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269" r:id="rId3"/>
    <p:sldId id="270" r:id="rId4"/>
    <p:sldId id="271" r:id="rId5"/>
    <p:sldId id="272" r:id="rId6"/>
    <p:sldId id="405" r:id="rId7"/>
    <p:sldId id="406" r:id="rId8"/>
    <p:sldId id="407" r:id="rId9"/>
    <p:sldId id="274" r:id="rId10"/>
    <p:sldId id="275" r:id="rId11"/>
    <p:sldId id="408" r:id="rId12"/>
    <p:sldId id="409" r:id="rId13"/>
    <p:sldId id="429" r:id="rId14"/>
    <p:sldId id="276" r:id="rId15"/>
    <p:sldId id="412" r:id="rId16"/>
    <p:sldId id="413" r:id="rId17"/>
    <p:sldId id="277" r:id="rId18"/>
    <p:sldId id="414" r:id="rId19"/>
    <p:sldId id="416" r:id="rId20"/>
    <p:sldId id="417" r:id="rId21"/>
    <p:sldId id="418" r:id="rId22"/>
    <p:sldId id="419" r:id="rId23"/>
    <p:sldId id="420" r:id="rId24"/>
    <p:sldId id="433" r:id="rId25"/>
    <p:sldId id="278" r:id="rId26"/>
    <p:sldId id="423" r:id="rId27"/>
    <p:sldId id="434" r:id="rId28"/>
    <p:sldId id="437" r:id="rId29"/>
    <p:sldId id="425" r:id="rId30"/>
    <p:sldId id="438" r:id="rId31"/>
    <p:sldId id="42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971B2F"/>
    <a:srgbClr val="13322B"/>
    <a:srgbClr val="205732"/>
    <a:srgbClr val="BA0C2E"/>
    <a:srgbClr val="B5E3D8"/>
    <a:srgbClr val="D9D9D6"/>
    <a:srgbClr val="007D8A"/>
    <a:srgbClr val="B5E4D8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FACD4-A0DA-4CEA-B8C8-F6484E37F3DE}" v="3" dt="2024-11-23T18:52:33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0"/>
    <p:restoredTop sz="70944" autoAdjust="0"/>
  </p:normalViewPr>
  <p:slideViewPr>
    <p:cSldViewPr snapToGrid="0">
      <p:cViewPr varScale="1">
        <p:scale>
          <a:sx n="75" d="100"/>
          <a:sy n="75" d="100"/>
        </p:scale>
        <p:origin x="210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8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varg, Marion" userId="2bb9b31b-5f3c-4f72-8e1f-41eb276ee9c6" providerId="ADAL" clId="{ACEAAF2A-0F35-444C-BF06-23A508A97127}"/>
    <pc:docChg chg="undo custSel addSld delSld modSld">
      <pc:chgData name="Sudvarg, Marion" userId="2bb9b31b-5f3c-4f72-8e1f-41eb276ee9c6" providerId="ADAL" clId="{ACEAAF2A-0F35-444C-BF06-23A508A97127}" dt="2024-10-15T05:44:58.762" v="1248" actId="207"/>
      <pc:docMkLst>
        <pc:docMk/>
      </pc:docMkLst>
      <pc:sldChg chg="addSp delSp modSp new mod">
        <pc:chgData name="Sudvarg, Marion" userId="2bb9b31b-5f3c-4f72-8e1f-41eb276ee9c6" providerId="ADAL" clId="{ACEAAF2A-0F35-444C-BF06-23A508A97127}" dt="2024-10-15T05:38:01.772" v="1037" actId="20577"/>
        <pc:sldMkLst>
          <pc:docMk/>
          <pc:sldMk cId="192496054" sldId="265"/>
        </pc:sldMkLst>
        <pc:spChg chg="del mod">
          <ac:chgData name="Sudvarg, Marion" userId="2bb9b31b-5f3c-4f72-8e1f-41eb276ee9c6" providerId="ADAL" clId="{ACEAAF2A-0F35-444C-BF06-23A508A97127}" dt="2024-10-15T05:29:05.731" v="737" actId="478"/>
          <ac:spMkLst>
            <pc:docMk/>
            <pc:sldMk cId="192496054" sldId="265"/>
            <ac:spMk id="2" creationId="{9C480382-3DCF-D99D-3691-FB962D13A600}"/>
          </ac:spMkLst>
        </pc:spChg>
        <pc:spChg chg="mod">
          <ac:chgData name="Sudvarg, Marion" userId="2bb9b31b-5f3c-4f72-8e1f-41eb276ee9c6" providerId="ADAL" clId="{ACEAAF2A-0F35-444C-BF06-23A508A97127}" dt="2024-10-15T05:32:31.908" v="775" actId="14100"/>
          <ac:spMkLst>
            <pc:docMk/>
            <pc:sldMk cId="192496054" sldId="265"/>
            <ac:spMk id="3" creationId="{54C2FA84-2034-C507-B511-4C44DDCB687A}"/>
          </ac:spMkLst>
        </pc:spChg>
        <pc:spChg chg="mod">
          <ac:chgData name="Sudvarg, Marion" userId="2bb9b31b-5f3c-4f72-8e1f-41eb276ee9c6" providerId="ADAL" clId="{ACEAAF2A-0F35-444C-BF06-23A508A97127}" dt="2024-10-15T05:32:42.300" v="778" actId="14100"/>
          <ac:spMkLst>
            <pc:docMk/>
            <pc:sldMk cId="192496054" sldId="265"/>
            <ac:spMk id="4" creationId="{F5AD93A1-F978-1170-4AD0-74BFF79AE5EC}"/>
          </ac:spMkLst>
        </pc:spChg>
        <pc:spChg chg="mod">
          <ac:chgData name="Sudvarg, Marion" userId="2bb9b31b-5f3c-4f72-8e1f-41eb276ee9c6" providerId="ADAL" clId="{ACEAAF2A-0F35-444C-BF06-23A508A97127}" dt="2024-10-15T05:33:52.977" v="844" actId="20577"/>
          <ac:spMkLst>
            <pc:docMk/>
            <pc:sldMk cId="192496054" sldId="265"/>
            <ac:spMk id="5" creationId="{A7D11AFA-1E03-C5C4-2875-3C86F2E355D2}"/>
          </ac:spMkLst>
        </pc:spChg>
        <pc:spChg chg="add mod">
          <ac:chgData name="Sudvarg, Marion" userId="2bb9b31b-5f3c-4f72-8e1f-41eb276ee9c6" providerId="ADAL" clId="{ACEAAF2A-0F35-444C-BF06-23A508A97127}" dt="2024-10-15T05:38:01.772" v="1037" actId="20577"/>
          <ac:spMkLst>
            <pc:docMk/>
            <pc:sldMk cId="192496054" sldId="265"/>
            <ac:spMk id="14" creationId="{E782F523-63B0-6080-7D59-C60CC16EE71D}"/>
          </ac:spMkLst>
        </pc:spChg>
        <pc:picChg chg="add mod modCrop">
          <ac:chgData name="Sudvarg, Marion" userId="2bb9b31b-5f3c-4f72-8e1f-41eb276ee9c6" providerId="ADAL" clId="{ACEAAF2A-0F35-444C-BF06-23A508A97127}" dt="2024-10-15T05:36:08.566" v="886" actId="1035"/>
          <ac:picMkLst>
            <pc:docMk/>
            <pc:sldMk cId="192496054" sldId="265"/>
            <ac:picMk id="7" creationId="{2D77A6BB-50F8-9844-E649-956FDFC9F142}"/>
          </ac:picMkLst>
        </pc:picChg>
        <pc:picChg chg="add mod modCrop">
          <ac:chgData name="Sudvarg, Marion" userId="2bb9b31b-5f3c-4f72-8e1f-41eb276ee9c6" providerId="ADAL" clId="{ACEAAF2A-0F35-444C-BF06-23A508A97127}" dt="2024-10-15T05:36:08.566" v="886" actId="1035"/>
          <ac:picMkLst>
            <pc:docMk/>
            <pc:sldMk cId="192496054" sldId="265"/>
            <ac:picMk id="9" creationId="{822D3063-47E4-C73B-FA4B-7B23B491B314}"/>
          </ac:picMkLst>
        </pc:picChg>
        <pc:picChg chg="add mod modCrop">
          <ac:chgData name="Sudvarg, Marion" userId="2bb9b31b-5f3c-4f72-8e1f-41eb276ee9c6" providerId="ADAL" clId="{ACEAAF2A-0F35-444C-BF06-23A508A97127}" dt="2024-10-15T05:36:08.566" v="886" actId="1035"/>
          <ac:picMkLst>
            <pc:docMk/>
            <pc:sldMk cId="192496054" sldId="265"/>
            <ac:picMk id="11" creationId="{717F68CC-FC0C-E311-03DF-B1E2D4882C80}"/>
          </ac:picMkLst>
        </pc:picChg>
        <pc:picChg chg="add mod">
          <ac:chgData name="Sudvarg, Marion" userId="2bb9b31b-5f3c-4f72-8e1f-41eb276ee9c6" providerId="ADAL" clId="{ACEAAF2A-0F35-444C-BF06-23A508A97127}" dt="2024-10-15T05:36:08.566" v="886" actId="1035"/>
          <ac:picMkLst>
            <pc:docMk/>
            <pc:sldMk cId="192496054" sldId="265"/>
            <ac:picMk id="13" creationId="{F578F504-C039-256E-4068-7183A6174CDD}"/>
          </ac:picMkLst>
        </pc:picChg>
      </pc:sldChg>
      <pc:sldChg chg="addSp modSp new del mod">
        <pc:chgData name="Sudvarg, Marion" userId="2bb9b31b-5f3c-4f72-8e1f-41eb276ee9c6" providerId="ADAL" clId="{ACEAAF2A-0F35-444C-BF06-23A508A97127}" dt="2024-10-15T05:40:28.051" v="1038" actId="47"/>
        <pc:sldMkLst>
          <pc:docMk/>
          <pc:sldMk cId="4058754513" sldId="266"/>
        </pc:sldMkLst>
        <pc:spChg chg="mod">
          <ac:chgData name="Sudvarg, Marion" userId="2bb9b31b-5f3c-4f72-8e1f-41eb276ee9c6" providerId="ADAL" clId="{ACEAAF2A-0F35-444C-BF06-23A508A97127}" dt="2024-10-15T02:35:46.123" v="51"/>
          <ac:spMkLst>
            <pc:docMk/>
            <pc:sldMk cId="4058754513" sldId="266"/>
            <ac:spMk id="2" creationId="{4C34C130-40CF-DAB3-A1E8-F2702B295708}"/>
          </ac:spMkLst>
        </pc:spChg>
        <pc:spChg chg="mod">
          <ac:chgData name="Sudvarg, Marion" userId="2bb9b31b-5f3c-4f72-8e1f-41eb276ee9c6" providerId="ADAL" clId="{ACEAAF2A-0F35-444C-BF06-23A508A97127}" dt="2024-10-15T02:35:51.945" v="60" actId="20577"/>
          <ac:spMkLst>
            <pc:docMk/>
            <pc:sldMk cId="4058754513" sldId="266"/>
            <ac:spMk id="3" creationId="{8F9CB09F-F2C7-433C-2B2E-F1CBCD393C8A}"/>
          </ac:spMkLst>
        </pc:spChg>
        <pc:spChg chg="mod">
          <ac:chgData name="Sudvarg, Marion" userId="2bb9b31b-5f3c-4f72-8e1f-41eb276ee9c6" providerId="ADAL" clId="{ACEAAF2A-0F35-444C-BF06-23A508A97127}" dt="2024-10-15T02:36:08.445" v="105" actId="20577"/>
          <ac:spMkLst>
            <pc:docMk/>
            <pc:sldMk cId="4058754513" sldId="266"/>
            <ac:spMk id="4" creationId="{DD7C91D3-E00A-6FF2-2E2B-286F21F53EFD}"/>
          </ac:spMkLst>
        </pc:spChg>
        <pc:graphicFrameChg chg="add mod">
          <ac:chgData name="Sudvarg, Marion" userId="2bb9b31b-5f3c-4f72-8e1f-41eb276ee9c6" providerId="ADAL" clId="{ACEAAF2A-0F35-444C-BF06-23A508A97127}" dt="2024-10-15T02:35:42.193" v="50"/>
          <ac:graphicFrameMkLst>
            <pc:docMk/>
            <pc:sldMk cId="4058754513" sldId="266"/>
            <ac:graphicFrameMk id="5" creationId="{50DFE193-14D0-687B-C89A-6A3D03DAF0AB}"/>
          </ac:graphicFrameMkLst>
        </pc:graphicFrameChg>
      </pc:sldChg>
      <pc:sldChg chg="delSp modSp new mod">
        <pc:chgData name="Sudvarg, Marion" userId="2bb9b31b-5f3c-4f72-8e1f-41eb276ee9c6" providerId="ADAL" clId="{ACEAAF2A-0F35-444C-BF06-23A508A97127}" dt="2024-10-15T02:41:32.620" v="582" actId="20577"/>
        <pc:sldMkLst>
          <pc:docMk/>
          <pc:sldMk cId="2207360482" sldId="267"/>
        </pc:sldMkLst>
        <pc:spChg chg="mod">
          <ac:chgData name="Sudvarg, Marion" userId="2bb9b31b-5f3c-4f72-8e1f-41eb276ee9c6" providerId="ADAL" clId="{ACEAAF2A-0F35-444C-BF06-23A508A97127}" dt="2024-10-15T02:41:32.620" v="582" actId="20577"/>
          <ac:spMkLst>
            <pc:docMk/>
            <pc:sldMk cId="2207360482" sldId="267"/>
            <ac:spMk id="3" creationId="{1501E981-3336-7679-8F94-3EDE546D8646}"/>
          </ac:spMkLst>
        </pc:spChg>
        <pc:spChg chg="del">
          <ac:chgData name="Sudvarg, Marion" userId="2bb9b31b-5f3c-4f72-8e1f-41eb276ee9c6" providerId="ADAL" clId="{ACEAAF2A-0F35-444C-BF06-23A508A97127}" dt="2024-10-15T02:38:47.173" v="107" actId="478"/>
          <ac:spMkLst>
            <pc:docMk/>
            <pc:sldMk cId="2207360482" sldId="267"/>
            <ac:spMk id="4" creationId="{487C2F17-16BF-A15D-FC12-0620CED5BBBD}"/>
          </ac:spMkLst>
        </pc:spChg>
      </pc:sldChg>
      <pc:sldChg chg="modSp add mod">
        <pc:chgData name="Sudvarg, Marion" userId="2bb9b31b-5f3c-4f72-8e1f-41eb276ee9c6" providerId="ADAL" clId="{ACEAAF2A-0F35-444C-BF06-23A508A97127}" dt="2024-10-15T02:42:14.260" v="708" actId="20577"/>
        <pc:sldMkLst>
          <pc:docMk/>
          <pc:sldMk cId="459560137" sldId="268"/>
        </pc:sldMkLst>
        <pc:spChg chg="mod">
          <ac:chgData name="Sudvarg, Marion" userId="2bb9b31b-5f3c-4f72-8e1f-41eb276ee9c6" providerId="ADAL" clId="{ACEAAF2A-0F35-444C-BF06-23A508A97127}" dt="2024-10-15T02:42:14.260" v="708" actId="20577"/>
          <ac:spMkLst>
            <pc:docMk/>
            <pc:sldMk cId="459560137" sldId="268"/>
            <ac:spMk id="3" creationId="{1501E981-3336-7679-8F94-3EDE546D8646}"/>
          </ac:spMkLst>
        </pc:spChg>
      </pc:sldChg>
      <pc:sldChg chg="modSp new mod">
        <pc:chgData name="Sudvarg, Marion" userId="2bb9b31b-5f3c-4f72-8e1f-41eb276ee9c6" providerId="ADAL" clId="{ACEAAF2A-0F35-444C-BF06-23A508A97127}" dt="2024-10-15T05:42:06.021" v="1106" actId="403"/>
        <pc:sldMkLst>
          <pc:docMk/>
          <pc:sldMk cId="2582426287" sldId="269"/>
        </pc:sldMkLst>
        <pc:spChg chg="mod">
          <ac:chgData name="Sudvarg, Marion" userId="2bb9b31b-5f3c-4f72-8e1f-41eb276ee9c6" providerId="ADAL" clId="{ACEAAF2A-0F35-444C-BF06-23A508A97127}" dt="2024-10-15T05:41:41.030" v="1056" actId="20577"/>
          <ac:spMkLst>
            <pc:docMk/>
            <pc:sldMk cId="2582426287" sldId="269"/>
            <ac:spMk id="2" creationId="{B9720238-65D8-2570-C0B8-FB6232B21CB4}"/>
          </ac:spMkLst>
        </pc:spChg>
        <pc:spChg chg="mod">
          <ac:chgData name="Sudvarg, Marion" userId="2bb9b31b-5f3c-4f72-8e1f-41eb276ee9c6" providerId="ADAL" clId="{ACEAAF2A-0F35-444C-BF06-23A508A97127}" dt="2024-10-15T05:42:06.021" v="1106" actId="403"/>
          <ac:spMkLst>
            <pc:docMk/>
            <pc:sldMk cId="2582426287" sldId="269"/>
            <ac:spMk id="3" creationId="{D8DD2056-CE52-BAB0-A800-8CBE3F9E2E00}"/>
          </ac:spMkLst>
        </pc:spChg>
      </pc:sldChg>
      <pc:sldChg chg="addSp modSp new">
        <pc:chgData name="Sudvarg, Marion" userId="2bb9b31b-5f3c-4f72-8e1f-41eb276ee9c6" providerId="ADAL" clId="{ACEAAF2A-0F35-444C-BF06-23A508A97127}" dt="2024-10-15T05:42:46.274" v="1111"/>
        <pc:sldMkLst>
          <pc:docMk/>
          <pc:sldMk cId="1278345865" sldId="270"/>
        </pc:sldMkLst>
        <pc:spChg chg="add mod">
          <ac:chgData name="Sudvarg, Marion" userId="2bb9b31b-5f3c-4f72-8e1f-41eb276ee9c6" providerId="ADAL" clId="{ACEAAF2A-0F35-444C-BF06-23A508A97127}" dt="2024-10-15T05:42:46.274" v="1111"/>
          <ac:spMkLst>
            <pc:docMk/>
            <pc:sldMk cId="1278345865" sldId="270"/>
            <ac:spMk id="3" creationId="{93D02014-ABC5-8675-9D51-109F077053E9}"/>
          </ac:spMkLst>
        </pc:spChg>
        <pc:picChg chg="add mod">
          <ac:chgData name="Sudvarg, Marion" userId="2bb9b31b-5f3c-4f72-8e1f-41eb276ee9c6" providerId="ADAL" clId="{ACEAAF2A-0F35-444C-BF06-23A508A97127}" dt="2024-10-15T05:42:41.505" v="1110"/>
          <ac:picMkLst>
            <pc:docMk/>
            <pc:sldMk cId="1278345865" sldId="270"/>
            <ac:picMk id="2" creationId="{5474197B-845A-FE34-D538-B895670B4C0E}"/>
          </ac:picMkLst>
        </pc:picChg>
      </pc:sldChg>
      <pc:sldChg chg="new del">
        <pc:chgData name="Sudvarg, Marion" userId="2bb9b31b-5f3c-4f72-8e1f-41eb276ee9c6" providerId="ADAL" clId="{ACEAAF2A-0F35-444C-BF06-23A508A97127}" dt="2024-10-15T05:42:35.740" v="1108" actId="680"/>
        <pc:sldMkLst>
          <pc:docMk/>
          <pc:sldMk cId="1875748727" sldId="270"/>
        </pc:sldMkLst>
      </pc:sldChg>
      <pc:sldChg chg="modSp new mod">
        <pc:chgData name="Sudvarg, Marion" userId="2bb9b31b-5f3c-4f72-8e1f-41eb276ee9c6" providerId="ADAL" clId="{ACEAAF2A-0F35-444C-BF06-23A508A97127}" dt="2024-10-15T05:44:58.762" v="1248" actId="207"/>
        <pc:sldMkLst>
          <pc:docMk/>
          <pc:sldMk cId="17107023" sldId="271"/>
        </pc:sldMkLst>
        <pc:spChg chg="mod">
          <ac:chgData name="Sudvarg, Marion" userId="2bb9b31b-5f3c-4f72-8e1f-41eb276ee9c6" providerId="ADAL" clId="{ACEAAF2A-0F35-444C-BF06-23A508A97127}" dt="2024-10-15T05:44:58.762" v="1248" actId="207"/>
          <ac:spMkLst>
            <pc:docMk/>
            <pc:sldMk cId="17107023" sldId="271"/>
            <ac:spMk id="2" creationId="{7CE7234E-7724-FEBC-B4F7-E8EE6A6D0709}"/>
          </ac:spMkLst>
        </pc:spChg>
        <pc:spChg chg="mod">
          <ac:chgData name="Sudvarg, Marion" userId="2bb9b31b-5f3c-4f72-8e1f-41eb276ee9c6" providerId="ADAL" clId="{ACEAAF2A-0F35-444C-BF06-23A508A97127}" dt="2024-10-15T05:44:14.261" v="1225" actId="404"/>
          <ac:spMkLst>
            <pc:docMk/>
            <pc:sldMk cId="17107023" sldId="271"/>
            <ac:spMk id="3" creationId="{82764F73-D1DF-9815-8353-47CE89435A86}"/>
          </ac:spMkLst>
        </pc:spChg>
      </pc:sldChg>
    </pc:docChg>
  </pc:docChgLst>
  <pc:docChgLst>
    <pc:chgData name="Sudvarg, Marion" userId="2bb9b31b-5f3c-4f72-8e1f-41eb276ee9c6" providerId="ADAL" clId="{8DEFACD4-A0DA-4CEA-B8C8-F6484E37F3DE}"/>
    <pc:docChg chg="undo custSel delSld modSld delSection modSection">
      <pc:chgData name="Sudvarg, Marion" userId="2bb9b31b-5f3c-4f72-8e1f-41eb276ee9c6" providerId="ADAL" clId="{8DEFACD4-A0DA-4CEA-B8C8-F6484E37F3DE}" dt="2024-11-23T18:43:52.161" v="44" actId="17853"/>
      <pc:docMkLst>
        <pc:docMk/>
      </pc:docMkLst>
      <pc:sldChg chg="delSp modTransition modAnim modNotesTx">
        <pc:chgData name="Sudvarg, Marion" userId="2bb9b31b-5f3c-4f72-8e1f-41eb276ee9c6" providerId="ADAL" clId="{8DEFACD4-A0DA-4CEA-B8C8-F6484E37F3DE}" dt="2024-11-23T18:41:54.344" v="1" actId="20577"/>
        <pc:sldMkLst>
          <pc:docMk/>
          <pc:sldMk cId="192496054" sldId="265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92496054" sldId="265"/>
            <ac:picMk id="12" creationId="{66D18E17-A4A1-6EDB-069F-AC532CE9EF59}"/>
          </ac:picMkLst>
        </pc:picChg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2207360482" sldId="267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459560137" sldId="268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03.507" v="4" actId="6549"/>
        <pc:sldMkLst>
          <pc:docMk/>
          <pc:sldMk cId="2582426287" sldId="269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2582426287" sldId="269"/>
            <ac:picMk id="8" creationId="{7DDEF63F-D7CA-A447-DCB2-1B11A2BB40BD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08.150" v="5" actId="20577"/>
        <pc:sldMkLst>
          <pc:docMk/>
          <pc:sldMk cId="1278345865" sldId="270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278345865" sldId="270"/>
            <ac:picMk id="7" creationId="{9E5F702A-34A2-0EC5-4C09-B37141D31CFC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10.837" v="6" actId="20577"/>
        <pc:sldMkLst>
          <pc:docMk/>
          <pc:sldMk cId="17107023" sldId="271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7107023" sldId="271"/>
            <ac:picMk id="8" creationId="{7F741171-51D5-8125-0F21-ABAAA748E7B5}"/>
          </ac:picMkLst>
        </pc:picChg>
      </pc:sldChg>
      <pc:sldChg chg="delSp mod modTransition delAnim modAnim modNotesTx">
        <pc:chgData name="Sudvarg, Marion" userId="2bb9b31b-5f3c-4f72-8e1f-41eb276ee9c6" providerId="ADAL" clId="{8DEFACD4-A0DA-4CEA-B8C8-F6484E37F3DE}" dt="2024-11-23T18:42:17.367" v="9" actId="478"/>
        <pc:sldMkLst>
          <pc:docMk/>
          <pc:sldMk cId="3564783863" sldId="272"/>
        </pc:sldMkLst>
        <pc:spChg chg="del">
          <ac:chgData name="Sudvarg, Marion" userId="2bb9b31b-5f3c-4f72-8e1f-41eb276ee9c6" providerId="ADAL" clId="{8DEFACD4-A0DA-4CEA-B8C8-F6484E37F3DE}" dt="2024-11-23T18:42:16.741" v="8" actId="478"/>
          <ac:spMkLst>
            <pc:docMk/>
            <pc:sldMk cId="3564783863" sldId="272"/>
            <ac:spMk id="50" creationId="{7A1B1FCB-B99E-60AA-D7F8-134C535A494A}"/>
          </ac:spMkLst>
        </pc:spChg>
        <pc:spChg chg="del">
          <ac:chgData name="Sudvarg, Marion" userId="2bb9b31b-5f3c-4f72-8e1f-41eb276ee9c6" providerId="ADAL" clId="{8DEFACD4-A0DA-4CEA-B8C8-F6484E37F3DE}" dt="2024-11-23T18:42:17.367" v="9" actId="478"/>
          <ac:spMkLst>
            <pc:docMk/>
            <pc:sldMk cId="3564783863" sldId="272"/>
            <ac:spMk id="51" creationId="{5D268897-84DD-CE6F-A41A-E3BDA00A9DAD}"/>
          </ac:spMkLst>
        </pc:spChg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3564783863" sldId="272"/>
            <ac:picMk id="12" creationId="{5B15CE10-F7CD-6BB6-5C72-A13266704F22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28.167" v="13" actId="6549"/>
        <pc:sldMkLst>
          <pc:docMk/>
          <pc:sldMk cId="1572937829" sldId="274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572937829" sldId="274"/>
            <ac:picMk id="9" creationId="{01A97FFD-5848-FB68-A815-2AA7EEA80C98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30.196" v="14" actId="6549"/>
        <pc:sldMkLst>
          <pc:docMk/>
          <pc:sldMk cId="2630566369" sldId="275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2630566369" sldId="275"/>
            <ac:picMk id="10" creationId="{22B00712-8191-529F-5922-CF6C5301D13A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59.025" v="25" actId="6549"/>
        <pc:sldMkLst>
          <pc:docMk/>
          <pc:sldMk cId="3572450795" sldId="276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3572450795" sldId="276"/>
            <ac:picMk id="4" creationId="{3ED963F0-BFEF-D887-0DCD-66EE6BA2224A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05.625" v="28" actId="6549"/>
        <pc:sldMkLst>
          <pc:docMk/>
          <pc:sldMk cId="802397524" sldId="277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802397524" sldId="277"/>
            <ac:picMk id="4" creationId="{91A333C0-1B50-B2DD-7B0A-34B37B2CBC95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26.085" v="36" actId="6549"/>
        <pc:sldMkLst>
          <pc:docMk/>
          <pc:sldMk cId="4035077728" sldId="278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4035077728" sldId="278"/>
            <ac:picMk id="4" creationId="{56A9B42E-51A8-E5D6-7249-FD60D5727DEB}"/>
          </ac:picMkLst>
        </pc:picChg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672781167" sldId="279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1011872253" sldId="401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2:21.578" v="10" actId="6549"/>
        <pc:sldMkLst>
          <pc:docMk/>
          <pc:sldMk cId="2258293612" sldId="405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2258293612" sldId="405"/>
            <ac:picMk id="15" creationId="{A6AA38F6-3787-C6E7-A66D-C2A4B7A8FDAE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23.648" v="11" actId="6549"/>
        <pc:sldMkLst>
          <pc:docMk/>
          <pc:sldMk cId="4257128515" sldId="406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4257128515" sldId="406"/>
            <ac:picMk id="7" creationId="{6181EA9D-5083-BC31-DAE6-3BEBA8E35B15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26.387" v="12" actId="6549"/>
        <pc:sldMkLst>
          <pc:docMk/>
          <pc:sldMk cId="3279579450" sldId="407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3279579450" sldId="407"/>
            <ac:picMk id="4" creationId="{1E350F20-E0D8-E61C-FE27-8DFEA85A5E40}"/>
          </ac:picMkLst>
        </pc:picChg>
      </pc:sldChg>
      <pc:sldChg chg="delSp mod modTransition delAnim modAnim modNotesTx">
        <pc:chgData name="Sudvarg, Marion" userId="2bb9b31b-5f3c-4f72-8e1f-41eb276ee9c6" providerId="ADAL" clId="{8DEFACD4-A0DA-4CEA-B8C8-F6484E37F3DE}" dt="2024-11-23T18:42:37.087" v="17" actId="478"/>
        <pc:sldMkLst>
          <pc:docMk/>
          <pc:sldMk cId="3244755351" sldId="408"/>
        </pc:sldMkLst>
        <pc:spChg chg="del">
          <ac:chgData name="Sudvarg, Marion" userId="2bb9b31b-5f3c-4f72-8e1f-41eb276ee9c6" providerId="ADAL" clId="{8DEFACD4-A0DA-4CEA-B8C8-F6484E37F3DE}" dt="2024-11-23T18:42:37.087" v="17" actId="478"/>
          <ac:spMkLst>
            <pc:docMk/>
            <pc:sldMk cId="3244755351" sldId="408"/>
            <ac:spMk id="9" creationId="{ABCDA08B-574A-F88D-6D5C-A7C812D38180}"/>
          </ac:spMkLst>
        </pc:spChg>
        <pc:spChg chg="del">
          <ac:chgData name="Sudvarg, Marion" userId="2bb9b31b-5f3c-4f72-8e1f-41eb276ee9c6" providerId="ADAL" clId="{8DEFACD4-A0DA-4CEA-B8C8-F6484E37F3DE}" dt="2024-11-23T18:42:36.318" v="16" actId="478"/>
          <ac:spMkLst>
            <pc:docMk/>
            <pc:sldMk cId="3244755351" sldId="408"/>
            <ac:spMk id="10" creationId="{221AF4D6-A4B4-DEDD-7B62-10EDCB8B2D45}"/>
          </ac:spMkLst>
        </pc:spChg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3244755351" sldId="408"/>
            <ac:picMk id="14" creationId="{9B1286E9-9D63-58DC-2244-1BED2834A32C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40.856" v="18" actId="6549"/>
        <pc:sldMkLst>
          <pc:docMk/>
          <pc:sldMk cId="3266105168" sldId="409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3266105168" sldId="409"/>
            <ac:picMk id="4" creationId="{BFBFD584-1647-8152-DC91-CADB4BD98EF9}"/>
          </ac:picMkLst>
        </pc:picChg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4252554042" sldId="410"/>
        </pc:sldMkLst>
      </pc:sldChg>
      <pc:sldChg chg="delSp del modTransition modAnim modNotesTx">
        <pc:chgData name="Sudvarg, Marion" userId="2bb9b31b-5f3c-4f72-8e1f-41eb276ee9c6" providerId="ADAL" clId="{8DEFACD4-A0DA-4CEA-B8C8-F6484E37F3DE}" dt="2024-11-23T18:42:48.196" v="20" actId="47"/>
        <pc:sldMkLst>
          <pc:docMk/>
          <pc:sldMk cId="1984196087" sldId="411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984196087" sldId="411"/>
            <ac:picMk id="4" creationId="{340FDE27-6CEA-52FD-661E-FC53C665D662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00.915" v="26" actId="6549"/>
        <pc:sldMkLst>
          <pc:docMk/>
          <pc:sldMk cId="1093665504" sldId="412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093665504" sldId="412"/>
            <ac:picMk id="5" creationId="{BAB71A11-83F5-07D6-E0DE-B927EA35D1A5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03.686" v="27" actId="6549"/>
        <pc:sldMkLst>
          <pc:docMk/>
          <pc:sldMk cId="4033690995" sldId="413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4033690995" sldId="413"/>
            <ac:picMk id="4" creationId="{33DD4C13-5952-1F7B-8B98-9F719E8B1617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07.646" v="29" actId="6549"/>
        <pc:sldMkLst>
          <pc:docMk/>
          <pc:sldMk cId="3679796572" sldId="414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3679796572" sldId="414"/>
            <ac:picMk id="5" creationId="{CED7E9C9-6C4B-CDA6-0997-DA58623706B6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09.516" v="30" actId="6549"/>
        <pc:sldMkLst>
          <pc:docMk/>
          <pc:sldMk cId="1775437008" sldId="416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775437008" sldId="416"/>
            <ac:picMk id="7" creationId="{BD923572-005D-EDE8-E5AF-CF0C225320F4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13.305" v="31" actId="6549"/>
        <pc:sldMkLst>
          <pc:docMk/>
          <pc:sldMk cId="79878160" sldId="417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79878160" sldId="417"/>
            <ac:picMk id="31" creationId="{58F0EFC1-CB3F-1C97-9FFA-1B71C8405F5C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15.746" v="32" actId="6549"/>
        <pc:sldMkLst>
          <pc:docMk/>
          <pc:sldMk cId="2888173814" sldId="418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2888173814" sldId="418"/>
            <ac:picMk id="12" creationId="{ECAA5F77-04F2-61F3-8E44-C0221E771BED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17.815" v="33" actId="6549"/>
        <pc:sldMkLst>
          <pc:docMk/>
          <pc:sldMk cId="572969090" sldId="419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572969090" sldId="419"/>
            <ac:picMk id="10" creationId="{630DAF95-BC82-2009-5A04-948751DC143B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21.655" v="34" actId="6549"/>
        <pc:sldMkLst>
          <pc:docMk/>
          <pc:sldMk cId="1980118621" sldId="420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980118621" sldId="420"/>
            <ac:picMk id="6" creationId="{E9F3B9B1-0144-893D-74A3-C615E0DFD1D1}"/>
          </ac:picMkLst>
        </pc:picChg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1125262248" sldId="421"/>
        </pc:sldMkLst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2474322648" sldId="422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28.055" v="37" actId="6549"/>
        <pc:sldMkLst>
          <pc:docMk/>
          <pc:sldMk cId="4138745310" sldId="423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4138745310" sldId="423"/>
            <ac:picMk id="4" creationId="{07EF411F-2844-7FE7-F1C8-A26B25D3167A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39.495" v="42" actId="6549"/>
        <pc:sldMkLst>
          <pc:docMk/>
          <pc:sldMk cId="2525313707" sldId="424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2525313707" sldId="424"/>
            <ac:picMk id="7" creationId="{E7737382-2A83-57BC-20A6-484E1F298D70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35.616" v="40" actId="6549"/>
        <pc:sldMkLst>
          <pc:docMk/>
          <pc:sldMk cId="858848116" sldId="425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858848116" sldId="425"/>
            <ac:picMk id="8" creationId="{B884DE78-ECAA-0DC6-0D01-FA2F3990C6CA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2:55.707" v="24" actId="6549"/>
        <pc:sldMkLst>
          <pc:docMk/>
          <pc:sldMk cId="3306973342" sldId="429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3306973342" sldId="429"/>
            <ac:picMk id="8" creationId="{995248D8-8065-62A8-ACD5-8B0EAC15CB20}"/>
          </ac:picMkLst>
        </pc:picChg>
      </pc:sldChg>
      <pc:sldChg chg="delSp del modTransition modAnim">
        <pc:chgData name="Sudvarg, Marion" userId="2bb9b31b-5f3c-4f72-8e1f-41eb276ee9c6" providerId="ADAL" clId="{8DEFACD4-A0DA-4CEA-B8C8-F6484E37F3DE}" dt="2024-11-23T18:42:48.962" v="21" actId="47"/>
        <pc:sldMkLst>
          <pc:docMk/>
          <pc:sldMk cId="883215940" sldId="430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883215940" sldId="430"/>
            <ac:picMk id="4" creationId="{65C85047-5760-F2B9-5DFF-BBE3BDB8381B}"/>
          </ac:picMkLst>
        </pc:picChg>
      </pc:sldChg>
      <pc:sldChg chg="delSp del modTransition modAnim">
        <pc:chgData name="Sudvarg, Marion" userId="2bb9b31b-5f3c-4f72-8e1f-41eb276ee9c6" providerId="ADAL" clId="{8DEFACD4-A0DA-4CEA-B8C8-F6484E37F3DE}" dt="2024-11-23T18:42:50.094" v="22" actId="47"/>
        <pc:sldMkLst>
          <pc:docMk/>
          <pc:sldMk cId="1643302188" sldId="431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643302188" sldId="431"/>
            <ac:picMk id="4" creationId="{7C3340AD-9D6D-2FA2-DDDC-C74CBC8F01D1}"/>
          </ac:picMkLst>
        </pc:picChg>
      </pc:sldChg>
      <pc:sldChg chg="delSp del modTransition modAnim">
        <pc:chgData name="Sudvarg, Marion" userId="2bb9b31b-5f3c-4f72-8e1f-41eb276ee9c6" providerId="ADAL" clId="{8DEFACD4-A0DA-4CEA-B8C8-F6484E37F3DE}" dt="2024-11-23T18:42:53.193" v="23" actId="47"/>
        <pc:sldMkLst>
          <pc:docMk/>
          <pc:sldMk cId="868100675" sldId="432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868100675" sldId="432"/>
            <ac:picMk id="14" creationId="{F2121FF5-2707-DE14-0EB4-2521110C5BB8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23.415" v="35" actId="6549"/>
        <pc:sldMkLst>
          <pc:docMk/>
          <pc:sldMk cId="1671924506" sldId="433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1671924506" sldId="433"/>
            <ac:picMk id="5" creationId="{96EB2136-2FD4-3CAD-BFAB-51930D061DFC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30.285" v="38" actId="6549"/>
        <pc:sldMkLst>
          <pc:docMk/>
          <pc:sldMk cId="945040255" sldId="434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945040255" sldId="434"/>
            <ac:picMk id="7" creationId="{6FBE03C5-30E6-9E83-D8AB-18ABFB0B9FC2}"/>
          </ac:picMkLst>
        </pc:picChg>
      </pc:sldChg>
      <pc:sldChg chg="del modTransition">
        <pc:chgData name="Sudvarg, Marion" userId="2bb9b31b-5f3c-4f72-8e1f-41eb276ee9c6" providerId="ADAL" clId="{8DEFACD4-A0DA-4CEA-B8C8-F6484E37F3DE}" dt="2024-11-23T18:43:48.764" v="43" actId="47"/>
        <pc:sldMkLst>
          <pc:docMk/>
          <pc:sldMk cId="2086334594" sldId="436"/>
        </pc:sldMkLst>
      </pc:sldChg>
      <pc:sldChg chg="delSp modTransition modAnim modNotesTx">
        <pc:chgData name="Sudvarg, Marion" userId="2bb9b31b-5f3c-4f72-8e1f-41eb276ee9c6" providerId="ADAL" clId="{8DEFACD4-A0DA-4CEA-B8C8-F6484E37F3DE}" dt="2024-11-23T18:43:32.755" v="39" actId="6549"/>
        <pc:sldMkLst>
          <pc:docMk/>
          <pc:sldMk cId="2173931667" sldId="437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2173931667" sldId="437"/>
            <ac:picMk id="5" creationId="{54B7D1C9-5862-1A32-C223-A6440CC8C72D}"/>
          </ac:picMkLst>
        </pc:picChg>
      </pc:sldChg>
      <pc:sldChg chg="delSp modTransition modAnim modNotesTx">
        <pc:chgData name="Sudvarg, Marion" userId="2bb9b31b-5f3c-4f72-8e1f-41eb276ee9c6" providerId="ADAL" clId="{8DEFACD4-A0DA-4CEA-B8C8-F6484E37F3DE}" dt="2024-11-23T18:43:37.745" v="41" actId="6549"/>
        <pc:sldMkLst>
          <pc:docMk/>
          <pc:sldMk cId="2809186188" sldId="438"/>
        </pc:sldMkLst>
        <pc:picChg chg="del">
          <ac:chgData name="Sudvarg, Marion" userId="2bb9b31b-5f3c-4f72-8e1f-41eb276ee9c6" providerId="ADAL" clId="{8DEFACD4-A0DA-4CEA-B8C8-F6484E37F3DE}" dt="2024-11-23T18:41:48.097" v="0"/>
          <ac:picMkLst>
            <pc:docMk/>
            <pc:sldMk cId="2809186188" sldId="438"/>
            <ac:picMk id="13" creationId="{68D7C95A-8F0E-9C8D-8294-E1C40A9B2EEA}"/>
          </ac:picMkLst>
        </pc:picChg>
      </pc:sldChg>
    </pc:docChg>
  </pc:docChgLst>
  <pc:docChgLst>
    <pc:chgData name="Sudvarg, Marion" userId="2bb9b31b-5f3c-4f72-8e1f-41eb276ee9c6" providerId="ADAL" clId="{8E426975-D65C-4288-86C0-F992F63330E8}"/>
    <pc:docChg chg="undo redo custSel addSld delSld modSld sldOrd modMainMaster addSection modSection">
      <pc:chgData name="Sudvarg, Marion" userId="2bb9b31b-5f3c-4f72-8e1f-41eb276ee9c6" providerId="ADAL" clId="{8E426975-D65C-4288-86C0-F992F63330E8}" dt="2024-10-22T07:38:14.112" v="23980" actId="729"/>
      <pc:docMkLst>
        <pc:docMk/>
      </pc:docMkLst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1895104521" sldId="256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2131621232" sldId="260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2209210665" sldId="261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3447093606" sldId="262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3276126205" sldId="263"/>
        </pc:sldMkLst>
      </pc:sldChg>
      <pc:sldChg chg="add del">
        <pc:chgData name="Sudvarg, Marion" userId="2bb9b31b-5f3c-4f72-8e1f-41eb276ee9c6" providerId="ADAL" clId="{8E426975-D65C-4288-86C0-F992F63330E8}" dt="2024-10-18T09:00:31.134" v="8060" actId="47"/>
        <pc:sldMkLst>
          <pc:docMk/>
          <pc:sldMk cId="1757647683" sldId="264"/>
        </pc:sldMkLst>
      </pc:sldChg>
      <pc:sldChg chg="addSp delSp modSp mod modTransition modAnim modNotesTx">
        <pc:chgData name="Sudvarg, Marion" userId="2bb9b31b-5f3c-4f72-8e1f-41eb276ee9c6" providerId="ADAL" clId="{8E426975-D65C-4288-86C0-F992F63330E8}" dt="2024-10-22T07:22:28.243" v="23868" actId="1076"/>
        <pc:sldMkLst>
          <pc:docMk/>
          <pc:sldMk cId="192496054" sldId="265"/>
        </pc:sldMkLst>
        <pc:picChg chg="add del mod">
          <ac:chgData name="Sudvarg, Marion" userId="2bb9b31b-5f3c-4f72-8e1f-41eb276ee9c6" providerId="ADAL" clId="{8E426975-D65C-4288-86C0-F992F63330E8}" dt="2024-10-22T06:50:17.145" v="23824"/>
          <ac:picMkLst>
            <pc:docMk/>
            <pc:sldMk cId="192496054" sldId="265"/>
            <ac:picMk id="8" creationId="{0072645A-FA54-57A7-E6B3-66C80C8BFC9A}"/>
          </ac:picMkLst>
        </pc:picChg>
        <pc:picChg chg="add del mod ord">
          <ac:chgData name="Sudvarg, Marion" userId="2bb9b31b-5f3c-4f72-8e1f-41eb276ee9c6" providerId="ADAL" clId="{8E426975-D65C-4288-86C0-F992F63330E8}" dt="2024-10-22T06:54:04.559" v="23825"/>
          <ac:picMkLst>
            <pc:docMk/>
            <pc:sldMk cId="192496054" sldId="265"/>
            <ac:picMk id="10" creationId="{5495DCF5-7A87-25E9-E3E3-F15D2004016B}"/>
          </ac:picMkLst>
        </pc:picChg>
        <pc:picChg chg="add mod">
          <ac:chgData name="Sudvarg, Marion" userId="2bb9b31b-5f3c-4f72-8e1f-41eb276ee9c6" providerId="ADAL" clId="{8E426975-D65C-4288-86C0-F992F63330E8}" dt="2024-10-22T07:22:28.243" v="23868" actId="1076"/>
          <ac:picMkLst>
            <pc:docMk/>
            <pc:sldMk cId="192496054" sldId="265"/>
            <ac:picMk id="12" creationId="{66D18E17-A4A1-6EDB-069F-AC532CE9EF59}"/>
          </ac:picMkLst>
        </pc:picChg>
      </pc:sldChg>
      <pc:sldChg chg="add del mod modTransition modShow">
        <pc:chgData name="Sudvarg, Marion" userId="2bb9b31b-5f3c-4f72-8e1f-41eb276ee9c6" providerId="ADAL" clId="{8E426975-D65C-4288-86C0-F992F63330E8}" dt="2024-10-22T06:50:17.145" v="23824"/>
        <pc:sldMkLst>
          <pc:docMk/>
          <pc:sldMk cId="2207360482" sldId="267"/>
        </pc:sldMkLst>
      </pc:sldChg>
      <pc:sldChg chg="add del mod modTransition modShow">
        <pc:chgData name="Sudvarg, Marion" userId="2bb9b31b-5f3c-4f72-8e1f-41eb276ee9c6" providerId="ADAL" clId="{8E426975-D65C-4288-86C0-F992F63330E8}" dt="2024-10-22T06:50:17.145" v="23824"/>
        <pc:sldMkLst>
          <pc:docMk/>
          <pc:sldMk cId="459560137" sldId="268"/>
        </pc:sldMkLst>
      </pc:sldChg>
      <pc:sldChg chg="addSp delSp modSp mod modTransition modAnim modNotesTx">
        <pc:chgData name="Sudvarg, Marion" userId="2bb9b31b-5f3c-4f72-8e1f-41eb276ee9c6" providerId="ADAL" clId="{8E426975-D65C-4288-86C0-F992F63330E8}" dt="2024-10-22T07:22:45.554" v="23870" actId="1076"/>
        <pc:sldMkLst>
          <pc:docMk/>
          <pc:sldMk cId="2582426287" sldId="269"/>
        </pc:sldMkLst>
        <pc:picChg chg="add del mod">
          <ac:chgData name="Sudvarg, Marion" userId="2bb9b31b-5f3c-4f72-8e1f-41eb276ee9c6" providerId="ADAL" clId="{8E426975-D65C-4288-86C0-F992F63330E8}" dt="2024-10-22T06:50:17.145" v="23824"/>
          <ac:picMkLst>
            <pc:docMk/>
            <pc:sldMk cId="2582426287" sldId="269"/>
            <ac:picMk id="6" creationId="{9684634A-6149-24F3-07F7-C7573B124816}"/>
          </ac:picMkLst>
        </pc:picChg>
        <pc:picChg chg="add del mod ord">
          <ac:chgData name="Sudvarg, Marion" userId="2bb9b31b-5f3c-4f72-8e1f-41eb276ee9c6" providerId="ADAL" clId="{8E426975-D65C-4288-86C0-F992F63330E8}" dt="2024-10-22T06:54:04.559" v="23825"/>
          <ac:picMkLst>
            <pc:docMk/>
            <pc:sldMk cId="2582426287" sldId="269"/>
            <ac:picMk id="7" creationId="{12FA517B-CED0-7FC7-BDDA-6F360334071E}"/>
          </ac:picMkLst>
        </pc:picChg>
        <pc:picChg chg="add mod">
          <ac:chgData name="Sudvarg, Marion" userId="2bb9b31b-5f3c-4f72-8e1f-41eb276ee9c6" providerId="ADAL" clId="{8E426975-D65C-4288-86C0-F992F63330E8}" dt="2024-10-22T07:22:45.554" v="23870" actId="1076"/>
          <ac:picMkLst>
            <pc:docMk/>
            <pc:sldMk cId="2582426287" sldId="269"/>
            <ac:picMk id="8" creationId="{7DDEF63F-D7CA-A447-DCB2-1B11A2BB40BD}"/>
          </ac:picMkLst>
        </pc:picChg>
      </pc:sldChg>
      <pc:sldChg chg="addSp delSp modSp mod modTransition modAnim modNotesTx">
        <pc:chgData name="Sudvarg, Marion" userId="2bb9b31b-5f3c-4f72-8e1f-41eb276ee9c6" providerId="ADAL" clId="{8E426975-D65C-4288-86C0-F992F63330E8}" dt="2024-10-22T07:23:11.932" v="23872" actId="1076"/>
        <pc:sldMkLst>
          <pc:docMk/>
          <pc:sldMk cId="1278345865" sldId="270"/>
        </pc:sldMkLst>
        <pc:picChg chg="add del mod">
          <ac:chgData name="Sudvarg, Marion" userId="2bb9b31b-5f3c-4f72-8e1f-41eb276ee9c6" providerId="ADAL" clId="{8E426975-D65C-4288-86C0-F992F63330E8}" dt="2024-10-22T06:50:17.145" v="23824"/>
          <ac:picMkLst>
            <pc:docMk/>
            <pc:sldMk cId="1278345865" sldId="270"/>
            <ac:picMk id="5" creationId="{32A79054-3CDC-4F33-8ABD-112E7D94E371}"/>
          </ac:picMkLst>
        </pc:picChg>
        <pc:picChg chg="add del mod ord">
          <ac:chgData name="Sudvarg, Marion" userId="2bb9b31b-5f3c-4f72-8e1f-41eb276ee9c6" providerId="ADAL" clId="{8E426975-D65C-4288-86C0-F992F63330E8}" dt="2024-10-22T06:54:04.559" v="23825"/>
          <ac:picMkLst>
            <pc:docMk/>
            <pc:sldMk cId="1278345865" sldId="270"/>
            <ac:picMk id="6" creationId="{51F8B4B0-DAEC-BF34-85F4-4C3773B24F4F}"/>
          </ac:picMkLst>
        </pc:picChg>
        <pc:picChg chg="add mod">
          <ac:chgData name="Sudvarg, Marion" userId="2bb9b31b-5f3c-4f72-8e1f-41eb276ee9c6" providerId="ADAL" clId="{8E426975-D65C-4288-86C0-F992F63330E8}" dt="2024-10-22T07:23:11.932" v="23872" actId="1076"/>
          <ac:picMkLst>
            <pc:docMk/>
            <pc:sldMk cId="1278345865" sldId="270"/>
            <ac:picMk id="7" creationId="{9E5F702A-34A2-0EC5-4C09-B37141D31CFC}"/>
          </ac:picMkLst>
        </pc:picChg>
      </pc:sldChg>
      <pc:sldChg chg="addSp delSp modSp mod modTransition modAnim modNotesTx">
        <pc:chgData name="Sudvarg, Marion" userId="2bb9b31b-5f3c-4f72-8e1f-41eb276ee9c6" providerId="ADAL" clId="{8E426975-D65C-4288-86C0-F992F63330E8}" dt="2024-10-22T07:24:24.060" v="23874" actId="1076"/>
        <pc:sldMkLst>
          <pc:docMk/>
          <pc:sldMk cId="17107023" sldId="271"/>
        </pc:sldMkLst>
        <pc:spChg chg="mod">
          <ac:chgData name="Sudvarg, Marion" userId="2bb9b31b-5f3c-4f72-8e1f-41eb276ee9c6" providerId="ADAL" clId="{8E426975-D65C-4288-86C0-F992F63330E8}" dt="2024-10-18T03:18:55.129" v="465" actId="962"/>
          <ac:spMkLst>
            <pc:docMk/>
            <pc:sldMk cId="17107023" sldId="271"/>
            <ac:spMk id="2" creationId="{7CE7234E-7724-FEBC-B4F7-E8EE6A6D0709}"/>
          </ac:spMkLst>
        </pc:spChg>
        <pc:spChg chg="add mod">
          <ac:chgData name="Sudvarg, Marion" userId="2bb9b31b-5f3c-4f72-8e1f-41eb276ee9c6" providerId="ADAL" clId="{8E426975-D65C-4288-86C0-F992F63330E8}" dt="2024-10-18T08:21:54.663" v="6068" actId="20577"/>
          <ac:spMkLst>
            <pc:docMk/>
            <pc:sldMk cId="17107023" sldId="271"/>
            <ac:spMk id="5" creationId="{869544CF-924F-2B83-B3DD-FFF1E69A070A}"/>
          </ac:spMkLst>
        </pc:spChg>
        <pc:picChg chg="add del mod">
          <ac:chgData name="Sudvarg, Marion" userId="2bb9b31b-5f3c-4f72-8e1f-41eb276ee9c6" providerId="ADAL" clId="{8E426975-D65C-4288-86C0-F992F63330E8}" dt="2024-10-22T06:50:17.145" v="23824"/>
          <ac:picMkLst>
            <pc:docMk/>
            <pc:sldMk cId="17107023" sldId="271"/>
            <ac:picMk id="6" creationId="{523504EF-4E1E-8A4A-347C-79992FA00FAA}"/>
          </ac:picMkLst>
        </pc:picChg>
        <pc:picChg chg="add del mod ord">
          <ac:chgData name="Sudvarg, Marion" userId="2bb9b31b-5f3c-4f72-8e1f-41eb276ee9c6" providerId="ADAL" clId="{8E426975-D65C-4288-86C0-F992F63330E8}" dt="2024-10-22T06:54:04.559" v="23825"/>
          <ac:picMkLst>
            <pc:docMk/>
            <pc:sldMk cId="17107023" sldId="271"/>
            <ac:picMk id="7" creationId="{075C4245-5C35-EB95-836F-E9D32C5D5FBE}"/>
          </ac:picMkLst>
        </pc:picChg>
        <pc:picChg chg="add mod">
          <ac:chgData name="Sudvarg, Marion" userId="2bb9b31b-5f3c-4f72-8e1f-41eb276ee9c6" providerId="ADAL" clId="{8E426975-D65C-4288-86C0-F992F63330E8}" dt="2024-10-22T07:24:24.060" v="23874" actId="1076"/>
          <ac:picMkLst>
            <pc:docMk/>
            <pc:sldMk cId="17107023" sldId="271"/>
            <ac:picMk id="8" creationId="{7F741171-51D5-8125-0F21-ABAAA748E7B5}"/>
          </ac:picMkLst>
        </pc:picChg>
      </pc:sldChg>
      <pc:sldChg chg="new del">
        <pc:chgData name="Sudvarg, Marion" userId="2bb9b31b-5f3c-4f72-8e1f-41eb276ee9c6" providerId="ADAL" clId="{8E426975-D65C-4288-86C0-F992F63330E8}" dt="2024-10-18T02:51:49.180" v="1" actId="47"/>
        <pc:sldMkLst>
          <pc:docMk/>
          <pc:sldMk cId="3359564583" sldId="272"/>
        </pc:sldMkLst>
      </pc:sldChg>
      <pc:sldChg chg="addSp delSp modSp new mod modTransition modAnim modNotesTx">
        <pc:chgData name="Sudvarg, Marion" userId="2bb9b31b-5f3c-4f72-8e1f-41eb276ee9c6" providerId="ADAL" clId="{8E426975-D65C-4288-86C0-F992F63330E8}" dt="2024-10-22T07:25:29.379" v="23876" actId="1076"/>
        <pc:sldMkLst>
          <pc:docMk/>
          <pc:sldMk cId="3564783863" sldId="272"/>
        </pc:sldMkLst>
        <pc:spChg chg="del mod">
          <ac:chgData name="Sudvarg, Marion" userId="2bb9b31b-5f3c-4f72-8e1f-41eb276ee9c6" providerId="ADAL" clId="{8E426975-D65C-4288-86C0-F992F63330E8}" dt="2024-10-18T03:16:28.056" v="459" actId="478"/>
          <ac:spMkLst>
            <pc:docMk/>
            <pc:sldMk cId="3564783863" sldId="272"/>
            <ac:spMk id="2" creationId="{E0F5B819-051D-C0CF-E019-9974D76A45F2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" creationId="{848ACB6D-5C26-D326-D011-73EBEA95A13C}"/>
          </ac:spMkLst>
        </pc:spChg>
        <pc:spChg chg="del">
          <ac:chgData name="Sudvarg, Marion" userId="2bb9b31b-5f3c-4f72-8e1f-41eb276ee9c6" providerId="ADAL" clId="{8E426975-D65C-4288-86C0-F992F63330E8}" dt="2024-10-18T02:54:22.516" v="23" actId="478"/>
          <ac:spMkLst>
            <pc:docMk/>
            <pc:sldMk cId="3564783863" sldId="272"/>
            <ac:spMk id="4" creationId="{4E186EC9-0162-3E97-5EA3-95D53C710FDC}"/>
          </ac:spMkLst>
        </pc:spChg>
        <pc:spChg chg="del">
          <ac:chgData name="Sudvarg, Marion" userId="2bb9b31b-5f3c-4f72-8e1f-41eb276ee9c6" providerId="ADAL" clId="{8E426975-D65C-4288-86C0-F992F63330E8}" dt="2024-10-18T02:52:13.449" v="22" actId="478"/>
          <ac:spMkLst>
            <pc:docMk/>
            <pc:sldMk cId="3564783863" sldId="272"/>
            <ac:spMk id="5" creationId="{665C418C-2267-F306-C944-4E1789798ADF}"/>
          </ac:spMkLst>
        </pc:spChg>
        <pc:spChg chg="add 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6" creationId="{2A15D3D7-7BE4-065C-AF12-B1313B85C06B}"/>
          </ac:spMkLst>
        </pc:spChg>
        <pc:spChg chg="add del mod">
          <ac:chgData name="Sudvarg, Marion" userId="2bb9b31b-5f3c-4f72-8e1f-41eb276ee9c6" providerId="ADAL" clId="{8E426975-D65C-4288-86C0-F992F63330E8}" dt="2024-10-18T03:16:30.525" v="461" actId="478"/>
          <ac:spMkLst>
            <pc:docMk/>
            <pc:sldMk cId="3564783863" sldId="272"/>
            <ac:spMk id="8" creationId="{E1BA8F8A-0B1B-139A-3131-2F0826BF7839}"/>
          </ac:spMkLst>
        </pc:spChg>
        <pc:spChg chg="add mod">
          <ac:chgData name="Sudvarg, Marion" userId="2bb9b31b-5f3c-4f72-8e1f-41eb276ee9c6" providerId="ADAL" clId="{8E426975-D65C-4288-86C0-F992F63330E8}" dt="2024-10-18T05:26:55.698" v="2066" actId="14100"/>
          <ac:spMkLst>
            <pc:docMk/>
            <pc:sldMk cId="3564783863" sldId="272"/>
            <ac:spMk id="10" creationId="{EC736E9B-0609-4CC2-9989-C424388631AF}"/>
          </ac:spMkLst>
        </pc:spChg>
        <pc:spChg chg="add 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11" creationId="{88CFD7DB-5122-544A-3DCB-ED26998336CB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15" creationId="{AE822D27-4905-CB00-D25C-EDD3FE931076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16" creationId="{6339E161-6C5A-DF73-0C70-8791D51C7125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17" creationId="{6222E21A-0639-1E11-23CE-5542535C0977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18" creationId="{AAD4BA92-4B7B-E56A-F0D9-562C33D252D4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19" creationId="{6A3DBC11-3EB4-AA20-8483-9A02ED9D37D6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0" creationId="{51D9645B-2BD8-C79D-E0E5-EFAB6D2C64C1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1" creationId="{30E0E6F7-6B95-DB93-0FDA-DA7B0CCF9B15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2" creationId="{A859DBC0-0139-4B2B-E23E-5BC17B57F823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3" creationId="{F94E8778-55A7-AA58-B712-6CC03C410FC5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4" creationId="{ED94BF81-3486-D7EB-BF21-E3A2DBC83837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5" creationId="{6430DE84-9E7C-5163-E818-525487AE0EDE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6" creationId="{DAA86C86-8B34-E526-6A84-E6B995E71D0D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7" creationId="{2266994C-8B00-934E-71B0-1FA82502225A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8" creationId="{7D82BC31-5B4F-24A4-EB5D-D53B6EC7AC4B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29" creationId="{44DB3F5B-60B3-6886-7709-2902B67A7381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0" creationId="{64506A30-92F6-F269-3D3C-717AC597EFF9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1" creationId="{C741F26B-87AD-6CAB-24B0-19BB4F32200A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2" creationId="{4E3DB820-16AD-A4E7-439C-5F02DB53E18D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3" creationId="{854B274B-964D-9BC7-1954-939E4EA543A4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4" creationId="{A90A17CB-FFF6-C3B4-682D-0A3E58C5E5F8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5" creationId="{3915F7C8-E3BA-9F7C-6EB9-BB4A7F1760D3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6" creationId="{55FA95A9-11D8-0AE8-3D39-75210009CDC6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7" creationId="{C5E48DF8-70A1-D8FD-4467-F15383FBB800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8" creationId="{449F3A6E-C2C5-0E26-43B9-77816C4C90E1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39" creationId="{C6AB8575-0CA6-C74F-7D08-6FC17C57AB0C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0" creationId="{FC4A9B8C-0E20-72E2-ADA5-493D7396EFC2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1" creationId="{2E4B3862-CA5A-3B2F-C039-52792AC479DD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2" creationId="{92BAF6A1-3101-699C-8973-7EEE69F360D3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3" creationId="{FD16B5AB-DDB0-92FD-7426-0C059139D60E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4" creationId="{C970603E-30FF-8823-33CE-30F77A80345D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5" creationId="{4F8B24FA-BA3D-604F-5317-B88A54E7C320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6" creationId="{B1F3A942-AAFE-75A4-2771-E02DA436D50E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7" creationId="{2997788B-DA9D-6887-240E-801CD90899F2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8" creationId="{C126006A-C824-D367-4FD2-B46987A2BAA1}"/>
          </ac:spMkLst>
        </pc:spChg>
        <pc:spChg chg="mod">
          <ac:chgData name="Sudvarg, Marion" userId="2bb9b31b-5f3c-4f72-8e1f-41eb276ee9c6" providerId="ADAL" clId="{8E426975-D65C-4288-86C0-F992F63330E8}" dt="2024-10-18T05:26:36.187" v="2057" actId="338"/>
          <ac:spMkLst>
            <pc:docMk/>
            <pc:sldMk cId="3564783863" sldId="272"/>
            <ac:spMk id="49" creationId="{0A789A09-C419-23F9-63C6-3F4CAE836F55}"/>
          </ac:spMkLst>
        </pc:spChg>
        <pc:spChg chg="add mod">
          <ac:chgData name="Sudvarg, Marion" userId="2bb9b31b-5f3c-4f72-8e1f-41eb276ee9c6" providerId="ADAL" clId="{8E426975-D65C-4288-86C0-F992F63330E8}" dt="2024-10-18T05:28:06.262" v="2075" actId="14100"/>
          <ac:spMkLst>
            <pc:docMk/>
            <pc:sldMk cId="3564783863" sldId="272"/>
            <ac:spMk id="50" creationId="{7A1B1FCB-B99E-60AA-D7F8-134C535A494A}"/>
          </ac:spMkLst>
        </pc:spChg>
        <pc:spChg chg="add mod">
          <ac:chgData name="Sudvarg, Marion" userId="2bb9b31b-5f3c-4f72-8e1f-41eb276ee9c6" providerId="ADAL" clId="{8E426975-D65C-4288-86C0-F992F63330E8}" dt="2024-10-18T05:28:12.010" v="2077" actId="1076"/>
          <ac:spMkLst>
            <pc:docMk/>
            <pc:sldMk cId="3564783863" sldId="272"/>
            <ac:spMk id="51" creationId="{5D268897-84DD-CE6F-A41A-E3BDA00A9DAD}"/>
          </ac:spMkLst>
        </pc:spChg>
        <pc:grpChg chg="mod">
          <ac:chgData name="Sudvarg, Marion" userId="2bb9b31b-5f3c-4f72-8e1f-41eb276ee9c6" providerId="ADAL" clId="{8E426975-D65C-4288-86C0-F992F63330E8}" dt="2024-10-18T05:26:36.187" v="2057" actId="338"/>
          <ac:grpSpMkLst>
            <pc:docMk/>
            <pc:sldMk cId="3564783863" sldId="272"/>
            <ac:grpSpMk id="1" creationId="{00000000-0000-0000-0000-000000000000}"/>
          </ac:grpSpMkLst>
        </pc:grpChg>
        <pc:grpChg chg="mod">
          <ac:chgData name="Sudvarg, Marion" userId="2bb9b31b-5f3c-4f72-8e1f-41eb276ee9c6" providerId="ADAL" clId="{8E426975-D65C-4288-86C0-F992F63330E8}" dt="2024-10-18T05:26:36.187" v="2057" actId="338"/>
          <ac:grpSpMkLst>
            <pc:docMk/>
            <pc:sldMk cId="3564783863" sldId="272"/>
            <ac:grpSpMk id="14" creationId="{FF2D6BA5-5BA8-B908-0909-F22EE2450C2B}"/>
          </ac:grpSpMkLst>
        </pc:grpChg>
        <pc:graphicFrameChg chg="add del mod modGraphic">
          <ac:chgData name="Sudvarg, Marion" userId="2bb9b31b-5f3c-4f72-8e1f-41eb276ee9c6" providerId="ADAL" clId="{8E426975-D65C-4288-86C0-F992F63330E8}" dt="2024-10-18T05:27:32.296" v="2069" actId="1076"/>
          <ac:graphicFrameMkLst>
            <pc:docMk/>
            <pc:sldMk cId="3564783863" sldId="272"/>
            <ac:graphicFrameMk id="9" creationId="{39D9C54B-8486-4252-27BA-E45E73DE1048}"/>
          </ac:graphicFrameMkLst>
        </pc:graphicFrameChg>
        <pc:picChg chg="add del mod">
          <ac:chgData name="Sudvarg, Marion" userId="2bb9b31b-5f3c-4f72-8e1f-41eb276ee9c6" providerId="ADAL" clId="{8E426975-D65C-4288-86C0-F992F63330E8}" dt="2024-10-22T06:50:17.145" v="23824"/>
          <ac:picMkLst>
            <pc:docMk/>
            <pc:sldMk cId="3564783863" sldId="272"/>
            <ac:picMk id="4" creationId="{27B7B578-D2D9-3AA2-8CAB-B06668F4C674}"/>
          </ac:picMkLst>
        </pc:picChg>
        <pc:picChg chg="add del mod ord">
          <ac:chgData name="Sudvarg, Marion" userId="2bb9b31b-5f3c-4f72-8e1f-41eb276ee9c6" providerId="ADAL" clId="{8E426975-D65C-4288-86C0-F992F63330E8}" dt="2024-10-22T06:54:04.559" v="23825"/>
          <ac:picMkLst>
            <pc:docMk/>
            <pc:sldMk cId="3564783863" sldId="272"/>
            <ac:picMk id="8" creationId="{549989E7-997F-AFCA-085D-FDED819F77CB}"/>
          </ac:picMkLst>
        </pc:picChg>
        <pc:picChg chg="add mod">
          <ac:chgData name="Sudvarg, Marion" userId="2bb9b31b-5f3c-4f72-8e1f-41eb276ee9c6" providerId="ADAL" clId="{8E426975-D65C-4288-86C0-F992F63330E8}" dt="2024-10-22T07:25:29.379" v="23876" actId="1076"/>
          <ac:picMkLst>
            <pc:docMk/>
            <pc:sldMk cId="3564783863" sldId="272"/>
            <ac:picMk id="12" creationId="{5B15CE10-F7CD-6BB6-5C72-A13266704F22}"/>
          </ac:picMkLst>
        </pc:picChg>
        <pc:picChg chg="add del mod">
          <ac:chgData name="Sudvarg, Marion" userId="2bb9b31b-5f3c-4f72-8e1f-41eb276ee9c6" providerId="ADAL" clId="{8E426975-D65C-4288-86C0-F992F63330E8}" dt="2024-10-18T05:26:44.384" v="2060" actId="1036"/>
          <ac:picMkLst>
            <pc:docMk/>
            <pc:sldMk cId="3564783863" sldId="272"/>
            <ac:picMk id="13" creationId="{90E54729-900D-7286-A598-8E46E8797548}"/>
          </ac:picMkLst>
        </pc:picChg>
      </pc:sldChg>
      <pc:sldChg chg="modSp add del mod">
        <pc:chgData name="Sudvarg, Marion" userId="2bb9b31b-5f3c-4f72-8e1f-41eb276ee9c6" providerId="ADAL" clId="{8E426975-D65C-4288-86C0-F992F63330E8}" dt="2024-10-18T07:15:36.491" v="4318" actId="47"/>
        <pc:sldMkLst>
          <pc:docMk/>
          <pc:sldMk cId="1248502748" sldId="273"/>
        </pc:sldMkLst>
        <pc:spChg chg="mod">
          <ac:chgData name="Sudvarg, Marion" userId="2bb9b31b-5f3c-4f72-8e1f-41eb276ee9c6" providerId="ADAL" clId="{8E426975-D65C-4288-86C0-F992F63330E8}" dt="2024-10-18T02:56:59.552" v="104" actId="20577"/>
          <ac:spMkLst>
            <pc:docMk/>
            <pc:sldMk cId="1248502748" sldId="273"/>
            <ac:spMk id="2" creationId="{B9720238-65D8-2570-C0B8-FB6232B21CB4}"/>
          </ac:spMkLst>
        </pc:spChg>
        <pc:spChg chg="mod">
          <ac:chgData name="Sudvarg, Marion" userId="2bb9b31b-5f3c-4f72-8e1f-41eb276ee9c6" providerId="ADAL" clId="{8E426975-D65C-4288-86C0-F992F63330E8}" dt="2024-10-18T04:21:04.497" v="1230" actId="20577"/>
          <ac:spMkLst>
            <pc:docMk/>
            <pc:sldMk cId="1248502748" sldId="273"/>
            <ac:spMk id="3" creationId="{D8DD2056-CE52-BAB0-A800-8CBE3F9E2E00}"/>
          </ac:spMkLst>
        </pc:spChg>
      </pc:sldChg>
      <pc:sldChg chg="addSp delSp modSp add mod ord modTransition modAnim modNotesTx">
        <pc:chgData name="Sudvarg, Marion" userId="2bb9b31b-5f3c-4f72-8e1f-41eb276ee9c6" providerId="ADAL" clId="{8E426975-D65C-4288-86C0-F992F63330E8}" dt="2024-10-22T07:28:25.486" v="23884" actId="1076"/>
        <pc:sldMkLst>
          <pc:docMk/>
          <pc:sldMk cId="1572937829" sldId="274"/>
        </pc:sldMkLst>
        <pc:spChg chg="mod">
          <ac:chgData name="Sudvarg, Marion" userId="2bb9b31b-5f3c-4f72-8e1f-41eb276ee9c6" providerId="ADAL" clId="{8E426975-D65C-4288-86C0-F992F63330E8}" dt="2024-10-18T02:57:58.281" v="196" actId="20577"/>
          <ac:spMkLst>
            <pc:docMk/>
            <pc:sldMk cId="1572937829" sldId="274"/>
            <ac:spMk id="2" creationId="{E0F5B819-051D-C0CF-E019-9974D76A45F2}"/>
          </ac:spMkLst>
        </pc:spChg>
        <pc:spChg chg="mod">
          <ac:chgData name="Sudvarg, Marion" userId="2bb9b31b-5f3c-4f72-8e1f-41eb276ee9c6" providerId="ADAL" clId="{8E426975-D65C-4288-86C0-F992F63330E8}" dt="2024-10-22T03:21:43.757" v="13877" actId="20577"/>
          <ac:spMkLst>
            <pc:docMk/>
            <pc:sldMk cId="1572937829" sldId="274"/>
            <ac:spMk id="3" creationId="{848ACB6D-5C26-D326-D011-73EBEA95A13C}"/>
          </ac:spMkLst>
        </pc:spChg>
        <pc:picChg chg="add del mod">
          <ac:chgData name="Sudvarg, Marion" userId="2bb9b31b-5f3c-4f72-8e1f-41eb276ee9c6" providerId="ADAL" clId="{8E426975-D65C-4288-86C0-F992F63330E8}" dt="2024-10-22T06:57:33.631" v="23831"/>
          <ac:picMkLst>
            <pc:docMk/>
            <pc:sldMk cId="1572937829" sldId="274"/>
            <ac:picMk id="5" creationId="{1E9DAD1B-D0BC-1C28-81DC-E890B77901FB}"/>
          </ac:picMkLst>
        </pc:picChg>
        <pc:picChg chg="add del mod ord">
          <ac:chgData name="Sudvarg, Marion" userId="2bb9b31b-5f3c-4f72-8e1f-41eb276ee9c6" providerId="ADAL" clId="{8E426975-D65C-4288-86C0-F992F63330E8}" dt="2024-10-22T06:58:19.358" v="23832"/>
          <ac:picMkLst>
            <pc:docMk/>
            <pc:sldMk cId="1572937829" sldId="274"/>
            <ac:picMk id="8" creationId="{3CDC0AC3-474C-0517-02B3-DB1D728D7874}"/>
          </ac:picMkLst>
        </pc:picChg>
        <pc:picChg chg="add mod">
          <ac:chgData name="Sudvarg, Marion" userId="2bb9b31b-5f3c-4f72-8e1f-41eb276ee9c6" providerId="ADAL" clId="{8E426975-D65C-4288-86C0-F992F63330E8}" dt="2024-10-22T07:28:25.486" v="23884" actId="1076"/>
          <ac:picMkLst>
            <pc:docMk/>
            <pc:sldMk cId="1572937829" sldId="274"/>
            <ac:picMk id="9" creationId="{01A97FFD-5848-FB68-A815-2AA7EEA80C98}"/>
          </ac:picMkLst>
        </pc:picChg>
      </pc:sldChg>
      <pc:sldChg chg="addSp delSp modSp add mod modTransition modAnim modNotesTx">
        <pc:chgData name="Sudvarg, Marion" userId="2bb9b31b-5f3c-4f72-8e1f-41eb276ee9c6" providerId="ADAL" clId="{8E426975-D65C-4288-86C0-F992F63330E8}" dt="2024-10-22T07:28:37.787" v="23886" actId="1076"/>
        <pc:sldMkLst>
          <pc:docMk/>
          <pc:sldMk cId="2630566369" sldId="275"/>
        </pc:sldMkLst>
        <pc:spChg chg="mod">
          <ac:chgData name="Sudvarg, Marion" userId="2bb9b31b-5f3c-4f72-8e1f-41eb276ee9c6" providerId="ADAL" clId="{8E426975-D65C-4288-86C0-F992F63330E8}" dt="2024-10-18T03:12:44.391" v="394" actId="6549"/>
          <ac:spMkLst>
            <pc:docMk/>
            <pc:sldMk cId="2630566369" sldId="275"/>
            <ac:spMk id="2" creationId="{B9720238-65D8-2570-C0B8-FB6232B21CB4}"/>
          </ac:spMkLst>
        </pc:spChg>
        <pc:spChg chg="del">
          <ac:chgData name="Sudvarg, Marion" userId="2bb9b31b-5f3c-4f72-8e1f-41eb276ee9c6" providerId="ADAL" clId="{8E426975-D65C-4288-86C0-F992F63330E8}" dt="2024-10-18T03:05:29.583" v="286" actId="478"/>
          <ac:spMkLst>
            <pc:docMk/>
            <pc:sldMk cId="2630566369" sldId="275"/>
            <ac:spMk id="3" creationId="{D8DD2056-CE52-BAB0-A800-8CBE3F9E2E00}"/>
          </ac:spMkLst>
        </pc:spChg>
        <pc:spChg chg="add del mod">
          <ac:chgData name="Sudvarg, Marion" userId="2bb9b31b-5f3c-4f72-8e1f-41eb276ee9c6" providerId="ADAL" clId="{8E426975-D65C-4288-86C0-F992F63330E8}" dt="2024-10-18T07:15:41.626" v="4319" actId="478"/>
          <ac:spMkLst>
            <pc:docMk/>
            <pc:sldMk cId="2630566369" sldId="275"/>
            <ac:spMk id="5" creationId="{9E684755-1C0B-EDAF-2CB1-F295FA0F7B52}"/>
          </ac:spMkLst>
        </pc:spChg>
        <pc:picChg chg="add del mod">
          <ac:chgData name="Sudvarg, Marion" userId="2bb9b31b-5f3c-4f72-8e1f-41eb276ee9c6" providerId="ADAL" clId="{8E426975-D65C-4288-86C0-F992F63330E8}" dt="2024-10-22T06:58:40.031" v="23835"/>
          <ac:picMkLst>
            <pc:docMk/>
            <pc:sldMk cId="2630566369" sldId="275"/>
            <ac:picMk id="6" creationId="{A933BC11-ACAA-92B0-4B92-4CA0E32A0ACB}"/>
          </ac:picMkLst>
        </pc:picChg>
        <pc:picChg chg="add del mod ord">
          <ac:chgData name="Sudvarg, Marion" userId="2bb9b31b-5f3c-4f72-8e1f-41eb276ee9c6" providerId="ADAL" clId="{8E426975-D65C-4288-86C0-F992F63330E8}" dt="2024-10-22T06:58:59.155" v="23836"/>
          <ac:picMkLst>
            <pc:docMk/>
            <pc:sldMk cId="2630566369" sldId="275"/>
            <ac:picMk id="9" creationId="{89335073-9BBA-08F9-CB28-17C3B683B9CF}"/>
          </ac:picMkLst>
        </pc:picChg>
        <pc:picChg chg="add mod">
          <ac:chgData name="Sudvarg, Marion" userId="2bb9b31b-5f3c-4f72-8e1f-41eb276ee9c6" providerId="ADAL" clId="{8E426975-D65C-4288-86C0-F992F63330E8}" dt="2024-10-22T07:28:37.787" v="23886" actId="1076"/>
          <ac:picMkLst>
            <pc:docMk/>
            <pc:sldMk cId="2630566369" sldId="275"/>
            <ac:picMk id="10" creationId="{22B00712-8191-529F-5922-CF6C5301D13A}"/>
          </ac:picMkLst>
        </pc:picChg>
      </pc:sldChg>
      <pc:sldChg chg="new del">
        <pc:chgData name="Sudvarg, Marion" userId="2bb9b31b-5f3c-4f72-8e1f-41eb276ee9c6" providerId="ADAL" clId="{8E426975-D65C-4288-86C0-F992F63330E8}" dt="2024-10-18T03:05:17.752" v="284" actId="47"/>
        <pc:sldMkLst>
          <pc:docMk/>
          <pc:sldMk cId="3700132127" sldId="275"/>
        </pc:sldMkLst>
      </pc:sldChg>
      <pc:sldChg chg="addSp delSp modSp add mod modTransition modNotesTx">
        <pc:chgData name="Sudvarg, Marion" userId="2bb9b31b-5f3c-4f72-8e1f-41eb276ee9c6" providerId="ADAL" clId="{8E426975-D65C-4288-86C0-F992F63330E8}" dt="2024-10-22T07:31:11.956" v="23899" actId="1076"/>
        <pc:sldMkLst>
          <pc:docMk/>
          <pc:sldMk cId="3572450795" sldId="276"/>
        </pc:sldMkLst>
        <pc:spChg chg="mod">
          <ac:chgData name="Sudvarg, Marion" userId="2bb9b31b-5f3c-4f72-8e1f-41eb276ee9c6" providerId="ADAL" clId="{8E426975-D65C-4288-86C0-F992F63330E8}" dt="2024-10-18T07:56:35.625" v="4756" actId="962"/>
          <ac:spMkLst>
            <pc:docMk/>
            <pc:sldMk cId="3572450795" sldId="276"/>
            <ac:spMk id="2" creationId="{B9720238-65D8-2570-C0B8-FB6232B21CB4}"/>
          </ac:spMkLst>
        </pc:spChg>
        <pc:spChg chg="del">
          <ac:chgData name="Sudvarg, Marion" userId="2bb9b31b-5f3c-4f72-8e1f-41eb276ee9c6" providerId="ADAL" clId="{8E426975-D65C-4288-86C0-F992F63330E8}" dt="2024-10-18T07:38:48.377" v="4731" actId="478"/>
          <ac:spMkLst>
            <pc:docMk/>
            <pc:sldMk cId="3572450795" sldId="276"/>
            <ac:spMk id="5" creationId="{9E684755-1C0B-EDAF-2CB1-F295FA0F7B52}"/>
          </ac:spMkLst>
        </pc:spChg>
        <pc:picChg chg="add mod">
          <ac:chgData name="Sudvarg, Marion" userId="2bb9b31b-5f3c-4f72-8e1f-41eb276ee9c6" providerId="ADAL" clId="{8E426975-D65C-4288-86C0-F992F63330E8}" dt="2024-10-22T07:31:11.956" v="23899" actId="1076"/>
          <ac:picMkLst>
            <pc:docMk/>
            <pc:sldMk cId="3572450795" sldId="276"/>
            <ac:picMk id="4" creationId="{3ED963F0-BFEF-D887-0DCD-66EE6BA2224A}"/>
          </ac:picMkLst>
        </pc:picChg>
      </pc:sldChg>
      <pc:sldChg chg="addSp delSp modSp add mod modTransition modNotesTx">
        <pc:chgData name="Sudvarg, Marion" userId="2bb9b31b-5f3c-4f72-8e1f-41eb276ee9c6" providerId="ADAL" clId="{8E426975-D65C-4288-86C0-F992F63330E8}" dt="2024-10-22T07:33:23.982" v="23911" actId="1076"/>
        <pc:sldMkLst>
          <pc:docMk/>
          <pc:sldMk cId="802397524" sldId="277"/>
        </pc:sldMkLst>
        <pc:spChg chg="mod">
          <ac:chgData name="Sudvarg, Marion" userId="2bb9b31b-5f3c-4f72-8e1f-41eb276ee9c6" providerId="ADAL" clId="{8E426975-D65C-4288-86C0-F992F63330E8}" dt="2024-10-21T15:01:29.634" v="9922" actId="962"/>
          <ac:spMkLst>
            <pc:docMk/>
            <pc:sldMk cId="802397524" sldId="277"/>
            <ac:spMk id="2" creationId="{B9720238-65D8-2570-C0B8-FB6232B21CB4}"/>
          </ac:spMkLst>
        </pc:spChg>
        <pc:spChg chg="del">
          <ac:chgData name="Sudvarg, Marion" userId="2bb9b31b-5f3c-4f72-8e1f-41eb276ee9c6" providerId="ADAL" clId="{8E426975-D65C-4288-86C0-F992F63330E8}" dt="2024-10-18T08:07:42.919" v="5241" actId="478"/>
          <ac:spMkLst>
            <pc:docMk/>
            <pc:sldMk cId="802397524" sldId="277"/>
            <ac:spMk id="5" creationId="{9E684755-1C0B-EDAF-2CB1-F295FA0F7B52}"/>
          </ac:spMkLst>
        </pc:spChg>
        <pc:picChg chg="add mod">
          <ac:chgData name="Sudvarg, Marion" userId="2bb9b31b-5f3c-4f72-8e1f-41eb276ee9c6" providerId="ADAL" clId="{8E426975-D65C-4288-86C0-F992F63330E8}" dt="2024-10-22T07:33:23.982" v="23911" actId="1076"/>
          <ac:picMkLst>
            <pc:docMk/>
            <pc:sldMk cId="802397524" sldId="277"/>
            <ac:picMk id="4" creationId="{91A333C0-1B50-B2DD-7B0A-34B37B2CBC95}"/>
          </ac:picMkLst>
        </pc:picChg>
      </pc:sldChg>
      <pc:sldChg chg="addSp delSp modSp add mod modTransition modAnim modNotesTx">
        <pc:chgData name="Sudvarg, Marion" userId="2bb9b31b-5f3c-4f72-8e1f-41eb276ee9c6" providerId="ADAL" clId="{8E426975-D65C-4288-86C0-F992F63330E8}" dt="2024-10-22T07:36:19.828" v="23967" actId="1076"/>
        <pc:sldMkLst>
          <pc:docMk/>
          <pc:sldMk cId="4035077728" sldId="278"/>
        </pc:sldMkLst>
        <pc:spChg chg="mod">
          <ac:chgData name="Sudvarg, Marion" userId="2bb9b31b-5f3c-4f72-8e1f-41eb276ee9c6" providerId="ADAL" clId="{8E426975-D65C-4288-86C0-F992F63330E8}" dt="2024-10-21T05:32:28.018" v="9262" actId="962"/>
          <ac:spMkLst>
            <pc:docMk/>
            <pc:sldMk cId="4035077728" sldId="278"/>
            <ac:spMk id="2" creationId="{B9720238-65D8-2570-C0B8-FB6232B21CB4}"/>
          </ac:spMkLst>
        </pc:spChg>
        <pc:spChg chg="add mod">
          <ac:chgData name="Sudvarg, Marion" userId="2bb9b31b-5f3c-4f72-8e1f-41eb276ee9c6" providerId="ADAL" clId="{8E426975-D65C-4288-86C0-F992F63330E8}" dt="2024-10-18T08:48:06.637" v="7001"/>
          <ac:spMkLst>
            <pc:docMk/>
            <pc:sldMk cId="4035077728" sldId="278"/>
            <ac:spMk id="3" creationId="{57250074-DF79-D13B-AA2A-545065496AF1}"/>
          </ac:spMkLst>
        </pc:spChg>
        <pc:spChg chg="del">
          <ac:chgData name="Sudvarg, Marion" userId="2bb9b31b-5f3c-4f72-8e1f-41eb276ee9c6" providerId="ADAL" clId="{8E426975-D65C-4288-86C0-F992F63330E8}" dt="2024-10-18T08:46:54.871" v="6998" actId="478"/>
          <ac:spMkLst>
            <pc:docMk/>
            <pc:sldMk cId="4035077728" sldId="278"/>
            <ac:spMk id="5" creationId="{9E684755-1C0B-EDAF-2CB1-F295FA0F7B52}"/>
          </ac:spMkLst>
        </pc:spChg>
        <pc:picChg chg="add mod">
          <ac:chgData name="Sudvarg, Marion" userId="2bb9b31b-5f3c-4f72-8e1f-41eb276ee9c6" providerId="ADAL" clId="{8E426975-D65C-4288-86C0-F992F63330E8}" dt="2024-10-22T07:36:19.828" v="23967" actId="1076"/>
          <ac:picMkLst>
            <pc:docMk/>
            <pc:sldMk cId="4035077728" sldId="278"/>
            <ac:picMk id="4" creationId="{56A9B42E-51A8-E5D6-7249-FD60D5727DEB}"/>
          </ac:picMkLst>
        </pc:picChg>
      </pc:sldChg>
      <pc:sldChg chg="addSp delSp modSp add mod ord modTransition modShow">
        <pc:chgData name="Sudvarg, Marion" userId="2bb9b31b-5f3c-4f72-8e1f-41eb276ee9c6" providerId="ADAL" clId="{8E426975-D65C-4288-86C0-F992F63330E8}" dt="2024-10-22T06:50:17.145" v="23824"/>
        <pc:sldMkLst>
          <pc:docMk/>
          <pc:sldMk cId="672781167" sldId="279"/>
        </pc:sldMkLst>
        <pc:spChg chg="mod">
          <ac:chgData name="Sudvarg, Marion" userId="2bb9b31b-5f3c-4f72-8e1f-41eb276ee9c6" providerId="ADAL" clId="{8E426975-D65C-4288-86C0-F992F63330E8}" dt="2024-10-18T08:54:10.818" v="7164" actId="1076"/>
          <ac:spMkLst>
            <pc:docMk/>
            <pc:sldMk cId="672781167" sldId="279"/>
            <ac:spMk id="2" creationId="{B9720238-65D8-2570-C0B8-FB6232B21CB4}"/>
          </ac:spMkLst>
        </pc:spChg>
        <pc:spChg chg="add mod">
          <ac:chgData name="Sudvarg, Marion" userId="2bb9b31b-5f3c-4f72-8e1f-41eb276ee9c6" providerId="ADAL" clId="{8E426975-D65C-4288-86C0-F992F63330E8}" dt="2024-10-18T08:57:40.669" v="7671" actId="20577"/>
          <ac:spMkLst>
            <pc:docMk/>
            <pc:sldMk cId="672781167" sldId="279"/>
            <ac:spMk id="3" creationId="{C5698A67-884B-E3A5-71EB-895926F28D87}"/>
          </ac:spMkLst>
        </pc:spChg>
        <pc:spChg chg="del">
          <ac:chgData name="Sudvarg, Marion" userId="2bb9b31b-5f3c-4f72-8e1f-41eb276ee9c6" providerId="ADAL" clId="{8E426975-D65C-4288-86C0-F992F63330E8}" dt="2024-10-18T08:53:57.213" v="7147" actId="478"/>
          <ac:spMkLst>
            <pc:docMk/>
            <pc:sldMk cId="672781167" sldId="279"/>
            <ac:spMk id="5" creationId="{9E684755-1C0B-EDAF-2CB1-F295FA0F7B52}"/>
          </ac:spMkLst>
        </pc:spChg>
      </pc:sldChg>
      <pc:sldChg chg="add del">
        <pc:chgData name="Sudvarg, Marion" userId="2bb9b31b-5f3c-4f72-8e1f-41eb276ee9c6" providerId="ADAL" clId="{8E426975-D65C-4288-86C0-F992F63330E8}" dt="2024-10-18T07:15:33.410" v="4317" actId="47"/>
        <pc:sldMkLst>
          <pc:docMk/>
          <pc:sldMk cId="105297526" sldId="280"/>
        </pc:sldMkLst>
      </pc:sldChg>
      <pc:sldChg chg="add mod modTransition modShow">
        <pc:chgData name="Sudvarg, Marion" userId="2bb9b31b-5f3c-4f72-8e1f-41eb276ee9c6" providerId="ADAL" clId="{8E426975-D65C-4288-86C0-F992F63330E8}" dt="2024-10-22T07:38:14.112" v="23980" actId="729"/>
        <pc:sldMkLst>
          <pc:docMk/>
          <pc:sldMk cId="1011872253" sldId="401"/>
        </pc:sldMkLst>
      </pc:sldChg>
      <pc:sldChg chg="modSp add del mod modShow chgLayout">
        <pc:chgData name="Sudvarg, Marion" userId="2bb9b31b-5f3c-4f72-8e1f-41eb276ee9c6" providerId="ADAL" clId="{8E426975-D65C-4288-86C0-F992F63330E8}" dt="2024-10-21T02:12:59.184" v="9209" actId="2696"/>
        <pc:sldMkLst>
          <pc:docMk/>
          <pc:sldMk cId="4040217127" sldId="401"/>
        </pc:sldMkLst>
        <pc:spChg chg="mod ord">
          <ac:chgData name="Sudvarg, Marion" userId="2bb9b31b-5f3c-4f72-8e1f-41eb276ee9c6" providerId="ADAL" clId="{8E426975-D65C-4288-86C0-F992F63330E8}" dt="2024-10-18T05:23:08.298" v="1920" actId="700"/>
          <ac:spMkLst>
            <pc:docMk/>
            <pc:sldMk cId="4040217127" sldId="401"/>
            <ac:spMk id="4" creationId="{B213FFBC-2B7E-7139-5771-DA09AF9009EB}"/>
          </ac:spMkLst>
        </pc:spChg>
        <pc:spChg chg="mod">
          <ac:chgData name="Sudvarg, Marion" userId="2bb9b31b-5f3c-4f72-8e1f-41eb276ee9c6" providerId="ADAL" clId="{8E426975-D65C-4288-86C0-F992F63330E8}" dt="2024-10-18T05:22:54.709" v="1919" actId="14100"/>
          <ac:spMkLst>
            <pc:docMk/>
            <pc:sldMk cId="4040217127" sldId="401"/>
            <ac:spMk id="40" creationId="{09DBAC9A-1C42-B1A6-DC92-FC7CFA4C9D64}"/>
          </ac:spMkLst>
        </pc:spChg>
      </pc:sldChg>
      <pc:sldChg chg="delSp modSp add del mod delAnim modAnim">
        <pc:chgData name="Sudvarg, Marion" userId="2bb9b31b-5f3c-4f72-8e1f-41eb276ee9c6" providerId="ADAL" clId="{8E426975-D65C-4288-86C0-F992F63330E8}" dt="2024-10-18T07:15:31.152" v="4316" actId="47"/>
        <pc:sldMkLst>
          <pc:docMk/>
          <pc:sldMk cId="3977199412" sldId="402"/>
        </pc:sldMkLst>
        <pc:spChg chg="mod">
          <ac:chgData name="Sudvarg, Marion" userId="2bb9b31b-5f3c-4f72-8e1f-41eb276ee9c6" providerId="ADAL" clId="{8E426975-D65C-4288-86C0-F992F63330E8}" dt="2024-10-18T05:30:56.108" v="2126" actId="20577"/>
          <ac:spMkLst>
            <pc:docMk/>
            <pc:sldMk cId="3977199412" sldId="402"/>
            <ac:spMk id="6" creationId="{2A15D3D7-7BE4-065C-AF12-B1313B85C06B}"/>
          </ac:spMkLst>
        </pc:spChg>
        <pc:spChg chg="del">
          <ac:chgData name="Sudvarg, Marion" userId="2bb9b31b-5f3c-4f72-8e1f-41eb276ee9c6" providerId="ADAL" clId="{8E426975-D65C-4288-86C0-F992F63330E8}" dt="2024-10-18T05:30:39.618" v="2081" actId="478"/>
          <ac:spMkLst>
            <pc:docMk/>
            <pc:sldMk cId="3977199412" sldId="402"/>
            <ac:spMk id="10" creationId="{EC736E9B-0609-4CC2-9989-C424388631AF}"/>
          </ac:spMkLst>
        </pc:spChg>
        <pc:spChg chg="del">
          <ac:chgData name="Sudvarg, Marion" userId="2bb9b31b-5f3c-4f72-8e1f-41eb276ee9c6" providerId="ADAL" clId="{8E426975-D65C-4288-86C0-F992F63330E8}" dt="2024-10-18T05:30:39.618" v="2081" actId="478"/>
          <ac:spMkLst>
            <pc:docMk/>
            <pc:sldMk cId="3977199412" sldId="402"/>
            <ac:spMk id="11" creationId="{88CFD7DB-5122-544A-3DCB-ED26998336CB}"/>
          </ac:spMkLst>
        </pc:spChg>
        <pc:spChg chg="del">
          <ac:chgData name="Sudvarg, Marion" userId="2bb9b31b-5f3c-4f72-8e1f-41eb276ee9c6" providerId="ADAL" clId="{8E426975-D65C-4288-86C0-F992F63330E8}" dt="2024-10-18T05:30:39.618" v="2081" actId="478"/>
          <ac:spMkLst>
            <pc:docMk/>
            <pc:sldMk cId="3977199412" sldId="402"/>
            <ac:spMk id="50" creationId="{7A1B1FCB-B99E-60AA-D7F8-134C535A494A}"/>
          </ac:spMkLst>
        </pc:spChg>
        <pc:spChg chg="del">
          <ac:chgData name="Sudvarg, Marion" userId="2bb9b31b-5f3c-4f72-8e1f-41eb276ee9c6" providerId="ADAL" clId="{8E426975-D65C-4288-86C0-F992F63330E8}" dt="2024-10-18T05:30:39.618" v="2081" actId="478"/>
          <ac:spMkLst>
            <pc:docMk/>
            <pc:sldMk cId="3977199412" sldId="402"/>
            <ac:spMk id="51" creationId="{5D268897-84DD-CE6F-A41A-E3BDA00A9DAD}"/>
          </ac:spMkLst>
        </pc:spChg>
        <pc:graphicFrameChg chg="del">
          <ac:chgData name="Sudvarg, Marion" userId="2bb9b31b-5f3c-4f72-8e1f-41eb276ee9c6" providerId="ADAL" clId="{8E426975-D65C-4288-86C0-F992F63330E8}" dt="2024-10-18T05:30:39.618" v="2081" actId="478"/>
          <ac:graphicFrameMkLst>
            <pc:docMk/>
            <pc:sldMk cId="3977199412" sldId="402"/>
            <ac:graphicFrameMk id="9" creationId="{39D9C54B-8486-4252-27BA-E45E73DE1048}"/>
          </ac:graphicFrameMkLst>
        </pc:graphicFrameChg>
      </pc:sldChg>
      <pc:sldChg chg="modSp add del mod ord">
        <pc:chgData name="Sudvarg, Marion" userId="2bb9b31b-5f3c-4f72-8e1f-41eb276ee9c6" providerId="ADAL" clId="{8E426975-D65C-4288-86C0-F992F63330E8}" dt="2024-10-18T07:15:28.902" v="4315" actId="47"/>
        <pc:sldMkLst>
          <pc:docMk/>
          <pc:sldMk cId="1735664103" sldId="403"/>
        </pc:sldMkLst>
        <pc:spChg chg="mod">
          <ac:chgData name="Sudvarg, Marion" userId="2bb9b31b-5f3c-4f72-8e1f-41eb276ee9c6" providerId="ADAL" clId="{8E426975-D65C-4288-86C0-F992F63330E8}" dt="2024-10-18T05:31:22.215" v="2170" actId="14100"/>
          <ac:spMkLst>
            <pc:docMk/>
            <pc:sldMk cId="1735664103" sldId="403"/>
            <ac:spMk id="6" creationId="{2A15D3D7-7BE4-065C-AF12-B1313B85C06B}"/>
          </ac:spMkLst>
        </pc:spChg>
      </pc:sldChg>
      <pc:sldChg chg="delSp modSp add del mod delAnim">
        <pc:chgData name="Sudvarg, Marion" userId="2bb9b31b-5f3c-4f72-8e1f-41eb276ee9c6" providerId="ADAL" clId="{8E426975-D65C-4288-86C0-F992F63330E8}" dt="2024-10-18T07:05:09.406" v="3690" actId="47"/>
        <pc:sldMkLst>
          <pc:docMk/>
          <pc:sldMk cId="3909953494" sldId="404"/>
        </pc:sldMkLst>
        <pc:spChg chg="mod">
          <ac:chgData name="Sudvarg, Marion" userId="2bb9b31b-5f3c-4f72-8e1f-41eb276ee9c6" providerId="ADAL" clId="{8E426975-D65C-4288-86C0-F992F63330E8}" dt="2024-10-18T05:31:58.206" v="2259" actId="1037"/>
          <ac:spMkLst>
            <pc:docMk/>
            <pc:sldMk cId="3909953494" sldId="404"/>
            <ac:spMk id="3" creationId="{848ACB6D-5C26-D326-D011-73EBEA95A13C}"/>
          </ac:spMkLst>
        </pc:spChg>
        <pc:spChg chg="mod">
          <ac:chgData name="Sudvarg, Marion" userId="2bb9b31b-5f3c-4f72-8e1f-41eb276ee9c6" providerId="ADAL" clId="{8E426975-D65C-4288-86C0-F992F63330E8}" dt="2024-10-18T05:31:40.335" v="2204" actId="14100"/>
          <ac:spMkLst>
            <pc:docMk/>
            <pc:sldMk cId="3909953494" sldId="404"/>
            <ac:spMk id="6" creationId="{2A15D3D7-7BE4-065C-AF12-B1313B85C06B}"/>
          </ac:spMkLst>
        </pc:spChg>
        <pc:spChg chg="del">
          <ac:chgData name="Sudvarg, Marion" userId="2bb9b31b-5f3c-4f72-8e1f-41eb276ee9c6" providerId="ADAL" clId="{8E426975-D65C-4288-86C0-F992F63330E8}" dt="2024-10-18T05:31:30.407" v="2172" actId="478"/>
          <ac:spMkLst>
            <pc:docMk/>
            <pc:sldMk cId="3909953494" sldId="404"/>
            <ac:spMk id="10" creationId="{EC736E9B-0609-4CC2-9989-C424388631AF}"/>
          </ac:spMkLst>
        </pc:spChg>
        <pc:spChg chg="del">
          <ac:chgData name="Sudvarg, Marion" userId="2bb9b31b-5f3c-4f72-8e1f-41eb276ee9c6" providerId="ADAL" clId="{8E426975-D65C-4288-86C0-F992F63330E8}" dt="2024-10-18T05:31:30.407" v="2172" actId="478"/>
          <ac:spMkLst>
            <pc:docMk/>
            <pc:sldMk cId="3909953494" sldId="404"/>
            <ac:spMk id="11" creationId="{88CFD7DB-5122-544A-3DCB-ED26998336CB}"/>
          </ac:spMkLst>
        </pc:spChg>
        <pc:spChg chg="del">
          <ac:chgData name="Sudvarg, Marion" userId="2bb9b31b-5f3c-4f72-8e1f-41eb276ee9c6" providerId="ADAL" clId="{8E426975-D65C-4288-86C0-F992F63330E8}" dt="2024-10-18T05:31:30.407" v="2172" actId="478"/>
          <ac:spMkLst>
            <pc:docMk/>
            <pc:sldMk cId="3909953494" sldId="404"/>
            <ac:spMk id="50" creationId="{7A1B1FCB-B99E-60AA-D7F8-134C535A494A}"/>
          </ac:spMkLst>
        </pc:spChg>
        <pc:spChg chg="del">
          <ac:chgData name="Sudvarg, Marion" userId="2bb9b31b-5f3c-4f72-8e1f-41eb276ee9c6" providerId="ADAL" clId="{8E426975-D65C-4288-86C0-F992F63330E8}" dt="2024-10-18T05:31:30.407" v="2172" actId="478"/>
          <ac:spMkLst>
            <pc:docMk/>
            <pc:sldMk cId="3909953494" sldId="404"/>
            <ac:spMk id="51" creationId="{5D268897-84DD-CE6F-A41A-E3BDA00A9DAD}"/>
          </ac:spMkLst>
        </pc:spChg>
        <pc:graphicFrameChg chg="del">
          <ac:chgData name="Sudvarg, Marion" userId="2bb9b31b-5f3c-4f72-8e1f-41eb276ee9c6" providerId="ADAL" clId="{8E426975-D65C-4288-86C0-F992F63330E8}" dt="2024-10-18T05:31:30.407" v="2172" actId="478"/>
          <ac:graphicFrameMkLst>
            <pc:docMk/>
            <pc:sldMk cId="3909953494" sldId="404"/>
            <ac:graphicFrameMk id="9" creationId="{39D9C54B-8486-4252-27BA-E45E73DE1048}"/>
          </ac:graphicFrameMkLst>
        </pc:graphicFrameChg>
      </pc:sldChg>
      <pc:sldChg chg="addSp delSp modSp new mod modTransition modAnim modNotesTx">
        <pc:chgData name="Sudvarg, Marion" userId="2bb9b31b-5f3c-4f72-8e1f-41eb276ee9c6" providerId="ADAL" clId="{8E426975-D65C-4288-86C0-F992F63330E8}" dt="2024-10-22T07:27:09.889" v="23878" actId="1076"/>
        <pc:sldMkLst>
          <pc:docMk/>
          <pc:sldMk cId="2258293612" sldId="405"/>
        </pc:sldMkLst>
        <pc:spChg chg="mod">
          <ac:chgData name="Sudvarg, Marion" userId="2bb9b31b-5f3c-4f72-8e1f-41eb276ee9c6" providerId="ADAL" clId="{8E426975-D65C-4288-86C0-F992F63330E8}" dt="2024-10-18T05:32:11.726" v="2290" actId="20577"/>
          <ac:spMkLst>
            <pc:docMk/>
            <pc:sldMk cId="2258293612" sldId="405"/>
            <ac:spMk id="2" creationId="{60220A1D-4298-7A02-3CF9-3D8ADD2ABAEB}"/>
          </ac:spMkLst>
        </pc:spChg>
        <pc:spChg chg="mod">
          <ac:chgData name="Sudvarg, Marion" userId="2bb9b31b-5f3c-4f72-8e1f-41eb276ee9c6" providerId="ADAL" clId="{8E426975-D65C-4288-86C0-F992F63330E8}" dt="2024-10-18T06:41:28.837" v="2939" actId="6549"/>
          <ac:spMkLst>
            <pc:docMk/>
            <pc:sldMk cId="2258293612" sldId="405"/>
            <ac:spMk id="3" creationId="{0C97898E-4950-F540-7D67-1B1845D077BC}"/>
          </ac:spMkLst>
        </pc:spChg>
        <pc:spChg chg="mod">
          <ac:chgData name="Sudvarg, Marion" userId="2bb9b31b-5f3c-4f72-8e1f-41eb276ee9c6" providerId="ADAL" clId="{8E426975-D65C-4288-86C0-F992F63330E8}" dt="2024-10-18T14:38:10.189" v="8716" actId="6549"/>
          <ac:spMkLst>
            <pc:docMk/>
            <pc:sldMk cId="2258293612" sldId="405"/>
            <ac:spMk id="4" creationId="{BBCAF910-AB7C-8009-884A-7EFD327510E8}"/>
          </ac:spMkLst>
        </pc:spChg>
        <pc:spChg chg="add del">
          <ac:chgData name="Sudvarg, Marion" userId="2bb9b31b-5f3c-4f72-8e1f-41eb276ee9c6" providerId="ADAL" clId="{8E426975-D65C-4288-86C0-F992F63330E8}" dt="2024-10-18T05:32:22.976" v="2296" actId="478"/>
          <ac:spMkLst>
            <pc:docMk/>
            <pc:sldMk cId="2258293612" sldId="405"/>
            <ac:spMk id="5" creationId="{2FF20B22-8DCF-0FE0-5AE2-B5FECFD2ED6C}"/>
          </ac:spMkLst>
        </pc:spChg>
        <pc:spChg chg="add mod">
          <ac:chgData name="Sudvarg, Marion" userId="2bb9b31b-5f3c-4f72-8e1f-41eb276ee9c6" providerId="ADAL" clId="{8E426975-D65C-4288-86C0-F992F63330E8}" dt="2024-10-18T06:38:15.002" v="2807" actId="1076"/>
          <ac:spMkLst>
            <pc:docMk/>
            <pc:sldMk cId="2258293612" sldId="405"/>
            <ac:spMk id="9" creationId="{28F71CC9-C0C5-BF2C-C03B-389C1B8B709C}"/>
          </ac:spMkLst>
        </pc:spChg>
        <pc:spChg chg="add mod">
          <ac:chgData name="Sudvarg, Marion" userId="2bb9b31b-5f3c-4f72-8e1f-41eb276ee9c6" providerId="ADAL" clId="{8E426975-D65C-4288-86C0-F992F63330E8}" dt="2024-10-18T06:38:18.401" v="2808" actId="1076"/>
          <ac:spMkLst>
            <pc:docMk/>
            <pc:sldMk cId="2258293612" sldId="405"/>
            <ac:spMk id="10" creationId="{2A1924D3-6991-49CF-E5D3-F679FFCDD153}"/>
          </ac:spMkLst>
        </pc:spChg>
        <pc:spChg chg="add mod">
          <ac:chgData name="Sudvarg, Marion" userId="2bb9b31b-5f3c-4f72-8e1f-41eb276ee9c6" providerId="ADAL" clId="{8E426975-D65C-4288-86C0-F992F63330E8}" dt="2024-10-18T08:24:10.974" v="6076" actId="20577"/>
          <ac:spMkLst>
            <pc:docMk/>
            <pc:sldMk cId="2258293612" sldId="405"/>
            <ac:spMk id="12" creationId="{4126F5B9-3790-B1E9-8C27-A0883FD6A287}"/>
          </ac:spMkLst>
        </pc:spChg>
        <pc:picChg chg="add del mod modCrop">
          <ac:chgData name="Sudvarg, Marion" userId="2bb9b31b-5f3c-4f72-8e1f-41eb276ee9c6" providerId="ADAL" clId="{8E426975-D65C-4288-86C0-F992F63330E8}" dt="2024-10-18T06:43:49.852" v="3050" actId="478"/>
          <ac:picMkLst>
            <pc:docMk/>
            <pc:sldMk cId="2258293612" sldId="405"/>
            <ac:picMk id="6" creationId="{69661E98-A712-6BB1-9844-79C6CCBE78A7}"/>
          </ac:picMkLst>
        </pc:picChg>
        <pc:picChg chg="add del mod">
          <ac:chgData name="Sudvarg, Marion" userId="2bb9b31b-5f3c-4f72-8e1f-41eb276ee9c6" providerId="ADAL" clId="{8E426975-D65C-4288-86C0-F992F63330E8}" dt="2024-10-22T06:54:21.616" v="23827"/>
          <ac:picMkLst>
            <pc:docMk/>
            <pc:sldMk cId="2258293612" sldId="405"/>
            <ac:picMk id="6" creationId="{C997CFA7-63A2-21C2-AA92-D733D2C63E0D}"/>
          </ac:picMkLst>
        </pc:picChg>
        <pc:picChg chg="add mod">
          <ac:chgData name="Sudvarg, Marion" userId="2bb9b31b-5f3c-4f72-8e1f-41eb276ee9c6" providerId="ADAL" clId="{8E426975-D65C-4288-86C0-F992F63330E8}" dt="2024-10-18T06:47:08.627" v="3146" actId="1036"/>
          <ac:picMkLst>
            <pc:docMk/>
            <pc:sldMk cId="2258293612" sldId="405"/>
            <ac:picMk id="7" creationId="{231CFCC6-BB5A-DFD0-47F2-CFF4B0C5A29C}"/>
          </ac:picMkLst>
        </pc:picChg>
        <pc:picChg chg="add mod">
          <ac:chgData name="Sudvarg, Marion" userId="2bb9b31b-5f3c-4f72-8e1f-41eb276ee9c6" providerId="ADAL" clId="{8E426975-D65C-4288-86C0-F992F63330E8}" dt="2024-10-18T06:46:17.008" v="3137" actId="1035"/>
          <ac:picMkLst>
            <pc:docMk/>
            <pc:sldMk cId="2258293612" sldId="405"/>
            <ac:picMk id="13" creationId="{AE1F4C96-1937-FDE1-E81B-0F6EC5ED7E46}"/>
          </ac:picMkLst>
        </pc:picChg>
        <pc:picChg chg="add del mod ord">
          <ac:chgData name="Sudvarg, Marion" userId="2bb9b31b-5f3c-4f72-8e1f-41eb276ee9c6" providerId="ADAL" clId="{8E426975-D65C-4288-86C0-F992F63330E8}" dt="2024-10-22T06:55:53.019" v="23828"/>
          <ac:picMkLst>
            <pc:docMk/>
            <pc:sldMk cId="2258293612" sldId="405"/>
            <ac:picMk id="14" creationId="{ADC9AE50-F3C2-9A8A-3C99-0B871D8A8A39}"/>
          </ac:picMkLst>
        </pc:picChg>
        <pc:picChg chg="add mod">
          <ac:chgData name="Sudvarg, Marion" userId="2bb9b31b-5f3c-4f72-8e1f-41eb276ee9c6" providerId="ADAL" clId="{8E426975-D65C-4288-86C0-F992F63330E8}" dt="2024-10-22T07:27:09.889" v="23878" actId="1076"/>
          <ac:picMkLst>
            <pc:docMk/>
            <pc:sldMk cId="2258293612" sldId="405"/>
            <ac:picMk id="15" creationId="{A6AA38F6-3787-C6E7-A66D-C2A4B7A8FDAE}"/>
          </ac:picMkLst>
        </pc:picChg>
      </pc:sldChg>
      <pc:sldChg chg="addSp delSp modSp new mod modTransition modAnim modNotesTx">
        <pc:chgData name="Sudvarg, Marion" userId="2bb9b31b-5f3c-4f72-8e1f-41eb276ee9c6" providerId="ADAL" clId="{8E426975-D65C-4288-86C0-F992F63330E8}" dt="2024-10-22T07:27:44.640" v="23880" actId="1076"/>
        <pc:sldMkLst>
          <pc:docMk/>
          <pc:sldMk cId="4257128515" sldId="406"/>
        </pc:sldMkLst>
        <pc:spChg chg="mod">
          <ac:chgData name="Sudvarg, Marion" userId="2bb9b31b-5f3c-4f72-8e1f-41eb276ee9c6" providerId="ADAL" clId="{8E426975-D65C-4288-86C0-F992F63330E8}" dt="2024-10-18T07:01:44.897" v="3182" actId="20577"/>
          <ac:spMkLst>
            <pc:docMk/>
            <pc:sldMk cId="4257128515" sldId="406"/>
            <ac:spMk id="2" creationId="{8F74D062-23D1-778B-FE03-9CBE4EE788FF}"/>
          </ac:spMkLst>
        </pc:spChg>
        <pc:spChg chg="mod">
          <ac:chgData name="Sudvarg, Marion" userId="2bb9b31b-5f3c-4f72-8e1f-41eb276ee9c6" providerId="ADAL" clId="{8E426975-D65C-4288-86C0-F992F63330E8}" dt="2024-10-18T07:04:31.333" v="3687" actId="20577"/>
          <ac:spMkLst>
            <pc:docMk/>
            <pc:sldMk cId="4257128515" sldId="406"/>
            <ac:spMk id="3" creationId="{3D8E72E4-E85E-965A-30E4-2944BCFD3E54}"/>
          </ac:spMkLst>
        </pc:spChg>
        <pc:spChg chg="del mod">
          <ac:chgData name="Sudvarg, Marion" userId="2bb9b31b-5f3c-4f72-8e1f-41eb276ee9c6" providerId="ADAL" clId="{8E426975-D65C-4288-86C0-F992F63330E8}" dt="2024-10-18T07:02:00.596" v="3187" actId="478"/>
          <ac:spMkLst>
            <pc:docMk/>
            <pc:sldMk cId="4257128515" sldId="406"/>
            <ac:spMk id="4" creationId="{AD3A1567-2163-59CB-6317-43CC8D6BAC92}"/>
          </ac:spMkLst>
        </pc:spChg>
        <pc:spChg chg="del">
          <ac:chgData name="Sudvarg, Marion" userId="2bb9b31b-5f3c-4f72-8e1f-41eb276ee9c6" providerId="ADAL" clId="{8E426975-D65C-4288-86C0-F992F63330E8}" dt="2024-10-18T07:01:56.696" v="3185" actId="478"/>
          <ac:spMkLst>
            <pc:docMk/>
            <pc:sldMk cId="4257128515" sldId="406"/>
            <ac:spMk id="5" creationId="{D2E155B5-E5D4-7C24-D7F2-18359FEC7CBE}"/>
          </ac:spMkLst>
        </pc:spChg>
        <pc:picChg chg="add mod">
          <ac:chgData name="Sudvarg, Marion" userId="2bb9b31b-5f3c-4f72-8e1f-41eb276ee9c6" providerId="ADAL" clId="{8E426975-D65C-4288-86C0-F992F63330E8}" dt="2024-10-22T07:27:44.640" v="23880" actId="1076"/>
          <ac:picMkLst>
            <pc:docMk/>
            <pc:sldMk cId="4257128515" sldId="406"/>
            <ac:picMk id="7" creationId="{6181EA9D-5083-BC31-DAE6-3BEBA8E35B15}"/>
          </ac:picMkLst>
        </pc:picChg>
      </pc:sldChg>
      <pc:sldChg chg="addSp delSp modSp add mod modTransition modNotesTx">
        <pc:chgData name="Sudvarg, Marion" userId="2bb9b31b-5f3c-4f72-8e1f-41eb276ee9c6" providerId="ADAL" clId="{8E426975-D65C-4288-86C0-F992F63330E8}" dt="2024-10-22T07:28:09.727" v="23882" actId="1076"/>
        <pc:sldMkLst>
          <pc:docMk/>
          <pc:sldMk cId="3279579450" sldId="407"/>
        </pc:sldMkLst>
        <pc:spChg chg="mod">
          <ac:chgData name="Sudvarg, Marion" userId="2bb9b31b-5f3c-4f72-8e1f-41eb276ee9c6" providerId="ADAL" clId="{8E426975-D65C-4288-86C0-F992F63330E8}" dt="2024-10-18T07:07:19.578" v="3900" actId="1076"/>
          <ac:spMkLst>
            <pc:docMk/>
            <pc:sldMk cId="3279579450" sldId="407"/>
            <ac:spMk id="2" creationId="{B9720238-65D8-2570-C0B8-FB6232B21CB4}"/>
          </ac:spMkLst>
        </pc:spChg>
        <pc:spChg chg="del">
          <ac:chgData name="Sudvarg, Marion" userId="2bb9b31b-5f3c-4f72-8e1f-41eb276ee9c6" providerId="ADAL" clId="{8E426975-D65C-4288-86C0-F992F63330E8}" dt="2024-10-18T07:06:30.381" v="3845" actId="478"/>
          <ac:spMkLst>
            <pc:docMk/>
            <pc:sldMk cId="3279579450" sldId="407"/>
            <ac:spMk id="3" creationId="{D8DD2056-CE52-BAB0-A800-8CBE3F9E2E00}"/>
          </ac:spMkLst>
        </pc:spChg>
        <pc:spChg chg="add del mod">
          <ac:chgData name="Sudvarg, Marion" userId="2bb9b31b-5f3c-4f72-8e1f-41eb276ee9c6" providerId="ADAL" clId="{8E426975-D65C-4288-86C0-F992F63330E8}" dt="2024-10-18T07:06:32.310" v="3846" actId="478"/>
          <ac:spMkLst>
            <pc:docMk/>
            <pc:sldMk cId="3279579450" sldId="407"/>
            <ac:spMk id="5" creationId="{6D4EF407-9B38-3BFA-4436-DEB703965AE8}"/>
          </ac:spMkLst>
        </pc:spChg>
        <pc:picChg chg="add mod">
          <ac:chgData name="Sudvarg, Marion" userId="2bb9b31b-5f3c-4f72-8e1f-41eb276ee9c6" providerId="ADAL" clId="{8E426975-D65C-4288-86C0-F992F63330E8}" dt="2024-10-22T07:28:09.727" v="23882" actId="1076"/>
          <ac:picMkLst>
            <pc:docMk/>
            <pc:sldMk cId="3279579450" sldId="407"/>
            <ac:picMk id="4" creationId="{1E350F20-E0D8-E61C-FE27-8DFEA85A5E40}"/>
          </ac:picMkLst>
        </pc:picChg>
      </pc:sldChg>
      <pc:sldChg chg="addSp delSp modSp new mod modTransition modAnim modNotesTx">
        <pc:chgData name="Sudvarg, Marion" userId="2bb9b31b-5f3c-4f72-8e1f-41eb276ee9c6" providerId="ADAL" clId="{8E426975-D65C-4288-86C0-F992F63330E8}" dt="2024-10-22T07:28:59.321" v="23889" actId="1076"/>
        <pc:sldMkLst>
          <pc:docMk/>
          <pc:sldMk cId="3244755351" sldId="408"/>
        </pc:sldMkLst>
        <pc:spChg chg="mod">
          <ac:chgData name="Sudvarg, Marion" userId="2bb9b31b-5f3c-4f72-8e1f-41eb276ee9c6" providerId="ADAL" clId="{8E426975-D65C-4288-86C0-F992F63330E8}" dt="2024-10-18T07:23:37.795" v="4340" actId="20577"/>
          <ac:spMkLst>
            <pc:docMk/>
            <pc:sldMk cId="3244755351" sldId="408"/>
            <ac:spMk id="2" creationId="{0F09E59E-24FF-5DAF-F724-E0F0B78C3ABF}"/>
          </ac:spMkLst>
        </pc:spChg>
        <pc:spChg chg="del">
          <ac:chgData name="Sudvarg, Marion" userId="2bb9b31b-5f3c-4f72-8e1f-41eb276ee9c6" providerId="ADAL" clId="{8E426975-D65C-4288-86C0-F992F63330E8}" dt="2024-10-18T07:24:19.885" v="4404" actId="478"/>
          <ac:spMkLst>
            <pc:docMk/>
            <pc:sldMk cId="3244755351" sldId="408"/>
            <ac:spMk id="3" creationId="{6E84A21C-E37A-E160-4D43-7EF34F72FD50}"/>
          </ac:spMkLst>
        </pc:spChg>
        <pc:spChg chg="del">
          <ac:chgData name="Sudvarg, Marion" userId="2bb9b31b-5f3c-4f72-8e1f-41eb276ee9c6" providerId="ADAL" clId="{8E426975-D65C-4288-86C0-F992F63330E8}" dt="2024-10-18T07:24:17.755" v="4403" actId="478"/>
          <ac:spMkLst>
            <pc:docMk/>
            <pc:sldMk cId="3244755351" sldId="408"/>
            <ac:spMk id="4" creationId="{FFCEC431-9372-B4B1-6228-705790C65D7D}"/>
          </ac:spMkLst>
        </pc:spChg>
        <pc:spChg chg="mod">
          <ac:chgData name="Sudvarg, Marion" userId="2bb9b31b-5f3c-4f72-8e1f-41eb276ee9c6" providerId="ADAL" clId="{8E426975-D65C-4288-86C0-F992F63330E8}" dt="2024-10-18T07:24:13.536" v="4402" actId="404"/>
          <ac:spMkLst>
            <pc:docMk/>
            <pc:sldMk cId="3244755351" sldId="408"/>
            <ac:spMk id="5" creationId="{F5D30688-F981-5AF6-3517-B51AB05694F2}"/>
          </ac:spMkLst>
        </pc:spChg>
        <pc:spChg chg="add mod">
          <ac:chgData name="Sudvarg, Marion" userId="2bb9b31b-5f3c-4f72-8e1f-41eb276ee9c6" providerId="ADAL" clId="{8E426975-D65C-4288-86C0-F992F63330E8}" dt="2024-10-18T07:24:48.255" v="4472" actId="1036"/>
          <ac:spMkLst>
            <pc:docMk/>
            <pc:sldMk cId="3244755351" sldId="408"/>
            <ac:spMk id="9" creationId="{ABCDA08B-574A-F88D-6D5C-A7C812D38180}"/>
          </ac:spMkLst>
        </pc:spChg>
        <pc:spChg chg="add mod">
          <ac:chgData name="Sudvarg, Marion" userId="2bb9b31b-5f3c-4f72-8e1f-41eb276ee9c6" providerId="ADAL" clId="{8E426975-D65C-4288-86C0-F992F63330E8}" dt="2024-10-18T07:24:48.255" v="4472" actId="1036"/>
          <ac:spMkLst>
            <pc:docMk/>
            <pc:sldMk cId="3244755351" sldId="408"/>
            <ac:spMk id="10" creationId="{221AF4D6-A4B4-DEDD-7B62-10EDCB8B2D45}"/>
          </ac:spMkLst>
        </pc:spChg>
        <pc:spChg chg="add mod">
          <ac:chgData name="Sudvarg, Marion" userId="2bb9b31b-5f3c-4f72-8e1f-41eb276ee9c6" providerId="ADAL" clId="{8E426975-D65C-4288-86C0-F992F63330E8}" dt="2024-10-18T08:21:32.514" v="6063" actId="20577"/>
          <ac:spMkLst>
            <pc:docMk/>
            <pc:sldMk cId="3244755351" sldId="408"/>
            <ac:spMk id="12" creationId="{77F663FF-1AF9-CEB7-9803-C16DDD5253CB}"/>
          </ac:spMkLst>
        </pc:spChg>
        <pc:picChg chg="add mod">
          <ac:chgData name="Sudvarg, Marion" userId="2bb9b31b-5f3c-4f72-8e1f-41eb276ee9c6" providerId="ADAL" clId="{8E426975-D65C-4288-86C0-F992F63330E8}" dt="2024-10-18T07:24:48.255" v="4472" actId="1036"/>
          <ac:picMkLst>
            <pc:docMk/>
            <pc:sldMk cId="3244755351" sldId="408"/>
            <ac:picMk id="6" creationId="{E8F4E1D8-3C03-5A39-475F-29F8DBAF5E74}"/>
          </ac:picMkLst>
        </pc:picChg>
        <pc:picChg chg="add mod">
          <ac:chgData name="Sudvarg, Marion" userId="2bb9b31b-5f3c-4f72-8e1f-41eb276ee9c6" providerId="ADAL" clId="{8E426975-D65C-4288-86C0-F992F63330E8}" dt="2024-10-18T07:24:53.190" v="4479" actId="1036"/>
          <ac:picMkLst>
            <pc:docMk/>
            <pc:sldMk cId="3244755351" sldId="408"/>
            <ac:picMk id="7" creationId="{B197054F-BCE7-EB98-B823-90E1F701A20C}"/>
          </ac:picMkLst>
        </pc:picChg>
        <pc:picChg chg="add mod">
          <ac:chgData name="Sudvarg, Marion" userId="2bb9b31b-5f3c-4f72-8e1f-41eb276ee9c6" providerId="ADAL" clId="{8E426975-D65C-4288-86C0-F992F63330E8}" dt="2024-10-18T07:24:53.190" v="4479" actId="1036"/>
          <ac:picMkLst>
            <pc:docMk/>
            <pc:sldMk cId="3244755351" sldId="408"/>
            <ac:picMk id="8" creationId="{3D7AE7A8-1FFD-6EC4-C847-F98DB6F80D23}"/>
          </ac:picMkLst>
        </pc:picChg>
        <pc:picChg chg="add mod">
          <ac:chgData name="Sudvarg, Marion" userId="2bb9b31b-5f3c-4f72-8e1f-41eb276ee9c6" providerId="ADAL" clId="{8E426975-D65C-4288-86C0-F992F63330E8}" dt="2024-10-18T07:24:48.255" v="4472" actId="1036"/>
          <ac:picMkLst>
            <pc:docMk/>
            <pc:sldMk cId="3244755351" sldId="408"/>
            <ac:picMk id="11" creationId="{D2536D13-9A64-B86E-14F7-37E8906CC96B}"/>
          </ac:picMkLst>
        </pc:picChg>
        <pc:picChg chg="add mod">
          <ac:chgData name="Sudvarg, Marion" userId="2bb9b31b-5f3c-4f72-8e1f-41eb276ee9c6" providerId="ADAL" clId="{8E426975-D65C-4288-86C0-F992F63330E8}" dt="2024-10-22T07:28:59.321" v="23889" actId="1076"/>
          <ac:picMkLst>
            <pc:docMk/>
            <pc:sldMk cId="3244755351" sldId="408"/>
            <ac:picMk id="14" creationId="{9B1286E9-9D63-58DC-2244-1BED2834A32C}"/>
          </ac:picMkLst>
        </pc:picChg>
      </pc:sldChg>
      <pc:sldChg chg="new del">
        <pc:chgData name="Sudvarg, Marion" userId="2bb9b31b-5f3c-4f72-8e1f-41eb276ee9c6" providerId="ADAL" clId="{8E426975-D65C-4288-86C0-F992F63330E8}" dt="2024-10-18T07:23:19.302" v="4321" actId="47"/>
        <pc:sldMkLst>
          <pc:docMk/>
          <pc:sldMk cId="3286920155" sldId="408"/>
        </pc:sldMkLst>
      </pc:sldChg>
      <pc:sldChg chg="addSp delSp modSp new mod modTransition modAnim modNotesTx">
        <pc:chgData name="Sudvarg, Marion" userId="2bb9b31b-5f3c-4f72-8e1f-41eb276ee9c6" providerId="ADAL" clId="{8E426975-D65C-4288-86C0-F992F63330E8}" dt="2024-10-22T07:29:15.406" v="23891" actId="1076"/>
        <pc:sldMkLst>
          <pc:docMk/>
          <pc:sldMk cId="3266105168" sldId="409"/>
        </pc:sldMkLst>
        <pc:spChg chg="mod">
          <ac:chgData name="Sudvarg, Marion" userId="2bb9b31b-5f3c-4f72-8e1f-41eb276ee9c6" providerId="ADAL" clId="{8E426975-D65C-4288-86C0-F992F63330E8}" dt="2024-10-18T07:25:37.693" v="4496" actId="20577"/>
          <ac:spMkLst>
            <pc:docMk/>
            <pc:sldMk cId="3266105168" sldId="409"/>
            <ac:spMk id="2" creationId="{0DE6C7D7-B43D-17B8-87B7-A3507A25EBC5}"/>
          </ac:spMkLst>
        </pc:spChg>
        <pc:spChg chg="del">
          <ac:chgData name="Sudvarg, Marion" userId="2bb9b31b-5f3c-4f72-8e1f-41eb276ee9c6" providerId="ADAL" clId="{8E426975-D65C-4288-86C0-F992F63330E8}" dt="2024-10-18T07:28:29.820" v="4499" actId="478"/>
          <ac:spMkLst>
            <pc:docMk/>
            <pc:sldMk cId="3266105168" sldId="409"/>
            <ac:spMk id="3" creationId="{74340046-D0F6-9AB3-5DD3-24B5A39EC4FD}"/>
          </ac:spMkLst>
        </pc:spChg>
        <pc:spChg chg="del">
          <ac:chgData name="Sudvarg, Marion" userId="2bb9b31b-5f3c-4f72-8e1f-41eb276ee9c6" providerId="ADAL" clId="{8E426975-D65C-4288-86C0-F992F63330E8}" dt="2024-10-18T07:28:27.150" v="4498" actId="478"/>
          <ac:spMkLst>
            <pc:docMk/>
            <pc:sldMk cId="3266105168" sldId="409"/>
            <ac:spMk id="4" creationId="{DD57EE34-7051-1287-487D-9BCA399508FD}"/>
          </ac:spMkLst>
        </pc:spChg>
        <pc:spChg chg="del">
          <ac:chgData name="Sudvarg, Marion" userId="2bb9b31b-5f3c-4f72-8e1f-41eb276ee9c6" providerId="ADAL" clId="{8E426975-D65C-4288-86C0-F992F63330E8}" dt="2024-10-18T07:25:47.722" v="4497" actId="478"/>
          <ac:spMkLst>
            <pc:docMk/>
            <pc:sldMk cId="3266105168" sldId="409"/>
            <ac:spMk id="5" creationId="{626D65EF-742F-5906-AC48-FD7D7755C319}"/>
          </ac:spMkLst>
        </pc:spChg>
        <pc:spChg chg="add mod">
          <ac:chgData name="Sudvarg, Marion" userId="2bb9b31b-5f3c-4f72-8e1f-41eb276ee9c6" providerId="ADAL" clId="{8E426975-D65C-4288-86C0-F992F63330E8}" dt="2024-10-18T07:28:39.212" v="4502" actId="1076"/>
          <ac:spMkLst>
            <pc:docMk/>
            <pc:sldMk cId="3266105168" sldId="409"/>
            <ac:spMk id="7" creationId="{747A58E9-5BA6-9A54-E12C-6E553847F5DB}"/>
          </ac:spMkLst>
        </pc:spChg>
        <pc:spChg chg="add mod">
          <ac:chgData name="Sudvarg, Marion" userId="2bb9b31b-5f3c-4f72-8e1f-41eb276ee9c6" providerId="ADAL" clId="{8E426975-D65C-4288-86C0-F992F63330E8}" dt="2024-10-18T08:33:47.087" v="6580" actId="207"/>
          <ac:spMkLst>
            <pc:docMk/>
            <pc:sldMk cId="3266105168" sldId="409"/>
            <ac:spMk id="9" creationId="{699DEF39-0750-70F3-DAB8-23F09D1CFA36}"/>
          </ac:spMkLst>
        </pc:spChg>
        <pc:spChg chg="mod">
          <ac:chgData name="Sudvarg, Marion" userId="2bb9b31b-5f3c-4f72-8e1f-41eb276ee9c6" providerId="ADAL" clId="{8E426975-D65C-4288-86C0-F992F63330E8}" dt="2024-10-18T07:28:47.737" v="4504"/>
          <ac:spMkLst>
            <pc:docMk/>
            <pc:sldMk cId="3266105168" sldId="409"/>
            <ac:spMk id="11" creationId="{781D1657-D06B-7B6F-6809-727E655A30B2}"/>
          </ac:spMkLst>
        </pc:spChg>
        <pc:spChg chg="add mod">
          <ac:chgData name="Sudvarg, Marion" userId="2bb9b31b-5f3c-4f72-8e1f-41eb276ee9c6" providerId="ADAL" clId="{8E426975-D65C-4288-86C0-F992F63330E8}" dt="2024-10-18T07:28:54.756" v="4541" actId="1035"/>
          <ac:spMkLst>
            <pc:docMk/>
            <pc:sldMk cId="3266105168" sldId="409"/>
            <ac:spMk id="14" creationId="{4E9173FD-AAA7-D39E-BC8B-BD36D0257CDB}"/>
          </ac:spMkLst>
        </pc:spChg>
        <pc:grpChg chg="add mod">
          <ac:chgData name="Sudvarg, Marion" userId="2bb9b31b-5f3c-4f72-8e1f-41eb276ee9c6" providerId="ADAL" clId="{8E426975-D65C-4288-86C0-F992F63330E8}" dt="2024-10-18T07:28:47.737" v="4504"/>
          <ac:grpSpMkLst>
            <pc:docMk/>
            <pc:sldMk cId="3266105168" sldId="409"/>
            <ac:grpSpMk id="10" creationId="{6497B07C-C672-4329-9151-920FA9EA98A4}"/>
          </ac:grpSpMkLst>
        </pc:grpChg>
        <pc:picChg chg="add mod">
          <ac:chgData name="Sudvarg, Marion" userId="2bb9b31b-5f3c-4f72-8e1f-41eb276ee9c6" providerId="ADAL" clId="{8E426975-D65C-4288-86C0-F992F63330E8}" dt="2024-10-22T07:29:15.406" v="23891" actId="1076"/>
          <ac:picMkLst>
            <pc:docMk/>
            <pc:sldMk cId="3266105168" sldId="409"/>
            <ac:picMk id="4" creationId="{BFBFD584-1647-8152-DC91-CADB4BD98EF9}"/>
          </ac:picMkLst>
        </pc:picChg>
        <pc:picChg chg="add mod">
          <ac:chgData name="Sudvarg, Marion" userId="2bb9b31b-5f3c-4f72-8e1f-41eb276ee9c6" providerId="ADAL" clId="{8E426975-D65C-4288-86C0-F992F63330E8}" dt="2024-10-18T07:28:39.212" v="4502" actId="1076"/>
          <ac:picMkLst>
            <pc:docMk/>
            <pc:sldMk cId="3266105168" sldId="409"/>
            <ac:picMk id="6" creationId="{8A5FA782-3397-7762-FEB1-70B8D15A02DE}"/>
          </ac:picMkLst>
        </pc:picChg>
        <pc:picChg chg="add mod">
          <ac:chgData name="Sudvarg, Marion" userId="2bb9b31b-5f3c-4f72-8e1f-41eb276ee9c6" providerId="ADAL" clId="{8E426975-D65C-4288-86C0-F992F63330E8}" dt="2024-10-18T07:28:54.756" v="4541" actId="1035"/>
          <ac:picMkLst>
            <pc:docMk/>
            <pc:sldMk cId="3266105168" sldId="409"/>
            <ac:picMk id="8" creationId="{F63FA631-84FE-2547-1338-CBB4B785A5F9}"/>
          </ac:picMkLst>
        </pc:picChg>
        <pc:picChg chg="mod">
          <ac:chgData name="Sudvarg, Marion" userId="2bb9b31b-5f3c-4f72-8e1f-41eb276ee9c6" providerId="ADAL" clId="{8E426975-D65C-4288-86C0-F992F63330E8}" dt="2024-10-18T07:28:47.737" v="4504"/>
          <ac:picMkLst>
            <pc:docMk/>
            <pc:sldMk cId="3266105168" sldId="409"/>
            <ac:picMk id="12" creationId="{2BEDC311-A892-FF37-316A-B0903EDB78BC}"/>
          </ac:picMkLst>
        </pc:picChg>
        <pc:picChg chg="add mod">
          <ac:chgData name="Sudvarg, Marion" userId="2bb9b31b-5f3c-4f72-8e1f-41eb276ee9c6" providerId="ADAL" clId="{8E426975-D65C-4288-86C0-F992F63330E8}" dt="2024-10-18T07:28:47.737" v="4504"/>
          <ac:picMkLst>
            <pc:docMk/>
            <pc:sldMk cId="3266105168" sldId="409"/>
            <ac:picMk id="13" creationId="{D6E723B8-E8D2-9836-79F5-4D4DAC29C124}"/>
          </ac:picMkLst>
        </pc:picChg>
      </pc:sldChg>
      <pc:sldChg chg="addSp delSp modSp new mod ord modTransition modShow">
        <pc:chgData name="Sudvarg, Marion" userId="2bb9b31b-5f3c-4f72-8e1f-41eb276ee9c6" providerId="ADAL" clId="{8E426975-D65C-4288-86C0-F992F63330E8}" dt="2024-10-22T07:38:14.112" v="23980" actId="729"/>
        <pc:sldMkLst>
          <pc:docMk/>
          <pc:sldMk cId="4252554042" sldId="410"/>
        </pc:sldMkLst>
        <pc:spChg chg="mod">
          <ac:chgData name="Sudvarg, Marion" userId="2bb9b31b-5f3c-4f72-8e1f-41eb276ee9c6" providerId="ADAL" clId="{8E426975-D65C-4288-86C0-F992F63330E8}" dt="2024-10-18T07:33:27.244" v="4601" actId="20577"/>
          <ac:spMkLst>
            <pc:docMk/>
            <pc:sldMk cId="4252554042" sldId="410"/>
            <ac:spMk id="2" creationId="{740EC619-DC53-A428-21C7-336703053C8C}"/>
          </ac:spMkLst>
        </pc:spChg>
        <pc:spChg chg="del">
          <ac:chgData name="Sudvarg, Marion" userId="2bb9b31b-5f3c-4f72-8e1f-41eb276ee9c6" providerId="ADAL" clId="{8E426975-D65C-4288-86C0-F992F63330E8}" dt="2024-10-18T07:33:19.324" v="4569" actId="478"/>
          <ac:spMkLst>
            <pc:docMk/>
            <pc:sldMk cId="4252554042" sldId="410"/>
            <ac:spMk id="3" creationId="{89D67375-4BE5-3FD4-8353-8B9C15F6040A}"/>
          </ac:spMkLst>
        </pc:spChg>
        <pc:spChg chg="del">
          <ac:chgData name="Sudvarg, Marion" userId="2bb9b31b-5f3c-4f72-8e1f-41eb276ee9c6" providerId="ADAL" clId="{8E426975-D65C-4288-86C0-F992F63330E8}" dt="2024-10-18T07:33:18.243" v="4568" actId="478"/>
          <ac:spMkLst>
            <pc:docMk/>
            <pc:sldMk cId="4252554042" sldId="410"/>
            <ac:spMk id="4" creationId="{7FFEC3D9-110A-A898-1B19-F586B7B0FC09}"/>
          </ac:spMkLst>
        </pc:spChg>
        <pc:spChg chg="del">
          <ac:chgData name="Sudvarg, Marion" userId="2bb9b31b-5f3c-4f72-8e1f-41eb276ee9c6" providerId="ADAL" clId="{8E426975-D65C-4288-86C0-F992F63330E8}" dt="2024-10-18T07:33:17.353" v="4567" actId="478"/>
          <ac:spMkLst>
            <pc:docMk/>
            <pc:sldMk cId="4252554042" sldId="410"/>
            <ac:spMk id="5" creationId="{19FD1DB6-0FE0-9579-E4C4-F17FE46FA4ED}"/>
          </ac:spMkLst>
        </pc:spChg>
        <pc:spChg chg="add mod">
          <ac:chgData name="Sudvarg, Marion" userId="2bb9b31b-5f3c-4f72-8e1f-41eb276ee9c6" providerId="ADAL" clId="{8E426975-D65C-4288-86C0-F992F63330E8}" dt="2024-10-18T07:35:54.946" v="4690" actId="207"/>
          <ac:spMkLst>
            <pc:docMk/>
            <pc:sldMk cId="4252554042" sldId="410"/>
            <ac:spMk id="10" creationId="{C6AD449C-E2A3-7975-03FC-4E9244F0AB35}"/>
          </ac:spMkLst>
        </pc:spChg>
        <pc:spChg chg="add mod">
          <ac:chgData name="Sudvarg, Marion" userId="2bb9b31b-5f3c-4f72-8e1f-41eb276ee9c6" providerId="ADAL" clId="{8E426975-D65C-4288-86C0-F992F63330E8}" dt="2024-10-18T07:35:54.946" v="4690" actId="207"/>
          <ac:spMkLst>
            <pc:docMk/>
            <pc:sldMk cId="4252554042" sldId="410"/>
            <ac:spMk id="11" creationId="{C11517E4-263F-178B-1D66-5EF274A3C730}"/>
          </ac:spMkLst>
        </pc:spChg>
        <pc:picChg chg="add mod">
          <ac:chgData name="Sudvarg, Marion" userId="2bb9b31b-5f3c-4f72-8e1f-41eb276ee9c6" providerId="ADAL" clId="{8E426975-D65C-4288-86C0-F992F63330E8}" dt="2024-10-18T07:34:51.292" v="4648" actId="1038"/>
          <ac:picMkLst>
            <pc:docMk/>
            <pc:sldMk cId="4252554042" sldId="410"/>
            <ac:picMk id="7" creationId="{2FD44BC0-F67B-38F7-B57B-03CB9C55B049}"/>
          </ac:picMkLst>
        </pc:picChg>
        <pc:picChg chg="add mod">
          <ac:chgData name="Sudvarg, Marion" userId="2bb9b31b-5f3c-4f72-8e1f-41eb276ee9c6" providerId="ADAL" clId="{8E426975-D65C-4288-86C0-F992F63330E8}" dt="2024-10-18T07:34:54.342" v="4656" actId="1037"/>
          <ac:picMkLst>
            <pc:docMk/>
            <pc:sldMk cId="4252554042" sldId="410"/>
            <ac:picMk id="9" creationId="{B0776B72-485D-D655-60BB-0B31C05F0B85}"/>
          </ac:picMkLst>
        </pc:picChg>
      </pc:sldChg>
      <pc:sldChg chg="addSp delSp modSp add mod ord modTransition modShow modNotesTx">
        <pc:chgData name="Sudvarg, Marion" userId="2bb9b31b-5f3c-4f72-8e1f-41eb276ee9c6" providerId="ADAL" clId="{8E426975-D65C-4288-86C0-F992F63330E8}" dt="2024-10-22T07:29:43.836" v="23895" actId="1076"/>
        <pc:sldMkLst>
          <pc:docMk/>
          <pc:sldMk cId="1984196087" sldId="411"/>
        </pc:sldMkLst>
        <pc:spChg chg="mod">
          <ac:chgData name="Sudvarg, Marion" userId="2bb9b31b-5f3c-4f72-8e1f-41eb276ee9c6" providerId="ADAL" clId="{8E426975-D65C-4288-86C0-F992F63330E8}" dt="2024-10-18T07:38:32.968" v="4730" actId="20577"/>
          <ac:spMkLst>
            <pc:docMk/>
            <pc:sldMk cId="1984196087" sldId="411"/>
            <ac:spMk id="2" creationId="{740EC619-DC53-A428-21C7-336703053C8C}"/>
          </ac:spMkLst>
        </pc:spChg>
        <pc:spChg chg="del mod">
          <ac:chgData name="Sudvarg, Marion" userId="2bb9b31b-5f3c-4f72-8e1f-41eb276ee9c6" providerId="ADAL" clId="{8E426975-D65C-4288-86C0-F992F63330E8}" dt="2024-10-21T02:37:50.532" v="9218" actId="478"/>
          <ac:spMkLst>
            <pc:docMk/>
            <pc:sldMk cId="1984196087" sldId="411"/>
            <ac:spMk id="11" creationId="{C11517E4-263F-178B-1D66-5EF274A3C730}"/>
          </ac:spMkLst>
        </pc:spChg>
        <pc:picChg chg="add mod">
          <ac:chgData name="Sudvarg, Marion" userId="2bb9b31b-5f3c-4f72-8e1f-41eb276ee9c6" providerId="ADAL" clId="{8E426975-D65C-4288-86C0-F992F63330E8}" dt="2024-10-22T07:29:43.836" v="23895" actId="1076"/>
          <ac:picMkLst>
            <pc:docMk/>
            <pc:sldMk cId="1984196087" sldId="411"/>
            <ac:picMk id="4" creationId="{340FDE27-6CEA-52FD-661E-FC53C665D662}"/>
          </ac:picMkLst>
        </pc:picChg>
        <pc:picChg chg="mod">
          <ac:chgData name="Sudvarg, Marion" userId="2bb9b31b-5f3c-4f72-8e1f-41eb276ee9c6" providerId="ADAL" clId="{8E426975-D65C-4288-86C0-F992F63330E8}" dt="2024-10-21T02:38:58.267" v="9226" actId="14826"/>
          <ac:picMkLst>
            <pc:docMk/>
            <pc:sldMk cId="1984196087" sldId="411"/>
            <ac:picMk id="7" creationId="{2FD44BC0-F67B-38F7-B57B-03CB9C55B049}"/>
          </ac:picMkLst>
        </pc:picChg>
        <pc:picChg chg="del mod">
          <ac:chgData name="Sudvarg, Marion" userId="2bb9b31b-5f3c-4f72-8e1f-41eb276ee9c6" providerId="ADAL" clId="{8E426975-D65C-4288-86C0-F992F63330E8}" dt="2024-10-21T02:37:49.162" v="9217" actId="478"/>
          <ac:picMkLst>
            <pc:docMk/>
            <pc:sldMk cId="1984196087" sldId="411"/>
            <ac:picMk id="9" creationId="{B0776B72-485D-D655-60BB-0B31C05F0B85}"/>
          </ac:picMkLst>
        </pc:picChg>
      </pc:sldChg>
      <pc:sldChg chg="new del">
        <pc:chgData name="Sudvarg, Marion" userId="2bb9b31b-5f3c-4f72-8e1f-41eb276ee9c6" providerId="ADAL" clId="{8E426975-D65C-4288-86C0-F992F63330E8}" dt="2024-10-18T07:34:33.078" v="4613" actId="680"/>
        <pc:sldMkLst>
          <pc:docMk/>
          <pc:sldMk cId="2335907935" sldId="411"/>
        </pc:sldMkLst>
      </pc:sldChg>
      <pc:sldChg chg="new del">
        <pc:chgData name="Sudvarg, Marion" userId="2bb9b31b-5f3c-4f72-8e1f-41eb276ee9c6" providerId="ADAL" clId="{8E426975-D65C-4288-86C0-F992F63330E8}" dt="2024-10-18T07:36:19.987" v="4693" actId="47"/>
        <pc:sldMkLst>
          <pc:docMk/>
          <pc:sldMk cId="4013484225" sldId="411"/>
        </pc:sldMkLst>
      </pc:sldChg>
      <pc:sldChg chg="addSp modSp add mod modTransition modAnim modNotesTx">
        <pc:chgData name="Sudvarg, Marion" userId="2bb9b31b-5f3c-4f72-8e1f-41eb276ee9c6" providerId="ADAL" clId="{8E426975-D65C-4288-86C0-F992F63330E8}" dt="2024-10-22T07:31:35.124" v="23901" actId="1076"/>
        <pc:sldMkLst>
          <pc:docMk/>
          <pc:sldMk cId="1093665504" sldId="412"/>
        </pc:sldMkLst>
        <pc:spChg chg="mod">
          <ac:chgData name="Sudvarg, Marion" userId="2bb9b31b-5f3c-4f72-8e1f-41eb276ee9c6" providerId="ADAL" clId="{8E426975-D65C-4288-86C0-F992F63330E8}" dt="2024-10-18T07:56:31.095" v="4755" actId="962"/>
          <ac:spMkLst>
            <pc:docMk/>
            <pc:sldMk cId="1093665504" sldId="412"/>
            <ac:spMk id="2" creationId="{E0F5B819-051D-C0CF-E019-9974D76A45F2}"/>
          </ac:spMkLst>
        </pc:spChg>
        <pc:spChg chg="mod">
          <ac:chgData name="Sudvarg, Marion" userId="2bb9b31b-5f3c-4f72-8e1f-41eb276ee9c6" providerId="ADAL" clId="{8E426975-D65C-4288-86C0-F992F63330E8}" dt="2024-10-18T08:00:25.811" v="5131" actId="20577"/>
          <ac:spMkLst>
            <pc:docMk/>
            <pc:sldMk cId="1093665504" sldId="412"/>
            <ac:spMk id="3" creationId="{848ACB6D-5C26-D326-D011-73EBEA95A13C}"/>
          </ac:spMkLst>
        </pc:spChg>
        <pc:picChg chg="add mod">
          <ac:chgData name="Sudvarg, Marion" userId="2bb9b31b-5f3c-4f72-8e1f-41eb276ee9c6" providerId="ADAL" clId="{8E426975-D65C-4288-86C0-F992F63330E8}" dt="2024-10-22T07:31:35.124" v="23901" actId="1076"/>
          <ac:picMkLst>
            <pc:docMk/>
            <pc:sldMk cId="1093665504" sldId="412"/>
            <ac:picMk id="5" creationId="{BAB71A11-83F5-07D6-E0DE-B927EA35D1A5}"/>
          </ac:picMkLst>
        </pc:picChg>
      </pc:sldChg>
      <pc:sldChg chg="new del">
        <pc:chgData name="Sudvarg, Marion" userId="2bb9b31b-5f3c-4f72-8e1f-41eb276ee9c6" providerId="ADAL" clId="{8E426975-D65C-4288-86C0-F992F63330E8}" dt="2024-10-18T07:55:37.124" v="4733" actId="47"/>
        <pc:sldMkLst>
          <pc:docMk/>
          <pc:sldMk cId="1462561333" sldId="412"/>
        </pc:sldMkLst>
      </pc:sldChg>
      <pc:sldChg chg="new del">
        <pc:chgData name="Sudvarg, Marion" userId="2bb9b31b-5f3c-4f72-8e1f-41eb276ee9c6" providerId="ADAL" clId="{8E426975-D65C-4288-86C0-F992F63330E8}" dt="2024-10-18T07:56:09.692" v="4737" actId="47"/>
        <pc:sldMkLst>
          <pc:docMk/>
          <pc:sldMk cId="1671845295" sldId="412"/>
        </pc:sldMkLst>
      </pc:sldChg>
      <pc:sldChg chg="add del">
        <pc:chgData name="Sudvarg, Marion" userId="2bb9b31b-5f3c-4f72-8e1f-41eb276ee9c6" providerId="ADAL" clId="{8E426975-D65C-4288-86C0-F992F63330E8}" dt="2024-10-18T07:56:05.143" v="4735" actId="2890"/>
        <pc:sldMkLst>
          <pc:docMk/>
          <pc:sldMk cId="3821077462" sldId="412"/>
        </pc:sldMkLst>
      </pc:sldChg>
      <pc:sldChg chg="addSp modSp new mod modTransition modNotesTx">
        <pc:chgData name="Sudvarg, Marion" userId="2bb9b31b-5f3c-4f72-8e1f-41eb276ee9c6" providerId="ADAL" clId="{8E426975-D65C-4288-86C0-F992F63330E8}" dt="2024-10-22T07:32:09.253" v="23909" actId="1036"/>
        <pc:sldMkLst>
          <pc:docMk/>
          <pc:sldMk cId="4033690995" sldId="413"/>
        </pc:sldMkLst>
        <pc:spChg chg="add mod">
          <ac:chgData name="Sudvarg, Marion" userId="2bb9b31b-5f3c-4f72-8e1f-41eb276ee9c6" providerId="ADAL" clId="{8E426975-D65C-4288-86C0-F992F63330E8}" dt="2024-10-18T08:07:22.073" v="5239" actId="1076"/>
          <ac:spMkLst>
            <pc:docMk/>
            <pc:sldMk cId="4033690995" sldId="413"/>
            <ac:spMk id="14" creationId="{FC89BFC3-3CD4-0DFF-9B1B-301FBE0BA23C}"/>
          </ac:spMkLst>
        </pc:spChg>
        <pc:spChg chg="add mod">
          <ac:chgData name="Sudvarg, Marion" userId="2bb9b31b-5f3c-4f72-8e1f-41eb276ee9c6" providerId="ADAL" clId="{8E426975-D65C-4288-86C0-F992F63330E8}" dt="2024-10-18T08:07:27.813" v="5240" actId="1076"/>
          <ac:spMkLst>
            <pc:docMk/>
            <pc:sldMk cId="4033690995" sldId="413"/>
            <ac:spMk id="15" creationId="{DC948328-C055-58EE-286A-567B332E7896}"/>
          </ac:spMkLst>
        </pc:spChg>
        <pc:picChg chg="add mod">
          <ac:chgData name="Sudvarg, Marion" userId="2bb9b31b-5f3c-4f72-8e1f-41eb276ee9c6" providerId="ADAL" clId="{8E426975-D65C-4288-86C0-F992F63330E8}" dt="2024-10-18T08:06:44.040" v="5200" actId="1038"/>
          <ac:picMkLst>
            <pc:docMk/>
            <pc:sldMk cId="4033690995" sldId="413"/>
            <ac:picMk id="3" creationId="{5BC2B46F-DA4D-396B-E5D9-0717CC438210}"/>
          </ac:picMkLst>
        </pc:picChg>
        <pc:picChg chg="add mod">
          <ac:chgData name="Sudvarg, Marion" userId="2bb9b31b-5f3c-4f72-8e1f-41eb276ee9c6" providerId="ADAL" clId="{8E426975-D65C-4288-86C0-F992F63330E8}" dt="2024-10-22T07:32:09.253" v="23909" actId="1036"/>
          <ac:picMkLst>
            <pc:docMk/>
            <pc:sldMk cId="4033690995" sldId="413"/>
            <ac:picMk id="4" creationId="{33DD4C13-5952-1F7B-8B98-9F719E8B1617}"/>
          </ac:picMkLst>
        </pc:picChg>
        <pc:picChg chg="add mod">
          <ac:chgData name="Sudvarg, Marion" userId="2bb9b31b-5f3c-4f72-8e1f-41eb276ee9c6" providerId="ADAL" clId="{8E426975-D65C-4288-86C0-F992F63330E8}" dt="2024-10-18T08:06:44.040" v="5200" actId="1038"/>
          <ac:picMkLst>
            <pc:docMk/>
            <pc:sldMk cId="4033690995" sldId="413"/>
            <ac:picMk id="5" creationId="{93F0C1B8-97A6-CEFA-224A-A548B33AEE96}"/>
          </ac:picMkLst>
        </pc:picChg>
        <pc:picChg chg="add mod">
          <ac:chgData name="Sudvarg, Marion" userId="2bb9b31b-5f3c-4f72-8e1f-41eb276ee9c6" providerId="ADAL" clId="{8E426975-D65C-4288-86C0-F992F63330E8}" dt="2024-10-18T08:06:44.040" v="5200" actId="1038"/>
          <ac:picMkLst>
            <pc:docMk/>
            <pc:sldMk cId="4033690995" sldId="413"/>
            <ac:picMk id="7" creationId="{FE117BA4-9D6B-A179-4D68-4D9747228605}"/>
          </ac:picMkLst>
        </pc:picChg>
        <pc:picChg chg="add mod">
          <ac:chgData name="Sudvarg, Marion" userId="2bb9b31b-5f3c-4f72-8e1f-41eb276ee9c6" providerId="ADAL" clId="{8E426975-D65C-4288-86C0-F992F63330E8}" dt="2024-10-18T08:06:44.040" v="5200" actId="1038"/>
          <ac:picMkLst>
            <pc:docMk/>
            <pc:sldMk cId="4033690995" sldId="413"/>
            <ac:picMk id="9" creationId="{A8F6769F-BEC0-16E8-6D7C-24BA73A58C34}"/>
          </ac:picMkLst>
        </pc:picChg>
        <pc:picChg chg="add mod">
          <ac:chgData name="Sudvarg, Marion" userId="2bb9b31b-5f3c-4f72-8e1f-41eb276ee9c6" providerId="ADAL" clId="{8E426975-D65C-4288-86C0-F992F63330E8}" dt="2024-10-18T08:06:44.040" v="5200" actId="1038"/>
          <ac:picMkLst>
            <pc:docMk/>
            <pc:sldMk cId="4033690995" sldId="413"/>
            <ac:picMk id="11" creationId="{E7D8A008-FC6F-48A5-1D22-E9C3FCD829B6}"/>
          </ac:picMkLst>
        </pc:picChg>
        <pc:picChg chg="add mod">
          <ac:chgData name="Sudvarg, Marion" userId="2bb9b31b-5f3c-4f72-8e1f-41eb276ee9c6" providerId="ADAL" clId="{8E426975-D65C-4288-86C0-F992F63330E8}" dt="2024-10-18T08:06:44.040" v="5200" actId="1038"/>
          <ac:picMkLst>
            <pc:docMk/>
            <pc:sldMk cId="4033690995" sldId="413"/>
            <ac:picMk id="13" creationId="{F8CDA47E-9E07-BF24-EFD5-9F41C6F814FE}"/>
          </ac:picMkLst>
        </pc:picChg>
      </pc:sldChg>
      <pc:sldChg chg="addSp delSp modSp add mod modTransition addAnim delAnim modAnim modNotesTx">
        <pc:chgData name="Sudvarg, Marion" userId="2bb9b31b-5f3c-4f72-8e1f-41eb276ee9c6" providerId="ADAL" clId="{8E426975-D65C-4288-86C0-F992F63330E8}" dt="2024-10-22T07:33:39.742" v="23913" actId="1076"/>
        <pc:sldMkLst>
          <pc:docMk/>
          <pc:sldMk cId="3679796572" sldId="414"/>
        </pc:sldMkLst>
        <pc:spChg chg="mod">
          <ac:chgData name="Sudvarg, Marion" userId="2bb9b31b-5f3c-4f72-8e1f-41eb276ee9c6" providerId="ADAL" clId="{8E426975-D65C-4288-86C0-F992F63330E8}" dt="2024-10-18T08:09:21.487" v="5257" actId="20577"/>
          <ac:spMkLst>
            <pc:docMk/>
            <pc:sldMk cId="3679796572" sldId="414"/>
            <ac:spMk id="2" creationId="{E0F5B819-051D-C0CF-E019-9974D76A45F2}"/>
          </ac:spMkLst>
        </pc:spChg>
        <pc:spChg chg="add del mod">
          <ac:chgData name="Sudvarg, Marion" userId="2bb9b31b-5f3c-4f72-8e1f-41eb276ee9c6" providerId="ADAL" clId="{8E426975-D65C-4288-86C0-F992F63330E8}" dt="2024-10-18T08:18:41.688" v="5849" actId="478"/>
          <ac:spMkLst>
            <pc:docMk/>
            <pc:sldMk cId="3679796572" sldId="414"/>
            <ac:spMk id="3" creationId="{848ACB6D-5C26-D326-D011-73EBEA95A13C}"/>
          </ac:spMkLst>
        </pc:spChg>
        <pc:spChg chg="add del mod">
          <ac:chgData name="Sudvarg, Marion" userId="2bb9b31b-5f3c-4f72-8e1f-41eb276ee9c6" providerId="ADAL" clId="{8E426975-D65C-4288-86C0-F992F63330E8}" dt="2024-10-18T08:18:41.688" v="5849" actId="478"/>
          <ac:spMkLst>
            <pc:docMk/>
            <pc:sldMk cId="3679796572" sldId="414"/>
            <ac:spMk id="5" creationId="{BA463C4B-CD0D-CD8D-07B4-7C9562E6FBA9}"/>
          </ac:spMkLst>
        </pc:spChg>
        <pc:picChg chg="add mod">
          <ac:chgData name="Sudvarg, Marion" userId="2bb9b31b-5f3c-4f72-8e1f-41eb276ee9c6" providerId="ADAL" clId="{8E426975-D65C-4288-86C0-F992F63330E8}" dt="2024-10-22T07:33:39.742" v="23913" actId="1076"/>
          <ac:picMkLst>
            <pc:docMk/>
            <pc:sldMk cId="3679796572" sldId="414"/>
            <ac:picMk id="5" creationId="{CED7E9C9-6C4B-CDA6-0997-DA58623706B6}"/>
          </ac:picMkLst>
        </pc:picChg>
      </pc:sldChg>
      <pc:sldChg chg="modSp add del mod modTransition">
        <pc:chgData name="Sudvarg, Marion" userId="2bb9b31b-5f3c-4f72-8e1f-41eb276ee9c6" providerId="ADAL" clId="{8E426975-D65C-4288-86C0-F992F63330E8}" dt="2024-10-18T08:33:58.226" v="6581" actId="47"/>
        <pc:sldMkLst>
          <pc:docMk/>
          <pc:sldMk cId="2962968780" sldId="415"/>
        </pc:sldMkLst>
        <pc:spChg chg="mod">
          <ac:chgData name="Sudvarg, Marion" userId="2bb9b31b-5f3c-4f72-8e1f-41eb276ee9c6" providerId="ADAL" clId="{8E426975-D65C-4288-86C0-F992F63330E8}" dt="2024-10-18T08:14:56.793" v="5684" actId="20577"/>
          <ac:spMkLst>
            <pc:docMk/>
            <pc:sldMk cId="2962968780" sldId="415"/>
            <ac:spMk id="2" creationId="{E0F5B819-051D-C0CF-E019-9974D76A45F2}"/>
          </ac:spMkLst>
        </pc:spChg>
      </pc:sldChg>
      <pc:sldChg chg="addSp delSp modSp add mod ord modTransition delAnim modAnim modNotesTx">
        <pc:chgData name="Sudvarg, Marion" userId="2bb9b31b-5f3c-4f72-8e1f-41eb276ee9c6" providerId="ADAL" clId="{8E426975-D65C-4288-86C0-F992F63330E8}" dt="2024-10-22T07:34:09.181" v="23949" actId="1036"/>
        <pc:sldMkLst>
          <pc:docMk/>
          <pc:sldMk cId="1775437008" sldId="416"/>
        </pc:sldMkLst>
        <pc:spChg chg="mod">
          <ac:chgData name="Sudvarg, Marion" userId="2bb9b31b-5f3c-4f72-8e1f-41eb276ee9c6" providerId="ADAL" clId="{8E426975-D65C-4288-86C0-F992F63330E8}" dt="2024-10-18T08:16:34.603" v="5730" actId="20577"/>
          <ac:spMkLst>
            <pc:docMk/>
            <pc:sldMk cId="1775437008" sldId="416"/>
            <ac:spMk id="2" creationId="{0F09E59E-24FF-5DAF-F724-E0F0B78C3ABF}"/>
          </ac:spMkLst>
        </pc:spChg>
        <pc:spChg chg="mod">
          <ac:chgData name="Sudvarg, Marion" userId="2bb9b31b-5f3c-4f72-8e1f-41eb276ee9c6" providerId="ADAL" clId="{8E426975-D65C-4288-86C0-F992F63330E8}" dt="2024-10-22T07:34:02.752" v="23936" actId="1036"/>
          <ac:spMkLst>
            <pc:docMk/>
            <pc:sldMk cId="1775437008" sldId="416"/>
            <ac:spMk id="5" creationId="{F5D30688-F981-5AF6-3517-B51AB05694F2}"/>
          </ac:spMkLst>
        </pc:spChg>
        <pc:spChg chg="del">
          <ac:chgData name="Sudvarg, Marion" userId="2bb9b31b-5f3c-4f72-8e1f-41eb276ee9c6" providerId="ADAL" clId="{8E426975-D65C-4288-86C0-F992F63330E8}" dt="2024-10-18T08:17:00.393" v="5731" actId="478"/>
          <ac:spMkLst>
            <pc:docMk/>
            <pc:sldMk cId="1775437008" sldId="416"/>
            <ac:spMk id="9" creationId="{ABCDA08B-574A-F88D-6D5C-A7C812D38180}"/>
          </ac:spMkLst>
        </pc:spChg>
        <pc:spChg chg="del">
          <ac:chgData name="Sudvarg, Marion" userId="2bb9b31b-5f3c-4f72-8e1f-41eb276ee9c6" providerId="ADAL" clId="{8E426975-D65C-4288-86C0-F992F63330E8}" dt="2024-10-18T08:17:04.282" v="5732" actId="478"/>
          <ac:spMkLst>
            <pc:docMk/>
            <pc:sldMk cId="1775437008" sldId="416"/>
            <ac:spMk id="10" creationId="{221AF4D6-A4B4-DEDD-7B62-10EDCB8B2D45}"/>
          </ac:spMkLst>
        </pc:spChg>
        <pc:spChg chg="del">
          <ac:chgData name="Sudvarg, Marion" userId="2bb9b31b-5f3c-4f72-8e1f-41eb276ee9c6" providerId="ADAL" clId="{8E426975-D65C-4288-86C0-F992F63330E8}" dt="2024-10-18T08:16:32.208" v="5722" actId="478"/>
          <ac:spMkLst>
            <pc:docMk/>
            <pc:sldMk cId="1775437008" sldId="416"/>
            <ac:spMk id="12" creationId="{77F663FF-1AF9-CEB7-9803-C16DDD5253CB}"/>
          </ac:spMkLst>
        </pc:spChg>
        <pc:spChg chg="mod">
          <ac:chgData name="Sudvarg, Marion" userId="2bb9b31b-5f3c-4f72-8e1f-41eb276ee9c6" providerId="ADAL" clId="{8E426975-D65C-4288-86C0-F992F63330E8}" dt="2024-10-18T14:33:00.778" v="8077" actId="20577"/>
          <ac:spMkLst>
            <pc:docMk/>
            <pc:sldMk cId="1775437008" sldId="416"/>
            <ac:spMk id="13" creationId="{E86A72CA-2F6C-6F57-9EC5-58094E0CBB75}"/>
          </ac:spMkLst>
        </pc:spChg>
        <pc:spChg chg="mod">
          <ac:chgData name="Sudvarg, Marion" userId="2bb9b31b-5f3c-4f72-8e1f-41eb276ee9c6" providerId="ADAL" clId="{8E426975-D65C-4288-86C0-F992F63330E8}" dt="2024-10-18T08:17:05.441" v="5733"/>
          <ac:spMkLst>
            <pc:docMk/>
            <pc:sldMk cId="1775437008" sldId="416"/>
            <ac:spMk id="17" creationId="{4458D4CD-6492-E98C-8D9F-49B801BED062}"/>
          </ac:spMkLst>
        </pc:spChg>
        <pc:spChg chg="mod">
          <ac:chgData name="Sudvarg, Marion" userId="2bb9b31b-5f3c-4f72-8e1f-41eb276ee9c6" providerId="ADAL" clId="{8E426975-D65C-4288-86C0-F992F63330E8}" dt="2024-10-18T08:17:05.441" v="5733"/>
          <ac:spMkLst>
            <pc:docMk/>
            <pc:sldMk cId="1775437008" sldId="416"/>
            <ac:spMk id="18" creationId="{59A3A68F-77FE-8CA0-586B-908E059D9C59}"/>
          </ac:spMkLst>
        </pc:spChg>
        <pc:spChg chg="add del mod">
          <ac:chgData name="Sudvarg, Marion" userId="2bb9b31b-5f3c-4f72-8e1f-41eb276ee9c6" providerId="ADAL" clId="{8E426975-D65C-4288-86C0-F992F63330E8}" dt="2024-10-18T08:18:38.834" v="5847" actId="478"/>
          <ac:spMkLst>
            <pc:docMk/>
            <pc:sldMk cId="1775437008" sldId="416"/>
            <ac:spMk id="19" creationId="{8000035D-79FE-90A7-6B6F-0CB2CA5298A0}"/>
          </ac:spMkLst>
        </pc:spChg>
        <pc:spChg chg="add mod">
          <ac:chgData name="Sudvarg, Marion" userId="2bb9b31b-5f3c-4f72-8e1f-41eb276ee9c6" providerId="ADAL" clId="{8E426975-D65C-4288-86C0-F992F63330E8}" dt="2024-10-18T08:19:23.706" v="5931" actId="14100"/>
          <ac:spMkLst>
            <pc:docMk/>
            <pc:sldMk cId="1775437008" sldId="416"/>
            <ac:spMk id="20" creationId="{20CB21B6-A1D7-19B8-A2CA-97EF95F3F5A2}"/>
          </ac:spMkLst>
        </pc:spChg>
        <pc:grpChg chg="add mod">
          <ac:chgData name="Sudvarg, Marion" userId="2bb9b31b-5f3c-4f72-8e1f-41eb276ee9c6" providerId="ADAL" clId="{8E426975-D65C-4288-86C0-F992F63330E8}" dt="2024-10-22T07:34:09.181" v="23949" actId="1036"/>
          <ac:grpSpMkLst>
            <pc:docMk/>
            <pc:sldMk cId="1775437008" sldId="416"/>
            <ac:grpSpMk id="3" creationId="{1247382A-538F-7982-5487-C931DB7D8D53}"/>
          </ac:grpSpMkLst>
        </pc:grpChg>
        <pc:grpChg chg="add del mod">
          <ac:chgData name="Sudvarg, Marion" userId="2bb9b31b-5f3c-4f72-8e1f-41eb276ee9c6" providerId="ADAL" clId="{8E426975-D65C-4288-86C0-F992F63330E8}" dt="2024-10-18T08:18:15.159" v="5734" actId="478"/>
          <ac:grpSpMkLst>
            <pc:docMk/>
            <pc:sldMk cId="1775437008" sldId="416"/>
            <ac:grpSpMk id="16" creationId="{B65758CE-CA3F-A492-AC90-7916119BFFD1}"/>
          </ac:grpSpMkLst>
        </pc:grpChg>
        <pc:picChg chg="mod">
          <ac:chgData name="Sudvarg, Marion" userId="2bb9b31b-5f3c-4f72-8e1f-41eb276ee9c6" providerId="ADAL" clId="{8E426975-D65C-4288-86C0-F992F63330E8}" dt="2024-10-18T08:17:05.441" v="5733"/>
          <ac:picMkLst>
            <pc:docMk/>
            <pc:sldMk cId="1775437008" sldId="416"/>
            <ac:picMk id="4" creationId="{0B6044C4-1B6E-923F-EEAA-7D4880691DE4}"/>
          </ac:picMkLst>
        </pc:picChg>
        <pc:picChg chg="del">
          <ac:chgData name="Sudvarg, Marion" userId="2bb9b31b-5f3c-4f72-8e1f-41eb276ee9c6" providerId="ADAL" clId="{8E426975-D65C-4288-86C0-F992F63330E8}" dt="2024-10-18T08:17:04.282" v="5732" actId="478"/>
          <ac:picMkLst>
            <pc:docMk/>
            <pc:sldMk cId="1775437008" sldId="416"/>
            <ac:picMk id="6" creationId="{E8F4E1D8-3C03-5A39-475F-29F8DBAF5E74}"/>
          </ac:picMkLst>
        </pc:picChg>
        <pc:picChg chg="del">
          <ac:chgData name="Sudvarg, Marion" userId="2bb9b31b-5f3c-4f72-8e1f-41eb276ee9c6" providerId="ADAL" clId="{8E426975-D65C-4288-86C0-F992F63330E8}" dt="2024-10-18T08:17:00.393" v="5731" actId="478"/>
          <ac:picMkLst>
            <pc:docMk/>
            <pc:sldMk cId="1775437008" sldId="416"/>
            <ac:picMk id="7" creationId="{B197054F-BCE7-EB98-B823-90E1F701A20C}"/>
          </ac:picMkLst>
        </pc:picChg>
        <pc:picChg chg="add mod">
          <ac:chgData name="Sudvarg, Marion" userId="2bb9b31b-5f3c-4f72-8e1f-41eb276ee9c6" providerId="ADAL" clId="{8E426975-D65C-4288-86C0-F992F63330E8}" dt="2024-10-22T07:33:54.111" v="23915" actId="1076"/>
          <ac:picMkLst>
            <pc:docMk/>
            <pc:sldMk cId="1775437008" sldId="416"/>
            <ac:picMk id="7" creationId="{BD923572-005D-EDE8-E5AF-CF0C225320F4}"/>
          </ac:picMkLst>
        </pc:picChg>
        <pc:picChg chg="del">
          <ac:chgData name="Sudvarg, Marion" userId="2bb9b31b-5f3c-4f72-8e1f-41eb276ee9c6" providerId="ADAL" clId="{8E426975-D65C-4288-86C0-F992F63330E8}" dt="2024-10-18T08:17:00.393" v="5731" actId="478"/>
          <ac:picMkLst>
            <pc:docMk/>
            <pc:sldMk cId="1775437008" sldId="416"/>
            <ac:picMk id="8" creationId="{3D7AE7A8-1FFD-6EC4-C847-F98DB6F80D23}"/>
          </ac:picMkLst>
        </pc:picChg>
        <pc:picChg chg="del">
          <ac:chgData name="Sudvarg, Marion" userId="2bb9b31b-5f3c-4f72-8e1f-41eb276ee9c6" providerId="ADAL" clId="{8E426975-D65C-4288-86C0-F992F63330E8}" dt="2024-10-18T08:17:00.393" v="5731" actId="478"/>
          <ac:picMkLst>
            <pc:docMk/>
            <pc:sldMk cId="1775437008" sldId="416"/>
            <ac:picMk id="11" creationId="{D2536D13-9A64-B86E-14F7-37E8906CC96B}"/>
          </ac:picMkLst>
        </pc:picChg>
        <pc:picChg chg="add mod">
          <ac:chgData name="Sudvarg, Marion" userId="2bb9b31b-5f3c-4f72-8e1f-41eb276ee9c6" providerId="ADAL" clId="{8E426975-D65C-4288-86C0-F992F63330E8}" dt="2024-10-22T07:34:09.181" v="23949" actId="1036"/>
          <ac:picMkLst>
            <pc:docMk/>
            <pc:sldMk cId="1775437008" sldId="416"/>
            <ac:picMk id="14" creationId="{E1734B1B-D204-AB15-F232-EA379BECD40A}"/>
          </ac:picMkLst>
        </pc:picChg>
        <pc:picChg chg="add del mod">
          <ac:chgData name="Sudvarg, Marion" userId="2bb9b31b-5f3c-4f72-8e1f-41eb276ee9c6" providerId="ADAL" clId="{8E426975-D65C-4288-86C0-F992F63330E8}" dt="2024-10-18T08:18:15.159" v="5734" actId="478"/>
          <ac:picMkLst>
            <pc:docMk/>
            <pc:sldMk cId="1775437008" sldId="416"/>
            <ac:picMk id="15" creationId="{827C394D-BBBD-28C6-D553-67813CA28132}"/>
          </ac:picMkLst>
        </pc:picChg>
        <pc:picChg chg="add mod">
          <ac:chgData name="Sudvarg, Marion" userId="2bb9b31b-5f3c-4f72-8e1f-41eb276ee9c6" providerId="ADAL" clId="{8E426975-D65C-4288-86C0-F992F63330E8}" dt="2024-10-18T08:19:31.494" v="5934" actId="1076"/>
          <ac:picMkLst>
            <pc:docMk/>
            <pc:sldMk cId="1775437008" sldId="416"/>
            <ac:picMk id="21" creationId="{1FCB5694-30AF-D6C2-E3FD-B0A966BAE777}"/>
          </ac:picMkLst>
        </pc:picChg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4:32.984" v="23952" actId="14100"/>
        <pc:sldMkLst>
          <pc:docMk/>
          <pc:sldMk cId="79878160" sldId="417"/>
        </pc:sldMkLst>
        <pc:spChg chg="mod">
          <ac:chgData name="Sudvarg, Marion" userId="2bb9b31b-5f3c-4f72-8e1f-41eb276ee9c6" providerId="ADAL" clId="{8E426975-D65C-4288-86C0-F992F63330E8}" dt="2024-10-18T08:20:26.356" v="5952" actId="20577"/>
          <ac:spMkLst>
            <pc:docMk/>
            <pc:sldMk cId="79878160" sldId="417"/>
            <ac:spMk id="2" creationId="{0F09E59E-24FF-5DAF-F724-E0F0B78C3ABF}"/>
          </ac:spMkLst>
        </pc:spChg>
        <pc:spChg chg="add del mod">
          <ac:chgData name="Sudvarg, Marion" userId="2bb9b31b-5f3c-4f72-8e1f-41eb276ee9c6" providerId="ADAL" clId="{8E426975-D65C-4288-86C0-F992F63330E8}" dt="2024-10-18T08:25:05.448" v="6098" actId="478"/>
          <ac:spMkLst>
            <pc:docMk/>
            <pc:sldMk cId="79878160" sldId="417"/>
            <ac:spMk id="4" creationId="{D1659EF9-062B-E6DB-A7A5-8263B0FEA4EA}"/>
          </ac:spMkLst>
        </pc:spChg>
        <pc:spChg chg="del">
          <ac:chgData name="Sudvarg, Marion" userId="2bb9b31b-5f3c-4f72-8e1f-41eb276ee9c6" providerId="ADAL" clId="{8E426975-D65C-4288-86C0-F992F63330E8}" dt="2024-10-18T08:25:03.382" v="6097" actId="478"/>
          <ac:spMkLst>
            <pc:docMk/>
            <pc:sldMk cId="79878160" sldId="417"/>
            <ac:spMk id="5" creationId="{F5D30688-F981-5AF6-3517-B51AB05694F2}"/>
          </ac:spMkLst>
        </pc:spChg>
        <pc:spChg chg="del">
          <ac:chgData name="Sudvarg, Marion" userId="2bb9b31b-5f3c-4f72-8e1f-41eb276ee9c6" providerId="ADAL" clId="{8E426975-D65C-4288-86C0-F992F63330E8}" dt="2024-10-18T08:25:53.831" v="6099" actId="478"/>
          <ac:spMkLst>
            <pc:docMk/>
            <pc:sldMk cId="79878160" sldId="417"/>
            <ac:spMk id="9" creationId="{ABCDA08B-574A-F88D-6D5C-A7C812D38180}"/>
          </ac:spMkLst>
        </pc:spChg>
        <pc:spChg chg="del">
          <ac:chgData name="Sudvarg, Marion" userId="2bb9b31b-5f3c-4f72-8e1f-41eb276ee9c6" providerId="ADAL" clId="{8E426975-D65C-4288-86C0-F992F63330E8}" dt="2024-10-18T08:26:00.487" v="6102" actId="478"/>
          <ac:spMkLst>
            <pc:docMk/>
            <pc:sldMk cId="79878160" sldId="417"/>
            <ac:spMk id="10" creationId="{221AF4D6-A4B4-DEDD-7B62-10EDCB8B2D45}"/>
          </ac:spMkLst>
        </pc:spChg>
        <pc:spChg chg="mod">
          <ac:chgData name="Sudvarg, Marion" userId="2bb9b31b-5f3c-4f72-8e1f-41eb276ee9c6" providerId="ADAL" clId="{8E426975-D65C-4288-86C0-F992F63330E8}" dt="2024-10-22T07:34:32.984" v="23952" actId="14100"/>
          <ac:spMkLst>
            <pc:docMk/>
            <pc:sldMk cId="79878160" sldId="417"/>
            <ac:spMk id="12" creationId="{77F663FF-1AF9-CEB7-9803-C16DDD5253CB}"/>
          </ac:spMkLst>
        </pc:spChg>
        <pc:spChg chg="add mod">
          <ac:chgData name="Sudvarg, Marion" userId="2bb9b31b-5f3c-4f72-8e1f-41eb276ee9c6" providerId="ADAL" clId="{8E426975-D65C-4288-86C0-F992F63330E8}" dt="2024-10-18T08:25:54.321" v="6100"/>
          <ac:spMkLst>
            <pc:docMk/>
            <pc:sldMk cId="79878160" sldId="417"/>
            <ac:spMk id="14" creationId="{71F77E1B-7A1B-A70C-DF52-16DDBAFE37B6}"/>
          </ac:spMkLst>
        </pc:spChg>
        <pc:spChg chg="add mod">
          <ac:chgData name="Sudvarg, Marion" userId="2bb9b31b-5f3c-4f72-8e1f-41eb276ee9c6" providerId="ADAL" clId="{8E426975-D65C-4288-86C0-F992F63330E8}" dt="2024-10-18T08:26:57.415" v="6160" actId="2711"/>
          <ac:spMkLst>
            <pc:docMk/>
            <pc:sldMk cId="79878160" sldId="417"/>
            <ac:spMk id="16" creationId="{206B32AD-8276-406F-2466-AADC4F5A449A}"/>
          </ac:spMkLst>
        </pc:spChg>
        <pc:spChg chg="add del mod">
          <ac:chgData name="Sudvarg, Marion" userId="2bb9b31b-5f3c-4f72-8e1f-41eb276ee9c6" providerId="ADAL" clId="{8E426975-D65C-4288-86C0-F992F63330E8}" dt="2024-10-18T08:26:29.424" v="6145" actId="478"/>
          <ac:spMkLst>
            <pc:docMk/>
            <pc:sldMk cId="79878160" sldId="417"/>
            <ac:spMk id="17" creationId="{059C1BEE-26AB-7694-DC84-82C6A8D76267}"/>
          </ac:spMkLst>
        </pc:spChg>
        <pc:spChg chg="add mod">
          <ac:chgData name="Sudvarg, Marion" userId="2bb9b31b-5f3c-4f72-8e1f-41eb276ee9c6" providerId="ADAL" clId="{8E426975-D65C-4288-86C0-F992F63330E8}" dt="2024-10-18T08:31:00.360" v="6397" actId="6549"/>
          <ac:spMkLst>
            <pc:docMk/>
            <pc:sldMk cId="79878160" sldId="417"/>
            <ac:spMk id="18" creationId="{8AA90F12-B2FF-3C95-9253-9D401AA29F8D}"/>
          </ac:spMkLst>
        </pc:spChg>
        <pc:picChg chg="add mod">
          <ac:chgData name="Sudvarg, Marion" userId="2bb9b31b-5f3c-4f72-8e1f-41eb276ee9c6" providerId="ADAL" clId="{8E426975-D65C-4288-86C0-F992F63330E8}" dt="2024-10-22T05:15:26.918" v="19212" actId="1036"/>
          <ac:picMkLst>
            <pc:docMk/>
            <pc:sldMk cId="79878160" sldId="417"/>
            <ac:picMk id="3" creationId="{E1449409-457F-0E3F-F080-15F5432972C7}"/>
          </ac:picMkLst>
        </pc:picChg>
        <pc:picChg chg="add mod">
          <ac:chgData name="Sudvarg, Marion" userId="2bb9b31b-5f3c-4f72-8e1f-41eb276ee9c6" providerId="ADAL" clId="{8E426975-D65C-4288-86C0-F992F63330E8}" dt="2024-10-22T05:15:30.761" v="19214" actId="1076"/>
          <ac:picMkLst>
            <pc:docMk/>
            <pc:sldMk cId="79878160" sldId="417"/>
            <ac:picMk id="4" creationId="{7BB3E3D3-F5DC-A71D-3E72-4B745C1CABFD}"/>
          </ac:picMkLst>
        </pc:picChg>
        <pc:picChg chg="add del mod">
          <ac:chgData name="Sudvarg, Marion" userId="2bb9b31b-5f3c-4f72-8e1f-41eb276ee9c6" providerId="ADAL" clId="{8E426975-D65C-4288-86C0-F992F63330E8}" dt="2024-10-22T07:07:42.389" v="23846"/>
          <ac:picMkLst>
            <pc:docMk/>
            <pc:sldMk cId="79878160" sldId="417"/>
            <ac:picMk id="6" creationId="{571D2164-56BE-9BFA-78A5-CA61FA86100B}"/>
          </ac:picMkLst>
        </pc:picChg>
        <pc:picChg chg="del">
          <ac:chgData name="Sudvarg, Marion" userId="2bb9b31b-5f3c-4f72-8e1f-41eb276ee9c6" providerId="ADAL" clId="{8E426975-D65C-4288-86C0-F992F63330E8}" dt="2024-10-18T08:25:58.278" v="6101" actId="478"/>
          <ac:picMkLst>
            <pc:docMk/>
            <pc:sldMk cId="79878160" sldId="417"/>
            <ac:picMk id="6" creationId="{E8F4E1D8-3C03-5A39-475F-29F8DBAF5E74}"/>
          </ac:picMkLst>
        </pc:picChg>
        <pc:picChg chg="del">
          <ac:chgData name="Sudvarg, Marion" userId="2bb9b31b-5f3c-4f72-8e1f-41eb276ee9c6" providerId="ADAL" clId="{8E426975-D65C-4288-86C0-F992F63330E8}" dt="2024-10-18T08:25:53.831" v="6099" actId="478"/>
          <ac:picMkLst>
            <pc:docMk/>
            <pc:sldMk cId="79878160" sldId="417"/>
            <ac:picMk id="7" creationId="{B197054F-BCE7-EB98-B823-90E1F701A20C}"/>
          </ac:picMkLst>
        </pc:picChg>
        <pc:picChg chg="del">
          <ac:chgData name="Sudvarg, Marion" userId="2bb9b31b-5f3c-4f72-8e1f-41eb276ee9c6" providerId="ADAL" clId="{8E426975-D65C-4288-86C0-F992F63330E8}" dt="2024-10-18T08:25:53.831" v="6099" actId="478"/>
          <ac:picMkLst>
            <pc:docMk/>
            <pc:sldMk cId="79878160" sldId="417"/>
            <ac:picMk id="8" creationId="{3D7AE7A8-1FFD-6EC4-C847-F98DB6F80D23}"/>
          </ac:picMkLst>
        </pc:picChg>
        <pc:picChg chg="add del mod ord">
          <ac:chgData name="Sudvarg, Marion" userId="2bb9b31b-5f3c-4f72-8e1f-41eb276ee9c6" providerId="ADAL" clId="{8E426975-D65C-4288-86C0-F992F63330E8}" dt="2024-10-22T07:08:07.363" v="23847"/>
          <ac:picMkLst>
            <pc:docMk/>
            <pc:sldMk cId="79878160" sldId="417"/>
            <ac:picMk id="9" creationId="{FF0FE4C3-BF3A-89A5-24C3-DA7B922CABBA}"/>
          </ac:picMkLst>
        </pc:picChg>
        <pc:picChg chg="add del mod">
          <ac:chgData name="Sudvarg, Marion" userId="2bb9b31b-5f3c-4f72-8e1f-41eb276ee9c6" providerId="ADAL" clId="{8E426975-D65C-4288-86C0-F992F63330E8}" dt="2024-10-22T07:08:16.493" v="23849"/>
          <ac:picMkLst>
            <pc:docMk/>
            <pc:sldMk cId="79878160" sldId="417"/>
            <ac:picMk id="10" creationId="{F151F764-6694-92AF-D702-A09E7A3A34AF}"/>
          </ac:picMkLst>
        </pc:picChg>
        <pc:picChg chg="del">
          <ac:chgData name="Sudvarg, Marion" userId="2bb9b31b-5f3c-4f72-8e1f-41eb276ee9c6" providerId="ADAL" clId="{8E426975-D65C-4288-86C0-F992F63330E8}" dt="2024-10-18T08:25:53.831" v="6099" actId="478"/>
          <ac:picMkLst>
            <pc:docMk/>
            <pc:sldMk cId="79878160" sldId="417"/>
            <ac:picMk id="11" creationId="{D2536D13-9A64-B86E-14F7-37E8906CC96B}"/>
          </ac:picMkLst>
        </pc:picChg>
        <pc:picChg chg="add mod">
          <ac:chgData name="Sudvarg, Marion" userId="2bb9b31b-5f3c-4f72-8e1f-41eb276ee9c6" providerId="ADAL" clId="{8E426975-D65C-4288-86C0-F992F63330E8}" dt="2024-10-18T08:25:54.321" v="6100"/>
          <ac:picMkLst>
            <pc:docMk/>
            <pc:sldMk cId="79878160" sldId="417"/>
            <ac:picMk id="13" creationId="{F712C13A-174E-0EFC-E210-8B2BD46416D2}"/>
          </ac:picMkLst>
        </pc:picChg>
        <pc:picChg chg="add del mod ord">
          <ac:chgData name="Sudvarg, Marion" userId="2bb9b31b-5f3c-4f72-8e1f-41eb276ee9c6" providerId="ADAL" clId="{8E426975-D65C-4288-86C0-F992F63330E8}" dt="2024-10-22T07:08:53.564" v="23850"/>
          <ac:picMkLst>
            <pc:docMk/>
            <pc:sldMk cId="79878160" sldId="417"/>
            <ac:picMk id="14" creationId="{4662963D-4145-F62E-2E4D-766D3F2EF9ED}"/>
          </ac:picMkLst>
        </pc:picChg>
        <pc:picChg chg="add mod">
          <ac:chgData name="Sudvarg, Marion" userId="2bb9b31b-5f3c-4f72-8e1f-41eb276ee9c6" providerId="ADAL" clId="{8E426975-D65C-4288-86C0-F992F63330E8}" dt="2024-10-18T08:27:04.124" v="6176" actId="1035"/>
          <ac:picMkLst>
            <pc:docMk/>
            <pc:sldMk cId="79878160" sldId="417"/>
            <ac:picMk id="15" creationId="{CFCDACC9-259E-C468-8893-8F78522F67D3}"/>
          </ac:picMkLst>
        </pc:picChg>
        <pc:picChg chg="add del mod">
          <ac:chgData name="Sudvarg, Marion" userId="2bb9b31b-5f3c-4f72-8e1f-41eb276ee9c6" providerId="ADAL" clId="{8E426975-D65C-4288-86C0-F992F63330E8}" dt="2024-10-22T07:09:50.367" v="23852"/>
          <ac:picMkLst>
            <pc:docMk/>
            <pc:sldMk cId="79878160" sldId="417"/>
            <ac:picMk id="17" creationId="{ECC09269-B259-E650-D6B4-A44E5CF3A1B3}"/>
          </ac:picMkLst>
        </pc:picChg>
        <pc:picChg chg="add del mod">
          <ac:chgData name="Sudvarg, Marion" userId="2bb9b31b-5f3c-4f72-8e1f-41eb276ee9c6" providerId="ADAL" clId="{8E426975-D65C-4288-86C0-F992F63330E8}" dt="2024-10-22T07:11:04.998" v="23854" actId="478"/>
          <ac:picMkLst>
            <pc:docMk/>
            <pc:sldMk cId="79878160" sldId="417"/>
            <ac:picMk id="24" creationId="{6E99F8C9-F7A7-D3C6-1A38-77BD06D0BA97}"/>
          </ac:picMkLst>
        </pc:picChg>
        <pc:picChg chg="add mod">
          <ac:chgData name="Sudvarg, Marion" userId="2bb9b31b-5f3c-4f72-8e1f-41eb276ee9c6" providerId="ADAL" clId="{8E426975-D65C-4288-86C0-F992F63330E8}" dt="2024-10-22T07:34:28.111" v="23951" actId="1076"/>
          <ac:picMkLst>
            <pc:docMk/>
            <pc:sldMk cId="79878160" sldId="417"/>
            <ac:picMk id="31" creationId="{58F0EFC1-CB3F-1C97-9FFA-1B71C8405F5C}"/>
          </ac:picMkLst>
        </pc:picChg>
      </pc:sldChg>
      <pc:sldChg chg="modSp add del mod">
        <pc:chgData name="Sudvarg, Marion" userId="2bb9b31b-5f3c-4f72-8e1f-41eb276ee9c6" providerId="ADAL" clId="{8E426975-D65C-4288-86C0-F992F63330E8}" dt="2024-10-18T08:24:57.662" v="6096" actId="47"/>
        <pc:sldMkLst>
          <pc:docMk/>
          <pc:sldMk cId="568415875" sldId="418"/>
        </pc:sldMkLst>
        <pc:spChg chg="mod">
          <ac:chgData name="Sudvarg, Marion" userId="2bb9b31b-5f3c-4f72-8e1f-41eb276ee9c6" providerId="ADAL" clId="{8E426975-D65C-4288-86C0-F992F63330E8}" dt="2024-10-18T08:24:52.881" v="6095" actId="20577"/>
          <ac:spMkLst>
            <pc:docMk/>
            <pc:sldMk cId="568415875" sldId="418"/>
            <ac:spMk id="2" creationId="{0F09E59E-24FF-5DAF-F724-E0F0B78C3ABF}"/>
          </ac:spMkLst>
        </pc:spChg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5:13.970" v="23956" actId="120"/>
        <pc:sldMkLst>
          <pc:docMk/>
          <pc:sldMk cId="2888173814" sldId="418"/>
        </pc:sldMkLst>
        <pc:spChg chg="mod">
          <ac:chgData name="Sudvarg, Marion" userId="2bb9b31b-5f3c-4f72-8e1f-41eb276ee9c6" providerId="ADAL" clId="{8E426975-D65C-4288-86C0-F992F63330E8}" dt="2024-10-22T07:35:13.970" v="23956" actId="120"/>
          <ac:spMkLst>
            <pc:docMk/>
            <pc:sldMk cId="2888173814" sldId="418"/>
            <ac:spMk id="2" creationId="{0F09E59E-24FF-5DAF-F724-E0F0B78C3ABF}"/>
          </ac:spMkLst>
        </pc:spChg>
        <pc:spChg chg="del">
          <ac:chgData name="Sudvarg, Marion" userId="2bb9b31b-5f3c-4f72-8e1f-41eb276ee9c6" providerId="ADAL" clId="{8E426975-D65C-4288-86C0-F992F63330E8}" dt="2024-10-18T08:28:55.071" v="6291" actId="478"/>
          <ac:spMkLst>
            <pc:docMk/>
            <pc:sldMk cId="2888173814" sldId="418"/>
            <ac:spMk id="12" creationId="{77F663FF-1AF9-CEB7-9803-C16DDD5253CB}"/>
          </ac:spMkLst>
        </pc:spChg>
        <pc:spChg chg="del">
          <ac:chgData name="Sudvarg, Marion" userId="2bb9b31b-5f3c-4f72-8e1f-41eb276ee9c6" providerId="ADAL" clId="{8E426975-D65C-4288-86C0-F992F63330E8}" dt="2024-10-18T08:29:02.671" v="6305" actId="478"/>
          <ac:spMkLst>
            <pc:docMk/>
            <pc:sldMk cId="2888173814" sldId="418"/>
            <ac:spMk id="16" creationId="{206B32AD-8276-406F-2466-AADC4F5A449A}"/>
          </ac:spMkLst>
        </pc:spChg>
        <pc:spChg chg="del">
          <ac:chgData name="Sudvarg, Marion" userId="2bb9b31b-5f3c-4f72-8e1f-41eb276ee9c6" providerId="ADAL" clId="{8E426975-D65C-4288-86C0-F992F63330E8}" dt="2024-10-18T08:29:02.671" v="6305" actId="478"/>
          <ac:spMkLst>
            <pc:docMk/>
            <pc:sldMk cId="2888173814" sldId="418"/>
            <ac:spMk id="18" creationId="{8AA90F12-B2FF-3C95-9253-9D401AA29F8D}"/>
          </ac:spMkLst>
        </pc:spChg>
        <pc:picChg chg="add mod">
          <ac:chgData name="Sudvarg, Marion" userId="2bb9b31b-5f3c-4f72-8e1f-41eb276ee9c6" providerId="ADAL" clId="{8E426975-D65C-4288-86C0-F992F63330E8}" dt="2024-10-21T15:03:43.502" v="9957" actId="1035"/>
          <ac:picMkLst>
            <pc:docMk/>
            <pc:sldMk cId="2888173814" sldId="418"/>
            <ac:picMk id="3" creationId="{56FFEC54-847D-709B-A13F-9F7900658AF7}"/>
          </ac:picMkLst>
        </pc:picChg>
        <pc:picChg chg="add mod ord">
          <ac:chgData name="Sudvarg, Marion" userId="2bb9b31b-5f3c-4f72-8e1f-41eb276ee9c6" providerId="ADAL" clId="{8E426975-D65C-4288-86C0-F992F63330E8}" dt="2024-10-21T15:03:40.032" v="9952" actId="1035"/>
          <ac:picMkLst>
            <pc:docMk/>
            <pc:sldMk cId="2888173814" sldId="418"/>
            <ac:picMk id="4" creationId="{55066691-8B32-EE45-4E32-B19EEEF370D6}"/>
          </ac:picMkLst>
        </pc:picChg>
        <pc:picChg chg="add del mod">
          <ac:chgData name="Sudvarg, Marion" userId="2bb9b31b-5f3c-4f72-8e1f-41eb276ee9c6" providerId="ADAL" clId="{8E426975-D65C-4288-86C0-F992F63330E8}" dt="2024-10-22T07:11:08.507" v="23855" actId="478"/>
          <ac:picMkLst>
            <pc:docMk/>
            <pc:sldMk cId="2888173814" sldId="418"/>
            <ac:picMk id="7" creationId="{FD1CD2AD-ED2E-EC0B-3887-41DCC9BC6FEE}"/>
          </ac:picMkLst>
        </pc:picChg>
        <pc:picChg chg="add mod">
          <ac:chgData name="Sudvarg, Marion" userId="2bb9b31b-5f3c-4f72-8e1f-41eb276ee9c6" providerId="ADAL" clId="{8E426975-D65C-4288-86C0-F992F63330E8}" dt="2024-10-22T07:34:58.670" v="23954" actId="1076"/>
          <ac:picMkLst>
            <pc:docMk/>
            <pc:sldMk cId="2888173814" sldId="418"/>
            <ac:picMk id="12" creationId="{ECAA5F77-04F2-61F3-8E44-C0221E771BED}"/>
          </ac:picMkLst>
        </pc:picChg>
        <pc:picChg chg="del">
          <ac:chgData name="Sudvarg, Marion" userId="2bb9b31b-5f3c-4f72-8e1f-41eb276ee9c6" providerId="ADAL" clId="{8E426975-D65C-4288-86C0-F992F63330E8}" dt="2024-10-18T08:29:02.671" v="6305" actId="478"/>
          <ac:picMkLst>
            <pc:docMk/>
            <pc:sldMk cId="2888173814" sldId="418"/>
            <ac:picMk id="15" creationId="{CFCDACC9-259E-C468-8893-8F78522F67D3}"/>
          </ac:picMkLst>
        </pc:picChg>
      </pc:sldChg>
      <pc:sldChg chg="addSp delSp modSp add mod modTransition modAnim modNotesTx">
        <pc:chgData name="Sudvarg, Marion" userId="2bb9b31b-5f3c-4f72-8e1f-41eb276ee9c6" providerId="ADAL" clId="{8E426975-D65C-4288-86C0-F992F63330E8}" dt="2024-10-22T07:35:24.560" v="23959" actId="1076"/>
        <pc:sldMkLst>
          <pc:docMk/>
          <pc:sldMk cId="572969090" sldId="419"/>
        </pc:sldMkLst>
        <pc:spChg chg="mod">
          <ac:chgData name="Sudvarg, Marion" userId="2bb9b31b-5f3c-4f72-8e1f-41eb276ee9c6" providerId="ADAL" clId="{8E426975-D65C-4288-86C0-F992F63330E8}" dt="2024-10-22T07:35:17.390" v="23957" actId="120"/>
          <ac:spMkLst>
            <pc:docMk/>
            <pc:sldMk cId="572969090" sldId="419"/>
            <ac:spMk id="2" creationId="{0F09E59E-24FF-5DAF-F724-E0F0B78C3ABF}"/>
          </ac:spMkLst>
        </pc:spChg>
        <pc:spChg chg="add mod">
          <ac:chgData name="Sudvarg, Marion" userId="2bb9b31b-5f3c-4f72-8e1f-41eb276ee9c6" providerId="ADAL" clId="{8E426975-D65C-4288-86C0-F992F63330E8}" dt="2024-10-21T04:30:18.586" v="9247" actId="14100"/>
          <ac:spMkLst>
            <pc:docMk/>
            <pc:sldMk cId="572969090" sldId="419"/>
            <ac:spMk id="3" creationId="{BF035A9F-0606-EAFD-9D7E-9D0BEF7CF97C}"/>
          </ac:spMkLst>
        </pc:spChg>
        <pc:picChg chg="del">
          <ac:chgData name="Sudvarg, Marion" userId="2bb9b31b-5f3c-4f72-8e1f-41eb276ee9c6" providerId="ADAL" clId="{8E426975-D65C-4288-86C0-F992F63330E8}" dt="2024-10-18T08:30:12.730" v="6335" actId="478"/>
          <ac:picMkLst>
            <pc:docMk/>
            <pc:sldMk cId="572969090" sldId="419"/>
            <ac:picMk id="4" creationId="{55066691-8B32-EE45-4E32-B19EEEF370D6}"/>
          </ac:picMkLst>
        </pc:picChg>
        <pc:picChg chg="add del mod">
          <ac:chgData name="Sudvarg, Marion" userId="2bb9b31b-5f3c-4f72-8e1f-41eb276ee9c6" providerId="ADAL" clId="{8E426975-D65C-4288-86C0-F992F63330E8}" dt="2024-10-22T07:13:57.772" v="23860"/>
          <ac:picMkLst>
            <pc:docMk/>
            <pc:sldMk cId="572969090" sldId="419"/>
            <ac:picMk id="6" creationId="{8ADB6635-4560-076B-CD58-902156B8BD33}"/>
          </ac:picMkLst>
        </pc:picChg>
        <pc:picChg chg="add del mod ord">
          <ac:chgData name="Sudvarg, Marion" userId="2bb9b31b-5f3c-4f72-8e1f-41eb276ee9c6" providerId="ADAL" clId="{8E426975-D65C-4288-86C0-F992F63330E8}" dt="2024-10-22T07:14:34.939" v="23861"/>
          <ac:picMkLst>
            <pc:docMk/>
            <pc:sldMk cId="572969090" sldId="419"/>
            <ac:picMk id="9" creationId="{C9153C57-9D08-7AD4-6877-9B974572A051}"/>
          </ac:picMkLst>
        </pc:picChg>
        <pc:picChg chg="add mod">
          <ac:chgData name="Sudvarg, Marion" userId="2bb9b31b-5f3c-4f72-8e1f-41eb276ee9c6" providerId="ADAL" clId="{8E426975-D65C-4288-86C0-F992F63330E8}" dt="2024-10-22T07:35:24.560" v="23959" actId="1076"/>
          <ac:picMkLst>
            <pc:docMk/>
            <pc:sldMk cId="572969090" sldId="419"/>
            <ac:picMk id="10" creationId="{630DAF95-BC82-2009-5A04-948751DC143B}"/>
          </ac:picMkLst>
        </pc:picChg>
      </pc:sldChg>
      <pc:sldChg chg="addSp delSp modSp add mod modTransition delAnim modNotesTx">
        <pc:chgData name="Sudvarg, Marion" userId="2bb9b31b-5f3c-4f72-8e1f-41eb276ee9c6" providerId="ADAL" clId="{8E426975-D65C-4288-86C0-F992F63330E8}" dt="2024-10-22T07:35:35.620" v="23962" actId="1076"/>
        <pc:sldMkLst>
          <pc:docMk/>
          <pc:sldMk cId="1980118621" sldId="420"/>
        </pc:sldMkLst>
        <pc:spChg chg="mod">
          <ac:chgData name="Sudvarg, Marion" userId="2bb9b31b-5f3c-4f72-8e1f-41eb276ee9c6" providerId="ADAL" clId="{8E426975-D65C-4288-86C0-F992F63330E8}" dt="2024-10-22T07:35:29.540" v="23960" actId="120"/>
          <ac:spMkLst>
            <pc:docMk/>
            <pc:sldMk cId="1980118621" sldId="420"/>
            <ac:spMk id="2" creationId="{0F09E59E-24FF-5DAF-F724-E0F0B78C3ABF}"/>
          </ac:spMkLst>
        </pc:spChg>
        <pc:spChg chg="del">
          <ac:chgData name="Sudvarg, Marion" userId="2bb9b31b-5f3c-4f72-8e1f-41eb276ee9c6" providerId="ADAL" clId="{8E426975-D65C-4288-86C0-F992F63330E8}" dt="2024-10-18T08:44:23.892" v="6676" actId="478"/>
          <ac:spMkLst>
            <pc:docMk/>
            <pc:sldMk cId="1980118621" sldId="420"/>
            <ac:spMk id="3" creationId="{BF035A9F-0606-EAFD-9D7E-9D0BEF7CF97C}"/>
          </ac:spMkLst>
        </pc:spChg>
        <pc:spChg chg="add del mod">
          <ac:chgData name="Sudvarg, Marion" userId="2bb9b31b-5f3c-4f72-8e1f-41eb276ee9c6" providerId="ADAL" clId="{8E426975-D65C-4288-86C0-F992F63330E8}" dt="2024-10-18T08:44:26.114" v="6677" actId="478"/>
          <ac:spMkLst>
            <pc:docMk/>
            <pc:sldMk cId="1980118621" sldId="420"/>
            <ac:spMk id="5" creationId="{585EB3AA-6758-03D4-2744-10541294849E}"/>
          </ac:spMkLst>
        </pc:spChg>
        <pc:picChg chg="add mod">
          <ac:chgData name="Sudvarg, Marion" userId="2bb9b31b-5f3c-4f72-8e1f-41eb276ee9c6" providerId="ADAL" clId="{8E426975-D65C-4288-86C0-F992F63330E8}" dt="2024-10-21T05:22:14.666" v="9254" actId="1076"/>
          <ac:picMkLst>
            <pc:docMk/>
            <pc:sldMk cId="1980118621" sldId="420"/>
            <ac:picMk id="4" creationId="{36C37C30-EBCF-9435-8D34-108CDB0D0713}"/>
          </ac:picMkLst>
        </pc:picChg>
        <pc:picChg chg="add mod">
          <ac:chgData name="Sudvarg, Marion" userId="2bb9b31b-5f3c-4f72-8e1f-41eb276ee9c6" providerId="ADAL" clId="{8E426975-D65C-4288-86C0-F992F63330E8}" dt="2024-10-22T07:35:35.620" v="23962" actId="1076"/>
          <ac:picMkLst>
            <pc:docMk/>
            <pc:sldMk cId="1980118621" sldId="420"/>
            <ac:picMk id="6" creationId="{E9F3B9B1-0144-893D-74A3-C615E0DFD1D1}"/>
          </ac:picMkLst>
        </pc:picChg>
        <pc:picChg chg="add del mod">
          <ac:chgData name="Sudvarg, Marion" userId="2bb9b31b-5f3c-4f72-8e1f-41eb276ee9c6" providerId="ADAL" clId="{8E426975-D65C-4288-86C0-F992F63330E8}" dt="2024-10-21T05:21:49.564" v="9248" actId="478"/>
          <ac:picMkLst>
            <pc:docMk/>
            <pc:sldMk cId="1980118621" sldId="420"/>
            <ac:picMk id="7" creationId="{E2C389B6-55B8-38B0-F97D-30A5C8762491}"/>
          </ac:picMkLst>
        </pc:picChg>
      </pc:sldChg>
      <pc:sldChg chg="modSp add mod ord modTransition modAnim modShow modNotesTx">
        <pc:chgData name="Sudvarg, Marion" userId="2bb9b31b-5f3c-4f72-8e1f-41eb276ee9c6" providerId="ADAL" clId="{8E426975-D65C-4288-86C0-F992F63330E8}" dt="2024-10-22T07:38:14.112" v="23980" actId="729"/>
        <pc:sldMkLst>
          <pc:docMk/>
          <pc:sldMk cId="1125262248" sldId="421"/>
        </pc:sldMkLst>
        <pc:spChg chg="mod">
          <ac:chgData name="Sudvarg, Marion" userId="2bb9b31b-5f3c-4f72-8e1f-41eb276ee9c6" providerId="ADAL" clId="{8E426975-D65C-4288-86C0-F992F63330E8}" dt="2024-10-18T08:45:11.449" v="6729" actId="20577"/>
          <ac:spMkLst>
            <pc:docMk/>
            <pc:sldMk cId="1125262248" sldId="421"/>
            <ac:spMk id="2" creationId="{0F09E59E-24FF-5DAF-F724-E0F0B78C3ABF}"/>
          </ac:spMkLst>
        </pc:spChg>
        <pc:spChg chg="mod">
          <ac:chgData name="Sudvarg, Marion" userId="2bb9b31b-5f3c-4f72-8e1f-41eb276ee9c6" providerId="ADAL" clId="{8E426975-D65C-4288-86C0-F992F63330E8}" dt="2024-10-18T08:46:38.417" v="6997" actId="1076"/>
          <ac:spMkLst>
            <pc:docMk/>
            <pc:sldMk cId="1125262248" sldId="421"/>
            <ac:spMk id="3" creationId="{BF035A9F-0606-EAFD-9D7E-9D0BEF7CF97C}"/>
          </ac:spMkLst>
        </pc:spChg>
      </pc:sldChg>
      <pc:sldChg chg="new add del mod modTransition modShow">
        <pc:chgData name="Sudvarg, Marion" userId="2bb9b31b-5f3c-4f72-8e1f-41eb276ee9c6" providerId="ADAL" clId="{8E426975-D65C-4288-86C0-F992F63330E8}" dt="2024-10-22T06:50:17.145" v="23824"/>
        <pc:sldMkLst>
          <pc:docMk/>
          <pc:sldMk cId="2474322648" sldId="422"/>
        </pc:sldMkLst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6:28.319" v="23969" actId="1076"/>
        <pc:sldMkLst>
          <pc:docMk/>
          <pc:sldMk cId="4138745310" sldId="423"/>
        </pc:sldMkLst>
        <pc:spChg chg="mod">
          <ac:chgData name="Sudvarg, Marion" userId="2bb9b31b-5f3c-4f72-8e1f-41eb276ee9c6" providerId="ADAL" clId="{8E426975-D65C-4288-86C0-F992F63330E8}" dt="2024-10-21T05:32:31.527" v="9263" actId="962"/>
          <ac:spMkLst>
            <pc:docMk/>
            <pc:sldMk cId="4138745310" sldId="423"/>
            <ac:spMk id="2" creationId="{0F09E59E-24FF-5DAF-F724-E0F0B78C3ABF}"/>
          </ac:spMkLst>
        </pc:spChg>
        <pc:spChg chg="del mod">
          <ac:chgData name="Sudvarg, Marion" userId="2bb9b31b-5f3c-4f72-8e1f-41eb276ee9c6" providerId="ADAL" clId="{8E426975-D65C-4288-86C0-F992F63330E8}" dt="2024-10-18T08:49:32.672" v="7048" actId="478"/>
          <ac:spMkLst>
            <pc:docMk/>
            <pc:sldMk cId="4138745310" sldId="423"/>
            <ac:spMk id="3" creationId="{BF035A9F-0606-EAFD-9D7E-9D0BEF7CF97C}"/>
          </ac:spMkLst>
        </pc:spChg>
        <pc:spChg chg="add del mod">
          <ac:chgData name="Sudvarg, Marion" userId="2bb9b31b-5f3c-4f72-8e1f-41eb276ee9c6" providerId="ADAL" clId="{8E426975-D65C-4288-86C0-F992F63330E8}" dt="2024-10-18T08:49:54.028" v="7051" actId="478"/>
          <ac:spMkLst>
            <pc:docMk/>
            <pc:sldMk cId="4138745310" sldId="423"/>
            <ac:spMk id="5" creationId="{745FCDA6-D8DD-DAE0-B9D6-2A098D7D6ACB}"/>
          </ac:spMkLst>
        </pc:spChg>
        <pc:spChg chg="add mod ord">
          <ac:chgData name="Sudvarg, Marion" userId="2bb9b31b-5f3c-4f72-8e1f-41eb276ee9c6" providerId="ADAL" clId="{8E426975-D65C-4288-86C0-F992F63330E8}" dt="2024-10-18T08:51:08.090" v="7137" actId="6549"/>
          <ac:spMkLst>
            <pc:docMk/>
            <pc:sldMk cId="4138745310" sldId="423"/>
            <ac:spMk id="6" creationId="{66318580-D367-6231-9C00-848C618D6399}"/>
          </ac:spMkLst>
        </pc:spChg>
        <pc:picChg chg="add mod">
          <ac:chgData name="Sudvarg, Marion" userId="2bb9b31b-5f3c-4f72-8e1f-41eb276ee9c6" providerId="ADAL" clId="{8E426975-D65C-4288-86C0-F992F63330E8}" dt="2024-10-22T07:36:28.319" v="23969" actId="1076"/>
          <ac:picMkLst>
            <pc:docMk/>
            <pc:sldMk cId="4138745310" sldId="423"/>
            <ac:picMk id="4" creationId="{07EF411F-2844-7FE7-F1C8-A26B25D3167A}"/>
          </ac:picMkLst>
        </pc:picChg>
        <pc:picChg chg="add mod">
          <ac:chgData name="Sudvarg, Marion" userId="2bb9b31b-5f3c-4f72-8e1f-41eb276ee9c6" providerId="ADAL" clId="{8E426975-D65C-4288-86C0-F992F63330E8}" dt="2024-10-18T08:51:38.811" v="7142" actId="1076"/>
          <ac:picMkLst>
            <pc:docMk/>
            <pc:sldMk cId="4138745310" sldId="423"/>
            <ac:picMk id="8" creationId="{7A073CEE-2D3E-9B74-8C7C-5C28E1D83593}"/>
          </ac:picMkLst>
        </pc:picChg>
      </pc:sldChg>
      <pc:sldChg chg="addSp modSp new mod modTransition modNotesTx">
        <pc:chgData name="Sudvarg, Marion" userId="2bb9b31b-5f3c-4f72-8e1f-41eb276ee9c6" providerId="ADAL" clId="{8E426975-D65C-4288-86C0-F992F63330E8}" dt="2024-10-22T07:38:06.087" v="23979" actId="1076"/>
        <pc:sldMkLst>
          <pc:docMk/>
          <pc:sldMk cId="2525313707" sldId="424"/>
        </pc:sldMkLst>
        <pc:spChg chg="mod">
          <ac:chgData name="Sudvarg, Marion" userId="2bb9b31b-5f3c-4f72-8e1f-41eb276ee9c6" providerId="ADAL" clId="{8E426975-D65C-4288-86C0-F992F63330E8}" dt="2024-10-18T08:54:36.716" v="7196" actId="1076"/>
          <ac:spMkLst>
            <pc:docMk/>
            <pc:sldMk cId="2525313707" sldId="424"/>
            <ac:spMk id="2" creationId="{18515F5C-654E-7B9E-FFC7-1D7CC866A532}"/>
          </ac:spMkLst>
        </pc:spChg>
        <pc:spChg chg="mod">
          <ac:chgData name="Sudvarg, Marion" userId="2bb9b31b-5f3c-4f72-8e1f-41eb276ee9c6" providerId="ADAL" clId="{8E426975-D65C-4288-86C0-F992F63330E8}" dt="2024-10-18T08:55:45.369" v="7235" actId="14100"/>
          <ac:spMkLst>
            <pc:docMk/>
            <pc:sldMk cId="2525313707" sldId="424"/>
            <ac:spMk id="3" creationId="{19AF5585-31E6-6EA8-4EF7-2CC858021F4C}"/>
          </ac:spMkLst>
        </pc:spChg>
        <pc:spChg chg="add mod">
          <ac:chgData name="Sudvarg, Marion" userId="2bb9b31b-5f3c-4f72-8e1f-41eb276ee9c6" providerId="ADAL" clId="{8E426975-D65C-4288-86C0-F992F63330E8}" dt="2024-10-18T08:54:44.596" v="7201"/>
          <ac:spMkLst>
            <pc:docMk/>
            <pc:sldMk cId="2525313707" sldId="424"/>
            <ac:spMk id="4" creationId="{4CC2C80D-AB6E-B2CD-29BD-F221AAB93A70}"/>
          </ac:spMkLst>
        </pc:spChg>
        <pc:picChg chg="add mod">
          <ac:chgData name="Sudvarg, Marion" userId="2bb9b31b-5f3c-4f72-8e1f-41eb276ee9c6" providerId="ADAL" clId="{8E426975-D65C-4288-86C0-F992F63330E8}" dt="2024-10-18T08:55:25.710" v="7228" actId="1076"/>
          <ac:picMkLst>
            <pc:docMk/>
            <pc:sldMk cId="2525313707" sldId="424"/>
            <ac:picMk id="5" creationId="{609AF3BC-B1EC-BDB1-3C6D-ACF15B17FE08}"/>
          </ac:picMkLst>
        </pc:picChg>
        <pc:picChg chg="add mod">
          <ac:chgData name="Sudvarg, Marion" userId="2bb9b31b-5f3c-4f72-8e1f-41eb276ee9c6" providerId="ADAL" clId="{8E426975-D65C-4288-86C0-F992F63330E8}" dt="2024-10-22T07:38:06.087" v="23979" actId="1076"/>
          <ac:picMkLst>
            <pc:docMk/>
            <pc:sldMk cId="2525313707" sldId="424"/>
            <ac:picMk id="7" creationId="{E7737382-2A83-57BC-20A6-484E1F298D70}"/>
          </ac:picMkLst>
        </pc:picChg>
      </pc:sldChg>
      <pc:sldChg chg="new del">
        <pc:chgData name="Sudvarg, Marion" userId="2bb9b31b-5f3c-4f72-8e1f-41eb276ee9c6" providerId="ADAL" clId="{8E426975-D65C-4288-86C0-F992F63330E8}" dt="2024-10-18T08:51:57.481" v="7144" actId="47"/>
        <pc:sldMkLst>
          <pc:docMk/>
          <pc:sldMk cId="3476467321" sldId="424"/>
        </pc:sldMkLst>
      </pc:sldChg>
      <pc:sldChg chg="new del">
        <pc:chgData name="Sudvarg, Marion" userId="2bb9b31b-5f3c-4f72-8e1f-41eb276ee9c6" providerId="ADAL" clId="{8E426975-D65C-4288-86C0-F992F63330E8}" dt="2024-10-18T08:52:34.513" v="7146" actId="47"/>
        <pc:sldMkLst>
          <pc:docMk/>
          <pc:sldMk cId="3809645453" sldId="424"/>
        </pc:sldMkLst>
      </pc:sldChg>
      <pc:sldChg chg="addSp delSp modSp new mod modTransition delAnim modAnim modNotesTx">
        <pc:chgData name="Sudvarg, Marion" userId="2bb9b31b-5f3c-4f72-8e1f-41eb276ee9c6" providerId="ADAL" clId="{8E426975-D65C-4288-86C0-F992F63330E8}" dt="2024-10-22T07:37:51.398" v="23975" actId="1076"/>
        <pc:sldMkLst>
          <pc:docMk/>
          <pc:sldMk cId="858848116" sldId="425"/>
        </pc:sldMkLst>
        <pc:spChg chg="mod">
          <ac:chgData name="Sudvarg, Marion" userId="2bb9b31b-5f3c-4f72-8e1f-41eb276ee9c6" providerId="ADAL" clId="{8E426975-D65C-4288-86C0-F992F63330E8}" dt="2024-10-22T04:49:28.764" v="19022" actId="122"/>
          <ac:spMkLst>
            <pc:docMk/>
            <pc:sldMk cId="858848116" sldId="425"/>
            <ac:spMk id="2" creationId="{3BD85CD6-5691-A6EE-DC28-EAD62A6744BF}"/>
          </ac:spMkLst>
        </pc:spChg>
        <pc:spChg chg="mod">
          <ac:chgData name="Sudvarg, Marion" userId="2bb9b31b-5f3c-4f72-8e1f-41eb276ee9c6" providerId="ADAL" clId="{8E426975-D65C-4288-86C0-F992F63330E8}" dt="2024-10-22T04:51:03.105" v="19046" actId="14100"/>
          <ac:spMkLst>
            <pc:docMk/>
            <pc:sldMk cId="858848116" sldId="425"/>
            <ac:spMk id="3" creationId="{8E72F3AE-DB0C-0A23-8E9A-BDDE45A1D9F7}"/>
          </ac:spMkLst>
        </pc:spChg>
        <pc:spChg chg="del mod">
          <ac:chgData name="Sudvarg, Marion" userId="2bb9b31b-5f3c-4f72-8e1f-41eb276ee9c6" providerId="ADAL" clId="{8E426975-D65C-4288-86C0-F992F63330E8}" dt="2024-10-22T04:49:38.609" v="19025" actId="478"/>
          <ac:spMkLst>
            <pc:docMk/>
            <pc:sldMk cId="858848116" sldId="425"/>
            <ac:spMk id="4" creationId="{53A58FB6-4EE0-0BC0-6C91-5C486C97EFD3}"/>
          </ac:spMkLst>
        </pc:spChg>
        <pc:spChg chg="del">
          <ac:chgData name="Sudvarg, Marion" userId="2bb9b31b-5f3c-4f72-8e1f-41eb276ee9c6" providerId="ADAL" clId="{8E426975-D65C-4288-86C0-F992F63330E8}" dt="2024-10-18T08:58:01.699" v="7706" actId="478"/>
          <ac:spMkLst>
            <pc:docMk/>
            <pc:sldMk cId="858848116" sldId="425"/>
            <ac:spMk id="5" creationId="{323272DF-3E02-F156-2EB4-8E604D200B51}"/>
          </ac:spMkLst>
        </pc:spChg>
        <pc:spChg chg="add del mod">
          <ac:chgData name="Sudvarg, Marion" userId="2bb9b31b-5f3c-4f72-8e1f-41eb276ee9c6" providerId="ADAL" clId="{8E426975-D65C-4288-86C0-F992F63330E8}" dt="2024-10-22T04:49:41.564" v="19026" actId="478"/>
          <ac:spMkLst>
            <pc:docMk/>
            <pc:sldMk cId="858848116" sldId="425"/>
            <ac:spMk id="6" creationId="{FC2EC352-E769-E4B9-AD1C-B249240029A8}"/>
          </ac:spMkLst>
        </pc:spChg>
        <pc:picChg chg="add mod">
          <ac:chgData name="Sudvarg, Marion" userId="2bb9b31b-5f3c-4f72-8e1f-41eb276ee9c6" providerId="ADAL" clId="{8E426975-D65C-4288-86C0-F992F63330E8}" dt="2024-10-22T07:37:51.398" v="23975" actId="1076"/>
          <ac:picMkLst>
            <pc:docMk/>
            <pc:sldMk cId="858848116" sldId="425"/>
            <ac:picMk id="8" creationId="{B884DE78-ECAA-0DC6-0D01-FA2F3990C6CA}"/>
          </ac:picMkLst>
        </pc:picChg>
      </pc:sldChg>
      <pc:sldChg chg="add del">
        <pc:chgData name="Sudvarg, Marion" userId="2bb9b31b-5f3c-4f72-8e1f-41eb276ee9c6" providerId="ADAL" clId="{8E426975-D65C-4288-86C0-F992F63330E8}" dt="2024-10-21T02:37:58.569" v="9222" actId="47"/>
        <pc:sldMkLst>
          <pc:docMk/>
          <pc:sldMk cId="674792367" sldId="426"/>
        </pc:sldMkLst>
      </pc:sldChg>
      <pc:sldChg chg="add del">
        <pc:chgData name="Sudvarg, Marion" userId="2bb9b31b-5f3c-4f72-8e1f-41eb276ee9c6" providerId="ADAL" clId="{8E426975-D65C-4288-86C0-F992F63330E8}" dt="2024-10-21T02:37:58.569" v="9222" actId="47"/>
        <pc:sldMkLst>
          <pc:docMk/>
          <pc:sldMk cId="2910224176" sldId="427"/>
        </pc:sldMkLst>
      </pc:sldChg>
      <pc:sldChg chg="add del">
        <pc:chgData name="Sudvarg, Marion" userId="2bb9b31b-5f3c-4f72-8e1f-41eb276ee9c6" providerId="ADAL" clId="{8E426975-D65C-4288-86C0-F992F63330E8}" dt="2024-10-21T02:37:58.569" v="9222" actId="47"/>
        <pc:sldMkLst>
          <pc:docMk/>
          <pc:sldMk cId="3830928051" sldId="428"/>
        </pc:sldMkLst>
      </pc:sldChg>
      <pc:sldChg chg="addSp modSp add mod modTransition modNotesTx">
        <pc:chgData name="Sudvarg, Marion" userId="2bb9b31b-5f3c-4f72-8e1f-41eb276ee9c6" providerId="ADAL" clId="{8E426975-D65C-4288-86C0-F992F63330E8}" dt="2024-10-22T07:30:46.424" v="23897" actId="1076"/>
        <pc:sldMkLst>
          <pc:docMk/>
          <pc:sldMk cId="3306973342" sldId="429"/>
        </pc:sldMkLst>
        <pc:picChg chg="mod">
          <ac:chgData name="Sudvarg, Marion" userId="2bb9b31b-5f3c-4f72-8e1f-41eb276ee9c6" providerId="ADAL" clId="{8E426975-D65C-4288-86C0-F992F63330E8}" dt="2024-10-21T02:38:14.279" v="9224" actId="14826"/>
          <ac:picMkLst>
            <pc:docMk/>
            <pc:sldMk cId="3306973342" sldId="429"/>
            <ac:picMk id="7" creationId="{2FD44BC0-F67B-38F7-B57B-03CB9C55B049}"/>
          </ac:picMkLst>
        </pc:picChg>
        <pc:picChg chg="add mod">
          <ac:chgData name="Sudvarg, Marion" userId="2bb9b31b-5f3c-4f72-8e1f-41eb276ee9c6" providerId="ADAL" clId="{8E426975-D65C-4288-86C0-F992F63330E8}" dt="2024-10-22T07:30:46.424" v="23897" actId="1076"/>
          <ac:picMkLst>
            <pc:docMk/>
            <pc:sldMk cId="3306973342" sldId="429"/>
            <ac:picMk id="8" creationId="{995248D8-8065-62A8-ACD5-8B0EAC15CB20}"/>
          </ac:picMkLst>
        </pc:picChg>
        <pc:picChg chg="mod">
          <ac:chgData name="Sudvarg, Marion" userId="2bb9b31b-5f3c-4f72-8e1f-41eb276ee9c6" providerId="ADAL" clId="{8E426975-D65C-4288-86C0-F992F63330E8}" dt="2024-10-21T02:38:07.377" v="9223" actId="14826"/>
          <ac:picMkLst>
            <pc:docMk/>
            <pc:sldMk cId="3306973342" sldId="429"/>
            <ac:picMk id="9" creationId="{B0776B72-485D-D655-60BB-0B31C05F0B85}"/>
          </ac:picMkLst>
        </pc:picChg>
      </pc:sldChg>
      <pc:sldChg chg="addSp modSp add modTransition modNotesTx">
        <pc:chgData name="Sudvarg, Marion" userId="2bb9b31b-5f3c-4f72-8e1f-41eb276ee9c6" providerId="ADAL" clId="{8E426975-D65C-4288-86C0-F992F63330E8}" dt="2024-10-22T07:02:32.307" v="23837"/>
        <pc:sldMkLst>
          <pc:docMk/>
          <pc:sldMk cId="883215940" sldId="430"/>
        </pc:sldMkLst>
        <pc:picChg chg="add mod">
          <ac:chgData name="Sudvarg, Marion" userId="2bb9b31b-5f3c-4f72-8e1f-41eb276ee9c6" providerId="ADAL" clId="{8E426975-D65C-4288-86C0-F992F63330E8}" dt="2024-10-22T07:02:32.307" v="23837"/>
          <ac:picMkLst>
            <pc:docMk/>
            <pc:sldMk cId="883215940" sldId="430"/>
            <ac:picMk id="4" creationId="{65C85047-5760-F2B9-5DFF-BBE3BDB8381B}"/>
          </ac:picMkLst>
        </pc:picChg>
        <pc:picChg chg="mod">
          <ac:chgData name="Sudvarg, Marion" userId="2bb9b31b-5f3c-4f72-8e1f-41eb276ee9c6" providerId="ADAL" clId="{8E426975-D65C-4288-86C0-F992F63330E8}" dt="2024-10-21T02:39:05.408" v="9227" actId="14826"/>
          <ac:picMkLst>
            <pc:docMk/>
            <pc:sldMk cId="883215940" sldId="430"/>
            <ac:picMk id="7" creationId="{2FD44BC0-F67B-38F7-B57B-03CB9C55B049}"/>
          </ac:picMkLst>
        </pc:picChg>
      </pc:sldChg>
      <pc:sldChg chg="addSp modSp add modTransition modNotesTx">
        <pc:chgData name="Sudvarg, Marion" userId="2bb9b31b-5f3c-4f72-8e1f-41eb276ee9c6" providerId="ADAL" clId="{8E426975-D65C-4288-86C0-F992F63330E8}" dt="2024-10-22T07:02:32.307" v="23837"/>
        <pc:sldMkLst>
          <pc:docMk/>
          <pc:sldMk cId="1643302188" sldId="431"/>
        </pc:sldMkLst>
        <pc:picChg chg="add mod">
          <ac:chgData name="Sudvarg, Marion" userId="2bb9b31b-5f3c-4f72-8e1f-41eb276ee9c6" providerId="ADAL" clId="{8E426975-D65C-4288-86C0-F992F63330E8}" dt="2024-10-22T07:02:32.307" v="23837"/>
          <ac:picMkLst>
            <pc:docMk/>
            <pc:sldMk cId="1643302188" sldId="431"/>
            <ac:picMk id="4" creationId="{7C3340AD-9D6D-2FA2-DDDC-C74CBC8F01D1}"/>
          </ac:picMkLst>
        </pc:picChg>
        <pc:picChg chg="mod">
          <ac:chgData name="Sudvarg, Marion" userId="2bb9b31b-5f3c-4f72-8e1f-41eb276ee9c6" providerId="ADAL" clId="{8E426975-D65C-4288-86C0-F992F63330E8}" dt="2024-10-21T02:39:15.910" v="9228" actId="14826"/>
          <ac:picMkLst>
            <pc:docMk/>
            <pc:sldMk cId="1643302188" sldId="431"/>
            <ac:picMk id="7" creationId="{2FD44BC0-F67B-38F7-B57B-03CB9C55B049}"/>
          </ac:picMkLst>
        </pc:picChg>
      </pc:sldChg>
      <pc:sldChg chg="addSp delSp modSp add mod modTransition modAnim modNotesTx">
        <pc:chgData name="Sudvarg, Marion" userId="2bb9b31b-5f3c-4f72-8e1f-41eb276ee9c6" providerId="ADAL" clId="{8E426975-D65C-4288-86C0-F992F63330E8}" dt="2024-10-22T07:03:53.340" v="23843"/>
        <pc:sldMkLst>
          <pc:docMk/>
          <pc:sldMk cId="868100675" sldId="432"/>
        </pc:sldMkLst>
        <pc:picChg chg="add del mod">
          <ac:chgData name="Sudvarg, Marion" userId="2bb9b31b-5f3c-4f72-8e1f-41eb276ee9c6" providerId="ADAL" clId="{8E426975-D65C-4288-86C0-F992F63330E8}" dt="2024-10-22T07:02:38.272" v="23839"/>
          <ac:picMkLst>
            <pc:docMk/>
            <pc:sldMk cId="868100675" sldId="432"/>
            <ac:picMk id="4" creationId="{41595D3A-97C7-1906-F785-3A790287FF0F}"/>
          </ac:picMkLst>
        </pc:picChg>
        <pc:picChg chg="mod">
          <ac:chgData name="Sudvarg, Marion" userId="2bb9b31b-5f3c-4f72-8e1f-41eb276ee9c6" providerId="ADAL" clId="{8E426975-D65C-4288-86C0-F992F63330E8}" dt="2024-10-21T02:39:25.556" v="9229" actId="14826"/>
          <ac:picMkLst>
            <pc:docMk/>
            <pc:sldMk cId="868100675" sldId="432"/>
            <ac:picMk id="7" creationId="{2FD44BC0-F67B-38F7-B57B-03CB9C55B049}"/>
          </ac:picMkLst>
        </pc:picChg>
        <pc:picChg chg="add del mod ord">
          <ac:chgData name="Sudvarg, Marion" userId="2bb9b31b-5f3c-4f72-8e1f-41eb276ee9c6" providerId="ADAL" clId="{8E426975-D65C-4288-86C0-F992F63330E8}" dt="2024-10-22T07:03:09.862" v="23840"/>
          <ac:picMkLst>
            <pc:docMk/>
            <pc:sldMk cId="868100675" sldId="432"/>
            <ac:picMk id="8" creationId="{0702ED0A-17C6-54AD-E9C5-D633418FEE76}"/>
          </ac:picMkLst>
        </pc:picChg>
        <pc:picChg chg="add del mod">
          <ac:chgData name="Sudvarg, Marion" userId="2bb9b31b-5f3c-4f72-8e1f-41eb276ee9c6" providerId="ADAL" clId="{8E426975-D65C-4288-86C0-F992F63330E8}" dt="2024-10-22T07:03:25.852" v="23842"/>
          <ac:picMkLst>
            <pc:docMk/>
            <pc:sldMk cId="868100675" sldId="432"/>
            <ac:picMk id="9" creationId="{09B7559B-86A4-89A0-FCD9-443770BCAA97}"/>
          </ac:picMkLst>
        </pc:picChg>
        <pc:picChg chg="add del mod ord">
          <ac:chgData name="Sudvarg, Marion" userId="2bb9b31b-5f3c-4f72-8e1f-41eb276ee9c6" providerId="ADAL" clId="{8E426975-D65C-4288-86C0-F992F63330E8}" dt="2024-10-22T07:03:53.340" v="23843"/>
          <ac:picMkLst>
            <pc:docMk/>
            <pc:sldMk cId="868100675" sldId="432"/>
            <ac:picMk id="13" creationId="{A778A269-1F44-9F57-4966-70F35422D364}"/>
          </ac:picMkLst>
        </pc:picChg>
        <pc:picChg chg="add mod">
          <ac:chgData name="Sudvarg, Marion" userId="2bb9b31b-5f3c-4f72-8e1f-41eb276ee9c6" providerId="ADAL" clId="{8E426975-D65C-4288-86C0-F992F63330E8}" dt="2024-10-22T07:03:53.340" v="23843"/>
          <ac:picMkLst>
            <pc:docMk/>
            <pc:sldMk cId="868100675" sldId="432"/>
            <ac:picMk id="14" creationId="{F2121FF5-2707-DE14-0EB4-2521110C5BB8}"/>
          </ac:picMkLst>
        </pc:picChg>
      </pc:sldChg>
      <pc:sldChg chg="modSp add del">
        <pc:chgData name="Sudvarg, Marion" userId="2bb9b31b-5f3c-4f72-8e1f-41eb276ee9c6" providerId="ADAL" clId="{8E426975-D65C-4288-86C0-F992F63330E8}" dt="2024-10-21T05:31:50.859" v="9259" actId="47"/>
        <pc:sldMkLst>
          <pc:docMk/>
          <pc:sldMk cId="156547967" sldId="433"/>
        </pc:sldMkLst>
        <pc:picChg chg="mod">
          <ac:chgData name="Sudvarg, Marion" userId="2bb9b31b-5f3c-4f72-8e1f-41eb276ee9c6" providerId="ADAL" clId="{8E426975-D65C-4288-86C0-F992F63330E8}" dt="2024-10-21T05:31:32.306" v="9258" actId="14826"/>
          <ac:picMkLst>
            <pc:docMk/>
            <pc:sldMk cId="156547967" sldId="433"/>
            <ac:picMk id="4" creationId="{55066691-8B32-EE45-4E32-B19EEEF370D6}"/>
          </ac:picMkLst>
        </pc:picChg>
      </pc:sldChg>
      <pc:sldChg chg="addSp modSp add mod modTransition modNotesTx">
        <pc:chgData name="Sudvarg, Marion" userId="2bb9b31b-5f3c-4f72-8e1f-41eb276ee9c6" providerId="ADAL" clId="{8E426975-D65C-4288-86C0-F992F63330E8}" dt="2024-10-22T07:36:07.139" v="23965" actId="1076"/>
        <pc:sldMkLst>
          <pc:docMk/>
          <pc:sldMk cId="1671924506" sldId="433"/>
        </pc:sldMkLst>
        <pc:spChg chg="mod">
          <ac:chgData name="Sudvarg, Marion" userId="2bb9b31b-5f3c-4f72-8e1f-41eb276ee9c6" providerId="ADAL" clId="{8E426975-D65C-4288-86C0-F992F63330E8}" dt="2024-10-22T07:36:01.109" v="23963" actId="120"/>
          <ac:spMkLst>
            <pc:docMk/>
            <pc:sldMk cId="1671924506" sldId="433"/>
            <ac:spMk id="2" creationId="{0F09E59E-24FF-5DAF-F724-E0F0B78C3ABF}"/>
          </ac:spMkLst>
        </pc:spChg>
        <pc:picChg chg="mod">
          <ac:chgData name="Sudvarg, Marion" userId="2bb9b31b-5f3c-4f72-8e1f-41eb276ee9c6" providerId="ADAL" clId="{8E426975-D65C-4288-86C0-F992F63330E8}" dt="2024-10-21T15:04:36.541" v="9966" actId="1038"/>
          <ac:picMkLst>
            <pc:docMk/>
            <pc:sldMk cId="1671924506" sldId="433"/>
            <ac:picMk id="4" creationId="{36C37C30-EBCF-9435-8D34-108CDB0D0713}"/>
          </ac:picMkLst>
        </pc:picChg>
        <pc:picChg chg="add mod">
          <ac:chgData name="Sudvarg, Marion" userId="2bb9b31b-5f3c-4f72-8e1f-41eb276ee9c6" providerId="ADAL" clId="{8E426975-D65C-4288-86C0-F992F63330E8}" dt="2024-10-22T07:36:07.139" v="23965" actId="1076"/>
          <ac:picMkLst>
            <pc:docMk/>
            <pc:sldMk cId="1671924506" sldId="433"/>
            <ac:picMk id="5" creationId="{96EB2136-2FD4-3CAD-BFAB-51930D061DFC}"/>
          </ac:picMkLst>
        </pc:picChg>
      </pc:sldChg>
      <pc:sldChg chg="addSp modSp add mod modTransition modAnim modNotesTx">
        <pc:chgData name="Sudvarg, Marion" userId="2bb9b31b-5f3c-4f72-8e1f-41eb276ee9c6" providerId="ADAL" clId="{8E426975-D65C-4288-86C0-F992F63330E8}" dt="2024-10-22T07:37:28.529" v="23971" actId="1076"/>
        <pc:sldMkLst>
          <pc:docMk/>
          <pc:sldMk cId="945040255" sldId="434"/>
        </pc:sldMkLst>
        <pc:spChg chg="add mod ord">
          <ac:chgData name="Sudvarg, Marion" userId="2bb9b31b-5f3c-4f72-8e1f-41eb276ee9c6" providerId="ADAL" clId="{8E426975-D65C-4288-86C0-F992F63330E8}" dt="2024-10-21T05:54:46.519" v="9670" actId="166"/>
          <ac:spMkLst>
            <pc:docMk/>
            <pc:sldMk cId="945040255" sldId="434"/>
            <ac:spMk id="3" creationId="{704838BD-4614-F74B-6052-819A3999C6F2}"/>
          </ac:spMkLst>
        </pc:spChg>
        <pc:spChg chg="mod">
          <ac:chgData name="Sudvarg, Marion" userId="2bb9b31b-5f3c-4f72-8e1f-41eb276ee9c6" providerId="ADAL" clId="{8E426975-D65C-4288-86C0-F992F63330E8}" dt="2024-10-21T05:33:18.972" v="9265" actId="6549"/>
          <ac:spMkLst>
            <pc:docMk/>
            <pc:sldMk cId="945040255" sldId="434"/>
            <ac:spMk id="6" creationId="{66318580-D367-6231-9C00-848C618D6399}"/>
          </ac:spMkLst>
        </pc:spChg>
        <pc:picChg chg="add mod ord">
          <ac:chgData name="Sudvarg, Marion" userId="2bb9b31b-5f3c-4f72-8e1f-41eb276ee9c6" providerId="ADAL" clId="{8E426975-D65C-4288-86C0-F992F63330E8}" dt="2024-10-21T05:54:34.669" v="9667" actId="1076"/>
          <ac:picMkLst>
            <pc:docMk/>
            <pc:sldMk cId="945040255" sldId="434"/>
            <ac:picMk id="5" creationId="{2D8A3500-8E47-1AF4-B96B-D2C34C775AF2}"/>
          </ac:picMkLst>
        </pc:picChg>
        <pc:picChg chg="add mod">
          <ac:chgData name="Sudvarg, Marion" userId="2bb9b31b-5f3c-4f72-8e1f-41eb276ee9c6" providerId="ADAL" clId="{8E426975-D65C-4288-86C0-F992F63330E8}" dt="2024-10-22T07:37:28.529" v="23971" actId="1076"/>
          <ac:picMkLst>
            <pc:docMk/>
            <pc:sldMk cId="945040255" sldId="434"/>
            <ac:picMk id="7" creationId="{6FBE03C5-30E6-9E83-D8AB-18ABFB0B9FC2}"/>
          </ac:picMkLst>
        </pc:picChg>
        <pc:picChg chg="mod">
          <ac:chgData name="Sudvarg, Marion" userId="2bb9b31b-5f3c-4f72-8e1f-41eb276ee9c6" providerId="ADAL" clId="{8E426975-D65C-4288-86C0-F992F63330E8}" dt="2024-10-21T05:54:17.478" v="9663" actId="1076"/>
          <ac:picMkLst>
            <pc:docMk/>
            <pc:sldMk cId="945040255" sldId="434"/>
            <ac:picMk id="8" creationId="{7A073CEE-2D3E-9B74-8C7C-5C28E1D83593}"/>
          </ac:picMkLst>
        </pc:picChg>
        <pc:picChg chg="add mod">
          <ac:chgData name="Sudvarg, Marion" userId="2bb9b31b-5f3c-4f72-8e1f-41eb276ee9c6" providerId="ADAL" clId="{8E426975-D65C-4288-86C0-F992F63330E8}" dt="2024-10-21T05:54:30.705" v="9666" actId="1076"/>
          <ac:picMkLst>
            <pc:docMk/>
            <pc:sldMk cId="945040255" sldId="434"/>
            <ac:picMk id="9" creationId="{5D84CACD-C9C9-D627-C845-8C34B931ED11}"/>
          </ac:picMkLst>
        </pc:picChg>
        <pc:picChg chg="add mod">
          <ac:chgData name="Sudvarg, Marion" userId="2bb9b31b-5f3c-4f72-8e1f-41eb276ee9c6" providerId="ADAL" clId="{8E426975-D65C-4288-86C0-F992F63330E8}" dt="2024-10-21T05:54:59.437" v="9673" actId="1076"/>
          <ac:picMkLst>
            <pc:docMk/>
            <pc:sldMk cId="945040255" sldId="434"/>
            <ac:picMk id="14" creationId="{2A1437A9-2445-A53A-AA7E-0ACF4DC75F0A}"/>
          </ac:picMkLst>
        </pc:picChg>
        <pc:picChg chg="add mod">
          <ac:chgData name="Sudvarg, Marion" userId="2bb9b31b-5f3c-4f72-8e1f-41eb276ee9c6" providerId="ADAL" clId="{8E426975-D65C-4288-86C0-F992F63330E8}" dt="2024-10-22T05:32:50.848" v="22787" actId="1076"/>
          <ac:picMkLst>
            <pc:docMk/>
            <pc:sldMk cId="945040255" sldId="434"/>
            <ac:picMk id="18" creationId="{FCA6F9F2-7966-40DD-E7E2-7AE703806649}"/>
          </ac:picMkLst>
        </pc:picChg>
        <pc:cxnChg chg="add mod">
          <ac:chgData name="Sudvarg, Marion" userId="2bb9b31b-5f3c-4f72-8e1f-41eb276ee9c6" providerId="ADAL" clId="{8E426975-D65C-4288-86C0-F992F63330E8}" dt="2024-10-21T05:55:01.770" v="9674" actId="14100"/>
          <ac:cxnSpMkLst>
            <pc:docMk/>
            <pc:sldMk cId="945040255" sldId="434"/>
            <ac:cxnSpMk id="11" creationId="{798FAF6C-F968-287F-6B28-8511F63E23F1}"/>
          </ac:cxnSpMkLst>
        </pc:cxnChg>
      </pc:sldChg>
      <pc:sldChg chg="add del">
        <pc:chgData name="Sudvarg, Marion" userId="2bb9b31b-5f3c-4f72-8e1f-41eb276ee9c6" providerId="ADAL" clId="{8E426975-D65C-4288-86C0-F992F63330E8}" dt="2024-10-21T05:45:21.959" v="9357" actId="47"/>
        <pc:sldMkLst>
          <pc:docMk/>
          <pc:sldMk cId="107800572" sldId="435"/>
        </pc:sldMkLst>
      </pc:sldChg>
      <pc:sldChg chg="addSp delSp modSp add mod ord modTransition delAnim modAnim modShow">
        <pc:chgData name="Sudvarg, Marion" userId="2bb9b31b-5f3c-4f72-8e1f-41eb276ee9c6" providerId="ADAL" clId="{8E426975-D65C-4288-86C0-F992F63330E8}" dt="2024-10-22T07:38:14.112" v="23980" actId="729"/>
        <pc:sldMkLst>
          <pc:docMk/>
          <pc:sldMk cId="2086334594" sldId="436"/>
        </pc:sldMkLst>
        <pc:spChg chg="mod">
          <ac:chgData name="Sudvarg, Marion" userId="2bb9b31b-5f3c-4f72-8e1f-41eb276ee9c6" providerId="ADAL" clId="{8E426975-D65C-4288-86C0-F992F63330E8}" dt="2024-10-21T05:45:29.220" v="9382" actId="20577"/>
          <ac:spMkLst>
            <pc:docMk/>
            <pc:sldMk cId="2086334594" sldId="436"/>
            <ac:spMk id="2" creationId="{0F09E59E-24FF-5DAF-F724-E0F0B78C3ABF}"/>
          </ac:spMkLst>
        </pc:spChg>
        <pc:spChg chg="mod">
          <ac:chgData name="Sudvarg, Marion" userId="2bb9b31b-5f3c-4f72-8e1f-41eb276ee9c6" providerId="ADAL" clId="{8E426975-D65C-4288-86C0-F992F63330E8}" dt="2024-10-21T05:50:02.816" v="9639" actId="6549"/>
          <ac:spMkLst>
            <pc:docMk/>
            <pc:sldMk cId="2086334594" sldId="436"/>
            <ac:spMk id="3" creationId="{BF035A9F-0606-EAFD-9D7E-9D0BEF7CF97C}"/>
          </ac:spMkLst>
        </pc:spChg>
        <pc:spChg chg="add del mod">
          <ac:chgData name="Sudvarg, Marion" userId="2bb9b31b-5f3c-4f72-8e1f-41eb276ee9c6" providerId="ADAL" clId="{8E426975-D65C-4288-86C0-F992F63330E8}" dt="2024-10-21T05:45:58.681" v="9403" actId="478"/>
          <ac:spMkLst>
            <pc:docMk/>
            <pc:sldMk cId="2086334594" sldId="436"/>
            <ac:spMk id="5" creationId="{C2EDA901-34D7-430F-5A26-44A19F4A4A84}"/>
          </ac:spMkLst>
        </pc:spChg>
        <pc:picChg chg="add mod">
          <ac:chgData name="Sudvarg, Marion" userId="2bb9b31b-5f3c-4f72-8e1f-41eb276ee9c6" providerId="ADAL" clId="{8E426975-D65C-4288-86C0-F992F63330E8}" dt="2024-10-21T05:45:57.378" v="9402" actId="1076"/>
          <ac:picMkLst>
            <pc:docMk/>
            <pc:sldMk cId="2086334594" sldId="436"/>
            <ac:picMk id="4" creationId="{500696B1-A5A0-53A3-9F2B-F88007491281}"/>
          </ac:picMkLst>
        </pc:picChg>
        <pc:picChg chg="add mod">
          <ac:chgData name="Sudvarg, Marion" userId="2bb9b31b-5f3c-4f72-8e1f-41eb276ee9c6" providerId="ADAL" clId="{8E426975-D65C-4288-86C0-F992F63330E8}" dt="2024-10-21T05:50:49.828" v="9641" actId="1076"/>
          <ac:picMkLst>
            <pc:docMk/>
            <pc:sldMk cId="2086334594" sldId="436"/>
            <ac:picMk id="6" creationId="{AFC2392A-3A65-EFD7-8A95-C0D2EC71C925}"/>
          </ac:picMkLst>
        </pc:picChg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7:37.398" v="23973" actId="1076"/>
        <pc:sldMkLst>
          <pc:docMk/>
          <pc:sldMk cId="2173931667" sldId="437"/>
        </pc:sldMkLst>
        <pc:spChg chg="mod">
          <ac:chgData name="Sudvarg, Marion" userId="2bb9b31b-5f3c-4f72-8e1f-41eb276ee9c6" providerId="ADAL" clId="{8E426975-D65C-4288-86C0-F992F63330E8}" dt="2024-10-21T15:06:28.088" v="9971" actId="962"/>
          <ac:spMkLst>
            <pc:docMk/>
            <pc:sldMk cId="2173931667" sldId="437"/>
            <ac:spMk id="2" creationId="{0F09E59E-24FF-5DAF-F724-E0F0B78C3ABF}"/>
          </ac:spMkLst>
        </pc:spChg>
        <pc:spChg chg="del">
          <ac:chgData name="Sudvarg, Marion" userId="2bb9b31b-5f3c-4f72-8e1f-41eb276ee9c6" providerId="ADAL" clId="{8E426975-D65C-4288-86C0-F992F63330E8}" dt="2024-10-21T05:57:35.959" v="9697" actId="478"/>
          <ac:spMkLst>
            <pc:docMk/>
            <pc:sldMk cId="2173931667" sldId="437"/>
            <ac:spMk id="3" creationId="{704838BD-4614-F74B-6052-819A3999C6F2}"/>
          </ac:spMkLst>
        </pc:spChg>
        <pc:spChg chg="add mod">
          <ac:chgData name="Sudvarg, Marion" userId="2bb9b31b-5f3c-4f72-8e1f-41eb276ee9c6" providerId="ADAL" clId="{8E426975-D65C-4288-86C0-F992F63330E8}" dt="2024-10-21T05:59:50.767" v="9904" actId="6549"/>
          <ac:spMkLst>
            <pc:docMk/>
            <pc:sldMk cId="2173931667" sldId="437"/>
            <ac:spMk id="4" creationId="{7D247FDD-5E97-F6F6-158F-9A282935BE55}"/>
          </ac:spMkLst>
        </pc:spChg>
        <pc:picChg chg="del">
          <ac:chgData name="Sudvarg, Marion" userId="2bb9b31b-5f3c-4f72-8e1f-41eb276ee9c6" providerId="ADAL" clId="{8E426975-D65C-4288-86C0-F992F63330E8}" dt="2024-10-21T05:57:35.409" v="9696" actId="478"/>
          <ac:picMkLst>
            <pc:docMk/>
            <pc:sldMk cId="2173931667" sldId="437"/>
            <ac:picMk id="5" creationId="{2D8A3500-8E47-1AF4-B96B-D2C34C775AF2}"/>
          </ac:picMkLst>
        </pc:picChg>
        <pc:picChg chg="add mod">
          <ac:chgData name="Sudvarg, Marion" userId="2bb9b31b-5f3c-4f72-8e1f-41eb276ee9c6" providerId="ADAL" clId="{8E426975-D65C-4288-86C0-F992F63330E8}" dt="2024-10-22T07:37:37.398" v="23973" actId="1076"/>
          <ac:picMkLst>
            <pc:docMk/>
            <pc:sldMk cId="2173931667" sldId="437"/>
            <ac:picMk id="5" creationId="{54B7D1C9-5862-1A32-C223-A6440CC8C72D}"/>
          </ac:picMkLst>
        </pc:picChg>
        <pc:picChg chg="add mod">
          <ac:chgData name="Sudvarg, Marion" userId="2bb9b31b-5f3c-4f72-8e1f-41eb276ee9c6" providerId="ADAL" clId="{8E426975-D65C-4288-86C0-F992F63330E8}" dt="2024-10-21T06:00:09.976" v="9906" actId="1076"/>
          <ac:picMkLst>
            <pc:docMk/>
            <pc:sldMk cId="2173931667" sldId="437"/>
            <ac:picMk id="7" creationId="{CF3D14A7-F3C3-2C5A-8177-84BB7CD0A8AC}"/>
          </ac:picMkLst>
        </pc:picChg>
        <pc:picChg chg="del">
          <ac:chgData name="Sudvarg, Marion" userId="2bb9b31b-5f3c-4f72-8e1f-41eb276ee9c6" providerId="ADAL" clId="{8E426975-D65C-4288-86C0-F992F63330E8}" dt="2024-10-21T05:57:34.547" v="9695" actId="478"/>
          <ac:picMkLst>
            <pc:docMk/>
            <pc:sldMk cId="2173931667" sldId="437"/>
            <ac:picMk id="8" creationId="{7A073CEE-2D3E-9B74-8C7C-5C28E1D83593}"/>
          </ac:picMkLst>
        </pc:picChg>
        <pc:picChg chg="del">
          <ac:chgData name="Sudvarg, Marion" userId="2bb9b31b-5f3c-4f72-8e1f-41eb276ee9c6" providerId="ADAL" clId="{8E426975-D65C-4288-86C0-F992F63330E8}" dt="2024-10-21T05:57:36.421" v="9698" actId="478"/>
          <ac:picMkLst>
            <pc:docMk/>
            <pc:sldMk cId="2173931667" sldId="437"/>
            <ac:picMk id="9" creationId="{5D84CACD-C9C9-D627-C845-8C34B931ED11}"/>
          </ac:picMkLst>
        </pc:picChg>
        <pc:picChg chg="del">
          <ac:chgData name="Sudvarg, Marion" userId="2bb9b31b-5f3c-4f72-8e1f-41eb276ee9c6" providerId="ADAL" clId="{8E426975-D65C-4288-86C0-F992F63330E8}" dt="2024-10-21T05:57:37.419" v="9700" actId="478"/>
          <ac:picMkLst>
            <pc:docMk/>
            <pc:sldMk cId="2173931667" sldId="437"/>
            <ac:picMk id="14" creationId="{2A1437A9-2445-A53A-AA7E-0ACF4DC75F0A}"/>
          </ac:picMkLst>
        </pc:picChg>
        <pc:picChg chg="mod">
          <ac:chgData name="Sudvarg, Marion" userId="2bb9b31b-5f3c-4f72-8e1f-41eb276ee9c6" providerId="ADAL" clId="{8E426975-D65C-4288-86C0-F992F63330E8}" dt="2024-10-21T05:57:39.810" v="9701" actId="1076"/>
          <ac:picMkLst>
            <pc:docMk/>
            <pc:sldMk cId="2173931667" sldId="437"/>
            <ac:picMk id="18" creationId="{FCA6F9F2-7966-40DD-E7E2-7AE703806649}"/>
          </ac:picMkLst>
        </pc:picChg>
        <pc:cxnChg chg="del">
          <ac:chgData name="Sudvarg, Marion" userId="2bb9b31b-5f3c-4f72-8e1f-41eb276ee9c6" providerId="ADAL" clId="{8E426975-D65C-4288-86C0-F992F63330E8}" dt="2024-10-21T05:57:37.049" v="9699" actId="478"/>
          <ac:cxnSpMkLst>
            <pc:docMk/>
            <pc:sldMk cId="2173931667" sldId="437"/>
            <ac:cxnSpMk id="11" creationId="{798FAF6C-F968-287F-6B28-8511F63E23F1}"/>
          </ac:cxnSpMkLst>
        </pc:cxnChg>
      </pc:sldChg>
      <pc:sldChg chg="addSp delSp modSp add mod modTransition delAnim modAnim modNotesTx">
        <pc:chgData name="Sudvarg, Marion" userId="2bb9b31b-5f3c-4f72-8e1f-41eb276ee9c6" providerId="ADAL" clId="{8E426975-D65C-4288-86C0-F992F63330E8}" dt="2024-10-22T07:37:59.938" v="23977" actId="1076"/>
        <pc:sldMkLst>
          <pc:docMk/>
          <pc:sldMk cId="2809186188" sldId="438"/>
        </pc:sldMkLst>
        <pc:spChg chg="mod">
          <ac:chgData name="Sudvarg, Marion" userId="2bb9b31b-5f3c-4f72-8e1f-41eb276ee9c6" providerId="ADAL" clId="{8E426975-D65C-4288-86C0-F992F63330E8}" dt="2024-10-22T04:50:25.443" v="19037" actId="122"/>
          <ac:spMkLst>
            <pc:docMk/>
            <pc:sldMk cId="2809186188" sldId="438"/>
            <ac:spMk id="2" creationId="{3BD85CD6-5691-A6EE-DC28-EAD62A6744BF}"/>
          </ac:spMkLst>
        </pc:spChg>
        <pc:spChg chg="del mod">
          <ac:chgData name="Sudvarg, Marion" userId="2bb9b31b-5f3c-4f72-8e1f-41eb276ee9c6" providerId="ADAL" clId="{8E426975-D65C-4288-86C0-F992F63330E8}" dt="2024-10-22T04:50:35.557" v="19040" actId="478"/>
          <ac:spMkLst>
            <pc:docMk/>
            <pc:sldMk cId="2809186188" sldId="438"/>
            <ac:spMk id="3" creationId="{8E72F3AE-DB0C-0A23-8E9A-BDDE45A1D9F7}"/>
          </ac:spMkLst>
        </pc:spChg>
        <pc:spChg chg="mod">
          <ac:chgData name="Sudvarg, Marion" userId="2bb9b31b-5f3c-4f72-8e1f-41eb276ee9c6" providerId="ADAL" clId="{8E426975-D65C-4288-86C0-F992F63330E8}" dt="2024-10-22T04:51:06.320" v="19047" actId="14100"/>
          <ac:spMkLst>
            <pc:docMk/>
            <pc:sldMk cId="2809186188" sldId="438"/>
            <ac:spMk id="4" creationId="{53A58FB6-4EE0-0BC0-6C91-5C486C97EFD3}"/>
          </ac:spMkLst>
        </pc:spChg>
        <pc:spChg chg="add del mod">
          <ac:chgData name="Sudvarg, Marion" userId="2bb9b31b-5f3c-4f72-8e1f-41eb276ee9c6" providerId="ADAL" clId="{8E426975-D65C-4288-86C0-F992F63330E8}" dt="2024-10-22T04:50:38.493" v="19041" actId="478"/>
          <ac:spMkLst>
            <pc:docMk/>
            <pc:sldMk cId="2809186188" sldId="438"/>
            <ac:spMk id="6" creationId="{013767D1-9B6A-E81C-F075-AC5ECE046E77}"/>
          </ac:spMkLst>
        </pc:spChg>
        <pc:picChg chg="add del mod">
          <ac:chgData name="Sudvarg, Marion" userId="2bb9b31b-5f3c-4f72-8e1f-41eb276ee9c6" providerId="ADAL" clId="{8E426975-D65C-4288-86C0-F992F63330E8}" dt="2024-10-22T07:19:48.384" v="23863"/>
          <ac:picMkLst>
            <pc:docMk/>
            <pc:sldMk cId="2809186188" sldId="438"/>
            <ac:picMk id="8" creationId="{0B2202D1-7B99-965A-D7C8-0A68DD7B9391}"/>
          </ac:picMkLst>
        </pc:picChg>
        <pc:picChg chg="add mod">
          <ac:chgData name="Sudvarg, Marion" userId="2bb9b31b-5f3c-4f72-8e1f-41eb276ee9c6" providerId="ADAL" clId="{8E426975-D65C-4288-86C0-F992F63330E8}" dt="2024-10-22T07:37:59.938" v="23977" actId="1076"/>
          <ac:picMkLst>
            <pc:docMk/>
            <pc:sldMk cId="2809186188" sldId="438"/>
            <ac:picMk id="13" creationId="{68D7C95A-8F0E-9C8D-8294-E1C40A9B2EEA}"/>
          </ac:picMkLst>
        </pc:picChg>
      </pc:sldChg>
      <pc:sldMasterChg chg="addSp modSp mod">
        <pc:chgData name="Sudvarg, Marion" userId="2bb9b31b-5f3c-4f72-8e1f-41eb276ee9c6" providerId="ADAL" clId="{8E426975-D65C-4288-86C0-F992F63330E8}" dt="2024-10-18T07:10:54.513" v="3911" actId="1076"/>
        <pc:sldMasterMkLst>
          <pc:docMk/>
          <pc:sldMasterMk cId="2071636928" sldId="2147483648"/>
        </pc:sldMasterMkLst>
        <pc:spChg chg="add mod">
          <ac:chgData name="Sudvarg, Marion" userId="2bb9b31b-5f3c-4f72-8e1f-41eb276ee9c6" providerId="ADAL" clId="{8E426975-D65C-4288-86C0-F992F63330E8}" dt="2024-10-18T07:10:54.513" v="3911" actId="1076"/>
          <ac:spMkLst>
            <pc:docMk/>
            <pc:sldMasterMk cId="2071636928" sldId="2147483648"/>
            <ac:spMk id="2" creationId="{ABAF5CA0-0BD5-B31A-7C77-B60F70BE2B5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E6444D-4F96-B54F-2F0C-8477BB999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BE9A3-D4C4-CD71-934E-4B7C1EEC33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C31D1-F6C7-FF4B-AD3A-17F5D0D21F7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42C9-313D-479D-48BC-75FB4D4B5D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A5797-9976-C9E4-3A18-3083B8F3AC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8C5FD-AE08-2547-A598-B51DF2D9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C568A-551D-3040-99FC-5B4E212DE96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BB17E-0717-4E49-B356-DBC311C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68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3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9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51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9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12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24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6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41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3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01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09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1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2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8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57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8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this is in the quickly-developing domain of self-driving cars, where perception pipelines must process data from multiple sensors, such as the pictured LIDAR stream, in a timely fashion. The computational workloads and latency requirements depend on external factors; a crowded city street presents a more challenging environment than a highway in the countryside.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00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4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8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8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7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B17E-0717-4E49-B356-DBC311C81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0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3AD7-F307-36F5-2B5F-9F8B4CF2B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248026"/>
            <a:ext cx="10515600" cy="893762"/>
          </a:xfrm>
          <a:prstGeom prst="rect">
            <a:avLst/>
          </a:prstGeo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6AFEE-EFAA-472D-3BA3-BD4F1BC57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4038"/>
            <a:ext cx="9144000" cy="601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F3DB3F-D2DC-14FE-CBB1-36730D7DEA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981450" y="5532438"/>
            <a:ext cx="4229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edited presented by</a:t>
            </a:r>
          </a:p>
        </p:txBody>
      </p:sp>
    </p:spTree>
    <p:extLst>
      <p:ext uri="{BB962C8B-B14F-4D97-AF65-F5344CB8AC3E}">
        <p14:creationId xmlns:p14="http://schemas.microsoft.com/office/powerpoint/2010/main" val="345356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and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42306-D671-4D74-BEF1-5E8A54C8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EDF6065-474D-2658-8576-DE1957D1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8300" y="2684462"/>
            <a:ext cx="5448300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5F85AF-2AAE-8DE0-52F9-35E073F0A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82305"/>
            <a:ext cx="10515600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71B2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subtitle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1BF8A-BEB9-71E8-00CA-AFF8E3053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990850"/>
            <a:ext cx="5010150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ext and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42306-D671-4D74-BEF1-5E8A54C8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EDF6065-474D-2658-8576-DE1957D1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684462"/>
            <a:ext cx="5769429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5F85AF-2AAE-8DE0-52F9-35E073F0A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82305"/>
            <a:ext cx="10515600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71B2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4AC2C-E111-31E8-5802-F77EB173EE75}"/>
              </a:ext>
            </a:extLst>
          </p:cNvPr>
          <p:cNvSpPr>
            <a:spLocks noChangeAspect="1"/>
          </p:cNvSpPr>
          <p:nvPr userDrawn="1"/>
        </p:nvSpPr>
        <p:spPr>
          <a:xfrm>
            <a:off x="10774017" y="5178287"/>
            <a:ext cx="1417983" cy="1570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1BF8A-BEB9-71E8-00CA-AFF8E3053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81850" y="2990850"/>
            <a:ext cx="5010150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4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59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watermark shie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24AC2C-E111-31E8-5802-F77EB173EE75}"/>
              </a:ext>
            </a:extLst>
          </p:cNvPr>
          <p:cNvSpPr>
            <a:spLocks noChangeAspect="1"/>
          </p:cNvSpPr>
          <p:nvPr userDrawn="1"/>
        </p:nvSpPr>
        <p:spPr>
          <a:xfrm>
            <a:off x="10774017" y="5178287"/>
            <a:ext cx="1417983" cy="1570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097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0C09926-7E22-5224-7340-10A58AFDE9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3089" y="1250279"/>
            <a:ext cx="5640750" cy="5624123"/>
          </a:xfrm>
          <a:custGeom>
            <a:avLst/>
            <a:gdLst>
              <a:gd name="connsiteX0" fmla="*/ 54574 w 5640750"/>
              <a:gd name="connsiteY0" fmla="*/ 0 h 5624123"/>
              <a:gd name="connsiteX1" fmla="*/ 5613318 w 5640750"/>
              <a:gd name="connsiteY1" fmla="*/ 533254 h 5624123"/>
              <a:gd name="connsiteX2" fmla="*/ 5618592 w 5640750"/>
              <a:gd name="connsiteY2" fmla="*/ 1511971 h 5624123"/>
              <a:gd name="connsiteX3" fmla="*/ 4702239 w 5640750"/>
              <a:gd name="connsiteY3" fmla="*/ 1511971 h 5624123"/>
              <a:gd name="connsiteX4" fmla="*/ 4702239 w 5640750"/>
              <a:gd name="connsiteY4" fmla="*/ 4395542 h 5624123"/>
              <a:gd name="connsiteX5" fmla="*/ 5634130 w 5640750"/>
              <a:gd name="connsiteY5" fmla="*/ 4395542 h 5624123"/>
              <a:gd name="connsiteX6" fmla="*/ 5640750 w 5640750"/>
              <a:gd name="connsiteY6" fmla="*/ 5624123 h 5624123"/>
              <a:gd name="connsiteX7" fmla="*/ 0 w 5640750"/>
              <a:gd name="connsiteY7" fmla="*/ 5614833 h 562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0750" h="5624123">
                <a:moveTo>
                  <a:pt x="54574" y="0"/>
                </a:moveTo>
                <a:cubicBezTo>
                  <a:pt x="1946146" y="283269"/>
                  <a:pt x="2675266" y="457539"/>
                  <a:pt x="5613318" y="533254"/>
                </a:cubicBezTo>
                <a:lnTo>
                  <a:pt x="5618592" y="1511971"/>
                </a:lnTo>
                <a:lnTo>
                  <a:pt x="4702239" y="1511971"/>
                </a:lnTo>
                <a:lnTo>
                  <a:pt x="4702239" y="4395542"/>
                </a:lnTo>
                <a:lnTo>
                  <a:pt x="5634130" y="4395542"/>
                </a:lnTo>
                <a:lnTo>
                  <a:pt x="5640750" y="5624123"/>
                </a:lnTo>
                <a:lnTo>
                  <a:pt x="0" y="561483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FC041C-5F6C-8332-440F-6E59DD51D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339" y="2973387"/>
            <a:ext cx="5892800" cy="1647826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5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D2E32D-88B0-BC8E-41FF-95CB57C19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639" y="4775994"/>
            <a:ext cx="5720522" cy="601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F9AA39D-7074-6208-D0C8-E0E0044E747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05004" y="6053138"/>
            <a:ext cx="4074492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edited presented by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D4ADF40-DA11-DCD7-50E0-1B352C1201BD}"/>
              </a:ext>
            </a:extLst>
          </p:cNvPr>
          <p:cNvSpPr/>
          <p:nvPr userDrawn="1"/>
        </p:nvSpPr>
        <p:spPr>
          <a:xfrm>
            <a:off x="-520700" y="1200330"/>
            <a:ext cx="6070600" cy="5657669"/>
          </a:xfrm>
          <a:custGeom>
            <a:avLst/>
            <a:gdLst>
              <a:gd name="connsiteX0" fmla="*/ 63863 w 6070600"/>
              <a:gd name="connsiteY0" fmla="*/ 0 h 5657669"/>
              <a:gd name="connsiteX1" fmla="*/ 6057900 w 6070600"/>
              <a:gd name="connsiteY1" fmla="*/ 590369 h 5657669"/>
              <a:gd name="connsiteX2" fmla="*/ 6060360 w 6070600"/>
              <a:gd name="connsiteY2" fmla="*/ 1571899 h 5657669"/>
              <a:gd name="connsiteX3" fmla="*/ 5121729 w 6070600"/>
              <a:gd name="connsiteY3" fmla="*/ 1571899 h 5657669"/>
              <a:gd name="connsiteX4" fmla="*/ 5121729 w 6070600"/>
              <a:gd name="connsiteY4" fmla="*/ 4457340 h 5657669"/>
              <a:gd name="connsiteX5" fmla="*/ 6067592 w 6070600"/>
              <a:gd name="connsiteY5" fmla="*/ 4457340 h 5657669"/>
              <a:gd name="connsiteX6" fmla="*/ 6070600 w 6070600"/>
              <a:gd name="connsiteY6" fmla="*/ 5657669 h 5657669"/>
              <a:gd name="connsiteX7" fmla="*/ 0 w 6070600"/>
              <a:gd name="connsiteY7" fmla="*/ 5657669 h 5657669"/>
              <a:gd name="connsiteX8" fmla="*/ 63863 w 6070600"/>
              <a:gd name="connsiteY8" fmla="*/ 0 h 56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0600" h="5657669">
                <a:moveTo>
                  <a:pt x="63863" y="0"/>
                </a:moveTo>
                <a:cubicBezTo>
                  <a:pt x="2897292" y="412084"/>
                  <a:pt x="3257853" y="482721"/>
                  <a:pt x="6057900" y="590369"/>
                </a:cubicBezTo>
                <a:lnTo>
                  <a:pt x="6060360" y="1571899"/>
                </a:lnTo>
                <a:lnTo>
                  <a:pt x="5121729" y="1571899"/>
                </a:lnTo>
                <a:lnTo>
                  <a:pt x="5121729" y="4457340"/>
                </a:lnTo>
                <a:lnTo>
                  <a:pt x="6067592" y="4457340"/>
                </a:lnTo>
                <a:lnTo>
                  <a:pt x="6070600" y="5657669"/>
                </a:lnTo>
                <a:lnTo>
                  <a:pt x="0" y="5657669"/>
                </a:lnTo>
                <a:cubicBezTo>
                  <a:pt x="6773" y="3781456"/>
                  <a:pt x="57090" y="1876213"/>
                  <a:pt x="63863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9347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lide-little cop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CD11-DA89-C753-42C1-859AA3F4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513"/>
            <a:ext cx="10515600" cy="54768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908F-759C-D6C9-0FBE-C60AC7B6F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1398"/>
            <a:ext cx="4857750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D7079A4-8C56-1D7A-E671-702350EACC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75676"/>
            <a:ext cx="10515600" cy="55721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47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BA0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29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-Black Shield Red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093E-E386-2974-0EE8-98E37D8186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088571"/>
            <a:ext cx="10515600" cy="66748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rgbClr val="BA0C2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AB073-3850-D054-47DC-73BF527E2B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017014"/>
            <a:ext cx="9144000" cy="336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766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-Red Shield Black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093E-E386-2974-0EE8-98E37D8186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088571"/>
            <a:ext cx="10515600" cy="66748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rgbClr val="4040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AB073-3850-D054-47DC-73BF527E2B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017014"/>
            <a:ext cx="9144000" cy="336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21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Image -Black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0C09926-7E22-5224-7340-10A58AFDE9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7919" y="393847"/>
            <a:ext cx="5617397" cy="6515077"/>
          </a:xfrm>
          <a:custGeom>
            <a:avLst/>
            <a:gdLst>
              <a:gd name="connsiteX0" fmla="*/ 54574 w 5640750"/>
              <a:gd name="connsiteY0" fmla="*/ 0 h 5624123"/>
              <a:gd name="connsiteX1" fmla="*/ 5613318 w 5640750"/>
              <a:gd name="connsiteY1" fmla="*/ 533254 h 5624123"/>
              <a:gd name="connsiteX2" fmla="*/ 5618592 w 5640750"/>
              <a:gd name="connsiteY2" fmla="*/ 1511971 h 5624123"/>
              <a:gd name="connsiteX3" fmla="*/ 4702239 w 5640750"/>
              <a:gd name="connsiteY3" fmla="*/ 1511971 h 5624123"/>
              <a:gd name="connsiteX4" fmla="*/ 4702239 w 5640750"/>
              <a:gd name="connsiteY4" fmla="*/ 4395542 h 5624123"/>
              <a:gd name="connsiteX5" fmla="*/ 5634130 w 5640750"/>
              <a:gd name="connsiteY5" fmla="*/ 4395542 h 5624123"/>
              <a:gd name="connsiteX6" fmla="*/ 5640750 w 5640750"/>
              <a:gd name="connsiteY6" fmla="*/ 5624123 h 5624123"/>
              <a:gd name="connsiteX7" fmla="*/ 0 w 5640750"/>
              <a:gd name="connsiteY7" fmla="*/ 5614833 h 5624123"/>
              <a:gd name="connsiteX0" fmla="*/ 54574 w 5652473"/>
              <a:gd name="connsiteY0" fmla="*/ 0 h 6491631"/>
              <a:gd name="connsiteX1" fmla="*/ 5613318 w 5652473"/>
              <a:gd name="connsiteY1" fmla="*/ 533254 h 6491631"/>
              <a:gd name="connsiteX2" fmla="*/ 5618592 w 5652473"/>
              <a:gd name="connsiteY2" fmla="*/ 1511971 h 6491631"/>
              <a:gd name="connsiteX3" fmla="*/ 4702239 w 5652473"/>
              <a:gd name="connsiteY3" fmla="*/ 1511971 h 6491631"/>
              <a:gd name="connsiteX4" fmla="*/ 4702239 w 5652473"/>
              <a:gd name="connsiteY4" fmla="*/ 4395542 h 6491631"/>
              <a:gd name="connsiteX5" fmla="*/ 5634130 w 5652473"/>
              <a:gd name="connsiteY5" fmla="*/ 4395542 h 6491631"/>
              <a:gd name="connsiteX6" fmla="*/ 5652473 w 5652473"/>
              <a:gd name="connsiteY6" fmla="*/ 6491631 h 6491631"/>
              <a:gd name="connsiteX7" fmla="*/ 0 w 5652473"/>
              <a:gd name="connsiteY7" fmla="*/ 5614833 h 6491631"/>
              <a:gd name="connsiteX8" fmla="*/ 54574 w 5652473"/>
              <a:gd name="connsiteY8" fmla="*/ 0 h 6491631"/>
              <a:gd name="connsiteX0" fmla="*/ 19404 w 5617303"/>
              <a:gd name="connsiteY0" fmla="*/ 0 h 6494064"/>
              <a:gd name="connsiteX1" fmla="*/ 5578148 w 5617303"/>
              <a:gd name="connsiteY1" fmla="*/ 533254 h 6494064"/>
              <a:gd name="connsiteX2" fmla="*/ 5583422 w 5617303"/>
              <a:gd name="connsiteY2" fmla="*/ 1511971 h 6494064"/>
              <a:gd name="connsiteX3" fmla="*/ 4667069 w 5617303"/>
              <a:gd name="connsiteY3" fmla="*/ 1511971 h 6494064"/>
              <a:gd name="connsiteX4" fmla="*/ 4667069 w 5617303"/>
              <a:gd name="connsiteY4" fmla="*/ 4395542 h 6494064"/>
              <a:gd name="connsiteX5" fmla="*/ 5598960 w 5617303"/>
              <a:gd name="connsiteY5" fmla="*/ 4395542 h 6494064"/>
              <a:gd name="connsiteX6" fmla="*/ 5617303 w 5617303"/>
              <a:gd name="connsiteY6" fmla="*/ 6491631 h 6494064"/>
              <a:gd name="connsiteX7" fmla="*/ 0 w 5617303"/>
              <a:gd name="connsiteY7" fmla="*/ 6494064 h 6494064"/>
              <a:gd name="connsiteX8" fmla="*/ 19404 w 5617303"/>
              <a:gd name="connsiteY8" fmla="*/ 0 h 6494064"/>
              <a:gd name="connsiteX0" fmla="*/ 19404 w 5598960"/>
              <a:gd name="connsiteY0" fmla="*/ 0 h 6494064"/>
              <a:gd name="connsiteX1" fmla="*/ 5578148 w 5598960"/>
              <a:gd name="connsiteY1" fmla="*/ 533254 h 6494064"/>
              <a:gd name="connsiteX2" fmla="*/ 5583422 w 5598960"/>
              <a:gd name="connsiteY2" fmla="*/ 1511971 h 6494064"/>
              <a:gd name="connsiteX3" fmla="*/ 4667069 w 5598960"/>
              <a:gd name="connsiteY3" fmla="*/ 1511971 h 6494064"/>
              <a:gd name="connsiteX4" fmla="*/ 4667069 w 5598960"/>
              <a:gd name="connsiteY4" fmla="*/ 4395542 h 6494064"/>
              <a:gd name="connsiteX5" fmla="*/ 5598960 w 5598960"/>
              <a:gd name="connsiteY5" fmla="*/ 4395542 h 6494064"/>
              <a:gd name="connsiteX6" fmla="*/ 5593856 w 5598960"/>
              <a:gd name="connsiteY6" fmla="*/ 6491631 h 6494064"/>
              <a:gd name="connsiteX7" fmla="*/ 0 w 5598960"/>
              <a:gd name="connsiteY7" fmla="*/ 6494064 h 6494064"/>
              <a:gd name="connsiteX8" fmla="*/ 19404 w 5598960"/>
              <a:gd name="connsiteY8" fmla="*/ 0 h 6494064"/>
              <a:gd name="connsiteX0" fmla="*/ 19404 w 5617397"/>
              <a:gd name="connsiteY0" fmla="*/ 0 h 6515077"/>
              <a:gd name="connsiteX1" fmla="*/ 5578148 w 5617397"/>
              <a:gd name="connsiteY1" fmla="*/ 533254 h 6515077"/>
              <a:gd name="connsiteX2" fmla="*/ 5583422 w 5617397"/>
              <a:gd name="connsiteY2" fmla="*/ 1511971 h 6515077"/>
              <a:gd name="connsiteX3" fmla="*/ 4667069 w 5617397"/>
              <a:gd name="connsiteY3" fmla="*/ 1511971 h 6515077"/>
              <a:gd name="connsiteX4" fmla="*/ 4667069 w 5617397"/>
              <a:gd name="connsiteY4" fmla="*/ 4395542 h 6515077"/>
              <a:gd name="connsiteX5" fmla="*/ 5598960 w 5617397"/>
              <a:gd name="connsiteY5" fmla="*/ 4395542 h 6515077"/>
              <a:gd name="connsiteX6" fmla="*/ 5617303 w 5617397"/>
              <a:gd name="connsiteY6" fmla="*/ 6515077 h 6515077"/>
              <a:gd name="connsiteX7" fmla="*/ 0 w 5617397"/>
              <a:gd name="connsiteY7" fmla="*/ 6494064 h 6515077"/>
              <a:gd name="connsiteX8" fmla="*/ 19404 w 5617397"/>
              <a:gd name="connsiteY8" fmla="*/ 0 h 651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7397" h="6515077">
                <a:moveTo>
                  <a:pt x="19404" y="0"/>
                </a:moveTo>
                <a:cubicBezTo>
                  <a:pt x="1910976" y="283269"/>
                  <a:pt x="2640096" y="457539"/>
                  <a:pt x="5578148" y="533254"/>
                </a:cubicBezTo>
                <a:lnTo>
                  <a:pt x="5583422" y="1511971"/>
                </a:lnTo>
                <a:lnTo>
                  <a:pt x="4667069" y="1511971"/>
                </a:lnTo>
                <a:lnTo>
                  <a:pt x="4667069" y="4395542"/>
                </a:lnTo>
                <a:lnTo>
                  <a:pt x="5598960" y="4395542"/>
                </a:lnTo>
                <a:cubicBezTo>
                  <a:pt x="5597259" y="5094238"/>
                  <a:pt x="5619004" y="5816381"/>
                  <a:pt x="5617303" y="6515077"/>
                </a:cubicBezTo>
                <a:lnTo>
                  <a:pt x="0" y="6494064"/>
                </a:lnTo>
                <a:lnTo>
                  <a:pt x="194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FC041C-5F6C-8332-440F-6E59DD51D8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5850" y="2429071"/>
            <a:ext cx="5892800" cy="1304376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40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D2E32D-88B0-BC8E-41FF-95CB57C19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5850" y="3955832"/>
            <a:ext cx="5720522" cy="3389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71B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95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Image Red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0C09926-7E22-5224-7340-10A58AFDE9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7919" y="393847"/>
            <a:ext cx="5617397" cy="6515077"/>
          </a:xfrm>
          <a:custGeom>
            <a:avLst/>
            <a:gdLst>
              <a:gd name="connsiteX0" fmla="*/ 54574 w 5640750"/>
              <a:gd name="connsiteY0" fmla="*/ 0 h 5624123"/>
              <a:gd name="connsiteX1" fmla="*/ 5613318 w 5640750"/>
              <a:gd name="connsiteY1" fmla="*/ 533254 h 5624123"/>
              <a:gd name="connsiteX2" fmla="*/ 5618592 w 5640750"/>
              <a:gd name="connsiteY2" fmla="*/ 1511971 h 5624123"/>
              <a:gd name="connsiteX3" fmla="*/ 4702239 w 5640750"/>
              <a:gd name="connsiteY3" fmla="*/ 1511971 h 5624123"/>
              <a:gd name="connsiteX4" fmla="*/ 4702239 w 5640750"/>
              <a:gd name="connsiteY4" fmla="*/ 4395542 h 5624123"/>
              <a:gd name="connsiteX5" fmla="*/ 5634130 w 5640750"/>
              <a:gd name="connsiteY5" fmla="*/ 4395542 h 5624123"/>
              <a:gd name="connsiteX6" fmla="*/ 5640750 w 5640750"/>
              <a:gd name="connsiteY6" fmla="*/ 5624123 h 5624123"/>
              <a:gd name="connsiteX7" fmla="*/ 0 w 5640750"/>
              <a:gd name="connsiteY7" fmla="*/ 5614833 h 5624123"/>
              <a:gd name="connsiteX0" fmla="*/ 54574 w 5652473"/>
              <a:gd name="connsiteY0" fmla="*/ 0 h 6491631"/>
              <a:gd name="connsiteX1" fmla="*/ 5613318 w 5652473"/>
              <a:gd name="connsiteY1" fmla="*/ 533254 h 6491631"/>
              <a:gd name="connsiteX2" fmla="*/ 5618592 w 5652473"/>
              <a:gd name="connsiteY2" fmla="*/ 1511971 h 6491631"/>
              <a:gd name="connsiteX3" fmla="*/ 4702239 w 5652473"/>
              <a:gd name="connsiteY3" fmla="*/ 1511971 h 6491631"/>
              <a:gd name="connsiteX4" fmla="*/ 4702239 w 5652473"/>
              <a:gd name="connsiteY4" fmla="*/ 4395542 h 6491631"/>
              <a:gd name="connsiteX5" fmla="*/ 5634130 w 5652473"/>
              <a:gd name="connsiteY5" fmla="*/ 4395542 h 6491631"/>
              <a:gd name="connsiteX6" fmla="*/ 5652473 w 5652473"/>
              <a:gd name="connsiteY6" fmla="*/ 6491631 h 6491631"/>
              <a:gd name="connsiteX7" fmla="*/ 0 w 5652473"/>
              <a:gd name="connsiteY7" fmla="*/ 5614833 h 6491631"/>
              <a:gd name="connsiteX8" fmla="*/ 54574 w 5652473"/>
              <a:gd name="connsiteY8" fmla="*/ 0 h 6491631"/>
              <a:gd name="connsiteX0" fmla="*/ 19404 w 5617303"/>
              <a:gd name="connsiteY0" fmla="*/ 0 h 6494064"/>
              <a:gd name="connsiteX1" fmla="*/ 5578148 w 5617303"/>
              <a:gd name="connsiteY1" fmla="*/ 533254 h 6494064"/>
              <a:gd name="connsiteX2" fmla="*/ 5583422 w 5617303"/>
              <a:gd name="connsiteY2" fmla="*/ 1511971 h 6494064"/>
              <a:gd name="connsiteX3" fmla="*/ 4667069 w 5617303"/>
              <a:gd name="connsiteY3" fmla="*/ 1511971 h 6494064"/>
              <a:gd name="connsiteX4" fmla="*/ 4667069 w 5617303"/>
              <a:gd name="connsiteY4" fmla="*/ 4395542 h 6494064"/>
              <a:gd name="connsiteX5" fmla="*/ 5598960 w 5617303"/>
              <a:gd name="connsiteY5" fmla="*/ 4395542 h 6494064"/>
              <a:gd name="connsiteX6" fmla="*/ 5617303 w 5617303"/>
              <a:gd name="connsiteY6" fmla="*/ 6491631 h 6494064"/>
              <a:gd name="connsiteX7" fmla="*/ 0 w 5617303"/>
              <a:gd name="connsiteY7" fmla="*/ 6494064 h 6494064"/>
              <a:gd name="connsiteX8" fmla="*/ 19404 w 5617303"/>
              <a:gd name="connsiteY8" fmla="*/ 0 h 6494064"/>
              <a:gd name="connsiteX0" fmla="*/ 19404 w 5598960"/>
              <a:gd name="connsiteY0" fmla="*/ 0 h 6494064"/>
              <a:gd name="connsiteX1" fmla="*/ 5578148 w 5598960"/>
              <a:gd name="connsiteY1" fmla="*/ 533254 h 6494064"/>
              <a:gd name="connsiteX2" fmla="*/ 5583422 w 5598960"/>
              <a:gd name="connsiteY2" fmla="*/ 1511971 h 6494064"/>
              <a:gd name="connsiteX3" fmla="*/ 4667069 w 5598960"/>
              <a:gd name="connsiteY3" fmla="*/ 1511971 h 6494064"/>
              <a:gd name="connsiteX4" fmla="*/ 4667069 w 5598960"/>
              <a:gd name="connsiteY4" fmla="*/ 4395542 h 6494064"/>
              <a:gd name="connsiteX5" fmla="*/ 5598960 w 5598960"/>
              <a:gd name="connsiteY5" fmla="*/ 4395542 h 6494064"/>
              <a:gd name="connsiteX6" fmla="*/ 5593856 w 5598960"/>
              <a:gd name="connsiteY6" fmla="*/ 6491631 h 6494064"/>
              <a:gd name="connsiteX7" fmla="*/ 0 w 5598960"/>
              <a:gd name="connsiteY7" fmla="*/ 6494064 h 6494064"/>
              <a:gd name="connsiteX8" fmla="*/ 19404 w 5598960"/>
              <a:gd name="connsiteY8" fmla="*/ 0 h 6494064"/>
              <a:gd name="connsiteX0" fmla="*/ 19404 w 5617397"/>
              <a:gd name="connsiteY0" fmla="*/ 0 h 6515077"/>
              <a:gd name="connsiteX1" fmla="*/ 5578148 w 5617397"/>
              <a:gd name="connsiteY1" fmla="*/ 533254 h 6515077"/>
              <a:gd name="connsiteX2" fmla="*/ 5583422 w 5617397"/>
              <a:gd name="connsiteY2" fmla="*/ 1511971 h 6515077"/>
              <a:gd name="connsiteX3" fmla="*/ 4667069 w 5617397"/>
              <a:gd name="connsiteY3" fmla="*/ 1511971 h 6515077"/>
              <a:gd name="connsiteX4" fmla="*/ 4667069 w 5617397"/>
              <a:gd name="connsiteY4" fmla="*/ 4395542 h 6515077"/>
              <a:gd name="connsiteX5" fmla="*/ 5598960 w 5617397"/>
              <a:gd name="connsiteY5" fmla="*/ 4395542 h 6515077"/>
              <a:gd name="connsiteX6" fmla="*/ 5617303 w 5617397"/>
              <a:gd name="connsiteY6" fmla="*/ 6515077 h 6515077"/>
              <a:gd name="connsiteX7" fmla="*/ 0 w 5617397"/>
              <a:gd name="connsiteY7" fmla="*/ 6494064 h 6515077"/>
              <a:gd name="connsiteX8" fmla="*/ 19404 w 5617397"/>
              <a:gd name="connsiteY8" fmla="*/ 0 h 651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7397" h="6515077">
                <a:moveTo>
                  <a:pt x="19404" y="0"/>
                </a:moveTo>
                <a:cubicBezTo>
                  <a:pt x="1910976" y="283269"/>
                  <a:pt x="2640096" y="457539"/>
                  <a:pt x="5578148" y="533254"/>
                </a:cubicBezTo>
                <a:lnTo>
                  <a:pt x="5583422" y="1511971"/>
                </a:lnTo>
                <a:lnTo>
                  <a:pt x="4667069" y="1511971"/>
                </a:lnTo>
                <a:lnTo>
                  <a:pt x="4667069" y="4395542"/>
                </a:lnTo>
                <a:lnTo>
                  <a:pt x="5598960" y="4395542"/>
                </a:lnTo>
                <a:cubicBezTo>
                  <a:pt x="5597259" y="5094238"/>
                  <a:pt x="5619004" y="5816381"/>
                  <a:pt x="5617303" y="6515077"/>
                </a:cubicBezTo>
                <a:lnTo>
                  <a:pt x="0" y="6494064"/>
                </a:lnTo>
                <a:lnTo>
                  <a:pt x="194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5C2DC-A7EB-9F22-4993-930977A96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5850" y="2429071"/>
            <a:ext cx="5892800" cy="1304376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4000" b="1">
                <a:solidFill>
                  <a:srgbClr val="BA0C2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0707D-23E8-9928-E83A-ED95BA0F61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5850" y="3955832"/>
            <a:ext cx="5720522" cy="3389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40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42306-D671-4D74-BEF1-5E8A54C8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10515600" cy="547688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66ACFB-B585-8F97-6512-89D30C37B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7017"/>
            <a:ext cx="4857750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EDF6065-474D-2658-8576-DE1957D1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0" y="2757017"/>
            <a:ext cx="4857750" cy="373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5F85AF-2AAE-8DE0-52F9-35E073F0A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82305"/>
            <a:ext cx="10515600" cy="55721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>
                <a:solidFill>
                  <a:srgbClr val="971B2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82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F5CA0-0BD5-B31A-7C77-B60F70BE2B51}"/>
              </a:ext>
            </a:extLst>
          </p:cNvPr>
          <p:cNvSpPr txBox="1"/>
          <p:nvPr userDrawn="1"/>
        </p:nvSpPr>
        <p:spPr>
          <a:xfrm>
            <a:off x="11824592" y="65810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6020C02-A8B4-42E6-B0A3-F58623931279}" type="slidenum">
              <a:rPr lang="en-US" sz="1200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3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1" r:id="rId5"/>
    <p:sldLayoutId id="2147483667" r:id="rId6"/>
    <p:sldLayoutId id="2147483653" r:id="rId7"/>
    <p:sldLayoutId id="2147483656" r:id="rId8"/>
    <p:sldLayoutId id="2147483651" r:id="rId9"/>
    <p:sldLayoutId id="2147483652" r:id="rId10"/>
    <p:sldLayoutId id="2147483665" r:id="rId11"/>
    <p:sldLayoutId id="2147483657" r:id="rId12"/>
    <p:sldLayoutId id="2147483666" r:id="rId13"/>
    <p:sldLayoutId id="2147483662" r:id="rId14"/>
    <p:sldLayoutId id="214748366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image" Target="../media/image3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6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2FA84-2034-C507-B511-4C44DDCB6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754" y="2973387"/>
            <a:ext cx="6431623" cy="1647826"/>
          </a:xfrm>
        </p:spPr>
        <p:txBody>
          <a:bodyPr/>
          <a:lstStyle/>
          <a:p>
            <a:pPr algn="ctr"/>
            <a:r>
              <a:rPr lang="en-US" sz="4800" dirty="0"/>
              <a:t>Improved Implicit-Deadline Elastic Scheduling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5AD93A1-F978-1170-4AD0-74BFF79AE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4753" y="4775994"/>
            <a:ext cx="6431623" cy="601662"/>
          </a:xfrm>
        </p:spPr>
        <p:txBody>
          <a:bodyPr/>
          <a:lstStyle/>
          <a:p>
            <a:pPr algn="ctr"/>
            <a:r>
              <a:rPr lang="en-US" dirty="0"/>
              <a:t>SIES 2024</a:t>
            </a:r>
          </a:p>
          <a:p>
            <a:pPr algn="ctr"/>
            <a:r>
              <a:rPr lang="en-US" dirty="0"/>
              <a:t>Chengdu, China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D11AFA-1E03-C5C4-2875-3C86F2E355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24753" y="6053138"/>
            <a:ext cx="6431623" cy="804862"/>
          </a:xfrm>
        </p:spPr>
        <p:txBody>
          <a:bodyPr/>
          <a:lstStyle/>
          <a:p>
            <a:pPr algn="ctr"/>
            <a:r>
              <a:rPr lang="en-US" dirty="0"/>
              <a:t>Marion Sudvarg,    </a:t>
            </a:r>
            <a:r>
              <a:rPr lang="en-US" b="0" dirty="0"/>
              <a:t>Chris Gill,    Sanjoy Baruah</a:t>
            </a:r>
          </a:p>
          <a:p>
            <a:pPr algn="ctr"/>
            <a:r>
              <a:rPr lang="en-US" b="0" dirty="0"/>
              <a:t>msudvarg@wustl.edu         www.sudvarg.com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2D77A6BB-50F8-9844-E649-956FDFC9F1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051" y="1903856"/>
            <a:ext cx="2121594" cy="1892981"/>
          </a:xfrm>
          <a:prstGeom prst="rect">
            <a:avLst/>
          </a:prstGeom>
        </p:spPr>
      </p:pic>
      <p:pic>
        <p:nvPicPr>
          <p:cNvPr id="9" name="Picture 8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822D3063-47E4-C73B-FA4B-7B23B491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80" y="1903856"/>
            <a:ext cx="2207699" cy="1899509"/>
          </a:xfrm>
          <a:prstGeom prst="rect">
            <a:avLst/>
          </a:prstGeom>
        </p:spPr>
      </p:pic>
      <p:pic>
        <p:nvPicPr>
          <p:cNvPr id="11" name="Picture 10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717F68CC-FC0C-E311-03DF-B1E2D4882C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80" y="4010754"/>
            <a:ext cx="2207699" cy="2121594"/>
          </a:xfrm>
          <a:prstGeom prst="rect">
            <a:avLst/>
          </a:prstGeom>
        </p:spPr>
      </p:pic>
      <p:pic>
        <p:nvPicPr>
          <p:cNvPr id="13" name="Picture 12" descr="A qr code with a few squares&#10;&#10;Description automatically generated">
            <a:extLst>
              <a:ext uri="{FF2B5EF4-FFF2-40B4-BE49-F238E27FC236}">
                <a16:creationId xmlns:a16="http://schemas.microsoft.com/office/drawing/2014/main" id="{F578F504-C039-256E-4068-7183A6174C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51" y="4010754"/>
            <a:ext cx="2121594" cy="2121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82F523-63B0-6080-7D59-C60CC16EE71D}"/>
              </a:ext>
            </a:extLst>
          </p:cNvPr>
          <p:cNvSpPr txBox="1"/>
          <p:nvPr/>
        </p:nvSpPr>
        <p:spPr>
          <a:xfrm>
            <a:off x="480180" y="6267450"/>
            <a:ext cx="456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This work was supported by NSF grants CPS-2229290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and CNS-2141256 and a WashU seed grant</a:t>
            </a:r>
          </a:p>
        </p:txBody>
      </p:sp>
    </p:spTree>
    <p:extLst>
      <p:ext uri="{BB962C8B-B14F-4D97-AF65-F5344CB8AC3E}">
        <p14:creationId xmlns:p14="http://schemas.microsoft.com/office/powerpoint/2010/main" val="19249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0238-65D8-2570-C0B8-FB6232B21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Uniprocessor Scheduling</a:t>
            </a:r>
          </a:p>
        </p:txBody>
      </p:sp>
    </p:spTree>
    <p:extLst>
      <p:ext uri="{BB962C8B-B14F-4D97-AF65-F5344CB8AC3E}">
        <p14:creationId xmlns:p14="http://schemas.microsoft.com/office/powerpoint/2010/main" val="263056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30688-F981-5AF6-3517-B51AB0569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Recall: </a:t>
            </a:r>
            <a:r>
              <a:rPr lang="it-IT" sz="2400" dirty="0">
                <a:latin typeface="+mj-lt"/>
                <a:ea typeface="Verdana" panose="020B0604030504040204" pitchFamily="34" charset="0"/>
              </a:rPr>
              <a:t>task utilizations decreased proportionally to </a:t>
            </a:r>
            <a:r>
              <a:rPr lang="it-IT" sz="2400" b="1" dirty="0">
                <a:latin typeface="+mj-lt"/>
                <a:ea typeface="Verdana" panose="020B0604030504040204" pitchFamily="34" charset="0"/>
              </a:rPr>
              <a:t>elasticity</a:t>
            </a:r>
            <a:r>
              <a:rPr lang="it-IT" sz="2400" dirty="0">
                <a:latin typeface="+mj-lt"/>
                <a:ea typeface="Verdana" panose="020B0604030504040204" pitchFamily="34" charset="0"/>
              </a:rPr>
              <a:t> until schedulable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4E1D8-3C03-5A39-475F-29F8DBAF5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059790"/>
            <a:ext cx="5677371" cy="2646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7054F-BCE7-EB98-B823-90E1F701A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52" y="2415651"/>
            <a:ext cx="8030696" cy="1505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7AE7A8-1FFD-6EC4-C847-F98DB6F80D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7700" y="2423589"/>
            <a:ext cx="2692400" cy="708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36D13-9A64-B86E-14F7-37E8906CC9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4839328"/>
            <a:ext cx="2238687" cy="1066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F663FF-1AF9-CEB7-9803-C16DDD5253CB}"/>
              </a:ext>
            </a:extLst>
          </p:cNvPr>
          <p:cNvSpPr txBox="1"/>
          <p:nvPr/>
        </p:nvSpPr>
        <p:spPr>
          <a:xfrm>
            <a:off x="6228276" y="1229627"/>
            <a:ext cx="4383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400" dirty="0">
                <a:latin typeface="+mj-lt"/>
                <a:ea typeface="Verdana" panose="020B0604030504040204" pitchFamily="34" charset="0"/>
              </a:rPr>
              <a:t>Giorgio Buttazzo, Giuseppe Lipari, and Luca Abeni. “Elastic Task Model for Adaptive Rate Control.” RTSS 1998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7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6C7D7-B43D-17B8-87B7-A3507A25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Algorithm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3FA631-84FE-2547-1338-CBB4B785A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64" y="2337705"/>
            <a:ext cx="3553636" cy="13859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9DEF39-0750-70F3-DAB8-23F09D1CF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25306"/>
            <a:ext cx="6096000" cy="71711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</a:rPr>
              <a:t>Sort!</a:t>
            </a:r>
            <a:endParaRPr lang="en-US" sz="3600" dirty="0"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97B07C-C672-4329-9151-920FA9EA98A4}"/>
              </a:ext>
            </a:extLst>
          </p:cNvPr>
          <p:cNvGrpSpPr/>
          <p:nvPr/>
        </p:nvGrpSpPr>
        <p:grpSpPr>
          <a:xfrm>
            <a:off x="6096000" y="4425306"/>
            <a:ext cx="6096000" cy="1698325"/>
            <a:chOff x="6096000" y="4425306"/>
            <a:chExt cx="6096000" cy="1698325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81D1657-D06B-7B6F-6809-727E655A30B2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4425306"/>
              <a:ext cx="6096000" cy="717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/>
                <a:t>Compress in a single traversal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EDC311-A892-FF37-316A-B0903EDB7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51" y="5142419"/>
              <a:ext cx="1952898" cy="98121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6E723B8-E8D2-9836-79F5-4D4DAC29C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7" y="5085261"/>
            <a:ext cx="3381847" cy="103837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9173FD-AAA7-D39E-BC8B-BD36D0257CDB}"/>
              </a:ext>
            </a:extLst>
          </p:cNvPr>
          <p:cNvSpPr txBox="1">
            <a:spLocks/>
          </p:cNvSpPr>
          <p:nvPr/>
        </p:nvSpPr>
        <p:spPr>
          <a:xfrm>
            <a:off x="914400" y="2586114"/>
            <a:ext cx="5314950" cy="717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“Amount” of compression to reach minimum utilization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1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C619-DC53-A428-21C7-33670305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Admission Times on Raspberry Pi 3B+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44BC0-F67B-38F7-B57B-03CB9C55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821" y="2414427"/>
            <a:ext cx="5583078" cy="4215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776B72-485D-D655-60BB-0B31C05F0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090" y="2414427"/>
            <a:ext cx="5583078" cy="4215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AD449C-E2A3-7975-03FC-4E9244F0AB35}"/>
              </a:ext>
            </a:extLst>
          </p:cNvPr>
          <p:cNvSpPr txBox="1"/>
          <p:nvPr/>
        </p:nvSpPr>
        <p:spPr>
          <a:xfrm>
            <a:off x="1006868" y="2095929"/>
            <a:ext cx="470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Median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1517E4-263F-178B-1D66-5EF274A3C730}"/>
              </a:ext>
            </a:extLst>
          </p:cNvPr>
          <p:cNvSpPr txBox="1"/>
          <p:nvPr/>
        </p:nvSpPr>
        <p:spPr>
          <a:xfrm>
            <a:off x="7222732" y="2095928"/>
            <a:ext cx="470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330697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 1">
            <a:extLst>
              <a:ext uri="{FF2B5EF4-FFF2-40B4-BE49-F238E27FC236}">
                <a16:creationId xmlns:a16="http://schemas.microsoft.com/office/drawing/2014/main" id="{B9720238-65D8-2570-C0B8-FB6232B21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Fluid Scheduling</a:t>
            </a:r>
          </a:p>
        </p:txBody>
      </p:sp>
    </p:spTree>
    <p:extLst>
      <p:ext uri="{BB962C8B-B14F-4D97-AF65-F5344CB8AC3E}">
        <p14:creationId xmlns:p14="http://schemas.microsoft.com/office/powerpoint/2010/main" val="357245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 1">
            <a:extLst>
              <a:ext uri="{FF2B5EF4-FFF2-40B4-BE49-F238E27FC236}">
                <a16:creationId xmlns:a16="http://schemas.microsoft.com/office/drawing/2014/main" id="{E0F5B819-051D-C0CF-E019-9974D76A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Fluid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ACB6D-5C26-D326-D011-73EBEA95A1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065107"/>
                <a:ext cx="10515600" cy="442888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Convenient abstraction for multicore scheduling</a:t>
                </a: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Every task is assigned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of a processor at each instant in time</a:t>
                </a: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Schedulable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 cores so long as:</a:t>
                </a:r>
              </a:p>
              <a:p>
                <a:pPr marL="457200" indent="-457200" algn="ctr">
                  <a:buAutoNum type="alphaLcParenBoth"/>
                </a:pPr>
                <a:r>
                  <a:rPr lang="en-US" b="1" dirty="0"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Total utilization does not exceed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1" dirty="0">
                  <a:latin typeface="+mj-lt"/>
                </a:endParaRPr>
              </a:p>
              <a:p>
                <a:pPr marL="457200" indent="-457200" algn="ctr">
                  <a:buAutoNum type="alphaLcParenBoth"/>
                </a:pPr>
                <a:r>
                  <a:rPr lang="en-US" b="1" dirty="0"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Individual task utilizations do not exceed 1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ACB6D-5C26-D326-D011-73EBEA95A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065107"/>
                <a:ext cx="10515600" cy="4428886"/>
              </a:xfrm>
              <a:blipFill>
                <a:blip r:embed="rId6"/>
                <a:stretch>
                  <a:fillRect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93665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dots&#10;&#10;Description automatically generated">
            <a:extLst>
              <a:ext uri="{FF2B5EF4-FFF2-40B4-BE49-F238E27FC236}">
                <a16:creationId xmlns:a16="http://schemas.microsoft.com/office/drawing/2014/main" id="{5BC2B46F-DA4D-396B-E5D9-0717CC438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4" y="1015044"/>
            <a:ext cx="3657600" cy="2836506"/>
          </a:xfrm>
          <a:prstGeom prst="rect">
            <a:avLst/>
          </a:prstGeom>
        </p:spPr>
      </p:pic>
      <p:pic>
        <p:nvPicPr>
          <p:cNvPr id="5" name="Picture 4" descr="A graph with blue dots&#10;&#10;Description automatically generated">
            <a:extLst>
              <a:ext uri="{FF2B5EF4-FFF2-40B4-BE49-F238E27FC236}">
                <a16:creationId xmlns:a16="http://schemas.microsoft.com/office/drawing/2014/main" id="{93F0C1B8-97A6-CEFA-224A-A548B33AE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4" y="3924673"/>
            <a:ext cx="3657600" cy="2836506"/>
          </a:xfrm>
          <a:prstGeom prst="rect">
            <a:avLst/>
          </a:prstGeom>
        </p:spPr>
      </p:pic>
      <p:pic>
        <p:nvPicPr>
          <p:cNvPr id="7" name="Picture 6" descr="A graph of blue dots&#10;&#10;Description automatically generated">
            <a:extLst>
              <a:ext uri="{FF2B5EF4-FFF2-40B4-BE49-F238E27FC236}">
                <a16:creationId xmlns:a16="http://schemas.microsoft.com/office/drawing/2014/main" id="{FE117BA4-9D6B-A179-4D68-4D9747228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82" y="1015044"/>
            <a:ext cx="3657600" cy="2811624"/>
          </a:xfrm>
          <a:prstGeom prst="rect">
            <a:avLst/>
          </a:prstGeom>
        </p:spPr>
      </p:pic>
      <p:pic>
        <p:nvPicPr>
          <p:cNvPr id="9" name="Picture 8" descr="A graph with dots and numbers&#10;&#10;Description automatically generated">
            <a:extLst>
              <a:ext uri="{FF2B5EF4-FFF2-40B4-BE49-F238E27FC236}">
                <a16:creationId xmlns:a16="http://schemas.microsoft.com/office/drawing/2014/main" id="{A8F6769F-BEC0-16E8-6D7C-24BA73A58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82" y="3924673"/>
            <a:ext cx="3657600" cy="2811624"/>
          </a:xfrm>
          <a:prstGeom prst="rect">
            <a:avLst/>
          </a:prstGeom>
        </p:spPr>
      </p:pic>
      <p:pic>
        <p:nvPicPr>
          <p:cNvPr id="11" name="Picture 10" descr="A graph of blue dots&#10;&#10;Description automatically generated">
            <a:extLst>
              <a:ext uri="{FF2B5EF4-FFF2-40B4-BE49-F238E27FC236}">
                <a16:creationId xmlns:a16="http://schemas.microsoft.com/office/drawing/2014/main" id="{E7D8A008-FC6F-48A5-1D22-E9C3FCD829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80" y="1015044"/>
            <a:ext cx="3657600" cy="2836505"/>
          </a:xfrm>
          <a:prstGeom prst="rect">
            <a:avLst/>
          </a:prstGeom>
        </p:spPr>
      </p:pic>
      <p:pic>
        <p:nvPicPr>
          <p:cNvPr id="13" name="Picture 12" descr="A graph of a graph with dots&#10;&#10;Description automatically generated with medium confidence">
            <a:extLst>
              <a:ext uri="{FF2B5EF4-FFF2-40B4-BE49-F238E27FC236}">
                <a16:creationId xmlns:a16="http://schemas.microsoft.com/office/drawing/2014/main" id="{F8CDA47E-9E07-BF24-EFD5-9F41C6F814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80" y="3924673"/>
            <a:ext cx="3657600" cy="28365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89BFC3-3CD4-0DFF-9B1B-301FBE0BA23C}"/>
              </a:ext>
            </a:extLst>
          </p:cNvPr>
          <p:cNvSpPr txBox="1"/>
          <p:nvPr/>
        </p:nvSpPr>
        <p:spPr>
          <a:xfrm rot="16200000">
            <a:off x="-781017" y="1992197"/>
            <a:ext cx="2411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Initialize and Sort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948328-C055-58EE-286A-567B332E7896}"/>
              </a:ext>
            </a:extLst>
          </p:cNvPr>
          <p:cNvSpPr txBox="1"/>
          <p:nvPr/>
        </p:nvSpPr>
        <p:spPr>
          <a:xfrm rot="16200000">
            <a:off x="-293224" y="4891932"/>
            <a:ext cx="143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Compress</a:t>
            </a:r>
          </a:p>
        </p:txBody>
      </p:sp>
    </p:spTree>
    <p:extLst>
      <p:ext uri="{BB962C8B-B14F-4D97-AF65-F5344CB8AC3E}">
        <p14:creationId xmlns:p14="http://schemas.microsoft.com/office/powerpoint/2010/main" val="403369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 1">
            <a:extLst>
              <a:ext uri="{FF2B5EF4-FFF2-40B4-BE49-F238E27FC236}">
                <a16:creationId xmlns:a16="http://schemas.microsoft.com/office/drawing/2014/main" id="{B9720238-65D8-2570-C0B8-FB6232B21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Partitioned EDF</a:t>
            </a:r>
          </a:p>
        </p:txBody>
      </p:sp>
    </p:spTree>
    <p:extLst>
      <p:ext uri="{BB962C8B-B14F-4D97-AF65-F5344CB8AC3E}">
        <p14:creationId xmlns:p14="http://schemas.microsoft.com/office/powerpoint/2010/main" val="80239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 1">
            <a:extLst>
              <a:ext uri="{FF2B5EF4-FFF2-40B4-BE49-F238E27FC236}">
                <a16:creationId xmlns:a16="http://schemas.microsoft.com/office/drawing/2014/main" id="{E0F5B819-051D-C0CF-E019-9974D76A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Partitioned EDF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ACB6D-5C26-D326-D011-73EBEA95A1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065107"/>
                <a:ext cx="10515600" cy="442888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Fluid scheduling is easy to analyze but impractical to implement</a:t>
                </a: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Partitioned EDF is more straightforward to implement</a:t>
                </a: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Find a partition of tasks onto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 cores where</a:t>
                </a:r>
                <a:br>
                  <a:rPr lang="en-US" dirty="0">
                    <a:latin typeface="+mj-lt"/>
                  </a:rPr>
                </a:br>
                <a:r>
                  <a:rPr lang="en-US" dirty="0">
                    <a:latin typeface="+mj-lt"/>
                  </a:rPr>
                  <a:t>total utilization on each core does not exceed 1</a:t>
                </a: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This is bin packing – strongly NP-complete!</a:t>
                </a: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ACB6D-5C26-D326-D011-73EBEA95A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065107"/>
                <a:ext cx="10515600" cy="4428886"/>
              </a:xfrm>
              <a:blipFill>
                <a:blip r:embed="rId6"/>
                <a:stretch>
                  <a:fillRect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979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the original elastic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30688-F981-5AF6-3517-B51AB0569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3305"/>
            <a:ext cx="10515600" cy="5572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Recall: </a:t>
            </a:r>
            <a:r>
              <a:rPr lang="it-IT" sz="2400" dirty="0">
                <a:latin typeface="+mj-lt"/>
                <a:ea typeface="Verdana" panose="020B0604030504040204" pitchFamily="34" charset="0"/>
              </a:rPr>
              <a:t>task utilizations decreased proportionally to </a:t>
            </a:r>
            <a:r>
              <a:rPr lang="it-IT" sz="2400" b="1" dirty="0">
                <a:latin typeface="+mj-lt"/>
                <a:ea typeface="Verdana" panose="020B0604030504040204" pitchFamily="34" charset="0"/>
              </a:rPr>
              <a:t>elasticity</a:t>
            </a:r>
            <a:r>
              <a:rPr lang="it-IT" sz="2400" dirty="0">
                <a:latin typeface="+mj-lt"/>
                <a:ea typeface="Verdana" panose="020B0604030504040204" pitchFamily="34" charset="0"/>
              </a:rPr>
              <a:t> until schedulable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47382A-538F-7982-5487-C931DB7D8D53}"/>
              </a:ext>
            </a:extLst>
          </p:cNvPr>
          <p:cNvGrpSpPr/>
          <p:nvPr/>
        </p:nvGrpSpPr>
        <p:grpSpPr>
          <a:xfrm>
            <a:off x="2905636" y="2895916"/>
            <a:ext cx="6380727" cy="646331"/>
            <a:chOff x="2010286" y="1557338"/>
            <a:chExt cx="6380727" cy="6463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6044C4-1B6E-923F-EEAA-7D4880691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697" y="1557338"/>
              <a:ext cx="476316" cy="61921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6A72CA-2F6C-6F57-9EC5-58094E0CBB75}"/>
                </a:ext>
              </a:extLst>
            </p:cNvPr>
            <p:cNvSpPr txBox="1"/>
            <p:nvPr/>
          </p:nvSpPr>
          <p:spPr>
            <a:xfrm>
              <a:off x="2010286" y="1557338"/>
              <a:ext cx="5670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latin typeface="Verdana" panose="020B0604030504040204" pitchFamily="34" charset="0"/>
                  <a:ea typeface="Verdana" panose="020B0604030504040204" pitchFamily="34" charset="0"/>
                </a:rPr>
                <a:t>Amount</a:t>
              </a:r>
              <a:r>
                <a:rPr lang="en-US" sz="3600" dirty="0">
                  <a:latin typeface="Verdana" panose="020B0604030504040204" pitchFamily="34" charset="0"/>
                  <a:ea typeface="Verdana" panose="020B0604030504040204" pitchFamily="34" charset="0"/>
                </a:rPr>
                <a:t> of compression</a:t>
              </a:r>
              <a:endParaRPr lang="en-US" sz="3600" i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1734B1B-D204-AB15-F232-EA379BECD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14" y="3769886"/>
            <a:ext cx="9831172" cy="1133633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CB21B6-A1D7-19B8-A2CA-97EF95F3F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247333"/>
            <a:ext cx="10515600" cy="124665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Goal: find the smallest     that guarantees </a:t>
            </a:r>
            <a:r>
              <a:rPr lang="en-US" sz="3600" dirty="0" err="1">
                <a:latin typeface="+mj-lt"/>
              </a:rPr>
              <a:t>schedulability</a:t>
            </a:r>
            <a:r>
              <a:rPr lang="en-US" sz="3600" dirty="0">
                <a:latin typeface="+mj-lt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CB5694-30AF-D6C2-E3FD-B0A966BAE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70" y="5247333"/>
            <a:ext cx="376454" cy="489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4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0238-65D8-2570-C0B8-FB6232B21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Real-Time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D2056-CE52-BAB0-A800-8CBE3F9E2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Increasingly execute in </a:t>
            </a:r>
            <a:r>
              <a:rPr lang="en-US" sz="3200" b="1" i="1" dirty="0">
                <a:solidFill>
                  <a:schemeClr val="accent2"/>
                </a:solidFill>
              </a:rPr>
              <a:t>dynamic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environments</a:t>
            </a:r>
          </a:p>
        </p:txBody>
      </p:sp>
    </p:spTree>
    <p:extLst>
      <p:ext uri="{BB962C8B-B14F-4D97-AF65-F5344CB8AC3E}">
        <p14:creationId xmlns:p14="http://schemas.microsoft.com/office/powerpoint/2010/main" val="258242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Algorithm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663FF-1AF9-CEB7-9803-C16DDD5253CB}"/>
              </a:ext>
            </a:extLst>
          </p:cNvPr>
          <p:cNvSpPr txBox="1"/>
          <p:nvPr/>
        </p:nvSpPr>
        <p:spPr>
          <a:xfrm>
            <a:off x="6228276" y="1229627"/>
            <a:ext cx="3601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400" dirty="0">
                <a:latin typeface="+mj-lt"/>
                <a:ea typeface="Verdana" panose="020B0604030504040204" pitchFamily="34" charset="0"/>
              </a:rPr>
              <a:t>James Orr, Sanjoy Baruah. “Multiprocessor Scheduling of Elastic Tasks.” RTNS 2019.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CFCDACC9-259E-C468-8893-8F78522F67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80" y="3086529"/>
            <a:ext cx="5277720" cy="10761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6B32AD-8276-406F-2466-AADC4F5A449A}"/>
              </a:ext>
            </a:extLst>
          </p:cNvPr>
          <p:cNvSpPr txBox="1"/>
          <p:nvPr/>
        </p:nvSpPr>
        <p:spPr>
          <a:xfrm>
            <a:off x="0" y="2340745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  <a:ea typeface="Verdana" pitchFamily="34" charset="0"/>
              </a:rPr>
              <a:t>Linear 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itchFamily="34" charset="0"/>
              </a:rPr>
              <a:t>earch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itchFamily="34" charset="0"/>
              </a:rPr>
              <a:t> for the smallest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egoe UI Symbol" panose="020B0502040204020203" pitchFamily="34" charset="0"/>
              </a:rPr>
              <a:t>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egoe UI Symbol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itchFamily="34" charset="0"/>
              </a:rPr>
              <a:t>with precision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itchFamily="34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itchFamily="34" charset="0"/>
              </a:rPr>
              <a:t> in</a:t>
            </a: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90F12-B2FF-3C95-9253-9D401AA29F8D}"/>
              </a:ext>
            </a:extLst>
          </p:cNvPr>
          <p:cNvSpPr txBox="1"/>
          <p:nvPr/>
        </p:nvSpPr>
        <p:spPr>
          <a:xfrm>
            <a:off x="0" y="4418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  <a:ea typeface="Verdana" pitchFamily="34" charset="0"/>
              </a:rPr>
              <a:t>For each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egoe UI Symbol" panose="020B0502040204020203" pitchFamily="34" charset="0"/>
              </a:rPr>
              <a:t>λ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Verdana" pitchFamily="34" charset="0"/>
              </a:rPr>
              <a:t>, use pseudo-polynomial bin packing heuristics to check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Verdana" pitchFamily="34" charset="0"/>
              </a:rPr>
              <a:t>schedulability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49409-457F-0E3F-F080-15F5432972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47" y="2449544"/>
            <a:ext cx="230723" cy="299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B3E3D3-F5DC-A71D-3E72-4B745C1CAB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47" y="4530404"/>
            <a:ext cx="230723" cy="299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66691-8B32-EE45-4E32-B19EEEF370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6209" y="2463132"/>
            <a:ext cx="9099582" cy="4383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42"/>
            <a:ext cx="9807591" cy="547688"/>
          </a:xfrm>
        </p:spPr>
        <p:txBody>
          <a:bodyPr/>
          <a:lstStyle/>
          <a:p>
            <a:r>
              <a:rPr lang="en-US" dirty="0"/>
              <a:t>Improvement 1: Use Binary Search</a:t>
            </a: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56FFEC54-847D-709B-A13F-9F7900658A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73" y="1849033"/>
            <a:ext cx="3381053" cy="689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817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2: Use Utilization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35A9F-0606-EAFD-9D7E-9D0BEF7CF97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3065929"/>
                <a:ext cx="10515600" cy="34280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First-fit and best-fit decreasing bin packing guarantee a utilization bound of</a:t>
                </a:r>
                <a:br>
                  <a:rPr lang="en-US" dirty="0">
                    <a:latin typeface="+mj-lt"/>
                  </a:rPr>
                </a:b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None/>
                </a:pPr>
                <a:br>
                  <a:rPr lang="en-US" dirty="0">
                    <a:latin typeface="+mj-lt"/>
                  </a:rPr>
                </a:br>
                <a:r>
                  <a:rPr lang="en-US" sz="1400" dirty="0">
                    <a:latin typeface="+mj-lt"/>
                  </a:rPr>
                  <a:t>Sanjoy Baruah. “Partitioned EDF Scheduling: A Closer Look.” Real-Time Systems, 2013.</a:t>
                </a:r>
                <a:endParaRPr lang="en-US" dirty="0">
                  <a:solidFill>
                    <a:srgbClr val="FFFFFF">
                      <a:lumMod val="25000"/>
                    </a:srgbClr>
                  </a:solidFill>
                  <a:latin typeface="Calibri" panose="020F0502020204030204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35A9F-0606-EAFD-9D7E-9D0BEF7CF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3065929"/>
                <a:ext cx="10515600" cy="3428063"/>
              </a:xfrm>
              <a:blipFill>
                <a:blip r:embed="rId6"/>
                <a:stretch>
                  <a:fillRect t="-2491" b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72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2: Use Utilization Bound</a:t>
            </a:r>
          </a:p>
        </p:txBody>
      </p: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36C37C30-EBCF-9435-8D34-108CDB0D0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2016741"/>
            <a:ext cx="9098280" cy="42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18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2: Use Utilization Bound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37C30-EBCF-9435-8D34-108CDB0D0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7345" y="2016741"/>
            <a:ext cx="8910953" cy="42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24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 1">
            <a:extLst>
              <a:ext uri="{FF2B5EF4-FFF2-40B4-BE49-F238E27FC236}">
                <a16:creationId xmlns:a16="http://schemas.microsoft.com/office/drawing/2014/main" id="{B9720238-65D8-2570-C0B8-FB6232B21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EDF</a:t>
            </a:r>
          </a:p>
        </p:txBody>
      </p:sp>
    </p:spTree>
    <p:extLst>
      <p:ext uri="{BB962C8B-B14F-4D97-AF65-F5344CB8AC3E}">
        <p14:creationId xmlns:p14="http://schemas.microsoft.com/office/powerpoint/2010/main" val="4035077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318580-D367-6231-9C00-848C618D63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65107"/>
                <a:ext cx="10515600" cy="442888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latin typeface="+mj-lt"/>
                  </a:rPr>
                  <a:t>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 cores,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 active jobs with earliest deadlines execute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latin typeface="+mj-lt"/>
                  </a:rPr>
                  <a:t>Schedulable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 cores so long as: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318580-D367-6231-9C00-848C618D6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65107"/>
                <a:ext cx="10515600" cy="4428886"/>
              </a:xfrm>
              <a:prstGeom prst="rect">
                <a:avLst/>
              </a:prstGeom>
              <a:blipFill>
                <a:blip r:embed="rId6"/>
                <a:stretch>
                  <a:fillRect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EDF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73CEE-2D3E-9B74-8C7C-5C28E1D83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26" y="3800614"/>
            <a:ext cx="9339348" cy="1639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745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318580-D367-6231-9C00-848C618D6399}"/>
              </a:ext>
            </a:extLst>
          </p:cNvPr>
          <p:cNvSpPr txBox="1">
            <a:spLocks/>
          </p:cNvSpPr>
          <p:nvPr/>
        </p:nvSpPr>
        <p:spPr>
          <a:xfrm>
            <a:off x="838200" y="2065107"/>
            <a:ext cx="10515600" cy="4428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!!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EDF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73CEE-2D3E-9B74-8C7C-5C28E1D83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83" y="1754376"/>
            <a:ext cx="7118832" cy="1249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84CACD-C9C9-D627-C845-8C34B931E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91" y="3077989"/>
            <a:ext cx="4788182" cy="118058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8FAF6C-F968-287F-6B28-8511F63E23F1}"/>
              </a:ext>
            </a:extLst>
          </p:cNvPr>
          <p:cNvCxnSpPr>
            <a:cxnSpLocks/>
          </p:cNvCxnSpPr>
          <p:nvPr/>
        </p:nvCxnSpPr>
        <p:spPr>
          <a:xfrm>
            <a:off x="6149788" y="3754823"/>
            <a:ext cx="0" cy="54573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A1437A9-2445-A53A-AA7E-0ACF4DC75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22" y="4300558"/>
            <a:ext cx="4963218" cy="562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A3500-8E47-1AF4-B96B-D2C34C775A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31" y="2942703"/>
            <a:ext cx="477741" cy="521172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704838BD-4614-F74B-6052-819A3999C6F2}"/>
              </a:ext>
            </a:extLst>
          </p:cNvPr>
          <p:cNvSpPr/>
          <p:nvPr/>
        </p:nvSpPr>
        <p:spPr>
          <a:xfrm rot="5400000">
            <a:off x="8385586" y="1818528"/>
            <a:ext cx="365760" cy="1882589"/>
          </a:xfrm>
          <a:prstGeom prst="rightBrace">
            <a:avLst>
              <a:gd name="adj1" fmla="val 50956"/>
              <a:gd name="adj2" fmla="val 50000"/>
            </a:avLst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A6F9F2-7966-40DD-E7E2-7AE7038066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01" y="5239826"/>
            <a:ext cx="2751596" cy="1180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04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318580-D367-6231-9C00-848C618D6399}"/>
              </a:ext>
            </a:extLst>
          </p:cNvPr>
          <p:cNvSpPr txBox="1">
            <a:spLocks/>
          </p:cNvSpPr>
          <p:nvPr/>
        </p:nvSpPr>
        <p:spPr>
          <a:xfrm>
            <a:off x="838200" y="2065107"/>
            <a:ext cx="10515600" cy="4428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9E59E-24FF-5DAF-F724-E0F0B78C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EDF: Algorithm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A6F9F2-7966-40DD-E7E2-7AE703806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02" y="1889937"/>
            <a:ext cx="2751596" cy="1180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D247FDD-5E97-F6F6-158F-9A282935BE5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1977" y="3070520"/>
                <a:ext cx="10015370" cy="3401957"/>
              </a:xfrm>
            </p:spPr>
            <p:txBody>
              <a:bodyPr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>
                    <a:latin typeface="+mj-lt"/>
                  </a:rPr>
                  <a:t>Utilization-bound compression!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chemeClr val="tx2"/>
                    </a:solidFill>
                    <a:latin typeface="+mj-lt"/>
                  </a:rPr>
                  <a:t>Problem</a:t>
                </a:r>
                <a:r>
                  <a:rPr lang="en-US" dirty="0">
                    <a:latin typeface="+mj-lt"/>
                  </a:rPr>
                  <a:t>: We do not know which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will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after compression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Solution</a:t>
                </a:r>
                <a:r>
                  <a:rPr lang="en-US" dirty="0"/>
                  <a:t>: Try all tasks!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Initial sort only needs to be done only once.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D247FDD-5E97-F6F6-158F-9A282935B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1977" y="3070520"/>
                <a:ext cx="10015370" cy="340195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F3D14A7-F3C3-2C5A-8177-84BB7CD0A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60" y="5405528"/>
            <a:ext cx="2238687" cy="1066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93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CD6-5691-A6EE-DC28-EAD62A67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2F3AE-DB0C-0A23-8E9A-BDDE45A1D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6299"/>
            <a:ext cx="10375900" cy="434769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/>
              <a:t>Elastic scheduling adapts task utilizations in the face of overload.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Online adaptation must be fast.</a:t>
            </a:r>
          </a:p>
          <a:p>
            <a:pPr>
              <a:spcAft>
                <a:spcPts val="1800"/>
              </a:spcAft>
            </a:pPr>
            <a:r>
              <a:rPr lang="en-US" dirty="0"/>
              <a:t>We have presented fast elastic scheduling algorithms for implicit-deadline tasks: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Uniprocessor scheduling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Fluid scheduling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Partitioned EDF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Global EDF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8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 driving through a tropical forest&#10;&#10;Description automatically generated">
            <a:extLst>
              <a:ext uri="{FF2B5EF4-FFF2-40B4-BE49-F238E27FC236}">
                <a16:creationId xmlns:a16="http://schemas.microsoft.com/office/drawing/2014/main" id="{5474197B-845A-FE34-D538-B895670B4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975"/>
            <a:ext cx="12192000" cy="812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02014-ABC5-8675-9D51-109F077053E9}"/>
              </a:ext>
            </a:extLst>
          </p:cNvPr>
          <p:cNvSpPr txBox="1"/>
          <p:nvPr/>
        </p:nvSpPr>
        <p:spPr>
          <a:xfrm>
            <a:off x="10887075" y="5764512"/>
            <a:ext cx="1143000" cy="46166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Image courtesy wired.co.uk</a:t>
            </a:r>
          </a:p>
        </p:txBody>
      </p:sp>
    </p:spTree>
    <p:extLst>
      <p:ext uri="{BB962C8B-B14F-4D97-AF65-F5344CB8AC3E}">
        <p14:creationId xmlns:p14="http://schemas.microsoft.com/office/powerpoint/2010/main" val="1278345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CD6-5691-A6EE-DC28-EAD62A67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58FB6-4EE0-0BC0-6C91-5C486C97E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11400"/>
            <a:ext cx="10020300" cy="4182592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Can we extend these techniques to other scheduling algorithms?</a:t>
            </a:r>
          </a:p>
          <a:p>
            <a:pPr>
              <a:spcAft>
                <a:spcPts val="1800"/>
              </a:spcAft>
            </a:pPr>
            <a:r>
              <a:rPr lang="en-US" dirty="0"/>
              <a:t>Hyperbolic bound for RM</a:t>
            </a:r>
          </a:p>
          <a:p>
            <a:pPr>
              <a:spcAft>
                <a:spcPts val="1800"/>
              </a:spcAft>
            </a:pPr>
            <a:r>
              <a:rPr lang="en-US" dirty="0"/>
              <a:t>Partitioned RM</a:t>
            </a:r>
          </a:p>
          <a:p>
            <a:pPr>
              <a:spcAft>
                <a:spcPts val="1800"/>
              </a:spcAft>
            </a:pPr>
            <a:r>
              <a:rPr lang="en-US" dirty="0"/>
              <a:t>Global RM</a:t>
            </a:r>
          </a:p>
          <a:p>
            <a:pPr>
              <a:spcAft>
                <a:spcPts val="1800"/>
              </a:spcAft>
            </a:pPr>
            <a:r>
              <a:rPr lang="en-US" dirty="0"/>
              <a:t>Algorithm </a:t>
            </a:r>
            <a:r>
              <a:rPr lang="en-US" dirty="0" err="1"/>
              <a:t>PriD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1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5F5C-654E-7B9E-FFC7-1D7CC866A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91583"/>
            <a:ext cx="10515600" cy="66748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F5585-31E6-6EA8-4EF7-2CC858021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8935"/>
            <a:ext cx="9144000" cy="1598683"/>
          </a:xfrm>
        </p:spPr>
        <p:txBody>
          <a:bodyPr/>
          <a:lstStyle/>
          <a:p>
            <a:r>
              <a:rPr lang="en-US" sz="3200" dirty="0"/>
              <a:t>www.sudvarg.com</a:t>
            </a:r>
          </a:p>
          <a:p>
            <a:r>
              <a:rPr lang="en-US" sz="3200" dirty="0"/>
              <a:t>msudvarg@wustl.edu</a:t>
            </a:r>
          </a:p>
          <a:p>
            <a:endParaRPr lang="en-US" sz="3200" dirty="0"/>
          </a:p>
        </p:txBody>
      </p:sp>
      <p:pic>
        <p:nvPicPr>
          <p:cNvPr id="5" name="Picture 4" descr="A qr code with a few squares&#10;&#10;Description automatically generated">
            <a:extLst>
              <a:ext uri="{FF2B5EF4-FFF2-40B4-BE49-F238E27FC236}">
                <a16:creationId xmlns:a16="http://schemas.microsoft.com/office/drawing/2014/main" id="{609AF3BC-B1EC-BDB1-3C6D-ACF15B17FE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03" y="2368203"/>
            <a:ext cx="2121594" cy="21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 1">
            <a:extLst>
              <a:ext uri="{FF2B5EF4-FFF2-40B4-BE49-F238E27FC236}">
                <a16:creationId xmlns:a16="http://schemas.microsoft.com/office/drawing/2014/main" id="{7CE7234E-7724-FEBC-B4F7-E8EE6A6D0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088696"/>
            <a:ext cx="10515600" cy="667481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Elastic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64F73-D1DF-9815-8353-47CE89435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4464"/>
            <a:ext cx="9144000" cy="336915"/>
          </a:xfrm>
        </p:spPr>
        <p:txBody>
          <a:bodyPr/>
          <a:lstStyle/>
          <a:p>
            <a:r>
              <a:rPr lang="en-US" sz="2800" dirty="0"/>
              <a:t>Real-time systems must </a:t>
            </a:r>
            <a:r>
              <a:rPr lang="en-US" sz="2800" i="1" dirty="0"/>
              <a:t>adapt</a:t>
            </a:r>
            <a:r>
              <a:rPr lang="en-US" sz="2800" dirty="0"/>
              <a:t> to maintain temporal guarantees even on overloaded computational platforms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544CF-924F-2B83-B3DD-FFF1E69A070A}"/>
              </a:ext>
            </a:extLst>
          </p:cNvPr>
          <p:cNvSpPr txBox="1"/>
          <p:nvPr/>
        </p:nvSpPr>
        <p:spPr>
          <a:xfrm>
            <a:off x="0" y="601599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Giorgio Buttazzo, Giuseppe Lipari, and Luca Abeni. “Elastic Task Model for Adaptive Rate Control.” RTSS 1998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CB6D-5C26-D326-D011-73EBEA95A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1964"/>
            <a:ext cx="10515600" cy="72775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latin typeface="+mj-lt"/>
                <a:ea typeface="Verdana" panose="020B0604030504040204" pitchFamily="34" charset="0"/>
              </a:rPr>
              <a:t>Elastic scheduling allows tasks to reduce («compress») their utilizations</a:t>
            </a:r>
            <a:endParaRPr lang="it-IT" sz="3600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6" name="!!Title 1">
            <a:extLst>
              <a:ext uri="{FF2B5EF4-FFF2-40B4-BE49-F238E27FC236}">
                <a16:creationId xmlns:a16="http://schemas.microsoft.com/office/drawing/2014/main" id="{2A15D3D7-7BE4-065C-AF12-B1313B85C06B}"/>
              </a:ext>
            </a:extLst>
          </p:cNvPr>
          <p:cNvSpPr txBox="1">
            <a:spLocks/>
          </p:cNvSpPr>
          <p:nvPr/>
        </p:nvSpPr>
        <p:spPr>
          <a:xfrm>
            <a:off x="838200" y="1092050"/>
            <a:ext cx="10515600" cy="667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accent1"/>
                </a:solidFill>
              </a:rPr>
              <a:t>Elastic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9D9C54B-8486-4252-27BA-E45E73DE1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7238130"/>
                  </p:ext>
                </p:extLst>
              </p:nvPr>
            </p:nvGraphicFramePr>
            <p:xfrm>
              <a:off x="287676" y="3269510"/>
              <a:ext cx="11661168" cy="1675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7056">
                      <a:extLst>
                        <a:ext uri="{9D8B030D-6E8A-4147-A177-3AD203B41FA5}">
                          <a16:colId xmlns:a16="http://schemas.microsoft.com/office/drawing/2014/main" val="1167634143"/>
                        </a:ext>
                      </a:extLst>
                    </a:gridCol>
                    <a:gridCol w="3887056">
                      <a:extLst>
                        <a:ext uri="{9D8B030D-6E8A-4147-A177-3AD203B41FA5}">
                          <a16:colId xmlns:a16="http://schemas.microsoft.com/office/drawing/2014/main" val="1953287330"/>
                        </a:ext>
                      </a:extLst>
                    </a:gridCol>
                    <a:gridCol w="3887056">
                      <a:extLst>
                        <a:ext uri="{9D8B030D-6E8A-4147-A177-3AD203B41FA5}">
                          <a16:colId xmlns:a16="http://schemas.microsoft.com/office/drawing/2014/main" val="8965821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5929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Maximum </a:t>
                          </a:r>
                          <a:r>
                            <a:rPr lang="en-US" sz="2400" b="1" i="1" dirty="0"/>
                            <a:t>desired</a:t>
                          </a:r>
                          <a:r>
                            <a:rPr lang="en-US" sz="2400" dirty="0"/>
                            <a:t> utilization, nominal execution in uncompressed 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Minimum utilization necessary to maintain </a:t>
                          </a:r>
                          <a:r>
                            <a:rPr lang="en-US" sz="2400" b="1" i="1"/>
                            <a:t>correct</a:t>
                          </a:r>
                          <a:r>
                            <a:rPr lang="en-US" sz="2400"/>
                            <a:t> or </a:t>
                          </a:r>
                          <a:r>
                            <a:rPr lang="en-US" sz="2400" b="1" i="1"/>
                            <a:t>safe</a:t>
                          </a:r>
                          <a:r>
                            <a:rPr lang="en-US" sz="2400"/>
                            <a:t> execution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Elasticity, representing relative adaptability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3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9D9C54B-8486-4252-27BA-E45E73DE1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7238130"/>
                  </p:ext>
                </p:extLst>
              </p:nvPr>
            </p:nvGraphicFramePr>
            <p:xfrm>
              <a:off x="287676" y="3269510"/>
              <a:ext cx="11661168" cy="1675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7056">
                      <a:extLst>
                        <a:ext uri="{9D8B030D-6E8A-4147-A177-3AD203B41FA5}">
                          <a16:colId xmlns:a16="http://schemas.microsoft.com/office/drawing/2014/main" val="1167634143"/>
                        </a:ext>
                      </a:extLst>
                    </a:gridCol>
                    <a:gridCol w="3887056">
                      <a:extLst>
                        <a:ext uri="{9D8B030D-6E8A-4147-A177-3AD203B41FA5}">
                          <a16:colId xmlns:a16="http://schemas.microsoft.com/office/drawing/2014/main" val="1953287330"/>
                        </a:ext>
                      </a:extLst>
                    </a:gridCol>
                    <a:gridCol w="3887056">
                      <a:extLst>
                        <a:ext uri="{9D8B030D-6E8A-4147-A177-3AD203B41FA5}">
                          <a16:colId xmlns:a16="http://schemas.microsoft.com/office/drawing/2014/main" val="896582160"/>
                        </a:ext>
                      </a:extLst>
                    </a:gridCol>
                  </a:tblGrid>
                  <a:tr h="486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57" t="-1250" r="-200627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157" t="-1250" r="-100627" b="-2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157" t="-1250" r="-627" b="-27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92992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Maximum </a:t>
                          </a:r>
                          <a:r>
                            <a:rPr lang="en-US" sz="2400" b="1" i="1" dirty="0"/>
                            <a:t>desired</a:t>
                          </a:r>
                          <a:r>
                            <a:rPr lang="en-US" sz="2400" dirty="0"/>
                            <a:t> utilization, nominal execution in uncompressed 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Minimum utilization necessary to maintain </a:t>
                          </a:r>
                          <a:r>
                            <a:rPr lang="en-US" sz="2400" b="1" i="1"/>
                            <a:t>correct</a:t>
                          </a:r>
                          <a:r>
                            <a:rPr lang="en-US" sz="2400"/>
                            <a:t> or </a:t>
                          </a:r>
                          <a:r>
                            <a:rPr lang="en-US" sz="2400" b="1" i="1"/>
                            <a:t>safe</a:t>
                          </a:r>
                          <a:r>
                            <a:rPr lang="en-US" sz="2400"/>
                            <a:t> execution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Elasticity, representing relative adaptability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327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736E9B-0609-4CC2-9989-C424388631AF}"/>
              </a:ext>
            </a:extLst>
          </p:cNvPr>
          <p:cNvSpPr txBox="1">
            <a:spLocks/>
          </p:cNvSpPr>
          <p:nvPr/>
        </p:nvSpPr>
        <p:spPr>
          <a:xfrm>
            <a:off x="838200" y="5115735"/>
            <a:ext cx="10515600" cy="1675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latin typeface="+mj-lt"/>
                <a:ea typeface="Verdana" panose="020B0604030504040204" pitchFamily="34" charset="0"/>
              </a:rPr>
              <a:t>Each task’s utilization is </a:t>
            </a:r>
            <a:r>
              <a:rPr lang="it-IT" b="1" i="1" dirty="0">
                <a:latin typeface="+mj-lt"/>
                <a:ea typeface="Verdana" panose="020B0604030504040204" pitchFamily="34" charset="0"/>
              </a:rPr>
              <a:t>decreased</a:t>
            </a:r>
            <a:r>
              <a:rPr lang="it-IT" dirty="0">
                <a:latin typeface="+mj-lt"/>
                <a:ea typeface="Verdana" panose="020B0604030504040204" pitchFamily="34" charset="0"/>
              </a:rPr>
              <a:t> from its </a:t>
            </a:r>
            <a:r>
              <a:rPr lang="it-IT" b="1" i="1" dirty="0">
                <a:latin typeface="+mj-lt"/>
                <a:ea typeface="Verdana" panose="020B0604030504040204" pitchFamily="34" charset="0"/>
              </a:rPr>
              <a:t>maximum </a:t>
            </a:r>
            <a:r>
              <a:rPr lang="it-IT" dirty="0">
                <a:latin typeface="+mj-lt"/>
                <a:ea typeface="Verdana" panose="020B0604030504040204" pitchFamily="34" charset="0"/>
              </a:rPr>
              <a:t>proportionally to its </a:t>
            </a:r>
            <a:r>
              <a:rPr lang="it-IT" b="1" i="1" dirty="0">
                <a:latin typeface="+mj-lt"/>
                <a:ea typeface="Verdana" panose="020B0604030504040204" pitchFamily="34" charset="0"/>
              </a:rPr>
              <a:t>elasticity</a:t>
            </a:r>
            <a:r>
              <a:rPr lang="it-IT" dirty="0">
                <a:latin typeface="+mj-lt"/>
                <a:ea typeface="Verdana" panose="020B0604030504040204" pitchFamily="34" charset="0"/>
              </a:rPr>
              <a:t> until the system becomes schedulable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1100" dirty="0">
              <a:latin typeface="+mj-lt"/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latin typeface="+mj-lt"/>
                <a:ea typeface="Verdana" panose="020B0604030504040204" pitchFamily="34" charset="0"/>
              </a:rPr>
              <a:t>Task utilizations constrained to remain above the </a:t>
            </a:r>
            <a:r>
              <a:rPr lang="it-IT" b="1" i="1" dirty="0">
                <a:latin typeface="+mj-lt"/>
                <a:ea typeface="Verdana" panose="020B0604030504040204" pitchFamily="34" charset="0"/>
              </a:rPr>
              <a:t>minimum</a:t>
            </a:r>
            <a:endParaRPr lang="it-IT" dirty="0">
              <a:latin typeface="+mj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CFD7DB-5122-544A-3DCB-ED26998336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690045"/>
                <a:ext cx="10515600" cy="68408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>
                        <a:lumMod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it-IT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3600" dirty="0"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CFD7DB-5122-544A-3DCB-ED2699833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0045"/>
                <a:ext cx="10515600" cy="684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478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0A1D-4298-7A02-3CF9-3D8ADD2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utilization compressed?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898E-4950-F540-7D67-1B1845D07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2305"/>
            <a:ext cx="4857750" cy="46116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2"/>
                </a:solidFill>
              </a:rPr>
              <a:t>Extend Task Periods</a:t>
            </a:r>
          </a:p>
          <a:p>
            <a:pPr marL="0" indent="0" algn="ctr">
              <a:buNone/>
            </a:pPr>
            <a:r>
              <a:rPr lang="en-US" dirty="0"/>
              <a:t>Control Systems</a:t>
            </a:r>
          </a:p>
          <a:p>
            <a:pPr marL="0" indent="0" algn="ctr">
              <a:buNone/>
            </a:pPr>
            <a:r>
              <a:rPr lang="en-US" sz="1400" dirty="0" err="1"/>
              <a:t>Buttazzo</a:t>
            </a:r>
            <a:r>
              <a:rPr lang="en-US" sz="1400" dirty="0"/>
              <a:t> et al. “Quality-of-Control Management in Overloaded Real-Time Systems.” IEEE Transactions on Computers 2007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AF910-AB7C-8009-884A-7EFD32751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0" y="1882305"/>
            <a:ext cx="4857750" cy="46116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2"/>
                </a:solidFill>
              </a:rPr>
              <a:t>Reduce Task Workloads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Gamma-Ray Burst Localization</a:t>
            </a:r>
          </a:p>
          <a:p>
            <a:pPr marL="0" lvl="0" indent="0" algn="ctr"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Sudvarg, Buhler, Chamberlain, Gill, Buckley, Chen. </a:t>
            </a:r>
            <a:r>
              <a:rPr lang="en-US" sz="1400" dirty="0"/>
              <a:t>“Parameterized Workload Adaptation for Fork-Join Tasks with Dynamic Workloads and Deadlines.” RTCSA 2023.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Image Masking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Sudvarg, Wang, Buhler, Gill. “Subtask-Level Elastic Scheduling.” RTSS 2024.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A picture containing mosquito net, colorful&#10;&#10;Description automatically generated">
            <a:extLst>
              <a:ext uri="{FF2B5EF4-FFF2-40B4-BE49-F238E27FC236}">
                <a16:creationId xmlns:a16="http://schemas.microsoft.com/office/drawing/2014/main" id="{231CFCC6-BB5A-DFD0-47F2-CFF4B0C5A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516" y="4569430"/>
            <a:ext cx="2870369" cy="1687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71CC9-C0C5-BF2C-C03B-389C1B8B709C}"/>
              </a:ext>
            </a:extLst>
          </p:cNvPr>
          <p:cNvSpPr txBox="1"/>
          <p:nvPr/>
        </p:nvSpPr>
        <p:spPr>
          <a:xfrm>
            <a:off x="835148" y="3415877"/>
            <a:ext cx="2432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Atmospheric Aerosol Monitoring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924D3-6991-49CF-E5D3-F679FFCDD153}"/>
              </a:ext>
            </a:extLst>
          </p:cNvPr>
          <p:cNvSpPr txBox="1"/>
          <p:nvPr/>
        </p:nvSpPr>
        <p:spPr>
          <a:xfrm>
            <a:off x="3264398" y="3415876"/>
            <a:ext cx="2431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Simultaneous Localization and Mapping (SLAM)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6F5B9-3790-B1E9-8C27-A0883FD6A287}"/>
              </a:ext>
            </a:extLst>
          </p:cNvPr>
          <p:cNvSpPr txBox="1"/>
          <p:nvPr/>
        </p:nvSpPr>
        <p:spPr>
          <a:xfrm>
            <a:off x="835148" y="6265148"/>
            <a:ext cx="4857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/>
              <a:t>Sudvarg, Li, Wang, Baruah, Buhler, Gill, Zhang, Ekberg. “Elastic Scheduling for Harmonic Task Systems.” RTAS 2024.</a:t>
            </a:r>
          </a:p>
        </p:txBody>
      </p:sp>
      <p:pic>
        <p:nvPicPr>
          <p:cNvPr id="13" name="Picture 12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AE1F4C96-1937-FDE1-E81B-0F6EC5ED7E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20" y="3652178"/>
            <a:ext cx="2777610" cy="2083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2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D062-23D1-778B-FE03-9CBE4EE7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When</a:t>
            </a:r>
            <a:r>
              <a:rPr lang="en-US" dirty="0"/>
              <a:t> is utilization compressed?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E72E4-E85E-965A-30E4-2944BCFD3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2305"/>
            <a:ext cx="10020300" cy="46116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Offline </a:t>
            </a:r>
            <a:r>
              <a:rPr lang="en-US" dirty="0" err="1"/>
              <a:t>schedulability</a:t>
            </a:r>
            <a:r>
              <a:rPr lang="en-US" dirty="0"/>
              <a:t> analysis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Dynamic workloads due to external environment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Online changes in available resources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Admission of new tasks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Task overruns in mixed-criticality systems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Zhuoran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Sun, Marion Sudvarg, Chris Gill.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“Elastic Scheduling for Graceful Degradation of Mixed-Criticality Systems.” RTNS 2024.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1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0238-65D8-2570-C0B8-FB6232B21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422" y="4088571"/>
            <a:ext cx="10911155" cy="1798521"/>
          </a:xfrm>
        </p:spPr>
        <p:txBody>
          <a:bodyPr/>
          <a:lstStyle/>
          <a:p>
            <a:r>
              <a:rPr lang="en-US" dirty="0"/>
              <a:t>Algorithms that assign task utilizations under the elastic scheduling model must be </a:t>
            </a:r>
            <a:r>
              <a:rPr lang="en-US" i="1" dirty="0"/>
              <a:t>efficient</a:t>
            </a:r>
            <a:r>
              <a:rPr lang="en-US" dirty="0"/>
              <a:t> during online adaptation</a:t>
            </a:r>
          </a:p>
        </p:txBody>
      </p:sp>
    </p:spTree>
    <p:extLst>
      <p:ext uri="{BB962C8B-B14F-4D97-AF65-F5344CB8AC3E}">
        <p14:creationId xmlns:p14="http://schemas.microsoft.com/office/powerpoint/2010/main" val="327957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B819-051D-C0CF-E019-9974D76A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CB6D-5C26-D326-D011-73EBEA95A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5107"/>
            <a:ext cx="10515600" cy="44288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Efficient algorithms for </a:t>
            </a:r>
            <a:r>
              <a:rPr lang="en-US" b="1" dirty="0">
                <a:latin typeface="+mj-lt"/>
              </a:rPr>
              <a:t>implicit-deadline</a:t>
            </a:r>
            <a:r>
              <a:rPr lang="en-US" dirty="0">
                <a:latin typeface="+mj-lt"/>
              </a:rPr>
              <a:t> elastic scheduling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Linear-time </a:t>
            </a:r>
            <a:r>
              <a:rPr lang="en-US" dirty="0">
                <a:latin typeface="+mj-lt"/>
              </a:rPr>
              <a:t>online adaptation for utilization bound </a:t>
            </a:r>
            <a:r>
              <a:rPr lang="en-US" dirty="0" err="1">
                <a:latin typeface="+mj-lt"/>
              </a:rPr>
              <a:t>schedulability</a:t>
            </a:r>
            <a:r>
              <a:rPr lang="en-US" dirty="0">
                <a:latin typeface="+mj-lt"/>
              </a:rPr>
              <a:t> analysis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(Uniprocessor Scheduling, Fluid Scheduling, Partitioned EDF)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Binary search</a:t>
            </a:r>
            <a:r>
              <a:rPr lang="en-US" dirty="0">
                <a:latin typeface="+mj-lt"/>
              </a:rPr>
              <a:t> for more complex analysis</a:t>
            </a:r>
            <a:endParaRPr lang="en-US" b="1" dirty="0"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(Heuristic Partitioned EDF)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Quadratic-time</a:t>
            </a:r>
            <a:r>
              <a:rPr lang="en-US" dirty="0">
                <a:latin typeface="+mj-lt"/>
              </a:rPr>
              <a:t> online adaptation for Global EDF</a:t>
            </a:r>
            <a:endParaRPr lang="en-US" b="1" dirty="0">
              <a:latin typeface="+mj-lt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9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0.4|5.9|1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4.1|1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9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9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2.4|10.1|1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.4|10.2|22.3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8|4.4|6|11.8|3.7|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1|11.1|6.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8|13.8|13.6|13.5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.6|7.4|8.8|6.2|12.4|1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3|15.6|2.5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5|8.1|6.8|5.2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0.4|9.4|11.5|11.9|4.3|1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7.2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2|5.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1|7.9"/>
</p:tagLst>
</file>

<file path=ppt/theme/theme1.xml><?xml version="1.0" encoding="utf-8"?>
<a:theme xmlns:a="http://schemas.openxmlformats.org/drawingml/2006/main" name="Office Theme">
  <a:themeElements>
    <a:clrScheme name="WashU">
      <a:dk1>
        <a:srgbClr val="404040"/>
      </a:dk1>
      <a:lt1>
        <a:srgbClr val="FFFFFF"/>
      </a:lt1>
      <a:dk2>
        <a:srgbClr val="BA0B2F"/>
      </a:dk2>
      <a:lt2>
        <a:srgbClr val="D9D9D9"/>
      </a:lt2>
      <a:accent1>
        <a:srgbClr val="971B2F"/>
      </a:accent1>
      <a:accent2>
        <a:srgbClr val="205732"/>
      </a:accent2>
      <a:accent3>
        <a:srgbClr val="D8D9D6"/>
      </a:accent3>
      <a:accent4>
        <a:srgbClr val="007D8A"/>
      </a:accent4>
      <a:accent5>
        <a:srgbClr val="B5E3D8"/>
      </a:accent5>
      <a:accent6>
        <a:srgbClr val="404040"/>
      </a:accent6>
      <a:hlink>
        <a:srgbClr val="971B2F"/>
      </a:hlink>
      <a:folHlink>
        <a:srgbClr val="971B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895</Words>
  <Application>Microsoft Office PowerPoint</Application>
  <PresentationFormat>Widescreen</PresentationFormat>
  <Paragraphs>174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Calibri</vt:lpstr>
      <vt:lpstr>Cambria Math</vt:lpstr>
      <vt:lpstr>Georgia</vt:lpstr>
      <vt:lpstr>Verdana</vt:lpstr>
      <vt:lpstr>Office Theme</vt:lpstr>
      <vt:lpstr>Improved Implicit-Deadline Elastic Scheduling</vt:lpstr>
      <vt:lpstr>Real-Time Systems</vt:lpstr>
      <vt:lpstr>PowerPoint Presentation</vt:lpstr>
      <vt:lpstr>Elastic Scheduling</vt:lpstr>
      <vt:lpstr>PowerPoint Presentation</vt:lpstr>
      <vt:lpstr>How is utilization compressed?</vt:lpstr>
      <vt:lpstr>When is utilization compressed?</vt:lpstr>
      <vt:lpstr>Algorithms that assign task utilizations under the elastic scheduling model must be efficient during online adaptation</vt:lpstr>
      <vt:lpstr>Our Contributions</vt:lpstr>
      <vt:lpstr>Uniprocessor Scheduling</vt:lpstr>
      <vt:lpstr>Original Algorithm</vt:lpstr>
      <vt:lpstr>Faster Algorithm</vt:lpstr>
      <vt:lpstr>Task Admission Times on Raspberry Pi 3B+</vt:lpstr>
      <vt:lpstr>Fluid Scheduling</vt:lpstr>
      <vt:lpstr>Fluid Scheduling</vt:lpstr>
      <vt:lpstr>PowerPoint Presentation</vt:lpstr>
      <vt:lpstr>Partitioned EDF</vt:lpstr>
      <vt:lpstr>Partitioned EDF</vt:lpstr>
      <vt:lpstr>Let’s revisit the original elastic model</vt:lpstr>
      <vt:lpstr>Original Algorithm</vt:lpstr>
      <vt:lpstr>Improvement 1: Use Binary Search</vt:lpstr>
      <vt:lpstr>Improvement 2: Use Utilization Bound</vt:lpstr>
      <vt:lpstr>Improvement 2: Use Utilization Bound</vt:lpstr>
      <vt:lpstr>Improvement 2: Use Utilization Bound</vt:lpstr>
      <vt:lpstr>Global EDF</vt:lpstr>
      <vt:lpstr>Global EDF</vt:lpstr>
      <vt:lpstr>Global EDF</vt:lpstr>
      <vt:lpstr>Global EDF: Algorithm</vt:lpstr>
      <vt:lpstr>Conclusions</vt:lpstr>
      <vt:lpstr>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Larkin, Kayse</dc:creator>
  <cp:lastModifiedBy>Sudvarg, Marion</cp:lastModifiedBy>
  <cp:revision>56</cp:revision>
  <dcterms:created xsi:type="dcterms:W3CDTF">2024-04-15T18:51:18Z</dcterms:created>
  <dcterms:modified xsi:type="dcterms:W3CDTF">2024-11-23T18:52:34Z</dcterms:modified>
</cp:coreProperties>
</file>