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4" r:id="rId4"/>
    <p:sldMasterId id="2147483676" r:id="rId5"/>
  </p:sldMasterIdLst>
  <p:notesMasterIdLst>
    <p:notesMasterId r:id="rId29"/>
  </p:notesMasterIdLst>
  <p:sldIdLst>
    <p:sldId id="533" r:id="rId6"/>
    <p:sldId id="583" r:id="rId7"/>
    <p:sldId id="584" r:id="rId8"/>
    <p:sldId id="573" r:id="rId9"/>
    <p:sldId id="585" r:id="rId10"/>
    <p:sldId id="580" r:id="rId11"/>
    <p:sldId id="581" r:id="rId12"/>
    <p:sldId id="535" r:id="rId13"/>
    <p:sldId id="536" r:id="rId14"/>
    <p:sldId id="538" r:id="rId15"/>
    <p:sldId id="555" r:id="rId16"/>
    <p:sldId id="560" r:id="rId17"/>
    <p:sldId id="543" r:id="rId18"/>
    <p:sldId id="556" r:id="rId19"/>
    <p:sldId id="545" r:id="rId20"/>
    <p:sldId id="563" r:id="rId21"/>
    <p:sldId id="564" r:id="rId22"/>
    <p:sldId id="550" r:id="rId23"/>
    <p:sldId id="566" r:id="rId24"/>
    <p:sldId id="567" r:id="rId25"/>
    <p:sldId id="568" r:id="rId26"/>
    <p:sldId id="552" r:id="rId27"/>
    <p:sldId id="554" r:id="rId2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Rockwell"/>
        <a:ea typeface="Rockwell"/>
        <a:cs typeface="Rockwell"/>
        <a:sym typeface="Rockwell"/>
      </a:defRPr>
    </a:lvl9pPr>
  </p:defaultTextStyle>
  <p:extLst>
    <p:ext uri="{521415D9-36F7-43E2-AB2F-B90AF26B5E84}">
      <p14:sectionLst xmlns:p14="http://schemas.microsoft.com/office/powerpoint/2010/main">
        <p14:section name="Default Section" id="{045D2261-79A4-40C9-B1A6-5434A7618040}">
          <p14:sldIdLst>
            <p14:sldId id="533"/>
            <p14:sldId id="583"/>
            <p14:sldId id="584"/>
            <p14:sldId id="573"/>
            <p14:sldId id="585"/>
            <p14:sldId id="580"/>
            <p14:sldId id="581"/>
            <p14:sldId id="535"/>
            <p14:sldId id="536"/>
            <p14:sldId id="538"/>
            <p14:sldId id="555"/>
            <p14:sldId id="560"/>
            <p14:sldId id="543"/>
            <p14:sldId id="556"/>
            <p14:sldId id="545"/>
            <p14:sldId id="563"/>
            <p14:sldId id="564"/>
            <p14:sldId id="550"/>
            <p14:sldId id="566"/>
            <p14:sldId id="567"/>
            <p14:sldId id="568"/>
            <p14:sldId id="552"/>
            <p14:sldId id="5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B43C15-E177-7613-4CE5-11E6DCB68E55}" name="Zhang, Ning" initials="ZN" userId="S::zhang.ning@wustl.edu::3f78eb74-c68d-436b-bacf-133291c678e1" providerId="AD"/>
  <p188:author id="{685F3E31-2A47-B931-6996-722AB63C9722}" name="Zhai, Jack" initials="ZJ" userId="S::zhais@wustl.edu::20149afe-e45f-44d5-b23e-30f51691c89c" providerId="AD"/>
  <p188:author id="{EA9A679E-B294-1F09-8770-42537B4100F6}" name="Zhang, Ning" initials="ZN" userId="Zhang, Ning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8C17"/>
    <a:srgbClr val="00B0F0"/>
    <a:srgbClr val="92D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ckwell"/>
          <a:ea typeface="Rockwell"/>
          <a:cs typeface="Rockwel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Rockwell Bold"/>
          <a:ea typeface="Rockwell Bold"/>
          <a:cs typeface="Rockwell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0332"/>
  </p:normalViewPr>
  <p:slideViewPr>
    <p:cSldViewPr snapToGrid="0">
      <p:cViewPr varScale="1">
        <p:scale>
          <a:sx n="77" d="100"/>
          <a:sy n="77" d="100"/>
        </p:scale>
        <p:origin x="252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n Sudvarg" userId="6dddc2dfbb7370a8" providerId="LiveId" clId="{CEDB0BEC-C5DF-4A04-B0F7-BC5CAF1547AC}"/>
    <pc:docChg chg="delSld modSld delSection modSection">
      <pc:chgData name="Marion Sudvarg" userId="6dddc2dfbb7370a8" providerId="LiveId" clId="{CEDB0BEC-C5DF-4A04-B0F7-BC5CAF1547AC}" dt="2023-02-04T21:56:06.792" v="25" actId="17851"/>
      <pc:docMkLst>
        <pc:docMk/>
      </pc:docMkLst>
      <pc:sldChg chg="modNotesTx">
        <pc:chgData name="Marion Sudvarg" userId="6dddc2dfbb7370a8" providerId="LiveId" clId="{CEDB0BEC-C5DF-4A04-B0F7-BC5CAF1547AC}" dt="2023-02-04T21:55:03.278" v="0" actId="20577"/>
        <pc:sldMkLst>
          <pc:docMk/>
          <pc:sldMk cId="1126270738" sldId="533"/>
        </pc:sldMkLst>
      </pc:sldChg>
      <pc:sldChg chg="modNotesTx">
        <pc:chgData name="Marion Sudvarg" userId="6dddc2dfbb7370a8" providerId="LiveId" clId="{CEDB0BEC-C5DF-4A04-B0F7-BC5CAF1547AC}" dt="2023-02-04T21:55:21.619" v="7" actId="6549"/>
        <pc:sldMkLst>
          <pc:docMk/>
          <pc:sldMk cId="1489980842" sldId="535"/>
        </pc:sldMkLst>
      </pc:sldChg>
      <pc:sldChg chg="modNotesTx">
        <pc:chgData name="Marion Sudvarg" userId="6dddc2dfbb7370a8" providerId="LiveId" clId="{CEDB0BEC-C5DF-4A04-B0F7-BC5CAF1547AC}" dt="2023-02-04T21:55:23.660" v="8" actId="6549"/>
        <pc:sldMkLst>
          <pc:docMk/>
          <pc:sldMk cId="1059040671" sldId="536"/>
        </pc:sldMkLst>
      </pc:sldChg>
      <pc:sldChg chg="modNotesTx">
        <pc:chgData name="Marion Sudvarg" userId="6dddc2dfbb7370a8" providerId="LiveId" clId="{CEDB0BEC-C5DF-4A04-B0F7-BC5CAF1547AC}" dt="2023-02-04T21:55:26.579" v="9" actId="6549"/>
        <pc:sldMkLst>
          <pc:docMk/>
          <pc:sldMk cId="3594419472" sldId="538"/>
        </pc:sldMkLst>
      </pc:sldChg>
      <pc:sldChg chg="modNotesTx">
        <pc:chgData name="Marion Sudvarg" userId="6dddc2dfbb7370a8" providerId="LiveId" clId="{CEDB0BEC-C5DF-4A04-B0F7-BC5CAF1547AC}" dt="2023-02-04T21:55:33.113" v="12" actId="6549"/>
        <pc:sldMkLst>
          <pc:docMk/>
          <pc:sldMk cId="961215510" sldId="543"/>
        </pc:sldMkLst>
      </pc:sldChg>
      <pc:sldChg chg="modNotesTx">
        <pc:chgData name="Marion Sudvarg" userId="6dddc2dfbb7370a8" providerId="LiveId" clId="{CEDB0BEC-C5DF-4A04-B0F7-BC5CAF1547AC}" dt="2023-02-04T21:55:37.520" v="14" actId="6549"/>
        <pc:sldMkLst>
          <pc:docMk/>
          <pc:sldMk cId="3598157478" sldId="545"/>
        </pc:sldMkLst>
      </pc:sldChg>
      <pc:sldChg chg="del">
        <pc:chgData name="Marion Sudvarg" userId="6dddc2dfbb7370a8" providerId="LiveId" clId="{CEDB0BEC-C5DF-4A04-B0F7-BC5CAF1547AC}" dt="2023-02-04T21:55:57.778" v="23" actId="47"/>
        <pc:sldMkLst>
          <pc:docMk/>
          <pc:sldMk cId="2847260873" sldId="546"/>
        </pc:sldMkLst>
      </pc:sldChg>
      <pc:sldChg chg="del">
        <pc:chgData name="Marion Sudvarg" userId="6dddc2dfbb7370a8" providerId="LiveId" clId="{CEDB0BEC-C5DF-4A04-B0F7-BC5CAF1547AC}" dt="2023-02-04T21:55:57.778" v="23" actId="47"/>
        <pc:sldMkLst>
          <pc:docMk/>
          <pc:sldMk cId="167694546" sldId="547"/>
        </pc:sldMkLst>
      </pc:sldChg>
      <pc:sldChg chg="modNotesTx">
        <pc:chgData name="Marion Sudvarg" userId="6dddc2dfbb7370a8" providerId="LiveId" clId="{CEDB0BEC-C5DF-4A04-B0F7-BC5CAF1547AC}" dt="2023-02-04T21:55:44.017" v="17" actId="6549"/>
        <pc:sldMkLst>
          <pc:docMk/>
          <pc:sldMk cId="3811440505" sldId="550"/>
        </pc:sldMkLst>
      </pc:sldChg>
      <pc:sldChg chg="modNotesTx">
        <pc:chgData name="Marion Sudvarg" userId="6dddc2dfbb7370a8" providerId="LiveId" clId="{CEDB0BEC-C5DF-4A04-B0F7-BC5CAF1547AC}" dt="2023-02-04T21:55:52.290" v="21" actId="6549"/>
        <pc:sldMkLst>
          <pc:docMk/>
          <pc:sldMk cId="1733250341" sldId="552"/>
        </pc:sldMkLst>
      </pc:sldChg>
      <pc:sldChg chg="modNotesTx">
        <pc:chgData name="Marion Sudvarg" userId="6dddc2dfbb7370a8" providerId="LiveId" clId="{CEDB0BEC-C5DF-4A04-B0F7-BC5CAF1547AC}" dt="2023-02-04T21:55:54.441" v="22" actId="6549"/>
        <pc:sldMkLst>
          <pc:docMk/>
          <pc:sldMk cId="141471220" sldId="554"/>
        </pc:sldMkLst>
      </pc:sldChg>
      <pc:sldChg chg="modNotesTx">
        <pc:chgData name="Marion Sudvarg" userId="6dddc2dfbb7370a8" providerId="LiveId" clId="{CEDB0BEC-C5DF-4A04-B0F7-BC5CAF1547AC}" dt="2023-02-04T21:55:28.630" v="10" actId="6549"/>
        <pc:sldMkLst>
          <pc:docMk/>
          <pc:sldMk cId="1795318795" sldId="555"/>
        </pc:sldMkLst>
      </pc:sldChg>
      <pc:sldChg chg="modNotesTx">
        <pc:chgData name="Marion Sudvarg" userId="6dddc2dfbb7370a8" providerId="LiveId" clId="{CEDB0BEC-C5DF-4A04-B0F7-BC5CAF1547AC}" dt="2023-02-04T21:55:35.659" v="13" actId="6549"/>
        <pc:sldMkLst>
          <pc:docMk/>
          <pc:sldMk cId="3472532142" sldId="556"/>
        </pc:sldMkLst>
      </pc:sldChg>
      <pc:sldChg chg="del">
        <pc:chgData name="Marion Sudvarg" userId="6dddc2dfbb7370a8" providerId="LiveId" clId="{CEDB0BEC-C5DF-4A04-B0F7-BC5CAF1547AC}" dt="2023-02-04T21:55:57.778" v="23" actId="47"/>
        <pc:sldMkLst>
          <pc:docMk/>
          <pc:sldMk cId="3815809334" sldId="558"/>
        </pc:sldMkLst>
      </pc:sldChg>
      <pc:sldChg chg="del">
        <pc:chgData name="Marion Sudvarg" userId="6dddc2dfbb7370a8" providerId="LiveId" clId="{CEDB0BEC-C5DF-4A04-B0F7-BC5CAF1547AC}" dt="2023-02-04T21:55:57.778" v="23" actId="47"/>
        <pc:sldMkLst>
          <pc:docMk/>
          <pc:sldMk cId="1694145824" sldId="559"/>
        </pc:sldMkLst>
      </pc:sldChg>
      <pc:sldChg chg="modNotesTx">
        <pc:chgData name="Marion Sudvarg" userId="6dddc2dfbb7370a8" providerId="LiveId" clId="{CEDB0BEC-C5DF-4A04-B0F7-BC5CAF1547AC}" dt="2023-02-04T21:55:31.300" v="11" actId="6549"/>
        <pc:sldMkLst>
          <pc:docMk/>
          <pc:sldMk cId="318268581" sldId="560"/>
        </pc:sldMkLst>
      </pc:sldChg>
      <pc:sldChg chg="modNotesTx">
        <pc:chgData name="Marion Sudvarg" userId="6dddc2dfbb7370a8" providerId="LiveId" clId="{CEDB0BEC-C5DF-4A04-B0F7-BC5CAF1547AC}" dt="2023-02-04T21:55:39.840" v="15" actId="6549"/>
        <pc:sldMkLst>
          <pc:docMk/>
          <pc:sldMk cId="1610310334" sldId="563"/>
        </pc:sldMkLst>
      </pc:sldChg>
      <pc:sldChg chg="modNotesTx">
        <pc:chgData name="Marion Sudvarg" userId="6dddc2dfbb7370a8" providerId="LiveId" clId="{CEDB0BEC-C5DF-4A04-B0F7-BC5CAF1547AC}" dt="2023-02-04T21:55:42.119" v="16" actId="6549"/>
        <pc:sldMkLst>
          <pc:docMk/>
          <pc:sldMk cId="3017030129" sldId="564"/>
        </pc:sldMkLst>
      </pc:sldChg>
      <pc:sldChg chg="del">
        <pc:chgData name="Marion Sudvarg" userId="6dddc2dfbb7370a8" providerId="LiveId" clId="{CEDB0BEC-C5DF-4A04-B0F7-BC5CAF1547AC}" dt="2023-02-04T21:55:57.778" v="23" actId="47"/>
        <pc:sldMkLst>
          <pc:docMk/>
          <pc:sldMk cId="3379941506" sldId="565"/>
        </pc:sldMkLst>
      </pc:sldChg>
      <pc:sldChg chg="modNotesTx">
        <pc:chgData name="Marion Sudvarg" userId="6dddc2dfbb7370a8" providerId="LiveId" clId="{CEDB0BEC-C5DF-4A04-B0F7-BC5CAF1547AC}" dt="2023-02-04T21:55:46.442" v="18" actId="6549"/>
        <pc:sldMkLst>
          <pc:docMk/>
          <pc:sldMk cId="3317924896" sldId="566"/>
        </pc:sldMkLst>
      </pc:sldChg>
      <pc:sldChg chg="modNotesTx">
        <pc:chgData name="Marion Sudvarg" userId="6dddc2dfbb7370a8" providerId="LiveId" clId="{CEDB0BEC-C5DF-4A04-B0F7-BC5CAF1547AC}" dt="2023-02-04T21:55:48.143" v="19" actId="6549"/>
        <pc:sldMkLst>
          <pc:docMk/>
          <pc:sldMk cId="1076762987" sldId="567"/>
        </pc:sldMkLst>
      </pc:sldChg>
      <pc:sldChg chg="modNotesTx">
        <pc:chgData name="Marion Sudvarg" userId="6dddc2dfbb7370a8" providerId="LiveId" clId="{CEDB0BEC-C5DF-4A04-B0F7-BC5CAF1547AC}" dt="2023-02-04T21:55:50.468" v="20" actId="6549"/>
        <pc:sldMkLst>
          <pc:docMk/>
          <pc:sldMk cId="3357680390" sldId="568"/>
        </pc:sldMkLst>
      </pc:sldChg>
      <pc:sldChg chg="del">
        <pc:chgData name="Marion Sudvarg" userId="6dddc2dfbb7370a8" providerId="LiveId" clId="{CEDB0BEC-C5DF-4A04-B0F7-BC5CAF1547AC}" dt="2023-02-04T21:55:57.778" v="23" actId="47"/>
        <pc:sldMkLst>
          <pc:docMk/>
          <pc:sldMk cId="3206919450" sldId="569"/>
        </pc:sldMkLst>
      </pc:sldChg>
      <pc:sldChg chg="del">
        <pc:chgData name="Marion Sudvarg" userId="6dddc2dfbb7370a8" providerId="LiveId" clId="{CEDB0BEC-C5DF-4A04-B0F7-BC5CAF1547AC}" dt="2023-02-04T21:55:57.778" v="23" actId="47"/>
        <pc:sldMkLst>
          <pc:docMk/>
          <pc:sldMk cId="3935587438" sldId="570"/>
        </pc:sldMkLst>
      </pc:sldChg>
      <pc:sldChg chg="del">
        <pc:chgData name="Marion Sudvarg" userId="6dddc2dfbb7370a8" providerId="LiveId" clId="{CEDB0BEC-C5DF-4A04-B0F7-BC5CAF1547AC}" dt="2023-02-04T21:55:57.778" v="23" actId="47"/>
        <pc:sldMkLst>
          <pc:docMk/>
          <pc:sldMk cId="3517187590" sldId="571"/>
        </pc:sldMkLst>
      </pc:sldChg>
      <pc:sldChg chg="del">
        <pc:chgData name="Marion Sudvarg" userId="6dddc2dfbb7370a8" providerId="LiveId" clId="{CEDB0BEC-C5DF-4A04-B0F7-BC5CAF1547AC}" dt="2023-02-04T21:55:57.778" v="23" actId="47"/>
        <pc:sldMkLst>
          <pc:docMk/>
          <pc:sldMk cId="334732287" sldId="572"/>
        </pc:sldMkLst>
      </pc:sldChg>
      <pc:sldChg chg="modNotesTx">
        <pc:chgData name="Marion Sudvarg" userId="6dddc2dfbb7370a8" providerId="LiveId" clId="{CEDB0BEC-C5DF-4A04-B0F7-BC5CAF1547AC}" dt="2023-02-04T21:55:11.209" v="3" actId="6549"/>
        <pc:sldMkLst>
          <pc:docMk/>
          <pc:sldMk cId="1468473247" sldId="573"/>
        </pc:sldMkLst>
      </pc:sldChg>
      <pc:sldChg chg="modNotesTx">
        <pc:chgData name="Marion Sudvarg" userId="6dddc2dfbb7370a8" providerId="LiveId" clId="{CEDB0BEC-C5DF-4A04-B0F7-BC5CAF1547AC}" dt="2023-02-04T21:55:16.903" v="5" actId="6549"/>
        <pc:sldMkLst>
          <pc:docMk/>
          <pc:sldMk cId="2704055460" sldId="580"/>
        </pc:sldMkLst>
      </pc:sldChg>
      <pc:sldChg chg="modNotesTx">
        <pc:chgData name="Marion Sudvarg" userId="6dddc2dfbb7370a8" providerId="LiveId" clId="{CEDB0BEC-C5DF-4A04-B0F7-BC5CAF1547AC}" dt="2023-02-04T21:55:18.902" v="6" actId="6549"/>
        <pc:sldMkLst>
          <pc:docMk/>
          <pc:sldMk cId="767389374" sldId="581"/>
        </pc:sldMkLst>
      </pc:sldChg>
      <pc:sldChg chg="modNotesTx">
        <pc:chgData name="Marion Sudvarg" userId="6dddc2dfbb7370a8" providerId="LiveId" clId="{CEDB0BEC-C5DF-4A04-B0F7-BC5CAF1547AC}" dt="2023-02-04T21:55:05.798" v="1" actId="20577"/>
        <pc:sldMkLst>
          <pc:docMk/>
          <pc:sldMk cId="4102889552" sldId="583"/>
        </pc:sldMkLst>
      </pc:sldChg>
      <pc:sldChg chg="modNotesTx">
        <pc:chgData name="Marion Sudvarg" userId="6dddc2dfbb7370a8" providerId="LiveId" clId="{CEDB0BEC-C5DF-4A04-B0F7-BC5CAF1547AC}" dt="2023-02-04T21:55:08.728" v="2" actId="6549"/>
        <pc:sldMkLst>
          <pc:docMk/>
          <pc:sldMk cId="2147850479" sldId="584"/>
        </pc:sldMkLst>
      </pc:sldChg>
      <pc:sldChg chg="modNotesTx">
        <pc:chgData name="Marion Sudvarg" userId="6dddc2dfbb7370a8" providerId="LiveId" clId="{CEDB0BEC-C5DF-4A04-B0F7-BC5CAF1547AC}" dt="2023-02-04T21:55:14.010" v="4" actId="6549"/>
        <pc:sldMkLst>
          <pc:docMk/>
          <pc:sldMk cId="1321421133" sldId="585"/>
        </pc:sldMkLst>
      </pc:sldChg>
    </pc:docChg>
  </pc:docChgLst>
  <pc:docChgLst>
    <pc:chgData name="Li, Ao" userId="S::ao@wustl.edu::57418019-6a18-4b89-901d-5ff3b8b1ff2b" providerId="AD" clId="Web-{F0DD938F-697C-75A6-8E72-9040C46B3166}"/>
    <pc:docChg chg="addSld delSld modSld sldOrd modSection">
      <pc:chgData name="Li, Ao" userId="S::ao@wustl.edu::57418019-6a18-4b89-901d-5ff3b8b1ff2b" providerId="AD" clId="Web-{F0DD938F-697C-75A6-8E72-9040C46B3166}" dt="2022-11-30T00:14:39.048" v="286"/>
      <pc:docMkLst>
        <pc:docMk/>
      </pc:docMkLst>
      <pc:sldChg chg="addSp delSp mod ord delAnim modShow">
        <pc:chgData name="Li, Ao" userId="S::ao@wustl.edu::57418019-6a18-4b89-901d-5ff3b8b1ff2b" providerId="AD" clId="Web-{F0DD938F-697C-75A6-8E72-9040C46B3166}" dt="2022-11-30T00:14:39.048" v="286"/>
        <pc:sldMkLst>
          <pc:docMk/>
          <pc:sldMk cId="3916782296" sldId="534"/>
        </pc:sldMkLst>
        <pc:spChg chg="del">
          <ac:chgData name="Li, Ao" userId="S::ao@wustl.edu::57418019-6a18-4b89-901d-5ff3b8b1ff2b" providerId="AD" clId="Web-{F0DD938F-697C-75A6-8E72-9040C46B3166}" dt="2022-11-30T00:14:14.406" v="282"/>
          <ac:spMkLst>
            <pc:docMk/>
            <pc:sldMk cId="3916782296" sldId="534"/>
            <ac:spMk id="5" creationId="{EBC41497-26F5-9429-F330-0D802F44E6A4}"/>
          </ac:spMkLst>
        </pc:spChg>
        <pc:spChg chg="add">
          <ac:chgData name="Li, Ao" userId="S::ao@wustl.edu::57418019-6a18-4b89-901d-5ff3b8b1ff2b" providerId="AD" clId="Web-{F0DD938F-697C-75A6-8E72-9040C46B3166}" dt="2022-11-30T00:14:34.860" v="285"/>
          <ac:spMkLst>
            <pc:docMk/>
            <pc:sldMk cId="3916782296" sldId="534"/>
            <ac:spMk id="7" creationId="{0E3D3192-88AD-061C-2ACF-50F48C3BAC63}"/>
          </ac:spMkLst>
        </pc:spChg>
      </pc:sldChg>
      <pc:sldChg chg="modSp">
        <pc:chgData name="Li, Ao" userId="S::ao@wustl.edu::57418019-6a18-4b89-901d-5ff3b8b1ff2b" providerId="AD" clId="Web-{F0DD938F-697C-75A6-8E72-9040C46B3166}" dt="2022-11-30T00:13:43.405" v="280" actId="1076"/>
        <pc:sldMkLst>
          <pc:docMk/>
          <pc:sldMk cId="163712483" sldId="579"/>
        </pc:sldMkLst>
        <pc:spChg chg="mod">
          <ac:chgData name="Li, Ao" userId="S::ao@wustl.edu::57418019-6a18-4b89-901d-5ff3b8b1ff2b" providerId="AD" clId="Web-{F0DD938F-697C-75A6-8E72-9040C46B3166}" dt="2022-11-29T23:59:16.218" v="72" actId="20577"/>
          <ac:spMkLst>
            <pc:docMk/>
            <pc:sldMk cId="163712483" sldId="579"/>
            <ac:spMk id="2" creationId="{988A1712-2EE9-A067-2476-C1D9011D5128}"/>
          </ac:spMkLst>
        </pc:spChg>
        <pc:spChg chg="mod">
          <ac:chgData name="Li, Ao" userId="S::ao@wustl.edu::57418019-6a18-4b89-901d-5ff3b8b1ff2b" providerId="AD" clId="Web-{F0DD938F-697C-75A6-8E72-9040C46B3166}" dt="2022-11-30T00:13:43.405" v="280" actId="1076"/>
          <ac:spMkLst>
            <pc:docMk/>
            <pc:sldMk cId="163712483" sldId="579"/>
            <ac:spMk id="5" creationId="{F5B7B804-9BEF-7B0E-100A-17F65E3608FB}"/>
          </ac:spMkLst>
        </pc:spChg>
        <pc:spChg chg="mod">
          <ac:chgData name="Li, Ao" userId="S::ao@wustl.edu::57418019-6a18-4b89-901d-5ff3b8b1ff2b" providerId="AD" clId="Web-{F0DD938F-697C-75A6-8E72-9040C46B3166}" dt="2022-11-29T23:50:19.106" v="25" actId="1076"/>
          <ac:spMkLst>
            <pc:docMk/>
            <pc:sldMk cId="163712483" sldId="579"/>
            <ac:spMk id="8" creationId="{D42AF9EF-F8C4-E9F1-C57C-E70A2F44AB79}"/>
          </ac:spMkLst>
        </pc:spChg>
        <pc:spChg chg="mod">
          <ac:chgData name="Li, Ao" userId="S::ao@wustl.edu::57418019-6a18-4b89-901d-5ff3b8b1ff2b" providerId="AD" clId="Web-{F0DD938F-697C-75A6-8E72-9040C46B3166}" dt="2022-11-29T22:21:45.739" v="23" actId="1076"/>
          <ac:spMkLst>
            <pc:docMk/>
            <pc:sldMk cId="163712483" sldId="579"/>
            <ac:spMk id="37" creationId="{9980C963-A193-C402-31C0-E419805647BC}"/>
          </ac:spMkLst>
        </pc:spChg>
        <pc:spChg chg="mod">
          <ac:chgData name="Li, Ao" userId="S::ao@wustl.edu::57418019-6a18-4b89-901d-5ff3b8b1ff2b" providerId="AD" clId="Web-{F0DD938F-697C-75A6-8E72-9040C46B3166}" dt="2022-11-29T22:19:56.830" v="19" actId="1076"/>
          <ac:spMkLst>
            <pc:docMk/>
            <pc:sldMk cId="163712483" sldId="579"/>
            <ac:spMk id="55" creationId="{6000E10C-CBFD-0D36-7E2D-CF413ED5BEF6}"/>
          </ac:spMkLst>
        </pc:spChg>
        <pc:spChg chg="mod">
          <ac:chgData name="Li, Ao" userId="S::ao@wustl.edu::57418019-6a18-4b89-901d-5ff3b8b1ff2b" providerId="AD" clId="Web-{F0DD938F-697C-75A6-8E72-9040C46B3166}" dt="2022-11-29T22:11:33.615" v="3" actId="1076"/>
          <ac:spMkLst>
            <pc:docMk/>
            <pc:sldMk cId="163712483" sldId="579"/>
            <ac:spMk id="59" creationId="{5C6AF63A-7047-A20F-A6B6-95C01AF8CFB2}"/>
          </ac:spMkLst>
        </pc:spChg>
        <pc:picChg chg="mod">
          <ac:chgData name="Li, Ao" userId="S::ao@wustl.edu::57418019-6a18-4b89-901d-5ff3b8b1ff2b" providerId="AD" clId="Web-{F0DD938F-697C-75A6-8E72-9040C46B3166}" dt="2022-11-29T22:21:59.583" v="24" actId="1076"/>
          <ac:picMkLst>
            <pc:docMk/>
            <pc:sldMk cId="163712483" sldId="579"/>
            <ac:picMk id="1026" creationId="{24281CC0-2E98-058F-1743-5B4AD85FEA55}"/>
          </ac:picMkLst>
        </pc:picChg>
        <pc:cxnChg chg="mod">
          <ac:chgData name="Li, Ao" userId="S::ao@wustl.edu::57418019-6a18-4b89-901d-5ff3b8b1ff2b" providerId="AD" clId="Web-{F0DD938F-697C-75A6-8E72-9040C46B3166}" dt="2022-11-29T22:21:45.739" v="23" actId="1076"/>
          <ac:cxnSpMkLst>
            <pc:docMk/>
            <pc:sldMk cId="163712483" sldId="579"/>
            <ac:cxnSpMk id="38" creationId="{E0D9D56B-8365-BB58-372F-F5E30AF0AC50}"/>
          </ac:cxnSpMkLst>
        </pc:cxnChg>
        <pc:cxnChg chg="mod">
          <ac:chgData name="Li, Ao" userId="S::ao@wustl.edu::57418019-6a18-4b89-901d-5ff3b8b1ff2b" providerId="AD" clId="Web-{F0DD938F-697C-75A6-8E72-9040C46B3166}" dt="2022-11-29T23:50:19.106" v="25" actId="1076"/>
          <ac:cxnSpMkLst>
            <pc:docMk/>
            <pc:sldMk cId="163712483" sldId="579"/>
            <ac:cxnSpMk id="44" creationId="{FBD0CEDE-AE15-8C63-25AB-57240412CA20}"/>
          </ac:cxnSpMkLst>
        </pc:cxnChg>
        <pc:cxnChg chg="mod">
          <ac:chgData name="Li, Ao" userId="S::ao@wustl.edu::57418019-6a18-4b89-901d-5ff3b8b1ff2b" providerId="AD" clId="Web-{F0DD938F-697C-75A6-8E72-9040C46B3166}" dt="2022-11-29T22:21:45.739" v="23" actId="1076"/>
          <ac:cxnSpMkLst>
            <pc:docMk/>
            <pc:sldMk cId="163712483" sldId="579"/>
            <ac:cxnSpMk id="1037" creationId="{FC74DA0F-5F21-C577-F533-12C99395401C}"/>
          </ac:cxnSpMkLst>
        </pc:cxnChg>
      </pc:sldChg>
      <pc:sldChg chg="modSp new addAnim modAnim">
        <pc:chgData name="Li, Ao" userId="S::ao@wustl.edu::57418019-6a18-4b89-901d-5ff3b8b1ff2b" providerId="AD" clId="Web-{F0DD938F-697C-75A6-8E72-9040C46B3166}" dt="2022-11-30T00:10:54.727" v="274"/>
        <pc:sldMkLst>
          <pc:docMk/>
          <pc:sldMk cId="2704055460" sldId="580"/>
        </pc:sldMkLst>
        <pc:spChg chg="mod">
          <ac:chgData name="Li, Ao" userId="S::ao@wustl.edu::57418019-6a18-4b89-901d-5ff3b8b1ff2b" providerId="AD" clId="Web-{F0DD938F-697C-75A6-8E72-9040C46B3166}" dt="2022-11-30T00:00:47.050" v="80" actId="20577"/>
          <ac:spMkLst>
            <pc:docMk/>
            <pc:sldMk cId="2704055460" sldId="580"/>
            <ac:spMk id="2" creationId="{4D45762E-4AFF-723A-BEEC-C9629C176B83}"/>
          </ac:spMkLst>
        </pc:spChg>
        <pc:spChg chg="mod">
          <ac:chgData name="Li, Ao" userId="S::ao@wustl.edu::57418019-6a18-4b89-901d-5ff3b8b1ff2b" providerId="AD" clId="Web-{F0DD938F-697C-75A6-8E72-9040C46B3166}" dt="2022-11-30T00:10:34.695" v="272" actId="20577"/>
          <ac:spMkLst>
            <pc:docMk/>
            <pc:sldMk cId="2704055460" sldId="580"/>
            <ac:spMk id="3" creationId="{0C07C5F8-ED30-43D8-90FC-F4135021305C}"/>
          </ac:spMkLst>
        </pc:spChg>
      </pc:sldChg>
      <pc:sldChg chg="modSp new del">
        <pc:chgData name="Li, Ao" userId="S::ao@wustl.edu::57418019-6a18-4b89-901d-5ff3b8b1ff2b" providerId="AD" clId="Web-{F0DD938F-697C-75A6-8E72-9040C46B3166}" dt="2022-11-29T22:18:45.016" v="18"/>
        <pc:sldMkLst>
          <pc:docMk/>
          <pc:sldMk cId="3673029188" sldId="580"/>
        </pc:sldMkLst>
        <pc:spChg chg="mod">
          <ac:chgData name="Li, Ao" userId="S::ao@wustl.edu::57418019-6a18-4b89-901d-5ff3b8b1ff2b" providerId="AD" clId="Web-{F0DD938F-697C-75A6-8E72-9040C46B3166}" dt="2022-11-29T22:15:39.746" v="17" actId="20577"/>
          <ac:spMkLst>
            <pc:docMk/>
            <pc:sldMk cId="3673029188" sldId="580"/>
            <ac:spMk id="2" creationId="{0C80AFD1-0354-F9B5-F4A0-16A4975191C2}"/>
          </ac:spMkLst>
        </pc:spChg>
      </pc:sldChg>
      <pc:sldChg chg="addSp delSp modSp new addAnim modAnim">
        <pc:chgData name="Li, Ao" userId="S::ao@wustl.edu::57418019-6a18-4b89-901d-5ff3b8b1ff2b" providerId="AD" clId="Web-{F0DD938F-697C-75A6-8E72-9040C46B3166}" dt="2022-11-30T00:14:21.469" v="284" actId="1076"/>
        <pc:sldMkLst>
          <pc:docMk/>
          <pc:sldMk cId="767389374" sldId="581"/>
        </pc:sldMkLst>
        <pc:spChg chg="mod">
          <ac:chgData name="Li, Ao" userId="S::ao@wustl.edu::57418019-6a18-4b89-901d-5ff3b8b1ff2b" providerId="AD" clId="Web-{F0DD938F-697C-75A6-8E72-9040C46B3166}" dt="2022-11-30T00:12:50.622" v="276" actId="20577"/>
          <ac:spMkLst>
            <pc:docMk/>
            <pc:sldMk cId="767389374" sldId="581"/>
            <ac:spMk id="2" creationId="{043B256D-2443-5643-9DC7-6D46C520AE99}"/>
          </ac:spMkLst>
        </pc:spChg>
        <pc:spChg chg="del">
          <ac:chgData name="Li, Ao" userId="S::ao@wustl.edu::57418019-6a18-4b89-901d-5ff3b8b1ff2b" providerId="AD" clId="Web-{F0DD938F-697C-75A6-8E72-9040C46B3166}" dt="2022-11-30T00:09:04.880" v="242"/>
          <ac:spMkLst>
            <pc:docMk/>
            <pc:sldMk cId="767389374" sldId="581"/>
            <ac:spMk id="3" creationId="{793D93FC-395A-AF92-0189-E665FA9DAB11}"/>
          </ac:spMkLst>
        </pc:spChg>
        <pc:spChg chg="add mod">
          <ac:chgData name="Li, Ao" userId="S::ao@wustl.edu::57418019-6a18-4b89-901d-5ff3b8b1ff2b" providerId="AD" clId="Web-{F0DD938F-697C-75A6-8E72-9040C46B3166}" dt="2022-11-30T00:14:09.953" v="281" actId="14100"/>
          <ac:spMkLst>
            <pc:docMk/>
            <pc:sldMk cId="767389374" sldId="581"/>
            <ac:spMk id="5" creationId="{4A54373F-9333-B860-F441-A39FADEA7273}"/>
          </ac:spMkLst>
        </pc:spChg>
        <pc:spChg chg="add mod">
          <ac:chgData name="Li, Ao" userId="S::ao@wustl.edu::57418019-6a18-4b89-901d-5ff3b8b1ff2b" providerId="AD" clId="Web-{F0DD938F-697C-75A6-8E72-9040C46B3166}" dt="2022-11-30T00:14:21.469" v="284" actId="1076"/>
          <ac:spMkLst>
            <pc:docMk/>
            <pc:sldMk cId="767389374" sldId="581"/>
            <ac:spMk id="6" creationId="{FBCDFE7E-31E6-733A-F168-C71846922CD4}"/>
          </ac:spMkLst>
        </pc:spChg>
      </pc:sldChg>
    </pc:docChg>
  </pc:docChgLst>
  <pc:docChgLst>
    <pc:chgData name="Marion Sudvarg" userId="2bb9b31b-5f3c-4f72-8e1f-41eb276ee9c6" providerId="ADAL" clId="{4B72145B-866B-4F7F-B3D8-1A1BED79989B}"/>
    <pc:docChg chg="undo redo custSel addSld delSld modSld sldOrd modMainMaster addSection modSection">
      <pc:chgData name="Marion Sudvarg" userId="2bb9b31b-5f3c-4f72-8e1f-41eb276ee9c6" providerId="ADAL" clId="{4B72145B-866B-4F7F-B3D8-1A1BED79989B}" dt="2022-12-01T20:31:50.788" v="12661"/>
      <pc:docMkLst>
        <pc:docMk/>
      </pc:docMkLst>
      <pc:sldChg chg="modSp del mod modAnim modNotesTx">
        <pc:chgData name="Marion Sudvarg" userId="2bb9b31b-5f3c-4f72-8e1f-41eb276ee9c6" providerId="ADAL" clId="{4B72145B-866B-4F7F-B3D8-1A1BED79989B}" dt="2022-11-29T20:55:56.481" v="12249" actId="2696"/>
        <pc:sldMkLst>
          <pc:docMk/>
          <pc:sldMk cId="3704383528" sldId="532"/>
        </pc:sldMkLst>
        <pc:spChg chg="mod">
          <ac:chgData name="Marion Sudvarg" userId="2bb9b31b-5f3c-4f72-8e1f-41eb276ee9c6" providerId="ADAL" clId="{4B72145B-866B-4F7F-B3D8-1A1BED79989B}" dt="2022-11-15T22:02:34.988" v="405" actId="20577"/>
          <ac:spMkLst>
            <pc:docMk/>
            <pc:sldMk cId="3704383528" sldId="532"/>
            <ac:spMk id="2" creationId="{8B2FB0AF-1A07-E870-671C-66B347E0F0D8}"/>
          </ac:spMkLst>
        </pc:spChg>
        <pc:spChg chg="mod">
          <ac:chgData name="Marion Sudvarg" userId="2bb9b31b-5f3c-4f72-8e1f-41eb276ee9c6" providerId="ADAL" clId="{4B72145B-866B-4F7F-B3D8-1A1BED79989B}" dt="2022-11-16T22:51:38.553" v="5915" actId="20577"/>
          <ac:spMkLst>
            <pc:docMk/>
            <pc:sldMk cId="3704383528" sldId="532"/>
            <ac:spMk id="3" creationId="{5B9E31F1-BA15-3E44-7A20-27CA5A403751}"/>
          </ac:spMkLst>
        </pc:spChg>
      </pc:sldChg>
      <pc:sldChg chg="add">
        <pc:chgData name="Marion Sudvarg" userId="2bb9b31b-5f3c-4f72-8e1f-41eb276ee9c6" providerId="ADAL" clId="{4B72145B-866B-4F7F-B3D8-1A1BED79989B}" dt="2022-11-29T20:56:06.640" v="12250"/>
        <pc:sldMkLst>
          <pc:docMk/>
          <pc:sldMk cId="4036490314" sldId="532"/>
        </pc:sldMkLst>
      </pc:sldChg>
      <pc:sldChg chg="delSp modSp mod modTransition">
        <pc:chgData name="Marion Sudvarg" userId="2bb9b31b-5f3c-4f72-8e1f-41eb276ee9c6" providerId="ADAL" clId="{4B72145B-866B-4F7F-B3D8-1A1BED79989B}" dt="2022-11-30T16:03:31.522" v="12282"/>
        <pc:sldMkLst>
          <pc:docMk/>
          <pc:sldMk cId="1126270738" sldId="533"/>
        </pc:sldMkLst>
        <pc:spChg chg="mod">
          <ac:chgData name="Marion Sudvarg" userId="2bb9b31b-5f3c-4f72-8e1f-41eb276ee9c6" providerId="ADAL" clId="{4B72145B-866B-4F7F-B3D8-1A1BED79989B}" dt="2022-11-15T21:57:40.374" v="107" actId="1037"/>
          <ac:spMkLst>
            <pc:docMk/>
            <pc:sldMk cId="1126270738" sldId="533"/>
            <ac:spMk id="2" creationId="{59D744B2-5E3F-5B68-5E93-6DAF894A39BF}"/>
          </ac:spMkLst>
        </pc:spChg>
        <pc:spChg chg="mod">
          <ac:chgData name="Marion Sudvarg" userId="2bb9b31b-5f3c-4f72-8e1f-41eb276ee9c6" providerId="ADAL" clId="{4B72145B-866B-4F7F-B3D8-1A1BED79989B}" dt="2022-11-15T21:59:55.088" v="386" actId="122"/>
          <ac:spMkLst>
            <pc:docMk/>
            <pc:sldMk cId="1126270738" sldId="533"/>
            <ac:spMk id="3" creationId="{2B6B583E-FF09-566C-020A-EB9630308FA1}"/>
          </ac:spMkLst>
        </pc:spChg>
        <pc:spChg chg="del">
          <ac:chgData name="Marion Sudvarg" userId="2bb9b31b-5f3c-4f72-8e1f-41eb276ee9c6" providerId="ADAL" clId="{4B72145B-866B-4F7F-B3D8-1A1BED79989B}" dt="2022-11-17T20:14:48.312" v="9355" actId="478"/>
          <ac:spMkLst>
            <pc:docMk/>
            <pc:sldMk cId="1126270738" sldId="533"/>
            <ac:spMk id="4" creationId="{74EB762C-F91F-5B1B-46A6-24E96973D62D}"/>
          </ac:spMkLst>
        </pc:spChg>
      </pc:sldChg>
      <pc:sldChg chg="modSp new mod ord modAnim">
        <pc:chgData name="Marion Sudvarg" userId="2bb9b31b-5f3c-4f72-8e1f-41eb276ee9c6" providerId="ADAL" clId="{4B72145B-866B-4F7F-B3D8-1A1BED79989B}" dt="2022-11-30T17:02:51.638" v="12294"/>
        <pc:sldMkLst>
          <pc:docMk/>
          <pc:sldMk cId="3916782296" sldId="534"/>
        </pc:sldMkLst>
        <pc:spChg chg="mod">
          <ac:chgData name="Marion Sudvarg" userId="2bb9b31b-5f3c-4f72-8e1f-41eb276ee9c6" providerId="ADAL" clId="{4B72145B-866B-4F7F-B3D8-1A1BED79989B}" dt="2022-11-16T22:58:21.862" v="6569" actId="1076"/>
          <ac:spMkLst>
            <pc:docMk/>
            <pc:sldMk cId="3916782296" sldId="534"/>
            <ac:spMk id="2" creationId="{A6AA40A7-7A5C-2631-052E-18E0FA4CF043}"/>
          </ac:spMkLst>
        </pc:spChg>
        <pc:spChg chg="mod">
          <ac:chgData name="Marion Sudvarg" userId="2bb9b31b-5f3c-4f72-8e1f-41eb276ee9c6" providerId="ADAL" clId="{4B72145B-866B-4F7F-B3D8-1A1BED79989B}" dt="2022-11-29T20:33:11.681" v="12217" actId="5793"/>
          <ac:spMkLst>
            <pc:docMk/>
            <pc:sldMk cId="3916782296" sldId="534"/>
            <ac:spMk id="3" creationId="{6D23B3B6-189B-AFAD-5687-8CECC83589C8}"/>
          </ac:spMkLst>
        </pc:spChg>
      </pc:sldChg>
      <pc:sldChg chg="modSp new mod modTransition modAnim">
        <pc:chgData name="Marion Sudvarg" userId="2bb9b31b-5f3c-4f72-8e1f-41eb276ee9c6" providerId="ADAL" clId="{4B72145B-866B-4F7F-B3D8-1A1BED79989B}" dt="2022-12-01T18:11:22.093" v="12659"/>
        <pc:sldMkLst>
          <pc:docMk/>
          <pc:sldMk cId="1489980842" sldId="535"/>
        </pc:sldMkLst>
        <pc:spChg chg="mod">
          <ac:chgData name="Marion Sudvarg" userId="2bb9b31b-5f3c-4f72-8e1f-41eb276ee9c6" providerId="ADAL" clId="{4B72145B-866B-4F7F-B3D8-1A1BED79989B}" dt="2022-11-16T22:59:29.627" v="6646" actId="1076"/>
          <ac:spMkLst>
            <pc:docMk/>
            <pc:sldMk cId="1489980842" sldId="535"/>
            <ac:spMk id="2" creationId="{0528E516-6189-A40E-4D30-794FF51DB1DA}"/>
          </ac:spMkLst>
        </pc:spChg>
        <pc:spChg chg="mod">
          <ac:chgData name="Marion Sudvarg" userId="2bb9b31b-5f3c-4f72-8e1f-41eb276ee9c6" providerId="ADAL" clId="{4B72145B-866B-4F7F-B3D8-1A1BED79989B}" dt="2022-11-30T19:10:41.796" v="12376" actId="20577"/>
          <ac:spMkLst>
            <pc:docMk/>
            <pc:sldMk cId="1489980842" sldId="535"/>
            <ac:spMk id="3" creationId="{36A40BDB-C8E1-45E3-AEB0-FC66C4EB927E}"/>
          </ac:spMkLst>
        </pc:spChg>
      </pc:sldChg>
      <pc:sldChg chg="addSp modSp new mod modAnim">
        <pc:chgData name="Marion Sudvarg" userId="2bb9b31b-5f3c-4f72-8e1f-41eb276ee9c6" providerId="ADAL" clId="{4B72145B-866B-4F7F-B3D8-1A1BED79989B}" dt="2022-11-17T20:43:13.202" v="9786" actId="14826"/>
        <pc:sldMkLst>
          <pc:docMk/>
          <pc:sldMk cId="1059040671" sldId="536"/>
        </pc:sldMkLst>
        <pc:spChg chg="mod">
          <ac:chgData name="Marion Sudvarg" userId="2bb9b31b-5f3c-4f72-8e1f-41eb276ee9c6" providerId="ADAL" clId="{4B72145B-866B-4F7F-B3D8-1A1BED79989B}" dt="2022-11-15T22:05:39.725" v="1168" actId="20577"/>
          <ac:spMkLst>
            <pc:docMk/>
            <pc:sldMk cId="1059040671" sldId="536"/>
            <ac:spMk id="2" creationId="{50C77CB2-B6D1-181D-D748-558EC0000037}"/>
          </ac:spMkLst>
        </pc:spChg>
        <pc:spChg chg="add mod">
          <ac:chgData name="Marion Sudvarg" userId="2bb9b31b-5f3c-4f72-8e1f-41eb276ee9c6" providerId="ADAL" clId="{4B72145B-866B-4F7F-B3D8-1A1BED79989B}" dt="2022-11-16T23:01:24.146" v="6793" actId="1076"/>
          <ac:spMkLst>
            <pc:docMk/>
            <pc:sldMk cId="1059040671" sldId="536"/>
            <ac:spMk id="4" creationId="{30145EAE-5799-C868-C49E-297430BB312C}"/>
          </ac:spMkLst>
        </pc:spChg>
        <pc:spChg chg="add mod">
          <ac:chgData name="Marion Sudvarg" userId="2bb9b31b-5f3c-4f72-8e1f-41eb276ee9c6" providerId="ADAL" clId="{4B72145B-866B-4F7F-B3D8-1A1BED79989B}" dt="2022-11-16T23:02:23.857" v="6897" actId="1076"/>
          <ac:spMkLst>
            <pc:docMk/>
            <pc:sldMk cId="1059040671" sldId="536"/>
            <ac:spMk id="6" creationId="{CB97ED89-69B4-2837-44DF-D6C3AFED36CB}"/>
          </ac:spMkLst>
        </pc:spChg>
        <pc:spChg chg="add mod">
          <ac:chgData name="Marion Sudvarg" userId="2bb9b31b-5f3c-4f72-8e1f-41eb276ee9c6" providerId="ADAL" clId="{4B72145B-866B-4F7F-B3D8-1A1BED79989B}" dt="2022-11-16T23:02:34.767" v="6898" actId="1076"/>
          <ac:spMkLst>
            <pc:docMk/>
            <pc:sldMk cId="1059040671" sldId="536"/>
            <ac:spMk id="8" creationId="{853ADF85-6818-F83C-0B76-D7F3580B7726}"/>
          </ac:spMkLst>
        </pc:spChg>
        <pc:picChg chg="mod">
          <ac:chgData name="Marion Sudvarg" userId="2bb9b31b-5f3c-4f72-8e1f-41eb276ee9c6" providerId="ADAL" clId="{4B72145B-866B-4F7F-B3D8-1A1BED79989B}" dt="2022-11-17T20:43:00.490" v="9784" actId="14826"/>
          <ac:picMkLst>
            <pc:docMk/>
            <pc:sldMk cId="1059040671" sldId="536"/>
            <ac:picMk id="5" creationId="{6B6A81F6-0A46-CAB3-8D0C-137046CE551E}"/>
          </ac:picMkLst>
        </pc:picChg>
        <pc:picChg chg="mod">
          <ac:chgData name="Marion Sudvarg" userId="2bb9b31b-5f3c-4f72-8e1f-41eb276ee9c6" providerId="ADAL" clId="{4B72145B-866B-4F7F-B3D8-1A1BED79989B}" dt="2022-11-17T20:43:08.031" v="9785" actId="14826"/>
          <ac:picMkLst>
            <pc:docMk/>
            <pc:sldMk cId="1059040671" sldId="536"/>
            <ac:picMk id="7" creationId="{B062D5F8-48AA-AACB-475E-3B9AC8CF9C09}"/>
          </ac:picMkLst>
        </pc:picChg>
        <pc:picChg chg="mod">
          <ac:chgData name="Marion Sudvarg" userId="2bb9b31b-5f3c-4f72-8e1f-41eb276ee9c6" providerId="ADAL" clId="{4B72145B-866B-4F7F-B3D8-1A1BED79989B}" dt="2022-11-17T20:43:13.202" v="9786" actId="14826"/>
          <ac:picMkLst>
            <pc:docMk/>
            <pc:sldMk cId="1059040671" sldId="536"/>
            <ac:picMk id="9" creationId="{A85F0B4E-9727-3B8C-A7CB-7ED9AB45CBE3}"/>
          </ac:picMkLst>
        </pc:picChg>
      </pc:sldChg>
      <pc:sldChg chg="modSp new del mod">
        <pc:chgData name="Marion Sudvarg" userId="2bb9b31b-5f3c-4f72-8e1f-41eb276ee9c6" providerId="ADAL" clId="{4B72145B-866B-4F7F-B3D8-1A1BED79989B}" dt="2022-11-16T21:05:44.482" v="5810" actId="47"/>
        <pc:sldMkLst>
          <pc:docMk/>
          <pc:sldMk cId="3267159379" sldId="537"/>
        </pc:sldMkLst>
        <pc:spChg chg="mod">
          <ac:chgData name="Marion Sudvarg" userId="2bb9b31b-5f3c-4f72-8e1f-41eb276ee9c6" providerId="ADAL" clId="{4B72145B-866B-4F7F-B3D8-1A1BED79989B}" dt="2022-11-15T22:06:10.988" v="1179" actId="20577"/>
          <ac:spMkLst>
            <pc:docMk/>
            <pc:sldMk cId="3267159379" sldId="537"/>
            <ac:spMk id="2" creationId="{6A0208BB-C7D9-BD44-ABD1-5764560697A7}"/>
          </ac:spMkLst>
        </pc:spChg>
      </pc:sldChg>
      <pc:sldChg chg="addSp delSp modSp new mod addAnim delAnim modAnim modNotesTx">
        <pc:chgData name="Marion Sudvarg" userId="2bb9b31b-5f3c-4f72-8e1f-41eb276ee9c6" providerId="ADAL" clId="{4B72145B-866B-4F7F-B3D8-1A1BED79989B}" dt="2022-11-18T21:48:24.194" v="11775" actId="20577"/>
        <pc:sldMkLst>
          <pc:docMk/>
          <pc:sldMk cId="3594419472" sldId="538"/>
        </pc:sldMkLst>
        <pc:spChg chg="mod">
          <ac:chgData name="Marion Sudvarg" userId="2bb9b31b-5f3c-4f72-8e1f-41eb276ee9c6" providerId="ADAL" clId="{4B72145B-866B-4F7F-B3D8-1A1BED79989B}" dt="2022-11-16T23:05:27.320" v="6901" actId="1076"/>
          <ac:spMkLst>
            <pc:docMk/>
            <pc:sldMk cId="3594419472" sldId="538"/>
            <ac:spMk id="2" creationId="{0AEB6FA5-0C9E-5F0C-D7A0-1BDBFE79582E}"/>
          </ac:spMkLst>
        </pc:spChg>
        <pc:spChg chg="mod">
          <ac:chgData name="Marion Sudvarg" userId="2bb9b31b-5f3c-4f72-8e1f-41eb276ee9c6" providerId="ADAL" clId="{4B72145B-866B-4F7F-B3D8-1A1BED79989B}" dt="2022-11-16T23:06:04.053" v="6956" actId="27636"/>
          <ac:spMkLst>
            <pc:docMk/>
            <pc:sldMk cId="3594419472" sldId="538"/>
            <ac:spMk id="3" creationId="{32AE550B-FF71-FA76-B2E6-B9935997931E}"/>
          </ac:spMkLst>
        </pc:spChg>
        <pc:spChg chg="mod">
          <ac:chgData name="Marion Sudvarg" userId="2bb9b31b-5f3c-4f72-8e1f-41eb276ee9c6" providerId="ADAL" clId="{4B72145B-866B-4F7F-B3D8-1A1BED79989B}" dt="2022-11-16T23:21:26.918" v="8219" actId="1036"/>
          <ac:spMkLst>
            <pc:docMk/>
            <pc:sldMk cId="3594419472" sldId="538"/>
            <ac:spMk id="4" creationId="{959A4006-2C1C-4E55-5CE2-34742EB03F3F}"/>
          </ac:spMkLst>
        </pc:spChg>
        <pc:spChg chg="add del mod">
          <ac:chgData name="Marion Sudvarg" userId="2bb9b31b-5f3c-4f72-8e1f-41eb276ee9c6" providerId="ADAL" clId="{4B72145B-866B-4F7F-B3D8-1A1BED79989B}" dt="2022-11-16T23:21:35.225" v="8226" actId="478"/>
          <ac:spMkLst>
            <pc:docMk/>
            <pc:sldMk cId="3594419472" sldId="538"/>
            <ac:spMk id="6" creationId="{8509B136-35E3-27BE-CA9E-FE87D95FB011}"/>
          </ac:spMkLst>
        </pc:spChg>
        <pc:spChg chg="add mod">
          <ac:chgData name="Marion Sudvarg" userId="2bb9b31b-5f3c-4f72-8e1f-41eb276ee9c6" providerId="ADAL" clId="{4B72145B-866B-4F7F-B3D8-1A1BED79989B}" dt="2022-11-16T23:25:04.794" v="8382" actId="14100"/>
          <ac:spMkLst>
            <pc:docMk/>
            <pc:sldMk cId="3594419472" sldId="538"/>
            <ac:spMk id="7" creationId="{568EAA19-5B63-80E3-E28E-2FA1EFB287F1}"/>
          </ac:spMkLst>
        </pc:spChg>
        <pc:spChg chg="mod">
          <ac:chgData name="Marion Sudvarg" userId="2bb9b31b-5f3c-4f72-8e1f-41eb276ee9c6" providerId="ADAL" clId="{4B72145B-866B-4F7F-B3D8-1A1BED79989B}" dt="2022-11-18T21:48:24.194" v="11775" actId="20577"/>
          <ac:spMkLst>
            <pc:docMk/>
            <pc:sldMk cId="3594419472" sldId="538"/>
            <ac:spMk id="8" creationId="{8C19F1D7-EBB2-4A94-723A-B059B83F6E54}"/>
          </ac:spMkLst>
        </pc:spChg>
        <pc:spChg chg="mod">
          <ac:chgData name="Marion Sudvarg" userId="2bb9b31b-5f3c-4f72-8e1f-41eb276ee9c6" providerId="ADAL" clId="{4B72145B-866B-4F7F-B3D8-1A1BED79989B}" dt="2022-11-16T23:22:45.791" v="8296" actId="1036"/>
          <ac:spMkLst>
            <pc:docMk/>
            <pc:sldMk cId="3594419472" sldId="538"/>
            <ac:spMk id="10" creationId="{247473E0-E341-9198-D54B-B8A11D29B54D}"/>
          </ac:spMkLst>
        </pc:spChg>
        <pc:spChg chg="mod">
          <ac:chgData name="Marion Sudvarg" userId="2bb9b31b-5f3c-4f72-8e1f-41eb276ee9c6" providerId="ADAL" clId="{4B72145B-866B-4F7F-B3D8-1A1BED79989B}" dt="2022-11-18T21:04:34.774" v="10800" actId="1076"/>
          <ac:spMkLst>
            <pc:docMk/>
            <pc:sldMk cId="3594419472" sldId="538"/>
            <ac:spMk id="14" creationId="{29EF94CF-E783-2A27-14D3-F4DA491A8058}"/>
          </ac:spMkLst>
        </pc:spChg>
        <pc:spChg chg="add del mod">
          <ac:chgData name="Marion Sudvarg" userId="2bb9b31b-5f3c-4f72-8e1f-41eb276ee9c6" providerId="ADAL" clId="{4B72145B-866B-4F7F-B3D8-1A1BED79989B}" dt="2022-11-18T21:04:20.598" v="10797"/>
          <ac:spMkLst>
            <pc:docMk/>
            <pc:sldMk cId="3594419472" sldId="538"/>
            <ac:spMk id="15" creationId="{0B217195-1C15-EE8B-7FA6-411E5AA6EE28}"/>
          </ac:spMkLst>
        </pc:spChg>
        <pc:spChg chg="mod">
          <ac:chgData name="Marion Sudvarg" userId="2bb9b31b-5f3c-4f72-8e1f-41eb276ee9c6" providerId="ADAL" clId="{4B72145B-866B-4F7F-B3D8-1A1BED79989B}" dt="2022-11-18T21:04:28.796" v="10798" actId="1076"/>
          <ac:spMkLst>
            <pc:docMk/>
            <pc:sldMk cId="3594419472" sldId="538"/>
            <ac:spMk id="16" creationId="{BEA82D04-3DBB-7D5E-540B-5F696C27BFED}"/>
          </ac:spMkLst>
        </pc:spChg>
        <pc:spChg chg="add mod">
          <ac:chgData name="Marion Sudvarg" userId="2bb9b31b-5f3c-4f72-8e1f-41eb276ee9c6" providerId="ADAL" clId="{4B72145B-866B-4F7F-B3D8-1A1BED79989B}" dt="2022-11-18T21:08:22.624" v="10923" actId="20577"/>
          <ac:spMkLst>
            <pc:docMk/>
            <pc:sldMk cId="3594419472" sldId="538"/>
            <ac:spMk id="20" creationId="{36429DA0-0BE7-A355-480B-65C0E7D0FDF8}"/>
          </ac:spMkLst>
        </pc:spChg>
        <pc:cxnChg chg="mod">
          <ac:chgData name="Marion Sudvarg" userId="2bb9b31b-5f3c-4f72-8e1f-41eb276ee9c6" providerId="ADAL" clId="{4B72145B-866B-4F7F-B3D8-1A1BED79989B}" dt="2022-11-18T21:04:57.090" v="10803" actId="14100"/>
          <ac:cxnSpMkLst>
            <pc:docMk/>
            <pc:sldMk cId="3594419472" sldId="538"/>
            <ac:cxnSpMk id="12" creationId="{13947760-4B7E-72C8-9407-EEA8449B2899}"/>
          </ac:cxnSpMkLst>
        </pc:cxnChg>
        <pc:cxnChg chg="mod">
          <ac:chgData name="Marion Sudvarg" userId="2bb9b31b-5f3c-4f72-8e1f-41eb276ee9c6" providerId="ADAL" clId="{4B72145B-866B-4F7F-B3D8-1A1BED79989B}" dt="2022-11-18T21:04:40.232" v="10802" actId="14100"/>
          <ac:cxnSpMkLst>
            <pc:docMk/>
            <pc:sldMk cId="3594419472" sldId="538"/>
            <ac:cxnSpMk id="18" creationId="{0D049250-2A56-8D51-1EA6-A30ACE241073}"/>
          </ac:cxnSpMkLst>
        </pc:cxnChg>
        <pc:cxnChg chg="mod">
          <ac:chgData name="Marion Sudvarg" userId="2bb9b31b-5f3c-4f72-8e1f-41eb276ee9c6" providerId="ADAL" clId="{4B72145B-866B-4F7F-B3D8-1A1BED79989B}" dt="2022-11-18T21:04:31.402" v="10799" actId="14100"/>
          <ac:cxnSpMkLst>
            <pc:docMk/>
            <pc:sldMk cId="3594419472" sldId="538"/>
            <ac:cxnSpMk id="21" creationId="{9FDC0DA8-0620-B5FC-C423-61677903D69A}"/>
          </ac:cxnSpMkLst>
        </pc:cxnChg>
        <pc:cxnChg chg="add mod">
          <ac:chgData name="Marion Sudvarg" userId="2bb9b31b-5f3c-4f72-8e1f-41eb276ee9c6" providerId="ADAL" clId="{4B72145B-866B-4F7F-B3D8-1A1BED79989B}" dt="2022-11-18T21:08:17.738" v="10920" actId="14100"/>
          <ac:cxnSpMkLst>
            <pc:docMk/>
            <pc:sldMk cId="3594419472" sldId="538"/>
            <ac:cxnSpMk id="22" creationId="{1844A569-CA5D-4E25-C561-31775F40CE78}"/>
          </ac:cxnSpMkLst>
        </pc:cxnChg>
        <pc:cxnChg chg="add del mod">
          <ac:chgData name="Marion Sudvarg" userId="2bb9b31b-5f3c-4f72-8e1f-41eb276ee9c6" providerId="ADAL" clId="{4B72145B-866B-4F7F-B3D8-1A1BED79989B}" dt="2022-11-18T21:04:20.592" v="10795" actId="478"/>
          <ac:cxnSpMkLst>
            <pc:docMk/>
            <pc:sldMk cId="3594419472" sldId="538"/>
            <ac:cxnSpMk id="24" creationId="{CB729ECE-B9FA-D4F8-9726-1BF87BA668AF}"/>
          </ac:cxnSpMkLst>
        </pc:cxnChg>
      </pc:sldChg>
      <pc:sldChg chg="modSp new del mod">
        <pc:chgData name="Marion Sudvarg" userId="2bb9b31b-5f3c-4f72-8e1f-41eb276ee9c6" providerId="ADAL" clId="{4B72145B-866B-4F7F-B3D8-1A1BED79989B}" dt="2022-11-16T21:06:23.593" v="5844" actId="47"/>
        <pc:sldMkLst>
          <pc:docMk/>
          <pc:sldMk cId="1757354764" sldId="539"/>
        </pc:sldMkLst>
        <pc:spChg chg="mod">
          <ac:chgData name="Marion Sudvarg" userId="2bb9b31b-5f3c-4f72-8e1f-41eb276ee9c6" providerId="ADAL" clId="{4B72145B-866B-4F7F-B3D8-1A1BED79989B}" dt="2022-11-15T22:07:43.486" v="1204" actId="20577"/>
          <ac:spMkLst>
            <pc:docMk/>
            <pc:sldMk cId="1757354764" sldId="539"/>
            <ac:spMk id="2" creationId="{1309024A-6D66-CA3F-3734-E86EE475ECF2}"/>
          </ac:spMkLst>
        </pc:spChg>
      </pc:sldChg>
      <pc:sldChg chg="modSp new del mod">
        <pc:chgData name="Marion Sudvarg" userId="2bb9b31b-5f3c-4f72-8e1f-41eb276ee9c6" providerId="ADAL" clId="{4B72145B-866B-4F7F-B3D8-1A1BED79989B}" dt="2022-11-16T21:06:23.593" v="5844" actId="47"/>
        <pc:sldMkLst>
          <pc:docMk/>
          <pc:sldMk cId="2458391581" sldId="540"/>
        </pc:sldMkLst>
        <pc:spChg chg="mod">
          <ac:chgData name="Marion Sudvarg" userId="2bb9b31b-5f3c-4f72-8e1f-41eb276ee9c6" providerId="ADAL" clId="{4B72145B-866B-4F7F-B3D8-1A1BED79989B}" dt="2022-11-15T22:07:51.470" v="1215" actId="20577"/>
          <ac:spMkLst>
            <pc:docMk/>
            <pc:sldMk cId="2458391581" sldId="540"/>
            <ac:spMk id="2" creationId="{FEF52233-96B3-69F5-6487-993D80E883EC}"/>
          </ac:spMkLst>
        </pc:spChg>
      </pc:sldChg>
      <pc:sldChg chg="addSp delSp modSp new del mod delAnim modAnim">
        <pc:chgData name="Marion Sudvarg" userId="2bb9b31b-5f3c-4f72-8e1f-41eb276ee9c6" providerId="ADAL" clId="{4B72145B-866B-4F7F-B3D8-1A1BED79989B}" dt="2022-11-17T00:05:33.705" v="9354" actId="47"/>
        <pc:sldMkLst>
          <pc:docMk/>
          <pc:sldMk cId="938846396" sldId="541"/>
        </pc:sldMkLst>
        <pc:spChg chg="mod">
          <ac:chgData name="Marion Sudvarg" userId="2bb9b31b-5f3c-4f72-8e1f-41eb276ee9c6" providerId="ADAL" clId="{4B72145B-866B-4F7F-B3D8-1A1BED79989B}" dt="2022-11-17T00:02:03.945" v="9312" actId="1076"/>
          <ac:spMkLst>
            <pc:docMk/>
            <pc:sldMk cId="938846396" sldId="541"/>
            <ac:spMk id="2" creationId="{CD7D0E3E-6727-F654-A71B-253669809125}"/>
          </ac:spMkLst>
        </pc:spChg>
        <pc:spChg chg="mod">
          <ac:chgData name="Marion Sudvarg" userId="2bb9b31b-5f3c-4f72-8e1f-41eb276ee9c6" providerId="ADAL" clId="{4B72145B-866B-4F7F-B3D8-1A1BED79989B}" dt="2022-11-17T00:02:21.688" v="9318" actId="2710"/>
          <ac:spMkLst>
            <pc:docMk/>
            <pc:sldMk cId="938846396" sldId="541"/>
            <ac:spMk id="3" creationId="{AD2435AD-8ECC-950D-F5F8-1AE2F48C0A86}"/>
          </ac:spMkLst>
        </pc:spChg>
        <pc:spChg chg="add del mod">
          <ac:chgData name="Marion Sudvarg" userId="2bb9b31b-5f3c-4f72-8e1f-41eb276ee9c6" providerId="ADAL" clId="{4B72145B-866B-4F7F-B3D8-1A1BED79989B}" dt="2022-11-17T00:04:39.555" v="9334" actId="478"/>
          <ac:spMkLst>
            <pc:docMk/>
            <pc:sldMk cId="938846396" sldId="541"/>
            <ac:spMk id="5" creationId="{8AB8FF02-143B-4C0E-E819-FE24BBFD6E52}"/>
          </ac:spMkLst>
        </pc:spChg>
        <pc:spChg chg="add del mod">
          <ac:chgData name="Marion Sudvarg" userId="2bb9b31b-5f3c-4f72-8e1f-41eb276ee9c6" providerId="ADAL" clId="{4B72145B-866B-4F7F-B3D8-1A1BED79989B}" dt="2022-11-17T00:04:39.555" v="9334" actId="478"/>
          <ac:spMkLst>
            <pc:docMk/>
            <pc:sldMk cId="938846396" sldId="541"/>
            <ac:spMk id="6" creationId="{F7FC3531-74B3-2870-EDF5-7A3EDF756A33}"/>
          </ac:spMkLst>
        </pc:spChg>
        <pc:spChg chg="add del mod">
          <ac:chgData name="Marion Sudvarg" userId="2bb9b31b-5f3c-4f72-8e1f-41eb276ee9c6" providerId="ADAL" clId="{4B72145B-866B-4F7F-B3D8-1A1BED79989B}" dt="2022-11-17T00:04:39.555" v="9334" actId="478"/>
          <ac:spMkLst>
            <pc:docMk/>
            <pc:sldMk cId="938846396" sldId="541"/>
            <ac:spMk id="8" creationId="{FC13C2E1-A15A-726F-AB7C-3D51D5449A05}"/>
          </ac:spMkLst>
        </pc:spChg>
        <pc:spChg chg="add del mod">
          <ac:chgData name="Marion Sudvarg" userId="2bb9b31b-5f3c-4f72-8e1f-41eb276ee9c6" providerId="ADAL" clId="{4B72145B-866B-4F7F-B3D8-1A1BED79989B}" dt="2022-11-17T00:04:39.555" v="9334" actId="478"/>
          <ac:spMkLst>
            <pc:docMk/>
            <pc:sldMk cId="938846396" sldId="541"/>
            <ac:spMk id="9" creationId="{81FD6029-9C58-7CFE-8AE8-405D5B15320D}"/>
          </ac:spMkLst>
        </pc:spChg>
        <pc:spChg chg="add del mod">
          <ac:chgData name="Marion Sudvarg" userId="2bb9b31b-5f3c-4f72-8e1f-41eb276ee9c6" providerId="ADAL" clId="{4B72145B-866B-4F7F-B3D8-1A1BED79989B}" dt="2022-11-17T00:04:39.555" v="9334" actId="478"/>
          <ac:spMkLst>
            <pc:docMk/>
            <pc:sldMk cId="938846396" sldId="541"/>
            <ac:spMk id="10" creationId="{3A6FDD27-0627-2397-88D5-5831532EA1F2}"/>
          </ac:spMkLst>
        </pc:spChg>
        <pc:spChg chg="add mod">
          <ac:chgData name="Marion Sudvarg" userId="2bb9b31b-5f3c-4f72-8e1f-41eb276ee9c6" providerId="ADAL" clId="{4B72145B-866B-4F7F-B3D8-1A1BED79989B}" dt="2022-11-17T00:04:36.527" v="9333" actId="20577"/>
          <ac:spMkLst>
            <pc:docMk/>
            <pc:sldMk cId="938846396" sldId="541"/>
            <ac:spMk id="14" creationId="{132B6759-E453-58AF-19C3-4C679DA5417D}"/>
          </ac:spMkLst>
        </pc:spChg>
        <pc:cxnChg chg="add del mod">
          <ac:chgData name="Marion Sudvarg" userId="2bb9b31b-5f3c-4f72-8e1f-41eb276ee9c6" providerId="ADAL" clId="{4B72145B-866B-4F7F-B3D8-1A1BED79989B}" dt="2022-11-17T00:04:39.555" v="9334" actId="478"/>
          <ac:cxnSpMkLst>
            <pc:docMk/>
            <pc:sldMk cId="938846396" sldId="541"/>
            <ac:cxnSpMk id="7" creationId="{12392794-CE54-7081-24F1-6F061A3AD71E}"/>
          </ac:cxnSpMkLst>
        </pc:cxnChg>
        <pc:cxnChg chg="add del mod">
          <ac:chgData name="Marion Sudvarg" userId="2bb9b31b-5f3c-4f72-8e1f-41eb276ee9c6" providerId="ADAL" clId="{4B72145B-866B-4F7F-B3D8-1A1BED79989B}" dt="2022-11-17T00:04:39.555" v="9334" actId="478"/>
          <ac:cxnSpMkLst>
            <pc:docMk/>
            <pc:sldMk cId="938846396" sldId="541"/>
            <ac:cxnSpMk id="11" creationId="{8346FFE6-0A2F-4511-63DF-688BD7F6A301}"/>
          </ac:cxnSpMkLst>
        </pc:cxnChg>
        <pc:cxnChg chg="add del mod">
          <ac:chgData name="Marion Sudvarg" userId="2bb9b31b-5f3c-4f72-8e1f-41eb276ee9c6" providerId="ADAL" clId="{4B72145B-866B-4F7F-B3D8-1A1BED79989B}" dt="2022-11-17T00:04:39.555" v="9334" actId="478"/>
          <ac:cxnSpMkLst>
            <pc:docMk/>
            <pc:sldMk cId="938846396" sldId="541"/>
            <ac:cxnSpMk id="12" creationId="{9258269D-49CE-CD07-410B-F4D75AD1A0EA}"/>
          </ac:cxnSpMkLst>
        </pc:cxnChg>
        <pc:cxnChg chg="add del mod">
          <ac:chgData name="Marion Sudvarg" userId="2bb9b31b-5f3c-4f72-8e1f-41eb276ee9c6" providerId="ADAL" clId="{4B72145B-866B-4F7F-B3D8-1A1BED79989B}" dt="2022-11-17T00:04:39.555" v="9334" actId="478"/>
          <ac:cxnSpMkLst>
            <pc:docMk/>
            <pc:sldMk cId="938846396" sldId="541"/>
            <ac:cxnSpMk id="13" creationId="{1F1D2D62-6F37-6F84-D523-CE61C4871092}"/>
          </ac:cxnSpMkLst>
        </pc:cxnChg>
      </pc:sldChg>
      <pc:sldChg chg="modSp new mod">
        <pc:chgData name="Marion Sudvarg" userId="2bb9b31b-5f3c-4f72-8e1f-41eb276ee9c6" providerId="ADAL" clId="{4B72145B-866B-4F7F-B3D8-1A1BED79989B}" dt="2022-11-15T22:08:05.134" v="1239" actId="20577"/>
        <pc:sldMkLst>
          <pc:docMk/>
          <pc:sldMk cId="3933938959" sldId="542"/>
        </pc:sldMkLst>
        <pc:spChg chg="mod">
          <ac:chgData name="Marion Sudvarg" userId="2bb9b31b-5f3c-4f72-8e1f-41eb276ee9c6" providerId="ADAL" clId="{4B72145B-866B-4F7F-B3D8-1A1BED79989B}" dt="2022-11-15T22:08:05.134" v="1239" actId="20577"/>
          <ac:spMkLst>
            <pc:docMk/>
            <pc:sldMk cId="3933938959" sldId="542"/>
            <ac:spMk id="2" creationId="{6588E439-428D-BB4E-147A-733CC817B75E}"/>
          </ac:spMkLst>
        </pc:spChg>
      </pc:sldChg>
      <pc:sldChg chg="modSp new mod modAnim">
        <pc:chgData name="Marion Sudvarg" userId="2bb9b31b-5f3c-4f72-8e1f-41eb276ee9c6" providerId="ADAL" clId="{4B72145B-866B-4F7F-B3D8-1A1BED79989B}" dt="2022-11-29T20:52:30.843" v="12247"/>
        <pc:sldMkLst>
          <pc:docMk/>
          <pc:sldMk cId="961215510" sldId="543"/>
        </pc:sldMkLst>
        <pc:spChg chg="mod">
          <ac:chgData name="Marion Sudvarg" userId="2bb9b31b-5f3c-4f72-8e1f-41eb276ee9c6" providerId="ADAL" clId="{4B72145B-866B-4F7F-B3D8-1A1BED79989B}" dt="2022-11-16T18:25:02.994" v="2326" actId="1076"/>
          <ac:spMkLst>
            <pc:docMk/>
            <pc:sldMk cId="961215510" sldId="543"/>
            <ac:spMk id="2" creationId="{3EAB4DC8-B8E1-3DE8-3649-E160B8E84841}"/>
          </ac:spMkLst>
        </pc:spChg>
        <pc:spChg chg="mod">
          <ac:chgData name="Marion Sudvarg" userId="2bb9b31b-5f3c-4f72-8e1f-41eb276ee9c6" providerId="ADAL" clId="{4B72145B-866B-4F7F-B3D8-1A1BED79989B}" dt="2022-11-16T18:45:56.376" v="3737" actId="20577"/>
          <ac:spMkLst>
            <pc:docMk/>
            <pc:sldMk cId="961215510" sldId="543"/>
            <ac:spMk id="3" creationId="{36A8BAB4-8727-9D48-A5D3-207EE4037F11}"/>
          </ac:spMkLst>
        </pc:spChg>
        <pc:spChg chg="mod">
          <ac:chgData name="Marion Sudvarg" userId="2bb9b31b-5f3c-4f72-8e1f-41eb276ee9c6" providerId="ADAL" clId="{4B72145B-866B-4F7F-B3D8-1A1BED79989B}" dt="2022-11-16T18:45:18.881" v="3674" actId="1036"/>
          <ac:spMkLst>
            <pc:docMk/>
            <pc:sldMk cId="961215510" sldId="543"/>
            <ac:spMk id="6" creationId="{C058E828-3C20-3EA4-660F-DBBAA1B80585}"/>
          </ac:spMkLst>
        </pc:spChg>
        <pc:spChg chg="mod">
          <ac:chgData name="Marion Sudvarg" userId="2bb9b31b-5f3c-4f72-8e1f-41eb276ee9c6" providerId="ADAL" clId="{4B72145B-866B-4F7F-B3D8-1A1BED79989B}" dt="2022-11-16T18:45:18.881" v="3674" actId="1036"/>
          <ac:spMkLst>
            <pc:docMk/>
            <pc:sldMk cId="961215510" sldId="543"/>
            <ac:spMk id="7" creationId="{DCD3A086-934C-4E15-F227-F8D46646E062}"/>
          </ac:spMkLst>
        </pc:spChg>
        <pc:spChg chg="mod">
          <ac:chgData name="Marion Sudvarg" userId="2bb9b31b-5f3c-4f72-8e1f-41eb276ee9c6" providerId="ADAL" clId="{4B72145B-866B-4F7F-B3D8-1A1BED79989B}" dt="2022-11-16T18:45:18.881" v="3674" actId="1036"/>
          <ac:spMkLst>
            <pc:docMk/>
            <pc:sldMk cId="961215510" sldId="543"/>
            <ac:spMk id="11" creationId="{1760E276-7307-1CF7-0EFA-EA7B4C49F3A8}"/>
          </ac:spMkLst>
        </pc:spChg>
        <pc:spChg chg="mod">
          <ac:chgData name="Marion Sudvarg" userId="2bb9b31b-5f3c-4f72-8e1f-41eb276ee9c6" providerId="ADAL" clId="{4B72145B-866B-4F7F-B3D8-1A1BED79989B}" dt="2022-11-16T18:45:18.881" v="3674" actId="1036"/>
          <ac:spMkLst>
            <pc:docMk/>
            <pc:sldMk cId="961215510" sldId="543"/>
            <ac:spMk id="13" creationId="{DD56D9EB-962E-D3FF-398A-86AC07E116BA}"/>
          </ac:spMkLst>
        </pc:spChg>
        <pc:picChg chg="mod">
          <ac:chgData name="Marion Sudvarg" userId="2bb9b31b-5f3c-4f72-8e1f-41eb276ee9c6" providerId="ADAL" clId="{4B72145B-866B-4F7F-B3D8-1A1BED79989B}" dt="2022-11-16T18:45:34.171" v="3689" actId="1076"/>
          <ac:picMkLst>
            <pc:docMk/>
            <pc:sldMk cId="961215510" sldId="543"/>
            <ac:picMk id="5" creationId="{CE87D956-6D14-EC0B-319D-82B95CDFA381}"/>
          </ac:picMkLst>
        </pc:picChg>
        <pc:cxnChg chg="mod">
          <ac:chgData name="Marion Sudvarg" userId="2bb9b31b-5f3c-4f72-8e1f-41eb276ee9c6" providerId="ADAL" clId="{4B72145B-866B-4F7F-B3D8-1A1BED79989B}" dt="2022-11-16T18:45:18.881" v="3674" actId="1036"/>
          <ac:cxnSpMkLst>
            <pc:docMk/>
            <pc:sldMk cId="961215510" sldId="543"/>
            <ac:cxnSpMk id="8" creationId="{10387CF9-CF4F-2729-9FF5-754D85E4E632}"/>
          </ac:cxnSpMkLst>
        </pc:cxnChg>
        <pc:cxnChg chg="mod">
          <ac:chgData name="Marion Sudvarg" userId="2bb9b31b-5f3c-4f72-8e1f-41eb276ee9c6" providerId="ADAL" clId="{4B72145B-866B-4F7F-B3D8-1A1BED79989B}" dt="2022-11-16T18:45:18.881" v="3674" actId="1036"/>
          <ac:cxnSpMkLst>
            <pc:docMk/>
            <pc:sldMk cId="961215510" sldId="543"/>
            <ac:cxnSpMk id="14" creationId="{1B21D440-A8FA-7F9B-8F91-55F46EE8AF44}"/>
          </ac:cxnSpMkLst>
        </pc:cxnChg>
      </pc:sldChg>
      <pc:sldChg chg="modSp new del mod">
        <pc:chgData name="Marion Sudvarg" userId="2bb9b31b-5f3c-4f72-8e1f-41eb276ee9c6" providerId="ADAL" clId="{4B72145B-866B-4F7F-B3D8-1A1BED79989B}" dt="2022-11-16T18:40:46.835" v="3509" actId="47"/>
        <pc:sldMkLst>
          <pc:docMk/>
          <pc:sldMk cId="2534924064" sldId="544"/>
        </pc:sldMkLst>
        <pc:spChg chg="mod">
          <ac:chgData name="Marion Sudvarg" userId="2bb9b31b-5f3c-4f72-8e1f-41eb276ee9c6" providerId="ADAL" clId="{4B72145B-866B-4F7F-B3D8-1A1BED79989B}" dt="2022-11-15T22:08:29.755" v="1285" actId="20577"/>
          <ac:spMkLst>
            <pc:docMk/>
            <pc:sldMk cId="2534924064" sldId="544"/>
            <ac:spMk id="2" creationId="{E354FF6C-F957-4C7B-BA75-F5805B703A20}"/>
          </ac:spMkLst>
        </pc:spChg>
        <pc:spChg chg="mod">
          <ac:chgData name="Marion Sudvarg" userId="2bb9b31b-5f3c-4f72-8e1f-41eb276ee9c6" providerId="ADAL" clId="{4B72145B-866B-4F7F-B3D8-1A1BED79989B}" dt="2022-11-16T18:39:52.269" v="3405" actId="27636"/>
          <ac:spMkLst>
            <pc:docMk/>
            <pc:sldMk cId="2534924064" sldId="544"/>
            <ac:spMk id="3" creationId="{0371F047-4F72-1F14-503D-639739EFDFED}"/>
          </ac:spMkLst>
        </pc:spChg>
      </pc:sldChg>
      <pc:sldChg chg="modSp new mod modAnim">
        <pc:chgData name="Marion Sudvarg" userId="2bb9b31b-5f3c-4f72-8e1f-41eb276ee9c6" providerId="ADAL" clId="{4B72145B-866B-4F7F-B3D8-1A1BED79989B}" dt="2022-11-29T20:53:07.888" v="12248"/>
        <pc:sldMkLst>
          <pc:docMk/>
          <pc:sldMk cId="3598157478" sldId="545"/>
        </pc:sldMkLst>
        <pc:spChg chg="mod">
          <ac:chgData name="Marion Sudvarg" userId="2bb9b31b-5f3c-4f72-8e1f-41eb276ee9c6" providerId="ADAL" clId="{4B72145B-866B-4F7F-B3D8-1A1BED79989B}" dt="2022-11-16T23:19:37.316" v="8173" actId="1076"/>
          <ac:spMkLst>
            <pc:docMk/>
            <pc:sldMk cId="3598157478" sldId="545"/>
            <ac:spMk id="2" creationId="{88E168ED-93EB-4758-253D-F5CA15A0FFE4}"/>
          </ac:spMkLst>
        </pc:spChg>
        <pc:spChg chg="mod">
          <ac:chgData name="Marion Sudvarg" userId="2bb9b31b-5f3c-4f72-8e1f-41eb276ee9c6" providerId="ADAL" clId="{4B72145B-866B-4F7F-B3D8-1A1BED79989B}" dt="2022-11-16T23:19:52.508" v="8179" actId="27636"/>
          <ac:spMkLst>
            <pc:docMk/>
            <pc:sldMk cId="3598157478" sldId="545"/>
            <ac:spMk id="3" creationId="{BC70F66F-E50E-72C9-96C3-950CDE22274E}"/>
          </ac:spMkLst>
        </pc:spChg>
        <pc:picChg chg="mod">
          <ac:chgData name="Marion Sudvarg" userId="2bb9b31b-5f3c-4f72-8e1f-41eb276ee9c6" providerId="ADAL" clId="{4B72145B-866B-4F7F-B3D8-1A1BED79989B}" dt="2022-11-16T23:16:41.589" v="7684" actId="1076"/>
          <ac:picMkLst>
            <pc:docMk/>
            <pc:sldMk cId="3598157478" sldId="545"/>
            <ac:picMk id="5" creationId="{5A5E2D07-40DA-FA6E-0AB0-CD675A2A9DC0}"/>
          </ac:picMkLst>
        </pc:picChg>
        <pc:picChg chg="mod">
          <ac:chgData name="Marion Sudvarg" userId="2bb9b31b-5f3c-4f72-8e1f-41eb276ee9c6" providerId="ADAL" clId="{4B72145B-866B-4F7F-B3D8-1A1BED79989B}" dt="2022-11-16T23:16:35.171" v="7683" actId="1076"/>
          <ac:picMkLst>
            <pc:docMk/>
            <pc:sldMk cId="3598157478" sldId="545"/>
            <ac:picMk id="7" creationId="{FC877826-7349-CB9E-59A4-4F8C9CF7E691}"/>
          </ac:picMkLst>
        </pc:picChg>
      </pc:sldChg>
      <pc:sldChg chg="delSp modSp new mod ord modShow">
        <pc:chgData name="Marion Sudvarg" userId="2bb9b31b-5f3c-4f72-8e1f-41eb276ee9c6" providerId="ADAL" clId="{4B72145B-866B-4F7F-B3D8-1A1BED79989B}" dt="2022-11-17T20:15:27.135" v="9358" actId="729"/>
        <pc:sldMkLst>
          <pc:docMk/>
          <pc:sldMk cId="2847260873" sldId="546"/>
        </pc:sldMkLst>
        <pc:spChg chg="mod">
          <ac:chgData name="Marion Sudvarg" userId="2bb9b31b-5f3c-4f72-8e1f-41eb276ee9c6" providerId="ADAL" clId="{4B72145B-866B-4F7F-B3D8-1A1BED79989B}" dt="2022-11-15T22:08:54.045" v="1317" actId="20577"/>
          <ac:spMkLst>
            <pc:docMk/>
            <pc:sldMk cId="2847260873" sldId="546"/>
            <ac:spMk id="2" creationId="{050155FA-84F0-5CC5-BACB-DB8EFB1B2273}"/>
          </ac:spMkLst>
        </pc:spChg>
        <pc:spChg chg="del">
          <ac:chgData name="Marion Sudvarg" userId="2bb9b31b-5f3c-4f72-8e1f-41eb276ee9c6" providerId="ADAL" clId="{4B72145B-866B-4F7F-B3D8-1A1BED79989B}" dt="2022-11-16T23:47:26.804" v="8628" actId="478"/>
          <ac:spMkLst>
            <pc:docMk/>
            <pc:sldMk cId="2847260873" sldId="546"/>
            <ac:spMk id="3" creationId="{024DC0A4-C079-A258-B09A-7E2E5803719C}"/>
          </ac:spMkLst>
        </pc:spChg>
      </pc:sldChg>
      <pc:sldChg chg="addSp modSp new del mod modAnim modShow">
        <pc:chgData name="Marion Sudvarg" userId="2bb9b31b-5f3c-4f72-8e1f-41eb276ee9c6" providerId="ADAL" clId="{4B72145B-866B-4F7F-B3D8-1A1BED79989B}" dt="2022-11-30T19:14:42.097" v="12532" actId="2696"/>
        <pc:sldMkLst>
          <pc:docMk/>
          <pc:sldMk cId="87152558" sldId="547"/>
        </pc:sldMkLst>
        <pc:spChg chg="mod">
          <ac:chgData name="Marion Sudvarg" userId="2bb9b31b-5f3c-4f72-8e1f-41eb276ee9c6" providerId="ADAL" clId="{4B72145B-866B-4F7F-B3D8-1A1BED79989B}" dt="2022-11-17T20:22:48.538" v="9580" actId="1076"/>
          <ac:spMkLst>
            <pc:docMk/>
            <pc:sldMk cId="87152558" sldId="547"/>
            <ac:spMk id="2" creationId="{E36D4B58-DE7B-7FDB-5BA6-F5866050768D}"/>
          </ac:spMkLst>
        </pc:spChg>
        <pc:spChg chg="mod">
          <ac:chgData name="Marion Sudvarg" userId="2bb9b31b-5f3c-4f72-8e1f-41eb276ee9c6" providerId="ADAL" clId="{4B72145B-866B-4F7F-B3D8-1A1BED79989B}" dt="2022-11-17T20:24:52.192" v="9655" actId="20577"/>
          <ac:spMkLst>
            <pc:docMk/>
            <pc:sldMk cId="87152558" sldId="547"/>
            <ac:spMk id="3" creationId="{968D120A-870C-7B14-9F68-BE26D4032AED}"/>
          </ac:spMkLst>
        </pc:spChg>
        <pc:picChg chg="add mod">
          <ac:chgData name="Marion Sudvarg" userId="2bb9b31b-5f3c-4f72-8e1f-41eb276ee9c6" providerId="ADAL" clId="{4B72145B-866B-4F7F-B3D8-1A1BED79989B}" dt="2022-11-17T20:24:08.180" v="9606" actId="1076"/>
          <ac:picMkLst>
            <pc:docMk/>
            <pc:sldMk cId="87152558" sldId="547"/>
            <ac:picMk id="6" creationId="{411E26B8-5091-307E-EEA3-4160A32CEED7}"/>
          </ac:picMkLst>
        </pc:picChg>
      </pc:sldChg>
      <pc:sldChg chg="add">
        <pc:chgData name="Marion Sudvarg" userId="2bb9b31b-5f3c-4f72-8e1f-41eb276ee9c6" providerId="ADAL" clId="{4B72145B-866B-4F7F-B3D8-1A1BED79989B}" dt="2022-11-30T19:14:46.302" v="12533"/>
        <pc:sldMkLst>
          <pc:docMk/>
          <pc:sldMk cId="167694546" sldId="547"/>
        </pc:sldMkLst>
      </pc:sldChg>
      <pc:sldChg chg="modSp new del mod">
        <pc:chgData name="Marion Sudvarg" userId="2bb9b31b-5f3c-4f72-8e1f-41eb276ee9c6" providerId="ADAL" clId="{4B72145B-866B-4F7F-B3D8-1A1BED79989B}" dt="2022-11-16T23:11:20.650" v="7117" actId="47"/>
        <pc:sldMkLst>
          <pc:docMk/>
          <pc:sldMk cId="1478722658" sldId="548"/>
        </pc:sldMkLst>
        <pc:spChg chg="mod">
          <ac:chgData name="Marion Sudvarg" userId="2bb9b31b-5f3c-4f72-8e1f-41eb276ee9c6" providerId="ADAL" clId="{4B72145B-866B-4F7F-B3D8-1A1BED79989B}" dt="2022-11-15T22:09:15.340" v="1362" actId="20577"/>
          <ac:spMkLst>
            <pc:docMk/>
            <pc:sldMk cId="1478722658" sldId="548"/>
            <ac:spMk id="2" creationId="{BA874450-2B8E-DA87-C305-0D6E53D8D1DF}"/>
          </ac:spMkLst>
        </pc:spChg>
        <pc:spChg chg="mod">
          <ac:chgData name="Marion Sudvarg" userId="2bb9b31b-5f3c-4f72-8e1f-41eb276ee9c6" providerId="ADAL" clId="{4B72145B-866B-4F7F-B3D8-1A1BED79989B}" dt="2022-11-15T22:09:18.643" v="1369" actId="20577"/>
          <ac:spMkLst>
            <pc:docMk/>
            <pc:sldMk cId="1478722658" sldId="548"/>
            <ac:spMk id="3" creationId="{411CEB3D-68F9-DEC8-2E4A-5034A496636B}"/>
          </ac:spMkLst>
        </pc:spChg>
      </pc:sldChg>
      <pc:sldChg chg="modSp new del mod">
        <pc:chgData name="Marion Sudvarg" userId="2bb9b31b-5f3c-4f72-8e1f-41eb276ee9c6" providerId="ADAL" clId="{4B72145B-866B-4F7F-B3D8-1A1BED79989B}" dt="2022-11-17T21:28:14.135" v="10078" actId="47"/>
        <pc:sldMkLst>
          <pc:docMk/>
          <pc:sldMk cId="898094515" sldId="549"/>
        </pc:sldMkLst>
        <pc:spChg chg="mod">
          <ac:chgData name="Marion Sudvarg" userId="2bb9b31b-5f3c-4f72-8e1f-41eb276ee9c6" providerId="ADAL" clId="{4B72145B-866B-4F7F-B3D8-1A1BED79989B}" dt="2022-11-17T21:22:23.546" v="9852" actId="27636"/>
          <ac:spMkLst>
            <pc:docMk/>
            <pc:sldMk cId="898094515" sldId="549"/>
            <ac:spMk id="2" creationId="{771663AF-4D73-306F-99F5-A4222739BA33}"/>
          </ac:spMkLst>
        </pc:spChg>
        <pc:spChg chg="mod">
          <ac:chgData name="Marion Sudvarg" userId="2bb9b31b-5f3c-4f72-8e1f-41eb276ee9c6" providerId="ADAL" clId="{4B72145B-866B-4F7F-B3D8-1A1BED79989B}" dt="2022-11-17T20:36:25.697" v="9722" actId="20577"/>
          <ac:spMkLst>
            <pc:docMk/>
            <pc:sldMk cId="898094515" sldId="549"/>
            <ac:spMk id="3" creationId="{04D6DE67-0B3D-52FD-1812-6558B2E0D65C}"/>
          </ac:spMkLst>
        </pc:spChg>
      </pc:sldChg>
      <pc:sldChg chg="addSp delSp modSp new mod modAnim">
        <pc:chgData name="Marion Sudvarg" userId="2bb9b31b-5f3c-4f72-8e1f-41eb276ee9c6" providerId="ADAL" clId="{4B72145B-866B-4F7F-B3D8-1A1BED79989B}" dt="2022-11-18T20:55:19.307" v="10750"/>
        <pc:sldMkLst>
          <pc:docMk/>
          <pc:sldMk cId="3811440505" sldId="550"/>
        </pc:sldMkLst>
        <pc:spChg chg="mod">
          <ac:chgData name="Marion Sudvarg" userId="2bb9b31b-5f3c-4f72-8e1f-41eb276ee9c6" providerId="ADAL" clId="{4B72145B-866B-4F7F-B3D8-1A1BED79989B}" dt="2022-11-17T22:04:43.741" v="10327" actId="1076"/>
          <ac:spMkLst>
            <pc:docMk/>
            <pc:sldMk cId="3811440505" sldId="550"/>
            <ac:spMk id="2" creationId="{E52E049A-B735-4184-4047-228BE30C6AF5}"/>
          </ac:spMkLst>
        </pc:spChg>
        <pc:spChg chg="mod">
          <ac:chgData name="Marion Sudvarg" userId="2bb9b31b-5f3c-4f72-8e1f-41eb276ee9c6" providerId="ADAL" clId="{4B72145B-866B-4F7F-B3D8-1A1BED79989B}" dt="2022-11-17T22:05:04.963" v="10336" actId="255"/>
          <ac:spMkLst>
            <pc:docMk/>
            <pc:sldMk cId="3811440505" sldId="550"/>
            <ac:spMk id="3" creationId="{62476872-4BD8-1636-E3BA-26F0978B4DB8}"/>
          </ac:spMkLst>
        </pc:spChg>
        <pc:spChg chg="add del mod">
          <ac:chgData name="Marion Sudvarg" userId="2bb9b31b-5f3c-4f72-8e1f-41eb276ee9c6" providerId="ADAL" clId="{4B72145B-866B-4F7F-B3D8-1A1BED79989B}" dt="2022-11-18T20:45:37.616" v="10348" actId="478"/>
          <ac:spMkLst>
            <pc:docMk/>
            <pc:sldMk cId="3811440505" sldId="550"/>
            <ac:spMk id="7" creationId="{9621CBB8-0B05-DB40-709D-CFE4E9D023AB}"/>
          </ac:spMkLst>
        </pc:spChg>
        <pc:spChg chg="add mod">
          <ac:chgData name="Marion Sudvarg" userId="2bb9b31b-5f3c-4f72-8e1f-41eb276ee9c6" providerId="ADAL" clId="{4B72145B-866B-4F7F-B3D8-1A1BED79989B}" dt="2022-11-18T20:52:10.482" v="10602" actId="1076"/>
          <ac:spMkLst>
            <pc:docMk/>
            <pc:sldMk cId="3811440505" sldId="550"/>
            <ac:spMk id="8" creationId="{1957F4EB-893A-5486-A827-3A817A27D2CD}"/>
          </ac:spMkLst>
        </pc:spChg>
        <pc:spChg chg="add mod">
          <ac:chgData name="Marion Sudvarg" userId="2bb9b31b-5f3c-4f72-8e1f-41eb276ee9c6" providerId="ADAL" clId="{4B72145B-866B-4F7F-B3D8-1A1BED79989B}" dt="2022-11-18T20:52:19.886" v="10615" actId="20577"/>
          <ac:spMkLst>
            <pc:docMk/>
            <pc:sldMk cId="3811440505" sldId="550"/>
            <ac:spMk id="11" creationId="{CA66FD24-22DD-EEFA-4E1D-01F8C60F7FD7}"/>
          </ac:spMkLst>
        </pc:spChg>
        <pc:picChg chg="add mod">
          <ac:chgData name="Marion Sudvarg" userId="2bb9b31b-5f3c-4f72-8e1f-41eb276ee9c6" providerId="ADAL" clId="{4B72145B-866B-4F7F-B3D8-1A1BED79989B}" dt="2022-11-18T20:48:56.154" v="10516" actId="1076"/>
          <ac:picMkLst>
            <pc:docMk/>
            <pc:sldMk cId="3811440505" sldId="550"/>
            <ac:picMk id="6" creationId="{7D7F66EF-7B7E-5402-2818-75BE8471F982}"/>
          </ac:picMkLst>
        </pc:picChg>
        <pc:picChg chg="add del mod">
          <ac:chgData name="Marion Sudvarg" userId="2bb9b31b-5f3c-4f72-8e1f-41eb276ee9c6" providerId="ADAL" clId="{4B72145B-866B-4F7F-B3D8-1A1BED79989B}" dt="2022-11-18T20:48:26.446" v="10512" actId="478"/>
          <ac:picMkLst>
            <pc:docMk/>
            <pc:sldMk cId="3811440505" sldId="550"/>
            <ac:picMk id="10" creationId="{AA45357B-D3B1-DFC4-1C58-49884B3E176E}"/>
          </ac:picMkLst>
        </pc:picChg>
      </pc:sldChg>
      <pc:sldChg chg="delSp modSp new del mod">
        <pc:chgData name="Marion Sudvarg" userId="2bb9b31b-5f3c-4f72-8e1f-41eb276ee9c6" providerId="ADAL" clId="{4B72145B-866B-4F7F-B3D8-1A1BED79989B}" dt="2022-11-16T19:22:38.066" v="5037" actId="47"/>
        <pc:sldMkLst>
          <pc:docMk/>
          <pc:sldMk cId="3804816122" sldId="551"/>
        </pc:sldMkLst>
        <pc:spChg chg="mod">
          <ac:chgData name="Marion Sudvarg" userId="2bb9b31b-5f3c-4f72-8e1f-41eb276ee9c6" providerId="ADAL" clId="{4B72145B-866B-4F7F-B3D8-1A1BED79989B}" dt="2022-11-15T22:09:49.052" v="1430" actId="20577"/>
          <ac:spMkLst>
            <pc:docMk/>
            <pc:sldMk cId="3804816122" sldId="551"/>
            <ac:spMk id="2" creationId="{9B6A9B49-A2F1-73E0-49D3-5AE4AF49B583}"/>
          </ac:spMkLst>
        </pc:spChg>
        <pc:spChg chg="del">
          <ac:chgData name="Marion Sudvarg" userId="2bb9b31b-5f3c-4f72-8e1f-41eb276ee9c6" providerId="ADAL" clId="{4B72145B-866B-4F7F-B3D8-1A1BED79989B}" dt="2022-11-16T18:37:33.043" v="3235" actId="478"/>
          <ac:spMkLst>
            <pc:docMk/>
            <pc:sldMk cId="3804816122" sldId="551"/>
            <ac:spMk id="3" creationId="{4EBA36DB-6686-06A1-40E0-C1268955FE11}"/>
          </ac:spMkLst>
        </pc:spChg>
      </pc:sldChg>
      <pc:sldChg chg="modSp new mod">
        <pc:chgData name="Marion Sudvarg" userId="2bb9b31b-5f3c-4f72-8e1f-41eb276ee9c6" providerId="ADAL" clId="{4B72145B-866B-4F7F-B3D8-1A1BED79989B}" dt="2022-11-17T21:35:06.325" v="10129" actId="27636"/>
        <pc:sldMkLst>
          <pc:docMk/>
          <pc:sldMk cId="1733250341" sldId="552"/>
        </pc:sldMkLst>
        <pc:spChg chg="mod">
          <ac:chgData name="Marion Sudvarg" userId="2bb9b31b-5f3c-4f72-8e1f-41eb276ee9c6" providerId="ADAL" clId="{4B72145B-866B-4F7F-B3D8-1A1BED79989B}" dt="2022-11-15T22:09:59.900" v="1442" actId="20577"/>
          <ac:spMkLst>
            <pc:docMk/>
            <pc:sldMk cId="1733250341" sldId="552"/>
            <ac:spMk id="2" creationId="{21FDCEF5-845F-7E44-7FDF-667AAC1AAB56}"/>
          </ac:spMkLst>
        </pc:spChg>
        <pc:spChg chg="mod">
          <ac:chgData name="Marion Sudvarg" userId="2bb9b31b-5f3c-4f72-8e1f-41eb276ee9c6" providerId="ADAL" clId="{4B72145B-866B-4F7F-B3D8-1A1BED79989B}" dt="2022-11-17T21:35:06.325" v="10129" actId="27636"/>
          <ac:spMkLst>
            <pc:docMk/>
            <pc:sldMk cId="1733250341" sldId="552"/>
            <ac:spMk id="3" creationId="{9ADEAFF3-7A13-1475-9431-92B859E5DC41}"/>
          </ac:spMkLst>
        </pc:spChg>
      </pc:sldChg>
      <pc:sldChg chg="modSp new del mod">
        <pc:chgData name="Marion Sudvarg" userId="2bb9b31b-5f3c-4f72-8e1f-41eb276ee9c6" providerId="ADAL" clId="{4B72145B-866B-4F7F-B3D8-1A1BED79989B}" dt="2022-11-15T22:11:18.368" v="1650" actId="47"/>
        <pc:sldMkLst>
          <pc:docMk/>
          <pc:sldMk cId="1087765792" sldId="553"/>
        </pc:sldMkLst>
        <pc:spChg chg="mod">
          <ac:chgData name="Marion Sudvarg" userId="2bb9b31b-5f3c-4f72-8e1f-41eb276ee9c6" providerId="ADAL" clId="{4B72145B-866B-4F7F-B3D8-1A1BED79989B}" dt="2022-11-15T22:10:04.396" v="1453" actId="20577"/>
          <ac:spMkLst>
            <pc:docMk/>
            <pc:sldMk cId="1087765792" sldId="553"/>
            <ac:spMk id="2" creationId="{7D5C2886-11B1-7CC9-6A6E-8A123E4DEAB8}"/>
          </ac:spMkLst>
        </pc:spChg>
        <pc:spChg chg="mod">
          <ac:chgData name="Marion Sudvarg" userId="2bb9b31b-5f3c-4f72-8e1f-41eb276ee9c6" providerId="ADAL" clId="{4B72145B-866B-4F7F-B3D8-1A1BED79989B}" dt="2022-11-15T22:10:06.923" v="1467" actId="20577"/>
          <ac:spMkLst>
            <pc:docMk/>
            <pc:sldMk cId="1087765792" sldId="553"/>
            <ac:spMk id="3" creationId="{C64CA673-E22C-6335-2A16-3A98E3B9EB82}"/>
          </ac:spMkLst>
        </pc:spChg>
      </pc:sldChg>
      <pc:sldChg chg="modSp new mod">
        <pc:chgData name="Marion Sudvarg" userId="2bb9b31b-5f3c-4f72-8e1f-41eb276ee9c6" providerId="ADAL" clId="{4B72145B-866B-4F7F-B3D8-1A1BED79989B}" dt="2022-11-30T19:29:03.145" v="12620" actId="14826"/>
        <pc:sldMkLst>
          <pc:docMk/>
          <pc:sldMk cId="141471220" sldId="554"/>
        </pc:sldMkLst>
        <pc:spChg chg="mod">
          <ac:chgData name="Marion Sudvarg" userId="2bb9b31b-5f3c-4f72-8e1f-41eb276ee9c6" providerId="ADAL" clId="{4B72145B-866B-4F7F-B3D8-1A1BED79989B}" dt="2022-11-15T22:10:43.228" v="1486" actId="20577"/>
          <ac:spMkLst>
            <pc:docMk/>
            <pc:sldMk cId="141471220" sldId="554"/>
            <ac:spMk id="2" creationId="{1C697D17-9D95-41BC-5517-B3140ED102CB}"/>
          </ac:spMkLst>
        </pc:spChg>
        <pc:spChg chg="mod">
          <ac:chgData name="Marion Sudvarg" userId="2bb9b31b-5f3c-4f72-8e1f-41eb276ee9c6" providerId="ADAL" clId="{4B72145B-866B-4F7F-B3D8-1A1BED79989B}" dt="2022-11-15T22:11:24.860" v="1660" actId="20577"/>
          <ac:spMkLst>
            <pc:docMk/>
            <pc:sldMk cId="141471220" sldId="554"/>
            <ac:spMk id="3" creationId="{FDA28BB3-5AF5-9037-A85B-502C0539F8E2}"/>
          </ac:spMkLst>
        </pc:spChg>
        <pc:picChg chg="mod">
          <ac:chgData name="Marion Sudvarg" userId="2bb9b31b-5f3c-4f72-8e1f-41eb276ee9c6" providerId="ADAL" clId="{4B72145B-866B-4F7F-B3D8-1A1BED79989B}" dt="2022-11-30T19:29:03.145" v="12620" actId="14826"/>
          <ac:picMkLst>
            <pc:docMk/>
            <pc:sldMk cId="141471220" sldId="554"/>
            <ac:picMk id="4" creationId="{69486E36-528D-F995-5DB4-3357B10C7C8C}"/>
          </ac:picMkLst>
        </pc:picChg>
      </pc:sldChg>
      <pc:sldChg chg="new del">
        <pc:chgData name="Marion Sudvarg" userId="2bb9b31b-5f3c-4f72-8e1f-41eb276ee9c6" providerId="ADAL" clId="{4B72145B-866B-4F7F-B3D8-1A1BED79989B}" dt="2022-11-15T22:10:27.128" v="1469" actId="47"/>
        <pc:sldMkLst>
          <pc:docMk/>
          <pc:sldMk cId="468050293" sldId="554"/>
        </pc:sldMkLst>
      </pc:sldChg>
      <pc:sldChg chg="addSp delSp modSp mod delAnim modAnim modNotesTx">
        <pc:chgData name="Marion Sudvarg" userId="2bb9b31b-5f3c-4f72-8e1f-41eb276ee9c6" providerId="ADAL" clId="{4B72145B-866B-4F7F-B3D8-1A1BED79989B}" dt="2022-11-18T21:51:26.086" v="11840"/>
        <pc:sldMkLst>
          <pc:docMk/>
          <pc:sldMk cId="1795318795" sldId="555"/>
        </pc:sldMkLst>
        <pc:spChg chg="mod">
          <ac:chgData name="Marion Sudvarg" userId="2bb9b31b-5f3c-4f72-8e1f-41eb276ee9c6" providerId="ADAL" clId="{4B72145B-866B-4F7F-B3D8-1A1BED79989B}" dt="2022-11-16T23:08:47.416" v="6987" actId="1076"/>
          <ac:spMkLst>
            <pc:docMk/>
            <pc:sldMk cId="1795318795" sldId="555"/>
            <ac:spMk id="2" creationId="{8860B6CF-E06F-1E0E-FDD4-9DD19AC0F08D}"/>
          </ac:spMkLst>
        </pc:spChg>
        <pc:spChg chg="mod">
          <ac:chgData name="Marion Sudvarg" userId="2bb9b31b-5f3c-4f72-8e1f-41eb276ee9c6" providerId="ADAL" clId="{4B72145B-866B-4F7F-B3D8-1A1BED79989B}" dt="2022-11-16T23:23:42.842" v="8360" actId="6549"/>
          <ac:spMkLst>
            <pc:docMk/>
            <pc:sldMk cId="1795318795" sldId="555"/>
            <ac:spMk id="3" creationId="{5D7EC1E3-4348-06AC-B856-25E03178AD0B}"/>
          </ac:spMkLst>
        </pc:spChg>
        <pc:spChg chg="add del mod">
          <ac:chgData name="Marion Sudvarg" userId="2bb9b31b-5f3c-4f72-8e1f-41eb276ee9c6" providerId="ADAL" clId="{4B72145B-866B-4F7F-B3D8-1A1BED79989B}" dt="2022-11-16T23:08:25.427" v="6977"/>
          <ac:spMkLst>
            <pc:docMk/>
            <pc:sldMk cId="1795318795" sldId="555"/>
            <ac:spMk id="7" creationId="{79081C31-CD89-4A56-C24A-3040D9311B5D}"/>
          </ac:spMkLst>
        </pc:spChg>
        <pc:spChg chg="add mod">
          <ac:chgData name="Marion Sudvarg" userId="2bb9b31b-5f3c-4f72-8e1f-41eb276ee9c6" providerId="ADAL" clId="{4B72145B-866B-4F7F-B3D8-1A1BED79989B}" dt="2022-11-16T23:23:38.994" v="8337" actId="6549"/>
          <ac:spMkLst>
            <pc:docMk/>
            <pc:sldMk cId="1795318795" sldId="555"/>
            <ac:spMk id="11" creationId="{DB2BCAF9-AA19-4253-A1E9-ABE7737CFF35}"/>
          </ac:spMkLst>
        </pc:spChg>
        <pc:spChg chg="add mod">
          <ac:chgData name="Marion Sudvarg" userId="2bb9b31b-5f3c-4f72-8e1f-41eb276ee9c6" providerId="ADAL" clId="{4B72145B-866B-4F7F-B3D8-1A1BED79989B}" dt="2022-11-16T23:08:37.591" v="6984" actId="164"/>
          <ac:spMkLst>
            <pc:docMk/>
            <pc:sldMk cId="1795318795" sldId="555"/>
            <ac:spMk id="15" creationId="{9CF3C040-DF5D-981E-1436-F97B27E959AE}"/>
          </ac:spMkLst>
        </pc:spChg>
        <pc:spChg chg="add mod">
          <ac:chgData name="Marion Sudvarg" userId="2bb9b31b-5f3c-4f72-8e1f-41eb276ee9c6" providerId="ADAL" clId="{4B72145B-866B-4F7F-B3D8-1A1BED79989B}" dt="2022-11-18T21:48:30.312" v="11776" actId="404"/>
          <ac:spMkLst>
            <pc:docMk/>
            <pc:sldMk cId="1795318795" sldId="555"/>
            <ac:spMk id="16" creationId="{8E4CBA6B-CD0E-36FF-0B06-A0AE8DB04172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20" creationId="{C766EF2E-2AE4-57AA-5526-FD5589D89515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21" creationId="{02CE24B4-607B-639B-AF2A-2C71092F6991}"/>
          </ac:spMkLst>
        </pc:spChg>
        <pc:spChg chg="add mod">
          <ac:chgData name="Marion Sudvarg" userId="2bb9b31b-5f3c-4f72-8e1f-41eb276ee9c6" providerId="ADAL" clId="{4B72145B-866B-4F7F-B3D8-1A1BED79989B}" dt="2022-11-18T21:49:19.412" v="11798" actId="1076"/>
          <ac:spMkLst>
            <pc:docMk/>
            <pc:sldMk cId="1795318795" sldId="555"/>
            <ac:spMk id="22" creationId="{5F0A911E-E460-4F46-4BEE-D3C37E022A83}"/>
          </ac:spMkLst>
        </pc:spChg>
        <pc:spChg chg="add del mod">
          <ac:chgData name="Marion Sudvarg" userId="2bb9b31b-5f3c-4f72-8e1f-41eb276ee9c6" providerId="ADAL" clId="{4B72145B-866B-4F7F-B3D8-1A1BED79989B}" dt="2022-11-16T21:01:36.360" v="5667" actId="478"/>
          <ac:spMkLst>
            <pc:docMk/>
            <pc:sldMk cId="1795318795" sldId="555"/>
            <ac:spMk id="22" creationId="{DE1E4FAD-39F4-091F-BC08-DB52BE5E7261}"/>
          </ac:spMkLst>
        </pc:spChg>
        <pc:spChg chg="add del mod">
          <ac:chgData name="Marion Sudvarg" userId="2bb9b31b-5f3c-4f72-8e1f-41eb276ee9c6" providerId="ADAL" clId="{4B72145B-866B-4F7F-B3D8-1A1BED79989B}" dt="2022-11-16T21:01:39.992" v="5668" actId="478"/>
          <ac:spMkLst>
            <pc:docMk/>
            <pc:sldMk cId="1795318795" sldId="555"/>
            <ac:spMk id="23" creationId="{A893A306-456F-EDC0-AD31-DDE8A3A9D48A}"/>
          </ac:spMkLst>
        </pc:spChg>
        <pc:spChg chg="add del mod">
          <ac:chgData name="Marion Sudvarg" userId="2bb9b31b-5f3c-4f72-8e1f-41eb276ee9c6" providerId="ADAL" clId="{4B72145B-866B-4F7F-B3D8-1A1BED79989B}" dt="2022-11-16T21:01:39.992" v="5668" actId="478"/>
          <ac:spMkLst>
            <pc:docMk/>
            <pc:sldMk cId="1795318795" sldId="555"/>
            <ac:spMk id="24" creationId="{1A2B0341-3EC0-352E-A0A6-FBDC760C2E13}"/>
          </ac:spMkLst>
        </pc:spChg>
        <pc:spChg chg="add mod">
          <ac:chgData name="Marion Sudvarg" userId="2bb9b31b-5f3c-4f72-8e1f-41eb276ee9c6" providerId="ADAL" clId="{4B72145B-866B-4F7F-B3D8-1A1BED79989B}" dt="2022-11-18T21:50:19.483" v="11815" actId="1076"/>
          <ac:spMkLst>
            <pc:docMk/>
            <pc:sldMk cId="1795318795" sldId="555"/>
            <ac:spMk id="24" creationId="{AC4C173A-D75F-4CCF-430A-EFCA6D2B7177}"/>
          </ac:spMkLst>
        </pc:spChg>
        <pc:spChg chg="add del mod">
          <ac:chgData name="Marion Sudvarg" userId="2bb9b31b-5f3c-4f72-8e1f-41eb276ee9c6" providerId="ADAL" clId="{4B72145B-866B-4F7F-B3D8-1A1BED79989B}" dt="2022-11-16T21:01:39.992" v="5668" actId="478"/>
          <ac:spMkLst>
            <pc:docMk/>
            <pc:sldMk cId="1795318795" sldId="555"/>
            <ac:spMk id="25" creationId="{D07F2C8E-DB39-D9A8-5C75-120BEA248F40}"/>
          </ac:spMkLst>
        </pc:spChg>
        <pc:spChg chg="add mod">
          <ac:chgData name="Marion Sudvarg" userId="2bb9b31b-5f3c-4f72-8e1f-41eb276ee9c6" providerId="ADAL" clId="{4B72145B-866B-4F7F-B3D8-1A1BED79989B}" dt="2022-11-18T21:50:27.996" v="11818" actId="14100"/>
          <ac:spMkLst>
            <pc:docMk/>
            <pc:sldMk cId="1795318795" sldId="555"/>
            <ac:spMk id="25" creationId="{D64FBB49-9F9F-1F28-6F35-119AEB827B40}"/>
          </ac:spMkLst>
        </pc:spChg>
        <pc:spChg chg="add del mod">
          <ac:chgData name="Marion Sudvarg" userId="2bb9b31b-5f3c-4f72-8e1f-41eb276ee9c6" providerId="ADAL" clId="{4B72145B-866B-4F7F-B3D8-1A1BED79989B}" dt="2022-11-16T21:01:29.607" v="5665" actId="478"/>
          <ac:spMkLst>
            <pc:docMk/>
            <pc:sldMk cId="1795318795" sldId="555"/>
            <ac:spMk id="26" creationId="{347176DD-F290-6E53-30E8-B99168D3A262}"/>
          </ac:spMkLst>
        </pc:spChg>
        <pc:spChg chg="add del mod">
          <ac:chgData name="Marion Sudvarg" userId="2bb9b31b-5f3c-4f72-8e1f-41eb276ee9c6" providerId="ADAL" clId="{4B72145B-866B-4F7F-B3D8-1A1BED79989B}" dt="2022-11-18T21:06:44.129" v="10806" actId="478"/>
          <ac:spMkLst>
            <pc:docMk/>
            <pc:sldMk cId="1795318795" sldId="555"/>
            <ac:spMk id="26" creationId="{455D6460-97EF-434C-36C5-3ABF81484140}"/>
          </ac:spMkLst>
        </pc:spChg>
        <pc:spChg chg="add del mod">
          <ac:chgData name="Marion Sudvarg" userId="2bb9b31b-5f3c-4f72-8e1f-41eb276ee9c6" providerId="ADAL" clId="{4B72145B-866B-4F7F-B3D8-1A1BED79989B}" dt="2022-11-16T21:01:29.607" v="5665" actId="478"/>
          <ac:spMkLst>
            <pc:docMk/>
            <pc:sldMk cId="1795318795" sldId="555"/>
            <ac:spMk id="27" creationId="{08130754-859A-714E-3BC7-8D9611C199B2}"/>
          </ac:spMkLst>
        </pc:spChg>
        <pc:spChg chg="add del mod">
          <ac:chgData name="Marion Sudvarg" userId="2bb9b31b-5f3c-4f72-8e1f-41eb276ee9c6" providerId="ADAL" clId="{4B72145B-866B-4F7F-B3D8-1A1BED79989B}" dt="2022-11-16T21:01:29.607" v="5665" actId="478"/>
          <ac:spMkLst>
            <pc:docMk/>
            <pc:sldMk cId="1795318795" sldId="555"/>
            <ac:spMk id="28" creationId="{F1D3496D-0606-DEB9-D9F2-9BFCEEBDB9E0}"/>
          </ac:spMkLst>
        </pc:spChg>
        <pc:spChg chg="add del mod">
          <ac:chgData name="Marion Sudvarg" userId="2bb9b31b-5f3c-4f72-8e1f-41eb276ee9c6" providerId="ADAL" clId="{4B72145B-866B-4F7F-B3D8-1A1BED79989B}" dt="2022-11-16T21:01:29.607" v="5665" actId="478"/>
          <ac:spMkLst>
            <pc:docMk/>
            <pc:sldMk cId="1795318795" sldId="555"/>
            <ac:spMk id="29" creationId="{F00B1CEC-202D-F5FA-7079-4B5790502D3E}"/>
          </ac:spMkLst>
        </pc:spChg>
        <pc:spChg chg="add del mod">
          <ac:chgData name="Marion Sudvarg" userId="2bb9b31b-5f3c-4f72-8e1f-41eb276ee9c6" providerId="ADAL" clId="{4B72145B-866B-4F7F-B3D8-1A1BED79989B}" dt="2022-11-16T21:01:29.607" v="5665" actId="478"/>
          <ac:spMkLst>
            <pc:docMk/>
            <pc:sldMk cId="1795318795" sldId="555"/>
            <ac:spMk id="30" creationId="{1AF947D9-2346-C59A-1476-BCAD1F84B33A}"/>
          </ac:spMkLst>
        </pc:spChg>
        <pc:spChg chg="add mod">
          <ac:chgData name="Marion Sudvarg" userId="2bb9b31b-5f3c-4f72-8e1f-41eb276ee9c6" providerId="ADAL" clId="{4B72145B-866B-4F7F-B3D8-1A1BED79989B}" dt="2022-11-18T21:28:48.134" v="11270" actId="20577"/>
          <ac:spMkLst>
            <pc:docMk/>
            <pc:sldMk cId="1795318795" sldId="555"/>
            <ac:spMk id="30" creationId="{97349E0B-4A58-2F29-9423-10AA0A2296C6}"/>
          </ac:spMkLst>
        </pc:spChg>
        <pc:spChg chg="add del mod">
          <ac:chgData name="Marion Sudvarg" userId="2bb9b31b-5f3c-4f72-8e1f-41eb276ee9c6" providerId="ADAL" clId="{4B72145B-866B-4F7F-B3D8-1A1BED79989B}" dt="2022-11-16T21:01:29.607" v="5665" actId="478"/>
          <ac:spMkLst>
            <pc:docMk/>
            <pc:sldMk cId="1795318795" sldId="555"/>
            <ac:spMk id="31" creationId="{43555F27-3EDC-2A40-D124-CC2374450D41}"/>
          </ac:spMkLst>
        </pc:spChg>
        <pc:spChg chg="add del mod">
          <ac:chgData name="Marion Sudvarg" userId="2bb9b31b-5f3c-4f72-8e1f-41eb276ee9c6" providerId="ADAL" clId="{4B72145B-866B-4F7F-B3D8-1A1BED79989B}" dt="2022-11-16T21:01:29.607" v="5665" actId="478"/>
          <ac:spMkLst>
            <pc:docMk/>
            <pc:sldMk cId="1795318795" sldId="555"/>
            <ac:spMk id="32" creationId="{4C613525-D5E6-E0BD-7E09-A071E4B0B029}"/>
          </ac:spMkLst>
        </pc:spChg>
        <pc:spChg chg="add del mod">
          <ac:chgData name="Marion Sudvarg" userId="2bb9b31b-5f3c-4f72-8e1f-41eb276ee9c6" providerId="ADAL" clId="{4B72145B-866B-4F7F-B3D8-1A1BED79989B}" dt="2022-11-16T21:01:29.607" v="5665" actId="478"/>
          <ac:spMkLst>
            <pc:docMk/>
            <pc:sldMk cId="1795318795" sldId="555"/>
            <ac:spMk id="33" creationId="{3EC8ABBC-FE86-BEB7-ED6A-54B9D0EE31FF}"/>
          </ac:spMkLst>
        </pc:spChg>
        <pc:spChg chg="add del mod">
          <ac:chgData name="Marion Sudvarg" userId="2bb9b31b-5f3c-4f72-8e1f-41eb276ee9c6" providerId="ADAL" clId="{4B72145B-866B-4F7F-B3D8-1A1BED79989B}" dt="2022-11-16T21:01:29.607" v="5665" actId="478"/>
          <ac:spMkLst>
            <pc:docMk/>
            <pc:sldMk cId="1795318795" sldId="555"/>
            <ac:spMk id="34" creationId="{7B50ED9E-3EF7-0D6E-83F7-CE2A81FDD674}"/>
          </ac:spMkLst>
        </pc:spChg>
        <pc:spChg chg="add mod">
          <ac:chgData name="Marion Sudvarg" userId="2bb9b31b-5f3c-4f72-8e1f-41eb276ee9c6" providerId="ADAL" clId="{4B72145B-866B-4F7F-B3D8-1A1BED79989B}" dt="2022-11-18T21:50:15.728" v="11814" actId="1076"/>
          <ac:spMkLst>
            <pc:docMk/>
            <pc:sldMk cId="1795318795" sldId="555"/>
            <ac:spMk id="34" creationId="{9B45B26C-0FDC-9CD6-F19E-F3BC89DBBD80}"/>
          </ac:spMkLst>
        </pc:spChg>
        <pc:spChg chg="add del mod">
          <ac:chgData name="Marion Sudvarg" userId="2bb9b31b-5f3c-4f72-8e1f-41eb276ee9c6" providerId="ADAL" clId="{4B72145B-866B-4F7F-B3D8-1A1BED79989B}" dt="2022-11-16T21:01:29.607" v="5665" actId="478"/>
          <ac:spMkLst>
            <pc:docMk/>
            <pc:sldMk cId="1795318795" sldId="555"/>
            <ac:spMk id="35" creationId="{8C6F4B88-837F-98CE-A82D-CB5496351ABD}"/>
          </ac:spMkLst>
        </pc:spChg>
        <pc:spChg chg="add del mod">
          <ac:chgData name="Marion Sudvarg" userId="2bb9b31b-5f3c-4f72-8e1f-41eb276ee9c6" providerId="ADAL" clId="{4B72145B-866B-4F7F-B3D8-1A1BED79989B}" dt="2022-11-16T21:01:29.607" v="5665" actId="478"/>
          <ac:spMkLst>
            <pc:docMk/>
            <pc:sldMk cId="1795318795" sldId="555"/>
            <ac:spMk id="36" creationId="{EC7906BE-F5E7-80AC-D348-B6E94F92C154}"/>
          </ac:spMkLst>
        </pc:spChg>
        <pc:spChg chg="add del mod">
          <ac:chgData name="Marion Sudvarg" userId="2bb9b31b-5f3c-4f72-8e1f-41eb276ee9c6" providerId="ADAL" clId="{4B72145B-866B-4F7F-B3D8-1A1BED79989B}" dt="2022-11-16T21:01:29.607" v="5665" actId="478"/>
          <ac:spMkLst>
            <pc:docMk/>
            <pc:sldMk cId="1795318795" sldId="555"/>
            <ac:spMk id="37" creationId="{40047ECC-229C-0299-2D9E-787A50E5C6A9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38" creationId="{1144D2CB-1294-2987-2117-FF9541DDA62E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39" creationId="{455E76BF-8BEF-5AD0-3ABC-5F2A5678884B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40" creationId="{6B94AF15-3C5B-BEC4-654D-48C3889E8563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41" creationId="{F5BE51BF-F594-299D-874F-350C58444C0A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42" creationId="{335C8290-13B0-2E37-F296-5AFC84C950BB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43" creationId="{79D8E2E5-A553-2617-3A8C-D3BBA26E67CA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44" creationId="{DA410ECB-3D41-CA44-0CB9-9C1661F260F7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45" creationId="{E6E48A8B-0FFE-9861-3E00-152574C677FF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46" creationId="{5A1086BF-985E-4D88-4294-38320FF390FE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47" creationId="{075EAB53-904E-F61C-4D32-17A9DBE997A3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48" creationId="{726DC0A8-CEE0-4A4B-69B6-8F0AAA6E4345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49" creationId="{A2E391DA-9E8A-F8A9-ED88-C941C72ACE69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50" creationId="{CF7DF027-5AE6-63EB-66E7-B5B10F99C052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51" creationId="{DC6FA3A2-464C-8193-1580-4ADBF88019B4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52" creationId="{F14B9987-A310-B48E-6378-39DEE3AD9A8E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53" creationId="{0E44EA79-110F-EC35-9A8A-6CC9416D67F9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54" creationId="{89F08ECE-F09E-F46C-3216-7782B1B8B8BE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55" creationId="{5B0060F4-5EBD-AE90-7ECD-158EFB86D0D2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56" creationId="{EB549073-2AE1-C24A-6756-844CDA3B0950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57" creationId="{D49750B5-E8C8-203F-2A85-8A427EFA59B7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58" creationId="{111A5DF9-07BF-B157-6DD6-FADED46B896E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59" creationId="{EB51EEA0-835D-9F2F-5452-26E67B23A61F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60" creationId="{02B4D34F-FFA9-E3E1-015C-2D4D3024501D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61" creationId="{CAD3298C-C22A-242E-75BF-B81FDED29AC5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62" creationId="{B9D5D9AF-053A-5E0B-66B8-30061D9BB7CC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63" creationId="{D980246C-8487-B8B7-7061-840122965455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64" creationId="{CA177804-C937-6537-000E-421108E78D31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65" creationId="{D54FECA4-31CA-BA7C-9139-5089E6BE3A6E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66" creationId="{77F5A014-29A9-18F3-5C31-37DAD0A7EEF2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67" creationId="{B8705A3B-AED2-81E8-545C-273609A301BC}"/>
          </ac:spMkLst>
        </pc:spChg>
        <pc:spChg chg="add del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68" creationId="{95ED9B3C-9855-212F-4D46-28E24EDF255B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69" creationId="{A5F1E2D5-368D-831F-5463-7A913409F583}"/>
          </ac:spMkLst>
        </pc:spChg>
        <pc:spChg chg="add mod">
          <ac:chgData name="Marion Sudvarg" userId="2bb9b31b-5f3c-4f72-8e1f-41eb276ee9c6" providerId="ADAL" clId="{4B72145B-866B-4F7F-B3D8-1A1BED79989B}" dt="2022-11-16T23:23:55.048" v="8361" actId="164"/>
          <ac:spMkLst>
            <pc:docMk/>
            <pc:sldMk cId="1795318795" sldId="555"/>
            <ac:spMk id="70" creationId="{2ACF3504-A4F9-B625-28AB-60BF7D817333}"/>
          </ac:spMkLst>
        </pc:spChg>
        <pc:spChg chg="add del mod">
          <ac:chgData name="Marion Sudvarg" userId="2bb9b31b-5f3c-4f72-8e1f-41eb276ee9c6" providerId="ADAL" clId="{4B72145B-866B-4F7F-B3D8-1A1BED79989B}" dt="2022-11-16T23:09:37.724" v="7094" actId="478"/>
          <ac:spMkLst>
            <pc:docMk/>
            <pc:sldMk cId="1795318795" sldId="555"/>
            <ac:spMk id="74" creationId="{322F3BCA-79BE-6EF6-6E8C-38EB6B2718AF}"/>
          </ac:spMkLst>
        </pc:spChg>
        <pc:spChg chg="add del mod">
          <ac:chgData name="Marion Sudvarg" userId="2bb9b31b-5f3c-4f72-8e1f-41eb276ee9c6" providerId="ADAL" clId="{4B72145B-866B-4F7F-B3D8-1A1BED79989B}" dt="2022-11-16T23:09:43.731" v="7098" actId="478"/>
          <ac:spMkLst>
            <pc:docMk/>
            <pc:sldMk cId="1795318795" sldId="555"/>
            <ac:spMk id="75" creationId="{8E6D8E3B-0A59-DE79-36A2-A9C09DEBF420}"/>
          </ac:spMkLst>
        </pc:spChg>
        <pc:spChg chg="add del mod">
          <ac:chgData name="Marion Sudvarg" userId="2bb9b31b-5f3c-4f72-8e1f-41eb276ee9c6" providerId="ADAL" clId="{4B72145B-866B-4F7F-B3D8-1A1BED79989B}" dt="2022-11-16T23:09:42.165" v="7097" actId="478"/>
          <ac:spMkLst>
            <pc:docMk/>
            <pc:sldMk cId="1795318795" sldId="555"/>
            <ac:spMk id="77" creationId="{BBB7BBBC-AE7C-3F40-6013-59E28F28C85D}"/>
          </ac:spMkLst>
        </pc:spChg>
        <pc:spChg chg="add del mod">
          <ac:chgData name="Marion Sudvarg" userId="2bb9b31b-5f3c-4f72-8e1f-41eb276ee9c6" providerId="ADAL" clId="{4B72145B-866B-4F7F-B3D8-1A1BED79989B}" dt="2022-11-16T23:09:30.912" v="7091" actId="478"/>
          <ac:spMkLst>
            <pc:docMk/>
            <pc:sldMk cId="1795318795" sldId="555"/>
            <ac:spMk id="78" creationId="{C3EB68B0-D6BF-A9FC-6B29-7E835A7176A2}"/>
          </ac:spMkLst>
        </pc:spChg>
        <pc:spChg chg="add del mod">
          <ac:chgData name="Marion Sudvarg" userId="2bb9b31b-5f3c-4f72-8e1f-41eb276ee9c6" providerId="ADAL" clId="{4B72145B-866B-4F7F-B3D8-1A1BED79989B}" dt="2022-11-16T23:09:39.758" v="7096" actId="478"/>
          <ac:spMkLst>
            <pc:docMk/>
            <pc:sldMk cId="1795318795" sldId="555"/>
            <ac:spMk id="79" creationId="{C955F72C-C9D6-5ABE-6F0F-97CCFFE2BCFB}"/>
          </ac:spMkLst>
        </pc:spChg>
        <pc:spChg chg="add mod">
          <ac:chgData name="Marion Sudvarg" userId="2bb9b31b-5f3c-4f72-8e1f-41eb276ee9c6" providerId="ADAL" clId="{4B72145B-866B-4F7F-B3D8-1A1BED79989B}" dt="2022-11-18T21:50:23.427" v="11816" actId="1076"/>
          <ac:spMkLst>
            <pc:docMk/>
            <pc:sldMk cId="1795318795" sldId="555"/>
            <ac:spMk id="80" creationId="{2A67EB32-4D64-8D7F-1BB7-A43E79D08C9C}"/>
          </ac:spMkLst>
        </pc:spChg>
        <pc:grpChg chg="add mod">
          <ac:chgData name="Marion Sudvarg" userId="2bb9b31b-5f3c-4f72-8e1f-41eb276ee9c6" providerId="ADAL" clId="{4B72145B-866B-4F7F-B3D8-1A1BED79989B}" dt="2022-11-16T23:09:25.859" v="7090" actId="1076"/>
          <ac:grpSpMkLst>
            <pc:docMk/>
            <pc:sldMk cId="1795318795" sldId="555"/>
            <ac:grpSpMk id="13" creationId="{A5B72144-0DF6-D429-4289-DA1E611FE22D}"/>
          </ac:grpSpMkLst>
        </pc:grpChg>
        <pc:grpChg chg="add mod">
          <ac:chgData name="Marion Sudvarg" userId="2bb9b31b-5f3c-4f72-8e1f-41eb276ee9c6" providerId="ADAL" clId="{4B72145B-866B-4F7F-B3D8-1A1BED79989B}" dt="2022-11-16T23:23:55.048" v="8361" actId="164"/>
          <ac:grpSpMkLst>
            <pc:docMk/>
            <pc:sldMk cId="1795318795" sldId="555"/>
            <ac:grpSpMk id="14" creationId="{E62CC8A2-7782-DCD4-76A8-A06851102E35}"/>
          </ac:grpSpMkLst>
        </pc:grpChg>
        <pc:picChg chg="add mod">
          <ac:chgData name="Marion Sudvarg" userId="2bb9b31b-5f3c-4f72-8e1f-41eb276ee9c6" providerId="ADAL" clId="{4B72145B-866B-4F7F-B3D8-1A1BED79989B}" dt="2022-11-16T23:08:37.591" v="6984" actId="164"/>
          <ac:picMkLst>
            <pc:docMk/>
            <pc:sldMk cId="1795318795" sldId="555"/>
            <ac:picMk id="6" creationId="{D9502EAC-646F-78CF-00E1-1E4E1DE4944F}"/>
          </ac:picMkLst>
        </pc:picChg>
        <pc:picChg chg="add mod">
          <ac:chgData name="Marion Sudvarg" userId="2bb9b31b-5f3c-4f72-8e1f-41eb276ee9c6" providerId="ADAL" clId="{4B72145B-866B-4F7F-B3D8-1A1BED79989B}" dt="2022-11-16T23:08:37.591" v="6984" actId="164"/>
          <ac:picMkLst>
            <pc:docMk/>
            <pc:sldMk cId="1795318795" sldId="555"/>
            <ac:picMk id="8" creationId="{64068A33-C584-F3B8-213C-31659D6BC6B2}"/>
          </ac:picMkLst>
        </pc:picChg>
        <pc:picChg chg="add mod">
          <ac:chgData name="Marion Sudvarg" userId="2bb9b31b-5f3c-4f72-8e1f-41eb276ee9c6" providerId="ADAL" clId="{4B72145B-866B-4F7F-B3D8-1A1BED79989B}" dt="2022-11-16T23:08:37.591" v="6984" actId="164"/>
          <ac:picMkLst>
            <pc:docMk/>
            <pc:sldMk cId="1795318795" sldId="555"/>
            <ac:picMk id="9" creationId="{607DE3E7-DB57-866D-E5BE-A796D905F4A6}"/>
          </ac:picMkLst>
        </pc:picChg>
        <pc:picChg chg="add mod">
          <ac:chgData name="Marion Sudvarg" userId="2bb9b31b-5f3c-4f72-8e1f-41eb276ee9c6" providerId="ADAL" clId="{4B72145B-866B-4F7F-B3D8-1A1BED79989B}" dt="2022-11-16T23:08:37.591" v="6984" actId="164"/>
          <ac:picMkLst>
            <pc:docMk/>
            <pc:sldMk cId="1795318795" sldId="555"/>
            <ac:picMk id="10" creationId="{826CBEC3-75D1-378A-9D98-F6E3B5C72D78}"/>
          </ac:picMkLst>
        </pc:picChg>
        <pc:picChg chg="add mod ord">
          <ac:chgData name="Marion Sudvarg" userId="2bb9b31b-5f3c-4f72-8e1f-41eb276ee9c6" providerId="ADAL" clId="{4B72145B-866B-4F7F-B3D8-1A1BED79989B}" dt="2022-11-16T23:08:37.591" v="6984" actId="164"/>
          <ac:picMkLst>
            <pc:docMk/>
            <pc:sldMk cId="1795318795" sldId="555"/>
            <ac:picMk id="12" creationId="{EBD7E875-819A-A2DB-5C3E-2C644DA35EC1}"/>
          </ac:picMkLst>
        </pc:picChg>
        <pc:cxnChg chg="add del mod">
          <ac:chgData name="Marion Sudvarg" userId="2bb9b31b-5f3c-4f72-8e1f-41eb276ee9c6" providerId="ADAL" clId="{4B72145B-866B-4F7F-B3D8-1A1BED79989B}" dt="2022-11-16T20:55:34.743" v="5526" actId="478"/>
          <ac:cxnSpMkLst>
            <pc:docMk/>
            <pc:sldMk cId="1795318795" sldId="555"/>
            <ac:cxnSpMk id="14" creationId="{06884F63-03E0-9E10-2F96-99EC2741FA1E}"/>
          </ac:cxnSpMkLst>
        </pc:cxnChg>
        <pc:cxnChg chg="add del mod">
          <ac:chgData name="Marion Sudvarg" userId="2bb9b31b-5f3c-4f72-8e1f-41eb276ee9c6" providerId="ADAL" clId="{4B72145B-866B-4F7F-B3D8-1A1BED79989B}" dt="2022-11-16T23:08:37.591" v="6984" actId="164"/>
          <ac:cxnSpMkLst>
            <pc:docMk/>
            <pc:sldMk cId="1795318795" sldId="555"/>
            <ac:cxnSpMk id="17" creationId="{91E13E5C-B8D3-3F13-94BA-9E9E8B39DAE3}"/>
          </ac:cxnSpMkLst>
        </pc:cxnChg>
        <pc:cxnChg chg="add mod">
          <ac:chgData name="Marion Sudvarg" userId="2bb9b31b-5f3c-4f72-8e1f-41eb276ee9c6" providerId="ADAL" clId="{4B72145B-866B-4F7F-B3D8-1A1BED79989B}" dt="2022-11-16T23:08:37.591" v="6984" actId="164"/>
          <ac:cxnSpMkLst>
            <pc:docMk/>
            <pc:sldMk cId="1795318795" sldId="555"/>
            <ac:cxnSpMk id="18" creationId="{3D8BC43A-D9CF-A6B9-1DFF-D9E0D5D24813}"/>
          </ac:cxnSpMkLst>
        </pc:cxnChg>
        <pc:cxnChg chg="add mod">
          <ac:chgData name="Marion Sudvarg" userId="2bb9b31b-5f3c-4f72-8e1f-41eb276ee9c6" providerId="ADAL" clId="{4B72145B-866B-4F7F-B3D8-1A1BED79989B}" dt="2022-11-16T23:08:37.591" v="6984" actId="164"/>
          <ac:cxnSpMkLst>
            <pc:docMk/>
            <pc:sldMk cId="1795318795" sldId="555"/>
            <ac:cxnSpMk id="19" creationId="{E8D6240B-76CB-148E-E10F-3E72B4D56AF6}"/>
          </ac:cxnSpMkLst>
        </pc:cxnChg>
        <pc:cxnChg chg="add mod">
          <ac:chgData name="Marion Sudvarg" userId="2bb9b31b-5f3c-4f72-8e1f-41eb276ee9c6" providerId="ADAL" clId="{4B72145B-866B-4F7F-B3D8-1A1BED79989B}" dt="2022-11-18T21:49:21.762" v="11799" actId="14100"/>
          <ac:cxnSpMkLst>
            <pc:docMk/>
            <pc:sldMk cId="1795318795" sldId="555"/>
            <ac:cxnSpMk id="23" creationId="{0B53CD86-48EC-41D2-EF55-742BB57A31CD}"/>
          </ac:cxnSpMkLst>
        </pc:cxnChg>
        <pc:cxnChg chg="add mod">
          <ac:chgData name="Marion Sudvarg" userId="2bb9b31b-5f3c-4f72-8e1f-41eb276ee9c6" providerId="ADAL" clId="{4B72145B-866B-4F7F-B3D8-1A1BED79989B}" dt="2022-11-18T21:50:33.441" v="11820" actId="14100"/>
          <ac:cxnSpMkLst>
            <pc:docMk/>
            <pc:sldMk cId="1795318795" sldId="555"/>
            <ac:cxnSpMk id="27" creationId="{0838B7CA-04E1-0B5A-0DB0-5F23EC891EB8}"/>
          </ac:cxnSpMkLst>
        </pc:cxnChg>
        <pc:cxnChg chg="add del mod">
          <ac:chgData name="Marion Sudvarg" userId="2bb9b31b-5f3c-4f72-8e1f-41eb276ee9c6" providerId="ADAL" clId="{4B72145B-866B-4F7F-B3D8-1A1BED79989B}" dt="2022-11-18T21:06:42.394" v="10805" actId="478"/>
          <ac:cxnSpMkLst>
            <pc:docMk/>
            <pc:sldMk cId="1795318795" sldId="555"/>
            <ac:cxnSpMk id="28" creationId="{7EE97D5D-E1B5-0771-EE1E-18C2AB62B2DF}"/>
          </ac:cxnSpMkLst>
        </pc:cxnChg>
        <pc:cxnChg chg="add mod">
          <ac:chgData name="Marion Sudvarg" userId="2bb9b31b-5f3c-4f72-8e1f-41eb276ee9c6" providerId="ADAL" clId="{4B72145B-866B-4F7F-B3D8-1A1BED79989B}" dt="2022-11-18T21:50:31.136" v="11819" actId="14100"/>
          <ac:cxnSpMkLst>
            <pc:docMk/>
            <pc:sldMk cId="1795318795" sldId="555"/>
            <ac:cxnSpMk id="29" creationId="{A0B49494-A399-B940-012F-B92CFD22378D}"/>
          </ac:cxnSpMkLst>
        </pc:cxnChg>
        <pc:cxnChg chg="add mod">
          <ac:chgData name="Marion Sudvarg" userId="2bb9b31b-5f3c-4f72-8e1f-41eb276ee9c6" providerId="ADAL" clId="{4B72145B-866B-4F7F-B3D8-1A1BED79989B}" dt="2022-11-18T21:50:38.644" v="11822" actId="14100"/>
          <ac:cxnSpMkLst>
            <pc:docMk/>
            <pc:sldMk cId="1795318795" sldId="555"/>
            <ac:cxnSpMk id="35" creationId="{BDB0B67C-BBE9-8295-2C99-68B8822975C9}"/>
          </ac:cxnSpMkLst>
        </pc:cxnChg>
        <pc:cxnChg chg="add mod">
          <ac:chgData name="Marion Sudvarg" userId="2bb9b31b-5f3c-4f72-8e1f-41eb276ee9c6" providerId="ADAL" clId="{4B72145B-866B-4F7F-B3D8-1A1BED79989B}" dt="2022-11-16T23:23:55.048" v="8361" actId="164"/>
          <ac:cxnSpMkLst>
            <pc:docMk/>
            <pc:sldMk cId="1795318795" sldId="555"/>
            <ac:cxnSpMk id="72" creationId="{ED32992C-15F7-D3CB-A09D-89E19FC8B8A5}"/>
          </ac:cxnSpMkLst>
        </pc:cxnChg>
        <pc:cxnChg chg="add del mod">
          <ac:chgData name="Marion Sudvarg" userId="2bb9b31b-5f3c-4f72-8e1f-41eb276ee9c6" providerId="ADAL" clId="{4B72145B-866B-4F7F-B3D8-1A1BED79989B}" dt="2022-11-16T23:09:46.302" v="7099" actId="478"/>
          <ac:cxnSpMkLst>
            <pc:docMk/>
            <pc:sldMk cId="1795318795" sldId="555"/>
            <ac:cxnSpMk id="76" creationId="{5B36295E-19F6-FA79-1A5B-09F3411D4B7F}"/>
          </ac:cxnSpMkLst>
        </pc:cxnChg>
        <pc:cxnChg chg="add del mod">
          <ac:chgData name="Marion Sudvarg" userId="2bb9b31b-5f3c-4f72-8e1f-41eb276ee9c6" providerId="ADAL" clId="{4B72145B-866B-4F7F-B3D8-1A1BED79989B}" dt="2022-11-16T23:09:35.348" v="7093" actId="478"/>
          <ac:cxnSpMkLst>
            <pc:docMk/>
            <pc:sldMk cId="1795318795" sldId="555"/>
            <ac:cxnSpMk id="80" creationId="{EAA00AD2-BCD6-5976-399E-000CA25BD5CA}"/>
          </ac:cxnSpMkLst>
        </pc:cxnChg>
        <pc:cxnChg chg="add mod">
          <ac:chgData name="Marion Sudvarg" userId="2bb9b31b-5f3c-4f72-8e1f-41eb276ee9c6" providerId="ADAL" clId="{4B72145B-866B-4F7F-B3D8-1A1BED79989B}" dt="2022-11-18T21:50:35.632" v="11821" actId="14100"/>
          <ac:cxnSpMkLst>
            <pc:docMk/>
            <pc:sldMk cId="1795318795" sldId="555"/>
            <ac:cxnSpMk id="81" creationId="{8179C1A7-1F05-B977-DDC8-1B53DAE714DC}"/>
          </ac:cxnSpMkLst>
        </pc:cxnChg>
        <pc:cxnChg chg="add del mod">
          <ac:chgData name="Marion Sudvarg" userId="2bb9b31b-5f3c-4f72-8e1f-41eb276ee9c6" providerId="ADAL" clId="{4B72145B-866B-4F7F-B3D8-1A1BED79989B}" dt="2022-11-16T23:09:34.123" v="7092" actId="478"/>
          <ac:cxnSpMkLst>
            <pc:docMk/>
            <pc:sldMk cId="1795318795" sldId="555"/>
            <ac:cxnSpMk id="81" creationId="{BC90682A-31B7-983D-6AA5-2AD78AB649A4}"/>
          </ac:cxnSpMkLst>
        </pc:cxnChg>
        <pc:cxnChg chg="add del mod">
          <ac:chgData name="Marion Sudvarg" userId="2bb9b31b-5f3c-4f72-8e1f-41eb276ee9c6" providerId="ADAL" clId="{4B72145B-866B-4F7F-B3D8-1A1BED79989B}" dt="2022-11-16T23:09:38.570" v="7095" actId="478"/>
          <ac:cxnSpMkLst>
            <pc:docMk/>
            <pc:sldMk cId="1795318795" sldId="555"/>
            <ac:cxnSpMk id="82" creationId="{7AA99617-CC23-6090-7BD1-C9121210EE23}"/>
          </ac:cxnSpMkLst>
        </pc:cxnChg>
      </pc:sldChg>
      <pc:sldChg chg="addSp delSp modSp new mod delAnim modAnim modNotesTx">
        <pc:chgData name="Marion Sudvarg" userId="2bb9b31b-5f3c-4f72-8e1f-41eb276ee9c6" providerId="ADAL" clId="{4B72145B-866B-4F7F-B3D8-1A1BED79989B}" dt="2022-11-18T21:56:18.051" v="12215" actId="1076"/>
        <pc:sldMkLst>
          <pc:docMk/>
          <pc:sldMk cId="3472532142" sldId="556"/>
        </pc:sldMkLst>
        <pc:spChg chg="mod">
          <ac:chgData name="Marion Sudvarg" userId="2bb9b31b-5f3c-4f72-8e1f-41eb276ee9c6" providerId="ADAL" clId="{4B72145B-866B-4F7F-B3D8-1A1BED79989B}" dt="2022-11-18T21:56:11.974" v="12214" actId="1076"/>
          <ac:spMkLst>
            <pc:docMk/>
            <pc:sldMk cId="3472532142" sldId="556"/>
            <ac:spMk id="2" creationId="{B00B95DC-5CDF-C278-04DB-A5A67658864F}"/>
          </ac:spMkLst>
        </pc:spChg>
        <pc:spChg chg="mod">
          <ac:chgData name="Marion Sudvarg" userId="2bb9b31b-5f3c-4f72-8e1f-41eb276ee9c6" providerId="ADAL" clId="{4B72145B-866B-4F7F-B3D8-1A1BED79989B}" dt="2022-11-18T21:56:07.170" v="12213" actId="1076"/>
          <ac:spMkLst>
            <pc:docMk/>
            <pc:sldMk cId="3472532142" sldId="556"/>
            <ac:spMk id="3" creationId="{1D31186A-780D-8763-41BF-63A777F8434E}"/>
          </ac:spMkLst>
        </pc:spChg>
        <pc:spChg chg="add mod">
          <ac:chgData name="Marion Sudvarg" userId="2bb9b31b-5f3c-4f72-8e1f-41eb276ee9c6" providerId="ADAL" clId="{4B72145B-866B-4F7F-B3D8-1A1BED79989B}" dt="2022-11-16T23:42:19.180" v="8590" actId="1036"/>
          <ac:spMkLst>
            <pc:docMk/>
            <pc:sldMk cId="3472532142" sldId="556"/>
            <ac:spMk id="5" creationId="{60F15CF8-55B2-2F31-E2BF-5920B4BFD392}"/>
          </ac:spMkLst>
        </pc:spChg>
        <pc:spChg chg="add mod">
          <ac:chgData name="Marion Sudvarg" userId="2bb9b31b-5f3c-4f72-8e1f-41eb276ee9c6" providerId="ADAL" clId="{4B72145B-866B-4F7F-B3D8-1A1BED79989B}" dt="2022-11-16T23:42:19.180" v="8590" actId="1036"/>
          <ac:spMkLst>
            <pc:docMk/>
            <pc:sldMk cId="3472532142" sldId="556"/>
            <ac:spMk id="6" creationId="{27565DCF-241B-8023-5516-B22C93BBD141}"/>
          </ac:spMkLst>
        </pc:spChg>
        <pc:spChg chg="add mod">
          <ac:chgData name="Marion Sudvarg" userId="2bb9b31b-5f3c-4f72-8e1f-41eb276ee9c6" providerId="ADAL" clId="{4B72145B-866B-4F7F-B3D8-1A1BED79989B}" dt="2022-11-16T23:42:19.180" v="8590" actId="1036"/>
          <ac:spMkLst>
            <pc:docMk/>
            <pc:sldMk cId="3472532142" sldId="556"/>
            <ac:spMk id="7" creationId="{13B27DC4-5205-0F09-AE6D-3DBE9707D678}"/>
          </ac:spMkLst>
        </pc:spChg>
        <pc:spChg chg="add mod">
          <ac:chgData name="Marion Sudvarg" userId="2bb9b31b-5f3c-4f72-8e1f-41eb276ee9c6" providerId="ADAL" clId="{4B72145B-866B-4F7F-B3D8-1A1BED79989B}" dt="2022-11-16T23:42:19.180" v="8590" actId="1036"/>
          <ac:spMkLst>
            <pc:docMk/>
            <pc:sldMk cId="3472532142" sldId="556"/>
            <ac:spMk id="8" creationId="{14E88393-3E8C-F956-44D6-CB5E82E20129}"/>
          </ac:spMkLst>
        </pc:spChg>
        <pc:spChg chg="add mod">
          <ac:chgData name="Marion Sudvarg" userId="2bb9b31b-5f3c-4f72-8e1f-41eb276ee9c6" providerId="ADAL" clId="{4B72145B-866B-4F7F-B3D8-1A1BED79989B}" dt="2022-11-16T23:42:19.180" v="8590" actId="1036"/>
          <ac:spMkLst>
            <pc:docMk/>
            <pc:sldMk cId="3472532142" sldId="556"/>
            <ac:spMk id="9" creationId="{4C93D091-CBA3-B6D4-F01F-990A560650E0}"/>
          </ac:spMkLst>
        </pc:spChg>
        <pc:spChg chg="add mod">
          <ac:chgData name="Marion Sudvarg" userId="2bb9b31b-5f3c-4f72-8e1f-41eb276ee9c6" providerId="ADAL" clId="{4B72145B-866B-4F7F-B3D8-1A1BED79989B}" dt="2022-11-16T23:42:19.180" v="8590" actId="1036"/>
          <ac:spMkLst>
            <pc:docMk/>
            <pc:sldMk cId="3472532142" sldId="556"/>
            <ac:spMk id="10" creationId="{23CC20A1-E9D3-5197-1CE0-94450696682D}"/>
          </ac:spMkLst>
        </pc:spChg>
        <pc:spChg chg="add mod">
          <ac:chgData name="Marion Sudvarg" userId="2bb9b31b-5f3c-4f72-8e1f-41eb276ee9c6" providerId="ADAL" clId="{4B72145B-866B-4F7F-B3D8-1A1BED79989B}" dt="2022-11-16T23:42:19.180" v="8590" actId="1036"/>
          <ac:spMkLst>
            <pc:docMk/>
            <pc:sldMk cId="3472532142" sldId="556"/>
            <ac:spMk id="11" creationId="{5A16D1AA-5C3A-25DF-9DD9-D12D6D1025C5}"/>
          </ac:spMkLst>
        </pc:spChg>
        <pc:spChg chg="add mod">
          <ac:chgData name="Marion Sudvarg" userId="2bb9b31b-5f3c-4f72-8e1f-41eb276ee9c6" providerId="ADAL" clId="{4B72145B-866B-4F7F-B3D8-1A1BED79989B}" dt="2022-11-16T23:42:19.180" v="8590" actId="1036"/>
          <ac:spMkLst>
            <pc:docMk/>
            <pc:sldMk cId="3472532142" sldId="556"/>
            <ac:spMk id="12" creationId="{E4F2A276-2040-13F6-4A95-34BDED44FA71}"/>
          </ac:spMkLst>
        </pc:spChg>
        <pc:spChg chg="add del mod">
          <ac:chgData name="Marion Sudvarg" userId="2bb9b31b-5f3c-4f72-8e1f-41eb276ee9c6" providerId="ADAL" clId="{4B72145B-866B-4F7F-B3D8-1A1BED79989B}" dt="2022-11-18T21:39:16.605" v="11727" actId="478"/>
          <ac:spMkLst>
            <pc:docMk/>
            <pc:sldMk cId="3472532142" sldId="556"/>
            <ac:spMk id="13" creationId="{711D96D8-CB8B-B85A-CC37-0C018B1AAD8F}"/>
          </ac:spMkLst>
        </pc:spChg>
        <pc:spChg chg="add del mod">
          <ac:chgData name="Marion Sudvarg" userId="2bb9b31b-5f3c-4f72-8e1f-41eb276ee9c6" providerId="ADAL" clId="{4B72145B-866B-4F7F-B3D8-1A1BED79989B}" dt="2022-11-16T23:39:46.213" v="8516" actId="478"/>
          <ac:spMkLst>
            <pc:docMk/>
            <pc:sldMk cId="3472532142" sldId="556"/>
            <ac:spMk id="13" creationId="{7F3F5ED3-2D0B-C3A8-195C-E357E6DC098D}"/>
          </ac:spMkLst>
        </pc:spChg>
        <pc:spChg chg="add mod">
          <ac:chgData name="Marion Sudvarg" userId="2bb9b31b-5f3c-4f72-8e1f-41eb276ee9c6" providerId="ADAL" clId="{4B72145B-866B-4F7F-B3D8-1A1BED79989B}" dt="2022-11-16T23:42:19.180" v="8590" actId="1036"/>
          <ac:spMkLst>
            <pc:docMk/>
            <pc:sldMk cId="3472532142" sldId="556"/>
            <ac:spMk id="14" creationId="{72A4EDD1-C373-301E-137F-809284D3A845}"/>
          </ac:spMkLst>
        </pc:spChg>
        <pc:spChg chg="add mod">
          <ac:chgData name="Marion Sudvarg" userId="2bb9b31b-5f3c-4f72-8e1f-41eb276ee9c6" providerId="ADAL" clId="{4B72145B-866B-4F7F-B3D8-1A1BED79989B}" dt="2022-11-18T21:56:18.051" v="12215" actId="1076"/>
          <ac:spMkLst>
            <pc:docMk/>
            <pc:sldMk cId="3472532142" sldId="556"/>
            <ac:spMk id="15" creationId="{70EC67C7-DAB3-9CE6-7501-CD2658E6F3D3}"/>
          </ac:spMkLst>
        </pc:spChg>
        <pc:spChg chg="add mod">
          <ac:chgData name="Marion Sudvarg" userId="2bb9b31b-5f3c-4f72-8e1f-41eb276ee9c6" providerId="ADAL" clId="{4B72145B-866B-4F7F-B3D8-1A1BED79989B}" dt="2022-11-16T23:42:19.180" v="8590" actId="1036"/>
          <ac:spMkLst>
            <pc:docMk/>
            <pc:sldMk cId="3472532142" sldId="556"/>
            <ac:spMk id="32" creationId="{3DB28CDE-6AC9-31F1-670A-C5C90E7B4311}"/>
          </ac:spMkLst>
        </pc:spChg>
        <pc:spChg chg="add del mod">
          <ac:chgData name="Marion Sudvarg" userId="2bb9b31b-5f3c-4f72-8e1f-41eb276ee9c6" providerId="ADAL" clId="{4B72145B-866B-4F7F-B3D8-1A1BED79989B}" dt="2022-11-16T23:46:00.048" v="8617" actId="478"/>
          <ac:spMkLst>
            <pc:docMk/>
            <pc:sldMk cId="3472532142" sldId="556"/>
            <ac:spMk id="52" creationId="{F67541B9-2CCA-FF41-C00A-985D3FCE6BF5}"/>
          </ac:spMkLst>
        </pc:spChg>
        <pc:spChg chg="add del mod">
          <ac:chgData name="Marion Sudvarg" userId="2bb9b31b-5f3c-4f72-8e1f-41eb276ee9c6" providerId="ADAL" clId="{4B72145B-866B-4F7F-B3D8-1A1BED79989B}" dt="2022-11-16T23:46:01.135" v="8618" actId="478"/>
          <ac:spMkLst>
            <pc:docMk/>
            <pc:sldMk cId="3472532142" sldId="556"/>
            <ac:spMk id="53" creationId="{201462AF-8C09-E83F-59DB-2E35BA70BA46}"/>
          </ac:spMkLst>
        </pc:spChg>
        <pc:spChg chg="add del mod">
          <ac:chgData name="Marion Sudvarg" userId="2bb9b31b-5f3c-4f72-8e1f-41eb276ee9c6" providerId="ADAL" clId="{4B72145B-866B-4F7F-B3D8-1A1BED79989B}" dt="2022-11-16T23:46:01.778" v="8619" actId="478"/>
          <ac:spMkLst>
            <pc:docMk/>
            <pc:sldMk cId="3472532142" sldId="556"/>
            <ac:spMk id="54" creationId="{EEE833ED-6CB7-4E42-2133-2214CD3840AF}"/>
          </ac:spMkLst>
        </pc:spChg>
        <pc:spChg chg="add mod">
          <ac:chgData name="Marion Sudvarg" userId="2bb9b31b-5f3c-4f72-8e1f-41eb276ee9c6" providerId="ADAL" clId="{4B72145B-866B-4F7F-B3D8-1A1BED79989B}" dt="2022-11-16T23:46:11.466" v="8621" actId="1076"/>
          <ac:spMkLst>
            <pc:docMk/>
            <pc:sldMk cId="3472532142" sldId="556"/>
            <ac:spMk id="55" creationId="{14CBF0AA-F284-46E2-A352-34F3BF69A935}"/>
          </ac:spMkLst>
        </pc:spChg>
        <pc:spChg chg="add mod">
          <ac:chgData name="Marion Sudvarg" userId="2bb9b31b-5f3c-4f72-8e1f-41eb276ee9c6" providerId="ADAL" clId="{4B72145B-866B-4F7F-B3D8-1A1BED79989B}" dt="2022-11-16T23:46:11.466" v="8621" actId="1076"/>
          <ac:spMkLst>
            <pc:docMk/>
            <pc:sldMk cId="3472532142" sldId="556"/>
            <ac:spMk id="56" creationId="{D75904A0-05E5-BD56-2BF7-63978987438A}"/>
          </ac:spMkLst>
        </pc:spChg>
        <pc:spChg chg="add mod">
          <ac:chgData name="Marion Sudvarg" userId="2bb9b31b-5f3c-4f72-8e1f-41eb276ee9c6" providerId="ADAL" clId="{4B72145B-866B-4F7F-B3D8-1A1BED79989B}" dt="2022-11-16T23:46:11.466" v="8621" actId="1076"/>
          <ac:spMkLst>
            <pc:docMk/>
            <pc:sldMk cId="3472532142" sldId="556"/>
            <ac:spMk id="57" creationId="{BDC56AFF-14A2-3109-EDFB-30D2917FFC6F}"/>
          </ac:spMkLst>
        </pc:spChg>
        <pc:grpChg chg="add mod">
          <ac:chgData name="Marion Sudvarg" userId="2bb9b31b-5f3c-4f72-8e1f-41eb276ee9c6" providerId="ADAL" clId="{4B72145B-866B-4F7F-B3D8-1A1BED79989B}" dt="2022-11-16T23:42:48.827" v="8591" actId="164"/>
          <ac:grpSpMkLst>
            <pc:docMk/>
            <pc:sldMk cId="3472532142" sldId="556"/>
            <ac:grpSpMk id="47" creationId="{8B375800-C032-6E20-DAAB-73612DC6FE08}"/>
          </ac:grpSpMkLst>
        </pc:grpChg>
        <pc:grpChg chg="add mod">
          <ac:chgData name="Marion Sudvarg" userId="2bb9b31b-5f3c-4f72-8e1f-41eb276ee9c6" providerId="ADAL" clId="{4B72145B-866B-4F7F-B3D8-1A1BED79989B}" dt="2022-11-16T23:43:23.594" v="8596" actId="164"/>
          <ac:grpSpMkLst>
            <pc:docMk/>
            <pc:sldMk cId="3472532142" sldId="556"/>
            <ac:grpSpMk id="51" creationId="{55C8C8C4-15F6-3720-9332-393ABB231674}"/>
          </ac:grpSpMkLst>
        </pc:grpChg>
        <pc:cxnChg chg="add mod">
          <ac:chgData name="Marion Sudvarg" userId="2bb9b31b-5f3c-4f72-8e1f-41eb276ee9c6" providerId="ADAL" clId="{4B72145B-866B-4F7F-B3D8-1A1BED79989B}" dt="2022-11-16T23:42:48.827" v="8591" actId="164"/>
          <ac:cxnSpMkLst>
            <pc:docMk/>
            <pc:sldMk cId="3472532142" sldId="556"/>
            <ac:cxnSpMk id="16" creationId="{5E33C2A5-26BA-D2F7-A0C3-B73F51686577}"/>
          </ac:cxnSpMkLst>
        </pc:cxnChg>
        <pc:cxnChg chg="add mod">
          <ac:chgData name="Marion Sudvarg" userId="2bb9b31b-5f3c-4f72-8e1f-41eb276ee9c6" providerId="ADAL" clId="{4B72145B-866B-4F7F-B3D8-1A1BED79989B}" dt="2022-11-16T23:42:48.827" v="8591" actId="164"/>
          <ac:cxnSpMkLst>
            <pc:docMk/>
            <pc:sldMk cId="3472532142" sldId="556"/>
            <ac:cxnSpMk id="17" creationId="{722D6ECC-8025-E15D-6246-31E0C2BD780C}"/>
          </ac:cxnSpMkLst>
        </pc:cxnChg>
        <pc:cxnChg chg="add mod">
          <ac:chgData name="Marion Sudvarg" userId="2bb9b31b-5f3c-4f72-8e1f-41eb276ee9c6" providerId="ADAL" clId="{4B72145B-866B-4F7F-B3D8-1A1BED79989B}" dt="2022-11-16T23:42:48.827" v="8591" actId="164"/>
          <ac:cxnSpMkLst>
            <pc:docMk/>
            <pc:sldMk cId="3472532142" sldId="556"/>
            <ac:cxnSpMk id="23" creationId="{226577BC-17FD-22EE-F2BB-4C218BCA1EE7}"/>
          </ac:cxnSpMkLst>
        </pc:cxnChg>
        <pc:cxnChg chg="add mod">
          <ac:chgData name="Marion Sudvarg" userId="2bb9b31b-5f3c-4f72-8e1f-41eb276ee9c6" providerId="ADAL" clId="{4B72145B-866B-4F7F-B3D8-1A1BED79989B}" dt="2022-11-16T23:43:23.594" v="8596" actId="164"/>
          <ac:cxnSpMkLst>
            <pc:docMk/>
            <pc:sldMk cId="3472532142" sldId="556"/>
            <ac:cxnSpMk id="34" creationId="{EDF25A27-29F4-B9C4-D361-191934E08A97}"/>
          </ac:cxnSpMkLst>
        </pc:cxnChg>
        <pc:cxnChg chg="add mod">
          <ac:chgData name="Marion Sudvarg" userId="2bb9b31b-5f3c-4f72-8e1f-41eb276ee9c6" providerId="ADAL" clId="{4B72145B-866B-4F7F-B3D8-1A1BED79989B}" dt="2022-11-16T23:43:23.594" v="8596" actId="164"/>
          <ac:cxnSpMkLst>
            <pc:docMk/>
            <pc:sldMk cId="3472532142" sldId="556"/>
            <ac:cxnSpMk id="35" creationId="{9A4535F7-58A2-0162-94E1-C7066E296992}"/>
          </ac:cxnSpMkLst>
        </pc:cxnChg>
        <pc:cxnChg chg="add mod">
          <ac:chgData name="Marion Sudvarg" userId="2bb9b31b-5f3c-4f72-8e1f-41eb276ee9c6" providerId="ADAL" clId="{4B72145B-866B-4F7F-B3D8-1A1BED79989B}" dt="2022-11-16T23:43:23.594" v="8596" actId="164"/>
          <ac:cxnSpMkLst>
            <pc:docMk/>
            <pc:sldMk cId="3472532142" sldId="556"/>
            <ac:cxnSpMk id="38" creationId="{E6D5F833-997B-A579-CFCA-F5C5B2A9A80D}"/>
          </ac:cxnSpMkLst>
        </pc:cxnChg>
        <pc:cxnChg chg="add mod">
          <ac:chgData name="Marion Sudvarg" userId="2bb9b31b-5f3c-4f72-8e1f-41eb276ee9c6" providerId="ADAL" clId="{4B72145B-866B-4F7F-B3D8-1A1BED79989B}" dt="2022-11-16T23:43:23.594" v="8596" actId="164"/>
          <ac:cxnSpMkLst>
            <pc:docMk/>
            <pc:sldMk cId="3472532142" sldId="556"/>
            <ac:cxnSpMk id="41" creationId="{605EF743-AC97-1226-49BB-81976A7AF63D}"/>
          </ac:cxnSpMkLst>
        </pc:cxnChg>
        <pc:cxnChg chg="add mod">
          <ac:chgData name="Marion Sudvarg" userId="2bb9b31b-5f3c-4f72-8e1f-41eb276ee9c6" providerId="ADAL" clId="{4B72145B-866B-4F7F-B3D8-1A1BED79989B}" dt="2022-11-16T23:43:23.594" v="8596" actId="164"/>
          <ac:cxnSpMkLst>
            <pc:docMk/>
            <pc:sldMk cId="3472532142" sldId="556"/>
            <ac:cxnSpMk id="44" creationId="{3AAB9DCE-E61E-0CEE-B445-3BCD76E38ED0}"/>
          </ac:cxnSpMkLst>
        </pc:cxnChg>
      </pc:sldChg>
      <pc:sldChg chg="delSp modSp new del mod">
        <pc:chgData name="Marion Sudvarg" userId="2bb9b31b-5f3c-4f72-8e1f-41eb276ee9c6" providerId="ADAL" clId="{4B72145B-866B-4F7F-B3D8-1A1BED79989B}" dt="2022-11-16T18:48:28.042" v="4070" actId="47"/>
        <pc:sldMkLst>
          <pc:docMk/>
          <pc:sldMk cId="61876119" sldId="557"/>
        </pc:sldMkLst>
        <pc:spChg chg="mod">
          <ac:chgData name="Marion Sudvarg" userId="2bb9b31b-5f3c-4f72-8e1f-41eb276ee9c6" providerId="ADAL" clId="{4B72145B-866B-4F7F-B3D8-1A1BED79989B}" dt="2022-11-16T18:41:10.103" v="3572" actId="20577"/>
          <ac:spMkLst>
            <pc:docMk/>
            <pc:sldMk cId="61876119" sldId="557"/>
            <ac:spMk id="2" creationId="{E34266B4-76BF-02E1-2638-6691015789CD}"/>
          </ac:spMkLst>
        </pc:spChg>
        <pc:spChg chg="del">
          <ac:chgData name="Marion Sudvarg" userId="2bb9b31b-5f3c-4f72-8e1f-41eb276ee9c6" providerId="ADAL" clId="{4B72145B-866B-4F7F-B3D8-1A1BED79989B}" dt="2022-11-16T18:41:20.144" v="3573" actId="478"/>
          <ac:spMkLst>
            <pc:docMk/>
            <pc:sldMk cId="61876119" sldId="557"/>
            <ac:spMk id="3" creationId="{D0CE58A1-26E9-AA23-58F4-2F627F489ACD}"/>
          </ac:spMkLst>
        </pc:spChg>
      </pc:sldChg>
      <pc:sldChg chg="addSp modSp new mod ord modShow">
        <pc:chgData name="Marion Sudvarg" userId="2bb9b31b-5f3c-4f72-8e1f-41eb276ee9c6" providerId="ADAL" clId="{4B72145B-866B-4F7F-B3D8-1A1BED79989B}" dt="2022-11-16T23:37:43.795" v="8468"/>
        <pc:sldMkLst>
          <pc:docMk/>
          <pc:sldMk cId="3815809334" sldId="558"/>
        </pc:sldMkLst>
        <pc:spChg chg="mod">
          <ac:chgData name="Marion Sudvarg" userId="2bb9b31b-5f3c-4f72-8e1f-41eb276ee9c6" providerId="ADAL" clId="{4B72145B-866B-4F7F-B3D8-1A1BED79989B}" dt="2022-11-16T18:50:39.241" v="4453" actId="1076"/>
          <ac:spMkLst>
            <pc:docMk/>
            <pc:sldMk cId="3815809334" sldId="558"/>
            <ac:spMk id="2" creationId="{DCD0EC27-D4B8-DD05-7363-9BB3E82A337A}"/>
          </ac:spMkLst>
        </pc:spChg>
        <pc:spChg chg="mod">
          <ac:chgData name="Marion Sudvarg" userId="2bb9b31b-5f3c-4f72-8e1f-41eb276ee9c6" providerId="ADAL" clId="{4B72145B-866B-4F7F-B3D8-1A1BED79989B}" dt="2022-11-16T18:51:05.295" v="4468" actId="403"/>
          <ac:spMkLst>
            <pc:docMk/>
            <pc:sldMk cId="3815809334" sldId="558"/>
            <ac:spMk id="3" creationId="{1A2F703B-CE0F-AAFC-CF54-DD94B9FFD1AB}"/>
          </ac:spMkLst>
        </pc:spChg>
        <pc:spChg chg="add mod">
          <ac:chgData name="Marion Sudvarg" userId="2bb9b31b-5f3c-4f72-8e1f-41eb276ee9c6" providerId="ADAL" clId="{4B72145B-866B-4F7F-B3D8-1A1BED79989B}" dt="2022-11-16T18:51:24.447" v="4514" actId="20577"/>
          <ac:spMkLst>
            <pc:docMk/>
            <pc:sldMk cId="3815809334" sldId="558"/>
            <ac:spMk id="5" creationId="{91217B98-A6D9-5210-26A1-0075E971D870}"/>
          </ac:spMkLst>
        </pc:spChg>
      </pc:sldChg>
      <pc:sldChg chg="modSp add mod ord modShow">
        <pc:chgData name="Marion Sudvarg" userId="2bb9b31b-5f3c-4f72-8e1f-41eb276ee9c6" providerId="ADAL" clId="{4B72145B-866B-4F7F-B3D8-1A1BED79989B}" dt="2022-11-16T23:37:43.795" v="8468"/>
        <pc:sldMkLst>
          <pc:docMk/>
          <pc:sldMk cId="1694145824" sldId="559"/>
        </pc:sldMkLst>
        <pc:spChg chg="mod">
          <ac:chgData name="Marion Sudvarg" userId="2bb9b31b-5f3c-4f72-8e1f-41eb276ee9c6" providerId="ADAL" clId="{4B72145B-866B-4F7F-B3D8-1A1BED79989B}" dt="2022-11-16T18:51:29.788" v="4522" actId="20577"/>
          <ac:spMkLst>
            <pc:docMk/>
            <pc:sldMk cId="1694145824" sldId="559"/>
            <ac:spMk id="2" creationId="{DCD0EC27-D4B8-DD05-7363-9BB3E82A337A}"/>
          </ac:spMkLst>
        </pc:spChg>
        <pc:spChg chg="mod">
          <ac:chgData name="Marion Sudvarg" userId="2bb9b31b-5f3c-4f72-8e1f-41eb276ee9c6" providerId="ADAL" clId="{4B72145B-866B-4F7F-B3D8-1A1BED79989B}" dt="2022-11-16T18:59:02.897" v="4771" actId="20577"/>
          <ac:spMkLst>
            <pc:docMk/>
            <pc:sldMk cId="1694145824" sldId="559"/>
            <ac:spMk id="3" creationId="{1A2F703B-CE0F-AAFC-CF54-DD94B9FFD1AB}"/>
          </ac:spMkLst>
        </pc:spChg>
      </pc:sldChg>
      <pc:sldChg chg="addSp modSp new mod modAnim modNotesTx">
        <pc:chgData name="Marion Sudvarg" userId="2bb9b31b-5f3c-4f72-8e1f-41eb276ee9c6" providerId="ADAL" clId="{4B72145B-866B-4F7F-B3D8-1A1BED79989B}" dt="2022-11-30T19:23:16.648" v="12617" actId="20577"/>
        <pc:sldMkLst>
          <pc:docMk/>
          <pc:sldMk cId="318268581" sldId="560"/>
        </pc:sldMkLst>
        <pc:spChg chg="mod">
          <ac:chgData name="Marion Sudvarg" userId="2bb9b31b-5f3c-4f72-8e1f-41eb276ee9c6" providerId="ADAL" clId="{4B72145B-866B-4F7F-B3D8-1A1BED79989B}" dt="2022-11-17T00:05:10.456" v="9346" actId="1076"/>
          <ac:spMkLst>
            <pc:docMk/>
            <pc:sldMk cId="318268581" sldId="560"/>
            <ac:spMk id="2" creationId="{FCF93F3D-2D5A-7EA0-0ABA-2FD2D0D21061}"/>
          </ac:spMkLst>
        </pc:spChg>
        <pc:spChg chg="mod">
          <ac:chgData name="Marion Sudvarg" userId="2bb9b31b-5f3c-4f72-8e1f-41eb276ee9c6" providerId="ADAL" clId="{4B72145B-866B-4F7F-B3D8-1A1BED79989B}" dt="2022-11-18T21:55:49.411" v="12212" actId="6549"/>
          <ac:spMkLst>
            <pc:docMk/>
            <pc:sldMk cId="318268581" sldId="560"/>
            <ac:spMk id="3" creationId="{8A3E5FFA-F960-4D35-F3B8-EB4A141A773E}"/>
          </ac:spMkLst>
        </pc:spChg>
        <pc:spChg chg="add mod">
          <ac:chgData name="Marion Sudvarg" userId="2bb9b31b-5f3c-4f72-8e1f-41eb276ee9c6" providerId="ADAL" clId="{4B72145B-866B-4F7F-B3D8-1A1BED79989B}" dt="2022-11-30T19:23:16.648" v="12617" actId="20577"/>
          <ac:spMkLst>
            <pc:docMk/>
            <pc:sldMk cId="318268581" sldId="560"/>
            <ac:spMk id="5" creationId="{4F3F8417-EF6D-7CC1-1885-CE226A9308C3}"/>
          </ac:spMkLst>
        </pc:spChg>
      </pc:sldChg>
      <pc:sldChg chg="modSp new del mod">
        <pc:chgData name="Marion Sudvarg" userId="2bb9b31b-5f3c-4f72-8e1f-41eb276ee9c6" providerId="ADAL" clId="{4B72145B-866B-4F7F-B3D8-1A1BED79989B}" dt="2022-11-16T19:29:22.789" v="5163" actId="47"/>
        <pc:sldMkLst>
          <pc:docMk/>
          <pc:sldMk cId="1871417700" sldId="560"/>
        </pc:sldMkLst>
        <pc:spChg chg="mod">
          <ac:chgData name="Marion Sudvarg" userId="2bb9b31b-5f3c-4f72-8e1f-41eb276ee9c6" providerId="ADAL" clId="{4B72145B-866B-4F7F-B3D8-1A1BED79989B}" dt="2022-11-16T19:25:24.207" v="5049" actId="20577"/>
          <ac:spMkLst>
            <pc:docMk/>
            <pc:sldMk cId="1871417700" sldId="560"/>
            <ac:spMk id="2" creationId="{E1D0273B-E3BF-3CCE-F10A-14B2EC96E35E}"/>
          </ac:spMkLst>
        </pc:spChg>
        <pc:spChg chg="mod">
          <ac:chgData name="Marion Sudvarg" userId="2bb9b31b-5f3c-4f72-8e1f-41eb276ee9c6" providerId="ADAL" clId="{4B72145B-866B-4F7F-B3D8-1A1BED79989B}" dt="2022-11-16T19:29:04.800" v="5143" actId="20577"/>
          <ac:spMkLst>
            <pc:docMk/>
            <pc:sldMk cId="1871417700" sldId="560"/>
            <ac:spMk id="3" creationId="{AFFEDFA1-7FA0-0228-B4AE-32F8EAB31012}"/>
          </ac:spMkLst>
        </pc:spChg>
      </pc:sldChg>
      <pc:sldChg chg="new del">
        <pc:chgData name="Marion Sudvarg" userId="2bb9b31b-5f3c-4f72-8e1f-41eb276ee9c6" providerId="ADAL" clId="{4B72145B-866B-4F7F-B3D8-1A1BED79989B}" dt="2022-11-16T23:37:49.997" v="8470" actId="2696"/>
        <pc:sldMkLst>
          <pc:docMk/>
          <pc:sldMk cId="3018673079" sldId="560"/>
        </pc:sldMkLst>
      </pc:sldChg>
      <pc:sldChg chg="modSp add del">
        <pc:chgData name="Marion Sudvarg" userId="2bb9b31b-5f3c-4f72-8e1f-41eb276ee9c6" providerId="ADAL" clId="{4B72145B-866B-4F7F-B3D8-1A1BED79989B}" dt="2022-11-16T23:21:17.296" v="8192" actId="47"/>
        <pc:sldMkLst>
          <pc:docMk/>
          <pc:sldMk cId="3334695108" sldId="560"/>
        </pc:sldMkLst>
        <pc:spChg chg="mod">
          <ac:chgData name="Marion Sudvarg" userId="2bb9b31b-5f3c-4f72-8e1f-41eb276ee9c6" providerId="ADAL" clId="{4B72145B-866B-4F7F-B3D8-1A1BED79989B}" dt="2022-11-16T23:10:34.905" v="7104" actId="20577"/>
          <ac:spMkLst>
            <pc:docMk/>
            <pc:sldMk cId="3334695108" sldId="560"/>
            <ac:spMk id="8" creationId="{8C19F1D7-EBB2-4A94-723A-B059B83F6E54}"/>
          </ac:spMkLst>
        </pc:spChg>
      </pc:sldChg>
      <pc:sldChg chg="add del">
        <pc:chgData name="Marion Sudvarg" userId="2bb9b31b-5f3c-4f72-8e1f-41eb276ee9c6" providerId="ADAL" clId="{4B72145B-866B-4F7F-B3D8-1A1BED79989B}" dt="2022-11-17T20:36:05.656" v="9663" actId="47"/>
        <pc:sldMkLst>
          <pc:docMk/>
          <pc:sldMk cId="1727097796" sldId="561"/>
        </pc:sldMkLst>
      </pc:sldChg>
      <pc:sldChg chg="addSp delSp add del mod">
        <pc:chgData name="Marion Sudvarg" userId="2bb9b31b-5f3c-4f72-8e1f-41eb276ee9c6" providerId="ADAL" clId="{4B72145B-866B-4F7F-B3D8-1A1BED79989B}" dt="2022-11-17T20:24:57.459" v="9657" actId="47"/>
        <pc:sldMkLst>
          <pc:docMk/>
          <pc:sldMk cId="3117036718" sldId="562"/>
        </pc:sldMkLst>
        <pc:picChg chg="del">
          <ac:chgData name="Marion Sudvarg" userId="2bb9b31b-5f3c-4f72-8e1f-41eb276ee9c6" providerId="ADAL" clId="{4B72145B-866B-4F7F-B3D8-1A1BED79989B}" dt="2022-11-17T20:24:26.112" v="9608" actId="478"/>
          <ac:picMkLst>
            <pc:docMk/>
            <pc:sldMk cId="3117036718" sldId="562"/>
            <ac:picMk id="6" creationId="{411E26B8-5091-307E-EEA3-4160A32CEED7}"/>
          </ac:picMkLst>
        </pc:picChg>
        <pc:picChg chg="add">
          <ac:chgData name="Marion Sudvarg" userId="2bb9b31b-5f3c-4f72-8e1f-41eb276ee9c6" providerId="ADAL" clId="{4B72145B-866B-4F7F-B3D8-1A1BED79989B}" dt="2022-11-17T20:24:39.402" v="9609" actId="22"/>
          <ac:picMkLst>
            <pc:docMk/>
            <pc:sldMk cId="3117036718" sldId="562"/>
            <ac:picMk id="7" creationId="{5A220260-4753-7D82-3B6F-2E9575926BA3}"/>
          </ac:picMkLst>
        </pc:picChg>
      </pc:sldChg>
      <pc:sldChg chg="addSp delSp modSp add mod modAnim">
        <pc:chgData name="Marion Sudvarg" userId="2bb9b31b-5f3c-4f72-8e1f-41eb276ee9c6" providerId="ADAL" clId="{4B72145B-866B-4F7F-B3D8-1A1BED79989B}" dt="2022-11-30T19:19:09.510" v="12588" actId="14100"/>
        <pc:sldMkLst>
          <pc:docMk/>
          <pc:sldMk cId="1610310334" sldId="563"/>
        </pc:sldMkLst>
        <pc:spChg chg="add mod">
          <ac:chgData name="Marion Sudvarg" userId="2bb9b31b-5f3c-4f72-8e1f-41eb276ee9c6" providerId="ADAL" clId="{4B72145B-866B-4F7F-B3D8-1A1BED79989B}" dt="2022-11-30T19:17:40.920" v="12554" actId="164"/>
          <ac:spMkLst>
            <pc:docMk/>
            <pc:sldMk cId="1610310334" sldId="563"/>
            <ac:spMk id="5" creationId="{B28EE47D-A9A2-06A1-74DA-2DAC3E7131D4}"/>
          </ac:spMkLst>
        </pc:spChg>
        <pc:spChg chg="add mod">
          <ac:chgData name="Marion Sudvarg" userId="2bb9b31b-5f3c-4f72-8e1f-41eb276ee9c6" providerId="ADAL" clId="{4B72145B-866B-4F7F-B3D8-1A1BED79989B}" dt="2022-11-30T19:18:05.957" v="12583" actId="164"/>
          <ac:spMkLst>
            <pc:docMk/>
            <pc:sldMk cId="1610310334" sldId="563"/>
            <ac:spMk id="8" creationId="{E87451E7-5F24-634D-35F4-B8422C37F057}"/>
          </ac:spMkLst>
        </pc:spChg>
        <pc:grpChg chg="add mod">
          <ac:chgData name="Marion Sudvarg" userId="2bb9b31b-5f3c-4f72-8e1f-41eb276ee9c6" providerId="ADAL" clId="{4B72145B-866B-4F7F-B3D8-1A1BED79989B}" dt="2022-11-30T19:18:05.957" v="12583" actId="164"/>
          <ac:grpSpMkLst>
            <pc:docMk/>
            <pc:sldMk cId="1610310334" sldId="563"/>
            <ac:grpSpMk id="6" creationId="{1D71420E-93E2-B14A-D71A-D14E660847D7}"/>
          </ac:grpSpMkLst>
        </pc:grpChg>
        <pc:grpChg chg="add mod">
          <ac:chgData name="Marion Sudvarg" userId="2bb9b31b-5f3c-4f72-8e1f-41eb276ee9c6" providerId="ADAL" clId="{4B72145B-866B-4F7F-B3D8-1A1BED79989B}" dt="2022-11-30T19:18:09.917" v="12584" actId="1076"/>
          <ac:grpSpMkLst>
            <pc:docMk/>
            <pc:sldMk cId="1610310334" sldId="563"/>
            <ac:grpSpMk id="9" creationId="{431D65AF-3357-A6E4-ED69-49D0A212A3E8}"/>
          </ac:grpSpMkLst>
        </pc:grpChg>
        <pc:picChg chg="del">
          <ac:chgData name="Marion Sudvarg" userId="2bb9b31b-5f3c-4f72-8e1f-41eb276ee9c6" providerId="ADAL" clId="{4B72145B-866B-4F7F-B3D8-1A1BED79989B}" dt="2022-11-17T20:24:59.124" v="9658" actId="478"/>
          <ac:picMkLst>
            <pc:docMk/>
            <pc:sldMk cId="1610310334" sldId="563"/>
            <ac:picMk id="6" creationId="{411E26B8-5091-307E-EEA3-4160A32CEED7}"/>
          </ac:picMkLst>
        </pc:picChg>
        <pc:picChg chg="add mod">
          <ac:chgData name="Marion Sudvarg" userId="2bb9b31b-5f3c-4f72-8e1f-41eb276ee9c6" providerId="ADAL" clId="{4B72145B-866B-4F7F-B3D8-1A1BED79989B}" dt="2022-11-30T19:19:09.510" v="12588" actId="14100"/>
          <ac:picMkLst>
            <pc:docMk/>
            <pc:sldMk cId="1610310334" sldId="563"/>
            <ac:picMk id="7" creationId="{2B588620-1764-DDBC-AA00-3B77AAE554C9}"/>
          </ac:picMkLst>
        </pc:picChg>
      </pc:sldChg>
      <pc:sldChg chg="addSp delSp modSp add mod ord modAnim">
        <pc:chgData name="Marion Sudvarg" userId="2bb9b31b-5f3c-4f72-8e1f-41eb276ee9c6" providerId="ADAL" clId="{4B72145B-866B-4F7F-B3D8-1A1BED79989B}" dt="2022-11-30T19:21:08.852" v="12616"/>
        <pc:sldMkLst>
          <pc:docMk/>
          <pc:sldMk cId="3017030129" sldId="564"/>
        </pc:sldMkLst>
        <pc:spChg chg="mod">
          <ac:chgData name="Marion Sudvarg" userId="2bb9b31b-5f3c-4f72-8e1f-41eb276ee9c6" providerId="ADAL" clId="{4B72145B-866B-4F7F-B3D8-1A1BED79989B}" dt="2022-11-17T21:22:38.883" v="9889" actId="20577"/>
          <ac:spMkLst>
            <pc:docMk/>
            <pc:sldMk cId="3017030129" sldId="564"/>
            <ac:spMk id="2" creationId="{E36D4B58-DE7B-7FDB-5BA6-F5866050768D}"/>
          </ac:spMkLst>
        </pc:spChg>
        <pc:spChg chg="mod">
          <ac:chgData name="Marion Sudvarg" userId="2bb9b31b-5f3c-4f72-8e1f-41eb276ee9c6" providerId="ADAL" clId="{4B72145B-866B-4F7F-B3D8-1A1BED79989B}" dt="2022-11-17T21:23:21.702" v="10058" actId="20577"/>
          <ac:spMkLst>
            <pc:docMk/>
            <pc:sldMk cId="3017030129" sldId="564"/>
            <ac:spMk id="3" creationId="{968D120A-870C-7B14-9F68-BE26D4032AED}"/>
          </ac:spMkLst>
        </pc:spChg>
        <pc:spChg chg="add mod">
          <ac:chgData name="Marion Sudvarg" userId="2bb9b31b-5f3c-4f72-8e1f-41eb276ee9c6" providerId="ADAL" clId="{4B72145B-866B-4F7F-B3D8-1A1BED79989B}" dt="2022-11-30T19:20:11.514" v="12610" actId="1038"/>
          <ac:spMkLst>
            <pc:docMk/>
            <pc:sldMk cId="3017030129" sldId="564"/>
            <ac:spMk id="5" creationId="{2328DCDC-68A8-2AE8-57FD-4D3904ACC311}"/>
          </ac:spMkLst>
        </pc:spChg>
        <pc:spChg chg="add mod">
          <ac:chgData name="Marion Sudvarg" userId="2bb9b31b-5f3c-4f72-8e1f-41eb276ee9c6" providerId="ADAL" clId="{4B72145B-866B-4F7F-B3D8-1A1BED79989B}" dt="2022-11-30T19:19:39.678" v="12601" actId="164"/>
          <ac:spMkLst>
            <pc:docMk/>
            <pc:sldMk cId="3017030129" sldId="564"/>
            <ac:spMk id="6" creationId="{519EFA5D-0DE1-FB58-A901-E40E6E347029}"/>
          </ac:spMkLst>
        </pc:spChg>
        <pc:spChg chg="add mod">
          <ac:chgData name="Marion Sudvarg" userId="2bb9b31b-5f3c-4f72-8e1f-41eb276ee9c6" providerId="ADAL" clId="{4B72145B-866B-4F7F-B3D8-1A1BED79989B}" dt="2022-11-30T19:20:53.650" v="12614" actId="1582"/>
          <ac:spMkLst>
            <pc:docMk/>
            <pc:sldMk cId="3017030129" sldId="564"/>
            <ac:spMk id="8" creationId="{0C7D641A-D831-FB1C-DF64-3C7A257314B9}"/>
          </ac:spMkLst>
        </pc:spChg>
        <pc:grpChg chg="add mod">
          <ac:chgData name="Marion Sudvarg" userId="2bb9b31b-5f3c-4f72-8e1f-41eb276ee9c6" providerId="ADAL" clId="{4B72145B-866B-4F7F-B3D8-1A1BED79989B}" dt="2022-11-30T19:19:54.645" v="12602" actId="1076"/>
          <ac:grpSpMkLst>
            <pc:docMk/>
            <pc:sldMk cId="3017030129" sldId="564"/>
            <ac:grpSpMk id="7" creationId="{59BF8FC1-4CDE-F71E-727E-FC58600BE8BF}"/>
          </ac:grpSpMkLst>
        </pc:grpChg>
        <pc:picChg chg="add del mod">
          <ac:chgData name="Marion Sudvarg" userId="2bb9b31b-5f3c-4f72-8e1f-41eb276ee9c6" providerId="ADAL" clId="{4B72145B-866B-4F7F-B3D8-1A1BED79989B}" dt="2022-11-17T21:27:46.174" v="10074" actId="478"/>
          <ac:picMkLst>
            <pc:docMk/>
            <pc:sldMk cId="3017030129" sldId="564"/>
            <ac:picMk id="6" creationId="{81C60EFC-4FFC-2C61-2FCF-A977A6FB51D3}"/>
          </ac:picMkLst>
        </pc:picChg>
        <pc:picChg chg="del">
          <ac:chgData name="Marion Sudvarg" userId="2bb9b31b-5f3c-4f72-8e1f-41eb276ee9c6" providerId="ADAL" clId="{4B72145B-866B-4F7F-B3D8-1A1BED79989B}" dt="2022-11-17T21:23:22.952" v="10059" actId="478"/>
          <ac:picMkLst>
            <pc:docMk/>
            <pc:sldMk cId="3017030129" sldId="564"/>
            <ac:picMk id="7" creationId="{2B588620-1764-DDBC-AA00-3B77AAE554C9}"/>
          </ac:picMkLst>
        </pc:picChg>
        <pc:picChg chg="add mod">
          <ac:chgData name="Marion Sudvarg" userId="2bb9b31b-5f3c-4f72-8e1f-41eb276ee9c6" providerId="ADAL" clId="{4B72145B-866B-4F7F-B3D8-1A1BED79989B}" dt="2022-11-30T19:19:39.678" v="12601" actId="164"/>
          <ac:picMkLst>
            <pc:docMk/>
            <pc:sldMk cId="3017030129" sldId="564"/>
            <ac:picMk id="9" creationId="{0A8CB911-6199-2AB1-7FED-40055FF058C6}"/>
          </ac:picMkLst>
        </pc:picChg>
      </pc:sldChg>
      <pc:sldChg chg="addSp delSp modSp add del mod modAnim modShow">
        <pc:chgData name="Marion Sudvarg" userId="2bb9b31b-5f3c-4f72-8e1f-41eb276ee9c6" providerId="ADAL" clId="{4B72145B-866B-4F7F-B3D8-1A1BED79989B}" dt="2022-11-30T19:14:42.097" v="12532" actId="2696"/>
        <pc:sldMkLst>
          <pc:docMk/>
          <pc:sldMk cId="838955661" sldId="565"/>
        </pc:sldMkLst>
        <pc:picChg chg="del">
          <ac:chgData name="Marion Sudvarg" userId="2bb9b31b-5f3c-4f72-8e1f-41eb276ee9c6" providerId="ADAL" clId="{4B72145B-866B-4F7F-B3D8-1A1BED79989B}" dt="2022-11-17T21:26:54.714" v="10066" actId="478"/>
          <ac:picMkLst>
            <pc:docMk/>
            <pc:sldMk cId="838955661" sldId="565"/>
            <ac:picMk id="6" creationId="{81C60EFC-4FFC-2C61-2FCF-A977A6FB51D3}"/>
          </ac:picMkLst>
        </pc:picChg>
        <pc:picChg chg="add mod">
          <ac:chgData name="Marion Sudvarg" userId="2bb9b31b-5f3c-4f72-8e1f-41eb276ee9c6" providerId="ADAL" clId="{4B72145B-866B-4F7F-B3D8-1A1BED79989B}" dt="2022-11-17T21:27:31.864" v="10071" actId="14100"/>
          <ac:picMkLst>
            <pc:docMk/>
            <pc:sldMk cId="838955661" sldId="565"/>
            <ac:picMk id="7" creationId="{27B27EF0-AAE1-B98E-0B8F-323AB5953908}"/>
          </ac:picMkLst>
        </pc:picChg>
      </pc:sldChg>
      <pc:sldChg chg="add">
        <pc:chgData name="Marion Sudvarg" userId="2bb9b31b-5f3c-4f72-8e1f-41eb276ee9c6" providerId="ADAL" clId="{4B72145B-866B-4F7F-B3D8-1A1BED79989B}" dt="2022-11-30T19:14:46.302" v="12533"/>
        <pc:sldMkLst>
          <pc:docMk/>
          <pc:sldMk cId="3379941506" sldId="565"/>
        </pc:sldMkLst>
      </pc:sldChg>
      <pc:sldChg chg="addSp delSp modSp add mod delAnim modAnim">
        <pc:chgData name="Marion Sudvarg" userId="2bb9b31b-5f3c-4f72-8e1f-41eb276ee9c6" providerId="ADAL" clId="{4B72145B-866B-4F7F-B3D8-1A1BED79989B}" dt="2022-11-18T20:57:23.599" v="10770" actId="14100"/>
        <pc:sldMkLst>
          <pc:docMk/>
          <pc:sldMk cId="3317924896" sldId="566"/>
        </pc:sldMkLst>
        <pc:spChg chg="add mod">
          <ac:chgData name="Marion Sudvarg" userId="2bb9b31b-5f3c-4f72-8e1f-41eb276ee9c6" providerId="ADAL" clId="{4B72145B-866B-4F7F-B3D8-1A1BED79989B}" dt="2022-11-18T20:52:29.473" v="10617"/>
          <ac:spMkLst>
            <pc:docMk/>
            <pc:sldMk cId="3317924896" sldId="566"/>
            <ac:spMk id="5" creationId="{165664F4-8C11-20F9-DE15-9787428CCA67}"/>
          </ac:spMkLst>
        </pc:spChg>
        <pc:spChg chg="add mod">
          <ac:chgData name="Marion Sudvarg" userId="2bb9b31b-5f3c-4f72-8e1f-41eb276ee9c6" providerId="ADAL" clId="{4B72145B-866B-4F7F-B3D8-1A1BED79989B}" dt="2022-11-18T20:52:38.542" v="10629" actId="20577"/>
          <ac:spMkLst>
            <pc:docMk/>
            <pc:sldMk cId="3317924896" sldId="566"/>
            <ac:spMk id="7" creationId="{649D603A-1704-260B-FE41-0D576AAFDA4F}"/>
          </ac:spMkLst>
        </pc:spChg>
        <pc:spChg chg="del">
          <ac:chgData name="Marion Sudvarg" userId="2bb9b31b-5f3c-4f72-8e1f-41eb276ee9c6" providerId="ADAL" clId="{4B72145B-866B-4F7F-B3D8-1A1BED79989B}" dt="2022-11-18T20:52:29.199" v="10616" actId="478"/>
          <ac:spMkLst>
            <pc:docMk/>
            <pc:sldMk cId="3317924896" sldId="566"/>
            <ac:spMk id="8" creationId="{1957F4EB-893A-5486-A827-3A817A27D2CD}"/>
          </ac:spMkLst>
        </pc:spChg>
        <pc:spChg chg="add mod">
          <ac:chgData name="Marion Sudvarg" userId="2bb9b31b-5f3c-4f72-8e1f-41eb276ee9c6" providerId="ADAL" clId="{4B72145B-866B-4F7F-B3D8-1A1BED79989B}" dt="2022-11-18T20:57:20.792" v="10769" actId="1076"/>
          <ac:spMkLst>
            <pc:docMk/>
            <pc:sldMk cId="3317924896" sldId="566"/>
            <ac:spMk id="12" creationId="{365CA922-0214-1AE5-C603-84F830C35E8E}"/>
          </ac:spMkLst>
        </pc:spChg>
        <pc:picChg chg="mod">
          <ac:chgData name="Marion Sudvarg" userId="2bb9b31b-5f3c-4f72-8e1f-41eb276ee9c6" providerId="ADAL" clId="{4B72145B-866B-4F7F-B3D8-1A1BED79989B}" dt="2022-11-18T20:49:32.873" v="10521" actId="14826"/>
          <ac:picMkLst>
            <pc:docMk/>
            <pc:sldMk cId="3317924896" sldId="566"/>
            <ac:picMk id="6" creationId="{7D7F66EF-7B7E-5402-2818-75BE8471F982}"/>
          </ac:picMkLst>
        </pc:picChg>
        <pc:cxnChg chg="add mod">
          <ac:chgData name="Marion Sudvarg" userId="2bb9b31b-5f3c-4f72-8e1f-41eb276ee9c6" providerId="ADAL" clId="{4B72145B-866B-4F7F-B3D8-1A1BED79989B}" dt="2022-11-18T20:57:23.599" v="10770" actId="14100"/>
          <ac:cxnSpMkLst>
            <pc:docMk/>
            <pc:sldMk cId="3317924896" sldId="566"/>
            <ac:cxnSpMk id="10" creationId="{A8DFECC9-4652-B6DE-C37F-64F83A477EBA}"/>
          </ac:cxnSpMkLst>
        </pc:cxnChg>
      </pc:sldChg>
      <pc:sldChg chg="addSp delSp modSp add mod delAnim modAnim">
        <pc:chgData name="Marion Sudvarg" userId="2bb9b31b-5f3c-4f72-8e1f-41eb276ee9c6" providerId="ADAL" clId="{4B72145B-866B-4F7F-B3D8-1A1BED79989B}" dt="2022-11-18T20:57:39.611" v="10773" actId="14100"/>
        <pc:sldMkLst>
          <pc:docMk/>
          <pc:sldMk cId="1076762987" sldId="567"/>
        </pc:sldMkLst>
        <pc:spChg chg="add mod">
          <ac:chgData name="Marion Sudvarg" userId="2bb9b31b-5f3c-4f72-8e1f-41eb276ee9c6" providerId="ADAL" clId="{4B72145B-866B-4F7F-B3D8-1A1BED79989B}" dt="2022-11-18T20:52:43.346" v="10631"/>
          <ac:spMkLst>
            <pc:docMk/>
            <pc:sldMk cId="1076762987" sldId="567"/>
            <ac:spMk id="5" creationId="{D0E49ED0-C991-DF90-26CF-4080C3E385D8}"/>
          </ac:spMkLst>
        </pc:spChg>
        <pc:spChg chg="add mod">
          <ac:chgData name="Marion Sudvarg" userId="2bb9b31b-5f3c-4f72-8e1f-41eb276ee9c6" providerId="ADAL" clId="{4B72145B-866B-4F7F-B3D8-1A1BED79989B}" dt="2022-11-18T20:52:59.246" v="10668" actId="20577"/>
          <ac:spMkLst>
            <pc:docMk/>
            <pc:sldMk cId="1076762987" sldId="567"/>
            <ac:spMk id="7" creationId="{712EC5A4-1359-7376-7E2C-6B03A0009653}"/>
          </ac:spMkLst>
        </pc:spChg>
        <pc:spChg chg="del">
          <ac:chgData name="Marion Sudvarg" userId="2bb9b31b-5f3c-4f72-8e1f-41eb276ee9c6" providerId="ADAL" clId="{4B72145B-866B-4F7F-B3D8-1A1BED79989B}" dt="2022-11-18T20:52:43.088" v="10630" actId="478"/>
          <ac:spMkLst>
            <pc:docMk/>
            <pc:sldMk cId="1076762987" sldId="567"/>
            <ac:spMk id="8" creationId="{1957F4EB-893A-5486-A827-3A817A27D2CD}"/>
          </ac:spMkLst>
        </pc:spChg>
        <pc:spChg chg="add del mod">
          <ac:chgData name="Marion Sudvarg" userId="2bb9b31b-5f3c-4f72-8e1f-41eb276ee9c6" providerId="ADAL" clId="{4B72145B-866B-4F7F-B3D8-1A1BED79989B}" dt="2022-11-18T20:57:32.254" v="10771" actId="478"/>
          <ac:spMkLst>
            <pc:docMk/>
            <pc:sldMk cId="1076762987" sldId="567"/>
            <ac:spMk id="10" creationId="{41E3E8DC-05D2-C841-82DD-1B3EEBBA0E2D}"/>
          </ac:spMkLst>
        </pc:spChg>
        <pc:spChg chg="add mod">
          <ac:chgData name="Marion Sudvarg" userId="2bb9b31b-5f3c-4f72-8e1f-41eb276ee9c6" providerId="ADAL" clId="{4B72145B-866B-4F7F-B3D8-1A1BED79989B}" dt="2022-11-18T20:57:39.611" v="10773" actId="14100"/>
          <ac:spMkLst>
            <pc:docMk/>
            <pc:sldMk cId="1076762987" sldId="567"/>
            <ac:spMk id="13" creationId="{9BA9A5A3-CBE7-DAF4-B4F6-DEE2DB2B6D98}"/>
          </ac:spMkLst>
        </pc:spChg>
        <pc:picChg chg="mod">
          <ac:chgData name="Marion Sudvarg" userId="2bb9b31b-5f3c-4f72-8e1f-41eb276ee9c6" providerId="ADAL" clId="{4B72145B-866B-4F7F-B3D8-1A1BED79989B}" dt="2022-11-18T20:50:05.952" v="10522" actId="14826"/>
          <ac:picMkLst>
            <pc:docMk/>
            <pc:sldMk cId="1076762987" sldId="567"/>
            <ac:picMk id="6" creationId="{7D7F66EF-7B7E-5402-2818-75BE8471F982}"/>
          </ac:picMkLst>
        </pc:picChg>
        <pc:cxnChg chg="add del mod">
          <ac:chgData name="Marion Sudvarg" userId="2bb9b31b-5f3c-4f72-8e1f-41eb276ee9c6" providerId="ADAL" clId="{4B72145B-866B-4F7F-B3D8-1A1BED79989B}" dt="2022-11-18T20:57:32.254" v="10771" actId="478"/>
          <ac:cxnSpMkLst>
            <pc:docMk/>
            <pc:sldMk cId="1076762987" sldId="567"/>
            <ac:cxnSpMk id="9" creationId="{9925DE3D-D4D6-6AC9-C14B-E178C495F2CB}"/>
          </ac:cxnSpMkLst>
        </pc:cxnChg>
        <pc:cxnChg chg="add mod">
          <ac:chgData name="Marion Sudvarg" userId="2bb9b31b-5f3c-4f72-8e1f-41eb276ee9c6" providerId="ADAL" clId="{4B72145B-866B-4F7F-B3D8-1A1BED79989B}" dt="2022-11-18T20:57:39.611" v="10773" actId="14100"/>
          <ac:cxnSpMkLst>
            <pc:docMk/>
            <pc:sldMk cId="1076762987" sldId="567"/>
            <ac:cxnSpMk id="12" creationId="{5CB3FEE9-0730-2F6D-F910-8F3DCF25086D}"/>
          </ac:cxnSpMkLst>
        </pc:cxnChg>
      </pc:sldChg>
      <pc:sldChg chg="addSp delSp modSp add mod delAnim modAnim">
        <pc:chgData name="Marion Sudvarg" userId="2bb9b31b-5f3c-4f72-8e1f-41eb276ee9c6" providerId="ADAL" clId="{4B72145B-866B-4F7F-B3D8-1A1BED79989B}" dt="2022-11-18T20:57:52.803" v="10776" actId="14100"/>
        <pc:sldMkLst>
          <pc:docMk/>
          <pc:sldMk cId="3357680390" sldId="568"/>
        </pc:sldMkLst>
        <pc:spChg chg="add mod">
          <ac:chgData name="Marion Sudvarg" userId="2bb9b31b-5f3c-4f72-8e1f-41eb276ee9c6" providerId="ADAL" clId="{4B72145B-866B-4F7F-B3D8-1A1BED79989B}" dt="2022-11-18T20:53:10.737" v="10670"/>
          <ac:spMkLst>
            <pc:docMk/>
            <pc:sldMk cId="3357680390" sldId="568"/>
            <ac:spMk id="5" creationId="{9A2DA686-950C-0340-B2CB-82C1C2FEA12E}"/>
          </ac:spMkLst>
        </pc:spChg>
        <pc:spChg chg="add mod">
          <ac:chgData name="Marion Sudvarg" userId="2bb9b31b-5f3c-4f72-8e1f-41eb276ee9c6" providerId="ADAL" clId="{4B72145B-866B-4F7F-B3D8-1A1BED79989B}" dt="2022-11-18T20:53:25.902" v="10733" actId="20577"/>
          <ac:spMkLst>
            <pc:docMk/>
            <pc:sldMk cId="3357680390" sldId="568"/>
            <ac:spMk id="7" creationId="{7CBF1540-442A-68E1-5248-9C35900A62F4}"/>
          </ac:spMkLst>
        </pc:spChg>
        <pc:spChg chg="del">
          <ac:chgData name="Marion Sudvarg" userId="2bb9b31b-5f3c-4f72-8e1f-41eb276ee9c6" providerId="ADAL" clId="{4B72145B-866B-4F7F-B3D8-1A1BED79989B}" dt="2022-11-18T20:53:05.184" v="10669" actId="478"/>
          <ac:spMkLst>
            <pc:docMk/>
            <pc:sldMk cId="3357680390" sldId="568"/>
            <ac:spMk id="8" creationId="{1957F4EB-893A-5486-A827-3A817A27D2CD}"/>
          </ac:spMkLst>
        </pc:spChg>
        <pc:spChg chg="add mod">
          <ac:chgData name="Marion Sudvarg" userId="2bb9b31b-5f3c-4f72-8e1f-41eb276ee9c6" providerId="ADAL" clId="{4B72145B-866B-4F7F-B3D8-1A1BED79989B}" dt="2022-11-18T20:57:52.803" v="10776" actId="14100"/>
          <ac:spMkLst>
            <pc:docMk/>
            <pc:sldMk cId="3357680390" sldId="568"/>
            <ac:spMk id="10" creationId="{888D383E-52E6-4584-50EE-3EFC947209CC}"/>
          </ac:spMkLst>
        </pc:spChg>
        <pc:picChg chg="mod">
          <ac:chgData name="Marion Sudvarg" userId="2bb9b31b-5f3c-4f72-8e1f-41eb276ee9c6" providerId="ADAL" clId="{4B72145B-866B-4F7F-B3D8-1A1BED79989B}" dt="2022-11-18T20:50:15.711" v="10523" actId="14826"/>
          <ac:picMkLst>
            <pc:docMk/>
            <pc:sldMk cId="3357680390" sldId="568"/>
            <ac:picMk id="6" creationId="{7D7F66EF-7B7E-5402-2818-75BE8471F982}"/>
          </ac:picMkLst>
        </pc:picChg>
        <pc:cxnChg chg="add mod">
          <ac:chgData name="Marion Sudvarg" userId="2bb9b31b-5f3c-4f72-8e1f-41eb276ee9c6" providerId="ADAL" clId="{4B72145B-866B-4F7F-B3D8-1A1BED79989B}" dt="2022-11-18T20:57:52.803" v="10776" actId="14100"/>
          <ac:cxnSpMkLst>
            <pc:docMk/>
            <pc:sldMk cId="3357680390" sldId="568"/>
            <ac:cxnSpMk id="9" creationId="{A08FB671-EB3B-83BD-516A-EB443D8843DF}"/>
          </ac:cxnSpMkLst>
        </pc:cxnChg>
      </pc:sldChg>
      <pc:sldChg chg="addSp modSp add mod ord modAnim modShow">
        <pc:chgData name="Marion Sudvarg" userId="2bb9b31b-5f3c-4f72-8e1f-41eb276ee9c6" providerId="ADAL" clId="{4B72145B-866B-4F7F-B3D8-1A1BED79989B}" dt="2022-11-30T17:02:03.499" v="12292"/>
        <pc:sldMkLst>
          <pc:docMk/>
          <pc:sldMk cId="3206919450" sldId="569"/>
        </pc:sldMkLst>
        <pc:spChg chg="add mod">
          <ac:chgData name="Marion Sudvarg" userId="2bb9b31b-5f3c-4f72-8e1f-41eb276ee9c6" providerId="ADAL" clId="{4B72145B-866B-4F7F-B3D8-1A1BED79989B}" dt="2022-11-18T20:53:44.609" v="10735"/>
          <ac:spMkLst>
            <pc:docMk/>
            <pc:sldMk cId="3206919450" sldId="569"/>
            <ac:spMk id="5" creationId="{7D7A8970-899C-9358-1F1E-88D3374424CF}"/>
          </ac:spMkLst>
        </pc:spChg>
        <pc:spChg chg="mod">
          <ac:chgData name="Marion Sudvarg" userId="2bb9b31b-5f3c-4f72-8e1f-41eb276ee9c6" providerId="ADAL" clId="{4B72145B-866B-4F7F-B3D8-1A1BED79989B}" dt="2022-11-18T20:53:43.698" v="10734" actId="1076"/>
          <ac:spMkLst>
            <pc:docMk/>
            <pc:sldMk cId="3206919450" sldId="569"/>
            <ac:spMk id="8" creationId="{1957F4EB-893A-5486-A827-3A817A27D2CD}"/>
          </ac:spMkLst>
        </pc:spChg>
      </pc:sldChg>
      <pc:sldChg chg="addSp delSp modSp add mod ord delAnim modAnim modShow">
        <pc:chgData name="Marion Sudvarg" userId="2bb9b31b-5f3c-4f72-8e1f-41eb276ee9c6" providerId="ADAL" clId="{4B72145B-866B-4F7F-B3D8-1A1BED79989B}" dt="2022-11-30T17:02:03.499" v="12292"/>
        <pc:sldMkLst>
          <pc:docMk/>
          <pc:sldMk cId="3935587438" sldId="570"/>
        </pc:sldMkLst>
        <pc:spChg chg="add mod">
          <ac:chgData name="Marion Sudvarg" userId="2bb9b31b-5f3c-4f72-8e1f-41eb276ee9c6" providerId="ADAL" clId="{4B72145B-866B-4F7F-B3D8-1A1BED79989B}" dt="2022-11-18T20:54:04.387" v="10739"/>
          <ac:spMkLst>
            <pc:docMk/>
            <pc:sldMk cId="3935587438" sldId="570"/>
            <ac:spMk id="5" creationId="{F44BE971-2113-576B-1F3A-F6E71B54D7C0}"/>
          </ac:spMkLst>
        </pc:spChg>
        <pc:spChg chg="add mod">
          <ac:chgData name="Marion Sudvarg" userId="2bb9b31b-5f3c-4f72-8e1f-41eb276ee9c6" providerId="ADAL" clId="{4B72145B-866B-4F7F-B3D8-1A1BED79989B}" dt="2022-11-18T20:54:29.153" v="10742"/>
          <ac:spMkLst>
            <pc:docMk/>
            <pc:sldMk cId="3935587438" sldId="570"/>
            <ac:spMk id="7" creationId="{2268C914-5542-C214-B557-B48B73A84E0C}"/>
          </ac:spMkLst>
        </pc:spChg>
        <pc:spChg chg="del">
          <ac:chgData name="Marion Sudvarg" userId="2bb9b31b-5f3c-4f72-8e1f-41eb276ee9c6" providerId="ADAL" clId="{4B72145B-866B-4F7F-B3D8-1A1BED79989B}" dt="2022-11-18T20:53:51.120" v="10736" actId="478"/>
          <ac:spMkLst>
            <pc:docMk/>
            <pc:sldMk cId="3935587438" sldId="570"/>
            <ac:spMk id="8" creationId="{1957F4EB-893A-5486-A827-3A817A27D2CD}"/>
          </ac:spMkLst>
        </pc:spChg>
        <pc:picChg chg="mod">
          <ac:chgData name="Marion Sudvarg" userId="2bb9b31b-5f3c-4f72-8e1f-41eb276ee9c6" providerId="ADAL" clId="{4B72145B-866B-4F7F-B3D8-1A1BED79989B}" dt="2022-11-18T20:51:19.388" v="10597" actId="14826"/>
          <ac:picMkLst>
            <pc:docMk/>
            <pc:sldMk cId="3935587438" sldId="570"/>
            <ac:picMk id="6" creationId="{7D7F66EF-7B7E-5402-2818-75BE8471F982}"/>
          </ac:picMkLst>
        </pc:picChg>
      </pc:sldChg>
      <pc:sldChg chg="addSp delSp modSp add mod ord delAnim modAnim modShow">
        <pc:chgData name="Marion Sudvarg" userId="2bb9b31b-5f3c-4f72-8e1f-41eb276ee9c6" providerId="ADAL" clId="{4B72145B-866B-4F7F-B3D8-1A1BED79989B}" dt="2022-11-30T17:02:03.499" v="12292"/>
        <pc:sldMkLst>
          <pc:docMk/>
          <pc:sldMk cId="3517187590" sldId="571"/>
        </pc:sldMkLst>
        <pc:spChg chg="add mod">
          <ac:chgData name="Marion Sudvarg" userId="2bb9b31b-5f3c-4f72-8e1f-41eb276ee9c6" providerId="ADAL" clId="{4B72145B-866B-4F7F-B3D8-1A1BED79989B}" dt="2022-11-18T20:54:12.449" v="10740"/>
          <ac:spMkLst>
            <pc:docMk/>
            <pc:sldMk cId="3517187590" sldId="571"/>
            <ac:spMk id="5" creationId="{772C1F79-9A6B-575A-5C12-BC1FB82CE2CB}"/>
          </ac:spMkLst>
        </pc:spChg>
        <pc:spChg chg="add mod">
          <ac:chgData name="Marion Sudvarg" userId="2bb9b31b-5f3c-4f72-8e1f-41eb276ee9c6" providerId="ADAL" clId="{4B72145B-866B-4F7F-B3D8-1A1BED79989B}" dt="2022-11-18T20:54:29.840" v="10743"/>
          <ac:spMkLst>
            <pc:docMk/>
            <pc:sldMk cId="3517187590" sldId="571"/>
            <ac:spMk id="7" creationId="{C4372BD5-6F16-D7B6-DA73-1CE766D98EF4}"/>
          </ac:spMkLst>
        </pc:spChg>
        <pc:spChg chg="del">
          <ac:chgData name="Marion Sudvarg" userId="2bb9b31b-5f3c-4f72-8e1f-41eb276ee9c6" providerId="ADAL" clId="{4B72145B-866B-4F7F-B3D8-1A1BED79989B}" dt="2022-11-18T20:53:53.711" v="10737" actId="478"/>
          <ac:spMkLst>
            <pc:docMk/>
            <pc:sldMk cId="3517187590" sldId="571"/>
            <ac:spMk id="8" creationId="{1957F4EB-893A-5486-A827-3A817A27D2CD}"/>
          </ac:spMkLst>
        </pc:spChg>
        <pc:picChg chg="mod">
          <ac:chgData name="Marion Sudvarg" userId="2bb9b31b-5f3c-4f72-8e1f-41eb276ee9c6" providerId="ADAL" clId="{4B72145B-866B-4F7F-B3D8-1A1BED79989B}" dt="2022-11-18T20:51:27.836" v="10598" actId="14826"/>
          <ac:picMkLst>
            <pc:docMk/>
            <pc:sldMk cId="3517187590" sldId="571"/>
            <ac:picMk id="6" creationId="{7D7F66EF-7B7E-5402-2818-75BE8471F982}"/>
          </ac:picMkLst>
        </pc:picChg>
      </pc:sldChg>
      <pc:sldChg chg="addSp delSp modSp add mod ord delAnim modAnim modShow">
        <pc:chgData name="Marion Sudvarg" userId="2bb9b31b-5f3c-4f72-8e1f-41eb276ee9c6" providerId="ADAL" clId="{4B72145B-866B-4F7F-B3D8-1A1BED79989B}" dt="2022-11-30T17:02:03.499" v="12292"/>
        <pc:sldMkLst>
          <pc:docMk/>
          <pc:sldMk cId="334732287" sldId="572"/>
        </pc:sldMkLst>
        <pc:spChg chg="add mod">
          <ac:chgData name="Marion Sudvarg" userId="2bb9b31b-5f3c-4f72-8e1f-41eb276ee9c6" providerId="ADAL" clId="{4B72145B-866B-4F7F-B3D8-1A1BED79989B}" dt="2022-11-18T20:54:18.241" v="10741"/>
          <ac:spMkLst>
            <pc:docMk/>
            <pc:sldMk cId="334732287" sldId="572"/>
            <ac:spMk id="5" creationId="{225BCEBD-978F-8EFA-7AB4-E431B5E3C3FB}"/>
          </ac:spMkLst>
        </pc:spChg>
        <pc:spChg chg="add mod">
          <ac:chgData name="Marion Sudvarg" userId="2bb9b31b-5f3c-4f72-8e1f-41eb276ee9c6" providerId="ADAL" clId="{4B72145B-866B-4F7F-B3D8-1A1BED79989B}" dt="2022-11-18T20:54:30.704" v="10744"/>
          <ac:spMkLst>
            <pc:docMk/>
            <pc:sldMk cId="334732287" sldId="572"/>
            <ac:spMk id="7" creationId="{641686C1-9AA5-8B16-1230-786AC416B702}"/>
          </ac:spMkLst>
        </pc:spChg>
        <pc:spChg chg="del">
          <ac:chgData name="Marion Sudvarg" userId="2bb9b31b-5f3c-4f72-8e1f-41eb276ee9c6" providerId="ADAL" clId="{4B72145B-866B-4F7F-B3D8-1A1BED79989B}" dt="2022-11-18T20:53:55.679" v="10738" actId="478"/>
          <ac:spMkLst>
            <pc:docMk/>
            <pc:sldMk cId="334732287" sldId="572"/>
            <ac:spMk id="8" creationId="{1957F4EB-893A-5486-A827-3A817A27D2CD}"/>
          </ac:spMkLst>
        </pc:spChg>
        <pc:picChg chg="mod">
          <ac:chgData name="Marion Sudvarg" userId="2bb9b31b-5f3c-4f72-8e1f-41eb276ee9c6" providerId="ADAL" clId="{4B72145B-866B-4F7F-B3D8-1A1BED79989B}" dt="2022-11-18T20:51:35.659" v="10599" actId="14826"/>
          <ac:picMkLst>
            <pc:docMk/>
            <pc:sldMk cId="334732287" sldId="572"/>
            <ac:picMk id="6" creationId="{7D7F66EF-7B7E-5402-2818-75BE8471F982}"/>
          </ac:picMkLst>
        </pc:picChg>
      </pc:sldChg>
      <pc:sldChg chg="modSp mod modTransition">
        <pc:chgData name="Marion Sudvarg" userId="2bb9b31b-5f3c-4f72-8e1f-41eb276ee9c6" providerId="ADAL" clId="{4B72145B-866B-4F7F-B3D8-1A1BED79989B}" dt="2022-11-30T19:13:46.183" v="12528" actId="1037"/>
        <pc:sldMkLst>
          <pc:docMk/>
          <pc:sldMk cId="1468473247" sldId="573"/>
        </pc:sldMkLst>
        <pc:spChg chg="mod">
          <ac:chgData name="Marion Sudvarg" userId="2bb9b31b-5f3c-4f72-8e1f-41eb276ee9c6" providerId="ADAL" clId="{4B72145B-866B-4F7F-B3D8-1A1BED79989B}" dt="2022-11-30T19:12:49.630" v="12431" actId="1037"/>
          <ac:spMkLst>
            <pc:docMk/>
            <pc:sldMk cId="1468473247" sldId="573"/>
            <ac:spMk id="3" creationId="{C7B241AD-598C-8BE1-1EAE-CE5A33913818}"/>
          </ac:spMkLst>
        </pc:spChg>
        <pc:spChg chg="mod">
          <ac:chgData name="Marion Sudvarg" userId="2bb9b31b-5f3c-4f72-8e1f-41eb276ee9c6" providerId="ADAL" clId="{4B72145B-866B-4F7F-B3D8-1A1BED79989B}" dt="2022-11-30T19:11:41.183" v="12387" actId="1076"/>
          <ac:spMkLst>
            <pc:docMk/>
            <pc:sldMk cId="1468473247" sldId="573"/>
            <ac:spMk id="8" creationId="{DB4618D2-29F0-2963-3E89-8172657078D9}"/>
          </ac:spMkLst>
        </pc:spChg>
        <pc:spChg chg="mod">
          <ac:chgData name="Marion Sudvarg" userId="2bb9b31b-5f3c-4f72-8e1f-41eb276ee9c6" providerId="ADAL" clId="{4B72145B-866B-4F7F-B3D8-1A1BED79989B}" dt="2022-11-30T19:12:32.568" v="12399" actId="1076"/>
          <ac:spMkLst>
            <pc:docMk/>
            <pc:sldMk cId="1468473247" sldId="573"/>
            <ac:spMk id="9" creationId="{E11EE94A-3BA3-592C-22B3-CE33EDAFE88D}"/>
          </ac:spMkLst>
        </pc:spChg>
        <pc:spChg chg="mod">
          <ac:chgData name="Marion Sudvarg" userId="2bb9b31b-5f3c-4f72-8e1f-41eb276ee9c6" providerId="ADAL" clId="{4B72145B-866B-4F7F-B3D8-1A1BED79989B}" dt="2022-11-30T19:11:33.353" v="12385" actId="1076"/>
          <ac:spMkLst>
            <pc:docMk/>
            <pc:sldMk cId="1468473247" sldId="573"/>
            <ac:spMk id="15" creationId="{599E1930-A6C4-E222-CCD7-DDD49AFAF7F8}"/>
          </ac:spMkLst>
        </pc:spChg>
        <pc:spChg chg="mod">
          <ac:chgData name="Marion Sudvarg" userId="2bb9b31b-5f3c-4f72-8e1f-41eb276ee9c6" providerId="ADAL" clId="{4B72145B-866B-4F7F-B3D8-1A1BED79989B}" dt="2022-11-30T19:11:54.022" v="12391" actId="1076"/>
          <ac:spMkLst>
            <pc:docMk/>
            <pc:sldMk cId="1468473247" sldId="573"/>
            <ac:spMk id="16" creationId="{A00EAECC-4113-476F-586B-B4F64AEDDE9B}"/>
          </ac:spMkLst>
        </pc:spChg>
        <pc:spChg chg="mod">
          <ac:chgData name="Marion Sudvarg" userId="2bb9b31b-5f3c-4f72-8e1f-41eb276ee9c6" providerId="ADAL" clId="{4B72145B-866B-4F7F-B3D8-1A1BED79989B}" dt="2022-11-30T19:12:14.822" v="12396" actId="14100"/>
          <ac:spMkLst>
            <pc:docMk/>
            <pc:sldMk cId="1468473247" sldId="573"/>
            <ac:spMk id="18" creationId="{0F036F7D-45BA-E40D-F4FD-5BE967EE8605}"/>
          </ac:spMkLst>
        </pc:spChg>
        <pc:spChg chg="mod">
          <ac:chgData name="Marion Sudvarg" userId="2bb9b31b-5f3c-4f72-8e1f-41eb276ee9c6" providerId="ADAL" clId="{4B72145B-866B-4F7F-B3D8-1A1BED79989B}" dt="2022-11-30T19:12:49.630" v="12431" actId="1037"/>
          <ac:spMkLst>
            <pc:docMk/>
            <pc:sldMk cId="1468473247" sldId="573"/>
            <ac:spMk id="22" creationId="{8FAF51DC-45EF-F85C-8FF3-4F864F096719}"/>
          </ac:spMkLst>
        </pc:spChg>
        <pc:spChg chg="mod">
          <ac:chgData name="Marion Sudvarg" userId="2bb9b31b-5f3c-4f72-8e1f-41eb276ee9c6" providerId="ADAL" clId="{4B72145B-866B-4F7F-B3D8-1A1BED79989B}" dt="2022-11-30T19:13:46.183" v="12528" actId="1037"/>
          <ac:spMkLst>
            <pc:docMk/>
            <pc:sldMk cId="1468473247" sldId="573"/>
            <ac:spMk id="23" creationId="{025D759F-D257-E3B0-B889-B0C8AD93896B}"/>
          </ac:spMkLst>
        </pc:spChg>
        <pc:spChg chg="mod">
          <ac:chgData name="Marion Sudvarg" userId="2bb9b31b-5f3c-4f72-8e1f-41eb276ee9c6" providerId="ADAL" clId="{4B72145B-866B-4F7F-B3D8-1A1BED79989B}" dt="2022-11-30T19:13:46.183" v="12528" actId="1037"/>
          <ac:spMkLst>
            <pc:docMk/>
            <pc:sldMk cId="1468473247" sldId="573"/>
            <ac:spMk id="24" creationId="{84C4E3C3-F6D9-7EF7-39EB-DD5081944902}"/>
          </ac:spMkLst>
        </pc:spChg>
        <pc:spChg chg="mod">
          <ac:chgData name="Marion Sudvarg" userId="2bb9b31b-5f3c-4f72-8e1f-41eb276ee9c6" providerId="ADAL" clId="{4B72145B-866B-4F7F-B3D8-1A1BED79989B}" dt="2022-11-30T19:13:35.963" v="12517" actId="1038"/>
          <ac:spMkLst>
            <pc:docMk/>
            <pc:sldMk cId="1468473247" sldId="573"/>
            <ac:spMk id="27" creationId="{B2DE9B94-3661-2155-FCAD-FB1D4E2BC7AA}"/>
          </ac:spMkLst>
        </pc:spChg>
        <pc:spChg chg="mod">
          <ac:chgData name="Marion Sudvarg" userId="2bb9b31b-5f3c-4f72-8e1f-41eb276ee9c6" providerId="ADAL" clId="{4B72145B-866B-4F7F-B3D8-1A1BED79989B}" dt="2022-11-30T19:12:01.277" v="12392" actId="14100"/>
          <ac:spMkLst>
            <pc:docMk/>
            <pc:sldMk cId="1468473247" sldId="573"/>
            <ac:spMk id="28" creationId="{D5E33481-2696-6751-CD98-36663C4AD491}"/>
          </ac:spMkLst>
        </pc:spChg>
        <pc:spChg chg="mod">
          <ac:chgData name="Marion Sudvarg" userId="2bb9b31b-5f3c-4f72-8e1f-41eb276ee9c6" providerId="ADAL" clId="{4B72145B-866B-4F7F-B3D8-1A1BED79989B}" dt="2022-11-30T19:11:11.235" v="12379" actId="1076"/>
          <ac:spMkLst>
            <pc:docMk/>
            <pc:sldMk cId="1468473247" sldId="573"/>
            <ac:spMk id="30" creationId="{E39409F0-A398-3915-F5D7-3E75E94E271D}"/>
          </ac:spMkLst>
        </pc:spChg>
        <pc:spChg chg="mod">
          <ac:chgData name="Marion Sudvarg" userId="2bb9b31b-5f3c-4f72-8e1f-41eb276ee9c6" providerId="ADAL" clId="{4B72145B-866B-4F7F-B3D8-1A1BED79989B}" dt="2022-11-30T19:11:06.426" v="12378" actId="1076"/>
          <ac:spMkLst>
            <pc:docMk/>
            <pc:sldMk cId="1468473247" sldId="573"/>
            <ac:spMk id="31" creationId="{09066D1A-261C-6FF0-FC1C-0B6F4F4AD7AE}"/>
          </ac:spMkLst>
        </pc:spChg>
        <pc:spChg chg="mod">
          <ac:chgData name="Marion Sudvarg" userId="2bb9b31b-5f3c-4f72-8e1f-41eb276ee9c6" providerId="ADAL" clId="{4B72145B-866B-4F7F-B3D8-1A1BED79989B}" dt="2022-11-30T19:11:15.010" v="12380" actId="1076"/>
          <ac:spMkLst>
            <pc:docMk/>
            <pc:sldMk cId="1468473247" sldId="573"/>
            <ac:spMk id="32" creationId="{C829E683-DDF7-80A1-B1AB-3DCACFD84A08}"/>
          </ac:spMkLst>
        </pc:spChg>
        <pc:spChg chg="mod">
          <ac:chgData name="Marion Sudvarg" userId="2bb9b31b-5f3c-4f72-8e1f-41eb276ee9c6" providerId="ADAL" clId="{4B72145B-866B-4F7F-B3D8-1A1BED79989B}" dt="2022-11-30T19:12:49.630" v="12431" actId="1037"/>
          <ac:spMkLst>
            <pc:docMk/>
            <pc:sldMk cId="1468473247" sldId="573"/>
            <ac:spMk id="33" creationId="{5A0E28B3-A558-27D1-2FB0-7AAE3D074871}"/>
          </ac:spMkLst>
        </pc:spChg>
        <pc:spChg chg="mod">
          <ac:chgData name="Marion Sudvarg" userId="2bb9b31b-5f3c-4f72-8e1f-41eb276ee9c6" providerId="ADAL" clId="{4B72145B-866B-4F7F-B3D8-1A1BED79989B}" dt="2022-11-30T19:12:49.630" v="12431" actId="1037"/>
          <ac:spMkLst>
            <pc:docMk/>
            <pc:sldMk cId="1468473247" sldId="573"/>
            <ac:spMk id="34" creationId="{FD6B7898-61BD-88D5-3DB7-E5AF354C3CC8}"/>
          </ac:spMkLst>
        </pc:spChg>
        <pc:spChg chg="mod">
          <ac:chgData name="Marion Sudvarg" userId="2bb9b31b-5f3c-4f72-8e1f-41eb276ee9c6" providerId="ADAL" clId="{4B72145B-866B-4F7F-B3D8-1A1BED79989B}" dt="2022-11-30T19:11:50.639" v="12390" actId="1076"/>
          <ac:spMkLst>
            <pc:docMk/>
            <pc:sldMk cId="1468473247" sldId="573"/>
            <ac:spMk id="35" creationId="{26A29B57-AFD8-D82F-72E9-C897BB7E0B33}"/>
          </ac:spMkLst>
        </pc:spChg>
        <pc:spChg chg="mod">
          <ac:chgData name="Marion Sudvarg" userId="2bb9b31b-5f3c-4f72-8e1f-41eb276ee9c6" providerId="ADAL" clId="{4B72145B-866B-4F7F-B3D8-1A1BED79989B}" dt="2022-11-30T19:12:29.694" v="12398" actId="1076"/>
          <ac:spMkLst>
            <pc:docMk/>
            <pc:sldMk cId="1468473247" sldId="573"/>
            <ac:spMk id="37" creationId="{BD09527A-F4F8-09DF-CE6C-22E8F8B36012}"/>
          </ac:spMkLst>
        </pc:spChg>
        <pc:spChg chg="mod">
          <ac:chgData name="Marion Sudvarg" userId="2bb9b31b-5f3c-4f72-8e1f-41eb276ee9c6" providerId="ADAL" clId="{4B72145B-866B-4F7F-B3D8-1A1BED79989B}" dt="2022-11-30T19:13:46.183" v="12528" actId="1037"/>
          <ac:spMkLst>
            <pc:docMk/>
            <pc:sldMk cId="1468473247" sldId="573"/>
            <ac:spMk id="38" creationId="{EFA19852-3F2A-3C95-3EF2-C33742899BB9}"/>
          </ac:spMkLst>
        </pc:spChg>
        <pc:spChg chg="mod">
          <ac:chgData name="Marion Sudvarg" userId="2bb9b31b-5f3c-4f72-8e1f-41eb276ee9c6" providerId="ADAL" clId="{4B72145B-866B-4F7F-B3D8-1A1BED79989B}" dt="2022-11-30T19:13:35.963" v="12517" actId="1038"/>
          <ac:spMkLst>
            <pc:docMk/>
            <pc:sldMk cId="1468473247" sldId="573"/>
            <ac:spMk id="39" creationId="{1C09AA45-4E98-7CE2-00A9-BDC1F145167E}"/>
          </ac:spMkLst>
        </pc:spChg>
        <pc:spChg chg="mod">
          <ac:chgData name="Marion Sudvarg" userId="2bb9b31b-5f3c-4f72-8e1f-41eb276ee9c6" providerId="ADAL" clId="{4B72145B-866B-4F7F-B3D8-1A1BED79989B}" dt="2022-11-30T19:13:35.963" v="12517" actId="1038"/>
          <ac:spMkLst>
            <pc:docMk/>
            <pc:sldMk cId="1468473247" sldId="573"/>
            <ac:spMk id="41" creationId="{64457B4E-10A6-DC4D-7B51-C5459504BF70}"/>
          </ac:spMkLst>
        </pc:spChg>
        <pc:spChg chg="mod">
          <ac:chgData name="Marion Sudvarg" userId="2bb9b31b-5f3c-4f72-8e1f-41eb276ee9c6" providerId="ADAL" clId="{4B72145B-866B-4F7F-B3D8-1A1BED79989B}" dt="2022-11-30T19:11:44.337" v="12388" actId="1076"/>
          <ac:spMkLst>
            <pc:docMk/>
            <pc:sldMk cId="1468473247" sldId="573"/>
            <ac:spMk id="42" creationId="{1BE77BC5-1162-F183-249B-65EFC9BE0F0D}"/>
          </ac:spMkLst>
        </pc:spChg>
        <pc:spChg chg="mod">
          <ac:chgData name="Marion Sudvarg" userId="2bb9b31b-5f3c-4f72-8e1f-41eb276ee9c6" providerId="ADAL" clId="{4B72145B-866B-4F7F-B3D8-1A1BED79989B}" dt="2022-11-30T19:12:05.584" v="12393" actId="1076"/>
          <ac:spMkLst>
            <pc:docMk/>
            <pc:sldMk cId="1468473247" sldId="573"/>
            <ac:spMk id="43" creationId="{6753940D-24CF-0F4D-D06C-1135D2AABA37}"/>
          </ac:spMkLst>
        </pc:spChg>
        <pc:spChg chg="mod">
          <ac:chgData name="Marion Sudvarg" userId="2bb9b31b-5f3c-4f72-8e1f-41eb276ee9c6" providerId="ADAL" clId="{4B72145B-866B-4F7F-B3D8-1A1BED79989B}" dt="2022-11-30T19:12:35.630" v="12400" actId="1076"/>
          <ac:spMkLst>
            <pc:docMk/>
            <pc:sldMk cId="1468473247" sldId="573"/>
            <ac:spMk id="44" creationId="{5D99971D-4A98-6D0D-5528-0E9277D57522}"/>
          </ac:spMkLst>
        </pc:spChg>
        <pc:spChg chg="mod">
          <ac:chgData name="Marion Sudvarg" userId="2bb9b31b-5f3c-4f72-8e1f-41eb276ee9c6" providerId="ADAL" clId="{4B72145B-866B-4F7F-B3D8-1A1BED79989B}" dt="2022-11-30T19:13:35.963" v="12517" actId="1038"/>
          <ac:spMkLst>
            <pc:docMk/>
            <pc:sldMk cId="1468473247" sldId="573"/>
            <ac:spMk id="45" creationId="{C508C992-BBC6-F002-1EE8-C247123D7C24}"/>
          </ac:spMkLst>
        </pc:spChg>
        <pc:spChg chg="mod">
          <ac:chgData name="Marion Sudvarg" userId="2bb9b31b-5f3c-4f72-8e1f-41eb276ee9c6" providerId="ADAL" clId="{4B72145B-866B-4F7F-B3D8-1A1BED79989B}" dt="2022-11-30T19:11:18.111" v="12381" actId="1076"/>
          <ac:spMkLst>
            <pc:docMk/>
            <pc:sldMk cId="1468473247" sldId="573"/>
            <ac:spMk id="46" creationId="{79E1F7CA-953A-0326-6014-F3BB29458074}"/>
          </ac:spMkLst>
        </pc:spChg>
        <pc:spChg chg="mod">
          <ac:chgData name="Marion Sudvarg" userId="2bb9b31b-5f3c-4f72-8e1f-41eb276ee9c6" providerId="ADAL" clId="{4B72145B-866B-4F7F-B3D8-1A1BED79989B}" dt="2022-11-30T19:12:09.319" v="12394" actId="1076"/>
          <ac:spMkLst>
            <pc:docMk/>
            <pc:sldMk cId="1468473247" sldId="573"/>
            <ac:spMk id="47" creationId="{1A3D9711-6747-FFFF-05F5-7A5672EF4F6A}"/>
          </ac:spMkLst>
        </pc:spChg>
        <pc:spChg chg="mod">
          <ac:chgData name="Marion Sudvarg" userId="2bb9b31b-5f3c-4f72-8e1f-41eb276ee9c6" providerId="ADAL" clId="{4B72145B-866B-4F7F-B3D8-1A1BED79989B}" dt="2022-11-30T19:11:29.577" v="12384" actId="1076"/>
          <ac:spMkLst>
            <pc:docMk/>
            <pc:sldMk cId="1468473247" sldId="573"/>
            <ac:spMk id="49" creationId="{9D97D1BC-4B04-C923-6982-FEB232D0F27F}"/>
          </ac:spMkLst>
        </pc:spChg>
        <pc:spChg chg="mod">
          <ac:chgData name="Marion Sudvarg" userId="2bb9b31b-5f3c-4f72-8e1f-41eb276ee9c6" providerId="ADAL" clId="{4B72145B-866B-4F7F-B3D8-1A1BED79989B}" dt="2022-11-30T19:11:21.582" v="12382" actId="1076"/>
          <ac:spMkLst>
            <pc:docMk/>
            <pc:sldMk cId="1468473247" sldId="573"/>
            <ac:spMk id="50" creationId="{51E6DEDB-ABEE-9B94-9F83-AF20D5A5C637}"/>
          </ac:spMkLst>
        </pc:spChg>
        <pc:picChg chg="mod">
          <ac:chgData name="Marion Sudvarg" userId="2bb9b31b-5f3c-4f72-8e1f-41eb276ee9c6" providerId="ADAL" clId="{4B72145B-866B-4F7F-B3D8-1A1BED79989B}" dt="2022-11-30T19:12:49.630" v="12431" actId="1037"/>
          <ac:picMkLst>
            <pc:docMk/>
            <pc:sldMk cId="1468473247" sldId="573"/>
            <ac:picMk id="21" creationId="{2B981669-70E0-6701-9081-6F00F0E410D3}"/>
          </ac:picMkLst>
        </pc:picChg>
        <pc:picChg chg="mod">
          <ac:chgData name="Marion Sudvarg" userId="2bb9b31b-5f3c-4f72-8e1f-41eb276ee9c6" providerId="ADAL" clId="{4B72145B-866B-4F7F-B3D8-1A1BED79989B}" dt="2022-11-30T19:13:46.183" v="12528" actId="1037"/>
          <ac:picMkLst>
            <pc:docMk/>
            <pc:sldMk cId="1468473247" sldId="573"/>
            <ac:picMk id="25" creationId="{D39A1F70-A86B-3668-E47E-1B376432C44A}"/>
          </ac:picMkLst>
        </pc:picChg>
        <pc:picChg chg="mod">
          <ac:chgData name="Marion Sudvarg" userId="2bb9b31b-5f3c-4f72-8e1f-41eb276ee9c6" providerId="ADAL" clId="{4B72145B-866B-4F7F-B3D8-1A1BED79989B}" dt="2022-11-30T19:13:35.963" v="12517" actId="1038"/>
          <ac:picMkLst>
            <pc:docMk/>
            <pc:sldMk cId="1468473247" sldId="573"/>
            <ac:picMk id="26" creationId="{32D10960-E257-9028-88F7-CD885CBC77DD}"/>
          </ac:picMkLst>
        </pc:picChg>
        <pc:picChg chg="mod">
          <ac:chgData name="Marion Sudvarg" userId="2bb9b31b-5f3c-4f72-8e1f-41eb276ee9c6" providerId="ADAL" clId="{4B72145B-866B-4F7F-B3D8-1A1BED79989B}" dt="2022-11-30T19:12:25.998" v="12397" actId="1076"/>
          <ac:picMkLst>
            <pc:docMk/>
            <pc:sldMk cId="1468473247" sldId="573"/>
            <ac:picMk id="36" creationId="{50D1EF4D-EFDE-7625-752D-3FD4931FF003}"/>
          </ac:picMkLst>
        </pc:picChg>
      </pc:sldChg>
      <pc:sldChg chg="del">
        <pc:chgData name="Marion Sudvarg" userId="2bb9b31b-5f3c-4f72-8e1f-41eb276ee9c6" providerId="ADAL" clId="{4B72145B-866B-4F7F-B3D8-1A1BED79989B}" dt="2022-11-29T20:56:38.041" v="12256" actId="47"/>
        <pc:sldMkLst>
          <pc:docMk/>
          <pc:sldMk cId="815928005" sldId="574"/>
        </pc:sldMkLst>
      </pc:sldChg>
      <pc:sldChg chg="ord">
        <pc:chgData name="Marion Sudvarg" userId="2bb9b31b-5f3c-4f72-8e1f-41eb276ee9c6" providerId="ADAL" clId="{4B72145B-866B-4F7F-B3D8-1A1BED79989B}" dt="2022-11-29T20:56:42.106" v="12258"/>
        <pc:sldMkLst>
          <pc:docMk/>
          <pc:sldMk cId="3671367018" sldId="575"/>
        </pc:sldMkLst>
      </pc:sldChg>
      <pc:sldChg chg="del">
        <pc:chgData name="Marion Sudvarg" userId="2bb9b31b-5f3c-4f72-8e1f-41eb276ee9c6" providerId="ADAL" clId="{4B72145B-866B-4F7F-B3D8-1A1BED79989B}" dt="2022-11-29T20:56:12.375" v="12251" actId="47"/>
        <pc:sldMkLst>
          <pc:docMk/>
          <pc:sldMk cId="2574901544" sldId="576"/>
        </pc:sldMkLst>
      </pc:sldChg>
      <pc:sldChg chg="ord">
        <pc:chgData name="Marion Sudvarg" userId="2bb9b31b-5f3c-4f72-8e1f-41eb276ee9c6" providerId="ADAL" clId="{4B72145B-866B-4F7F-B3D8-1A1BED79989B}" dt="2022-11-29T20:56:42.106" v="12258"/>
        <pc:sldMkLst>
          <pc:docMk/>
          <pc:sldMk cId="4077080389" sldId="577"/>
        </pc:sldMkLst>
      </pc:sldChg>
      <pc:sldChg chg="ord">
        <pc:chgData name="Marion Sudvarg" userId="2bb9b31b-5f3c-4f72-8e1f-41eb276ee9c6" providerId="ADAL" clId="{4B72145B-866B-4F7F-B3D8-1A1BED79989B}" dt="2022-11-29T20:56:57.693" v="12260"/>
        <pc:sldMkLst>
          <pc:docMk/>
          <pc:sldMk cId="3698094232" sldId="578"/>
        </pc:sldMkLst>
      </pc:sldChg>
      <pc:sldChg chg="modSp del mod modTransition modAnim">
        <pc:chgData name="Marion Sudvarg" userId="2bb9b31b-5f3c-4f72-8e1f-41eb276ee9c6" providerId="ADAL" clId="{4B72145B-866B-4F7F-B3D8-1A1BED79989B}" dt="2022-12-01T18:05:19.556" v="12623" actId="2696"/>
        <pc:sldMkLst>
          <pc:docMk/>
          <pc:sldMk cId="163712483" sldId="579"/>
        </pc:sldMkLst>
        <pc:spChg chg="mod">
          <ac:chgData name="Marion Sudvarg" userId="2bb9b31b-5f3c-4f72-8e1f-41eb276ee9c6" providerId="ADAL" clId="{4B72145B-866B-4F7F-B3D8-1A1BED79989B}" dt="2022-11-30T19:09:22.911" v="12305" actId="20577"/>
          <ac:spMkLst>
            <pc:docMk/>
            <pc:sldMk cId="163712483" sldId="579"/>
            <ac:spMk id="8" creationId="{D42AF9EF-F8C4-E9F1-C57C-E70A2F44AB79}"/>
          </ac:spMkLst>
        </pc:spChg>
        <pc:spChg chg="mod">
          <ac:chgData name="Marion Sudvarg" userId="2bb9b31b-5f3c-4f72-8e1f-41eb276ee9c6" providerId="ADAL" clId="{4B72145B-866B-4F7F-B3D8-1A1BED79989B}" dt="2022-11-30T19:09:57.509" v="12338" actId="20577"/>
          <ac:spMkLst>
            <pc:docMk/>
            <pc:sldMk cId="163712483" sldId="579"/>
            <ac:spMk id="59" creationId="{5C6AF63A-7047-A20F-A6B6-95C01AF8CFB2}"/>
          </ac:spMkLst>
        </pc:spChg>
        <pc:cxnChg chg="mod">
          <ac:chgData name="Marion Sudvarg" userId="2bb9b31b-5f3c-4f72-8e1f-41eb276ee9c6" providerId="ADAL" clId="{4B72145B-866B-4F7F-B3D8-1A1BED79989B}" dt="2022-11-30T19:09:21.493" v="12297" actId="20577"/>
          <ac:cxnSpMkLst>
            <pc:docMk/>
            <pc:sldMk cId="163712483" sldId="579"/>
            <ac:cxnSpMk id="44" creationId="{FBD0CEDE-AE15-8C63-25AB-57240412CA20}"/>
          </ac:cxnSpMkLst>
        </pc:cxnChg>
        <pc:cxnChg chg="mod">
          <ac:chgData name="Marion Sudvarg" userId="2bb9b31b-5f3c-4f72-8e1f-41eb276ee9c6" providerId="ADAL" clId="{4B72145B-866B-4F7F-B3D8-1A1BED79989B}" dt="2022-11-30T19:09:44.076" v="12306" actId="20577"/>
          <ac:cxnSpMkLst>
            <pc:docMk/>
            <pc:sldMk cId="163712483" sldId="579"/>
            <ac:cxnSpMk id="1037" creationId="{FC74DA0F-5F21-C577-F533-12C99395401C}"/>
          </ac:cxnSpMkLst>
        </pc:cxnChg>
      </pc:sldChg>
      <pc:sldChg chg="del">
        <pc:chgData name="Marion Sudvarg" userId="2bb9b31b-5f3c-4f72-8e1f-41eb276ee9c6" providerId="ADAL" clId="{4B72145B-866B-4F7F-B3D8-1A1BED79989B}" dt="2022-11-21T21:46:12.174" v="12216" actId="47"/>
        <pc:sldMkLst>
          <pc:docMk/>
          <pc:sldMk cId="1048178264" sldId="579"/>
        </pc:sldMkLst>
      </pc:sldChg>
      <pc:sldChg chg="add">
        <pc:chgData name="Marion Sudvarg" userId="2bb9b31b-5f3c-4f72-8e1f-41eb276ee9c6" providerId="ADAL" clId="{4B72145B-866B-4F7F-B3D8-1A1BED79989B}" dt="2022-12-01T20:31:50.788" v="12661"/>
        <pc:sldMkLst>
          <pc:docMk/>
          <pc:sldMk cId="1411977909" sldId="579"/>
        </pc:sldMkLst>
      </pc:sldChg>
      <pc:sldChg chg="add del">
        <pc:chgData name="Marion Sudvarg" userId="2bb9b31b-5f3c-4f72-8e1f-41eb276ee9c6" providerId="ADAL" clId="{4B72145B-866B-4F7F-B3D8-1A1BED79989B}" dt="2022-12-01T20:31:46.522" v="12660" actId="2696"/>
        <pc:sldMkLst>
          <pc:docMk/>
          <pc:sldMk cId="1524639226" sldId="579"/>
        </pc:sldMkLst>
      </pc:sldChg>
      <pc:sldChg chg="new del">
        <pc:chgData name="Marion Sudvarg" userId="2bb9b31b-5f3c-4f72-8e1f-41eb276ee9c6" providerId="ADAL" clId="{4B72145B-866B-4F7F-B3D8-1A1BED79989B}" dt="2022-11-29T20:56:19.196" v="12253" actId="47"/>
        <pc:sldMkLst>
          <pc:docMk/>
          <pc:sldMk cId="870973876" sldId="580"/>
        </pc:sldMkLst>
      </pc:sldChg>
      <pc:sldChg chg="modTransition">
        <pc:chgData name="Marion Sudvarg" userId="2bb9b31b-5f3c-4f72-8e1f-41eb276ee9c6" providerId="ADAL" clId="{4B72145B-866B-4F7F-B3D8-1A1BED79989B}" dt="2022-11-30T16:03:34.972" v="12284"/>
        <pc:sldMkLst>
          <pc:docMk/>
          <pc:sldMk cId="2704055460" sldId="580"/>
        </pc:sldMkLst>
      </pc:sldChg>
      <pc:sldChg chg="modTransition modAnim">
        <pc:chgData name="Marion Sudvarg" userId="2bb9b31b-5f3c-4f72-8e1f-41eb276ee9c6" providerId="ADAL" clId="{4B72145B-866B-4F7F-B3D8-1A1BED79989B}" dt="2022-12-01T18:06:19.545" v="12627"/>
        <pc:sldMkLst>
          <pc:docMk/>
          <pc:sldMk cId="767389374" sldId="581"/>
        </pc:sldMkLst>
      </pc:sldChg>
      <pc:sldChg chg="addSp delSp modSp modAnim">
        <pc:chgData name="Marion Sudvarg" userId="2bb9b31b-5f3c-4f72-8e1f-41eb276ee9c6" providerId="ADAL" clId="{4B72145B-866B-4F7F-B3D8-1A1BED79989B}" dt="2022-12-01T18:10:13.806" v="12657" actId="20577"/>
        <pc:sldMkLst>
          <pc:docMk/>
          <pc:sldMk cId="4102889552" sldId="583"/>
        </pc:sldMkLst>
        <pc:spChg chg="mod">
          <ac:chgData name="Marion Sudvarg" userId="2bb9b31b-5f3c-4f72-8e1f-41eb276ee9c6" providerId="ADAL" clId="{4B72145B-866B-4F7F-B3D8-1A1BED79989B}" dt="2022-12-01T18:10:13.806" v="12657" actId="20577"/>
          <ac:spMkLst>
            <pc:docMk/>
            <pc:sldMk cId="4102889552" sldId="583"/>
            <ac:spMk id="3" creationId="{B3B67136-6F20-8CA4-E1B2-90018D5A09F5}"/>
          </ac:spMkLst>
        </pc:spChg>
        <pc:spChg chg="mod topLvl">
          <ac:chgData name="Marion Sudvarg" userId="2bb9b31b-5f3c-4f72-8e1f-41eb276ee9c6" providerId="ADAL" clId="{4B72145B-866B-4F7F-B3D8-1A1BED79989B}" dt="2022-12-01T18:08:47.360" v="12642" actId="165"/>
          <ac:spMkLst>
            <pc:docMk/>
            <pc:sldMk cId="4102889552" sldId="583"/>
            <ac:spMk id="6" creationId="{21F08C21-DF9A-F227-8B7A-B6852E22CC9E}"/>
          </ac:spMkLst>
        </pc:spChg>
        <pc:grpChg chg="add del mod">
          <ac:chgData name="Marion Sudvarg" userId="2bb9b31b-5f3c-4f72-8e1f-41eb276ee9c6" providerId="ADAL" clId="{4B72145B-866B-4F7F-B3D8-1A1BED79989B}" dt="2022-12-01T18:08:47.360" v="12642" actId="165"/>
          <ac:grpSpMkLst>
            <pc:docMk/>
            <pc:sldMk cId="4102889552" sldId="583"/>
            <ac:grpSpMk id="7" creationId="{F0F4EF3C-E103-6358-436B-5DE79B280805}"/>
          </ac:grpSpMkLst>
        </pc:grpChg>
        <pc:grpChg chg="add mod">
          <ac:chgData name="Marion Sudvarg" userId="2bb9b31b-5f3c-4f72-8e1f-41eb276ee9c6" providerId="ADAL" clId="{4B72145B-866B-4F7F-B3D8-1A1BED79989B}" dt="2022-12-01T18:08:52.584" v="12643" actId="164"/>
          <ac:grpSpMkLst>
            <pc:docMk/>
            <pc:sldMk cId="4102889552" sldId="583"/>
            <ac:grpSpMk id="9" creationId="{E868F5C5-A507-F6D5-FFB9-9EB2A7F7AE23}"/>
          </ac:grpSpMkLst>
        </pc:grpChg>
        <pc:picChg chg="mod topLvl">
          <ac:chgData name="Marion Sudvarg" userId="2bb9b31b-5f3c-4f72-8e1f-41eb276ee9c6" providerId="ADAL" clId="{4B72145B-866B-4F7F-B3D8-1A1BED79989B}" dt="2022-12-01T18:08:52.584" v="12643" actId="164"/>
          <ac:picMkLst>
            <pc:docMk/>
            <pc:sldMk cId="4102889552" sldId="583"/>
            <ac:picMk id="8" creationId="{765BF4B4-042D-E0C0-BB53-94168CEBFAC2}"/>
          </ac:picMkLst>
        </pc:picChg>
        <pc:picChg chg="mod topLvl">
          <ac:chgData name="Marion Sudvarg" userId="2bb9b31b-5f3c-4f72-8e1f-41eb276ee9c6" providerId="ADAL" clId="{4B72145B-866B-4F7F-B3D8-1A1BED79989B}" dt="2022-12-01T18:08:52.584" v="12643" actId="164"/>
          <ac:picMkLst>
            <pc:docMk/>
            <pc:sldMk cId="4102889552" sldId="583"/>
            <ac:picMk id="1032" creationId="{F606DC35-1C62-EA13-52BB-5EC3F0239214}"/>
          </ac:picMkLst>
        </pc:picChg>
        <pc:picChg chg="mod topLvl">
          <ac:chgData name="Marion Sudvarg" userId="2bb9b31b-5f3c-4f72-8e1f-41eb276ee9c6" providerId="ADAL" clId="{4B72145B-866B-4F7F-B3D8-1A1BED79989B}" dt="2022-12-01T18:08:52.584" v="12643" actId="164"/>
          <ac:picMkLst>
            <pc:docMk/>
            <pc:sldMk cId="4102889552" sldId="583"/>
            <ac:picMk id="1034" creationId="{19A1C428-2E00-8593-9F7E-8F6CA31E968E}"/>
          </ac:picMkLst>
        </pc:picChg>
      </pc:sldChg>
      <pc:sldChg chg="modAnim">
        <pc:chgData name="Marion Sudvarg" userId="2bb9b31b-5f3c-4f72-8e1f-41eb276ee9c6" providerId="ADAL" clId="{4B72145B-866B-4F7F-B3D8-1A1BED79989B}" dt="2022-12-01T18:10:37.564" v="12658"/>
        <pc:sldMkLst>
          <pc:docMk/>
          <pc:sldMk cId="2147850479" sldId="584"/>
        </pc:sldMkLst>
      </pc:sldChg>
      <pc:sldChg chg="del">
        <pc:chgData name="Marion Sudvarg" userId="2bb9b31b-5f3c-4f72-8e1f-41eb276ee9c6" providerId="ADAL" clId="{4B72145B-866B-4F7F-B3D8-1A1BED79989B}" dt="2022-12-01T18:05:06.236" v="12621" actId="2696"/>
        <pc:sldMkLst>
          <pc:docMk/>
          <pc:sldMk cId="944307609" sldId="586"/>
        </pc:sldMkLst>
      </pc:sldChg>
      <pc:sldChg chg="add">
        <pc:chgData name="Marion Sudvarg" userId="2bb9b31b-5f3c-4f72-8e1f-41eb276ee9c6" providerId="ADAL" clId="{4B72145B-866B-4F7F-B3D8-1A1BED79989B}" dt="2022-12-01T18:05:11.890" v="12622"/>
        <pc:sldMkLst>
          <pc:docMk/>
          <pc:sldMk cId="2053873132" sldId="586"/>
        </pc:sldMkLst>
      </pc:sldChg>
      <pc:sldMasterChg chg="modSp mod delSldLayout">
        <pc:chgData name="Marion Sudvarg" userId="2bb9b31b-5f3c-4f72-8e1f-41eb276ee9c6" providerId="ADAL" clId="{4B72145B-866B-4F7F-B3D8-1A1BED79989B}" dt="2022-11-16T18:37:22.296" v="3234" actId="1076"/>
        <pc:sldMasterMkLst>
          <pc:docMk/>
          <pc:sldMasterMk cId="0" sldId="2147483703"/>
        </pc:sldMasterMkLst>
        <pc:spChg chg="mod">
          <ac:chgData name="Marion Sudvarg" userId="2bb9b31b-5f3c-4f72-8e1f-41eb276ee9c6" providerId="ADAL" clId="{4B72145B-866B-4F7F-B3D8-1A1BED79989B}" dt="2022-11-16T18:37:22.296" v="3234" actId="1076"/>
          <ac:spMkLst>
            <pc:docMk/>
            <pc:sldMasterMk cId="0" sldId="2147483703"/>
            <ac:spMk id="5" creationId="{00000000-0000-0000-0000-000000000000}"/>
          </ac:spMkLst>
        </pc:spChg>
        <pc:sldLayoutChg chg="del">
          <pc:chgData name="Marion Sudvarg" userId="2bb9b31b-5f3c-4f72-8e1f-41eb276ee9c6" providerId="ADAL" clId="{4B72145B-866B-4F7F-B3D8-1A1BED79989B}" dt="2022-11-15T22:10:27.128" v="1469" actId="47"/>
          <pc:sldLayoutMkLst>
            <pc:docMk/>
            <pc:sldMasterMk cId="0" sldId="2147483703"/>
            <pc:sldLayoutMk cId="0" sldId="2147483689"/>
          </pc:sldLayoutMkLst>
        </pc:sldLayoutChg>
      </pc:sldMasterChg>
    </pc:docChg>
  </pc:docChgLst>
  <pc:docChgLst>
    <pc:chgData name="Guest User" userId="S::urn:spo:anon#236d15fffe06bfbe89269727b1020725a938988792a726b3b3696802dc4e09a6::" providerId="AD" clId="Web-{5F769B9A-99E6-D185-AFBB-F308B33A644C}"/>
    <pc:docChg chg="modSld">
      <pc:chgData name="Guest User" userId="S::urn:spo:anon#236d15fffe06bfbe89269727b1020725a938988792a726b3b3696802dc4e09a6::" providerId="AD" clId="Web-{5F769B9A-99E6-D185-AFBB-F308B33A644C}" dt="2022-12-01T17:05:24.056" v="95" actId="20577"/>
      <pc:docMkLst>
        <pc:docMk/>
      </pc:docMkLst>
      <pc:sldChg chg="modSp">
        <pc:chgData name="Guest User" userId="S::urn:spo:anon#236d15fffe06bfbe89269727b1020725a938988792a726b3b3696802dc4e09a6::" providerId="AD" clId="Web-{5F769B9A-99E6-D185-AFBB-F308B33A644C}" dt="2022-12-01T17:05:24.056" v="95" actId="20577"/>
        <pc:sldMkLst>
          <pc:docMk/>
          <pc:sldMk cId="2147850479" sldId="584"/>
        </pc:sldMkLst>
        <pc:spChg chg="mod">
          <ac:chgData name="Guest User" userId="S::urn:spo:anon#236d15fffe06bfbe89269727b1020725a938988792a726b3b3696802dc4e09a6::" providerId="AD" clId="Web-{5F769B9A-99E6-D185-AFBB-F308B33A644C}" dt="2022-12-01T17:05:24.056" v="95" actId="20577"/>
          <ac:spMkLst>
            <pc:docMk/>
            <pc:sldMk cId="2147850479" sldId="584"/>
            <ac:spMk id="3" creationId="{F4B5ED97-A4D3-CB6D-17D2-4A368CDCABF3}"/>
          </ac:spMkLst>
        </pc:spChg>
      </pc:sldChg>
    </pc:docChg>
  </pc:docChgLst>
  <pc:docChgLst>
    <pc:chgData name="Guest User" userId="S::urn:spo:anon#236d15fffe06bfbe89269727b1020725a938988792a726b3b3696802dc4e09a6::" providerId="AD" clId="Web-{1FD2CAE1-F51B-8347-E0F8-4998ABDBB9A0}"/>
    <pc:docChg chg="addSld modSld modSection">
      <pc:chgData name="Guest User" userId="S::urn:spo:anon#236d15fffe06bfbe89269727b1020725a938988792a726b3b3696802dc4e09a6::" providerId="AD" clId="Web-{1FD2CAE1-F51B-8347-E0F8-4998ABDBB9A0}" dt="2022-11-20T21:44:25.870" v="86" actId="1076"/>
      <pc:docMkLst>
        <pc:docMk/>
      </pc:docMkLst>
      <pc:sldChg chg="modSp">
        <pc:chgData name="Guest User" userId="S::urn:spo:anon#236d15fffe06bfbe89269727b1020725a938988792a726b3b3696802dc4e09a6::" providerId="AD" clId="Web-{1FD2CAE1-F51B-8347-E0F8-4998ABDBB9A0}" dt="2022-11-20T21:40:08.098" v="20" actId="20577"/>
        <pc:sldMkLst>
          <pc:docMk/>
          <pc:sldMk cId="1733250341" sldId="552"/>
        </pc:sldMkLst>
        <pc:spChg chg="mod">
          <ac:chgData name="Guest User" userId="S::urn:spo:anon#236d15fffe06bfbe89269727b1020725a938988792a726b3b3696802dc4e09a6::" providerId="AD" clId="Web-{1FD2CAE1-F51B-8347-E0F8-4998ABDBB9A0}" dt="2022-11-20T21:40:08.098" v="20" actId="20577"/>
          <ac:spMkLst>
            <pc:docMk/>
            <pc:sldMk cId="1733250341" sldId="552"/>
            <ac:spMk id="3" creationId="{9ADEAFF3-7A13-1475-9431-92B859E5DC41}"/>
          </ac:spMkLst>
        </pc:spChg>
      </pc:sldChg>
      <pc:sldChg chg="addSp delSp modSp">
        <pc:chgData name="Guest User" userId="S::urn:spo:anon#236d15fffe06bfbe89269727b1020725a938988792a726b3b3696802dc4e09a6::" providerId="AD" clId="Web-{1FD2CAE1-F51B-8347-E0F8-4998ABDBB9A0}" dt="2022-11-20T21:44:25.870" v="86" actId="1076"/>
        <pc:sldMkLst>
          <pc:docMk/>
          <pc:sldMk cId="141471220" sldId="554"/>
        </pc:sldMkLst>
        <pc:spChg chg="add del mod">
          <ac:chgData name="Guest User" userId="S::urn:spo:anon#236d15fffe06bfbe89269727b1020725a938988792a726b3b3696802dc4e09a6::" providerId="AD" clId="Web-{1FD2CAE1-F51B-8347-E0F8-4998ABDBB9A0}" dt="2022-11-20T21:40:56.115" v="31"/>
          <ac:spMkLst>
            <pc:docMk/>
            <pc:sldMk cId="141471220" sldId="554"/>
            <ac:spMk id="2" creationId="{1C697D17-9D95-41BC-5517-B3140ED102CB}"/>
          </ac:spMkLst>
        </pc:spChg>
        <pc:spChg chg="mod">
          <ac:chgData name="Guest User" userId="S::urn:spo:anon#236d15fffe06bfbe89269727b1020725a938988792a726b3b3696802dc4e09a6::" providerId="AD" clId="Web-{1FD2CAE1-F51B-8347-E0F8-4998ABDBB9A0}" dt="2022-11-20T21:40:42.896" v="27" actId="1076"/>
          <ac:spMkLst>
            <pc:docMk/>
            <pc:sldMk cId="141471220" sldId="554"/>
            <ac:spMk id="3" creationId="{FDA28BB3-5AF5-9037-A85B-502C0539F8E2}"/>
          </ac:spMkLst>
        </pc:spChg>
        <pc:spChg chg="add del mod">
          <ac:chgData name="Guest User" userId="S::urn:spo:anon#236d15fffe06bfbe89269727b1020725a938988792a726b3b3696802dc4e09a6::" providerId="AD" clId="Web-{1FD2CAE1-F51B-8347-E0F8-4998ABDBB9A0}" dt="2022-11-20T21:40:56.115" v="31"/>
          <ac:spMkLst>
            <pc:docMk/>
            <pc:sldMk cId="141471220" sldId="554"/>
            <ac:spMk id="6" creationId="{0134C12C-C33F-364D-F657-C0BFB9491AC6}"/>
          </ac:spMkLst>
        </pc:spChg>
        <pc:spChg chg="add mod">
          <ac:chgData name="Guest User" userId="S::urn:spo:anon#236d15fffe06bfbe89269727b1020725a938988792a726b3b3696802dc4e09a6::" providerId="AD" clId="Web-{1FD2CAE1-F51B-8347-E0F8-4998ABDBB9A0}" dt="2022-11-20T21:44:06.197" v="83" actId="20577"/>
          <ac:spMkLst>
            <pc:docMk/>
            <pc:sldMk cId="141471220" sldId="554"/>
            <ac:spMk id="9" creationId="{559ED0DA-EEB1-3E65-C397-61E99A39BA16}"/>
          </ac:spMkLst>
        </pc:spChg>
        <pc:spChg chg="add mod">
          <ac:chgData name="Guest User" userId="S::urn:spo:anon#236d15fffe06bfbe89269727b1020725a938988792a726b3b3696802dc4e09a6::" providerId="AD" clId="Web-{1FD2CAE1-F51B-8347-E0F8-4998ABDBB9A0}" dt="2022-11-20T21:44:16.807" v="85" actId="20577"/>
          <ac:spMkLst>
            <pc:docMk/>
            <pc:sldMk cId="141471220" sldId="554"/>
            <ac:spMk id="10" creationId="{B09FE2A6-9BF1-226A-9F44-5DDBA9EB2D56}"/>
          </ac:spMkLst>
        </pc:spChg>
        <pc:picChg chg="add del mod">
          <ac:chgData name="Guest User" userId="S::urn:spo:anon#236d15fffe06bfbe89269727b1020725a938988792a726b3b3696802dc4e09a6::" providerId="AD" clId="Web-{1FD2CAE1-F51B-8347-E0F8-4998ABDBB9A0}" dt="2022-11-20T21:44:25.870" v="86" actId="1076"/>
          <ac:picMkLst>
            <pc:docMk/>
            <pc:sldMk cId="141471220" sldId="554"/>
            <ac:picMk id="4" creationId="{69486E36-528D-F995-5DB4-3357B10C7C8C}"/>
          </ac:picMkLst>
        </pc:picChg>
        <pc:picChg chg="add del">
          <ac:chgData name="Guest User" userId="S::urn:spo:anon#236d15fffe06bfbe89269727b1020725a938988792a726b3b3696802dc4e09a6::" providerId="AD" clId="Web-{1FD2CAE1-F51B-8347-E0F8-4998ABDBB9A0}" dt="2022-11-20T21:41:00.818" v="34"/>
          <ac:picMkLst>
            <pc:docMk/>
            <pc:sldMk cId="141471220" sldId="554"/>
            <ac:picMk id="7" creationId="{3A857472-E631-2BC6-0280-7419208C566A}"/>
          </ac:picMkLst>
        </pc:picChg>
      </pc:sldChg>
      <pc:sldChg chg="modSp new">
        <pc:chgData name="Guest User" userId="S::urn:spo:anon#236d15fffe06bfbe89269727b1020725a938988792a726b3b3696802dc4e09a6::" providerId="AD" clId="Web-{1FD2CAE1-F51B-8347-E0F8-4998ABDBB9A0}" dt="2022-11-20T21:11:01.742" v="17" actId="20577"/>
        <pc:sldMkLst>
          <pc:docMk/>
          <pc:sldMk cId="1468473247" sldId="573"/>
        </pc:sldMkLst>
        <pc:spChg chg="mod">
          <ac:chgData name="Guest User" userId="S::urn:spo:anon#236d15fffe06bfbe89269727b1020725a938988792a726b3b3696802dc4e09a6::" providerId="AD" clId="Web-{1FD2CAE1-F51B-8347-E0F8-4998ABDBB9A0}" dt="2022-11-20T21:11:01.742" v="17" actId="20577"/>
          <ac:spMkLst>
            <pc:docMk/>
            <pc:sldMk cId="1468473247" sldId="573"/>
            <ac:spMk id="2" creationId="{E405EA36-2069-FF87-D91D-0D98803E5CC3}"/>
          </ac:spMkLst>
        </pc:spChg>
      </pc:sldChg>
    </pc:docChg>
  </pc:docChgLst>
  <pc:docChgLst>
    <pc:chgData name="Zhang, Ning" userId="S::zhang.ning@wustl.edu::3f78eb74-c68d-436b-bacf-133291c678e1" providerId="AD" clId="Web-{12388FA6-1968-B4E0-0F56-70EFAE94F30C}"/>
    <pc:docChg chg="addSld modSld sldOrd modSection">
      <pc:chgData name="Zhang, Ning" userId="S::zhang.ning@wustl.edu::3f78eb74-c68d-436b-bacf-133291c678e1" providerId="AD" clId="Web-{12388FA6-1968-B4E0-0F56-70EFAE94F30C}" dt="2022-12-01T01:25:34.418" v="140" actId="1076"/>
      <pc:docMkLst>
        <pc:docMk/>
      </pc:docMkLst>
      <pc:sldChg chg="ord">
        <pc:chgData name="Zhang, Ning" userId="S::zhang.ning@wustl.edu::3f78eb74-c68d-436b-bacf-133291c678e1" providerId="AD" clId="Web-{12388FA6-1968-B4E0-0F56-70EFAE94F30C}" dt="2022-12-01T01:12:17.959" v="16"/>
        <pc:sldMkLst>
          <pc:docMk/>
          <pc:sldMk cId="1059040671" sldId="536"/>
        </pc:sldMkLst>
      </pc:sldChg>
      <pc:sldChg chg="ord">
        <pc:chgData name="Zhang, Ning" userId="S::zhang.ning@wustl.edu::3f78eb74-c68d-436b-bacf-133291c678e1" providerId="AD" clId="Web-{12388FA6-1968-B4E0-0F56-70EFAE94F30C}" dt="2022-12-01T01:12:50.991" v="17"/>
        <pc:sldMkLst>
          <pc:docMk/>
          <pc:sldMk cId="1468473247" sldId="573"/>
        </pc:sldMkLst>
      </pc:sldChg>
      <pc:sldChg chg="modSp">
        <pc:chgData name="Zhang, Ning" userId="S::zhang.ning@wustl.edu::3f78eb74-c68d-436b-bacf-133291c678e1" providerId="AD" clId="Web-{12388FA6-1968-B4E0-0F56-70EFAE94F30C}" dt="2022-12-01T01:25:34.418" v="140" actId="1076"/>
        <pc:sldMkLst>
          <pc:docMk/>
          <pc:sldMk cId="767389374" sldId="581"/>
        </pc:sldMkLst>
        <pc:spChg chg="mod">
          <ac:chgData name="Zhang, Ning" userId="S::zhang.ning@wustl.edu::3f78eb74-c68d-436b-bacf-133291c678e1" providerId="AD" clId="Web-{12388FA6-1968-B4E0-0F56-70EFAE94F30C}" dt="2022-12-01T01:11:51.161" v="15" actId="20577"/>
          <ac:spMkLst>
            <pc:docMk/>
            <pc:sldMk cId="767389374" sldId="581"/>
            <ac:spMk id="2" creationId="{043B256D-2443-5643-9DC7-6D46C520AE99}"/>
          </ac:spMkLst>
        </pc:spChg>
        <pc:spChg chg="mod">
          <ac:chgData name="Zhang, Ning" userId="S::zhang.ning@wustl.edu::3f78eb74-c68d-436b-bacf-133291c678e1" providerId="AD" clId="Web-{12388FA6-1968-B4E0-0F56-70EFAE94F30C}" dt="2022-12-01T01:23:45.399" v="80" actId="20577"/>
          <ac:spMkLst>
            <pc:docMk/>
            <pc:sldMk cId="767389374" sldId="581"/>
            <ac:spMk id="5" creationId="{4A54373F-9333-B860-F441-A39FADEA7273}"/>
          </ac:spMkLst>
        </pc:spChg>
        <pc:spChg chg="mod">
          <ac:chgData name="Zhang, Ning" userId="S::zhang.ning@wustl.edu::3f78eb74-c68d-436b-bacf-133291c678e1" providerId="AD" clId="Web-{12388FA6-1968-B4E0-0F56-70EFAE94F30C}" dt="2022-12-01T01:25:34.418" v="140" actId="1076"/>
          <ac:spMkLst>
            <pc:docMk/>
            <pc:sldMk cId="767389374" sldId="581"/>
            <ac:spMk id="6" creationId="{FBCDFE7E-31E6-733A-F168-C71846922CD4}"/>
          </ac:spMkLst>
        </pc:spChg>
      </pc:sldChg>
      <pc:sldChg chg="delSp add ord replId delAnim">
        <pc:chgData name="Zhang, Ning" userId="S::zhang.ning@wustl.edu::3f78eb74-c68d-436b-bacf-133291c678e1" providerId="AD" clId="Web-{12388FA6-1968-B4E0-0F56-70EFAE94F30C}" dt="2022-12-01T01:16:32.309" v="36"/>
        <pc:sldMkLst>
          <pc:docMk/>
          <pc:sldMk cId="1753649221" sldId="582"/>
        </pc:sldMkLst>
        <pc:spChg chg="del">
          <ac:chgData name="Zhang, Ning" userId="S::zhang.ning@wustl.edu::3f78eb74-c68d-436b-bacf-133291c678e1" providerId="AD" clId="Web-{12388FA6-1968-B4E0-0F56-70EFAE94F30C}" dt="2022-12-01T01:16:27.575" v="31"/>
          <ac:spMkLst>
            <pc:docMk/>
            <pc:sldMk cId="1753649221" sldId="582"/>
            <ac:spMk id="3" creationId="{C7B241AD-598C-8BE1-1EAE-CE5A33913818}"/>
          </ac:spMkLst>
        </pc:spChg>
        <pc:spChg chg="del">
          <ac:chgData name="Zhang, Ning" userId="S::zhang.ning@wustl.edu::3f78eb74-c68d-436b-bacf-133291c678e1" providerId="AD" clId="Web-{12388FA6-1968-B4E0-0F56-70EFAE94F30C}" dt="2022-12-01T01:16:32.309" v="36"/>
          <ac:spMkLst>
            <pc:docMk/>
            <pc:sldMk cId="1753649221" sldId="582"/>
            <ac:spMk id="8" creationId="{DB4618D2-29F0-2963-3E89-8172657078D9}"/>
          </ac:spMkLst>
        </pc:spChg>
        <pc:spChg chg="del">
          <ac:chgData name="Zhang, Ning" userId="S::zhang.ning@wustl.edu::3f78eb74-c68d-436b-bacf-133291c678e1" providerId="AD" clId="Web-{12388FA6-1968-B4E0-0F56-70EFAE94F30C}" dt="2022-12-01T01:16:27.575" v="30"/>
          <ac:spMkLst>
            <pc:docMk/>
            <pc:sldMk cId="1753649221" sldId="582"/>
            <ac:spMk id="9" creationId="{E11EE94A-3BA3-592C-22B3-CE33EDAFE88D}"/>
          </ac:spMkLst>
        </pc:spChg>
        <pc:spChg chg="del">
          <ac:chgData name="Zhang, Ning" userId="S::zhang.ning@wustl.edu::3f78eb74-c68d-436b-bacf-133291c678e1" providerId="AD" clId="Web-{12388FA6-1968-B4E0-0F56-70EFAE94F30C}" dt="2022-12-01T01:16:27.575" v="29"/>
          <ac:spMkLst>
            <pc:docMk/>
            <pc:sldMk cId="1753649221" sldId="582"/>
            <ac:spMk id="17" creationId="{707818CA-9CFC-0AF3-A177-77C2E850CB6A}"/>
          </ac:spMkLst>
        </pc:spChg>
        <pc:spChg chg="del">
          <ac:chgData name="Zhang, Ning" userId="S::zhang.ning@wustl.edu::3f78eb74-c68d-436b-bacf-133291c678e1" providerId="AD" clId="Web-{12388FA6-1968-B4E0-0F56-70EFAE94F30C}" dt="2022-12-01T01:16:27.575" v="28"/>
          <ac:spMkLst>
            <pc:docMk/>
            <pc:sldMk cId="1753649221" sldId="582"/>
            <ac:spMk id="23" creationId="{025D759F-D257-E3B0-B889-B0C8AD93896B}"/>
          </ac:spMkLst>
        </pc:spChg>
        <pc:spChg chg="del">
          <ac:chgData name="Zhang, Ning" userId="S::zhang.ning@wustl.edu::3f78eb74-c68d-436b-bacf-133291c678e1" providerId="AD" clId="Web-{12388FA6-1968-B4E0-0F56-70EFAE94F30C}" dt="2022-12-01T01:16:27.575" v="27"/>
          <ac:spMkLst>
            <pc:docMk/>
            <pc:sldMk cId="1753649221" sldId="582"/>
            <ac:spMk id="33" creationId="{5A0E28B3-A558-27D1-2FB0-7AAE3D074871}"/>
          </ac:spMkLst>
        </pc:spChg>
        <pc:spChg chg="del">
          <ac:chgData name="Zhang, Ning" userId="S::zhang.ning@wustl.edu::3f78eb74-c68d-436b-bacf-133291c678e1" providerId="AD" clId="Web-{12388FA6-1968-B4E0-0F56-70EFAE94F30C}" dt="2022-12-01T01:16:27.575" v="26"/>
          <ac:spMkLst>
            <pc:docMk/>
            <pc:sldMk cId="1753649221" sldId="582"/>
            <ac:spMk id="34" creationId="{FD6B7898-61BD-88D5-3DB7-E5AF354C3CC8}"/>
          </ac:spMkLst>
        </pc:spChg>
        <pc:spChg chg="del">
          <ac:chgData name="Zhang, Ning" userId="S::zhang.ning@wustl.edu::3f78eb74-c68d-436b-bacf-133291c678e1" providerId="AD" clId="Web-{12388FA6-1968-B4E0-0F56-70EFAE94F30C}" dt="2022-12-01T01:16:27.575" v="25"/>
          <ac:spMkLst>
            <pc:docMk/>
            <pc:sldMk cId="1753649221" sldId="582"/>
            <ac:spMk id="38" creationId="{EFA19852-3F2A-3C95-3EF2-C33742899BB9}"/>
          </ac:spMkLst>
        </pc:spChg>
        <pc:spChg chg="del">
          <ac:chgData name="Zhang, Ning" userId="S::zhang.ning@wustl.edu::3f78eb74-c68d-436b-bacf-133291c678e1" providerId="AD" clId="Web-{12388FA6-1968-B4E0-0F56-70EFAE94F30C}" dt="2022-12-01T01:16:27.559" v="24"/>
          <ac:spMkLst>
            <pc:docMk/>
            <pc:sldMk cId="1753649221" sldId="582"/>
            <ac:spMk id="39" creationId="{1C09AA45-4E98-7CE2-00A9-BDC1F145167E}"/>
          </ac:spMkLst>
        </pc:spChg>
        <pc:spChg chg="del">
          <ac:chgData name="Zhang, Ning" userId="S::zhang.ning@wustl.edu::3f78eb74-c68d-436b-bacf-133291c678e1" providerId="AD" clId="Web-{12388FA6-1968-B4E0-0F56-70EFAE94F30C}" dt="2022-12-01T01:16:27.559" v="23"/>
          <ac:spMkLst>
            <pc:docMk/>
            <pc:sldMk cId="1753649221" sldId="582"/>
            <ac:spMk id="40" creationId="{7492AC08-DFAC-D586-6963-01B7693BDC19}"/>
          </ac:spMkLst>
        </pc:spChg>
        <pc:spChg chg="del">
          <ac:chgData name="Zhang, Ning" userId="S::zhang.ning@wustl.edu::3f78eb74-c68d-436b-bacf-133291c678e1" providerId="AD" clId="Web-{12388FA6-1968-B4E0-0F56-70EFAE94F30C}" dt="2022-12-01T01:16:27.559" v="22"/>
          <ac:spMkLst>
            <pc:docMk/>
            <pc:sldMk cId="1753649221" sldId="582"/>
            <ac:spMk id="41" creationId="{64457B4E-10A6-DC4D-7B51-C5459504BF70}"/>
          </ac:spMkLst>
        </pc:spChg>
        <pc:spChg chg="del">
          <ac:chgData name="Zhang, Ning" userId="S::zhang.ning@wustl.edu::3f78eb74-c68d-436b-bacf-133291c678e1" providerId="AD" clId="Web-{12388FA6-1968-B4E0-0F56-70EFAE94F30C}" dt="2022-12-01T01:16:30.012" v="35"/>
          <ac:spMkLst>
            <pc:docMk/>
            <pc:sldMk cId="1753649221" sldId="582"/>
            <ac:spMk id="42" creationId="{1BE77BC5-1162-F183-249B-65EFC9BE0F0D}"/>
          </ac:spMkLst>
        </pc:spChg>
        <pc:spChg chg="del">
          <ac:chgData name="Zhang, Ning" userId="S::zhang.ning@wustl.edu::3f78eb74-c68d-436b-bacf-133291c678e1" providerId="AD" clId="Web-{12388FA6-1968-B4E0-0F56-70EFAE94F30C}" dt="2022-12-01T01:16:30.012" v="34"/>
          <ac:spMkLst>
            <pc:docMk/>
            <pc:sldMk cId="1753649221" sldId="582"/>
            <ac:spMk id="43" creationId="{6753940D-24CF-0F4D-D06C-1135D2AABA37}"/>
          </ac:spMkLst>
        </pc:spChg>
        <pc:spChg chg="del">
          <ac:chgData name="Zhang, Ning" userId="S::zhang.ning@wustl.edu::3f78eb74-c68d-436b-bacf-133291c678e1" providerId="AD" clId="Web-{12388FA6-1968-B4E0-0F56-70EFAE94F30C}" dt="2022-12-01T01:16:27.559" v="21"/>
          <ac:spMkLst>
            <pc:docMk/>
            <pc:sldMk cId="1753649221" sldId="582"/>
            <ac:spMk id="44" creationId="{5D99971D-4A98-6D0D-5528-0E9277D57522}"/>
          </ac:spMkLst>
        </pc:spChg>
        <pc:spChg chg="del">
          <ac:chgData name="Zhang, Ning" userId="S::zhang.ning@wustl.edu::3f78eb74-c68d-436b-bacf-133291c678e1" providerId="AD" clId="Web-{12388FA6-1968-B4E0-0F56-70EFAE94F30C}" dt="2022-12-01T01:16:27.559" v="20"/>
          <ac:spMkLst>
            <pc:docMk/>
            <pc:sldMk cId="1753649221" sldId="582"/>
            <ac:spMk id="45" creationId="{C508C992-BBC6-F002-1EE8-C247123D7C24}"/>
          </ac:spMkLst>
        </pc:spChg>
        <pc:spChg chg="del">
          <ac:chgData name="Zhang, Ning" userId="S::zhang.ning@wustl.edu::3f78eb74-c68d-436b-bacf-133291c678e1" providerId="AD" clId="Web-{12388FA6-1968-B4E0-0F56-70EFAE94F30C}" dt="2022-12-01T01:16:30.012" v="33"/>
          <ac:spMkLst>
            <pc:docMk/>
            <pc:sldMk cId="1753649221" sldId="582"/>
            <ac:spMk id="47" creationId="{1A3D9711-6747-FFFF-05F5-7A5672EF4F6A}"/>
          </ac:spMkLst>
        </pc:spChg>
        <pc:spChg chg="del">
          <ac:chgData name="Zhang, Ning" userId="S::zhang.ning@wustl.edu::3f78eb74-c68d-436b-bacf-133291c678e1" providerId="AD" clId="Web-{12388FA6-1968-B4E0-0F56-70EFAE94F30C}" dt="2022-12-01T01:16:30.012" v="32"/>
          <ac:spMkLst>
            <pc:docMk/>
            <pc:sldMk cId="1753649221" sldId="582"/>
            <ac:spMk id="49" creationId="{9D97D1BC-4B04-C923-6982-FEB232D0F27F}"/>
          </ac:spMkLst>
        </pc:spChg>
      </pc:sldChg>
    </pc:docChg>
  </pc:docChgLst>
  <pc:docChgLst>
    <pc:chgData name="Li, Ao" userId="S::ao@wustl.edu::57418019-6a18-4b89-901d-5ff3b8b1ff2b" providerId="AD" clId="Web-{5178EF89-9C6C-44BB-B9D5-3CE48D9D0455}"/>
    <pc:docChg chg="modSld">
      <pc:chgData name="Li, Ao" userId="S::ao@wustl.edu::57418019-6a18-4b89-901d-5ff3b8b1ff2b" providerId="AD" clId="Web-{5178EF89-9C6C-44BB-B9D5-3CE48D9D0455}" dt="2022-12-01T21:09:34.225" v="29"/>
      <pc:docMkLst>
        <pc:docMk/>
      </pc:docMkLst>
      <pc:sldChg chg="modNotes">
        <pc:chgData name="Li, Ao" userId="S::ao@wustl.edu::57418019-6a18-4b89-901d-5ff3b8b1ff2b" providerId="AD" clId="Web-{5178EF89-9C6C-44BB-B9D5-3CE48D9D0455}" dt="2022-12-01T21:09:31.788" v="28"/>
        <pc:sldMkLst>
          <pc:docMk/>
          <pc:sldMk cId="1468473247" sldId="573"/>
        </pc:sldMkLst>
      </pc:sldChg>
      <pc:sldChg chg="modNotes">
        <pc:chgData name="Li, Ao" userId="S::ao@wustl.edu::57418019-6a18-4b89-901d-5ff3b8b1ff2b" providerId="AD" clId="Web-{5178EF89-9C6C-44BB-B9D5-3CE48D9D0455}" dt="2022-12-01T21:09:30.553" v="26"/>
        <pc:sldMkLst>
          <pc:docMk/>
          <pc:sldMk cId="2704055460" sldId="580"/>
        </pc:sldMkLst>
      </pc:sldChg>
      <pc:sldChg chg="modNotes">
        <pc:chgData name="Li, Ao" userId="S::ao@wustl.edu::57418019-6a18-4b89-901d-5ff3b8b1ff2b" providerId="AD" clId="Web-{5178EF89-9C6C-44BB-B9D5-3CE48D9D0455}" dt="2022-12-01T21:09:29.225" v="25"/>
        <pc:sldMkLst>
          <pc:docMk/>
          <pc:sldMk cId="767389374" sldId="581"/>
        </pc:sldMkLst>
      </pc:sldChg>
      <pc:sldChg chg="modNotes">
        <pc:chgData name="Li, Ao" userId="S::ao@wustl.edu::57418019-6a18-4b89-901d-5ff3b8b1ff2b" providerId="AD" clId="Web-{5178EF89-9C6C-44BB-B9D5-3CE48D9D0455}" dt="2022-12-01T21:09:34.225" v="29"/>
        <pc:sldMkLst>
          <pc:docMk/>
          <pc:sldMk cId="1321421133" sldId="585"/>
        </pc:sldMkLst>
      </pc:sldChg>
    </pc:docChg>
  </pc:docChgLst>
  <pc:docChgLst>
    <pc:chgData name="Li, Ao" userId="S::ao@wustl.edu::57418019-6a18-4b89-901d-5ff3b8b1ff2b" providerId="AD" clId="Web-{A41850F5-5BF3-7E71-9F06-A089275532A5}"/>
    <pc:docChg chg="modSld">
      <pc:chgData name="Li, Ao" userId="S::ao@wustl.edu::57418019-6a18-4b89-901d-5ff3b8b1ff2b" providerId="AD" clId="Web-{A41850F5-5BF3-7E71-9F06-A089275532A5}" dt="2022-11-21T03:37:32.761" v="1"/>
      <pc:docMkLst>
        <pc:docMk/>
      </pc:docMkLst>
      <pc:sldChg chg="addAnim modAnim">
        <pc:chgData name="Li, Ao" userId="S::ao@wustl.edu::57418019-6a18-4b89-901d-5ff3b8b1ff2b" providerId="AD" clId="Web-{A41850F5-5BF3-7E71-9F06-A089275532A5}" dt="2022-11-21T03:37:32.761" v="1"/>
        <pc:sldMkLst>
          <pc:docMk/>
          <pc:sldMk cId="1468473247" sldId="573"/>
        </pc:sldMkLst>
      </pc:sldChg>
    </pc:docChg>
  </pc:docChgLst>
  <pc:docChgLst>
    <pc:chgData name="来宾用户" userId="S::urn:spo:anon#236d15fffe06bfbe89269727b1020725a938988792a726b3b3696802dc4e09a6::" providerId="AD" clId="Web-{DA8A4161-7791-C52F-AD7E-95D465677734}"/>
    <pc:docChg chg="modSld">
      <pc:chgData name="来宾用户" userId="S::urn:spo:anon#236d15fffe06bfbe89269727b1020725a938988792a726b3b3696802dc4e09a6::" providerId="AD" clId="Web-{DA8A4161-7791-C52F-AD7E-95D465677734}" dt="2022-11-21T03:36:23.518" v="422"/>
      <pc:docMkLst>
        <pc:docMk/>
      </pc:docMkLst>
      <pc:sldChg chg="addSp delSp modSp addAnim delAnim modAnim">
        <pc:chgData name="来宾用户" userId="S::urn:spo:anon#236d15fffe06bfbe89269727b1020725a938988792a726b3b3696802dc4e09a6::" providerId="AD" clId="Web-{DA8A4161-7791-C52F-AD7E-95D465677734}" dt="2022-11-21T03:36:23.518" v="422"/>
        <pc:sldMkLst>
          <pc:docMk/>
          <pc:sldMk cId="1468473247" sldId="573"/>
        </pc:sldMkLst>
        <pc:spChg chg="del">
          <ac:chgData name="来宾用户" userId="S::urn:spo:anon#236d15fffe06bfbe89269727b1020725a938988792a726b3b3696802dc4e09a6::" providerId="AD" clId="Web-{DA8A4161-7791-C52F-AD7E-95D465677734}" dt="2022-11-21T02:52:59.849" v="0"/>
          <ac:spMkLst>
            <pc:docMk/>
            <pc:sldMk cId="1468473247" sldId="573"/>
            <ac:spMk id="3" creationId="{A8315BD5-7F42-BD6E-4856-9A13D5F560B1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13:53.214" v="251" actId="1076"/>
          <ac:spMkLst>
            <pc:docMk/>
            <pc:sldMk cId="1468473247" sldId="573"/>
            <ac:spMk id="6" creationId="{66EC859E-885F-B24B-BE56-52DB69B0F5CF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13:45.183" v="249" actId="1076"/>
          <ac:spMkLst>
            <pc:docMk/>
            <pc:sldMk cId="1468473247" sldId="573"/>
            <ac:spMk id="7" creationId="{A7A9D5B4-3F55-3E1C-036F-01DC35BD3225}"/>
          </ac:spMkLst>
        </pc:spChg>
        <pc:spChg chg="add del mod">
          <ac:chgData name="来宾用户" userId="S::urn:spo:anon#236d15fffe06bfbe89269727b1020725a938988792a726b3b3696802dc4e09a6::" providerId="AD" clId="Web-{DA8A4161-7791-C52F-AD7E-95D465677734}" dt="2022-11-21T02:55:58.207" v="35"/>
          <ac:spMkLst>
            <pc:docMk/>
            <pc:sldMk cId="1468473247" sldId="573"/>
            <ac:spMk id="8" creationId="{60A5D8FC-50F1-2F39-892A-827667D1A44D}"/>
          </ac:spMkLst>
        </pc:spChg>
        <pc:spChg chg="add del mod">
          <ac:chgData name="来宾用户" userId="S::urn:spo:anon#236d15fffe06bfbe89269727b1020725a938988792a726b3b3696802dc4e09a6::" providerId="AD" clId="Web-{DA8A4161-7791-C52F-AD7E-95D465677734}" dt="2022-11-21T03:13:42.011" v="248"/>
          <ac:spMkLst>
            <pc:docMk/>
            <pc:sldMk cId="1468473247" sldId="573"/>
            <ac:spMk id="9" creationId="{39973FA7-530E-6840-0866-0716CA051CC4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04:37.797" v="189" actId="1076"/>
          <ac:spMkLst>
            <pc:docMk/>
            <pc:sldMk cId="1468473247" sldId="573"/>
            <ac:spMk id="10" creationId="{30B376D1-73FE-622E-9C2D-2D4E39AD49C5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14:04.167" v="254" actId="1076"/>
          <ac:spMkLst>
            <pc:docMk/>
            <pc:sldMk cId="1468473247" sldId="573"/>
            <ac:spMk id="11" creationId="{51232287-1AA0-EA51-9541-49B030769C3D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14:01.605" v="253" actId="1076"/>
          <ac:spMkLst>
            <pc:docMk/>
            <pc:sldMk cId="1468473247" sldId="573"/>
            <ac:spMk id="12" creationId="{243D93C5-9ED0-3B9C-3D06-F609B99F93A5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13:57.402" v="252" actId="1076"/>
          <ac:spMkLst>
            <pc:docMk/>
            <pc:sldMk cId="1468473247" sldId="573"/>
            <ac:spMk id="13" creationId="{46D53F3E-BC68-FAB2-8D5D-6C99A0E3EE5B}"/>
          </ac:spMkLst>
        </pc:spChg>
        <pc:spChg chg="add del mod">
          <ac:chgData name="来宾用户" userId="S::urn:spo:anon#236d15fffe06bfbe89269727b1020725a938988792a726b3b3696802dc4e09a6::" providerId="AD" clId="Web-{DA8A4161-7791-C52F-AD7E-95D465677734}" dt="2022-11-21T03:13:41.121" v="247"/>
          <ac:spMkLst>
            <pc:docMk/>
            <pc:sldMk cId="1468473247" sldId="573"/>
            <ac:spMk id="14" creationId="{D76F54F6-F17D-CE5B-D968-B0454ABEF8C8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25:41.849" v="357" actId="1076"/>
          <ac:spMkLst>
            <pc:docMk/>
            <pc:sldMk cId="1468473247" sldId="573"/>
            <ac:spMk id="15" creationId="{599E1930-A6C4-E222-CCD7-DDD49AFAF7F8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26:03.381" v="368" actId="20577"/>
          <ac:spMkLst>
            <pc:docMk/>
            <pc:sldMk cId="1468473247" sldId="573"/>
            <ac:spMk id="16" creationId="{A00EAECC-4113-476F-586B-B4F64AEDDE9B}"/>
          </ac:spMkLst>
        </pc:spChg>
        <pc:spChg chg="add del mod">
          <ac:chgData name="来宾用户" userId="S::urn:spo:anon#236d15fffe06bfbe89269727b1020725a938988792a726b3b3696802dc4e09a6::" providerId="AD" clId="Web-{DA8A4161-7791-C52F-AD7E-95D465677734}" dt="2022-11-21T03:00:23.095" v="138"/>
          <ac:spMkLst>
            <pc:docMk/>
            <pc:sldMk cId="1468473247" sldId="573"/>
            <ac:spMk id="17" creationId="{9C4E752C-C166-AAA9-BBD1-C7D8E117F8B3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04:37.890" v="196" actId="1076"/>
          <ac:spMkLst>
            <pc:docMk/>
            <pc:sldMk cId="1468473247" sldId="573"/>
            <ac:spMk id="18" creationId="{0F036F7D-45BA-E40D-F4FD-5BE967EE8605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28:05.739" v="396" actId="1076"/>
          <ac:spMkLst>
            <pc:docMk/>
            <pc:sldMk cId="1468473247" sldId="573"/>
            <ac:spMk id="20" creationId="{D38B12D5-AEAB-0751-5D69-DDA272DFDAE7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32:50.035" v="406" actId="1076"/>
          <ac:spMkLst>
            <pc:docMk/>
            <pc:sldMk cId="1468473247" sldId="573"/>
            <ac:spMk id="22" creationId="{8FAF51DC-45EF-F85C-8FF3-4F864F096719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22:48.570" v="330" actId="1076"/>
          <ac:spMkLst>
            <pc:docMk/>
            <pc:sldMk cId="1468473247" sldId="573"/>
            <ac:spMk id="24" creationId="{84C4E3C3-F6D9-7EF7-39EB-DD5081944902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22:51.210" v="331" actId="1076"/>
          <ac:spMkLst>
            <pc:docMk/>
            <pc:sldMk cId="1468473247" sldId="573"/>
            <ac:spMk id="27" creationId="{B2DE9B94-3661-2155-FCAD-FB1D4E2BC7AA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14:56.589" v="274"/>
          <ac:spMkLst>
            <pc:docMk/>
            <pc:sldMk cId="1468473247" sldId="573"/>
            <ac:spMk id="28" creationId="{D5E33481-2696-6751-CD98-36663C4AD491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25:52.943" v="364" actId="20577"/>
          <ac:spMkLst>
            <pc:docMk/>
            <pc:sldMk cId="1468473247" sldId="573"/>
            <ac:spMk id="35" creationId="{26A29B57-AFD8-D82F-72E9-C897BB7E0B33}"/>
          </ac:spMkLst>
        </pc:spChg>
        <pc:spChg chg="add mod">
          <ac:chgData name="来宾用户" userId="S::urn:spo:anon#236d15fffe06bfbe89269727b1020725a938988792a726b3b3696802dc4e09a6::" providerId="AD" clId="Web-{DA8A4161-7791-C52F-AD7E-95D465677734}" dt="2022-11-21T03:33:01.989" v="412" actId="1076"/>
          <ac:spMkLst>
            <pc:docMk/>
            <pc:sldMk cId="1468473247" sldId="573"/>
            <ac:spMk id="37" creationId="{BD09527A-F4F8-09DF-CE6C-22E8F8B36012}"/>
          </ac:spMkLst>
        </pc:spChg>
        <pc:picChg chg="add mod">
          <ac:chgData name="来宾用户" userId="S::urn:spo:anon#236d15fffe06bfbe89269727b1020725a938988792a726b3b3696802dc4e09a6::" providerId="AD" clId="Web-{DA8A4161-7791-C52F-AD7E-95D465677734}" dt="2022-11-21T03:17:54.869" v="303" actId="14100"/>
          <ac:picMkLst>
            <pc:docMk/>
            <pc:sldMk cId="1468473247" sldId="573"/>
            <ac:picMk id="5" creationId="{E3696231-3FDC-A898-CAE4-1FA985303E98}"/>
          </ac:picMkLst>
        </pc:picChg>
        <pc:picChg chg="add mod">
          <ac:chgData name="来宾用户" userId="S::urn:spo:anon#236d15fffe06bfbe89269727b1020725a938988792a726b3b3696802dc4e09a6::" providerId="AD" clId="Web-{DA8A4161-7791-C52F-AD7E-95D465677734}" dt="2022-11-21T03:22:35.038" v="325" actId="1076"/>
          <ac:picMkLst>
            <pc:docMk/>
            <pc:sldMk cId="1468473247" sldId="573"/>
            <ac:picMk id="19" creationId="{DCA8916B-40E2-E0DE-3B21-CE355A39FED6}"/>
          </ac:picMkLst>
        </pc:picChg>
        <pc:picChg chg="add mod">
          <ac:chgData name="来宾用户" userId="S::urn:spo:anon#236d15fffe06bfbe89269727b1020725a938988792a726b3b3696802dc4e09a6::" providerId="AD" clId="Web-{DA8A4161-7791-C52F-AD7E-95D465677734}" dt="2022-11-21T03:32:43.379" v="403" actId="1076"/>
          <ac:picMkLst>
            <pc:docMk/>
            <pc:sldMk cId="1468473247" sldId="573"/>
            <ac:picMk id="21" creationId="{2B981669-70E0-6701-9081-6F00F0E410D3}"/>
          </ac:picMkLst>
        </pc:picChg>
        <pc:picChg chg="add del mod">
          <ac:chgData name="来宾用户" userId="S::urn:spo:anon#236d15fffe06bfbe89269727b1020725a938988792a726b3b3696802dc4e09a6::" providerId="AD" clId="Web-{DA8A4161-7791-C52F-AD7E-95D465677734}" dt="2022-11-21T03:09:20.997" v="226"/>
          <ac:picMkLst>
            <pc:docMk/>
            <pc:sldMk cId="1468473247" sldId="573"/>
            <ac:picMk id="23" creationId="{0BFC5C8A-4E38-5F61-6E32-E26FDAE7912B}"/>
          </ac:picMkLst>
        </pc:picChg>
        <pc:picChg chg="add mod">
          <ac:chgData name="来宾用户" userId="S::urn:spo:anon#236d15fffe06bfbe89269727b1020725a938988792a726b3b3696802dc4e09a6::" providerId="AD" clId="Web-{DA8A4161-7791-C52F-AD7E-95D465677734}" dt="2022-11-21T03:22:54.726" v="332" actId="1076"/>
          <ac:picMkLst>
            <pc:docMk/>
            <pc:sldMk cId="1468473247" sldId="573"/>
            <ac:picMk id="25" creationId="{D39A1F70-A86B-3668-E47E-1B376432C44A}"/>
          </ac:picMkLst>
        </pc:picChg>
        <pc:picChg chg="add mod">
          <ac:chgData name="来宾用户" userId="S::urn:spo:anon#236d15fffe06bfbe89269727b1020725a938988792a726b3b3696802dc4e09a6::" providerId="AD" clId="Web-{DA8A4161-7791-C52F-AD7E-95D465677734}" dt="2022-11-21T03:22:45.882" v="329" actId="1076"/>
          <ac:picMkLst>
            <pc:docMk/>
            <pc:sldMk cId="1468473247" sldId="573"/>
            <ac:picMk id="26" creationId="{32D10960-E257-9028-88F7-CD885CBC77DD}"/>
          </ac:picMkLst>
        </pc:picChg>
        <pc:picChg chg="add del mod">
          <ac:chgData name="来宾用户" userId="S::urn:spo:anon#236d15fffe06bfbe89269727b1020725a938988792a726b3b3696802dc4e09a6::" providerId="AD" clId="Web-{DA8A4161-7791-C52F-AD7E-95D465677734}" dt="2022-11-21T03:17:20.525" v="297"/>
          <ac:picMkLst>
            <pc:docMk/>
            <pc:sldMk cId="1468473247" sldId="573"/>
            <ac:picMk id="31" creationId="{83C47D88-06B6-8FAC-441C-EFED7522BD0E}"/>
          </ac:picMkLst>
        </pc:picChg>
        <pc:picChg chg="add mod">
          <ac:chgData name="来宾用户" userId="S::urn:spo:anon#236d15fffe06bfbe89269727b1020725a938988792a726b3b3696802dc4e09a6::" providerId="AD" clId="Web-{DA8A4161-7791-C52F-AD7E-95D465677734}" dt="2022-11-21T03:32:47.848" v="405" actId="1076"/>
          <ac:picMkLst>
            <pc:docMk/>
            <pc:sldMk cId="1468473247" sldId="573"/>
            <ac:picMk id="36" creationId="{50D1EF4D-EFDE-7625-752D-3FD4931FF003}"/>
          </ac:picMkLst>
        </pc:picChg>
        <pc:cxnChg chg="add del mod">
          <ac:chgData name="来宾用户" userId="S::urn:spo:anon#236d15fffe06bfbe89269727b1020725a938988792a726b3b3696802dc4e09a6::" providerId="AD" clId="Web-{DA8A4161-7791-C52F-AD7E-95D465677734}" dt="2022-11-21T03:22:07.648" v="319"/>
          <ac:cxnSpMkLst>
            <pc:docMk/>
            <pc:sldMk cId="1468473247" sldId="573"/>
            <ac:cxnSpMk id="29" creationId="{428EA677-4093-BF35-20C6-CB781E9B7D8E}"/>
          </ac:cxnSpMkLst>
        </pc:cxnChg>
        <pc:cxnChg chg="add del mod">
          <ac:chgData name="来宾用户" userId="S::urn:spo:anon#236d15fffe06bfbe89269727b1020725a938988792a726b3b3696802dc4e09a6::" providerId="AD" clId="Web-{DA8A4161-7791-C52F-AD7E-95D465677734}" dt="2022-11-21T03:17:51.478" v="302"/>
          <ac:cxnSpMkLst>
            <pc:docMk/>
            <pc:sldMk cId="1468473247" sldId="573"/>
            <ac:cxnSpMk id="30" creationId="{FF3754D1-1899-1A0E-7748-A7213F8B8DBB}"/>
          </ac:cxnSpMkLst>
        </pc:cxnChg>
        <pc:cxnChg chg="add del mod">
          <ac:chgData name="来宾用户" userId="S::urn:spo:anon#236d15fffe06bfbe89269727b1020725a938988792a726b3b3696802dc4e09a6::" providerId="AD" clId="Web-{DA8A4161-7791-C52F-AD7E-95D465677734}" dt="2022-11-21T03:22:08.523" v="320"/>
          <ac:cxnSpMkLst>
            <pc:docMk/>
            <pc:sldMk cId="1468473247" sldId="573"/>
            <ac:cxnSpMk id="32" creationId="{108C000B-2D3F-F9C8-6664-3ECFBB5C3C6D}"/>
          </ac:cxnSpMkLst>
        </pc:cxnChg>
        <pc:cxnChg chg="add del mod">
          <ac:chgData name="来宾用户" userId="S::urn:spo:anon#236d15fffe06bfbe89269727b1020725a938988792a726b3b3696802dc4e09a6::" providerId="AD" clId="Web-{DA8A4161-7791-C52F-AD7E-95D465677734}" dt="2022-11-21T03:22:09.601" v="321"/>
          <ac:cxnSpMkLst>
            <pc:docMk/>
            <pc:sldMk cId="1468473247" sldId="573"/>
            <ac:cxnSpMk id="33" creationId="{7770AD6C-0836-EE7D-73AC-96064ED5848A}"/>
          </ac:cxnSpMkLst>
        </pc:cxnChg>
        <pc:cxnChg chg="add del mod">
          <ac:chgData name="来宾用户" userId="S::urn:spo:anon#236d15fffe06bfbe89269727b1020725a938988792a726b3b3696802dc4e09a6::" providerId="AD" clId="Web-{DA8A4161-7791-C52F-AD7E-95D465677734}" dt="2022-11-21T03:22:11.023" v="322"/>
          <ac:cxnSpMkLst>
            <pc:docMk/>
            <pc:sldMk cId="1468473247" sldId="573"/>
            <ac:cxnSpMk id="34" creationId="{F1BA53FF-CECE-F8F3-2401-35531A3E6FBF}"/>
          </ac:cxnSpMkLst>
        </pc:cxnChg>
      </pc:sldChg>
    </pc:docChg>
  </pc:docChgLst>
  <pc:docChgLst>
    <pc:chgData name="Marion Sudvarg" userId="2bb9b31b-5f3c-4f72-8e1f-41eb276ee9c6" providerId="ADAL" clId="{744290F3-D5F5-436A-AED5-CFE3FD5AFB90}"/>
    <pc:docChg chg="delSld modSection">
      <pc:chgData name="Marion Sudvarg" userId="2bb9b31b-5f3c-4f72-8e1f-41eb276ee9c6" providerId="ADAL" clId="{744290F3-D5F5-436A-AED5-CFE3FD5AFB90}" dt="2022-12-07T16:03:36.583" v="0" actId="47"/>
      <pc:docMkLst>
        <pc:docMk/>
      </pc:docMkLst>
      <pc:sldChg chg="del">
        <pc:chgData name="Marion Sudvarg" userId="2bb9b31b-5f3c-4f72-8e1f-41eb276ee9c6" providerId="ADAL" clId="{744290F3-D5F5-436A-AED5-CFE3FD5AFB90}" dt="2022-12-07T16:03:36.583" v="0" actId="47"/>
        <pc:sldMkLst>
          <pc:docMk/>
          <pc:sldMk cId="4036490314" sldId="532"/>
        </pc:sldMkLst>
      </pc:sldChg>
      <pc:sldChg chg="del">
        <pc:chgData name="Marion Sudvarg" userId="2bb9b31b-5f3c-4f72-8e1f-41eb276ee9c6" providerId="ADAL" clId="{744290F3-D5F5-436A-AED5-CFE3FD5AFB90}" dt="2022-12-07T16:03:36.583" v="0" actId="47"/>
        <pc:sldMkLst>
          <pc:docMk/>
          <pc:sldMk cId="3916782296" sldId="534"/>
        </pc:sldMkLst>
      </pc:sldChg>
      <pc:sldChg chg="del">
        <pc:chgData name="Marion Sudvarg" userId="2bb9b31b-5f3c-4f72-8e1f-41eb276ee9c6" providerId="ADAL" clId="{744290F3-D5F5-436A-AED5-CFE3FD5AFB90}" dt="2022-12-07T16:03:36.583" v="0" actId="47"/>
        <pc:sldMkLst>
          <pc:docMk/>
          <pc:sldMk cId="3671367018" sldId="575"/>
        </pc:sldMkLst>
      </pc:sldChg>
      <pc:sldChg chg="del">
        <pc:chgData name="Marion Sudvarg" userId="2bb9b31b-5f3c-4f72-8e1f-41eb276ee9c6" providerId="ADAL" clId="{744290F3-D5F5-436A-AED5-CFE3FD5AFB90}" dt="2022-12-07T16:03:36.583" v="0" actId="47"/>
        <pc:sldMkLst>
          <pc:docMk/>
          <pc:sldMk cId="4077080389" sldId="577"/>
        </pc:sldMkLst>
      </pc:sldChg>
      <pc:sldChg chg="del">
        <pc:chgData name="Marion Sudvarg" userId="2bb9b31b-5f3c-4f72-8e1f-41eb276ee9c6" providerId="ADAL" clId="{744290F3-D5F5-436A-AED5-CFE3FD5AFB90}" dt="2022-12-07T16:03:36.583" v="0" actId="47"/>
        <pc:sldMkLst>
          <pc:docMk/>
          <pc:sldMk cId="3698094232" sldId="578"/>
        </pc:sldMkLst>
      </pc:sldChg>
      <pc:sldChg chg="del">
        <pc:chgData name="Marion Sudvarg" userId="2bb9b31b-5f3c-4f72-8e1f-41eb276ee9c6" providerId="ADAL" clId="{744290F3-D5F5-436A-AED5-CFE3FD5AFB90}" dt="2022-12-07T16:03:36.583" v="0" actId="47"/>
        <pc:sldMkLst>
          <pc:docMk/>
          <pc:sldMk cId="1411977909" sldId="579"/>
        </pc:sldMkLst>
      </pc:sldChg>
      <pc:sldChg chg="del">
        <pc:chgData name="Marion Sudvarg" userId="2bb9b31b-5f3c-4f72-8e1f-41eb276ee9c6" providerId="ADAL" clId="{744290F3-D5F5-436A-AED5-CFE3FD5AFB90}" dt="2022-12-07T16:03:36.583" v="0" actId="47"/>
        <pc:sldMkLst>
          <pc:docMk/>
          <pc:sldMk cId="2053873132" sldId="586"/>
        </pc:sldMkLst>
      </pc:sldChg>
    </pc:docChg>
  </pc:docChgLst>
  <pc:docChgLst>
    <pc:chgData name="Guest User" userId="S::urn:spo:anon#236d15fffe06bfbe89269727b1020725a938988792a726b3b3696802dc4e09a6::" providerId="AD" clId="Web-{CCFA3343-AE15-0E6D-B953-B92B578A466B}"/>
    <pc:docChg chg="addSld delSld modSld modSection">
      <pc:chgData name="Guest User" userId="S::urn:spo:anon#236d15fffe06bfbe89269727b1020725a938988792a726b3b3696802dc4e09a6::" providerId="AD" clId="Web-{CCFA3343-AE15-0E6D-B953-B92B578A466B}" dt="2022-11-29T15:39:18.287" v="327" actId="1076"/>
      <pc:docMkLst>
        <pc:docMk/>
      </pc:docMkLst>
      <pc:sldChg chg="modSp">
        <pc:chgData name="Guest User" userId="S::urn:spo:anon#236d15fffe06bfbe89269727b1020725a938988792a726b3b3696802dc4e09a6::" providerId="AD" clId="Web-{CCFA3343-AE15-0E6D-B953-B92B578A466B}" dt="2022-11-29T14:52:14.900" v="11" actId="20577"/>
        <pc:sldMkLst>
          <pc:docMk/>
          <pc:sldMk cId="1126270738" sldId="533"/>
        </pc:sldMkLst>
        <pc:spChg chg="mod">
          <ac:chgData name="Guest User" userId="S::urn:spo:anon#236d15fffe06bfbe89269727b1020725a938988792a726b3b3696802dc4e09a6::" providerId="AD" clId="Web-{CCFA3343-AE15-0E6D-B953-B92B578A466B}" dt="2022-11-29T14:52:14.900" v="11" actId="20577"/>
          <ac:spMkLst>
            <pc:docMk/>
            <pc:sldMk cId="1126270738" sldId="533"/>
            <ac:spMk id="3" creationId="{2B6B583E-FF09-566C-020A-EB9630308FA1}"/>
          </ac:spMkLst>
        </pc:spChg>
      </pc:sldChg>
      <pc:sldChg chg="addSp modSp">
        <pc:chgData name="Guest User" userId="S::urn:spo:anon#236d15fffe06bfbe89269727b1020725a938988792a726b3b3696802dc4e09a6::" providerId="AD" clId="Web-{CCFA3343-AE15-0E6D-B953-B92B578A466B}" dt="2022-11-29T15:38:46.818" v="316" actId="1076"/>
        <pc:sldMkLst>
          <pc:docMk/>
          <pc:sldMk cId="3916782296" sldId="534"/>
        </pc:sldMkLst>
        <pc:spChg chg="mod">
          <ac:chgData name="Guest User" userId="S::urn:spo:anon#236d15fffe06bfbe89269727b1020725a938988792a726b3b3696802dc4e09a6::" providerId="AD" clId="Web-{CCFA3343-AE15-0E6D-B953-B92B578A466B}" dt="2022-11-29T15:36:38.313" v="262" actId="20577"/>
          <ac:spMkLst>
            <pc:docMk/>
            <pc:sldMk cId="3916782296" sldId="534"/>
            <ac:spMk id="2" creationId="{A6AA40A7-7A5C-2631-052E-18E0FA4CF043}"/>
          </ac:spMkLst>
        </pc:spChg>
        <pc:spChg chg="mod">
          <ac:chgData name="Guest User" userId="S::urn:spo:anon#236d15fffe06bfbe89269727b1020725a938988792a726b3b3696802dc4e09a6::" providerId="AD" clId="Web-{CCFA3343-AE15-0E6D-B953-B92B578A466B}" dt="2022-11-29T15:38:09.004" v="290" actId="14100"/>
          <ac:spMkLst>
            <pc:docMk/>
            <pc:sldMk cId="3916782296" sldId="534"/>
            <ac:spMk id="3" creationId="{6D23B3B6-189B-AFAD-5687-8CECC83589C8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8:46.818" v="316" actId="1076"/>
          <ac:spMkLst>
            <pc:docMk/>
            <pc:sldMk cId="3916782296" sldId="534"/>
            <ac:spMk id="5" creationId="{EBC41497-26F5-9429-F330-0D802F44E6A4}"/>
          </ac:spMkLst>
        </pc:spChg>
      </pc:sldChg>
      <pc:sldChg chg="addSp delSp modSp">
        <pc:chgData name="Guest User" userId="S::urn:spo:anon#236d15fffe06bfbe89269727b1020725a938988792a726b3b3696802dc4e09a6::" providerId="AD" clId="Web-{CCFA3343-AE15-0E6D-B953-B92B578A466B}" dt="2022-11-29T15:35:41.936" v="251" actId="1076"/>
        <pc:sldMkLst>
          <pc:docMk/>
          <pc:sldMk cId="1468473247" sldId="573"/>
        </pc:sldMkLst>
        <pc:spChg chg="add mod">
          <ac:chgData name="Guest User" userId="S::urn:spo:anon#236d15fffe06bfbe89269727b1020725a938988792a726b3b3696802dc4e09a6::" providerId="AD" clId="Web-{CCFA3343-AE15-0E6D-B953-B92B578A466B}" dt="2022-11-29T15:32:55.102" v="191"/>
          <ac:spMkLst>
            <pc:docMk/>
            <pc:sldMk cId="1468473247" sldId="573"/>
            <ac:spMk id="3" creationId="{C7B241AD-598C-8BE1-1EAE-CE5A33913818}"/>
          </ac:spMkLst>
        </pc:spChg>
        <pc:spChg chg="mod">
          <ac:chgData name="Guest User" userId="S::urn:spo:anon#236d15fffe06bfbe89269727b1020725a938988792a726b3b3696802dc4e09a6::" providerId="AD" clId="Web-{CCFA3343-AE15-0E6D-B953-B92B578A466B}" dt="2022-11-29T15:22:47.347" v="132" actId="1076"/>
          <ac:spMkLst>
            <pc:docMk/>
            <pc:sldMk cId="1468473247" sldId="573"/>
            <ac:spMk id="6" creationId="{66EC859E-885F-B24B-BE56-52DB69B0F5CF}"/>
          </ac:spMkLst>
        </pc:spChg>
        <pc:spChg chg="mod">
          <ac:chgData name="Guest User" userId="S::urn:spo:anon#236d15fffe06bfbe89269727b1020725a938988792a726b3b3696802dc4e09a6::" providerId="AD" clId="Web-{CCFA3343-AE15-0E6D-B953-B92B578A466B}" dt="2022-11-29T15:22:50.347" v="133" actId="1076"/>
          <ac:spMkLst>
            <pc:docMk/>
            <pc:sldMk cId="1468473247" sldId="573"/>
            <ac:spMk id="7" creationId="{A7A9D5B4-3F55-3E1C-036F-01DC35BD3225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5:25.529" v="243" actId="1076"/>
          <ac:spMkLst>
            <pc:docMk/>
            <pc:sldMk cId="1468473247" sldId="573"/>
            <ac:spMk id="8" creationId="{DB4618D2-29F0-2963-3E89-8172657078D9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2:55.133" v="193"/>
          <ac:spMkLst>
            <pc:docMk/>
            <pc:sldMk cId="1468473247" sldId="573"/>
            <ac:spMk id="9" creationId="{E11EE94A-3BA3-592C-22B3-CE33EDAFE88D}"/>
          </ac:spMkLst>
        </pc:spChg>
        <pc:spChg chg="mod">
          <ac:chgData name="Guest User" userId="S::urn:spo:anon#236d15fffe06bfbe89269727b1020725a938988792a726b3b3696802dc4e09a6::" providerId="AD" clId="Web-{CCFA3343-AE15-0E6D-B953-B92B578A466B}" dt="2022-11-29T15:22:53.550" v="134" actId="1076"/>
          <ac:spMkLst>
            <pc:docMk/>
            <pc:sldMk cId="1468473247" sldId="573"/>
            <ac:spMk id="10" creationId="{30B376D1-73FE-622E-9C2D-2D4E39AD49C5}"/>
          </ac:spMkLst>
        </pc:spChg>
        <pc:spChg chg="add del mod">
          <ac:chgData name="Guest User" userId="S::urn:spo:anon#236d15fffe06bfbe89269727b1020725a938988792a726b3b3696802dc4e09a6::" providerId="AD" clId="Web-{CCFA3343-AE15-0E6D-B953-B92B578A466B}" dt="2022-11-29T15:14:22.908" v="53"/>
          <ac:spMkLst>
            <pc:docMk/>
            <pc:sldMk cId="1468473247" sldId="573"/>
            <ac:spMk id="14" creationId="{E54B8287-6502-5132-E0C5-91A9F2116AE3}"/>
          </ac:spMkLst>
        </pc:spChg>
        <pc:spChg chg="mod">
          <ac:chgData name="Guest User" userId="S::urn:spo:anon#236d15fffe06bfbe89269727b1020725a938988792a726b3b3696802dc4e09a6::" providerId="AD" clId="Web-{CCFA3343-AE15-0E6D-B953-B92B578A466B}" dt="2022-11-29T15:22:22.627" v="124" actId="1076"/>
          <ac:spMkLst>
            <pc:docMk/>
            <pc:sldMk cId="1468473247" sldId="573"/>
            <ac:spMk id="15" creationId="{599E1930-A6C4-E222-CCD7-DDD49AFAF7F8}"/>
          </ac:spMkLst>
        </pc:spChg>
        <pc:spChg chg="mod">
          <ac:chgData name="Guest User" userId="S::urn:spo:anon#236d15fffe06bfbe89269727b1020725a938988792a726b3b3696802dc4e09a6::" providerId="AD" clId="Web-{CCFA3343-AE15-0E6D-B953-B92B578A466B}" dt="2022-11-29T15:22:30.830" v="127" actId="1076"/>
          <ac:spMkLst>
            <pc:docMk/>
            <pc:sldMk cId="1468473247" sldId="573"/>
            <ac:spMk id="16" creationId="{A00EAECC-4113-476F-586B-B4F64AEDDE9B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2:55.165" v="194"/>
          <ac:spMkLst>
            <pc:docMk/>
            <pc:sldMk cId="1468473247" sldId="573"/>
            <ac:spMk id="17" creationId="{707818CA-9CFC-0AF3-A177-77C2E850CB6A}"/>
          </ac:spMkLst>
        </pc:spChg>
        <pc:spChg chg="mod">
          <ac:chgData name="Guest User" userId="S::urn:spo:anon#236d15fffe06bfbe89269727b1020725a938988792a726b3b3696802dc4e09a6::" providerId="AD" clId="Web-{CCFA3343-AE15-0E6D-B953-B92B578A466B}" dt="2022-11-29T15:23:02.066" v="136" actId="14100"/>
          <ac:spMkLst>
            <pc:docMk/>
            <pc:sldMk cId="1468473247" sldId="573"/>
            <ac:spMk id="18" creationId="{0F036F7D-45BA-E40D-F4FD-5BE967EE8605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2:55.180" v="195"/>
          <ac:spMkLst>
            <pc:docMk/>
            <pc:sldMk cId="1468473247" sldId="573"/>
            <ac:spMk id="23" creationId="{025D759F-D257-E3B0-B889-B0C8AD93896B}"/>
          </ac:spMkLst>
        </pc:spChg>
        <pc:spChg chg="mod">
          <ac:chgData name="Guest User" userId="S::urn:spo:anon#236d15fffe06bfbe89269727b1020725a938988792a726b3b3696802dc4e09a6::" providerId="AD" clId="Web-{CCFA3343-AE15-0E6D-B953-B92B578A466B}" dt="2022-11-29T15:23:09.144" v="138" actId="14100"/>
          <ac:spMkLst>
            <pc:docMk/>
            <pc:sldMk cId="1468473247" sldId="573"/>
            <ac:spMk id="28" creationId="{D5E33481-2696-6751-CD98-36663C4AD491}"/>
          </ac:spMkLst>
        </pc:spChg>
        <pc:spChg chg="add del mod">
          <ac:chgData name="Guest User" userId="S::urn:spo:anon#236d15fffe06bfbe89269727b1020725a938988792a726b3b3696802dc4e09a6::" providerId="AD" clId="Web-{CCFA3343-AE15-0E6D-B953-B92B578A466B}" dt="2022-11-29T15:16:31.099" v="82"/>
          <ac:spMkLst>
            <pc:docMk/>
            <pc:sldMk cId="1468473247" sldId="573"/>
            <ac:spMk id="29" creationId="{1122FE8F-1C30-EF57-DED0-522F37ABFF8E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4:34.043" v="229" actId="1076"/>
          <ac:spMkLst>
            <pc:docMk/>
            <pc:sldMk cId="1468473247" sldId="573"/>
            <ac:spMk id="30" creationId="{E39409F0-A398-3915-F5D7-3E75E94E271D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5:41.936" v="251" actId="1076"/>
          <ac:spMkLst>
            <pc:docMk/>
            <pc:sldMk cId="1468473247" sldId="573"/>
            <ac:spMk id="31" creationId="{09066D1A-261C-6FF0-FC1C-0B6F4F4AD7AE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5:35.030" v="248" actId="1076"/>
          <ac:spMkLst>
            <pc:docMk/>
            <pc:sldMk cId="1468473247" sldId="573"/>
            <ac:spMk id="32" creationId="{C829E683-DDF7-80A1-B1AB-3DCACFD84A08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2:55.274" v="199"/>
          <ac:spMkLst>
            <pc:docMk/>
            <pc:sldMk cId="1468473247" sldId="573"/>
            <ac:spMk id="33" creationId="{5A0E28B3-A558-27D1-2FB0-7AAE3D074871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2:55.290" v="200"/>
          <ac:spMkLst>
            <pc:docMk/>
            <pc:sldMk cId="1468473247" sldId="573"/>
            <ac:spMk id="34" creationId="{FD6B7898-61BD-88D5-3DB7-E5AF354C3CC8}"/>
          </ac:spMkLst>
        </pc:spChg>
        <pc:spChg chg="mod">
          <ac:chgData name="Guest User" userId="S::urn:spo:anon#236d15fffe06bfbe89269727b1020725a938988792a726b3b3696802dc4e09a6::" providerId="AD" clId="Web-{CCFA3343-AE15-0E6D-B953-B92B578A466B}" dt="2022-11-29T15:22:24.596" v="125" actId="1076"/>
          <ac:spMkLst>
            <pc:docMk/>
            <pc:sldMk cId="1468473247" sldId="573"/>
            <ac:spMk id="35" creationId="{26A29B57-AFD8-D82F-72E9-C897BB7E0B33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2:55.321" v="201"/>
          <ac:spMkLst>
            <pc:docMk/>
            <pc:sldMk cId="1468473247" sldId="573"/>
            <ac:spMk id="38" creationId="{EFA19852-3F2A-3C95-3EF2-C33742899BB9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2:55.337" v="202"/>
          <ac:spMkLst>
            <pc:docMk/>
            <pc:sldMk cId="1468473247" sldId="573"/>
            <ac:spMk id="39" creationId="{1C09AA45-4E98-7CE2-00A9-BDC1F145167E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2:55.368" v="203"/>
          <ac:spMkLst>
            <pc:docMk/>
            <pc:sldMk cId="1468473247" sldId="573"/>
            <ac:spMk id="40" creationId="{7492AC08-DFAC-D586-6963-01B7693BDC19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2:55.383" v="204"/>
          <ac:spMkLst>
            <pc:docMk/>
            <pc:sldMk cId="1468473247" sldId="573"/>
            <ac:spMk id="41" creationId="{64457B4E-10A6-DC4D-7B51-C5459504BF70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5:33.170" v="247" actId="1076"/>
          <ac:spMkLst>
            <pc:docMk/>
            <pc:sldMk cId="1468473247" sldId="573"/>
            <ac:spMk id="42" creationId="{1BE77BC5-1162-F183-249B-65EFC9BE0F0D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2:55.446" v="206"/>
          <ac:spMkLst>
            <pc:docMk/>
            <pc:sldMk cId="1468473247" sldId="573"/>
            <ac:spMk id="43" creationId="{6753940D-24CF-0F4D-D06C-1135D2AABA37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2:55.462" v="207"/>
          <ac:spMkLst>
            <pc:docMk/>
            <pc:sldMk cId="1468473247" sldId="573"/>
            <ac:spMk id="44" creationId="{5D99971D-4A98-6D0D-5528-0E9277D57522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2:55.493" v="208"/>
          <ac:spMkLst>
            <pc:docMk/>
            <pc:sldMk cId="1468473247" sldId="573"/>
            <ac:spMk id="45" creationId="{C508C992-BBC6-F002-1EE8-C247123D7C24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5:18.763" v="241" actId="1076"/>
          <ac:spMkLst>
            <pc:docMk/>
            <pc:sldMk cId="1468473247" sldId="573"/>
            <ac:spMk id="46" creationId="{79E1F7CA-953A-0326-6014-F3BB29458074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2:55.524" v="210"/>
          <ac:spMkLst>
            <pc:docMk/>
            <pc:sldMk cId="1468473247" sldId="573"/>
            <ac:spMk id="47" creationId="{1A3D9711-6747-FFFF-05F5-7A5672EF4F6A}"/>
          </ac:spMkLst>
        </pc:spChg>
        <pc:spChg chg="add del mod">
          <ac:chgData name="Guest User" userId="S::urn:spo:anon#236d15fffe06bfbe89269727b1020725a938988792a726b3b3696802dc4e09a6::" providerId="AD" clId="Web-{CCFA3343-AE15-0E6D-B953-B92B578A466B}" dt="2022-11-29T15:33:26.572" v="214"/>
          <ac:spMkLst>
            <pc:docMk/>
            <pc:sldMk cId="1468473247" sldId="573"/>
            <ac:spMk id="48" creationId="{9CFF922F-1812-1712-280B-A6106D3C4538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5:28.936" v="246" actId="1076"/>
          <ac:spMkLst>
            <pc:docMk/>
            <pc:sldMk cId="1468473247" sldId="573"/>
            <ac:spMk id="49" creationId="{9D97D1BC-4B04-C923-6982-FEB232D0F27F}"/>
          </ac:spMkLst>
        </pc:spChg>
        <pc:spChg chg="add mod">
          <ac:chgData name="Guest User" userId="S::urn:spo:anon#236d15fffe06bfbe89269727b1020725a938988792a726b3b3696802dc4e09a6::" providerId="AD" clId="Web-{CCFA3343-AE15-0E6D-B953-B92B578A466B}" dt="2022-11-29T15:35:39.842" v="250" actId="1076"/>
          <ac:spMkLst>
            <pc:docMk/>
            <pc:sldMk cId="1468473247" sldId="573"/>
            <ac:spMk id="50" creationId="{51E6DEDB-ABEE-9B94-9F83-AF20D5A5C637}"/>
          </ac:spMkLst>
        </pc:spChg>
        <pc:picChg chg="mod">
          <ac:chgData name="Guest User" userId="S::urn:spo:anon#236d15fffe06bfbe89269727b1020725a938988792a726b3b3696802dc4e09a6::" providerId="AD" clId="Web-{CCFA3343-AE15-0E6D-B953-B92B578A466B}" dt="2022-11-29T15:19:17.980" v="108" actId="14100"/>
          <ac:picMkLst>
            <pc:docMk/>
            <pc:sldMk cId="1468473247" sldId="573"/>
            <ac:picMk id="21" creationId="{2B981669-70E0-6701-9081-6F00F0E410D3}"/>
          </ac:picMkLst>
        </pc:picChg>
        <pc:picChg chg="mod">
          <ac:chgData name="Guest User" userId="S::urn:spo:anon#236d15fffe06bfbe89269727b1020725a938988792a726b3b3696802dc4e09a6::" providerId="AD" clId="Web-{CCFA3343-AE15-0E6D-B953-B92B578A466B}" dt="2022-11-29T15:28:48.094" v="164" actId="1076"/>
          <ac:picMkLst>
            <pc:docMk/>
            <pc:sldMk cId="1468473247" sldId="573"/>
            <ac:picMk id="36" creationId="{50D1EF4D-EFDE-7625-752D-3FD4931FF003}"/>
          </ac:picMkLst>
        </pc:picChg>
      </pc:sldChg>
      <pc:sldChg chg="addSp modSp">
        <pc:chgData name="Guest User" userId="S::urn:spo:anon#236d15fffe06bfbe89269727b1020725a938988792a726b3b3696802dc4e09a6::" providerId="AD" clId="Web-{CCFA3343-AE15-0E6D-B953-B92B578A466B}" dt="2022-11-29T15:39:18.287" v="327" actId="1076"/>
        <pc:sldMkLst>
          <pc:docMk/>
          <pc:sldMk cId="163712483" sldId="579"/>
        </pc:sldMkLst>
        <pc:spChg chg="add mod">
          <ac:chgData name="Guest User" userId="S::urn:spo:anon#236d15fffe06bfbe89269727b1020725a938988792a726b3b3696802dc4e09a6::" providerId="AD" clId="Web-{CCFA3343-AE15-0E6D-B953-B92B578A466B}" dt="2022-11-29T15:39:18.287" v="327" actId="1076"/>
          <ac:spMkLst>
            <pc:docMk/>
            <pc:sldMk cId="163712483" sldId="579"/>
            <ac:spMk id="5" creationId="{F5B7B804-9BEF-7B0E-100A-17F65E3608FB}"/>
          </ac:spMkLst>
        </pc:spChg>
      </pc:sldChg>
      <pc:sldChg chg="add del replId">
        <pc:chgData name="Guest User" userId="S::urn:spo:anon#236d15fffe06bfbe89269727b1020725a938988792a726b3b3696802dc4e09a6::" providerId="AD" clId="Web-{CCFA3343-AE15-0E6D-B953-B92B578A466B}" dt="2022-11-29T15:16:11.646" v="75"/>
        <pc:sldMkLst>
          <pc:docMk/>
          <pc:sldMk cId="2666097335" sldId="580"/>
        </pc:sldMkLst>
      </pc:sldChg>
    </pc:docChg>
  </pc:docChgLst>
  <pc:docChgLst>
    <pc:chgData name="来宾用户" userId="S::urn:spo:anon#236d15fffe06bfbe89269727b1020725a938988792a726b3b3696802dc4e09a6::" providerId="AD" clId="Web-{D8F01A58-F564-0DF2-DBAC-90C9B7578ECE}"/>
    <pc:docChg chg="addSld modSld sldOrd modSection">
      <pc:chgData name="来宾用户" userId="S::urn:spo:anon#236d15fffe06bfbe89269727b1020725a938988792a726b3b3696802dc4e09a6::" providerId="AD" clId="Web-{D8F01A58-F564-0DF2-DBAC-90C9B7578ECE}" dt="2022-11-29T05:49:14.221" v="13" actId="20577"/>
      <pc:docMkLst>
        <pc:docMk/>
      </pc:docMkLst>
      <pc:sldChg chg="ord">
        <pc:chgData name="来宾用户" userId="S::urn:spo:anon#236d15fffe06bfbe89269727b1020725a938988792a726b3b3696802dc4e09a6::" providerId="AD" clId="Web-{D8F01A58-F564-0DF2-DBAC-90C9B7578ECE}" dt="2022-11-29T05:47:54.219" v="2"/>
        <pc:sldMkLst>
          <pc:docMk/>
          <pc:sldMk cId="3704383528" sldId="532"/>
        </pc:sldMkLst>
      </pc:sldChg>
      <pc:sldChg chg="modSp new ord">
        <pc:chgData name="来宾用户" userId="S::urn:spo:anon#236d15fffe06bfbe89269727b1020725a938988792a726b3b3696802dc4e09a6::" providerId="AD" clId="Web-{D8F01A58-F564-0DF2-DBAC-90C9B7578ECE}" dt="2022-11-29T05:49:14.221" v="13" actId="20577"/>
        <pc:sldMkLst>
          <pc:docMk/>
          <pc:sldMk cId="163712483" sldId="579"/>
        </pc:sldMkLst>
        <pc:spChg chg="mod">
          <ac:chgData name="来宾用户" userId="S::urn:spo:anon#236d15fffe06bfbe89269727b1020725a938988792a726b3b3696802dc4e09a6::" providerId="AD" clId="Web-{D8F01A58-F564-0DF2-DBAC-90C9B7578ECE}" dt="2022-11-29T05:49:14.221" v="13" actId="20577"/>
          <ac:spMkLst>
            <pc:docMk/>
            <pc:sldMk cId="163712483" sldId="579"/>
            <ac:spMk id="2" creationId="{988A1712-2EE9-A067-2476-C1D9011D5128}"/>
          </ac:spMkLst>
        </pc:spChg>
      </pc:sldChg>
    </pc:docChg>
  </pc:docChgLst>
  <pc:docChgLst>
    <pc:chgData name="Li, Ao" userId="S::ao@wustl.edu::57418019-6a18-4b89-901d-5ff3b8b1ff2b" providerId="AD" clId="Web-{32D93B40-BD38-7F57-9F77-754E093689EF}"/>
    <pc:docChg chg="modSld">
      <pc:chgData name="Li, Ao" userId="S::ao@wustl.edu::57418019-6a18-4b89-901d-5ff3b8b1ff2b" providerId="AD" clId="Web-{32D93B40-BD38-7F57-9F77-754E093689EF}" dt="2022-11-30T15:57:07.734" v="47"/>
      <pc:docMkLst>
        <pc:docMk/>
      </pc:docMkLst>
      <pc:sldChg chg="modNotes">
        <pc:chgData name="Li, Ao" userId="S::ao@wustl.edu::57418019-6a18-4b89-901d-5ff3b8b1ff2b" providerId="AD" clId="Web-{32D93B40-BD38-7F57-9F77-754E093689EF}" dt="2022-11-30T15:57:07.734" v="47"/>
        <pc:sldMkLst>
          <pc:docMk/>
          <pc:sldMk cId="2704055460" sldId="580"/>
        </pc:sldMkLst>
      </pc:sldChg>
      <pc:sldChg chg="modSp">
        <pc:chgData name="Li, Ao" userId="S::ao@wustl.edu::57418019-6a18-4b89-901d-5ff3b8b1ff2b" providerId="AD" clId="Web-{32D93B40-BD38-7F57-9F77-754E093689EF}" dt="2022-11-30T02:32:47.272" v="41" actId="14100"/>
        <pc:sldMkLst>
          <pc:docMk/>
          <pc:sldMk cId="767389374" sldId="581"/>
        </pc:sldMkLst>
        <pc:spChg chg="mod">
          <ac:chgData name="Li, Ao" userId="S::ao@wustl.edu::57418019-6a18-4b89-901d-5ff3b8b1ff2b" providerId="AD" clId="Web-{32D93B40-BD38-7F57-9F77-754E093689EF}" dt="2022-11-30T02:32:47.272" v="41" actId="14100"/>
          <ac:spMkLst>
            <pc:docMk/>
            <pc:sldMk cId="767389374" sldId="581"/>
            <ac:spMk id="5" creationId="{4A54373F-9333-B860-F441-A39FADEA7273}"/>
          </ac:spMkLst>
        </pc:spChg>
      </pc:sldChg>
    </pc:docChg>
  </pc:docChgLst>
  <pc:docChgLst>
    <pc:chgData name="Li, Ao" userId="57418019-6a18-4b89-901d-5ff3b8b1ff2b" providerId="ADAL" clId="{006130C7-AAB4-124C-9A76-0C656691842F}"/>
    <pc:docChg chg="undo custSel addSld delSld modSld sldOrd modSection">
      <pc:chgData name="Li, Ao" userId="57418019-6a18-4b89-901d-5ff3b8b1ff2b" providerId="ADAL" clId="{006130C7-AAB4-124C-9A76-0C656691842F}" dt="2022-12-07T06:32:36.738" v="2778"/>
      <pc:docMkLst>
        <pc:docMk/>
      </pc:docMkLst>
      <pc:sldChg chg="add del mod modShow">
        <pc:chgData name="Li, Ao" userId="57418019-6a18-4b89-901d-5ff3b8b1ff2b" providerId="ADAL" clId="{006130C7-AAB4-124C-9A76-0C656691842F}" dt="2022-11-29T17:31:33.977" v="941" actId="729"/>
        <pc:sldMkLst>
          <pc:docMk/>
          <pc:sldMk cId="3704383528" sldId="532"/>
        </pc:sldMkLst>
      </pc:sldChg>
      <pc:sldChg chg="addSp delSp modSp mod delAnim modNotesTx">
        <pc:chgData name="Li, Ao" userId="57418019-6a18-4b89-901d-5ff3b8b1ff2b" providerId="ADAL" clId="{006130C7-AAB4-124C-9A76-0C656691842F}" dt="2022-11-30T06:44:47.930" v="1498" actId="478"/>
        <pc:sldMkLst>
          <pc:docMk/>
          <pc:sldMk cId="1126270738" sldId="533"/>
        </pc:sldMkLst>
        <pc:spChg chg="mod">
          <ac:chgData name="Li, Ao" userId="57418019-6a18-4b89-901d-5ff3b8b1ff2b" providerId="ADAL" clId="{006130C7-AAB4-124C-9A76-0C656691842F}" dt="2022-11-22T05:34:00.042" v="394" actId="20577"/>
          <ac:spMkLst>
            <pc:docMk/>
            <pc:sldMk cId="1126270738" sldId="533"/>
            <ac:spMk id="3" creationId="{2B6B583E-FF09-566C-020A-EB9630308FA1}"/>
          </ac:spMkLst>
        </pc:spChg>
        <pc:picChg chg="add del mod">
          <ac:chgData name="Li, Ao" userId="57418019-6a18-4b89-901d-5ff3b8b1ff2b" providerId="ADAL" clId="{006130C7-AAB4-124C-9A76-0C656691842F}" dt="2022-11-30T06:44:47.930" v="1498" actId="478"/>
          <ac:picMkLst>
            <pc:docMk/>
            <pc:sldMk cId="1126270738" sldId="533"/>
            <ac:picMk id="4" creationId="{FC932191-3004-DF18-488C-B62097AB0D31}"/>
          </ac:picMkLst>
        </pc:picChg>
      </pc:sldChg>
      <pc:sldChg chg="modSp mod modAnim">
        <pc:chgData name="Li, Ao" userId="57418019-6a18-4b89-901d-5ff3b8b1ff2b" providerId="ADAL" clId="{006130C7-AAB4-124C-9A76-0C656691842F}" dt="2022-11-29T20:36:20.772" v="1118" actId="20577"/>
        <pc:sldMkLst>
          <pc:docMk/>
          <pc:sldMk cId="3916782296" sldId="534"/>
        </pc:sldMkLst>
        <pc:spChg chg="mod">
          <ac:chgData name="Li, Ao" userId="57418019-6a18-4b89-901d-5ff3b8b1ff2b" providerId="ADAL" clId="{006130C7-AAB4-124C-9A76-0C656691842F}" dt="2022-11-29T20:36:20.772" v="1118" actId="20577"/>
          <ac:spMkLst>
            <pc:docMk/>
            <pc:sldMk cId="3916782296" sldId="534"/>
            <ac:spMk id="3" creationId="{6D23B3B6-189B-AFAD-5687-8CECC83589C8}"/>
          </ac:spMkLst>
        </pc:spChg>
        <pc:spChg chg="mod">
          <ac:chgData name="Li, Ao" userId="57418019-6a18-4b89-901d-5ff3b8b1ff2b" providerId="ADAL" clId="{006130C7-AAB4-124C-9A76-0C656691842F}" dt="2022-11-29T17:36:07.436" v="1022" actId="1076"/>
          <ac:spMkLst>
            <pc:docMk/>
            <pc:sldMk cId="3916782296" sldId="534"/>
            <ac:spMk id="5" creationId="{EBC41497-26F5-9429-F330-0D802F44E6A4}"/>
          </ac:spMkLst>
        </pc:spChg>
      </pc:sldChg>
      <pc:sldChg chg="addSp delSp modSp mod ord delAnim modAnim modNotesTx">
        <pc:chgData name="Li, Ao" userId="57418019-6a18-4b89-901d-5ff3b8b1ff2b" providerId="ADAL" clId="{006130C7-AAB4-124C-9A76-0C656691842F}" dt="2022-12-01T16:40:56.399" v="2385" actId="20577"/>
        <pc:sldMkLst>
          <pc:docMk/>
          <pc:sldMk cId="1489980842" sldId="535"/>
        </pc:sldMkLst>
        <pc:spChg chg="mod">
          <ac:chgData name="Li, Ao" userId="57418019-6a18-4b89-901d-5ff3b8b1ff2b" providerId="ADAL" clId="{006130C7-AAB4-124C-9A76-0C656691842F}" dt="2022-12-01T16:40:56.399" v="2385" actId="20577"/>
          <ac:spMkLst>
            <pc:docMk/>
            <pc:sldMk cId="1489980842" sldId="535"/>
            <ac:spMk id="2" creationId="{0528E516-6189-A40E-4D30-794FF51DB1DA}"/>
          </ac:spMkLst>
        </pc:spChg>
        <pc:spChg chg="mod">
          <ac:chgData name="Li, Ao" userId="57418019-6a18-4b89-901d-5ff3b8b1ff2b" providerId="ADAL" clId="{006130C7-AAB4-124C-9A76-0C656691842F}" dt="2022-12-01T16:40:47.142" v="2383" actId="27636"/>
          <ac:spMkLst>
            <pc:docMk/>
            <pc:sldMk cId="1489980842" sldId="535"/>
            <ac:spMk id="3" creationId="{36A40BDB-C8E1-45E3-AEB0-FC66C4EB927E}"/>
          </ac:spMkLst>
        </pc:spChg>
        <pc:picChg chg="add del mod">
          <ac:chgData name="Li, Ao" userId="57418019-6a18-4b89-901d-5ff3b8b1ff2b" providerId="ADAL" clId="{006130C7-AAB4-124C-9A76-0C656691842F}" dt="2022-11-30T06:45:11.120" v="1503" actId="478"/>
          <ac:picMkLst>
            <pc:docMk/>
            <pc:sldMk cId="1489980842" sldId="535"/>
            <ac:picMk id="5" creationId="{B45B3E04-7030-8C59-94BC-77C6D0005114}"/>
          </ac:picMkLst>
        </pc:picChg>
      </pc:sldChg>
      <pc:sldChg chg="addSp delSp modSp mod delAnim modNotesTx">
        <pc:chgData name="Li, Ao" userId="57418019-6a18-4b89-901d-5ff3b8b1ff2b" providerId="ADAL" clId="{006130C7-AAB4-124C-9A76-0C656691842F}" dt="2022-11-30T06:45:08.588" v="1502" actId="478"/>
        <pc:sldMkLst>
          <pc:docMk/>
          <pc:sldMk cId="1059040671" sldId="536"/>
        </pc:sldMkLst>
        <pc:spChg chg="mod">
          <ac:chgData name="Li, Ao" userId="57418019-6a18-4b89-901d-5ff3b8b1ff2b" providerId="ADAL" clId="{006130C7-AAB4-124C-9A76-0C656691842F}" dt="2022-11-29T17:33:23.222" v="942" actId="1076"/>
          <ac:spMkLst>
            <pc:docMk/>
            <pc:sldMk cId="1059040671" sldId="536"/>
            <ac:spMk id="4" creationId="{30145EAE-5799-C868-C49E-297430BB312C}"/>
          </ac:spMkLst>
        </pc:spChg>
        <pc:spChg chg="mod">
          <ac:chgData name="Li, Ao" userId="57418019-6a18-4b89-901d-5ff3b8b1ff2b" providerId="ADAL" clId="{006130C7-AAB4-124C-9A76-0C656691842F}" dt="2022-11-29T17:33:55.394" v="952" actId="1037"/>
          <ac:spMkLst>
            <pc:docMk/>
            <pc:sldMk cId="1059040671" sldId="536"/>
            <ac:spMk id="6" creationId="{CB97ED89-69B4-2837-44DF-D6C3AFED36CB}"/>
          </ac:spMkLst>
        </pc:spChg>
        <pc:spChg chg="mod">
          <ac:chgData name="Li, Ao" userId="57418019-6a18-4b89-901d-5ff3b8b1ff2b" providerId="ADAL" clId="{006130C7-AAB4-124C-9A76-0C656691842F}" dt="2022-11-29T17:33:36.571" v="944" actId="1076"/>
          <ac:spMkLst>
            <pc:docMk/>
            <pc:sldMk cId="1059040671" sldId="536"/>
            <ac:spMk id="8" creationId="{853ADF85-6818-F83C-0B76-D7F3580B7726}"/>
          </ac:spMkLst>
        </pc:spChg>
        <pc:picChg chg="mod">
          <ac:chgData name="Li, Ao" userId="57418019-6a18-4b89-901d-5ff3b8b1ff2b" providerId="ADAL" clId="{006130C7-AAB4-124C-9A76-0C656691842F}" dt="2022-11-29T17:33:38.422" v="945" actId="1076"/>
          <ac:picMkLst>
            <pc:docMk/>
            <pc:sldMk cId="1059040671" sldId="536"/>
            <ac:picMk id="9" creationId="{A85F0B4E-9727-3B8C-A7CB-7ED9AB45CBE3}"/>
          </ac:picMkLst>
        </pc:picChg>
        <pc:picChg chg="add del mod">
          <ac:chgData name="Li, Ao" userId="57418019-6a18-4b89-901d-5ff3b8b1ff2b" providerId="ADAL" clId="{006130C7-AAB4-124C-9A76-0C656691842F}" dt="2022-11-30T06:45:08.588" v="1502" actId="478"/>
          <ac:picMkLst>
            <pc:docMk/>
            <pc:sldMk cId="1059040671" sldId="536"/>
            <ac:picMk id="10" creationId="{8F9110EE-B09B-40A1-6640-16298538AB69}"/>
          </ac:picMkLst>
        </pc:picChg>
      </pc:sldChg>
      <pc:sldChg chg="mod modShow">
        <pc:chgData name="Li, Ao" userId="57418019-6a18-4b89-901d-5ff3b8b1ff2b" providerId="ADAL" clId="{006130C7-AAB4-124C-9A76-0C656691842F}" dt="2022-11-30T00:15:33.426" v="1275" actId="729"/>
        <pc:sldMkLst>
          <pc:docMk/>
          <pc:sldMk cId="3598157478" sldId="545"/>
        </pc:sldMkLst>
      </pc:sldChg>
      <pc:sldChg chg="addSp delSp">
        <pc:chgData name="Li, Ao" userId="57418019-6a18-4b89-901d-5ff3b8b1ff2b" providerId="ADAL" clId="{006130C7-AAB4-124C-9A76-0C656691842F}" dt="2022-11-21T05:45:22.937" v="63"/>
        <pc:sldMkLst>
          <pc:docMk/>
          <pc:sldMk cId="3472532142" sldId="556"/>
        </pc:sldMkLst>
        <pc:picChg chg="add del">
          <ac:chgData name="Li, Ao" userId="57418019-6a18-4b89-901d-5ff3b8b1ff2b" providerId="ADAL" clId="{006130C7-AAB4-124C-9A76-0C656691842F}" dt="2022-11-21T05:45:22.937" v="63"/>
          <ac:picMkLst>
            <pc:docMk/>
            <pc:sldMk cId="3472532142" sldId="556"/>
            <ac:picMk id="13" creationId="{A117E8FC-E658-8A67-3ABC-022C613739BD}"/>
          </ac:picMkLst>
        </pc:picChg>
      </pc:sldChg>
      <pc:sldChg chg="addSp delSp modSp mod delAnim modAnim modNotesTx">
        <pc:chgData name="Li, Ao" userId="57418019-6a18-4b89-901d-5ff3b8b1ff2b" providerId="ADAL" clId="{006130C7-AAB4-124C-9A76-0C656691842F}" dt="2022-12-01T16:10:28.643" v="2045"/>
        <pc:sldMkLst>
          <pc:docMk/>
          <pc:sldMk cId="1468473247" sldId="573"/>
        </pc:sldMkLst>
        <pc:spChg chg="mod">
          <ac:chgData name="Li, Ao" userId="57418019-6a18-4b89-901d-5ff3b8b1ff2b" providerId="ADAL" clId="{006130C7-AAB4-124C-9A76-0C656691842F}" dt="2022-11-30T03:38:30.480" v="1379" actId="20577"/>
          <ac:spMkLst>
            <pc:docMk/>
            <pc:sldMk cId="1468473247" sldId="573"/>
            <ac:spMk id="2" creationId="{E405EA36-2069-FF87-D91D-0D98803E5CC3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3" creationId="{C7B241AD-598C-8BE1-1EAE-CE5A33913818}"/>
          </ac:spMkLst>
        </pc:spChg>
        <pc:spChg chg="mod">
          <ac:chgData name="Li, Ao" userId="57418019-6a18-4b89-901d-5ff3b8b1ff2b" providerId="ADAL" clId="{006130C7-AAB4-124C-9A76-0C656691842F}" dt="2022-12-01T15:47:09.626" v="1824" actId="1038"/>
          <ac:spMkLst>
            <pc:docMk/>
            <pc:sldMk cId="1468473247" sldId="573"/>
            <ac:spMk id="6" creationId="{66EC859E-885F-B24B-BE56-52DB69B0F5CF}"/>
          </ac:spMkLst>
        </pc:spChg>
        <pc:spChg chg="mod">
          <ac:chgData name="Li, Ao" userId="57418019-6a18-4b89-901d-5ff3b8b1ff2b" providerId="ADAL" clId="{006130C7-AAB4-124C-9A76-0C656691842F}" dt="2022-12-01T15:47:09.626" v="1824" actId="1038"/>
          <ac:spMkLst>
            <pc:docMk/>
            <pc:sldMk cId="1468473247" sldId="573"/>
            <ac:spMk id="7" creationId="{A7A9D5B4-3F55-3E1C-036F-01DC35BD3225}"/>
          </ac:spMkLst>
        </pc:spChg>
        <pc:spChg chg="mod">
          <ac:chgData name="Li, Ao" userId="57418019-6a18-4b89-901d-5ff3b8b1ff2b" providerId="ADAL" clId="{006130C7-AAB4-124C-9A76-0C656691842F}" dt="2022-12-01T15:39:00.897" v="1603" actId="1076"/>
          <ac:spMkLst>
            <pc:docMk/>
            <pc:sldMk cId="1468473247" sldId="573"/>
            <ac:spMk id="8" creationId="{DB4618D2-29F0-2963-3E89-8172657078D9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9" creationId="{E11EE94A-3BA3-592C-22B3-CE33EDAFE88D}"/>
          </ac:spMkLst>
        </pc:spChg>
        <pc:spChg chg="mod">
          <ac:chgData name="Li, Ao" userId="57418019-6a18-4b89-901d-5ff3b8b1ff2b" providerId="ADAL" clId="{006130C7-AAB4-124C-9A76-0C656691842F}" dt="2022-12-01T15:47:09.626" v="1824" actId="1038"/>
          <ac:spMkLst>
            <pc:docMk/>
            <pc:sldMk cId="1468473247" sldId="573"/>
            <ac:spMk id="10" creationId="{30B376D1-73FE-622E-9C2D-2D4E39AD49C5}"/>
          </ac:spMkLst>
        </pc:spChg>
        <pc:spChg chg="mod">
          <ac:chgData name="Li, Ao" userId="57418019-6a18-4b89-901d-5ff3b8b1ff2b" providerId="ADAL" clId="{006130C7-AAB4-124C-9A76-0C656691842F}" dt="2022-12-01T15:47:09.626" v="1824" actId="1038"/>
          <ac:spMkLst>
            <pc:docMk/>
            <pc:sldMk cId="1468473247" sldId="573"/>
            <ac:spMk id="11" creationId="{51232287-1AA0-EA51-9541-49B030769C3D}"/>
          </ac:spMkLst>
        </pc:spChg>
        <pc:spChg chg="mod">
          <ac:chgData name="Li, Ao" userId="57418019-6a18-4b89-901d-5ff3b8b1ff2b" providerId="ADAL" clId="{006130C7-AAB4-124C-9A76-0C656691842F}" dt="2022-12-01T15:47:09.626" v="1824" actId="1038"/>
          <ac:spMkLst>
            <pc:docMk/>
            <pc:sldMk cId="1468473247" sldId="573"/>
            <ac:spMk id="12" creationId="{243D93C5-9ED0-3B9C-3D06-F609B99F93A5}"/>
          </ac:spMkLst>
        </pc:spChg>
        <pc:spChg chg="mod">
          <ac:chgData name="Li, Ao" userId="57418019-6a18-4b89-901d-5ff3b8b1ff2b" providerId="ADAL" clId="{006130C7-AAB4-124C-9A76-0C656691842F}" dt="2022-12-01T15:47:09.626" v="1824" actId="1038"/>
          <ac:spMkLst>
            <pc:docMk/>
            <pc:sldMk cId="1468473247" sldId="573"/>
            <ac:spMk id="13" creationId="{46D53F3E-BC68-FAB2-8D5D-6C99A0E3EE5B}"/>
          </ac:spMkLst>
        </pc:spChg>
        <pc:spChg chg="add del">
          <ac:chgData name="Li, Ao" userId="57418019-6a18-4b89-901d-5ff3b8b1ff2b" providerId="ADAL" clId="{006130C7-AAB4-124C-9A76-0C656691842F}" dt="2022-12-01T15:38:22.324" v="1598" actId="478"/>
          <ac:spMkLst>
            <pc:docMk/>
            <pc:sldMk cId="1468473247" sldId="573"/>
            <ac:spMk id="14" creationId="{96B3DFA1-68D7-44BE-765C-9BF0AF47FED9}"/>
          </ac:spMkLst>
        </pc:spChg>
        <pc:spChg chg="mod">
          <ac:chgData name="Li, Ao" userId="57418019-6a18-4b89-901d-5ff3b8b1ff2b" providerId="ADAL" clId="{006130C7-AAB4-124C-9A76-0C656691842F}" dt="2022-12-01T15:47:09.626" v="1824" actId="1038"/>
          <ac:spMkLst>
            <pc:docMk/>
            <pc:sldMk cId="1468473247" sldId="573"/>
            <ac:spMk id="15" creationId="{599E1930-A6C4-E222-CCD7-DDD49AFAF7F8}"/>
          </ac:spMkLst>
        </pc:spChg>
        <pc:spChg chg="mod">
          <ac:chgData name="Li, Ao" userId="57418019-6a18-4b89-901d-5ff3b8b1ff2b" providerId="ADAL" clId="{006130C7-AAB4-124C-9A76-0C656691842F}" dt="2022-12-01T15:47:09.626" v="1824" actId="1038"/>
          <ac:spMkLst>
            <pc:docMk/>
            <pc:sldMk cId="1468473247" sldId="573"/>
            <ac:spMk id="16" creationId="{A00EAECC-4113-476F-586B-B4F64AEDDE9B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17" creationId="{707818CA-9CFC-0AF3-A177-77C2E850CB6A}"/>
          </ac:spMkLst>
        </pc:spChg>
        <pc:spChg chg="mod">
          <ac:chgData name="Li, Ao" userId="57418019-6a18-4b89-901d-5ff3b8b1ff2b" providerId="ADAL" clId="{006130C7-AAB4-124C-9A76-0C656691842F}" dt="2022-12-01T15:47:09.626" v="1824" actId="1038"/>
          <ac:spMkLst>
            <pc:docMk/>
            <pc:sldMk cId="1468473247" sldId="573"/>
            <ac:spMk id="18" creationId="{0F036F7D-45BA-E40D-F4FD-5BE967EE8605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20" creationId="{D38B12D5-AEAB-0751-5D69-DDA272DFDAE7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22" creationId="{8FAF51DC-45EF-F85C-8FF3-4F864F096719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23" creationId="{025D759F-D257-E3B0-B889-B0C8AD93896B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24" creationId="{84C4E3C3-F6D9-7EF7-39EB-DD5081944902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27" creationId="{B2DE9B94-3661-2155-FCAD-FB1D4E2BC7AA}"/>
          </ac:spMkLst>
        </pc:spChg>
        <pc:spChg chg="mod">
          <ac:chgData name="Li, Ao" userId="57418019-6a18-4b89-901d-5ff3b8b1ff2b" providerId="ADAL" clId="{006130C7-AAB4-124C-9A76-0C656691842F}" dt="2022-12-01T15:47:14.191" v="1832" actId="1038"/>
          <ac:spMkLst>
            <pc:docMk/>
            <pc:sldMk cId="1468473247" sldId="573"/>
            <ac:spMk id="28" creationId="{D5E33481-2696-6751-CD98-36663C4AD491}"/>
          </ac:spMkLst>
        </pc:spChg>
        <pc:spChg chg="add mod">
          <ac:chgData name="Li, Ao" userId="57418019-6a18-4b89-901d-5ff3b8b1ff2b" providerId="ADAL" clId="{006130C7-AAB4-124C-9A76-0C656691842F}" dt="2022-12-01T15:46:22.885" v="1812" actId="1035"/>
          <ac:spMkLst>
            <pc:docMk/>
            <pc:sldMk cId="1468473247" sldId="573"/>
            <ac:spMk id="29" creationId="{EA3E0CBB-68EC-B8E6-BDBA-7F94CFECEDBF}"/>
          </ac:spMkLst>
        </pc:spChg>
        <pc:spChg chg="mod">
          <ac:chgData name="Li, Ao" userId="57418019-6a18-4b89-901d-5ff3b8b1ff2b" providerId="ADAL" clId="{006130C7-AAB4-124C-9A76-0C656691842F}" dt="2022-12-01T15:47:26.545" v="1835" actId="1076"/>
          <ac:spMkLst>
            <pc:docMk/>
            <pc:sldMk cId="1468473247" sldId="573"/>
            <ac:spMk id="30" creationId="{E39409F0-A398-3915-F5D7-3E75E94E271D}"/>
          </ac:spMkLst>
        </pc:spChg>
        <pc:spChg chg="mod">
          <ac:chgData name="Li, Ao" userId="57418019-6a18-4b89-901d-5ff3b8b1ff2b" providerId="ADAL" clId="{006130C7-AAB4-124C-9A76-0C656691842F}" dt="2022-12-01T15:47:31.953" v="1836" actId="1076"/>
          <ac:spMkLst>
            <pc:docMk/>
            <pc:sldMk cId="1468473247" sldId="573"/>
            <ac:spMk id="31" creationId="{09066D1A-261C-6FF0-FC1C-0B6F4F4AD7AE}"/>
          </ac:spMkLst>
        </pc:spChg>
        <pc:spChg chg="mod">
          <ac:chgData name="Li, Ao" userId="57418019-6a18-4b89-901d-5ff3b8b1ff2b" providerId="ADAL" clId="{006130C7-AAB4-124C-9A76-0C656691842F}" dt="2022-12-01T15:47:09.626" v="1824" actId="1038"/>
          <ac:spMkLst>
            <pc:docMk/>
            <pc:sldMk cId="1468473247" sldId="573"/>
            <ac:spMk id="32" creationId="{C829E683-DDF7-80A1-B1AB-3DCACFD84A08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33" creationId="{5A0E28B3-A558-27D1-2FB0-7AAE3D074871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34" creationId="{FD6B7898-61BD-88D5-3DB7-E5AF354C3CC8}"/>
          </ac:spMkLst>
        </pc:spChg>
        <pc:spChg chg="mod">
          <ac:chgData name="Li, Ao" userId="57418019-6a18-4b89-901d-5ff3b8b1ff2b" providerId="ADAL" clId="{006130C7-AAB4-124C-9A76-0C656691842F}" dt="2022-12-01T15:47:09.626" v="1824" actId="1038"/>
          <ac:spMkLst>
            <pc:docMk/>
            <pc:sldMk cId="1468473247" sldId="573"/>
            <ac:spMk id="35" creationId="{26A29B57-AFD8-D82F-72E9-C897BB7E0B33}"/>
          </ac:spMkLst>
        </pc:spChg>
        <pc:spChg chg="mod">
          <ac:chgData name="Li, Ao" userId="57418019-6a18-4b89-901d-5ff3b8b1ff2b" providerId="ADAL" clId="{006130C7-AAB4-124C-9A76-0C656691842F}" dt="2022-12-01T15:48:08.177" v="1854" actId="1076"/>
          <ac:spMkLst>
            <pc:docMk/>
            <pc:sldMk cId="1468473247" sldId="573"/>
            <ac:spMk id="37" creationId="{BD09527A-F4F8-09DF-CE6C-22E8F8B36012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38" creationId="{EFA19852-3F2A-3C95-3EF2-C33742899BB9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39" creationId="{1C09AA45-4E98-7CE2-00A9-BDC1F145167E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40" creationId="{7492AC08-DFAC-D586-6963-01B7693BDC19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41" creationId="{64457B4E-10A6-DC4D-7B51-C5459504BF70}"/>
          </ac:spMkLst>
        </pc:spChg>
        <pc:spChg chg="mod">
          <ac:chgData name="Li, Ao" userId="57418019-6a18-4b89-901d-5ff3b8b1ff2b" providerId="ADAL" clId="{006130C7-AAB4-124C-9A76-0C656691842F}" dt="2022-12-01T15:39:05.490" v="1604" actId="1076"/>
          <ac:spMkLst>
            <pc:docMk/>
            <pc:sldMk cId="1468473247" sldId="573"/>
            <ac:spMk id="42" creationId="{1BE77BC5-1162-F183-249B-65EFC9BE0F0D}"/>
          </ac:spMkLst>
        </pc:spChg>
        <pc:spChg chg="mod">
          <ac:chgData name="Li, Ao" userId="57418019-6a18-4b89-901d-5ff3b8b1ff2b" providerId="ADAL" clId="{006130C7-AAB4-124C-9A76-0C656691842F}" dt="2022-12-01T15:38:54.025" v="1601" actId="1076"/>
          <ac:spMkLst>
            <pc:docMk/>
            <pc:sldMk cId="1468473247" sldId="573"/>
            <ac:spMk id="43" creationId="{6753940D-24CF-0F4D-D06C-1135D2AABA37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44" creationId="{5D99971D-4A98-6D0D-5528-0E9277D57522}"/>
          </ac:spMkLst>
        </pc:spChg>
        <pc:spChg chg="mod">
          <ac:chgData name="Li, Ao" userId="57418019-6a18-4b89-901d-5ff3b8b1ff2b" providerId="ADAL" clId="{006130C7-AAB4-124C-9A76-0C656691842F}" dt="2022-12-01T15:48:02.927" v="1853" actId="1038"/>
          <ac:spMkLst>
            <pc:docMk/>
            <pc:sldMk cId="1468473247" sldId="573"/>
            <ac:spMk id="45" creationId="{C508C992-BBC6-F002-1EE8-C247123D7C24}"/>
          </ac:spMkLst>
        </pc:spChg>
        <pc:spChg chg="mod">
          <ac:chgData name="Li, Ao" userId="57418019-6a18-4b89-901d-5ff3b8b1ff2b" providerId="ADAL" clId="{006130C7-AAB4-124C-9A76-0C656691842F}" dt="2022-12-01T15:47:09.626" v="1824" actId="1038"/>
          <ac:spMkLst>
            <pc:docMk/>
            <pc:sldMk cId="1468473247" sldId="573"/>
            <ac:spMk id="46" creationId="{79E1F7CA-953A-0326-6014-F3BB29458074}"/>
          </ac:spMkLst>
        </pc:spChg>
        <pc:spChg chg="mod">
          <ac:chgData name="Li, Ao" userId="57418019-6a18-4b89-901d-5ff3b8b1ff2b" providerId="ADAL" clId="{006130C7-AAB4-124C-9A76-0C656691842F}" dt="2022-12-01T15:38:57.722" v="1602" actId="1076"/>
          <ac:spMkLst>
            <pc:docMk/>
            <pc:sldMk cId="1468473247" sldId="573"/>
            <ac:spMk id="47" creationId="{1A3D9711-6747-FFFF-05F5-7A5672EF4F6A}"/>
          </ac:spMkLst>
        </pc:spChg>
        <pc:spChg chg="add mod">
          <ac:chgData name="Li, Ao" userId="57418019-6a18-4b89-901d-5ff3b8b1ff2b" providerId="ADAL" clId="{006130C7-AAB4-124C-9A76-0C656691842F}" dt="2022-12-01T15:47:55.123" v="1842" actId="1076"/>
          <ac:spMkLst>
            <pc:docMk/>
            <pc:sldMk cId="1468473247" sldId="573"/>
            <ac:spMk id="48" creationId="{48DB04A0-1EE3-752F-2EBB-D01439A9935F}"/>
          </ac:spMkLst>
        </pc:spChg>
        <pc:spChg chg="mod">
          <ac:chgData name="Li, Ao" userId="57418019-6a18-4b89-901d-5ff3b8b1ff2b" providerId="ADAL" clId="{006130C7-AAB4-124C-9A76-0C656691842F}" dt="2022-12-01T15:47:09.626" v="1824" actId="1038"/>
          <ac:spMkLst>
            <pc:docMk/>
            <pc:sldMk cId="1468473247" sldId="573"/>
            <ac:spMk id="50" creationId="{51E6DEDB-ABEE-9B94-9F83-AF20D5A5C637}"/>
          </ac:spMkLst>
        </pc:spChg>
        <pc:spChg chg="add mod">
          <ac:chgData name="Li, Ao" userId="57418019-6a18-4b89-901d-5ff3b8b1ff2b" providerId="ADAL" clId="{006130C7-AAB4-124C-9A76-0C656691842F}" dt="2022-12-01T15:47:35.639" v="1837" actId="1076"/>
          <ac:spMkLst>
            <pc:docMk/>
            <pc:sldMk cId="1468473247" sldId="573"/>
            <ac:spMk id="51" creationId="{76E435B3-6AC5-BB82-ECA4-93861F235869}"/>
          </ac:spMkLst>
        </pc:spChg>
        <pc:spChg chg="add mod">
          <ac:chgData name="Li, Ao" userId="57418019-6a18-4b89-901d-5ff3b8b1ff2b" providerId="ADAL" clId="{006130C7-AAB4-124C-9A76-0C656691842F}" dt="2022-12-01T15:48:12.566" v="1860" actId="1038"/>
          <ac:spMkLst>
            <pc:docMk/>
            <pc:sldMk cId="1468473247" sldId="573"/>
            <ac:spMk id="52" creationId="{507BEE5A-6343-BE9A-A0F4-494B32A3AC27}"/>
          </ac:spMkLst>
        </pc:spChg>
        <pc:grpChg chg="add">
          <ac:chgData name="Li, Ao" userId="57418019-6a18-4b89-901d-5ff3b8b1ff2b" providerId="ADAL" clId="{006130C7-AAB4-124C-9A76-0C656691842F}" dt="2022-12-01T16:09:08.272" v="2034" actId="164"/>
          <ac:grpSpMkLst>
            <pc:docMk/>
            <pc:sldMk cId="1468473247" sldId="573"/>
            <ac:grpSpMk id="53" creationId="{D1B29114-9EE3-1B70-D424-42C5A8A3906B}"/>
          </ac:grpSpMkLst>
        </pc:grpChg>
        <pc:grpChg chg="add">
          <ac:chgData name="Li, Ao" userId="57418019-6a18-4b89-901d-5ff3b8b1ff2b" providerId="ADAL" clId="{006130C7-AAB4-124C-9A76-0C656691842F}" dt="2022-12-01T16:09:16.472" v="2035" actId="164"/>
          <ac:grpSpMkLst>
            <pc:docMk/>
            <pc:sldMk cId="1468473247" sldId="573"/>
            <ac:grpSpMk id="54" creationId="{96D3C11F-5221-7F03-C0F8-31B7F4FB30C4}"/>
          </ac:grpSpMkLst>
        </pc:grpChg>
        <pc:picChg chg="mod">
          <ac:chgData name="Li, Ao" userId="57418019-6a18-4b89-901d-5ff3b8b1ff2b" providerId="ADAL" clId="{006130C7-AAB4-124C-9A76-0C656691842F}" dt="2022-11-21T03:38:34.788" v="40" actId="1036"/>
          <ac:picMkLst>
            <pc:docMk/>
            <pc:sldMk cId="1468473247" sldId="573"/>
            <ac:picMk id="5" creationId="{E3696231-3FDC-A898-CAE4-1FA985303E98}"/>
          </ac:picMkLst>
        </pc:picChg>
        <pc:picChg chg="add del mod">
          <ac:chgData name="Li, Ao" userId="57418019-6a18-4b89-901d-5ff3b8b1ff2b" providerId="ADAL" clId="{006130C7-AAB4-124C-9A76-0C656691842F}" dt="2022-11-21T03:46:05.325" v="59" actId="478"/>
          <ac:picMkLst>
            <pc:docMk/>
            <pc:sldMk cId="1468473247" sldId="573"/>
            <ac:picMk id="8" creationId="{3ED18AA4-26EC-CC4B-2132-D8062E043719}"/>
          </ac:picMkLst>
        </pc:picChg>
        <pc:picChg chg="add del mod">
          <ac:chgData name="Li, Ao" userId="57418019-6a18-4b89-901d-5ff3b8b1ff2b" providerId="ADAL" clId="{006130C7-AAB4-124C-9A76-0C656691842F}" dt="2022-11-30T06:45:14.469" v="1504" actId="478"/>
          <ac:picMkLst>
            <pc:docMk/>
            <pc:sldMk cId="1468473247" sldId="573"/>
            <ac:picMk id="14" creationId="{7A291AA3-AB6C-33D2-D27C-57543B05939E}"/>
          </ac:picMkLst>
        </pc:picChg>
        <pc:picChg chg="mod">
          <ac:chgData name="Li, Ao" userId="57418019-6a18-4b89-901d-5ff3b8b1ff2b" providerId="ADAL" clId="{006130C7-AAB4-124C-9A76-0C656691842F}" dt="2022-12-01T15:48:02.927" v="1853" actId="1038"/>
          <ac:picMkLst>
            <pc:docMk/>
            <pc:sldMk cId="1468473247" sldId="573"/>
            <ac:picMk id="19" creationId="{DCA8916B-40E2-E0DE-3B21-CE355A39FED6}"/>
          </ac:picMkLst>
        </pc:picChg>
        <pc:picChg chg="mod">
          <ac:chgData name="Li, Ao" userId="57418019-6a18-4b89-901d-5ff3b8b1ff2b" providerId="ADAL" clId="{006130C7-AAB4-124C-9A76-0C656691842F}" dt="2022-12-01T15:48:02.927" v="1853" actId="1038"/>
          <ac:picMkLst>
            <pc:docMk/>
            <pc:sldMk cId="1468473247" sldId="573"/>
            <ac:picMk id="21" creationId="{2B981669-70E0-6701-9081-6F00F0E410D3}"/>
          </ac:picMkLst>
        </pc:picChg>
        <pc:picChg chg="mod">
          <ac:chgData name="Li, Ao" userId="57418019-6a18-4b89-901d-5ff3b8b1ff2b" providerId="ADAL" clId="{006130C7-AAB4-124C-9A76-0C656691842F}" dt="2022-12-01T15:48:02.927" v="1853" actId="1038"/>
          <ac:picMkLst>
            <pc:docMk/>
            <pc:sldMk cId="1468473247" sldId="573"/>
            <ac:picMk id="25" creationId="{D39A1F70-A86B-3668-E47E-1B376432C44A}"/>
          </ac:picMkLst>
        </pc:picChg>
        <pc:picChg chg="mod">
          <ac:chgData name="Li, Ao" userId="57418019-6a18-4b89-901d-5ff3b8b1ff2b" providerId="ADAL" clId="{006130C7-AAB4-124C-9A76-0C656691842F}" dt="2022-12-01T15:48:02.927" v="1853" actId="1038"/>
          <ac:picMkLst>
            <pc:docMk/>
            <pc:sldMk cId="1468473247" sldId="573"/>
            <ac:picMk id="26" creationId="{32D10960-E257-9028-88F7-CD885CBC77DD}"/>
          </ac:picMkLst>
        </pc:picChg>
        <pc:picChg chg="mod">
          <ac:chgData name="Li, Ao" userId="57418019-6a18-4b89-901d-5ff3b8b1ff2b" providerId="ADAL" clId="{006130C7-AAB4-124C-9A76-0C656691842F}" dt="2022-12-01T15:48:02.927" v="1853" actId="1038"/>
          <ac:picMkLst>
            <pc:docMk/>
            <pc:sldMk cId="1468473247" sldId="573"/>
            <ac:picMk id="36" creationId="{50D1EF4D-EFDE-7625-752D-3FD4931FF003}"/>
          </ac:picMkLst>
        </pc:picChg>
      </pc:sldChg>
      <pc:sldChg chg="delSp new mod">
        <pc:chgData name="Li, Ao" userId="57418019-6a18-4b89-901d-5ff3b8b1ff2b" providerId="ADAL" clId="{006130C7-AAB4-124C-9A76-0C656691842F}" dt="2022-11-21T04:07:39.990" v="61" actId="478"/>
        <pc:sldMkLst>
          <pc:docMk/>
          <pc:sldMk cId="815928005" sldId="574"/>
        </pc:sldMkLst>
        <pc:spChg chg="del">
          <ac:chgData name="Li, Ao" userId="57418019-6a18-4b89-901d-5ff3b8b1ff2b" providerId="ADAL" clId="{006130C7-AAB4-124C-9A76-0C656691842F}" dt="2022-11-21T04:07:39.990" v="61" actId="478"/>
          <ac:spMkLst>
            <pc:docMk/>
            <pc:sldMk cId="815928005" sldId="574"/>
            <ac:spMk id="2" creationId="{B47DE27E-4CB4-AE26-D0C2-BF2D80B96B98}"/>
          </ac:spMkLst>
        </pc:spChg>
      </pc:sldChg>
      <pc:sldChg chg="addSp delSp modSp add del mod">
        <pc:chgData name="Li, Ao" userId="57418019-6a18-4b89-901d-5ff3b8b1ff2b" providerId="ADAL" clId="{006130C7-AAB4-124C-9A76-0C656691842F}" dt="2022-11-21T05:49:44.410" v="86" actId="2696"/>
        <pc:sldMkLst>
          <pc:docMk/>
          <pc:sldMk cId="2848945522" sldId="575"/>
        </pc:sldMkLst>
        <pc:spChg chg="mod">
          <ac:chgData name="Li, Ao" userId="57418019-6a18-4b89-901d-5ff3b8b1ff2b" providerId="ADAL" clId="{006130C7-AAB4-124C-9A76-0C656691842F}" dt="2022-11-21T05:47:36.716" v="71" actId="1076"/>
          <ac:spMkLst>
            <pc:docMk/>
            <pc:sldMk cId="2848945522" sldId="575"/>
            <ac:spMk id="2" creationId="{1C697D17-9D95-41BC-5517-B3140ED102CB}"/>
          </ac:spMkLst>
        </pc:spChg>
        <pc:spChg chg="del">
          <ac:chgData name="Li, Ao" userId="57418019-6a18-4b89-901d-5ff3b8b1ff2b" providerId="ADAL" clId="{006130C7-AAB4-124C-9A76-0C656691842F}" dt="2022-11-21T05:47:26.691" v="65" actId="478"/>
          <ac:spMkLst>
            <pc:docMk/>
            <pc:sldMk cId="2848945522" sldId="575"/>
            <ac:spMk id="3" creationId="{FDA28BB3-5AF5-9037-A85B-502C0539F8E2}"/>
          </ac:spMkLst>
        </pc:spChg>
        <pc:spChg chg="add del mod">
          <ac:chgData name="Li, Ao" userId="57418019-6a18-4b89-901d-5ff3b8b1ff2b" providerId="ADAL" clId="{006130C7-AAB4-124C-9A76-0C656691842F}" dt="2022-11-21T05:47:32.420" v="69" actId="478"/>
          <ac:spMkLst>
            <pc:docMk/>
            <pc:sldMk cId="2848945522" sldId="575"/>
            <ac:spMk id="6" creationId="{FA24CD48-54D5-3C8D-9578-81CF34372384}"/>
          </ac:spMkLst>
        </pc:spChg>
        <pc:spChg chg="mod">
          <ac:chgData name="Li, Ao" userId="57418019-6a18-4b89-901d-5ff3b8b1ff2b" providerId="ADAL" clId="{006130C7-AAB4-124C-9A76-0C656691842F}" dt="2022-11-21T05:47:40.981" v="73" actId="1076"/>
          <ac:spMkLst>
            <pc:docMk/>
            <pc:sldMk cId="2848945522" sldId="575"/>
            <ac:spMk id="9" creationId="{559ED0DA-EEB1-3E65-C397-61E99A39BA16}"/>
          </ac:spMkLst>
        </pc:spChg>
        <pc:spChg chg="mod">
          <ac:chgData name="Li, Ao" userId="57418019-6a18-4b89-901d-5ff3b8b1ff2b" providerId="ADAL" clId="{006130C7-AAB4-124C-9A76-0C656691842F}" dt="2022-11-21T05:48:02.812" v="85" actId="1076"/>
          <ac:spMkLst>
            <pc:docMk/>
            <pc:sldMk cId="2848945522" sldId="575"/>
            <ac:spMk id="10" creationId="{B09FE2A6-9BF1-226A-9F44-5DDBA9EB2D56}"/>
          </ac:spMkLst>
        </pc:spChg>
        <pc:picChg chg="mod">
          <ac:chgData name="Li, Ao" userId="57418019-6a18-4b89-901d-5ff3b8b1ff2b" providerId="ADAL" clId="{006130C7-AAB4-124C-9A76-0C656691842F}" dt="2022-11-21T05:47:54.682" v="82" actId="1076"/>
          <ac:picMkLst>
            <pc:docMk/>
            <pc:sldMk cId="2848945522" sldId="575"/>
            <ac:picMk id="4" creationId="{69486E36-528D-F995-5DB4-3357B10C7C8C}"/>
          </ac:picMkLst>
        </pc:picChg>
      </pc:sldChg>
      <pc:sldChg chg="addSp delSp modSp new mod modAnim modShow">
        <pc:chgData name="Li, Ao" userId="57418019-6a18-4b89-901d-5ff3b8b1ff2b" providerId="ADAL" clId="{006130C7-AAB4-124C-9A76-0C656691842F}" dt="2022-11-29T20:56:18.459" v="1273" actId="729"/>
        <pc:sldMkLst>
          <pc:docMk/>
          <pc:sldMk cId="3671367018" sldId="575"/>
        </pc:sldMkLst>
        <pc:spChg chg="mod">
          <ac:chgData name="Li, Ao" userId="57418019-6a18-4b89-901d-5ff3b8b1ff2b" providerId="ADAL" clId="{006130C7-AAB4-124C-9A76-0C656691842F}" dt="2022-11-21T06:40:26.990" v="99" actId="20577"/>
          <ac:spMkLst>
            <pc:docMk/>
            <pc:sldMk cId="3671367018" sldId="575"/>
            <ac:spMk id="2" creationId="{81654BE0-0321-F7A4-C8B8-7944C03A9266}"/>
          </ac:spMkLst>
        </pc:spChg>
        <pc:spChg chg="del">
          <ac:chgData name="Li, Ao" userId="57418019-6a18-4b89-901d-5ff3b8b1ff2b" providerId="ADAL" clId="{006130C7-AAB4-124C-9A76-0C656691842F}" dt="2022-11-21T06:46:51.995" v="133" actId="478"/>
          <ac:spMkLst>
            <pc:docMk/>
            <pc:sldMk cId="3671367018" sldId="575"/>
            <ac:spMk id="3" creationId="{42229552-CD96-8065-7544-9B6879785B6E}"/>
          </ac:spMkLst>
        </pc:spChg>
        <pc:spChg chg="add mod">
          <ac:chgData name="Li, Ao" userId="57418019-6a18-4b89-901d-5ff3b8b1ff2b" providerId="ADAL" clId="{006130C7-AAB4-124C-9A76-0C656691842F}" dt="2022-11-21T06:46:19.533" v="125" actId="1076"/>
          <ac:spMkLst>
            <pc:docMk/>
            <pc:sldMk cId="3671367018" sldId="575"/>
            <ac:spMk id="13" creationId="{8EFA9AA5-9102-7EFA-2C7D-B0A61A4FE0E6}"/>
          </ac:spMkLst>
        </pc:spChg>
        <pc:spChg chg="add mod">
          <ac:chgData name="Li, Ao" userId="57418019-6a18-4b89-901d-5ff3b8b1ff2b" providerId="ADAL" clId="{006130C7-AAB4-124C-9A76-0C656691842F}" dt="2022-11-21T06:47:34.710" v="137" actId="1076"/>
          <ac:spMkLst>
            <pc:docMk/>
            <pc:sldMk cId="3671367018" sldId="575"/>
            <ac:spMk id="18" creationId="{26BDFE27-8F5F-58B6-6B8A-3DB0EE16B6E1}"/>
          </ac:spMkLst>
        </pc:spChg>
        <pc:picChg chg="add mod">
          <ac:chgData name="Li, Ao" userId="57418019-6a18-4b89-901d-5ff3b8b1ff2b" providerId="ADAL" clId="{006130C7-AAB4-124C-9A76-0C656691842F}" dt="2022-11-21T06:42:55.236" v="105" actId="1076"/>
          <ac:picMkLst>
            <pc:docMk/>
            <pc:sldMk cId="3671367018" sldId="575"/>
            <ac:picMk id="6" creationId="{6E0907CF-E251-4368-A37D-E4EE168240A0}"/>
          </ac:picMkLst>
        </pc:picChg>
        <pc:picChg chg="add mod">
          <ac:chgData name="Li, Ao" userId="57418019-6a18-4b89-901d-5ff3b8b1ff2b" providerId="ADAL" clId="{006130C7-AAB4-124C-9A76-0C656691842F}" dt="2022-11-21T06:44:32.279" v="111" actId="1076"/>
          <ac:picMkLst>
            <pc:docMk/>
            <pc:sldMk cId="3671367018" sldId="575"/>
            <ac:picMk id="8" creationId="{242BFC5A-74BA-50FE-5747-7A2327A754F4}"/>
          </ac:picMkLst>
        </pc:picChg>
        <pc:picChg chg="add mod">
          <ac:chgData name="Li, Ao" userId="57418019-6a18-4b89-901d-5ff3b8b1ff2b" providerId="ADAL" clId="{006130C7-AAB4-124C-9A76-0C656691842F}" dt="2022-11-21T06:45:14.539" v="118" actId="1076"/>
          <ac:picMkLst>
            <pc:docMk/>
            <pc:sldMk cId="3671367018" sldId="575"/>
            <ac:picMk id="10" creationId="{EC90ECEF-B4CA-E917-8512-FDA74B360145}"/>
          </ac:picMkLst>
        </pc:picChg>
        <pc:picChg chg="add mod">
          <ac:chgData name="Li, Ao" userId="57418019-6a18-4b89-901d-5ff3b8b1ff2b" providerId="ADAL" clId="{006130C7-AAB4-124C-9A76-0C656691842F}" dt="2022-11-21T06:48:05.294" v="143" actId="1076"/>
          <ac:picMkLst>
            <pc:docMk/>
            <pc:sldMk cId="3671367018" sldId="575"/>
            <ac:picMk id="20" creationId="{3DF1BF80-249C-85E7-F2A8-9C4DF5466EE2}"/>
          </ac:picMkLst>
        </pc:picChg>
        <pc:cxnChg chg="add">
          <ac:chgData name="Li, Ao" userId="57418019-6a18-4b89-901d-5ff3b8b1ff2b" providerId="ADAL" clId="{006130C7-AAB4-124C-9A76-0C656691842F}" dt="2022-11-21T06:45:40.329" v="119" actId="11529"/>
          <ac:cxnSpMkLst>
            <pc:docMk/>
            <pc:sldMk cId="3671367018" sldId="575"/>
            <ac:cxnSpMk id="12" creationId="{BDB19BBA-2BB6-E801-9BF1-E2D64B4E3D09}"/>
          </ac:cxnSpMkLst>
        </pc:cxnChg>
        <pc:cxnChg chg="add mod">
          <ac:chgData name="Li, Ao" userId="57418019-6a18-4b89-901d-5ff3b8b1ff2b" providerId="ADAL" clId="{006130C7-AAB4-124C-9A76-0C656691842F}" dt="2022-11-21T06:46:45.807" v="130" actId="14100"/>
          <ac:cxnSpMkLst>
            <pc:docMk/>
            <pc:sldMk cId="3671367018" sldId="575"/>
            <ac:cxnSpMk id="14" creationId="{ABC31B38-0F36-E398-E72A-D2EA1F5DB8B4}"/>
          </ac:cxnSpMkLst>
        </pc:cxnChg>
      </pc:sldChg>
      <pc:sldChg chg="new">
        <pc:chgData name="Li, Ao" userId="57418019-6a18-4b89-901d-5ff3b8b1ff2b" providerId="ADAL" clId="{006130C7-AAB4-124C-9A76-0C656691842F}" dt="2022-11-21T06:51:57.419" v="156" actId="680"/>
        <pc:sldMkLst>
          <pc:docMk/>
          <pc:sldMk cId="2574901544" sldId="576"/>
        </pc:sldMkLst>
      </pc:sldChg>
      <pc:sldChg chg="addSp delSp modSp new mod delAnim modAnim modShow">
        <pc:chgData name="Li, Ao" userId="57418019-6a18-4b89-901d-5ff3b8b1ff2b" providerId="ADAL" clId="{006130C7-AAB4-124C-9A76-0C656691842F}" dt="2022-11-29T20:56:20.802" v="1274" actId="729"/>
        <pc:sldMkLst>
          <pc:docMk/>
          <pc:sldMk cId="4077080389" sldId="577"/>
        </pc:sldMkLst>
        <pc:spChg chg="mod">
          <ac:chgData name="Li, Ao" userId="57418019-6a18-4b89-901d-5ff3b8b1ff2b" providerId="ADAL" clId="{006130C7-AAB4-124C-9A76-0C656691842F}" dt="2022-11-21T06:54:10.912" v="177" actId="14100"/>
          <ac:spMkLst>
            <pc:docMk/>
            <pc:sldMk cId="4077080389" sldId="577"/>
            <ac:spMk id="2" creationId="{5E2CE028-37BF-B5FB-1058-5FCCFC5D0461}"/>
          </ac:spMkLst>
        </pc:spChg>
        <pc:spChg chg="del">
          <ac:chgData name="Li, Ao" userId="57418019-6a18-4b89-901d-5ff3b8b1ff2b" providerId="ADAL" clId="{006130C7-AAB4-124C-9A76-0C656691842F}" dt="2022-11-21T06:54:25.201" v="180" actId="478"/>
          <ac:spMkLst>
            <pc:docMk/>
            <pc:sldMk cId="4077080389" sldId="577"/>
            <ac:spMk id="3" creationId="{B44AB9F5-786C-E710-63D1-9140EA7D01C1}"/>
          </ac:spMkLst>
        </pc:spChg>
        <pc:spChg chg="add mod">
          <ac:chgData name="Li, Ao" userId="57418019-6a18-4b89-901d-5ff3b8b1ff2b" providerId="ADAL" clId="{006130C7-AAB4-124C-9A76-0C656691842F}" dt="2022-11-21T06:57:43.577" v="238" actId="1076"/>
          <ac:spMkLst>
            <pc:docMk/>
            <pc:sldMk cId="4077080389" sldId="577"/>
            <ac:spMk id="18" creationId="{8F339289-A382-D2D1-DE3C-1A855F01DB08}"/>
          </ac:spMkLst>
        </pc:spChg>
        <pc:spChg chg="add mod">
          <ac:chgData name="Li, Ao" userId="57418019-6a18-4b89-901d-5ff3b8b1ff2b" providerId="ADAL" clId="{006130C7-AAB4-124C-9A76-0C656691842F}" dt="2022-11-21T06:57:51.005" v="250" actId="20577"/>
          <ac:spMkLst>
            <pc:docMk/>
            <pc:sldMk cId="4077080389" sldId="577"/>
            <ac:spMk id="19" creationId="{68AB4F8D-AEB9-5A27-0165-031D139C540D}"/>
          </ac:spMkLst>
        </pc:spChg>
        <pc:picChg chg="add del mod">
          <ac:chgData name="Li, Ao" userId="57418019-6a18-4b89-901d-5ff3b8b1ff2b" providerId="ADAL" clId="{006130C7-AAB4-124C-9A76-0C656691842F}" dt="2022-11-21T06:54:27" v="181" actId="478"/>
          <ac:picMkLst>
            <pc:docMk/>
            <pc:sldMk cId="4077080389" sldId="577"/>
            <ac:picMk id="5" creationId="{D1980ECA-C086-591A-FDC0-5E31AE2A1BB4}"/>
          </ac:picMkLst>
        </pc:picChg>
        <pc:picChg chg="add mod">
          <ac:chgData name="Li, Ao" userId="57418019-6a18-4b89-901d-5ff3b8b1ff2b" providerId="ADAL" clId="{006130C7-AAB4-124C-9A76-0C656691842F}" dt="2022-11-21T06:57:26.760" v="223" actId="1076"/>
          <ac:picMkLst>
            <pc:docMk/>
            <pc:sldMk cId="4077080389" sldId="577"/>
            <ac:picMk id="7" creationId="{C4BCDAD5-135F-00B4-C0F3-4CF5D98DF382}"/>
          </ac:picMkLst>
        </pc:picChg>
        <pc:picChg chg="add mod">
          <ac:chgData name="Li, Ao" userId="57418019-6a18-4b89-901d-5ff3b8b1ff2b" providerId="ADAL" clId="{006130C7-AAB4-124C-9A76-0C656691842F}" dt="2022-11-21T06:57:29.780" v="224" actId="1076"/>
          <ac:picMkLst>
            <pc:docMk/>
            <pc:sldMk cId="4077080389" sldId="577"/>
            <ac:picMk id="9" creationId="{DA00EBF0-C503-DE81-AEAD-333D5AB9DB13}"/>
          </ac:picMkLst>
        </pc:picChg>
        <pc:cxnChg chg="add mod">
          <ac:chgData name="Li, Ao" userId="57418019-6a18-4b89-901d-5ff3b8b1ff2b" providerId="ADAL" clId="{006130C7-AAB4-124C-9A76-0C656691842F}" dt="2022-11-21T06:57:29.780" v="224" actId="1076"/>
          <ac:cxnSpMkLst>
            <pc:docMk/>
            <pc:sldMk cId="4077080389" sldId="577"/>
            <ac:cxnSpMk id="11" creationId="{EE987AB1-51AF-9444-9871-4CB38DFDE242}"/>
          </ac:cxnSpMkLst>
        </pc:cxnChg>
        <pc:cxnChg chg="add mod">
          <ac:chgData name="Li, Ao" userId="57418019-6a18-4b89-901d-5ff3b8b1ff2b" providerId="ADAL" clId="{006130C7-AAB4-124C-9A76-0C656691842F}" dt="2022-11-21T06:57:29.780" v="224" actId="1076"/>
          <ac:cxnSpMkLst>
            <pc:docMk/>
            <pc:sldMk cId="4077080389" sldId="577"/>
            <ac:cxnSpMk id="14" creationId="{F5D6BC63-E7DC-A730-2829-AD7756B4DEDD}"/>
          </ac:cxnSpMkLst>
        </pc:cxnChg>
      </pc:sldChg>
      <pc:sldChg chg="addSp delSp modSp new mod ord modAnim modShow">
        <pc:chgData name="Li, Ao" userId="57418019-6a18-4b89-901d-5ff3b8b1ff2b" providerId="ADAL" clId="{006130C7-AAB4-124C-9A76-0C656691842F}" dt="2022-11-21T07:03:16.224" v="359" actId="20578"/>
        <pc:sldMkLst>
          <pc:docMk/>
          <pc:sldMk cId="3698094232" sldId="578"/>
        </pc:sldMkLst>
        <pc:spChg chg="mod">
          <ac:chgData name="Li, Ao" userId="57418019-6a18-4b89-901d-5ff3b8b1ff2b" providerId="ADAL" clId="{006130C7-AAB4-124C-9A76-0C656691842F}" dt="2022-11-21T07:00:14.331" v="333" actId="27636"/>
          <ac:spMkLst>
            <pc:docMk/>
            <pc:sldMk cId="3698094232" sldId="578"/>
            <ac:spMk id="2" creationId="{7DBE1C62-1DF8-A09F-A55E-7AA7ED4C3D37}"/>
          </ac:spMkLst>
        </pc:spChg>
        <pc:spChg chg="del">
          <ac:chgData name="Li, Ao" userId="57418019-6a18-4b89-901d-5ff3b8b1ff2b" providerId="ADAL" clId="{006130C7-AAB4-124C-9A76-0C656691842F}" dt="2022-11-21T07:00:18.632" v="334" actId="478"/>
          <ac:spMkLst>
            <pc:docMk/>
            <pc:sldMk cId="3698094232" sldId="578"/>
            <ac:spMk id="3" creationId="{AE210EA9-0244-B5F6-9AB7-9225087F79CE}"/>
          </ac:spMkLst>
        </pc:spChg>
        <pc:spChg chg="add mod">
          <ac:chgData name="Li, Ao" userId="57418019-6a18-4b89-901d-5ff3b8b1ff2b" providerId="ADAL" clId="{006130C7-AAB4-124C-9A76-0C656691842F}" dt="2022-11-21T07:00:54.870" v="339" actId="14100"/>
          <ac:spMkLst>
            <pc:docMk/>
            <pc:sldMk cId="3698094232" sldId="578"/>
            <ac:spMk id="5" creationId="{749C616C-E255-6AC1-E115-97740C647F58}"/>
          </ac:spMkLst>
        </pc:spChg>
        <pc:spChg chg="add mod">
          <ac:chgData name="Li, Ao" userId="57418019-6a18-4b89-901d-5ff3b8b1ff2b" providerId="ADAL" clId="{006130C7-AAB4-124C-9A76-0C656691842F}" dt="2022-11-21T07:00:34.725" v="335"/>
          <ac:spMkLst>
            <pc:docMk/>
            <pc:sldMk cId="3698094232" sldId="578"/>
            <ac:spMk id="6" creationId="{9BABE9EE-B096-FFBD-C68D-658E1249CFE5}"/>
          </ac:spMkLst>
        </pc:spChg>
        <pc:spChg chg="add mod">
          <ac:chgData name="Li, Ao" userId="57418019-6a18-4b89-901d-5ff3b8b1ff2b" providerId="ADAL" clId="{006130C7-AAB4-124C-9A76-0C656691842F}" dt="2022-11-21T07:00:34.725" v="335"/>
          <ac:spMkLst>
            <pc:docMk/>
            <pc:sldMk cId="3698094232" sldId="578"/>
            <ac:spMk id="8" creationId="{7FC2B49D-89C0-21DC-61F8-019D1C4A6D5F}"/>
          </ac:spMkLst>
        </pc:spChg>
        <pc:spChg chg="add mod">
          <ac:chgData name="Li, Ao" userId="57418019-6a18-4b89-901d-5ff3b8b1ff2b" providerId="ADAL" clId="{006130C7-AAB4-124C-9A76-0C656691842F}" dt="2022-11-21T07:00:34.725" v="335"/>
          <ac:spMkLst>
            <pc:docMk/>
            <pc:sldMk cId="3698094232" sldId="578"/>
            <ac:spMk id="9" creationId="{96A1A024-77F6-B52F-115D-7903E4E2B4D5}"/>
          </ac:spMkLst>
        </pc:spChg>
        <pc:cxnChg chg="add mod">
          <ac:chgData name="Li, Ao" userId="57418019-6a18-4b89-901d-5ff3b8b1ff2b" providerId="ADAL" clId="{006130C7-AAB4-124C-9A76-0C656691842F}" dt="2022-11-21T07:00:34.725" v="335"/>
          <ac:cxnSpMkLst>
            <pc:docMk/>
            <pc:sldMk cId="3698094232" sldId="578"/>
            <ac:cxnSpMk id="7" creationId="{09DF4C2B-BD8D-4895-14D5-101F5C256867}"/>
          </ac:cxnSpMkLst>
        </pc:cxnChg>
        <pc:cxnChg chg="add mod">
          <ac:chgData name="Li, Ao" userId="57418019-6a18-4b89-901d-5ff3b8b1ff2b" providerId="ADAL" clId="{006130C7-AAB4-124C-9A76-0C656691842F}" dt="2022-11-21T07:00:34.725" v="335"/>
          <ac:cxnSpMkLst>
            <pc:docMk/>
            <pc:sldMk cId="3698094232" sldId="578"/>
            <ac:cxnSpMk id="10" creationId="{64329B38-54C7-4A88-E218-ADCA18E35928}"/>
          </ac:cxnSpMkLst>
        </pc:cxnChg>
      </pc:sldChg>
      <pc:sldChg chg="addSp delSp modSp mod delAnim modAnim modShow modNotesTx">
        <pc:chgData name="Li, Ao" userId="57418019-6a18-4b89-901d-5ff3b8b1ff2b" providerId="ADAL" clId="{006130C7-AAB4-124C-9A76-0C656691842F}" dt="2022-12-01T16:25:15.307" v="2133" actId="729"/>
        <pc:sldMkLst>
          <pc:docMk/>
          <pc:sldMk cId="163712483" sldId="579"/>
        </pc:sldMkLst>
        <pc:spChg chg="mod">
          <ac:chgData name="Li, Ao" userId="57418019-6a18-4b89-901d-5ff3b8b1ff2b" providerId="ADAL" clId="{006130C7-AAB4-124C-9A76-0C656691842F}" dt="2022-11-29T16:41:43.460" v="560" actId="20577"/>
          <ac:spMkLst>
            <pc:docMk/>
            <pc:sldMk cId="163712483" sldId="579"/>
            <ac:spMk id="2" creationId="{988A1712-2EE9-A067-2476-C1D9011D5128}"/>
          </ac:spMkLst>
        </pc:spChg>
        <pc:spChg chg="del mod">
          <ac:chgData name="Li, Ao" userId="57418019-6a18-4b89-901d-5ff3b8b1ff2b" providerId="ADAL" clId="{006130C7-AAB4-124C-9A76-0C656691842F}" dt="2022-11-29T17:05:47.513" v="636" actId="478"/>
          <ac:spMkLst>
            <pc:docMk/>
            <pc:sldMk cId="163712483" sldId="579"/>
            <ac:spMk id="3" creationId="{3AD02315-DC31-BE8B-72A8-DB8730FBE979}"/>
          </ac:spMkLst>
        </pc:spChg>
        <pc:spChg chg="del mod">
          <ac:chgData name="Li, Ao" userId="57418019-6a18-4b89-901d-5ff3b8b1ff2b" providerId="ADAL" clId="{006130C7-AAB4-124C-9A76-0C656691842F}" dt="2022-12-01T16:17:52.946" v="2046" actId="21"/>
          <ac:spMkLst>
            <pc:docMk/>
            <pc:sldMk cId="163712483" sldId="579"/>
            <ac:spMk id="5" creationId="{F5B7B804-9BEF-7B0E-100A-17F65E3608FB}"/>
          </ac:spMkLst>
        </pc:spChg>
        <pc:spChg chg="add mod">
          <ac:chgData name="Li, Ao" userId="57418019-6a18-4b89-901d-5ff3b8b1ff2b" providerId="ADAL" clId="{006130C7-AAB4-124C-9A76-0C656691842F}" dt="2022-11-29T17:30:43.891" v="933" actId="1076"/>
          <ac:spMkLst>
            <pc:docMk/>
            <pc:sldMk cId="163712483" sldId="579"/>
            <ac:spMk id="8" creationId="{D42AF9EF-F8C4-E9F1-C57C-E70A2F44AB79}"/>
          </ac:spMkLst>
        </pc:spChg>
        <pc:spChg chg="add del mod">
          <ac:chgData name="Li, Ao" userId="57418019-6a18-4b89-901d-5ff3b8b1ff2b" providerId="ADAL" clId="{006130C7-AAB4-124C-9A76-0C656691842F}" dt="2022-11-29T17:05:49.583" v="637" actId="478"/>
          <ac:spMkLst>
            <pc:docMk/>
            <pc:sldMk cId="163712483" sldId="579"/>
            <ac:spMk id="10" creationId="{A87BFC29-55A4-5D75-B586-328B8A6D55D6}"/>
          </ac:spMkLst>
        </pc:spChg>
        <pc:spChg chg="add mod">
          <ac:chgData name="Li, Ao" userId="57418019-6a18-4b89-901d-5ff3b8b1ff2b" providerId="ADAL" clId="{006130C7-AAB4-124C-9A76-0C656691842F}" dt="2022-11-29T20:43:15.973" v="1225" actId="1076"/>
          <ac:spMkLst>
            <pc:docMk/>
            <pc:sldMk cId="163712483" sldId="579"/>
            <ac:spMk id="11" creationId="{47292071-A730-E198-FA9C-6BD902E09EB2}"/>
          </ac:spMkLst>
        </pc:spChg>
        <pc:spChg chg="add mod">
          <ac:chgData name="Li, Ao" userId="57418019-6a18-4b89-901d-5ff3b8b1ff2b" providerId="ADAL" clId="{006130C7-AAB4-124C-9A76-0C656691842F}" dt="2022-11-29T20:43:27.164" v="1227" actId="1076"/>
          <ac:spMkLst>
            <pc:docMk/>
            <pc:sldMk cId="163712483" sldId="579"/>
            <ac:spMk id="12" creationId="{B8EE0BFE-129A-99CF-C933-D7ABC54FF535}"/>
          </ac:spMkLst>
        </pc:spChg>
        <pc:spChg chg="add del mod">
          <ac:chgData name="Li, Ao" userId="57418019-6a18-4b89-901d-5ff3b8b1ff2b" providerId="ADAL" clId="{006130C7-AAB4-124C-9A76-0C656691842F}" dt="2022-11-29T17:27:55.118" v="834" actId="478"/>
          <ac:spMkLst>
            <pc:docMk/>
            <pc:sldMk cId="163712483" sldId="579"/>
            <ac:spMk id="13" creationId="{B32EEE41-92EC-9A86-70C6-DB8BB3B629DF}"/>
          </ac:spMkLst>
        </pc:spChg>
        <pc:spChg chg="add mod">
          <ac:chgData name="Li, Ao" userId="57418019-6a18-4b89-901d-5ff3b8b1ff2b" providerId="ADAL" clId="{006130C7-AAB4-124C-9A76-0C656691842F}" dt="2022-11-29T20:45:03.027" v="1264" actId="1076"/>
          <ac:spMkLst>
            <pc:docMk/>
            <pc:sldMk cId="163712483" sldId="579"/>
            <ac:spMk id="37" creationId="{9980C963-A193-C402-31C0-E419805647BC}"/>
          </ac:spMkLst>
        </pc:spChg>
        <pc:spChg chg="add del mod">
          <ac:chgData name="Li, Ao" userId="57418019-6a18-4b89-901d-5ff3b8b1ff2b" providerId="ADAL" clId="{006130C7-AAB4-124C-9A76-0C656691842F}" dt="2022-11-29T20:42:48.396" v="1223" actId="1076"/>
          <ac:spMkLst>
            <pc:docMk/>
            <pc:sldMk cId="163712483" sldId="579"/>
            <ac:spMk id="55" creationId="{6000E10C-CBFD-0D36-7E2D-CF413ED5BEF6}"/>
          </ac:spMkLst>
        </pc:spChg>
        <pc:spChg chg="add mod">
          <ac:chgData name="Li, Ao" userId="57418019-6a18-4b89-901d-5ff3b8b1ff2b" providerId="ADAL" clId="{006130C7-AAB4-124C-9A76-0C656691842F}" dt="2022-11-29T20:44:34.755" v="1262" actId="1076"/>
          <ac:spMkLst>
            <pc:docMk/>
            <pc:sldMk cId="163712483" sldId="579"/>
            <ac:spMk id="59" creationId="{5C6AF63A-7047-A20F-A6B6-95C01AF8CFB2}"/>
          </ac:spMkLst>
        </pc:spChg>
        <pc:picChg chg="add del mod">
          <ac:chgData name="Li, Ao" userId="57418019-6a18-4b89-901d-5ff3b8b1ff2b" providerId="ADAL" clId="{006130C7-AAB4-124C-9A76-0C656691842F}" dt="2022-11-30T06:44:51.363" v="1499" actId="478"/>
          <ac:picMkLst>
            <pc:docMk/>
            <pc:sldMk cId="163712483" sldId="579"/>
            <ac:picMk id="3" creationId="{4B1EEA57-6238-092F-6639-A53F8175C697}"/>
          </ac:picMkLst>
        </pc:picChg>
        <pc:picChg chg="add del mod">
          <ac:chgData name="Li, Ao" userId="57418019-6a18-4b89-901d-5ff3b8b1ff2b" providerId="ADAL" clId="{006130C7-AAB4-124C-9A76-0C656691842F}" dt="2022-11-29T16:52:18.732" v="565" actId="478"/>
          <ac:picMkLst>
            <pc:docMk/>
            <pc:sldMk cId="163712483" sldId="579"/>
            <ac:picMk id="7" creationId="{D9DFDC1D-0D73-5C60-36A2-C6189AE821D5}"/>
          </ac:picMkLst>
        </pc:picChg>
        <pc:picChg chg="add mod">
          <ac:chgData name="Li, Ao" userId="57418019-6a18-4b89-901d-5ff3b8b1ff2b" providerId="ADAL" clId="{006130C7-AAB4-124C-9A76-0C656691842F}" dt="2022-11-29T20:43:19.044" v="1226" actId="1076"/>
          <ac:picMkLst>
            <pc:docMk/>
            <pc:sldMk cId="163712483" sldId="579"/>
            <ac:picMk id="1026" creationId="{24281CC0-2E98-058F-1743-5B4AD85FEA55}"/>
          </ac:picMkLst>
        </pc:picChg>
        <pc:cxnChg chg="add mod">
          <ac:chgData name="Li, Ao" userId="57418019-6a18-4b89-901d-5ff3b8b1ff2b" providerId="ADAL" clId="{006130C7-AAB4-124C-9A76-0C656691842F}" dt="2022-11-29T20:43:27.164" v="1227" actId="1076"/>
          <ac:cxnSpMkLst>
            <pc:docMk/>
            <pc:sldMk cId="163712483" sldId="579"/>
            <ac:cxnSpMk id="15" creationId="{EBCC950D-2077-1EA0-2FFE-FB6BC355967E}"/>
          </ac:cxnSpMkLst>
        </pc:cxnChg>
        <pc:cxnChg chg="add del mod">
          <ac:chgData name="Li, Ao" userId="57418019-6a18-4b89-901d-5ff3b8b1ff2b" providerId="ADAL" clId="{006130C7-AAB4-124C-9A76-0C656691842F}" dt="2022-11-29T17:27:52.462" v="833" actId="478"/>
          <ac:cxnSpMkLst>
            <pc:docMk/>
            <pc:sldMk cId="163712483" sldId="579"/>
            <ac:cxnSpMk id="17" creationId="{31D1D7E5-B324-66CE-3553-E18CE00219B6}"/>
          </ac:cxnSpMkLst>
        </pc:cxnChg>
        <pc:cxnChg chg="add del mod">
          <ac:chgData name="Li, Ao" userId="57418019-6a18-4b89-901d-5ff3b8b1ff2b" providerId="ADAL" clId="{006130C7-AAB4-124C-9A76-0C656691842F}" dt="2022-11-29T17:26:48.582" v="816" actId="478"/>
          <ac:cxnSpMkLst>
            <pc:docMk/>
            <pc:sldMk cId="163712483" sldId="579"/>
            <ac:cxnSpMk id="20" creationId="{5BA085E4-CA08-FB84-171C-540EC4AFD993}"/>
          </ac:cxnSpMkLst>
        </pc:cxnChg>
        <pc:cxnChg chg="add del mod">
          <ac:chgData name="Li, Ao" userId="57418019-6a18-4b89-901d-5ff3b8b1ff2b" providerId="ADAL" clId="{006130C7-AAB4-124C-9A76-0C656691842F}" dt="2022-11-29T17:27:51.814" v="832" actId="478"/>
          <ac:cxnSpMkLst>
            <pc:docMk/>
            <pc:sldMk cId="163712483" sldId="579"/>
            <ac:cxnSpMk id="26" creationId="{EB72C965-7D34-6DA2-4C6F-2F879A961152}"/>
          </ac:cxnSpMkLst>
        </pc:cxnChg>
        <pc:cxnChg chg="add mod">
          <ac:chgData name="Li, Ao" userId="57418019-6a18-4b89-901d-5ff3b8b1ff2b" providerId="ADAL" clId="{006130C7-AAB4-124C-9A76-0C656691842F}" dt="2022-11-29T20:45:03.027" v="1264" actId="1076"/>
          <ac:cxnSpMkLst>
            <pc:docMk/>
            <pc:sldMk cId="163712483" sldId="579"/>
            <ac:cxnSpMk id="38" creationId="{E0D9D56B-8365-BB58-372F-F5E30AF0AC50}"/>
          </ac:cxnSpMkLst>
        </pc:cxnChg>
        <pc:cxnChg chg="add mod">
          <ac:chgData name="Li, Ao" userId="57418019-6a18-4b89-901d-5ff3b8b1ff2b" providerId="ADAL" clId="{006130C7-AAB4-124C-9A76-0C656691842F}" dt="2022-11-29T20:43:27.164" v="1227" actId="1076"/>
          <ac:cxnSpMkLst>
            <pc:docMk/>
            <pc:sldMk cId="163712483" sldId="579"/>
            <ac:cxnSpMk id="44" creationId="{FBD0CEDE-AE15-8C63-25AB-57240412CA20}"/>
          </ac:cxnSpMkLst>
        </pc:cxnChg>
        <pc:cxnChg chg="add del mod">
          <ac:chgData name="Li, Ao" userId="57418019-6a18-4b89-901d-5ff3b8b1ff2b" providerId="ADAL" clId="{006130C7-AAB4-124C-9A76-0C656691842F}" dt="2022-11-29T20:40:44.599" v="1184" actId="478"/>
          <ac:cxnSpMkLst>
            <pc:docMk/>
            <pc:sldMk cId="163712483" sldId="579"/>
            <ac:cxnSpMk id="49" creationId="{C12D6860-A1BD-46BD-87DF-1FEB96F697FE}"/>
          </ac:cxnSpMkLst>
        </pc:cxnChg>
        <pc:cxnChg chg="add del mod">
          <ac:chgData name="Li, Ao" userId="57418019-6a18-4b89-901d-5ff3b8b1ff2b" providerId="ADAL" clId="{006130C7-AAB4-124C-9A76-0C656691842F}" dt="2022-11-29T20:45:00.044" v="1263" actId="478"/>
          <ac:cxnSpMkLst>
            <pc:docMk/>
            <pc:sldMk cId="163712483" sldId="579"/>
            <ac:cxnSpMk id="1028" creationId="{0EDB3AE2-9F17-3642-FB9F-DCEC21E7E9A2}"/>
          </ac:cxnSpMkLst>
        </pc:cxnChg>
        <pc:cxnChg chg="add mod">
          <ac:chgData name="Li, Ao" userId="57418019-6a18-4b89-901d-5ff3b8b1ff2b" providerId="ADAL" clId="{006130C7-AAB4-124C-9A76-0C656691842F}" dt="2022-11-29T20:47:49.545" v="1272" actId="14100"/>
          <ac:cxnSpMkLst>
            <pc:docMk/>
            <pc:sldMk cId="163712483" sldId="579"/>
            <ac:cxnSpMk id="1037" creationId="{FC74DA0F-5F21-C577-F533-12C99395401C}"/>
          </ac:cxnSpMkLst>
        </pc:cxnChg>
      </pc:sldChg>
      <pc:sldChg chg="addSp delSp modSp add mod modAnim">
        <pc:chgData name="Li, Ao" userId="57418019-6a18-4b89-901d-5ff3b8b1ff2b" providerId="ADAL" clId="{006130C7-AAB4-124C-9A76-0C656691842F}" dt="2022-11-21T07:06:18.818" v="391"/>
        <pc:sldMkLst>
          <pc:docMk/>
          <pc:sldMk cId="1048178264" sldId="579"/>
        </pc:sldMkLst>
        <pc:spChg chg="mod">
          <ac:chgData name="Li, Ao" userId="57418019-6a18-4b89-901d-5ff3b8b1ff2b" providerId="ADAL" clId="{006130C7-AAB4-124C-9A76-0C656691842F}" dt="2022-11-21T07:05:52.765" v="387" actId="1076"/>
          <ac:spMkLst>
            <pc:docMk/>
            <pc:sldMk cId="1048178264" sldId="579"/>
            <ac:spMk id="2" creationId="{1C697D17-9D95-41BC-5517-B3140ED102CB}"/>
          </ac:spMkLst>
        </pc:spChg>
        <pc:spChg chg="del">
          <ac:chgData name="Li, Ao" userId="57418019-6a18-4b89-901d-5ff3b8b1ff2b" providerId="ADAL" clId="{006130C7-AAB4-124C-9A76-0C656691842F}" dt="2022-11-21T07:04:56.674" v="361" actId="478"/>
          <ac:spMkLst>
            <pc:docMk/>
            <pc:sldMk cId="1048178264" sldId="579"/>
            <ac:spMk id="3" creationId="{FDA28BB3-5AF5-9037-A85B-502C0539F8E2}"/>
          </ac:spMkLst>
        </pc:spChg>
        <pc:spChg chg="add del mod">
          <ac:chgData name="Li, Ao" userId="57418019-6a18-4b89-901d-5ff3b8b1ff2b" providerId="ADAL" clId="{006130C7-AAB4-124C-9A76-0C656691842F}" dt="2022-11-21T07:04:58.593" v="363" actId="478"/>
          <ac:spMkLst>
            <pc:docMk/>
            <pc:sldMk cId="1048178264" sldId="579"/>
            <ac:spMk id="6" creationId="{637A9D8D-7455-1275-35AB-950E2E69AFAB}"/>
          </ac:spMkLst>
        </pc:spChg>
        <pc:spChg chg="add mod">
          <ac:chgData name="Li, Ao" userId="57418019-6a18-4b89-901d-5ff3b8b1ff2b" providerId="ADAL" clId="{006130C7-AAB4-124C-9A76-0C656691842F}" dt="2022-11-21T07:05:40.244" v="383" actId="1076"/>
          <ac:spMkLst>
            <pc:docMk/>
            <pc:sldMk cId="1048178264" sldId="579"/>
            <ac:spMk id="7" creationId="{0B683377-8D2C-5C8D-496A-922E1812E8B3}"/>
          </ac:spMkLst>
        </pc:spChg>
        <pc:spChg chg="mod">
          <ac:chgData name="Li, Ao" userId="57418019-6a18-4b89-901d-5ff3b8b1ff2b" providerId="ADAL" clId="{006130C7-AAB4-124C-9A76-0C656691842F}" dt="2022-11-21T07:05:57.620" v="388" actId="1076"/>
          <ac:spMkLst>
            <pc:docMk/>
            <pc:sldMk cId="1048178264" sldId="579"/>
            <ac:spMk id="9" creationId="{559ED0DA-EEB1-3E65-C397-61E99A39BA16}"/>
          </ac:spMkLst>
        </pc:spChg>
        <pc:spChg chg="mod">
          <ac:chgData name="Li, Ao" userId="57418019-6a18-4b89-901d-5ff3b8b1ff2b" providerId="ADAL" clId="{006130C7-AAB4-124C-9A76-0C656691842F}" dt="2022-11-21T07:05:47.940" v="385" actId="1076"/>
          <ac:spMkLst>
            <pc:docMk/>
            <pc:sldMk cId="1048178264" sldId="579"/>
            <ac:spMk id="10" creationId="{B09FE2A6-9BF1-226A-9F44-5DDBA9EB2D56}"/>
          </ac:spMkLst>
        </pc:spChg>
        <pc:picChg chg="mod">
          <ac:chgData name="Li, Ao" userId="57418019-6a18-4b89-901d-5ff3b8b1ff2b" providerId="ADAL" clId="{006130C7-AAB4-124C-9A76-0C656691842F}" dt="2022-11-21T07:05:50.147" v="386" actId="1076"/>
          <ac:picMkLst>
            <pc:docMk/>
            <pc:sldMk cId="1048178264" sldId="579"/>
            <ac:picMk id="4" creationId="{69486E36-528D-F995-5DB4-3357B10C7C8C}"/>
          </ac:picMkLst>
        </pc:picChg>
      </pc:sldChg>
      <pc:sldChg chg="modSp add del mod">
        <pc:chgData name="Li, Ao" userId="57418019-6a18-4b89-901d-5ff3b8b1ff2b" providerId="ADAL" clId="{006130C7-AAB4-124C-9A76-0C656691842F}" dt="2022-11-22T20:53:57.385" v="398" actId="2696"/>
        <pc:sldMkLst>
          <pc:docMk/>
          <pc:sldMk cId="3071709956" sldId="579"/>
        </pc:sldMkLst>
        <pc:spChg chg="mod">
          <ac:chgData name="Li, Ao" userId="57418019-6a18-4b89-901d-5ff3b8b1ff2b" providerId="ADAL" clId="{006130C7-AAB4-124C-9A76-0C656691842F}" dt="2022-11-22T05:34:07.635" v="397" actId="27636"/>
          <ac:spMkLst>
            <pc:docMk/>
            <pc:sldMk cId="3071709956" sldId="579"/>
            <ac:spMk id="3" creationId="{2B6B583E-FF09-566C-020A-EB9630308FA1}"/>
          </ac:spMkLst>
        </pc:spChg>
      </pc:sldChg>
      <pc:sldChg chg="addSp delSp modSp mod ord delAnim modAnim modShow modNotesTx">
        <pc:chgData name="Li, Ao" userId="57418019-6a18-4b89-901d-5ff3b8b1ff2b" providerId="ADAL" clId="{006130C7-AAB4-124C-9A76-0C656691842F}" dt="2022-12-01T17:08:02.749" v="2768" actId="20577"/>
        <pc:sldMkLst>
          <pc:docMk/>
          <pc:sldMk cId="2704055460" sldId="580"/>
        </pc:sldMkLst>
        <pc:spChg chg="mod">
          <ac:chgData name="Li, Ao" userId="57418019-6a18-4b89-901d-5ff3b8b1ff2b" providerId="ADAL" clId="{006130C7-AAB4-124C-9A76-0C656691842F}" dt="2022-12-01T16:21:26.077" v="2076" actId="20577"/>
          <ac:spMkLst>
            <pc:docMk/>
            <pc:sldMk cId="2704055460" sldId="580"/>
            <ac:spMk id="2" creationId="{4D45762E-4AFF-723A-BEEC-C9629C176B83}"/>
          </ac:spMkLst>
        </pc:spChg>
        <pc:spChg chg="mod">
          <ac:chgData name="Li, Ao" userId="57418019-6a18-4b89-901d-5ff3b8b1ff2b" providerId="ADAL" clId="{006130C7-AAB4-124C-9A76-0C656691842F}" dt="2022-12-01T17:08:02.749" v="2768" actId="20577"/>
          <ac:spMkLst>
            <pc:docMk/>
            <pc:sldMk cId="2704055460" sldId="580"/>
            <ac:spMk id="3" creationId="{0C07C5F8-ED30-43D8-90FC-F4135021305C}"/>
          </ac:spMkLst>
        </pc:spChg>
        <pc:picChg chg="add del mod">
          <ac:chgData name="Li, Ao" userId="57418019-6a18-4b89-901d-5ff3b8b1ff2b" providerId="ADAL" clId="{006130C7-AAB4-124C-9A76-0C656691842F}" dt="2022-11-30T00:33:49.445" v="1339" actId="21"/>
          <ac:picMkLst>
            <pc:docMk/>
            <pc:sldMk cId="2704055460" sldId="580"/>
            <ac:picMk id="6" creationId="{0CC81703-B160-DFC1-54D7-B5C24BD717BE}"/>
          </ac:picMkLst>
        </pc:picChg>
        <pc:picChg chg="add del mod">
          <ac:chgData name="Li, Ao" userId="57418019-6a18-4b89-901d-5ff3b8b1ff2b" providerId="ADAL" clId="{006130C7-AAB4-124C-9A76-0C656691842F}" dt="2022-11-30T00:33:49.445" v="1339" actId="21"/>
          <ac:picMkLst>
            <pc:docMk/>
            <pc:sldMk cId="2704055460" sldId="580"/>
            <ac:picMk id="8" creationId="{7050BC66-5DDD-C7FD-028F-02DA301A5B75}"/>
          </ac:picMkLst>
        </pc:picChg>
        <pc:picChg chg="add del mod">
          <ac:chgData name="Li, Ao" userId="57418019-6a18-4b89-901d-5ff3b8b1ff2b" providerId="ADAL" clId="{006130C7-AAB4-124C-9A76-0C656691842F}" dt="2022-11-30T00:33:49.445" v="1339" actId="21"/>
          <ac:picMkLst>
            <pc:docMk/>
            <pc:sldMk cId="2704055460" sldId="580"/>
            <ac:picMk id="10" creationId="{F60CD8FE-E581-D87D-464C-FB2B4D8BC46B}"/>
          </ac:picMkLst>
        </pc:picChg>
        <pc:picChg chg="add del mod">
          <ac:chgData name="Li, Ao" userId="57418019-6a18-4b89-901d-5ff3b8b1ff2b" providerId="ADAL" clId="{006130C7-AAB4-124C-9A76-0C656691842F}" dt="2022-11-30T06:44:54.119" v="1500" actId="478"/>
          <ac:picMkLst>
            <pc:docMk/>
            <pc:sldMk cId="2704055460" sldId="580"/>
            <ac:picMk id="11" creationId="{BED4BA10-F4F4-CC04-DCD8-56E043AC5263}"/>
          </ac:picMkLst>
        </pc:picChg>
      </pc:sldChg>
      <pc:sldChg chg="addSp delSp modSp mod delAnim modAnim modNotesTx">
        <pc:chgData name="Li, Ao" userId="57418019-6a18-4b89-901d-5ff3b8b1ff2b" providerId="ADAL" clId="{006130C7-AAB4-124C-9A76-0C656691842F}" dt="2022-12-01T16:27:03.035" v="2177" actId="20577"/>
        <pc:sldMkLst>
          <pc:docMk/>
          <pc:sldMk cId="767389374" sldId="581"/>
        </pc:sldMkLst>
        <pc:spChg chg="mod">
          <ac:chgData name="Li, Ao" userId="57418019-6a18-4b89-901d-5ff3b8b1ff2b" providerId="ADAL" clId="{006130C7-AAB4-124C-9A76-0C656691842F}" dt="2022-12-01T16:27:03.035" v="2177" actId="20577"/>
          <ac:spMkLst>
            <pc:docMk/>
            <pc:sldMk cId="767389374" sldId="581"/>
            <ac:spMk id="5" creationId="{4A54373F-9333-B860-F441-A39FADEA7273}"/>
          </ac:spMkLst>
        </pc:spChg>
        <pc:picChg chg="add mod">
          <ac:chgData name="Li, Ao" userId="57418019-6a18-4b89-901d-5ff3b8b1ff2b" providerId="ADAL" clId="{006130C7-AAB4-124C-9A76-0C656691842F}" dt="2022-11-30T00:35:02.229" v="1347" actId="1076"/>
          <ac:picMkLst>
            <pc:docMk/>
            <pc:sldMk cId="767389374" sldId="581"/>
            <ac:picMk id="3" creationId="{7922EE07-B417-0564-7AFB-A41E72535E3C}"/>
          </ac:picMkLst>
        </pc:picChg>
        <pc:picChg chg="add mod">
          <ac:chgData name="Li, Ao" userId="57418019-6a18-4b89-901d-5ff3b8b1ff2b" providerId="ADAL" clId="{006130C7-AAB4-124C-9A76-0C656691842F}" dt="2022-11-30T00:33:52.807" v="1340"/>
          <ac:picMkLst>
            <pc:docMk/>
            <pc:sldMk cId="767389374" sldId="581"/>
            <ac:picMk id="7" creationId="{3C4264E3-2480-04F8-3142-A2655BFE1593}"/>
          </ac:picMkLst>
        </pc:picChg>
        <pc:picChg chg="add mod">
          <ac:chgData name="Li, Ao" userId="57418019-6a18-4b89-901d-5ff3b8b1ff2b" providerId="ADAL" clId="{006130C7-AAB4-124C-9A76-0C656691842F}" dt="2022-11-30T00:35:16.616" v="1350" actId="1076"/>
          <ac:picMkLst>
            <pc:docMk/>
            <pc:sldMk cId="767389374" sldId="581"/>
            <ac:picMk id="8" creationId="{0AF85C0A-6052-552E-CB14-EF70617522AE}"/>
          </ac:picMkLst>
        </pc:picChg>
        <pc:picChg chg="add del mod">
          <ac:chgData name="Li, Ao" userId="57418019-6a18-4b89-901d-5ff3b8b1ff2b" providerId="ADAL" clId="{006130C7-AAB4-124C-9A76-0C656691842F}" dt="2022-11-30T06:45:04.581" v="1501" actId="478"/>
          <ac:picMkLst>
            <pc:docMk/>
            <pc:sldMk cId="767389374" sldId="581"/>
            <ac:picMk id="9" creationId="{2B98DFAF-7C8A-F02F-F35A-C9819D966D54}"/>
          </ac:picMkLst>
        </pc:picChg>
      </pc:sldChg>
      <pc:sldChg chg="del">
        <pc:chgData name="Li, Ao" userId="57418019-6a18-4b89-901d-5ff3b8b1ff2b" providerId="ADAL" clId="{006130C7-AAB4-124C-9A76-0C656691842F}" dt="2022-12-01T15:52:15.262" v="1862" actId="2696"/>
        <pc:sldMkLst>
          <pc:docMk/>
          <pc:sldMk cId="1753649221" sldId="582"/>
        </pc:sldMkLst>
      </pc:sldChg>
      <pc:sldChg chg="addSp delSp modSp mod modAnim modNotesTx">
        <pc:chgData name="Li, Ao" userId="57418019-6a18-4b89-901d-5ff3b8b1ff2b" providerId="ADAL" clId="{006130C7-AAB4-124C-9A76-0C656691842F}" dt="2022-12-07T06:31:58.611" v="2773" actId="20577"/>
        <pc:sldMkLst>
          <pc:docMk/>
          <pc:sldMk cId="4102889552" sldId="583"/>
        </pc:sldMkLst>
        <pc:spChg chg="mod">
          <ac:chgData name="Li, Ao" userId="57418019-6a18-4b89-901d-5ff3b8b1ff2b" providerId="ADAL" clId="{006130C7-AAB4-124C-9A76-0C656691842F}" dt="2022-12-01T16:55:44.825" v="2688" actId="1076"/>
          <ac:spMkLst>
            <pc:docMk/>
            <pc:sldMk cId="4102889552" sldId="583"/>
            <ac:spMk id="3" creationId="{B3B67136-6F20-8CA4-E1B2-90018D5A09F5}"/>
          </ac:spMkLst>
        </pc:spChg>
        <pc:spChg chg="add del mod">
          <ac:chgData name="Li, Ao" userId="57418019-6a18-4b89-901d-5ff3b8b1ff2b" providerId="ADAL" clId="{006130C7-AAB4-124C-9A76-0C656691842F}" dt="2022-12-01T15:31:04.680" v="1554" actId="1076"/>
          <ac:spMkLst>
            <pc:docMk/>
            <pc:sldMk cId="4102889552" sldId="583"/>
            <ac:spMk id="5" creationId="{E7A6318D-CE8E-BBA2-3D7C-B7C013209C07}"/>
          </ac:spMkLst>
        </pc:spChg>
        <pc:spChg chg="add mod">
          <ac:chgData name="Li, Ao" userId="57418019-6a18-4b89-901d-5ff3b8b1ff2b" providerId="ADAL" clId="{006130C7-AAB4-124C-9A76-0C656691842F}" dt="2022-12-01T15:31:09.071" v="1556" actId="1076"/>
          <ac:spMkLst>
            <pc:docMk/>
            <pc:sldMk cId="4102889552" sldId="583"/>
            <ac:spMk id="6" creationId="{21F08C21-DF9A-F227-8B7A-B6852E22CC9E}"/>
          </ac:spMkLst>
        </pc:spChg>
        <pc:picChg chg="add del mod">
          <ac:chgData name="Li, Ao" userId="57418019-6a18-4b89-901d-5ff3b8b1ff2b" providerId="ADAL" clId="{006130C7-AAB4-124C-9A76-0C656691842F}" dt="2022-12-01T15:28:57.195" v="1539"/>
          <ac:picMkLst>
            <pc:docMk/>
            <pc:sldMk cId="4102889552" sldId="583"/>
            <ac:picMk id="7" creationId="{7F018BAA-DDBD-6151-D653-B46262E3DD09}"/>
          </ac:picMkLst>
        </pc:picChg>
        <pc:picChg chg="add mod">
          <ac:chgData name="Li, Ao" userId="57418019-6a18-4b89-901d-5ff3b8b1ff2b" providerId="ADAL" clId="{006130C7-AAB4-124C-9A76-0C656691842F}" dt="2022-12-01T15:30:19.767" v="1549" actId="1076"/>
          <ac:picMkLst>
            <pc:docMk/>
            <pc:sldMk cId="4102889552" sldId="583"/>
            <ac:picMk id="8" creationId="{765BF4B4-042D-E0C0-BB53-94168CEBFAC2}"/>
          </ac:picMkLst>
        </pc:picChg>
        <pc:picChg chg="add mod">
          <ac:chgData name="Li, Ao" userId="57418019-6a18-4b89-901d-5ff3b8b1ff2b" providerId="ADAL" clId="{006130C7-AAB4-124C-9A76-0C656691842F}" dt="2022-12-01T16:55:26.488" v="2686" actId="1076"/>
          <ac:picMkLst>
            <pc:docMk/>
            <pc:sldMk cId="4102889552" sldId="583"/>
            <ac:picMk id="1026" creationId="{F4530552-2D91-A4A8-D45F-AF59A9D17313}"/>
          </ac:picMkLst>
        </pc:picChg>
        <pc:picChg chg="add del mod">
          <ac:chgData name="Li, Ao" userId="57418019-6a18-4b89-901d-5ff3b8b1ff2b" providerId="ADAL" clId="{006130C7-AAB4-124C-9A76-0C656691842F}" dt="2022-12-01T15:31:06.249" v="1555" actId="1076"/>
          <ac:picMkLst>
            <pc:docMk/>
            <pc:sldMk cId="4102889552" sldId="583"/>
            <ac:picMk id="1028" creationId="{AC53C1B4-2EC1-0BF0-3D97-FBB644A75402}"/>
          </ac:picMkLst>
        </pc:picChg>
        <pc:picChg chg="add del mod">
          <ac:chgData name="Li, Ao" userId="57418019-6a18-4b89-901d-5ff3b8b1ff2b" providerId="ADAL" clId="{006130C7-AAB4-124C-9A76-0C656691842F}" dt="2022-12-01T15:27:21.275" v="1523" actId="478"/>
          <ac:picMkLst>
            <pc:docMk/>
            <pc:sldMk cId="4102889552" sldId="583"/>
            <ac:picMk id="1030" creationId="{F9C07031-16C9-FD80-BAFA-E53E40BF47AC}"/>
          </ac:picMkLst>
        </pc:picChg>
        <pc:picChg chg="add mod">
          <ac:chgData name="Li, Ao" userId="57418019-6a18-4b89-901d-5ff3b8b1ff2b" providerId="ADAL" clId="{006130C7-AAB4-124C-9A76-0C656691842F}" dt="2022-12-01T15:31:00.433" v="1553" actId="1076"/>
          <ac:picMkLst>
            <pc:docMk/>
            <pc:sldMk cId="4102889552" sldId="583"/>
            <ac:picMk id="1032" creationId="{F606DC35-1C62-EA13-52BB-5EC3F0239214}"/>
          </ac:picMkLst>
        </pc:picChg>
        <pc:picChg chg="add mod">
          <ac:chgData name="Li, Ao" userId="57418019-6a18-4b89-901d-5ff3b8b1ff2b" providerId="ADAL" clId="{006130C7-AAB4-124C-9A76-0C656691842F}" dt="2022-12-01T15:30:59.097" v="1552" actId="1076"/>
          <ac:picMkLst>
            <pc:docMk/>
            <pc:sldMk cId="4102889552" sldId="583"/>
            <ac:picMk id="1034" creationId="{19A1C428-2E00-8593-9F7E-8F6CA31E968E}"/>
          </ac:picMkLst>
        </pc:picChg>
      </pc:sldChg>
      <pc:sldChg chg="addSp modSp new mod modAnim modNotesTx">
        <pc:chgData name="Li, Ao" userId="57418019-6a18-4b89-901d-5ff3b8b1ff2b" providerId="ADAL" clId="{006130C7-AAB4-124C-9A76-0C656691842F}" dt="2022-12-07T06:32:11.996" v="2777" actId="20577"/>
        <pc:sldMkLst>
          <pc:docMk/>
          <pc:sldMk cId="2147850479" sldId="584"/>
        </pc:sldMkLst>
        <pc:spChg chg="mod">
          <ac:chgData name="Li, Ao" userId="57418019-6a18-4b89-901d-5ff3b8b1ff2b" providerId="ADAL" clId="{006130C7-AAB4-124C-9A76-0C656691842F}" dt="2022-12-01T15:31:37.207" v="1574" actId="20577"/>
          <ac:spMkLst>
            <pc:docMk/>
            <pc:sldMk cId="2147850479" sldId="584"/>
            <ac:spMk id="2" creationId="{198464EC-1886-2325-1C52-AF1C84A544C3}"/>
          </ac:spMkLst>
        </pc:spChg>
        <pc:spChg chg="mod">
          <ac:chgData name="Li, Ao" userId="57418019-6a18-4b89-901d-5ff3b8b1ff2b" providerId="ADAL" clId="{006130C7-AAB4-124C-9A76-0C656691842F}" dt="2022-12-01T17:01:21.823" v="2750" actId="20577"/>
          <ac:spMkLst>
            <pc:docMk/>
            <pc:sldMk cId="2147850479" sldId="584"/>
            <ac:spMk id="3" creationId="{F4B5ED97-A4D3-CB6D-17D2-4A368CDCABF3}"/>
          </ac:spMkLst>
        </pc:spChg>
        <pc:spChg chg="add mod">
          <ac:chgData name="Li, Ao" userId="57418019-6a18-4b89-901d-5ff3b8b1ff2b" providerId="ADAL" clId="{006130C7-AAB4-124C-9A76-0C656691842F}" dt="2022-12-01T17:08:25.709" v="2769" actId="20577"/>
          <ac:spMkLst>
            <pc:docMk/>
            <pc:sldMk cId="2147850479" sldId="584"/>
            <ac:spMk id="5" creationId="{0881E46B-F2A2-25DC-1761-F9F5E6DE6061}"/>
          </ac:spMkLst>
        </pc:spChg>
      </pc:sldChg>
      <pc:sldChg chg="addSp delSp modSp add mod delAnim modAnim modNotesTx">
        <pc:chgData name="Li, Ao" userId="57418019-6a18-4b89-901d-5ff3b8b1ff2b" providerId="ADAL" clId="{006130C7-AAB4-124C-9A76-0C656691842F}" dt="2022-12-07T06:32:36.738" v="2778"/>
        <pc:sldMkLst>
          <pc:docMk/>
          <pc:sldMk cId="1321421133" sldId="585"/>
        </pc:sldMkLst>
        <pc:spChg chg="del">
          <ac:chgData name="Li, Ao" userId="57418019-6a18-4b89-901d-5ff3b8b1ff2b" providerId="ADAL" clId="{006130C7-AAB4-124C-9A76-0C656691842F}" dt="2022-12-01T15:54:32.455" v="1891" actId="478"/>
          <ac:spMkLst>
            <pc:docMk/>
            <pc:sldMk cId="1321421133" sldId="585"/>
            <ac:spMk id="3" creationId="{C7B241AD-598C-8BE1-1EAE-CE5A33913818}"/>
          </ac:spMkLst>
        </pc:spChg>
        <pc:spChg chg="mod">
          <ac:chgData name="Li, Ao" userId="57418019-6a18-4b89-901d-5ff3b8b1ff2b" providerId="ADAL" clId="{006130C7-AAB4-124C-9A76-0C656691842F}" dt="2022-12-01T15:53:26.029" v="1877" actId="1076"/>
          <ac:spMkLst>
            <pc:docMk/>
            <pc:sldMk cId="1321421133" sldId="585"/>
            <ac:spMk id="6" creationId="{66EC859E-885F-B24B-BE56-52DB69B0F5CF}"/>
          </ac:spMkLst>
        </pc:spChg>
        <pc:spChg chg="mod">
          <ac:chgData name="Li, Ao" userId="57418019-6a18-4b89-901d-5ff3b8b1ff2b" providerId="ADAL" clId="{006130C7-AAB4-124C-9A76-0C656691842F}" dt="2022-12-01T15:53:26.029" v="1877" actId="1076"/>
          <ac:spMkLst>
            <pc:docMk/>
            <pc:sldMk cId="1321421133" sldId="585"/>
            <ac:spMk id="7" creationId="{A7A9D5B4-3F55-3E1C-036F-01DC35BD3225}"/>
          </ac:spMkLst>
        </pc:spChg>
        <pc:spChg chg="del">
          <ac:chgData name="Li, Ao" userId="57418019-6a18-4b89-901d-5ff3b8b1ff2b" providerId="ADAL" clId="{006130C7-AAB4-124C-9A76-0C656691842F}" dt="2022-12-01T15:52:32.729" v="1865" actId="478"/>
          <ac:spMkLst>
            <pc:docMk/>
            <pc:sldMk cId="1321421133" sldId="585"/>
            <ac:spMk id="8" creationId="{DB4618D2-29F0-2963-3E89-8172657078D9}"/>
          </ac:spMkLst>
        </pc:spChg>
        <pc:spChg chg="del">
          <ac:chgData name="Li, Ao" userId="57418019-6a18-4b89-901d-5ff3b8b1ff2b" providerId="ADAL" clId="{006130C7-AAB4-124C-9A76-0C656691842F}" dt="2022-12-01T15:54:36.585" v="1892" actId="478"/>
          <ac:spMkLst>
            <pc:docMk/>
            <pc:sldMk cId="1321421133" sldId="585"/>
            <ac:spMk id="9" creationId="{E11EE94A-3BA3-592C-22B3-CE33EDAFE88D}"/>
          </ac:spMkLst>
        </pc:spChg>
        <pc:spChg chg="mod">
          <ac:chgData name="Li, Ao" userId="57418019-6a18-4b89-901d-5ff3b8b1ff2b" providerId="ADAL" clId="{006130C7-AAB4-124C-9A76-0C656691842F}" dt="2022-12-01T15:53:26.029" v="1877" actId="1076"/>
          <ac:spMkLst>
            <pc:docMk/>
            <pc:sldMk cId="1321421133" sldId="585"/>
            <ac:spMk id="10" creationId="{30B376D1-73FE-622E-9C2D-2D4E39AD49C5}"/>
          </ac:spMkLst>
        </pc:spChg>
        <pc:spChg chg="mod">
          <ac:chgData name="Li, Ao" userId="57418019-6a18-4b89-901d-5ff3b8b1ff2b" providerId="ADAL" clId="{006130C7-AAB4-124C-9A76-0C656691842F}" dt="2022-12-01T15:53:12.839" v="1875" actId="1076"/>
          <ac:spMkLst>
            <pc:docMk/>
            <pc:sldMk cId="1321421133" sldId="585"/>
            <ac:spMk id="11" creationId="{51232287-1AA0-EA51-9541-49B030769C3D}"/>
          </ac:spMkLst>
        </pc:spChg>
        <pc:spChg chg="mod">
          <ac:chgData name="Li, Ao" userId="57418019-6a18-4b89-901d-5ff3b8b1ff2b" providerId="ADAL" clId="{006130C7-AAB4-124C-9A76-0C656691842F}" dt="2022-12-01T15:53:12.839" v="1875" actId="1076"/>
          <ac:spMkLst>
            <pc:docMk/>
            <pc:sldMk cId="1321421133" sldId="585"/>
            <ac:spMk id="12" creationId="{243D93C5-9ED0-3B9C-3D06-F609B99F93A5}"/>
          </ac:spMkLst>
        </pc:spChg>
        <pc:spChg chg="mod">
          <ac:chgData name="Li, Ao" userId="57418019-6a18-4b89-901d-5ff3b8b1ff2b" providerId="ADAL" clId="{006130C7-AAB4-124C-9A76-0C656691842F}" dt="2022-12-01T15:53:12.839" v="1875" actId="1076"/>
          <ac:spMkLst>
            <pc:docMk/>
            <pc:sldMk cId="1321421133" sldId="585"/>
            <ac:spMk id="13" creationId="{46D53F3E-BC68-FAB2-8D5D-6C99A0E3EE5B}"/>
          </ac:spMkLst>
        </pc:spChg>
        <pc:spChg chg="mod">
          <ac:chgData name="Li, Ao" userId="57418019-6a18-4b89-901d-5ff3b8b1ff2b" providerId="ADAL" clId="{006130C7-AAB4-124C-9A76-0C656691842F}" dt="2022-12-01T15:52:45.044" v="1868" actId="1076"/>
          <ac:spMkLst>
            <pc:docMk/>
            <pc:sldMk cId="1321421133" sldId="585"/>
            <ac:spMk id="15" creationId="{599E1930-A6C4-E222-CCD7-DDD49AFAF7F8}"/>
          </ac:spMkLst>
        </pc:spChg>
        <pc:spChg chg="mod">
          <ac:chgData name="Li, Ao" userId="57418019-6a18-4b89-901d-5ff3b8b1ff2b" providerId="ADAL" clId="{006130C7-AAB4-124C-9A76-0C656691842F}" dt="2022-12-01T15:52:45.044" v="1868" actId="1076"/>
          <ac:spMkLst>
            <pc:docMk/>
            <pc:sldMk cId="1321421133" sldId="585"/>
            <ac:spMk id="16" creationId="{A00EAECC-4113-476F-586B-B4F64AEDDE9B}"/>
          </ac:spMkLst>
        </pc:spChg>
        <pc:spChg chg="del">
          <ac:chgData name="Li, Ao" userId="57418019-6a18-4b89-901d-5ff3b8b1ff2b" providerId="ADAL" clId="{006130C7-AAB4-124C-9A76-0C656691842F}" dt="2022-12-01T15:54:32.455" v="1891" actId="478"/>
          <ac:spMkLst>
            <pc:docMk/>
            <pc:sldMk cId="1321421133" sldId="585"/>
            <ac:spMk id="17" creationId="{707818CA-9CFC-0AF3-A177-77C2E850CB6A}"/>
          </ac:spMkLst>
        </pc:spChg>
        <pc:spChg chg="mod">
          <ac:chgData name="Li, Ao" userId="57418019-6a18-4b89-901d-5ff3b8b1ff2b" providerId="ADAL" clId="{006130C7-AAB4-124C-9A76-0C656691842F}" dt="2022-12-01T15:53:33.239" v="1879" actId="14100"/>
          <ac:spMkLst>
            <pc:docMk/>
            <pc:sldMk cId="1321421133" sldId="585"/>
            <ac:spMk id="18" creationId="{0F036F7D-45BA-E40D-F4FD-5BE967EE8605}"/>
          </ac:spMkLst>
        </pc:spChg>
        <pc:spChg chg="mod">
          <ac:chgData name="Li, Ao" userId="57418019-6a18-4b89-901d-5ff3b8b1ff2b" providerId="ADAL" clId="{006130C7-AAB4-124C-9A76-0C656691842F}" dt="2022-12-01T16:21:45.876" v="2079" actId="1076"/>
          <ac:spMkLst>
            <pc:docMk/>
            <pc:sldMk cId="1321421133" sldId="585"/>
            <ac:spMk id="20" creationId="{D38B12D5-AEAB-0751-5D69-DDA272DFDAE7}"/>
          </ac:spMkLst>
        </pc:spChg>
        <pc:spChg chg="mod">
          <ac:chgData name="Li, Ao" userId="57418019-6a18-4b89-901d-5ff3b8b1ff2b" providerId="ADAL" clId="{006130C7-AAB4-124C-9A76-0C656691842F}" dt="2022-12-01T15:56:04.737" v="1913" actId="1076"/>
          <ac:spMkLst>
            <pc:docMk/>
            <pc:sldMk cId="1321421133" sldId="585"/>
            <ac:spMk id="22" creationId="{8FAF51DC-45EF-F85C-8FF3-4F864F096719}"/>
          </ac:spMkLst>
        </pc:spChg>
        <pc:spChg chg="del">
          <ac:chgData name="Li, Ao" userId="57418019-6a18-4b89-901d-5ff3b8b1ff2b" providerId="ADAL" clId="{006130C7-AAB4-124C-9A76-0C656691842F}" dt="2022-12-01T15:54:36.585" v="1892" actId="478"/>
          <ac:spMkLst>
            <pc:docMk/>
            <pc:sldMk cId="1321421133" sldId="585"/>
            <ac:spMk id="23" creationId="{025D759F-D257-E3B0-B889-B0C8AD93896B}"/>
          </ac:spMkLst>
        </pc:spChg>
        <pc:spChg chg="mod">
          <ac:chgData name="Li, Ao" userId="57418019-6a18-4b89-901d-5ff3b8b1ff2b" providerId="ADAL" clId="{006130C7-AAB4-124C-9A76-0C656691842F}" dt="2022-12-01T15:55:46.731" v="1910" actId="1076"/>
          <ac:spMkLst>
            <pc:docMk/>
            <pc:sldMk cId="1321421133" sldId="585"/>
            <ac:spMk id="24" creationId="{84C4E3C3-F6D9-7EF7-39EB-DD5081944902}"/>
          </ac:spMkLst>
        </pc:spChg>
        <pc:spChg chg="mod">
          <ac:chgData name="Li, Ao" userId="57418019-6a18-4b89-901d-5ff3b8b1ff2b" providerId="ADAL" clId="{006130C7-AAB4-124C-9A76-0C656691842F}" dt="2022-12-01T15:55:41.295" v="1909" actId="1076"/>
          <ac:spMkLst>
            <pc:docMk/>
            <pc:sldMk cId="1321421133" sldId="585"/>
            <ac:spMk id="27" creationId="{B2DE9B94-3661-2155-FCAD-FB1D4E2BC7AA}"/>
          </ac:spMkLst>
        </pc:spChg>
        <pc:spChg chg="mod">
          <ac:chgData name="Li, Ao" userId="57418019-6a18-4b89-901d-5ff3b8b1ff2b" providerId="ADAL" clId="{006130C7-AAB4-124C-9A76-0C656691842F}" dt="2022-12-01T15:53:29.948" v="1878" actId="14100"/>
          <ac:spMkLst>
            <pc:docMk/>
            <pc:sldMk cId="1321421133" sldId="585"/>
            <ac:spMk id="28" creationId="{D5E33481-2696-6751-CD98-36663C4AD491}"/>
          </ac:spMkLst>
        </pc:spChg>
        <pc:spChg chg="del">
          <ac:chgData name="Li, Ao" userId="57418019-6a18-4b89-901d-5ff3b8b1ff2b" providerId="ADAL" clId="{006130C7-AAB4-124C-9A76-0C656691842F}" dt="2022-12-01T15:54:43.863" v="1896" actId="478"/>
          <ac:spMkLst>
            <pc:docMk/>
            <pc:sldMk cId="1321421133" sldId="585"/>
            <ac:spMk id="30" creationId="{E39409F0-A398-3915-F5D7-3E75E94E271D}"/>
          </ac:spMkLst>
        </pc:spChg>
        <pc:spChg chg="del">
          <ac:chgData name="Li, Ao" userId="57418019-6a18-4b89-901d-5ff3b8b1ff2b" providerId="ADAL" clId="{006130C7-AAB4-124C-9A76-0C656691842F}" dt="2022-12-01T15:54:42.284" v="1895" actId="478"/>
          <ac:spMkLst>
            <pc:docMk/>
            <pc:sldMk cId="1321421133" sldId="585"/>
            <ac:spMk id="31" creationId="{09066D1A-261C-6FF0-FC1C-0B6F4F4AD7AE}"/>
          </ac:spMkLst>
        </pc:spChg>
        <pc:spChg chg="del mod">
          <ac:chgData name="Li, Ao" userId="57418019-6a18-4b89-901d-5ff3b8b1ff2b" providerId="ADAL" clId="{006130C7-AAB4-124C-9A76-0C656691842F}" dt="2022-12-01T15:52:57.188" v="1870" actId="478"/>
          <ac:spMkLst>
            <pc:docMk/>
            <pc:sldMk cId="1321421133" sldId="585"/>
            <ac:spMk id="32" creationId="{C829E683-DDF7-80A1-B1AB-3DCACFD84A08}"/>
          </ac:spMkLst>
        </pc:spChg>
        <pc:spChg chg="del">
          <ac:chgData name="Li, Ao" userId="57418019-6a18-4b89-901d-5ff3b8b1ff2b" providerId="ADAL" clId="{006130C7-AAB4-124C-9A76-0C656691842F}" dt="2022-12-01T15:54:32.455" v="1891" actId="478"/>
          <ac:spMkLst>
            <pc:docMk/>
            <pc:sldMk cId="1321421133" sldId="585"/>
            <ac:spMk id="33" creationId="{5A0E28B3-A558-27D1-2FB0-7AAE3D074871}"/>
          </ac:spMkLst>
        </pc:spChg>
        <pc:spChg chg="del">
          <ac:chgData name="Li, Ao" userId="57418019-6a18-4b89-901d-5ff3b8b1ff2b" providerId="ADAL" clId="{006130C7-AAB4-124C-9A76-0C656691842F}" dt="2022-12-01T15:54:40.180" v="1894" actId="478"/>
          <ac:spMkLst>
            <pc:docMk/>
            <pc:sldMk cId="1321421133" sldId="585"/>
            <ac:spMk id="34" creationId="{FD6B7898-61BD-88D5-3DB7-E5AF354C3CC8}"/>
          </ac:spMkLst>
        </pc:spChg>
        <pc:spChg chg="mod">
          <ac:chgData name="Li, Ao" userId="57418019-6a18-4b89-901d-5ff3b8b1ff2b" providerId="ADAL" clId="{006130C7-AAB4-124C-9A76-0C656691842F}" dt="2022-12-01T15:52:45.044" v="1868" actId="1076"/>
          <ac:spMkLst>
            <pc:docMk/>
            <pc:sldMk cId="1321421133" sldId="585"/>
            <ac:spMk id="35" creationId="{26A29B57-AFD8-D82F-72E9-C897BB7E0B33}"/>
          </ac:spMkLst>
        </pc:spChg>
        <pc:spChg chg="mod">
          <ac:chgData name="Li, Ao" userId="57418019-6a18-4b89-901d-5ff3b8b1ff2b" providerId="ADAL" clId="{006130C7-AAB4-124C-9A76-0C656691842F}" dt="2022-12-01T15:55:08.880" v="1900" actId="1076"/>
          <ac:spMkLst>
            <pc:docMk/>
            <pc:sldMk cId="1321421133" sldId="585"/>
            <ac:spMk id="37" creationId="{BD09527A-F4F8-09DF-CE6C-22E8F8B36012}"/>
          </ac:spMkLst>
        </pc:spChg>
        <pc:spChg chg="del">
          <ac:chgData name="Li, Ao" userId="57418019-6a18-4b89-901d-5ff3b8b1ff2b" providerId="ADAL" clId="{006130C7-AAB4-124C-9A76-0C656691842F}" dt="2022-12-01T15:54:32.455" v="1891" actId="478"/>
          <ac:spMkLst>
            <pc:docMk/>
            <pc:sldMk cId="1321421133" sldId="585"/>
            <ac:spMk id="38" creationId="{EFA19852-3F2A-3C95-3EF2-C33742899BB9}"/>
          </ac:spMkLst>
        </pc:spChg>
        <pc:spChg chg="del">
          <ac:chgData name="Li, Ao" userId="57418019-6a18-4b89-901d-5ff3b8b1ff2b" providerId="ADAL" clId="{006130C7-AAB4-124C-9A76-0C656691842F}" dt="2022-12-01T15:54:36.585" v="1892" actId="478"/>
          <ac:spMkLst>
            <pc:docMk/>
            <pc:sldMk cId="1321421133" sldId="585"/>
            <ac:spMk id="39" creationId="{1C09AA45-4E98-7CE2-00A9-BDC1F145167E}"/>
          </ac:spMkLst>
        </pc:spChg>
        <pc:spChg chg="del">
          <ac:chgData name="Li, Ao" userId="57418019-6a18-4b89-901d-5ff3b8b1ff2b" providerId="ADAL" clId="{006130C7-AAB4-124C-9A76-0C656691842F}" dt="2022-12-01T15:54:32.455" v="1891" actId="478"/>
          <ac:spMkLst>
            <pc:docMk/>
            <pc:sldMk cId="1321421133" sldId="585"/>
            <ac:spMk id="40" creationId="{7492AC08-DFAC-D586-6963-01B7693BDC19}"/>
          </ac:spMkLst>
        </pc:spChg>
        <pc:spChg chg="del">
          <ac:chgData name="Li, Ao" userId="57418019-6a18-4b89-901d-5ff3b8b1ff2b" providerId="ADAL" clId="{006130C7-AAB4-124C-9A76-0C656691842F}" dt="2022-12-01T15:54:32.455" v="1891" actId="478"/>
          <ac:spMkLst>
            <pc:docMk/>
            <pc:sldMk cId="1321421133" sldId="585"/>
            <ac:spMk id="41" creationId="{64457B4E-10A6-DC4D-7B51-C5459504BF70}"/>
          </ac:spMkLst>
        </pc:spChg>
        <pc:spChg chg="del">
          <ac:chgData name="Li, Ao" userId="57418019-6a18-4b89-901d-5ff3b8b1ff2b" providerId="ADAL" clId="{006130C7-AAB4-124C-9A76-0C656691842F}" dt="2022-12-01T15:52:30.590" v="1864" actId="478"/>
          <ac:spMkLst>
            <pc:docMk/>
            <pc:sldMk cId="1321421133" sldId="585"/>
            <ac:spMk id="42" creationId="{1BE77BC5-1162-F183-249B-65EFC9BE0F0D}"/>
          </ac:spMkLst>
        </pc:spChg>
        <pc:spChg chg="del">
          <ac:chgData name="Li, Ao" userId="57418019-6a18-4b89-901d-5ff3b8b1ff2b" providerId="ADAL" clId="{006130C7-AAB4-124C-9A76-0C656691842F}" dt="2022-12-01T15:52:35.329" v="1866" actId="478"/>
          <ac:spMkLst>
            <pc:docMk/>
            <pc:sldMk cId="1321421133" sldId="585"/>
            <ac:spMk id="43" creationId="{6753940D-24CF-0F4D-D06C-1135D2AABA37}"/>
          </ac:spMkLst>
        </pc:spChg>
        <pc:spChg chg="del">
          <ac:chgData name="Li, Ao" userId="57418019-6a18-4b89-901d-5ff3b8b1ff2b" providerId="ADAL" clId="{006130C7-AAB4-124C-9A76-0C656691842F}" dt="2022-12-01T15:54:36.585" v="1892" actId="478"/>
          <ac:spMkLst>
            <pc:docMk/>
            <pc:sldMk cId="1321421133" sldId="585"/>
            <ac:spMk id="44" creationId="{5D99971D-4A98-6D0D-5528-0E9277D57522}"/>
          </ac:spMkLst>
        </pc:spChg>
        <pc:spChg chg="del">
          <ac:chgData name="Li, Ao" userId="57418019-6a18-4b89-901d-5ff3b8b1ff2b" providerId="ADAL" clId="{006130C7-AAB4-124C-9A76-0C656691842F}" dt="2022-12-01T15:54:38.300" v="1893" actId="478"/>
          <ac:spMkLst>
            <pc:docMk/>
            <pc:sldMk cId="1321421133" sldId="585"/>
            <ac:spMk id="45" creationId="{C508C992-BBC6-F002-1EE8-C247123D7C24}"/>
          </ac:spMkLst>
        </pc:spChg>
        <pc:spChg chg="del mod">
          <ac:chgData name="Li, Ao" userId="57418019-6a18-4b89-901d-5ff3b8b1ff2b" providerId="ADAL" clId="{006130C7-AAB4-124C-9A76-0C656691842F}" dt="2022-12-01T15:52:58.889" v="1871" actId="478"/>
          <ac:spMkLst>
            <pc:docMk/>
            <pc:sldMk cId="1321421133" sldId="585"/>
            <ac:spMk id="46" creationId="{79E1F7CA-953A-0326-6014-F3BB29458074}"/>
          </ac:spMkLst>
        </pc:spChg>
        <pc:spChg chg="del">
          <ac:chgData name="Li, Ao" userId="57418019-6a18-4b89-901d-5ff3b8b1ff2b" providerId="ADAL" clId="{006130C7-AAB4-124C-9A76-0C656691842F}" dt="2022-12-01T15:52:36.794" v="1867" actId="478"/>
          <ac:spMkLst>
            <pc:docMk/>
            <pc:sldMk cId="1321421133" sldId="585"/>
            <ac:spMk id="47" creationId="{1A3D9711-6747-FFFF-05F5-7A5672EF4F6A}"/>
          </ac:spMkLst>
        </pc:spChg>
        <pc:spChg chg="mod">
          <ac:chgData name="Li, Ao" userId="57418019-6a18-4b89-901d-5ff3b8b1ff2b" providerId="ADAL" clId="{006130C7-AAB4-124C-9A76-0C656691842F}" dt="2022-12-01T16:21:40.276" v="2078" actId="14100"/>
          <ac:spMkLst>
            <pc:docMk/>
            <pc:sldMk cId="1321421133" sldId="585"/>
            <ac:spMk id="48" creationId="{48DB04A0-1EE3-752F-2EBB-D01439A9935F}"/>
          </ac:spMkLst>
        </pc:spChg>
        <pc:spChg chg="del">
          <ac:chgData name="Li, Ao" userId="57418019-6a18-4b89-901d-5ff3b8b1ff2b" providerId="ADAL" clId="{006130C7-AAB4-124C-9A76-0C656691842F}" dt="2022-12-01T15:52:29.239" v="1863" actId="478"/>
          <ac:spMkLst>
            <pc:docMk/>
            <pc:sldMk cId="1321421133" sldId="585"/>
            <ac:spMk id="49" creationId="{9D97D1BC-4B04-C923-6982-FEB232D0F27F}"/>
          </ac:spMkLst>
        </pc:spChg>
        <pc:spChg chg="del mod">
          <ac:chgData name="Li, Ao" userId="57418019-6a18-4b89-901d-5ff3b8b1ff2b" providerId="ADAL" clId="{006130C7-AAB4-124C-9A76-0C656691842F}" dt="2022-12-01T15:53:00.179" v="1872" actId="478"/>
          <ac:spMkLst>
            <pc:docMk/>
            <pc:sldMk cId="1321421133" sldId="585"/>
            <ac:spMk id="50" creationId="{51E6DEDB-ABEE-9B94-9F83-AF20D5A5C637}"/>
          </ac:spMkLst>
        </pc:spChg>
        <pc:grpChg chg="add">
          <ac:chgData name="Li, Ao" userId="57418019-6a18-4b89-901d-5ff3b8b1ff2b" providerId="ADAL" clId="{006130C7-AAB4-124C-9A76-0C656691842F}" dt="2022-12-01T16:08:52.299" v="2032" actId="164"/>
          <ac:grpSpMkLst>
            <pc:docMk/>
            <pc:sldMk cId="1321421133" sldId="585"/>
            <ac:grpSpMk id="14" creationId="{7287CFC8-7437-210B-FFEB-7745D165D11A}"/>
          </ac:grpSpMkLst>
        </pc:grpChg>
        <pc:grpChg chg="add">
          <ac:chgData name="Li, Ao" userId="57418019-6a18-4b89-901d-5ff3b8b1ff2b" providerId="ADAL" clId="{006130C7-AAB4-124C-9A76-0C656691842F}" dt="2022-12-01T16:08:58.523" v="2033" actId="164"/>
          <ac:grpSpMkLst>
            <pc:docMk/>
            <pc:sldMk cId="1321421133" sldId="585"/>
            <ac:grpSpMk id="53" creationId="{C160E27F-1823-F4A5-1A83-5B5CEA1B55B3}"/>
          </ac:grpSpMkLst>
        </pc:grpChg>
        <pc:picChg chg="mod">
          <ac:chgData name="Li, Ao" userId="57418019-6a18-4b89-901d-5ff3b8b1ff2b" providerId="ADAL" clId="{006130C7-AAB4-124C-9A76-0C656691842F}" dt="2022-12-01T16:03:59.110" v="1975" actId="1076"/>
          <ac:picMkLst>
            <pc:docMk/>
            <pc:sldMk cId="1321421133" sldId="585"/>
            <ac:picMk id="5" creationId="{E3696231-3FDC-A898-CAE4-1FA985303E98}"/>
          </ac:picMkLst>
        </pc:picChg>
        <pc:picChg chg="mod">
          <ac:chgData name="Li, Ao" userId="57418019-6a18-4b89-901d-5ff3b8b1ff2b" providerId="ADAL" clId="{006130C7-AAB4-124C-9A76-0C656691842F}" dt="2022-12-01T16:21:53.326" v="2082" actId="1076"/>
          <ac:picMkLst>
            <pc:docMk/>
            <pc:sldMk cId="1321421133" sldId="585"/>
            <ac:picMk id="19" creationId="{DCA8916B-40E2-E0DE-3B21-CE355A39FED6}"/>
          </ac:picMkLst>
        </pc:picChg>
        <pc:picChg chg="mod">
          <ac:chgData name="Li, Ao" userId="57418019-6a18-4b89-901d-5ff3b8b1ff2b" providerId="ADAL" clId="{006130C7-AAB4-124C-9A76-0C656691842F}" dt="2022-12-01T15:57:18.531" v="1927" actId="1076"/>
          <ac:picMkLst>
            <pc:docMk/>
            <pc:sldMk cId="1321421133" sldId="585"/>
            <ac:picMk id="21" creationId="{2B981669-70E0-6701-9081-6F00F0E410D3}"/>
          </ac:picMkLst>
        </pc:picChg>
        <pc:picChg chg="mod">
          <ac:chgData name="Li, Ao" userId="57418019-6a18-4b89-901d-5ff3b8b1ff2b" providerId="ADAL" clId="{006130C7-AAB4-124C-9A76-0C656691842F}" dt="2022-12-01T15:55:46.731" v="1910" actId="1076"/>
          <ac:picMkLst>
            <pc:docMk/>
            <pc:sldMk cId="1321421133" sldId="585"/>
            <ac:picMk id="25" creationId="{D39A1F70-A86B-3668-E47E-1B376432C44A}"/>
          </ac:picMkLst>
        </pc:picChg>
        <pc:picChg chg="mod">
          <ac:chgData name="Li, Ao" userId="57418019-6a18-4b89-901d-5ff3b8b1ff2b" providerId="ADAL" clId="{006130C7-AAB4-124C-9A76-0C656691842F}" dt="2022-12-01T15:55:41.295" v="1909" actId="1076"/>
          <ac:picMkLst>
            <pc:docMk/>
            <pc:sldMk cId="1321421133" sldId="585"/>
            <ac:picMk id="26" creationId="{32D10960-E257-9028-88F7-CD885CBC77DD}"/>
          </ac:picMkLst>
        </pc:picChg>
        <pc:picChg chg="mod">
          <ac:chgData name="Li, Ao" userId="57418019-6a18-4b89-901d-5ff3b8b1ff2b" providerId="ADAL" clId="{006130C7-AAB4-124C-9A76-0C656691842F}" dt="2022-12-01T15:55:08.880" v="1900" actId="1076"/>
          <ac:picMkLst>
            <pc:docMk/>
            <pc:sldMk cId="1321421133" sldId="585"/>
            <ac:picMk id="36" creationId="{50D1EF4D-EFDE-7625-752D-3FD4931FF003}"/>
          </ac:picMkLst>
        </pc:picChg>
        <pc:picChg chg="add mod">
          <ac:chgData name="Li, Ao" userId="57418019-6a18-4b89-901d-5ff3b8b1ff2b" providerId="ADAL" clId="{006130C7-AAB4-124C-9A76-0C656691842F}" dt="2022-12-01T15:57:57.707" v="1934" actId="1076"/>
          <ac:picMkLst>
            <pc:docMk/>
            <pc:sldMk cId="1321421133" sldId="585"/>
            <ac:picMk id="2050" creationId="{C872ECC7-0DC4-9378-6ED7-A56BC20C5342}"/>
          </ac:picMkLst>
        </pc:picChg>
        <pc:picChg chg="add mod">
          <ac:chgData name="Li, Ao" userId="57418019-6a18-4b89-901d-5ff3b8b1ff2b" providerId="ADAL" clId="{006130C7-AAB4-124C-9A76-0C656691842F}" dt="2022-12-01T15:57:59.248" v="1935" actId="1076"/>
          <ac:picMkLst>
            <pc:docMk/>
            <pc:sldMk cId="1321421133" sldId="585"/>
            <ac:picMk id="2052" creationId="{A065F027-4CD9-093E-9455-FFBC990236C1}"/>
          </ac:picMkLst>
        </pc:picChg>
        <pc:picChg chg="add mod">
          <ac:chgData name="Li, Ao" userId="57418019-6a18-4b89-901d-5ff3b8b1ff2b" providerId="ADAL" clId="{006130C7-AAB4-124C-9A76-0C656691842F}" dt="2022-12-01T16:00:06.400" v="1947" actId="1076"/>
          <ac:picMkLst>
            <pc:docMk/>
            <pc:sldMk cId="1321421133" sldId="585"/>
            <ac:picMk id="2054" creationId="{A3C21FF6-BEDB-98AA-9BC6-AC93F614C9FC}"/>
          </ac:picMkLst>
        </pc:picChg>
        <pc:picChg chg="add mod">
          <ac:chgData name="Li, Ao" userId="57418019-6a18-4b89-901d-5ff3b8b1ff2b" providerId="ADAL" clId="{006130C7-AAB4-124C-9A76-0C656691842F}" dt="2022-12-01T16:00:07.646" v="1948" actId="1076"/>
          <ac:picMkLst>
            <pc:docMk/>
            <pc:sldMk cId="1321421133" sldId="585"/>
            <ac:picMk id="2056" creationId="{2B270C5F-0178-E2E7-4A27-17B9F5E436BB}"/>
          </ac:picMkLst>
        </pc:picChg>
        <pc:picChg chg="add mod">
          <ac:chgData name="Li, Ao" userId="57418019-6a18-4b89-901d-5ff3b8b1ff2b" providerId="ADAL" clId="{006130C7-AAB4-124C-9A76-0C656691842F}" dt="2022-12-01T16:00:47.113" v="1953" actId="1076"/>
          <ac:picMkLst>
            <pc:docMk/>
            <pc:sldMk cId="1321421133" sldId="585"/>
            <ac:picMk id="2058" creationId="{C3E127A0-7E4F-ED27-104D-2C361515FD2B}"/>
          </ac:picMkLst>
        </pc:picChg>
        <pc:picChg chg="add mod">
          <ac:chgData name="Li, Ao" userId="57418019-6a18-4b89-901d-5ff3b8b1ff2b" providerId="ADAL" clId="{006130C7-AAB4-124C-9A76-0C656691842F}" dt="2022-12-01T16:02:13.405" v="1958" actId="14100"/>
          <ac:picMkLst>
            <pc:docMk/>
            <pc:sldMk cId="1321421133" sldId="585"/>
            <ac:picMk id="2060" creationId="{570B6DA8-0527-6578-D3DA-85D0D4778EFF}"/>
          </ac:picMkLst>
        </pc:picChg>
        <pc:picChg chg="add mod">
          <ac:chgData name="Li, Ao" userId="57418019-6a18-4b89-901d-5ff3b8b1ff2b" providerId="ADAL" clId="{006130C7-AAB4-124C-9A76-0C656691842F}" dt="2022-12-01T16:02:58.640" v="1967" actId="1076"/>
          <ac:picMkLst>
            <pc:docMk/>
            <pc:sldMk cId="1321421133" sldId="585"/>
            <ac:picMk id="2062" creationId="{080725A1-782D-2BA8-A976-11E9531A352A}"/>
          </ac:picMkLst>
        </pc:picChg>
        <pc:picChg chg="add mod">
          <ac:chgData name="Li, Ao" userId="57418019-6a18-4b89-901d-5ff3b8b1ff2b" providerId="ADAL" clId="{006130C7-AAB4-124C-9A76-0C656691842F}" dt="2022-12-01T16:02:55.132" v="1966" actId="1076"/>
          <ac:picMkLst>
            <pc:docMk/>
            <pc:sldMk cId="1321421133" sldId="585"/>
            <ac:picMk id="2064" creationId="{C739BBBF-CE29-41B5-F2E4-87FA8311366F}"/>
          </ac:picMkLst>
        </pc:picChg>
        <pc:picChg chg="add mod">
          <ac:chgData name="Li, Ao" userId="57418019-6a18-4b89-901d-5ff3b8b1ff2b" providerId="ADAL" clId="{006130C7-AAB4-124C-9A76-0C656691842F}" dt="2022-12-01T16:05:47.465" v="2007" actId="1076"/>
          <ac:picMkLst>
            <pc:docMk/>
            <pc:sldMk cId="1321421133" sldId="585"/>
            <ac:picMk id="2066" creationId="{2C3AACC4-07E5-FFCB-AE46-2E5FEA8EF526}"/>
          </ac:picMkLst>
        </pc:picChg>
        <pc:picChg chg="add mod">
          <ac:chgData name="Li, Ao" userId="57418019-6a18-4b89-901d-5ff3b8b1ff2b" providerId="ADAL" clId="{006130C7-AAB4-124C-9A76-0C656691842F}" dt="2022-12-01T16:06:45.754" v="2012" actId="1076"/>
          <ac:picMkLst>
            <pc:docMk/>
            <pc:sldMk cId="1321421133" sldId="585"/>
            <ac:picMk id="2068" creationId="{09036249-D00E-6A19-7115-8F6D41E292A6}"/>
          </ac:picMkLst>
        </pc:picChg>
      </pc:sldChg>
      <pc:sldChg chg="add">
        <pc:chgData name="Li, Ao" userId="57418019-6a18-4b89-901d-5ff3b8b1ff2b" providerId="ADAL" clId="{006130C7-AAB4-124C-9A76-0C656691842F}" dt="2022-12-01T16:27:40.390" v="2179"/>
        <pc:sldMkLst>
          <pc:docMk/>
          <pc:sldMk cId="944307609" sldId="586"/>
        </pc:sldMkLst>
      </pc:sldChg>
    </pc:docChg>
  </pc:docChgLst>
  <pc:docChgLst>
    <pc:chgData name="Sudvarg, Marion" userId="2bb9b31b-5f3c-4f72-8e1f-41eb276ee9c6" providerId="ADAL" clId="{C780451E-5387-42E4-8399-7E6AF9A1DF9F}"/>
    <pc:docChg chg="undo custSel addSld delSld modSld sldOrd">
      <pc:chgData name="Sudvarg, Marion" userId="2bb9b31b-5f3c-4f72-8e1f-41eb276ee9c6" providerId="ADAL" clId="{C780451E-5387-42E4-8399-7E6AF9A1DF9F}" dt="2022-12-01T07:09:51.749" v="15213" actId="20577"/>
      <pc:docMkLst>
        <pc:docMk/>
      </pc:docMkLst>
      <pc:sldChg chg="modSp mod modAnim modNotesTx">
        <pc:chgData name="Sudvarg, Marion" userId="2bb9b31b-5f3c-4f72-8e1f-41eb276ee9c6" providerId="ADAL" clId="{C780451E-5387-42E4-8399-7E6AF9A1DF9F}" dt="2022-11-17T06:34:03.139" v="3703" actId="6549"/>
        <pc:sldMkLst>
          <pc:docMk/>
          <pc:sldMk cId="3704383528" sldId="532"/>
        </pc:sldMkLst>
        <pc:spChg chg="mod">
          <ac:chgData name="Sudvarg, Marion" userId="2bb9b31b-5f3c-4f72-8e1f-41eb276ee9c6" providerId="ADAL" clId="{C780451E-5387-42E4-8399-7E6AF9A1DF9F}" dt="2022-11-16T01:48:07.015" v="54" actId="20577"/>
          <ac:spMkLst>
            <pc:docMk/>
            <pc:sldMk cId="3704383528" sldId="532"/>
            <ac:spMk id="2" creationId="{8B2FB0AF-1A07-E870-671C-66B347E0F0D8}"/>
          </ac:spMkLst>
        </pc:spChg>
        <pc:spChg chg="mod">
          <ac:chgData name="Sudvarg, Marion" userId="2bb9b31b-5f3c-4f72-8e1f-41eb276ee9c6" providerId="ADAL" clId="{C780451E-5387-42E4-8399-7E6AF9A1DF9F}" dt="2022-11-16T01:58:35.159" v="436" actId="20577"/>
          <ac:spMkLst>
            <pc:docMk/>
            <pc:sldMk cId="3704383528" sldId="532"/>
            <ac:spMk id="3" creationId="{5B9E31F1-BA15-3E44-7A20-27CA5A403751}"/>
          </ac:spMkLst>
        </pc:spChg>
      </pc:sldChg>
      <pc:sldChg chg="modSp mod modAnim">
        <pc:chgData name="Sudvarg, Marion" userId="2bb9b31b-5f3c-4f72-8e1f-41eb276ee9c6" providerId="ADAL" clId="{C780451E-5387-42E4-8399-7E6AF9A1DF9F}" dt="2022-11-16T04:34:56.011" v="2265"/>
        <pc:sldMkLst>
          <pc:docMk/>
          <pc:sldMk cId="3916782296" sldId="534"/>
        </pc:sldMkLst>
        <pc:spChg chg="mod">
          <ac:chgData name="Sudvarg, Marion" userId="2bb9b31b-5f3c-4f72-8e1f-41eb276ee9c6" providerId="ADAL" clId="{C780451E-5387-42E4-8399-7E6AF9A1DF9F}" dt="2022-11-16T03:32:47.648" v="539" actId="20577"/>
          <ac:spMkLst>
            <pc:docMk/>
            <pc:sldMk cId="3916782296" sldId="534"/>
            <ac:spMk id="2" creationId="{A6AA40A7-7A5C-2631-052E-18E0FA4CF043}"/>
          </ac:spMkLst>
        </pc:spChg>
        <pc:spChg chg="mod">
          <ac:chgData name="Sudvarg, Marion" userId="2bb9b31b-5f3c-4f72-8e1f-41eb276ee9c6" providerId="ADAL" clId="{C780451E-5387-42E4-8399-7E6AF9A1DF9F}" dt="2022-11-16T04:01:31.968" v="1297" actId="20577"/>
          <ac:spMkLst>
            <pc:docMk/>
            <pc:sldMk cId="3916782296" sldId="534"/>
            <ac:spMk id="3" creationId="{6D23B3B6-189B-AFAD-5687-8CECC83589C8}"/>
          </ac:spMkLst>
        </pc:spChg>
      </pc:sldChg>
      <pc:sldChg chg="modSp mod modAnim">
        <pc:chgData name="Sudvarg, Marion" userId="2bb9b31b-5f3c-4f72-8e1f-41eb276ee9c6" providerId="ADAL" clId="{C780451E-5387-42E4-8399-7E6AF9A1DF9F}" dt="2022-12-01T07:07:45.539" v="15101" actId="20577"/>
        <pc:sldMkLst>
          <pc:docMk/>
          <pc:sldMk cId="1489980842" sldId="535"/>
        </pc:sldMkLst>
        <pc:spChg chg="mod">
          <ac:chgData name="Sudvarg, Marion" userId="2bb9b31b-5f3c-4f72-8e1f-41eb276ee9c6" providerId="ADAL" clId="{C780451E-5387-42E4-8399-7E6AF9A1DF9F}" dt="2022-12-01T07:07:45.539" v="15101" actId="20577"/>
          <ac:spMkLst>
            <pc:docMk/>
            <pc:sldMk cId="1489980842" sldId="535"/>
            <ac:spMk id="3" creationId="{36A40BDB-C8E1-45E3-AEB0-FC66C4EB927E}"/>
          </ac:spMkLst>
        </pc:spChg>
      </pc:sldChg>
      <pc:sldChg chg="addSp delSp modSp mod modTransition modAnim modNotesTx">
        <pc:chgData name="Sudvarg, Marion" userId="2bb9b31b-5f3c-4f72-8e1f-41eb276ee9c6" providerId="ADAL" clId="{C780451E-5387-42E4-8399-7E6AF9A1DF9F}" dt="2022-11-30T09:10:21.944" v="10110" actId="6549"/>
        <pc:sldMkLst>
          <pc:docMk/>
          <pc:sldMk cId="1059040671" sldId="536"/>
        </pc:sldMkLst>
        <pc:spChg chg="mod">
          <ac:chgData name="Sudvarg, Marion" userId="2bb9b31b-5f3c-4f72-8e1f-41eb276ee9c6" providerId="ADAL" clId="{C780451E-5387-42E4-8399-7E6AF9A1DF9F}" dt="2022-11-16T04:22:42.037" v="1831" actId="20577"/>
          <ac:spMkLst>
            <pc:docMk/>
            <pc:sldMk cId="1059040671" sldId="536"/>
            <ac:spMk id="2" creationId="{50C77CB2-B6D1-181D-D748-558EC0000037}"/>
          </ac:spMkLst>
        </pc:spChg>
        <pc:spChg chg="del">
          <ac:chgData name="Sudvarg, Marion" userId="2bb9b31b-5f3c-4f72-8e1f-41eb276ee9c6" providerId="ADAL" clId="{C780451E-5387-42E4-8399-7E6AF9A1DF9F}" dt="2022-11-16T04:22:47.666" v="1832" actId="478"/>
          <ac:spMkLst>
            <pc:docMk/>
            <pc:sldMk cId="1059040671" sldId="536"/>
            <ac:spMk id="3" creationId="{9124D866-A47D-E506-8224-9F04CEC5D129}"/>
          </ac:spMkLst>
        </pc:spChg>
        <pc:spChg chg="add del mod">
          <ac:chgData name="Sudvarg, Marion" userId="2bb9b31b-5f3c-4f72-8e1f-41eb276ee9c6" providerId="ADAL" clId="{C780451E-5387-42E4-8399-7E6AF9A1DF9F}" dt="2022-11-16T04:37:59.476" v="2302" actId="478"/>
          <ac:spMkLst>
            <pc:docMk/>
            <pc:sldMk cId="1059040671" sldId="536"/>
            <ac:spMk id="10" creationId="{F2495D52-092A-68FC-F361-EABCECF3CCA3}"/>
          </ac:spMkLst>
        </pc:spChg>
        <pc:picChg chg="add mod">
          <ac:chgData name="Sudvarg, Marion" userId="2bb9b31b-5f3c-4f72-8e1f-41eb276ee9c6" providerId="ADAL" clId="{C780451E-5387-42E4-8399-7E6AF9A1DF9F}" dt="2022-11-16T04:23:16.532" v="1843" actId="1076"/>
          <ac:picMkLst>
            <pc:docMk/>
            <pc:sldMk cId="1059040671" sldId="536"/>
            <ac:picMk id="5" creationId="{6B6A81F6-0A46-CAB3-8D0C-137046CE551E}"/>
          </ac:picMkLst>
        </pc:picChg>
        <pc:picChg chg="add mod">
          <ac:chgData name="Sudvarg, Marion" userId="2bb9b31b-5f3c-4f72-8e1f-41eb276ee9c6" providerId="ADAL" clId="{C780451E-5387-42E4-8399-7E6AF9A1DF9F}" dt="2022-11-16T04:23:12.631" v="1842" actId="1076"/>
          <ac:picMkLst>
            <pc:docMk/>
            <pc:sldMk cId="1059040671" sldId="536"/>
            <ac:picMk id="7" creationId="{B062D5F8-48AA-AACB-475E-3B9AC8CF9C09}"/>
          </ac:picMkLst>
        </pc:picChg>
        <pc:picChg chg="add mod">
          <ac:chgData name="Sudvarg, Marion" userId="2bb9b31b-5f3c-4f72-8e1f-41eb276ee9c6" providerId="ADAL" clId="{C780451E-5387-42E4-8399-7E6AF9A1DF9F}" dt="2022-11-16T04:23:08.649" v="1841" actId="1076"/>
          <ac:picMkLst>
            <pc:docMk/>
            <pc:sldMk cId="1059040671" sldId="536"/>
            <ac:picMk id="9" creationId="{A85F0B4E-9727-3B8C-A7CB-7ED9AB45CBE3}"/>
          </ac:picMkLst>
        </pc:picChg>
      </pc:sldChg>
      <pc:sldChg chg="addSp delSp mod">
        <pc:chgData name="Sudvarg, Marion" userId="2bb9b31b-5f3c-4f72-8e1f-41eb276ee9c6" providerId="ADAL" clId="{C780451E-5387-42E4-8399-7E6AF9A1DF9F}" dt="2022-11-16T04:25:44.457" v="1845" actId="478"/>
        <pc:sldMkLst>
          <pc:docMk/>
          <pc:sldMk cId="3267159379" sldId="537"/>
        </pc:sldMkLst>
        <pc:spChg chg="add del">
          <ac:chgData name="Sudvarg, Marion" userId="2bb9b31b-5f3c-4f72-8e1f-41eb276ee9c6" providerId="ADAL" clId="{C780451E-5387-42E4-8399-7E6AF9A1DF9F}" dt="2022-11-16T04:25:44.457" v="1845" actId="478"/>
          <ac:spMkLst>
            <pc:docMk/>
            <pc:sldMk cId="3267159379" sldId="537"/>
            <ac:spMk id="3" creationId="{8AFC249C-AB94-B134-03F6-54572E73B52A}"/>
          </ac:spMkLst>
        </pc:spChg>
      </pc:sldChg>
      <pc:sldChg chg="addSp delSp modSp mod ord modAnim modNotesTx">
        <pc:chgData name="Sudvarg, Marion" userId="2bb9b31b-5f3c-4f72-8e1f-41eb276ee9c6" providerId="ADAL" clId="{C780451E-5387-42E4-8399-7E6AF9A1DF9F}" dt="2022-11-30T05:51:22.138" v="6107" actId="20577"/>
        <pc:sldMkLst>
          <pc:docMk/>
          <pc:sldMk cId="3594419472" sldId="538"/>
        </pc:sldMkLst>
        <pc:spChg chg="mod">
          <ac:chgData name="Sudvarg, Marion" userId="2bb9b31b-5f3c-4f72-8e1f-41eb276ee9c6" providerId="ADAL" clId="{C780451E-5387-42E4-8399-7E6AF9A1DF9F}" dt="2022-11-30T05:45:01.813" v="4998" actId="20577"/>
          <ac:spMkLst>
            <pc:docMk/>
            <pc:sldMk cId="3594419472" sldId="538"/>
            <ac:spMk id="3" creationId="{32AE550B-FF71-FA76-B2E6-B9935997931E}"/>
          </ac:spMkLst>
        </pc:spChg>
        <pc:spChg chg="add del mod">
          <ac:chgData name="Sudvarg, Marion" userId="2bb9b31b-5f3c-4f72-8e1f-41eb276ee9c6" providerId="ADAL" clId="{C780451E-5387-42E4-8399-7E6AF9A1DF9F}" dt="2022-11-16T04:36:33.157" v="2274"/>
          <ac:spMkLst>
            <pc:docMk/>
            <pc:sldMk cId="3594419472" sldId="538"/>
            <ac:spMk id="6" creationId="{C8EEF2E4-554A-9018-9A8A-353D0DEEB37E}"/>
          </ac:spMkLst>
        </pc:spChg>
        <pc:spChg chg="add del">
          <ac:chgData name="Sudvarg, Marion" userId="2bb9b31b-5f3c-4f72-8e1f-41eb276ee9c6" providerId="ADAL" clId="{C780451E-5387-42E4-8399-7E6AF9A1DF9F}" dt="2022-11-16T04:36:31.116" v="2272"/>
          <ac:spMkLst>
            <pc:docMk/>
            <pc:sldMk cId="3594419472" sldId="538"/>
            <ac:spMk id="7" creationId="{D9487B9B-63BC-CFC1-B625-8DF947C5824A}"/>
          </ac:spMkLst>
        </pc:spChg>
        <pc:spChg chg="add mod">
          <ac:chgData name="Sudvarg, Marion" userId="2bb9b31b-5f3c-4f72-8e1f-41eb276ee9c6" providerId="ADAL" clId="{C780451E-5387-42E4-8399-7E6AF9A1DF9F}" dt="2022-11-30T03:26:39.676" v="4465" actId="1035"/>
          <ac:spMkLst>
            <pc:docMk/>
            <pc:sldMk cId="3594419472" sldId="538"/>
            <ac:spMk id="8" creationId="{8C19F1D7-EBB2-4A94-723A-B059B83F6E54}"/>
          </ac:spMkLst>
        </pc:spChg>
        <pc:spChg chg="add del mod">
          <ac:chgData name="Sudvarg, Marion" userId="2bb9b31b-5f3c-4f72-8e1f-41eb276ee9c6" providerId="ADAL" clId="{C780451E-5387-42E4-8399-7E6AF9A1DF9F}" dt="2022-11-16T04:38:11.042" v="2310"/>
          <ac:spMkLst>
            <pc:docMk/>
            <pc:sldMk cId="3594419472" sldId="538"/>
            <ac:spMk id="9" creationId="{D574B8FD-CE3A-0225-F720-F1189986662D}"/>
          </ac:spMkLst>
        </pc:spChg>
        <pc:spChg chg="add mod">
          <ac:chgData name="Sudvarg, Marion" userId="2bb9b31b-5f3c-4f72-8e1f-41eb276ee9c6" providerId="ADAL" clId="{C780451E-5387-42E4-8399-7E6AF9A1DF9F}" dt="2022-11-30T03:26:39.676" v="4465" actId="1035"/>
          <ac:spMkLst>
            <pc:docMk/>
            <pc:sldMk cId="3594419472" sldId="538"/>
            <ac:spMk id="10" creationId="{247473E0-E341-9198-D54B-B8A11D29B54D}"/>
          </ac:spMkLst>
        </pc:spChg>
        <pc:spChg chg="add del mod">
          <ac:chgData name="Sudvarg, Marion" userId="2bb9b31b-5f3c-4f72-8e1f-41eb276ee9c6" providerId="ADAL" clId="{C780451E-5387-42E4-8399-7E6AF9A1DF9F}" dt="2022-11-16T04:39:09.506" v="2362" actId="478"/>
          <ac:spMkLst>
            <pc:docMk/>
            <pc:sldMk cId="3594419472" sldId="538"/>
            <ac:spMk id="13" creationId="{963AA9E0-78A9-4BD8-6069-C8C7FA1080F4}"/>
          </ac:spMkLst>
        </pc:spChg>
        <pc:spChg chg="add mod">
          <ac:chgData name="Sudvarg, Marion" userId="2bb9b31b-5f3c-4f72-8e1f-41eb276ee9c6" providerId="ADAL" clId="{C780451E-5387-42E4-8399-7E6AF9A1DF9F}" dt="2022-11-30T03:26:39.676" v="4465" actId="1035"/>
          <ac:spMkLst>
            <pc:docMk/>
            <pc:sldMk cId="3594419472" sldId="538"/>
            <ac:spMk id="14" creationId="{29EF94CF-E783-2A27-14D3-F4DA491A8058}"/>
          </ac:spMkLst>
        </pc:spChg>
        <pc:spChg chg="add mod">
          <ac:chgData name="Sudvarg, Marion" userId="2bb9b31b-5f3c-4f72-8e1f-41eb276ee9c6" providerId="ADAL" clId="{C780451E-5387-42E4-8399-7E6AF9A1DF9F}" dt="2022-11-16T04:45:31.165" v="2612" actId="1036"/>
          <ac:spMkLst>
            <pc:docMk/>
            <pc:sldMk cId="3594419472" sldId="538"/>
            <ac:spMk id="15" creationId="{0B217195-1C15-EE8B-7FA6-411E5AA6EE28}"/>
          </ac:spMkLst>
        </pc:spChg>
        <pc:spChg chg="add mod">
          <ac:chgData name="Sudvarg, Marion" userId="2bb9b31b-5f3c-4f72-8e1f-41eb276ee9c6" providerId="ADAL" clId="{C780451E-5387-42E4-8399-7E6AF9A1DF9F}" dt="2022-11-30T03:40:39.797" v="4586" actId="20577"/>
          <ac:spMkLst>
            <pc:docMk/>
            <pc:sldMk cId="3594419472" sldId="538"/>
            <ac:spMk id="16" creationId="{BEA82D04-3DBB-7D5E-540B-5F696C27BFED}"/>
          </ac:spMkLst>
        </pc:spChg>
        <pc:spChg chg="mod">
          <ac:chgData name="Sudvarg, Marion" userId="2bb9b31b-5f3c-4f72-8e1f-41eb276ee9c6" providerId="ADAL" clId="{C780451E-5387-42E4-8399-7E6AF9A1DF9F}" dt="2022-11-30T03:26:39.676" v="4465" actId="1035"/>
          <ac:spMkLst>
            <pc:docMk/>
            <pc:sldMk cId="3594419472" sldId="538"/>
            <ac:spMk id="20" creationId="{36429DA0-0BE7-A355-480B-65C0E7D0FDF8}"/>
          </ac:spMkLst>
        </pc:spChg>
        <pc:picChg chg="add mod">
          <ac:chgData name="Sudvarg, Marion" userId="2bb9b31b-5f3c-4f72-8e1f-41eb276ee9c6" providerId="ADAL" clId="{C780451E-5387-42E4-8399-7E6AF9A1DF9F}" dt="2022-11-16T04:34:17.362" v="2261" actId="1076"/>
          <ac:picMkLst>
            <pc:docMk/>
            <pc:sldMk cId="3594419472" sldId="538"/>
            <ac:picMk id="5" creationId="{CB9AB8CA-0955-FA3A-592A-A083172BA27B}"/>
          </ac:picMkLst>
        </pc:picChg>
        <pc:cxnChg chg="add mod">
          <ac:chgData name="Sudvarg, Marion" userId="2bb9b31b-5f3c-4f72-8e1f-41eb276ee9c6" providerId="ADAL" clId="{C780451E-5387-42E4-8399-7E6AF9A1DF9F}" dt="2022-11-30T03:26:39.676" v="4465" actId="1035"/>
          <ac:cxnSpMkLst>
            <pc:docMk/>
            <pc:sldMk cId="3594419472" sldId="538"/>
            <ac:cxnSpMk id="12" creationId="{13947760-4B7E-72C8-9407-EEA8449B2899}"/>
          </ac:cxnSpMkLst>
        </pc:cxnChg>
        <pc:cxnChg chg="add mod">
          <ac:chgData name="Sudvarg, Marion" userId="2bb9b31b-5f3c-4f72-8e1f-41eb276ee9c6" providerId="ADAL" clId="{C780451E-5387-42E4-8399-7E6AF9A1DF9F}" dt="2022-11-30T03:26:39.676" v="4465" actId="1035"/>
          <ac:cxnSpMkLst>
            <pc:docMk/>
            <pc:sldMk cId="3594419472" sldId="538"/>
            <ac:cxnSpMk id="18" creationId="{0D049250-2A56-8D51-1EA6-A30ACE241073}"/>
          </ac:cxnSpMkLst>
        </pc:cxnChg>
        <pc:cxnChg chg="add mod">
          <ac:chgData name="Sudvarg, Marion" userId="2bb9b31b-5f3c-4f72-8e1f-41eb276ee9c6" providerId="ADAL" clId="{C780451E-5387-42E4-8399-7E6AF9A1DF9F}" dt="2022-11-30T03:26:39.676" v="4465" actId="1035"/>
          <ac:cxnSpMkLst>
            <pc:docMk/>
            <pc:sldMk cId="3594419472" sldId="538"/>
            <ac:cxnSpMk id="21" creationId="{9FDC0DA8-0620-B5FC-C423-61677903D69A}"/>
          </ac:cxnSpMkLst>
        </pc:cxnChg>
        <pc:cxnChg chg="mod">
          <ac:chgData name="Sudvarg, Marion" userId="2bb9b31b-5f3c-4f72-8e1f-41eb276ee9c6" providerId="ADAL" clId="{C780451E-5387-42E4-8399-7E6AF9A1DF9F}" dt="2022-11-30T03:26:39.676" v="4465" actId="1035"/>
          <ac:cxnSpMkLst>
            <pc:docMk/>
            <pc:sldMk cId="3594419472" sldId="538"/>
            <ac:cxnSpMk id="22" creationId="{1844A569-CA5D-4E25-C561-31775F40CE78}"/>
          </ac:cxnSpMkLst>
        </pc:cxnChg>
        <pc:cxnChg chg="add mod">
          <ac:chgData name="Sudvarg, Marion" userId="2bb9b31b-5f3c-4f72-8e1f-41eb276ee9c6" providerId="ADAL" clId="{C780451E-5387-42E4-8399-7E6AF9A1DF9F}" dt="2022-11-16T06:06:52.798" v="2840" actId="14100"/>
          <ac:cxnSpMkLst>
            <pc:docMk/>
            <pc:sldMk cId="3594419472" sldId="538"/>
            <ac:cxnSpMk id="24" creationId="{CB729ECE-B9FA-D4F8-9726-1BF87BA668AF}"/>
          </ac:cxnSpMkLst>
        </pc:cxnChg>
      </pc:sldChg>
      <pc:sldChg chg="modSp mod ord">
        <pc:chgData name="Sudvarg, Marion" userId="2bb9b31b-5f3c-4f72-8e1f-41eb276ee9c6" providerId="ADAL" clId="{C780451E-5387-42E4-8399-7E6AF9A1DF9F}" dt="2022-11-16T04:28:38.879" v="1880" actId="20577"/>
        <pc:sldMkLst>
          <pc:docMk/>
          <pc:sldMk cId="2458391581" sldId="540"/>
        </pc:sldMkLst>
        <pc:spChg chg="mod">
          <ac:chgData name="Sudvarg, Marion" userId="2bb9b31b-5f3c-4f72-8e1f-41eb276ee9c6" providerId="ADAL" clId="{C780451E-5387-42E4-8399-7E6AF9A1DF9F}" dt="2022-11-16T04:28:38.879" v="1880" actId="20577"/>
          <ac:spMkLst>
            <pc:docMk/>
            <pc:sldMk cId="2458391581" sldId="540"/>
            <ac:spMk id="2" creationId="{FEF52233-96B3-69F5-6487-993D80E883EC}"/>
          </ac:spMkLst>
        </pc:spChg>
      </pc:sldChg>
      <pc:sldChg chg="modSp mod ord">
        <pc:chgData name="Sudvarg, Marion" userId="2bb9b31b-5f3c-4f72-8e1f-41eb276ee9c6" providerId="ADAL" clId="{C780451E-5387-42E4-8399-7E6AF9A1DF9F}" dt="2022-11-16T04:28:32.009" v="1870" actId="20577"/>
        <pc:sldMkLst>
          <pc:docMk/>
          <pc:sldMk cId="938846396" sldId="541"/>
        </pc:sldMkLst>
        <pc:spChg chg="mod">
          <ac:chgData name="Sudvarg, Marion" userId="2bb9b31b-5f3c-4f72-8e1f-41eb276ee9c6" providerId="ADAL" clId="{C780451E-5387-42E4-8399-7E6AF9A1DF9F}" dt="2022-11-16T04:28:32.009" v="1870" actId="20577"/>
          <ac:spMkLst>
            <pc:docMk/>
            <pc:sldMk cId="938846396" sldId="541"/>
            <ac:spMk id="2" creationId="{CD7D0E3E-6727-F654-A71B-253669809125}"/>
          </ac:spMkLst>
        </pc:spChg>
      </pc:sldChg>
      <pc:sldChg chg="del">
        <pc:chgData name="Sudvarg, Marion" userId="2bb9b31b-5f3c-4f72-8e1f-41eb276ee9c6" providerId="ADAL" clId="{C780451E-5387-42E4-8399-7E6AF9A1DF9F}" dt="2022-11-16T04:28:50.688" v="1881" actId="47"/>
        <pc:sldMkLst>
          <pc:docMk/>
          <pc:sldMk cId="3933938959" sldId="542"/>
        </pc:sldMkLst>
      </pc:sldChg>
      <pc:sldChg chg="addSp delSp modSp mod addAnim delAnim modAnim modNotesTx">
        <pc:chgData name="Sudvarg, Marion" userId="2bb9b31b-5f3c-4f72-8e1f-41eb276ee9c6" providerId="ADAL" clId="{C780451E-5387-42E4-8399-7E6AF9A1DF9F}" dt="2022-11-30T08:58:03.761" v="8579" actId="20577"/>
        <pc:sldMkLst>
          <pc:docMk/>
          <pc:sldMk cId="961215510" sldId="543"/>
        </pc:sldMkLst>
        <pc:spChg chg="mod">
          <ac:chgData name="Sudvarg, Marion" userId="2bb9b31b-5f3c-4f72-8e1f-41eb276ee9c6" providerId="ADAL" clId="{C780451E-5387-42E4-8399-7E6AF9A1DF9F}" dt="2022-11-23T17:39:37.038" v="4318" actId="1076"/>
          <ac:spMkLst>
            <pc:docMk/>
            <pc:sldMk cId="961215510" sldId="543"/>
            <ac:spMk id="2" creationId="{3EAB4DC8-B8E1-3DE8-3649-E160B8E84841}"/>
          </ac:spMkLst>
        </pc:spChg>
        <pc:spChg chg="mod">
          <ac:chgData name="Sudvarg, Marion" userId="2bb9b31b-5f3c-4f72-8e1f-41eb276ee9c6" providerId="ADAL" clId="{C780451E-5387-42E4-8399-7E6AF9A1DF9F}" dt="2022-11-23T17:42:37.579" v="4408" actId="1035"/>
          <ac:spMkLst>
            <pc:docMk/>
            <pc:sldMk cId="961215510" sldId="543"/>
            <ac:spMk id="3" creationId="{36A8BAB4-8727-9D48-A5D3-207EE4037F11}"/>
          </ac:spMkLst>
        </pc:spChg>
        <pc:spChg chg="add mod">
          <ac:chgData name="Sudvarg, Marion" userId="2bb9b31b-5f3c-4f72-8e1f-41eb276ee9c6" providerId="ADAL" clId="{C780451E-5387-42E4-8399-7E6AF9A1DF9F}" dt="2022-11-23T17:42:51.125" v="4417" actId="1036"/>
          <ac:spMkLst>
            <pc:docMk/>
            <pc:sldMk cId="961215510" sldId="543"/>
            <ac:spMk id="4" creationId="{18E8B5CE-B766-4728-5BFD-83E3F1366F83}"/>
          </ac:spMkLst>
        </pc:spChg>
        <pc:spChg chg="add mod">
          <ac:chgData name="Sudvarg, Marion" userId="2bb9b31b-5f3c-4f72-8e1f-41eb276ee9c6" providerId="ADAL" clId="{C780451E-5387-42E4-8399-7E6AF9A1DF9F}" dt="2022-11-16T06:13:46.059" v="3031" actId="1037"/>
          <ac:spMkLst>
            <pc:docMk/>
            <pc:sldMk cId="961215510" sldId="543"/>
            <ac:spMk id="6" creationId="{C058E828-3C20-3EA4-660F-DBBAA1B80585}"/>
          </ac:spMkLst>
        </pc:spChg>
        <pc:spChg chg="add mod">
          <ac:chgData name="Sudvarg, Marion" userId="2bb9b31b-5f3c-4f72-8e1f-41eb276ee9c6" providerId="ADAL" clId="{C780451E-5387-42E4-8399-7E6AF9A1DF9F}" dt="2022-11-16T06:13:46.059" v="3031" actId="1037"/>
          <ac:spMkLst>
            <pc:docMk/>
            <pc:sldMk cId="961215510" sldId="543"/>
            <ac:spMk id="7" creationId="{DCD3A086-934C-4E15-F227-F8D46646E062}"/>
          </ac:spMkLst>
        </pc:spChg>
        <pc:spChg chg="add mod">
          <ac:chgData name="Sudvarg, Marion" userId="2bb9b31b-5f3c-4f72-8e1f-41eb276ee9c6" providerId="ADAL" clId="{C780451E-5387-42E4-8399-7E6AF9A1DF9F}" dt="2022-11-16T06:13:46.059" v="3031" actId="1037"/>
          <ac:spMkLst>
            <pc:docMk/>
            <pc:sldMk cId="961215510" sldId="543"/>
            <ac:spMk id="11" creationId="{1760E276-7307-1CF7-0EFA-EA7B4C49F3A8}"/>
          </ac:spMkLst>
        </pc:spChg>
        <pc:spChg chg="add del mod">
          <ac:chgData name="Sudvarg, Marion" userId="2bb9b31b-5f3c-4f72-8e1f-41eb276ee9c6" providerId="ADAL" clId="{C780451E-5387-42E4-8399-7E6AF9A1DF9F}" dt="2022-11-16T06:10:19.430" v="2916"/>
          <ac:spMkLst>
            <pc:docMk/>
            <pc:sldMk cId="961215510" sldId="543"/>
            <ac:spMk id="12" creationId="{14311673-FD12-8E3C-59DD-5E1B5CFADF91}"/>
          </ac:spMkLst>
        </pc:spChg>
        <pc:spChg chg="add mod">
          <ac:chgData name="Sudvarg, Marion" userId="2bb9b31b-5f3c-4f72-8e1f-41eb276ee9c6" providerId="ADAL" clId="{C780451E-5387-42E4-8399-7E6AF9A1DF9F}" dt="2022-11-16T06:13:46.059" v="3031" actId="1037"/>
          <ac:spMkLst>
            <pc:docMk/>
            <pc:sldMk cId="961215510" sldId="543"/>
            <ac:spMk id="13" creationId="{DD56D9EB-962E-D3FF-398A-86AC07E116BA}"/>
          </ac:spMkLst>
        </pc:spChg>
        <pc:picChg chg="add mod ord">
          <ac:chgData name="Sudvarg, Marion" userId="2bb9b31b-5f3c-4f72-8e1f-41eb276ee9c6" providerId="ADAL" clId="{C780451E-5387-42E4-8399-7E6AF9A1DF9F}" dt="2022-11-23T17:40:33.839" v="4339" actId="1076"/>
          <ac:picMkLst>
            <pc:docMk/>
            <pc:sldMk cId="961215510" sldId="543"/>
            <ac:picMk id="5" creationId="{CE87D956-6D14-EC0B-319D-82B95CDFA381}"/>
          </ac:picMkLst>
        </pc:picChg>
        <pc:cxnChg chg="add mod">
          <ac:chgData name="Sudvarg, Marion" userId="2bb9b31b-5f3c-4f72-8e1f-41eb276ee9c6" providerId="ADAL" clId="{C780451E-5387-42E4-8399-7E6AF9A1DF9F}" dt="2022-11-16T06:13:46.059" v="3031" actId="1037"/>
          <ac:cxnSpMkLst>
            <pc:docMk/>
            <pc:sldMk cId="961215510" sldId="543"/>
            <ac:cxnSpMk id="8" creationId="{10387CF9-CF4F-2729-9FF5-754D85E4E632}"/>
          </ac:cxnSpMkLst>
        </pc:cxnChg>
        <pc:cxnChg chg="add mod">
          <ac:chgData name="Sudvarg, Marion" userId="2bb9b31b-5f3c-4f72-8e1f-41eb276ee9c6" providerId="ADAL" clId="{C780451E-5387-42E4-8399-7E6AF9A1DF9F}" dt="2022-11-16T06:13:46.059" v="3031" actId="1037"/>
          <ac:cxnSpMkLst>
            <pc:docMk/>
            <pc:sldMk cId="961215510" sldId="543"/>
            <ac:cxnSpMk id="14" creationId="{1B21D440-A8FA-7F9B-8F91-55F46EE8AF44}"/>
          </ac:cxnSpMkLst>
        </pc:cxnChg>
      </pc:sldChg>
      <pc:sldChg chg="modSp mod modNotesTx">
        <pc:chgData name="Sudvarg, Marion" userId="2bb9b31b-5f3c-4f72-8e1f-41eb276ee9c6" providerId="ADAL" clId="{C780451E-5387-42E4-8399-7E6AF9A1DF9F}" dt="2022-11-16T06:21:50.681" v="3607" actId="20577"/>
        <pc:sldMkLst>
          <pc:docMk/>
          <pc:sldMk cId="2534924064" sldId="544"/>
        </pc:sldMkLst>
        <pc:spChg chg="mod">
          <ac:chgData name="Sudvarg, Marion" userId="2bb9b31b-5f3c-4f72-8e1f-41eb276ee9c6" providerId="ADAL" clId="{C780451E-5387-42E4-8399-7E6AF9A1DF9F}" dt="2022-11-16T06:21:50.681" v="3607" actId="20577"/>
          <ac:spMkLst>
            <pc:docMk/>
            <pc:sldMk cId="2534924064" sldId="544"/>
            <ac:spMk id="3" creationId="{0371F047-4F72-1F14-503D-639739EFDFED}"/>
          </ac:spMkLst>
        </pc:spChg>
      </pc:sldChg>
      <pc:sldChg chg="addSp modSp mod modAnim modShow modNotesTx">
        <pc:chgData name="Sudvarg, Marion" userId="2bb9b31b-5f3c-4f72-8e1f-41eb276ee9c6" providerId="ADAL" clId="{C780451E-5387-42E4-8399-7E6AF9A1DF9F}" dt="2022-11-30T09:34:08.641" v="10762" actId="20577"/>
        <pc:sldMkLst>
          <pc:docMk/>
          <pc:sldMk cId="3598157478" sldId="545"/>
        </pc:sldMkLst>
        <pc:spChg chg="mod">
          <ac:chgData name="Sudvarg, Marion" userId="2bb9b31b-5f3c-4f72-8e1f-41eb276ee9c6" providerId="ADAL" clId="{C780451E-5387-42E4-8399-7E6AF9A1DF9F}" dt="2022-11-16T04:47:00.747" v="2742" actId="1038"/>
          <ac:spMkLst>
            <pc:docMk/>
            <pc:sldMk cId="3598157478" sldId="545"/>
            <ac:spMk id="2" creationId="{88E168ED-93EB-4758-253D-F5CA15A0FFE4}"/>
          </ac:spMkLst>
        </pc:spChg>
        <pc:picChg chg="add mod">
          <ac:chgData name="Sudvarg, Marion" userId="2bb9b31b-5f3c-4f72-8e1f-41eb276ee9c6" providerId="ADAL" clId="{C780451E-5387-42E4-8399-7E6AF9A1DF9F}" dt="2022-11-23T17:44:49.805" v="4420" actId="1076"/>
          <ac:picMkLst>
            <pc:docMk/>
            <pc:sldMk cId="3598157478" sldId="545"/>
            <ac:picMk id="5" creationId="{5A5E2D07-40DA-FA6E-0AB0-CD675A2A9DC0}"/>
          </ac:picMkLst>
        </pc:picChg>
        <pc:picChg chg="add mod">
          <ac:chgData name="Sudvarg, Marion" userId="2bb9b31b-5f3c-4f72-8e1f-41eb276ee9c6" providerId="ADAL" clId="{C780451E-5387-42E4-8399-7E6AF9A1DF9F}" dt="2022-11-23T17:44:45.125" v="4419" actId="1076"/>
          <ac:picMkLst>
            <pc:docMk/>
            <pc:sldMk cId="3598157478" sldId="545"/>
            <ac:picMk id="7" creationId="{FC877826-7349-CB9E-59A4-4F8C9CF7E691}"/>
          </ac:picMkLst>
        </pc:picChg>
      </pc:sldChg>
      <pc:sldChg chg="addSp mod">
        <pc:chgData name="Sudvarg, Marion" userId="2bb9b31b-5f3c-4f72-8e1f-41eb276ee9c6" providerId="ADAL" clId="{C780451E-5387-42E4-8399-7E6AF9A1DF9F}" dt="2022-11-16T06:15:39.463" v="3082" actId="22"/>
        <pc:sldMkLst>
          <pc:docMk/>
          <pc:sldMk cId="2847260873" sldId="546"/>
        </pc:sldMkLst>
        <pc:picChg chg="add">
          <ac:chgData name="Sudvarg, Marion" userId="2bb9b31b-5f3c-4f72-8e1f-41eb276ee9c6" providerId="ADAL" clId="{C780451E-5387-42E4-8399-7E6AF9A1DF9F}" dt="2022-11-16T06:15:39.463" v="3082" actId="22"/>
          <ac:picMkLst>
            <pc:docMk/>
            <pc:sldMk cId="2847260873" sldId="546"/>
            <ac:picMk id="5" creationId="{06F9094A-4E91-7CF3-3689-F1F5562C561F}"/>
          </ac:picMkLst>
        </pc:picChg>
      </pc:sldChg>
      <pc:sldChg chg="modSp modTransition modAnim modNotesTx">
        <pc:chgData name="Sudvarg, Marion" userId="2bb9b31b-5f3c-4f72-8e1f-41eb276ee9c6" providerId="ADAL" clId="{C780451E-5387-42E4-8399-7E6AF9A1DF9F}" dt="2022-11-30T09:58:37.758" v="14846" actId="20577"/>
        <pc:sldMkLst>
          <pc:docMk/>
          <pc:sldMk cId="87152558" sldId="547"/>
        </pc:sldMkLst>
        <pc:picChg chg="mod">
          <ac:chgData name="Sudvarg, Marion" userId="2bb9b31b-5f3c-4f72-8e1f-41eb276ee9c6" providerId="ADAL" clId="{C780451E-5387-42E4-8399-7E6AF9A1DF9F}" dt="2022-11-23T17:46:10.618" v="4422" actId="14826"/>
          <ac:picMkLst>
            <pc:docMk/>
            <pc:sldMk cId="87152558" sldId="547"/>
            <ac:picMk id="6" creationId="{411E26B8-5091-307E-EEA3-4160A32CEED7}"/>
          </ac:picMkLst>
        </pc:picChg>
      </pc:sldChg>
      <pc:sldChg chg="modNotesTx">
        <pc:chgData name="Sudvarg, Marion" userId="2bb9b31b-5f3c-4f72-8e1f-41eb276ee9c6" providerId="ADAL" clId="{C780451E-5387-42E4-8399-7E6AF9A1DF9F}" dt="2022-11-30T09:51:26.114" v="13370" actId="20577"/>
        <pc:sldMkLst>
          <pc:docMk/>
          <pc:sldMk cId="3811440505" sldId="550"/>
        </pc:sldMkLst>
      </pc:sldChg>
      <pc:sldChg chg="addSp delSp modSp mod modAnim">
        <pc:chgData name="Sudvarg, Marion" userId="2bb9b31b-5f3c-4f72-8e1f-41eb276ee9c6" providerId="ADAL" clId="{C780451E-5387-42E4-8399-7E6AF9A1DF9F}" dt="2022-11-16T06:23:42.280" v="3648" actId="14100"/>
        <pc:sldMkLst>
          <pc:docMk/>
          <pc:sldMk cId="3804816122" sldId="551"/>
        </pc:sldMkLst>
        <pc:spChg chg="mod">
          <ac:chgData name="Sudvarg, Marion" userId="2bb9b31b-5f3c-4f72-8e1f-41eb276ee9c6" providerId="ADAL" clId="{C780451E-5387-42E4-8399-7E6AF9A1DF9F}" dt="2022-11-16T06:23:35.359" v="3646" actId="20577"/>
          <ac:spMkLst>
            <pc:docMk/>
            <pc:sldMk cId="3804816122" sldId="551"/>
            <ac:spMk id="2" creationId="{9B6A9B49-A2F1-73E0-49D3-5AE4AF49B583}"/>
          </ac:spMkLst>
        </pc:spChg>
        <pc:spChg chg="del">
          <ac:chgData name="Sudvarg, Marion" userId="2bb9b31b-5f3c-4f72-8e1f-41eb276ee9c6" providerId="ADAL" clId="{C780451E-5387-42E4-8399-7E6AF9A1DF9F}" dt="2022-11-16T06:23:21.388" v="3618" actId="478"/>
          <ac:spMkLst>
            <pc:docMk/>
            <pc:sldMk cId="3804816122" sldId="551"/>
            <ac:spMk id="3" creationId="{547530EC-D753-E4A2-43FF-4070F0AC96DC}"/>
          </ac:spMkLst>
        </pc:spChg>
        <pc:picChg chg="add mod">
          <ac:chgData name="Sudvarg, Marion" userId="2bb9b31b-5f3c-4f72-8e1f-41eb276ee9c6" providerId="ADAL" clId="{C780451E-5387-42E4-8399-7E6AF9A1DF9F}" dt="2022-11-16T06:23:42.280" v="3648" actId="14100"/>
          <ac:picMkLst>
            <pc:docMk/>
            <pc:sldMk cId="3804816122" sldId="551"/>
            <ac:picMk id="4" creationId="{5BBB1713-3E98-584B-B829-84F240810127}"/>
          </ac:picMkLst>
        </pc:picChg>
      </pc:sldChg>
      <pc:sldChg chg="modSp mod ord modAnim modNotesTx">
        <pc:chgData name="Sudvarg, Marion" userId="2bb9b31b-5f3c-4f72-8e1f-41eb276ee9c6" providerId="ADAL" clId="{C780451E-5387-42E4-8399-7E6AF9A1DF9F}" dt="2022-12-01T07:09:51.749" v="15213" actId="20577"/>
        <pc:sldMkLst>
          <pc:docMk/>
          <pc:sldMk cId="1733250341" sldId="552"/>
        </pc:sldMkLst>
        <pc:spChg chg="mod">
          <ac:chgData name="Sudvarg, Marion" userId="2bb9b31b-5f3c-4f72-8e1f-41eb276ee9c6" providerId="ADAL" clId="{C780451E-5387-42E4-8399-7E6AF9A1DF9F}" dt="2022-11-17T06:48:41.870" v="4265" actId="1076"/>
          <ac:spMkLst>
            <pc:docMk/>
            <pc:sldMk cId="1733250341" sldId="552"/>
            <ac:spMk id="2" creationId="{21FDCEF5-845F-7E44-7FDF-667AAC1AAB56}"/>
          </ac:spMkLst>
        </pc:spChg>
        <pc:spChg chg="mod">
          <ac:chgData name="Sudvarg, Marion" userId="2bb9b31b-5f3c-4f72-8e1f-41eb276ee9c6" providerId="ADAL" clId="{C780451E-5387-42E4-8399-7E6AF9A1DF9F}" dt="2022-12-01T07:09:51.749" v="15213" actId="20577"/>
          <ac:spMkLst>
            <pc:docMk/>
            <pc:sldMk cId="1733250341" sldId="552"/>
            <ac:spMk id="3" creationId="{9ADEAFF3-7A13-1475-9431-92B859E5DC41}"/>
          </ac:spMkLst>
        </pc:spChg>
      </pc:sldChg>
      <pc:sldChg chg="modNotesTx">
        <pc:chgData name="Sudvarg, Marion" userId="2bb9b31b-5f3c-4f72-8e1f-41eb276ee9c6" providerId="ADAL" clId="{C780451E-5387-42E4-8399-7E6AF9A1DF9F}" dt="2022-11-30T09:56:34.851" v="14836" actId="20577"/>
        <pc:sldMkLst>
          <pc:docMk/>
          <pc:sldMk cId="141471220" sldId="554"/>
        </pc:sldMkLst>
      </pc:sldChg>
      <pc:sldChg chg="modSp new mod modAnim modNotesTx">
        <pc:chgData name="Sudvarg, Marion" userId="2bb9b31b-5f3c-4f72-8e1f-41eb276ee9c6" providerId="ADAL" clId="{C780451E-5387-42E4-8399-7E6AF9A1DF9F}" dt="2022-11-30T05:53:05.364" v="6436" actId="6549"/>
        <pc:sldMkLst>
          <pc:docMk/>
          <pc:sldMk cId="1795318795" sldId="555"/>
        </pc:sldMkLst>
        <pc:spChg chg="mod">
          <ac:chgData name="Sudvarg, Marion" userId="2bb9b31b-5f3c-4f72-8e1f-41eb276ee9c6" providerId="ADAL" clId="{C780451E-5387-42E4-8399-7E6AF9A1DF9F}" dt="2022-11-16T04:28:22.096" v="1864" actId="20577"/>
          <ac:spMkLst>
            <pc:docMk/>
            <pc:sldMk cId="1795318795" sldId="555"/>
            <ac:spMk id="2" creationId="{8860B6CF-E06F-1E0E-FDD4-9DD19AC0F08D}"/>
          </ac:spMkLst>
        </pc:spChg>
        <pc:spChg chg="mod">
          <ac:chgData name="Sudvarg, Marion" userId="2bb9b31b-5f3c-4f72-8e1f-41eb276ee9c6" providerId="ADAL" clId="{C780451E-5387-42E4-8399-7E6AF9A1DF9F}" dt="2022-11-23T17:38:38.155" v="4301" actId="14100"/>
          <ac:spMkLst>
            <pc:docMk/>
            <pc:sldMk cId="1795318795" sldId="555"/>
            <ac:spMk id="3" creationId="{5D7EC1E3-4348-06AC-B856-25E03178AD0B}"/>
          </ac:spMkLst>
        </pc:spChg>
        <pc:spChg chg="mod">
          <ac:chgData name="Sudvarg, Marion" userId="2bb9b31b-5f3c-4f72-8e1f-41eb276ee9c6" providerId="ADAL" clId="{C780451E-5387-42E4-8399-7E6AF9A1DF9F}" dt="2022-11-30T05:50:48.463" v="5990" actId="20577"/>
          <ac:spMkLst>
            <pc:docMk/>
            <pc:sldMk cId="1795318795" sldId="555"/>
            <ac:spMk id="11" creationId="{DB2BCAF9-AA19-4253-A1E9-ABE7737CFF35}"/>
          </ac:spMkLst>
        </pc:spChg>
        <pc:spChg chg="mod">
          <ac:chgData name="Sudvarg, Marion" userId="2bb9b31b-5f3c-4f72-8e1f-41eb276ee9c6" providerId="ADAL" clId="{C780451E-5387-42E4-8399-7E6AF9A1DF9F}" dt="2022-11-30T03:40:27.581" v="4557" actId="20577"/>
          <ac:spMkLst>
            <pc:docMk/>
            <pc:sldMk cId="1795318795" sldId="555"/>
            <ac:spMk id="25" creationId="{D64FBB49-9F9F-1F28-6F35-119AEB827B40}"/>
          </ac:spMkLst>
        </pc:spChg>
        <pc:spChg chg="mod">
          <ac:chgData name="Sudvarg, Marion" userId="2bb9b31b-5f3c-4f72-8e1f-41eb276ee9c6" providerId="ADAL" clId="{C780451E-5387-42E4-8399-7E6AF9A1DF9F}" dt="2022-11-30T03:40:34.949" v="4582" actId="20577"/>
          <ac:spMkLst>
            <pc:docMk/>
            <pc:sldMk cId="1795318795" sldId="555"/>
            <ac:spMk id="80" creationId="{2A67EB32-4D64-8D7F-1BB7-A43E79D08C9C}"/>
          </ac:spMkLst>
        </pc:spChg>
        <pc:cxnChg chg="mod">
          <ac:chgData name="Sudvarg, Marion" userId="2bb9b31b-5f3c-4f72-8e1f-41eb276ee9c6" providerId="ADAL" clId="{C780451E-5387-42E4-8399-7E6AF9A1DF9F}" dt="2022-11-30T03:40:26.843" v="4552" actId="20577"/>
          <ac:cxnSpMkLst>
            <pc:docMk/>
            <pc:sldMk cId="1795318795" sldId="555"/>
            <ac:cxnSpMk id="29" creationId="{A0B49494-A399-B940-012F-B92CFD22378D}"/>
          </ac:cxnSpMkLst>
        </pc:cxnChg>
        <pc:cxnChg chg="mod">
          <ac:chgData name="Sudvarg, Marion" userId="2bb9b31b-5f3c-4f72-8e1f-41eb276ee9c6" providerId="ADAL" clId="{C780451E-5387-42E4-8399-7E6AF9A1DF9F}" dt="2022-11-30T03:40:33.882" v="4572" actId="20577"/>
          <ac:cxnSpMkLst>
            <pc:docMk/>
            <pc:sldMk cId="1795318795" sldId="555"/>
            <ac:cxnSpMk id="81" creationId="{8179C1A7-1F05-B977-DDC8-1B53DAE714DC}"/>
          </ac:cxnSpMkLst>
        </pc:cxnChg>
      </pc:sldChg>
      <pc:sldChg chg="modSp modAnim modNotesTx">
        <pc:chgData name="Sudvarg, Marion" userId="2bb9b31b-5f3c-4f72-8e1f-41eb276ee9c6" providerId="ADAL" clId="{C780451E-5387-42E4-8399-7E6AF9A1DF9F}" dt="2022-12-01T07:09:41.285" v="15212" actId="6549"/>
        <pc:sldMkLst>
          <pc:docMk/>
          <pc:sldMk cId="3472532142" sldId="556"/>
        </pc:sldMkLst>
        <pc:spChg chg="mod">
          <ac:chgData name="Sudvarg, Marion" userId="2bb9b31b-5f3c-4f72-8e1f-41eb276ee9c6" providerId="ADAL" clId="{C780451E-5387-42E4-8399-7E6AF9A1DF9F}" dt="2022-12-01T07:09:41.285" v="15212" actId="6549"/>
          <ac:spMkLst>
            <pc:docMk/>
            <pc:sldMk cId="3472532142" sldId="556"/>
            <ac:spMk id="3" creationId="{1D31186A-780D-8763-41BF-63A777F8434E}"/>
          </ac:spMkLst>
        </pc:spChg>
      </pc:sldChg>
      <pc:sldChg chg="addSp delSp modSp mod modAnim modNotesTx">
        <pc:chgData name="Sudvarg, Marion" userId="2bb9b31b-5f3c-4f72-8e1f-41eb276ee9c6" providerId="ADAL" clId="{C780451E-5387-42E4-8399-7E6AF9A1DF9F}" dt="2022-12-01T07:09:14.920" v="15192" actId="20577"/>
        <pc:sldMkLst>
          <pc:docMk/>
          <pc:sldMk cId="318268581" sldId="560"/>
        </pc:sldMkLst>
        <pc:spChg chg="mod">
          <ac:chgData name="Sudvarg, Marion" userId="2bb9b31b-5f3c-4f72-8e1f-41eb276ee9c6" providerId="ADAL" clId="{C780451E-5387-42E4-8399-7E6AF9A1DF9F}" dt="2022-12-01T07:09:14.920" v="15192" actId="20577"/>
          <ac:spMkLst>
            <pc:docMk/>
            <pc:sldMk cId="318268581" sldId="560"/>
            <ac:spMk id="3" creationId="{8A3E5FFA-F960-4D35-F3B8-EB4A141A773E}"/>
          </ac:spMkLst>
        </pc:spChg>
        <pc:spChg chg="add del">
          <ac:chgData name="Sudvarg, Marion" userId="2bb9b31b-5f3c-4f72-8e1f-41eb276ee9c6" providerId="ADAL" clId="{C780451E-5387-42E4-8399-7E6AF9A1DF9F}" dt="2022-11-30T07:57:31.402" v="6438" actId="22"/>
          <ac:spMkLst>
            <pc:docMk/>
            <pc:sldMk cId="318268581" sldId="560"/>
            <ac:spMk id="7" creationId="{1583A26F-3FD9-3D5E-407E-E055A0C5A500}"/>
          </ac:spMkLst>
        </pc:spChg>
      </pc:sldChg>
      <pc:sldChg chg="modAnim modNotesTx">
        <pc:chgData name="Sudvarg, Marion" userId="2bb9b31b-5f3c-4f72-8e1f-41eb276ee9c6" providerId="ADAL" clId="{C780451E-5387-42E4-8399-7E6AF9A1DF9F}" dt="2022-11-30T09:40:51.344" v="11646" actId="20577"/>
        <pc:sldMkLst>
          <pc:docMk/>
          <pc:sldMk cId="1610310334" sldId="563"/>
        </pc:sldMkLst>
      </pc:sldChg>
      <pc:sldChg chg="modAnim modNotesTx">
        <pc:chgData name="Sudvarg, Marion" userId="2bb9b31b-5f3c-4f72-8e1f-41eb276ee9c6" providerId="ADAL" clId="{C780451E-5387-42E4-8399-7E6AF9A1DF9F}" dt="2022-11-30T09:48:39.189" v="12615" actId="20577"/>
        <pc:sldMkLst>
          <pc:docMk/>
          <pc:sldMk cId="3017030129" sldId="564"/>
        </pc:sldMkLst>
      </pc:sldChg>
      <pc:sldChg chg="modAnim modNotesTx">
        <pc:chgData name="Sudvarg, Marion" userId="2bb9b31b-5f3c-4f72-8e1f-41eb276ee9c6" providerId="ADAL" clId="{C780451E-5387-42E4-8399-7E6AF9A1DF9F}" dt="2022-11-30T09:47:04.880" v="12228" actId="20577"/>
        <pc:sldMkLst>
          <pc:docMk/>
          <pc:sldMk cId="838955661" sldId="565"/>
        </pc:sldMkLst>
      </pc:sldChg>
      <pc:sldChg chg="modNotesTx">
        <pc:chgData name="Sudvarg, Marion" userId="2bb9b31b-5f3c-4f72-8e1f-41eb276ee9c6" providerId="ADAL" clId="{C780451E-5387-42E4-8399-7E6AF9A1DF9F}" dt="2022-11-30T09:51:42.671" v="13454" actId="20577"/>
        <pc:sldMkLst>
          <pc:docMk/>
          <pc:sldMk cId="3317924896" sldId="566"/>
        </pc:sldMkLst>
      </pc:sldChg>
      <pc:sldChg chg="modNotesTx">
        <pc:chgData name="Sudvarg, Marion" userId="2bb9b31b-5f3c-4f72-8e1f-41eb276ee9c6" providerId="ADAL" clId="{C780451E-5387-42E4-8399-7E6AF9A1DF9F}" dt="2022-11-30T09:51:58.943" v="13557" actId="20577"/>
        <pc:sldMkLst>
          <pc:docMk/>
          <pc:sldMk cId="1076762987" sldId="567"/>
        </pc:sldMkLst>
      </pc:sldChg>
      <pc:sldChg chg="modNotesTx">
        <pc:chgData name="Sudvarg, Marion" userId="2bb9b31b-5f3c-4f72-8e1f-41eb276ee9c6" providerId="ADAL" clId="{C780451E-5387-42E4-8399-7E6AF9A1DF9F}" dt="2022-11-30T09:52:18.180" v="13674" actId="20577"/>
        <pc:sldMkLst>
          <pc:docMk/>
          <pc:sldMk cId="3357680390" sldId="568"/>
        </pc:sldMkLst>
      </pc:sldChg>
      <pc:sldChg chg="modSp modAnim modNotesTx">
        <pc:chgData name="Sudvarg, Marion" userId="2bb9b31b-5f3c-4f72-8e1f-41eb276ee9c6" providerId="ADAL" clId="{C780451E-5387-42E4-8399-7E6AF9A1DF9F}" dt="2022-11-30T09:53:47.688" v="14090" actId="20577"/>
        <pc:sldMkLst>
          <pc:docMk/>
          <pc:sldMk cId="3206919450" sldId="569"/>
        </pc:sldMkLst>
        <pc:picChg chg="mod">
          <ac:chgData name="Sudvarg, Marion" userId="2bb9b31b-5f3c-4f72-8e1f-41eb276ee9c6" providerId="ADAL" clId="{C780451E-5387-42E4-8399-7E6AF9A1DF9F}" dt="2022-11-21T03:41:58.498" v="4273" actId="14826"/>
          <ac:picMkLst>
            <pc:docMk/>
            <pc:sldMk cId="3206919450" sldId="569"/>
            <ac:picMk id="6" creationId="{7D7F66EF-7B7E-5402-2818-75BE8471F982}"/>
          </ac:picMkLst>
        </pc:picChg>
      </pc:sldChg>
      <pc:sldChg chg="addSp modSp mod modAnim modNotesTx">
        <pc:chgData name="Sudvarg, Marion" userId="2bb9b31b-5f3c-4f72-8e1f-41eb276ee9c6" providerId="ADAL" clId="{C780451E-5387-42E4-8399-7E6AF9A1DF9F}" dt="2022-11-30T09:53:59.335" v="14127" actId="20577"/>
        <pc:sldMkLst>
          <pc:docMk/>
          <pc:sldMk cId="3935587438" sldId="570"/>
        </pc:sldMkLst>
        <pc:spChg chg="add mod">
          <ac:chgData name="Sudvarg, Marion" userId="2bb9b31b-5f3c-4f72-8e1f-41eb276ee9c6" providerId="ADAL" clId="{C780451E-5387-42E4-8399-7E6AF9A1DF9F}" dt="2022-11-21T03:42:41.102" v="4277"/>
          <ac:spMkLst>
            <pc:docMk/>
            <pc:sldMk cId="3935587438" sldId="570"/>
            <ac:spMk id="9" creationId="{81881841-AF4A-8D27-29D4-7646E298BD5E}"/>
          </ac:spMkLst>
        </pc:spChg>
        <pc:picChg chg="mod">
          <ac:chgData name="Sudvarg, Marion" userId="2bb9b31b-5f3c-4f72-8e1f-41eb276ee9c6" providerId="ADAL" clId="{C780451E-5387-42E4-8399-7E6AF9A1DF9F}" dt="2022-11-21T03:42:09.641" v="4274" actId="14826"/>
          <ac:picMkLst>
            <pc:docMk/>
            <pc:sldMk cId="3935587438" sldId="570"/>
            <ac:picMk id="6" creationId="{7D7F66EF-7B7E-5402-2818-75BE8471F982}"/>
          </ac:picMkLst>
        </pc:picChg>
        <pc:cxnChg chg="add mod">
          <ac:chgData name="Sudvarg, Marion" userId="2bb9b31b-5f3c-4f72-8e1f-41eb276ee9c6" providerId="ADAL" clId="{C780451E-5387-42E4-8399-7E6AF9A1DF9F}" dt="2022-11-21T03:42:46.844" v="4278" actId="14100"/>
          <ac:cxnSpMkLst>
            <pc:docMk/>
            <pc:sldMk cId="3935587438" sldId="570"/>
            <ac:cxnSpMk id="8" creationId="{8AA8C9FD-5222-8E7C-81F8-5DB356132137}"/>
          </ac:cxnSpMkLst>
        </pc:cxnChg>
      </pc:sldChg>
      <pc:sldChg chg="addSp modSp mod modAnim modNotesTx">
        <pc:chgData name="Sudvarg, Marion" userId="2bb9b31b-5f3c-4f72-8e1f-41eb276ee9c6" providerId="ADAL" clId="{C780451E-5387-42E4-8399-7E6AF9A1DF9F}" dt="2022-11-30T09:54:23.213" v="14228" actId="20577"/>
        <pc:sldMkLst>
          <pc:docMk/>
          <pc:sldMk cId="3517187590" sldId="571"/>
        </pc:sldMkLst>
        <pc:spChg chg="add mod">
          <ac:chgData name="Sudvarg, Marion" userId="2bb9b31b-5f3c-4f72-8e1f-41eb276ee9c6" providerId="ADAL" clId="{C780451E-5387-42E4-8399-7E6AF9A1DF9F}" dt="2022-11-21T03:43:52.714" v="4290" actId="1076"/>
          <ac:spMkLst>
            <pc:docMk/>
            <pc:sldMk cId="3517187590" sldId="571"/>
            <ac:spMk id="9" creationId="{952CF44C-60C1-064E-5E2E-821977864BF8}"/>
          </ac:spMkLst>
        </pc:spChg>
        <pc:picChg chg="mod">
          <ac:chgData name="Sudvarg, Marion" userId="2bb9b31b-5f3c-4f72-8e1f-41eb276ee9c6" providerId="ADAL" clId="{C780451E-5387-42E4-8399-7E6AF9A1DF9F}" dt="2022-11-21T03:42:17.290" v="4275" actId="14826"/>
          <ac:picMkLst>
            <pc:docMk/>
            <pc:sldMk cId="3517187590" sldId="571"/>
            <ac:picMk id="6" creationId="{7D7F66EF-7B7E-5402-2818-75BE8471F982}"/>
          </ac:picMkLst>
        </pc:picChg>
        <pc:cxnChg chg="add mod">
          <ac:chgData name="Sudvarg, Marion" userId="2bb9b31b-5f3c-4f72-8e1f-41eb276ee9c6" providerId="ADAL" clId="{C780451E-5387-42E4-8399-7E6AF9A1DF9F}" dt="2022-11-21T03:43:57.300" v="4291" actId="14100"/>
          <ac:cxnSpMkLst>
            <pc:docMk/>
            <pc:sldMk cId="3517187590" sldId="571"/>
            <ac:cxnSpMk id="8" creationId="{B56263D7-840E-D7F3-9211-5DA5175FAE9C}"/>
          </ac:cxnSpMkLst>
        </pc:cxnChg>
      </pc:sldChg>
      <pc:sldChg chg="addSp modSp modAnim modNotesTx">
        <pc:chgData name="Sudvarg, Marion" userId="2bb9b31b-5f3c-4f72-8e1f-41eb276ee9c6" providerId="ADAL" clId="{C780451E-5387-42E4-8399-7E6AF9A1DF9F}" dt="2022-11-30T09:54:42.159" v="14309" actId="20577"/>
        <pc:sldMkLst>
          <pc:docMk/>
          <pc:sldMk cId="334732287" sldId="572"/>
        </pc:sldMkLst>
        <pc:spChg chg="add mod">
          <ac:chgData name="Sudvarg, Marion" userId="2bb9b31b-5f3c-4f72-8e1f-41eb276ee9c6" providerId="ADAL" clId="{C780451E-5387-42E4-8399-7E6AF9A1DF9F}" dt="2022-11-21T03:44:30.443" v="4292"/>
          <ac:spMkLst>
            <pc:docMk/>
            <pc:sldMk cId="334732287" sldId="572"/>
            <ac:spMk id="9" creationId="{B003FBFD-CC76-2354-C766-F08089646FAE}"/>
          </ac:spMkLst>
        </pc:spChg>
        <pc:picChg chg="mod">
          <ac:chgData name="Sudvarg, Marion" userId="2bb9b31b-5f3c-4f72-8e1f-41eb276ee9c6" providerId="ADAL" clId="{C780451E-5387-42E4-8399-7E6AF9A1DF9F}" dt="2022-11-21T03:42:29.974" v="4276" actId="14826"/>
          <ac:picMkLst>
            <pc:docMk/>
            <pc:sldMk cId="334732287" sldId="572"/>
            <ac:picMk id="6" creationId="{7D7F66EF-7B7E-5402-2818-75BE8471F982}"/>
          </ac:picMkLst>
        </pc:picChg>
        <pc:cxnChg chg="add mod">
          <ac:chgData name="Sudvarg, Marion" userId="2bb9b31b-5f3c-4f72-8e1f-41eb276ee9c6" providerId="ADAL" clId="{C780451E-5387-42E4-8399-7E6AF9A1DF9F}" dt="2022-11-21T03:44:30.443" v="4292"/>
          <ac:cxnSpMkLst>
            <pc:docMk/>
            <pc:sldMk cId="334732287" sldId="572"/>
            <ac:cxnSpMk id="8" creationId="{4A40DEC5-ED16-F7B5-5317-FD0B3EB54D56}"/>
          </ac:cxnSpMkLst>
        </pc:cxnChg>
      </pc:sldChg>
      <pc:sldChg chg="modSp mod modNotesTx">
        <pc:chgData name="Sudvarg, Marion" userId="2bb9b31b-5f3c-4f72-8e1f-41eb276ee9c6" providerId="ADAL" clId="{C780451E-5387-42E4-8399-7E6AF9A1DF9F}" dt="2022-12-01T07:06:05.544" v="15087" actId="1037"/>
        <pc:sldMkLst>
          <pc:docMk/>
          <pc:sldMk cId="1468473247" sldId="573"/>
        </pc:sldMkLst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3" creationId="{C7B241AD-598C-8BE1-1EAE-CE5A33913818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6" creationId="{66EC859E-885F-B24B-BE56-52DB69B0F5CF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7" creationId="{A7A9D5B4-3F55-3E1C-036F-01DC35BD3225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8" creationId="{DB4618D2-29F0-2963-3E89-8172657078D9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10" creationId="{30B376D1-73FE-622E-9C2D-2D4E39AD49C5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11" creationId="{51232287-1AA0-EA51-9541-49B030769C3D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12" creationId="{243D93C5-9ED0-3B9C-3D06-F609B99F93A5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13" creationId="{46D53F3E-BC68-FAB2-8D5D-6C99A0E3EE5B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15" creationId="{599E1930-A6C4-E222-CCD7-DDD49AFAF7F8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16" creationId="{A00EAECC-4113-476F-586B-B4F64AEDDE9B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17" creationId="{707818CA-9CFC-0AF3-A177-77C2E850CB6A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18" creationId="{0F036F7D-45BA-E40D-F4FD-5BE967EE8605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20" creationId="{D38B12D5-AEAB-0751-5D69-DDA272DFDAE7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22" creationId="{8FAF51DC-45EF-F85C-8FF3-4F864F096719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23" creationId="{025D759F-D257-E3B0-B889-B0C8AD93896B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24" creationId="{84C4E3C3-F6D9-7EF7-39EB-DD5081944902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27" creationId="{B2DE9B94-3661-2155-FCAD-FB1D4E2BC7AA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28" creationId="{D5E33481-2696-6751-CD98-36663C4AD491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30" creationId="{E39409F0-A398-3915-F5D7-3E75E94E271D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31" creationId="{09066D1A-261C-6FF0-FC1C-0B6F4F4AD7AE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32" creationId="{C829E683-DDF7-80A1-B1AB-3DCACFD84A08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33" creationId="{5A0E28B3-A558-27D1-2FB0-7AAE3D074871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34" creationId="{FD6B7898-61BD-88D5-3DB7-E5AF354C3CC8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35" creationId="{26A29B57-AFD8-D82F-72E9-C897BB7E0B33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37" creationId="{BD09527A-F4F8-09DF-CE6C-22E8F8B36012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38" creationId="{EFA19852-3F2A-3C95-3EF2-C33742899BB9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39" creationId="{1C09AA45-4E98-7CE2-00A9-BDC1F145167E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40" creationId="{7492AC08-DFAC-D586-6963-01B7693BDC19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41" creationId="{64457B4E-10A6-DC4D-7B51-C5459504BF70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42" creationId="{1BE77BC5-1162-F183-249B-65EFC9BE0F0D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43" creationId="{6753940D-24CF-0F4D-D06C-1135D2AABA37}"/>
          </ac:spMkLst>
        </pc:spChg>
        <pc:spChg chg="mod">
          <ac:chgData name="Sudvarg, Marion" userId="2bb9b31b-5f3c-4f72-8e1f-41eb276ee9c6" providerId="ADAL" clId="{C780451E-5387-42E4-8399-7E6AF9A1DF9F}" dt="2022-12-01T07:06:05.544" v="15087" actId="1037"/>
          <ac:spMkLst>
            <pc:docMk/>
            <pc:sldMk cId="1468473247" sldId="573"/>
            <ac:spMk id="45" creationId="{C508C992-BBC6-F002-1EE8-C247123D7C24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46" creationId="{79E1F7CA-953A-0326-6014-F3BB29458074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47" creationId="{1A3D9711-6747-FFFF-05F5-7A5672EF4F6A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49" creationId="{9D97D1BC-4B04-C923-6982-FEB232D0F27F}"/>
          </ac:spMkLst>
        </pc:spChg>
        <pc:spChg chg="mod">
          <ac:chgData name="Sudvarg, Marion" userId="2bb9b31b-5f3c-4f72-8e1f-41eb276ee9c6" providerId="ADAL" clId="{C780451E-5387-42E4-8399-7E6AF9A1DF9F}" dt="2022-12-01T07:05:55.035" v="15081" actId="1038"/>
          <ac:spMkLst>
            <pc:docMk/>
            <pc:sldMk cId="1468473247" sldId="573"/>
            <ac:spMk id="50" creationId="{51E6DEDB-ABEE-9B94-9F83-AF20D5A5C637}"/>
          </ac:spMkLst>
        </pc:spChg>
        <pc:picChg chg="mod">
          <ac:chgData name="Sudvarg, Marion" userId="2bb9b31b-5f3c-4f72-8e1f-41eb276ee9c6" providerId="ADAL" clId="{C780451E-5387-42E4-8399-7E6AF9A1DF9F}" dt="2022-12-01T07:06:05.544" v="15087" actId="1037"/>
          <ac:picMkLst>
            <pc:docMk/>
            <pc:sldMk cId="1468473247" sldId="573"/>
            <ac:picMk id="19" creationId="{DCA8916B-40E2-E0DE-3B21-CE355A39FED6}"/>
          </ac:picMkLst>
        </pc:picChg>
        <pc:picChg chg="mod">
          <ac:chgData name="Sudvarg, Marion" userId="2bb9b31b-5f3c-4f72-8e1f-41eb276ee9c6" providerId="ADAL" clId="{C780451E-5387-42E4-8399-7E6AF9A1DF9F}" dt="2022-12-01T07:06:05.544" v="15087" actId="1037"/>
          <ac:picMkLst>
            <pc:docMk/>
            <pc:sldMk cId="1468473247" sldId="573"/>
            <ac:picMk id="21" creationId="{2B981669-70E0-6701-9081-6F00F0E410D3}"/>
          </ac:picMkLst>
        </pc:picChg>
        <pc:picChg chg="mod">
          <ac:chgData name="Sudvarg, Marion" userId="2bb9b31b-5f3c-4f72-8e1f-41eb276ee9c6" providerId="ADAL" clId="{C780451E-5387-42E4-8399-7E6AF9A1DF9F}" dt="2022-12-01T07:06:05.544" v="15087" actId="1037"/>
          <ac:picMkLst>
            <pc:docMk/>
            <pc:sldMk cId="1468473247" sldId="573"/>
            <ac:picMk id="25" creationId="{D39A1F70-A86B-3668-E47E-1B376432C44A}"/>
          </ac:picMkLst>
        </pc:picChg>
        <pc:picChg chg="mod">
          <ac:chgData name="Sudvarg, Marion" userId="2bb9b31b-5f3c-4f72-8e1f-41eb276ee9c6" providerId="ADAL" clId="{C780451E-5387-42E4-8399-7E6AF9A1DF9F}" dt="2022-12-01T07:06:05.544" v="15087" actId="1037"/>
          <ac:picMkLst>
            <pc:docMk/>
            <pc:sldMk cId="1468473247" sldId="573"/>
            <ac:picMk id="26" creationId="{32D10960-E257-9028-88F7-CD885CBC77DD}"/>
          </ac:picMkLst>
        </pc:picChg>
        <pc:picChg chg="mod">
          <ac:chgData name="Sudvarg, Marion" userId="2bb9b31b-5f3c-4f72-8e1f-41eb276ee9c6" providerId="ADAL" clId="{C780451E-5387-42E4-8399-7E6AF9A1DF9F}" dt="2022-12-01T07:06:05.544" v="15087" actId="1037"/>
          <ac:picMkLst>
            <pc:docMk/>
            <pc:sldMk cId="1468473247" sldId="573"/>
            <ac:picMk id="36" creationId="{50D1EF4D-EFDE-7625-752D-3FD4931FF003}"/>
          </ac:picMkLst>
        </pc:picChg>
      </pc:sldChg>
      <pc:sldChg chg="modSp modNotesTx">
        <pc:chgData name="Sudvarg, Marion" userId="2bb9b31b-5f3c-4f72-8e1f-41eb276ee9c6" providerId="ADAL" clId="{C780451E-5387-42E4-8399-7E6AF9A1DF9F}" dt="2022-11-30T05:31:23.829" v="4589" actId="20577"/>
        <pc:sldMkLst>
          <pc:docMk/>
          <pc:sldMk cId="2704055460" sldId="580"/>
        </pc:sldMkLst>
        <pc:spChg chg="mod">
          <ac:chgData name="Sudvarg, Marion" userId="2bb9b31b-5f3c-4f72-8e1f-41eb276ee9c6" providerId="ADAL" clId="{C780451E-5387-42E4-8399-7E6AF9A1DF9F}" dt="2022-11-30T05:30:36.394" v="4587" actId="20577"/>
          <ac:spMkLst>
            <pc:docMk/>
            <pc:sldMk cId="2704055460" sldId="580"/>
            <ac:spMk id="3" creationId="{0C07C5F8-ED30-43D8-90FC-F4135021305C}"/>
          </ac:spMkLst>
        </pc:spChg>
      </pc:sldChg>
      <pc:sldChg chg="modSp">
        <pc:chgData name="Sudvarg, Marion" userId="2bb9b31b-5f3c-4f72-8e1f-41eb276ee9c6" providerId="ADAL" clId="{C780451E-5387-42E4-8399-7E6AF9A1DF9F}" dt="2022-11-30T05:32:40.104" v="4592" actId="6549"/>
        <pc:sldMkLst>
          <pc:docMk/>
          <pc:sldMk cId="767389374" sldId="581"/>
        </pc:sldMkLst>
        <pc:spChg chg="mod">
          <ac:chgData name="Sudvarg, Marion" userId="2bb9b31b-5f3c-4f72-8e1f-41eb276ee9c6" providerId="ADAL" clId="{C780451E-5387-42E4-8399-7E6AF9A1DF9F}" dt="2022-11-30T05:32:40.104" v="4592" actId="6549"/>
          <ac:spMkLst>
            <pc:docMk/>
            <pc:sldMk cId="767389374" sldId="581"/>
            <ac:spMk id="5" creationId="{4A54373F-9333-B860-F441-A39FADEA7273}"/>
          </ac:spMkLst>
        </pc:spChg>
      </pc:sldChg>
      <pc:sldChg chg="modSp mod">
        <pc:chgData name="Sudvarg, Marion" userId="2bb9b31b-5f3c-4f72-8e1f-41eb276ee9c6" providerId="ADAL" clId="{C780451E-5387-42E4-8399-7E6AF9A1DF9F}" dt="2022-12-01T07:07:05.848" v="15099" actId="1076"/>
        <pc:sldMkLst>
          <pc:docMk/>
          <pc:sldMk cId="1753649221" sldId="582"/>
        </pc:sldMkLst>
        <pc:spChg chg="mod">
          <ac:chgData name="Sudvarg, Marion" userId="2bb9b31b-5f3c-4f72-8e1f-41eb276ee9c6" providerId="ADAL" clId="{C780451E-5387-42E4-8399-7E6AF9A1DF9F}" dt="2022-12-01T07:06:30.990" v="15090" actId="14100"/>
          <ac:spMkLst>
            <pc:docMk/>
            <pc:sldMk cId="1753649221" sldId="582"/>
            <ac:spMk id="18" creationId="{0F036F7D-45BA-E40D-F4FD-5BE967EE8605}"/>
          </ac:spMkLst>
        </pc:spChg>
        <pc:spChg chg="mod">
          <ac:chgData name="Sudvarg, Marion" userId="2bb9b31b-5f3c-4f72-8e1f-41eb276ee9c6" providerId="ADAL" clId="{C780451E-5387-42E4-8399-7E6AF9A1DF9F}" dt="2022-12-01T07:06:32.858" v="15091" actId="14100"/>
          <ac:spMkLst>
            <pc:docMk/>
            <pc:sldMk cId="1753649221" sldId="582"/>
            <ac:spMk id="28" creationId="{D5E33481-2696-6751-CD98-36663C4AD491}"/>
          </ac:spMkLst>
        </pc:spChg>
        <pc:spChg chg="mod">
          <ac:chgData name="Sudvarg, Marion" userId="2bb9b31b-5f3c-4f72-8e1f-41eb276ee9c6" providerId="ADAL" clId="{C780451E-5387-42E4-8399-7E6AF9A1DF9F}" dt="2022-12-01T07:06:54.965" v="15095" actId="1076"/>
          <ac:spMkLst>
            <pc:docMk/>
            <pc:sldMk cId="1753649221" sldId="582"/>
            <ac:spMk id="30" creationId="{E39409F0-A398-3915-F5D7-3E75E94E271D}"/>
          </ac:spMkLst>
        </pc:spChg>
        <pc:spChg chg="mod">
          <ac:chgData name="Sudvarg, Marion" userId="2bb9b31b-5f3c-4f72-8e1f-41eb276ee9c6" providerId="ADAL" clId="{C780451E-5387-42E4-8399-7E6AF9A1DF9F}" dt="2022-12-01T07:06:49.246" v="15094" actId="1076"/>
          <ac:spMkLst>
            <pc:docMk/>
            <pc:sldMk cId="1753649221" sldId="582"/>
            <ac:spMk id="31" creationId="{09066D1A-261C-6FF0-FC1C-0B6F4F4AD7AE}"/>
          </ac:spMkLst>
        </pc:spChg>
        <pc:spChg chg="mod">
          <ac:chgData name="Sudvarg, Marion" userId="2bb9b31b-5f3c-4f72-8e1f-41eb276ee9c6" providerId="ADAL" clId="{C780451E-5387-42E4-8399-7E6AF9A1DF9F}" dt="2022-12-01T07:06:57.785" v="15096" actId="1076"/>
          <ac:spMkLst>
            <pc:docMk/>
            <pc:sldMk cId="1753649221" sldId="582"/>
            <ac:spMk id="32" creationId="{C829E683-DDF7-80A1-B1AB-3DCACFD84A08}"/>
          </ac:spMkLst>
        </pc:spChg>
        <pc:spChg chg="mod">
          <ac:chgData name="Sudvarg, Marion" userId="2bb9b31b-5f3c-4f72-8e1f-41eb276ee9c6" providerId="ADAL" clId="{C780451E-5387-42E4-8399-7E6AF9A1DF9F}" dt="2022-12-01T07:07:00.121" v="15097" actId="1076"/>
          <ac:spMkLst>
            <pc:docMk/>
            <pc:sldMk cId="1753649221" sldId="582"/>
            <ac:spMk id="46" creationId="{79E1F7CA-953A-0326-6014-F3BB29458074}"/>
          </ac:spMkLst>
        </pc:spChg>
        <pc:spChg chg="mod">
          <ac:chgData name="Sudvarg, Marion" userId="2bb9b31b-5f3c-4f72-8e1f-41eb276ee9c6" providerId="ADAL" clId="{C780451E-5387-42E4-8399-7E6AF9A1DF9F}" dt="2022-12-01T07:07:05.848" v="15099" actId="1076"/>
          <ac:spMkLst>
            <pc:docMk/>
            <pc:sldMk cId="1753649221" sldId="582"/>
            <ac:spMk id="50" creationId="{51E6DEDB-ABEE-9B94-9F83-AF20D5A5C637}"/>
          </ac:spMkLst>
        </pc:spChg>
      </pc:sldChg>
    </pc:docChg>
  </pc:docChgLst>
  <pc:docChgLst>
    <pc:chgData name="Li, Ao" userId="S::ao@wustl.edu::57418019-6a18-4b89-901d-5ff3b8b1ff2b" providerId="AD" clId="Web-{AC0E6DA6-4204-C2A1-8ABD-E8661FB5E7EF}"/>
    <pc:docChg chg="addSld modSld modSection">
      <pc:chgData name="Li, Ao" userId="S::ao@wustl.edu::57418019-6a18-4b89-901d-5ff3b8b1ff2b" providerId="AD" clId="Web-{AC0E6DA6-4204-C2A1-8ABD-E8661FB5E7EF}" dt="2022-12-01T15:10:48.030" v="77" actId="14100"/>
      <pc:docMkLst>
        <pc:docMk/>
      </pc:docMkLst>
      <pc:sldChg chg="modSp">
        <pc:chgData name="Li, Ao" userId="S::ao@wustl.edu::57418019-6a18-4b89-901d-5ff3b8b1ff2b" providerId="AD" clId="Web-{AC0E6DA6-4204-C2A1-8ABD-E8661FB5E7EF}" dt="2022-12-01T00:07:16.777" v="0" actId="1076"/>
        <pc:sldMkLst>
          <pc:docMk/>
          <pc:sldMk cId="767389374" sldId="581"/>
        </pc:sldMkLst>
        <pc:picChg chg="mod">
          <ac:chgData name="Li, Ao" userId="S::ao@wustl.edu::57418019-6a18-4b89-901d-5ff3b8b1ff2b" providerId="AD" clId="Web-{AC0E6DA6-4204-C2A1-8ABD-E8661FB5E7EF}" dt="2022-12-01T00:07:16.777" v="0" actId="1076"/>
          <ac:picMkLst>
            <pc:docMk/>
            <pc:sldMk cId="767389374" sldId="581"/>
            <ac:picMk id="8" creationId="{0AF85C0A-6052-552E-CB14-EF70617522AE}"/>
          </ac:picMkLst>
        </pc:picChg>
      </pc:sldChg>
      <pc:sldChg chg="modSp new">
        <pc:chgData name="Li, Ao" userId="S::ao@wustl.edu::57418019-6a18-4b89-901d-5ff3b8b1ff2b" providerId="AD" clId="Web-{AC0E6DA6-4204-C2A1-8ABD-E8661FB5E7EF}" dt="2022-12-01T15:10:48.030" v="77" actId="14100"/>
        <pc:sldMkLst>
          <pc:docMk/>
          <pc:sldMk cId="4102889552" sldId="583"/>
        </pc:sldMkLst>
        <pc:spChg chg="mod">
          <ac:chgData name="Li, Ao" userId="S::ao@wustl.edu::57418019-6a18-4b89-901d-5ff3b8b1ff2b" providerId="AD" clId="Web-{AC0E6DA6-4204-C2A1-8ABD-E8661FB5E7EF}" dt="2022-12-01T15:07:39.139" v="7" actId="20577"/>
          <ac:spMkLst>
            <pc:docMk/>
            <pc:sldMk cId="4102889552" sldId="583"/>
            <ac:spMk id="2" creationId="{54AAE5C6-4C8F-068F-7CBC-96E99D6F9A80}"/>
          </ac:spMkLst>
        </pc:spChg>
        <pc:spChg chg="mod">
          <ac:chgData name="Li, Ao" userId="S::ao@wustl.edu::57418019-6a18-4b89-901d-5ff3b8b1ff2b" providerId="AD" clId="Web-{AC0E6DA6-4204-C2A1-8ABD-E8661FB5E7EF}" dt="2022-12-01T15:10:48.030" v="77" actId="14100"/>
          <ac:spMkLst>
            <pc:docMk/>
            <pc:sldMk cId="4102889552" sldId="583"/>
            <ac:spMk id="3" creationId="{B3B67136-6F20-8CA4-E1B2-90018D5A09F5}"/>
          </ac:spMkLst>
        </pc:spChg>
      </pc:sldChg>
    </pc:docChg>
  </pc:docChgLst>
  <pc:docChgLst>
    <pc:chgData name="Guest User" userId="S::urn:spo:anon#236d15fffe06bfbe89269727b1020725a938988792a726b3b3696802dc4e09a6::" providerId="AD" clId="Web-{90DFCB12-F298-3552-8E84-443816BD77BC}"/>
    <pc:docChg chg="modSld">
      <pc:chgData name="Guest User" userId="S::urn:spo:anon#236d15fffe06bfbe89269727b1020725a938988792a726b3b3696802dc4e09a6::" providerId="AD" clId="Web-{90DFCB12-F298-3552-8E84-443816BD77BC}" dt="2022-11-29T22:04:17.631" v="4" actId="1076"/>
      <pc:docMkLst>
        <pc:docMk/>
      </pc:docMkLst>
      <pc:sldChg chg="modSp">
        <pc:chgData name="Guest User" userId="S::urn:spo:anon#236d15fffe06bfbe89269727b1020725a938988792a726b3b3696802dc4e09a6::" providerId="AD" clId="Web-{90DFCB12-F298-3552-8E84-443816BD77BC}" dt="2022-11-29T21:22:35.144" v="2" actId="20577"/>
        <pc:sldMkLst>
          <pc:docMk/>
          <pc:sldMk cId="1489980842" sldId="535"/>
        </pc:sldMkLst>
        <pc:spChg chg="mod">
          <ac:chgData name="Guest User" userId="S::urn:spo:anon#236d15fffe06bfbe89269727b1020725a938988792a726b3b3696802dc4e09a6::" providerId="AD" clId="Web-{90DFCB12-F298-3552-8E84-443816BD77BC}" dt="2022-11-29T21:22:35.144" v="2" actId="20577"/>
          <ac:spMkLst>
            <pc:docMk/>
            <pc:sldMk cId="1489980842" sldId="535"/>
            <ac:spMk id="3" creationId="{36A40BDB-C8E1-45E3-AEB0-FC66C4EB927E}"/>
          </ac:spMkLst>
        </pc:spChg>
      </pc:sldChg>
      <pc:sldChg chg="modSp">
        <pc:chgData name="Guest User" userId="S::urn:spo:anon#236d15fffe06bfbe89269727b1020725a938988792a726b3b3696802dc4e09a6::" providerId="AD" clId="Web-{90DFCB12-F298-3552-8E84-443816BD77BC}" dt="2022-11-29T22:04:17.631" v="4" actId="1076"/>
        <pc:sldMkLst>
          <pc:docMk/>
          <pc:sldMk cId="163712483" sldId="579"/>
        </pc:sldMkLst>
        <pc:spChg chg="mod">
          <ac:chgData name="Guest User" userId="S::urn:spo:anon#236d15fffe06bfbe89269727b1020725a938988792a726b3b3696802dc4e09a6::" providerId="AD" clId="Web-{90DFCB12-F298-3552-8E84-443816BD77BC}" dt="2022-11-29T22:04:17.631" v="4" actId="1076"/>
          <ac:spMkLst>
            <pc:docMk/>
            <pc:sldMk cId="163712483" sldId="579"/>
            <ac:spMk id="55" creationId="{6000E10C-CBFD-0D36-7E2D-CF413ED5BEF6}"/>
          </ac:spMkLst>
        </pc:spChg>
        <pc:picChg chg="mod">
          <ac:chgData name="Guest User" userId="S::urn:spo:anon#236d15fffe06bfbe89269727b1020725a938988792a726b3b3696802dc4e09a6::" providerId="AD" clId="Web-{90DFCB12-F298-3552-8E84-443816BD77BC}" dt="2022-11-29T22:03:24.098" v="3" actId="1076"/>
          <ac:picMkLst>
            <pc:docMk/>
            <pc:sldMk cId="163712483" sldId="579"/>
            <ac:picMk id="1026" creationId="{24281CC0-2E98-058F-1743-5B4AD85FEA5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10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400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7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79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60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76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97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27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05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0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19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35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797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672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83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86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663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68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17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0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70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834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6C737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550733" y="2253750"/>
            <a:ext cx="4987877" cy="12170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0733" y="3596776"/>
            <a:ext cx="4987877" cy="48083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87" y="5851976"/>
            <a:ext cx="3608229" cy="563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4" descr="Picture 4"/>
          <p:cNvPicPr>
            <a:picLocks noChangeAspect="1"/>
          </p:cNvPicPr>
          <p:nvPr/>
        </p:nvPicPr>
        <p:blipFill>
          <a:blip r:embed="rId4"/>
          <a:srcRect r="37327"/>
          <a:stretch>
            <a:fillRect/>
          </a:stretch>
        </p:blipFill>
        <p:spPr>
          <a:xfrm>
            <a:off x="5654452" y="436621"/>
            <a:ext cx="3262720" cy="602589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18442-4A8B-754F-8AD2-8353F776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1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pic>
        <p:nvPicPr>
          <p:cNvPr id="1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ctangle 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6C737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550733" y="2253750"/>
            <a:ext cx="4987877" cy="12170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0733" y="3596776"/>
            <a:ext cx="4987877" cy="48083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1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87" y="5851976"/>
            <a:ext cx="3608229" cy="563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4" descr="Picture 4"/>
          <p:cNvPicPr>
            <a:picLocks noChangeAspect="1"/>
          </p:cNvPicPr>
          <p:nvPr/>
        </p:nvPicPr>
        <p:blipFill>
          <a:blip r:embed="rId4"/>
          <a:srcRect r="37327"/>
          <a:stretch>
            <a:fillRect/>
          </a:stretch>
        </p:blipFill>
        <p:spPr>
          <a:xfrm>
            <a:off x="5654452" y="436621"/>
            <a:ext cx="3262720" cy="602589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27150818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pic>
        <p:nvPicPr>
          <p:cNvPr id="2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Rectangle 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A5141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pic>
        <p:nvPicPr>
          <p:cNvPr id="29" name="Picture 7" descr="Picture 7"/>
          <p:cNvPicPr>
            <a:picLocks noChangeAspect="1"/>
          </p:cNvPicPr>
          <p:nvPr/>
        </p:nvPicPr>
        <p:blipFill>
          <a:blip r:embed="rId3"/>
          <a:srcRect r="37327"/>
          <a:stretch>
            <a:fillRect/>
          </a:stretch>
        </p:blipFill>
        <p:spPr>
          <a:xfrm>
            <a:off x="5654452" y="436621"/>
            <a:ext cx="3262720" cy="6025898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550733" y="2253750"/>
            <a:ext cx="4987877" cy="12170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0733" y="3596776"/>
            <a:ext cx="4987877" cy="48083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3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7" y="5851976"/>
            <a:ext cx="3608229" cy="563684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87344000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467202" y="437443"/>
            <a:ext cx="7237466" cy="9801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493888" y="1600200"/>
            <a:ext cx="8142112" cy="4778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4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00" y="293688"/>
            <a:ext cx="800100" cy="112395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98057697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8068388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67202" y="437443"/>
            <a:ext cx="7237466" cy="9801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93890" y="1600200"/>
            <a:ext cx="4028234" cy="4778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5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60" y="365566"/>
            <a:ext cx="800101" cy="112395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2464581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pic>
        <p:nvPicPr>
          <p:cNvPr id="6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493888" y="1600200"/>
            <a:ext cx="8142112" cy="4778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467202" y="437443"/>
            <a:ext cx="7237466" cy="9801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658625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pic>
        <p:nvPicPr>
          <p:cNvPr id="7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67202" y="437443"/>
            <a:ext cx="7237466" cy="9801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spcBef>
                <a:spcPts val="500"/>
              </a:spcBef>
              <a:buSzTx/>
              <a:buFontTx/>
              <a:buNone/>
              <a:defRPr sz="2400"/>
            </a:pPr>
            <a:r>
              <a:rPr lang="en-US"/>
              <a:t>Click to edit Master text styles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86886404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pic>
        <p:nvPicPr>
          <p:cNvPr id="9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467202" y="437443"/>
            <a:ext cx="7237466" cy="9801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986878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pic>
        <p:nvPicPr>
          <p:cNvPr id="10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8796886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467202" y="437443"/>
            <a:ext cx="7237466" cy="9801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493888" y="1600200"/>
            <a:ext cx="8142112" cy="477802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00" y="293688"/>
            <a:ext cx="800100" cy="112395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pic>
        <p:nvPicPr>
          <p:cNvPr id="1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7490952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467202" y="437443"/>
            <a:ext cx="7237466" cy="9801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77339"/>
            <a:ext cx="3977641" cy="43088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-279768" y="0"/>
            <a:ext cx="281038" cy="233636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00">
                <a:solidFill>
                  <a:srgbClr val="888888"/>
                </a:solidFill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2639898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67202" y="437443"/>
            <a:ext cx="7237466" cy="9801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93890" y="1600200"/>
            <a:ext cx="4028234" cy="477802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360" y="365566"/>
            <a:ext cx="800101" cy="112395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8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Body Level One…"/>
          <p:cNvSpPr txBox="1">
            <a:spLocks noGrp="1"/>
          </p:cNvSpPr>
          <p:nvPr>
            <p:ph type="body" idx="1"/>
          </p:nvPr>
        </p:nvSpPr>
        <p:spPr>
          <a:xfrm>
            <a:off x="493888" y="1600200"/>
            <a:ext cx="8142112" cy="477802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Title Text"/>
          <p:cNvSpPr txBox="1">
            <a:spLocks noGrp="1"/>
          </p:cNvSpPr>
          <p:nvPr>
            <p:ph type="title"/>
          </p:nvPr>
        </p:nvSpPr>
        <p:spPr>
          <a:xfrm>
            <a:off x="467202" y="437443"/>
            <a:ext cx="7237466" cy="9801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467202" y="437443"/>
            <a:ext cx="7237466" cy="9801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E1E1E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471" y="437443"/>
            <a:ext cx="795529" cy="92049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467202" y="437443"/>
            <a:ext cx="7237466" cy="98019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77339"/>
            <a:ext cx="3977641" cy="430888"/>
          </a:xfrm>
          <a:prstGeom prst="rect">
            <a:avLst/>
          </a:prstGeom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-279768" y="0"/>
            <a:ext cx="281038" cy="233636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0471" y="398400"/>
            <a:ext cx="800101" cy="112395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-1676400" y="6472114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77" r:id="rId3"/>
    <p:sldLayoutId id="2147483678" r:id="rId4"/>
    <p:sldLayoutId id="2147483679" r:id="rId5"/>
    <p:sldLayoutId id="2147483681" r:id="rId6"/>
    <p:sldLayoutId id="2147483690" r:id="rId7"/>
    <p:sldLayoutId id="2147483691" r:id="rId8"/>
    <p:sldLayoutId id="2147483692" r:id="rId9"/>
    <p:sldLayoutId id="2147483693" r:id="rId10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1pPr>
      <a:lvl2pPr marL="790575" marR="0" indent="-3333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5pPr>
      <a:lvl6pPr marL="26060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6pPr>
      <a:lvl7pPr marL="3063239" marR="0" indent="-320039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7pPr>
      <a:lvl8pPr marL="3520440" marR="0" indent="-32004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8pPr>
      <a:lvl9pPr marL="3977640" marR="0" indent="-32004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40471" y="398400"/>
            <a:ext cx="800101" cy="112395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sym typeface="Rockwell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81208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680" r:id="rId10"/>
    <p:sldLayoutId id="2147483675" r:id="rId11"/>
  </p:sldLayoutIdLst>
  <p:transition spd="med"/>
  <p:hf hdr="0" ftr="0" dt="0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6C737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1pPr>
      <a:lvl2pPr marL="790575" marR="0" indent="-333375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5pPr>
      <a:lvl6pPr marL="2606039" marR="0" indent="-320039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6pPr>
      <a:lvl7pPr marL="3063239" marR="0" indent="-320039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7pPr>
      <a:lvl8pPr marL="3520440" marR="0" indent="-32004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8pPr>
      <a:lvl9pPr marL="3977640" marR="0" indent="-320040" algn="l" defTabSz="4572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6C7373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1pPr>
      <a:lvl2pPr marL="0" marR="0" indent="457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2pPr>
      <a:lvl3pPr marL="0" marR="0" indent="914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3pPr>
      <a:lvl4pPr marL="0" marR="0" indent="1371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4pPr>
      <a:lvl5pPr marL="0" marR="0" indent="18288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5pPr>
      <a:lvl6pPr marL="0" marR="0" indent="22860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6pPr>
      <a:lvl7pPr marL="0" marR="0" indent="27432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7pPr>
      <a:lvl8pPr marL="0" marR="0" indent="32004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8pPr>
      <a:lvl9pPr marL="0" marR="0" indent="365760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ckwel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USTL-CSPL/PolyRhyth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jpeg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44B2-5E3F-5B68-5E93-6DAF894A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82" y="292231"/>
            <a:ext cx="5322166" cy="3178603"/>
          </a:xfrm>
        </p:spPr>
        <p:txBody>
          <a:bodyPr>
            <a:normAutofit/>
          </a:bodyPr>
          <a:lstStyle/>
          <a:p>
            <a:pPr algn="ctr"/>
            <a:r>
              <a:rPr lang="en-US" sz="2800" err="1"/>
              <a:t>PolyRhythm</a:t>
            </a:r>
            <a:r>
              <a:rPr lang="en-US" sz="2800"/>
              <a:t>: Adaptive Tuning of a</a:t>
            </a:r>
            <a:br>
              <a:rPr lang="en-US" sz="2800"/>
            </a:br>
            <a:r>
              <a:rPr lang="en-US" sz="2800"/>
              <a:t>Multi-Channel Attack Template for Timing Interference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B583E-FF09-566C-020A-EB9630308FA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86783" y="3355943"/>
            <a:ext cx="5251828" cy="2215298"/>
          </a:xfrm>
        </p:spPr>
        <p:txBody>
          <a:bodyPr lIns="45719" tIns="45720" rIns="45719" bIns="45720" anchor="t">
            <a:normAutofit fontScale="85000" lnSpcReduction="10000"/>
          </a:bodyPr>
          <a:lstStyle/>
          <a:p>
            <a:pPr algn="ctr"/>
            <a:r>
              <a:rPr lang="en-US" sz="2400"/>
              <a:t>Ao Li*, Marion </a:t>
            </a:r>
            <a:r>
              <a:rPr lang="en-US" sz="2400" err="1"/>
              <a:t>Sudvarg</a:t>
            </a:r>
            <a:r>
              <a:rPr lang="en-US" sz="2400"/>
              <a:t>*,</a:t>
            </a:r>
          </a:p>
          <a:p>
            <a:pPr algn="ctr"/>
            <a:r>
              <a:rPr lang="en-US" sz="2400"/>
              <a:t>Han Liu, </a:t>
            </a:r>
            <a:r>
              <a:rPr lang="en-US" sz="2400" err="1"/>
              <a:t>Zhiyuan</a:t>
            </a:r>
            <a:r>
              <a:rPr lang="en-US" sz="2400"/>
              <a:t> Yu, Chris Gill, Ning Zhang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RTSS 2022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* Presenters and Equal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12627073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6FA5-0C9E-5F0C-D7A0-1BDBFE79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96"/>
            <a:ext cx="7237466" cy="980196"/>
          </a:xfrm>
        </p:spPr>
        <p:txBody>
          <a:bodyPr/>
          <a:lstStyle/>
          <a:p>
            <a:r>
              <a:rPr lang="en-US"/>
              <a:t>Cache Channels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E550B-FF71-FA76-B2E6-B99359979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" y="993991"/>
            <a:ext cx="5824728" cy="34442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Potential sources of interference:</a:t>
            </a:r>
          </a:p>
          <a:p>
            <a:pPr lvl="1">
              <a:lnSpc>
                <a:spcPct val="120000"/>
              </a:lnSpc>
            </a:pPr>
            <a:r>
              <a:rPr lang="en-US"/>
              <a:t>Cache evictions on common core</a:t>
            </a:r>
          </a:p>
          <a:p>
            <a:pPr lvl="1">
              <a:lnSpc>
                <a:spcPct val="120000"/>
              </a:lnSpc>
            </a:pPr>
            <a:r>
              <a:rPr lang="en-US"/>
              <a:t>Shared last level cache</a:t>
            </a:r>
          </a:p>
          <a:p>
            <a:pPr lvl="1">
              <a:lnSpc>
                <a:spcPct val="120000"/>
              </a:lnSpc>
            </a:pPr>
            <a:r>
              <a:rPr lang="en-US"/>
              <a:t>Shootdowns on shared TLB</a:t>
            </a:r>
          </a:p>
          <a:p>
            <a:pPr>
              <a:lnSpc>
                <a:spcPct val="120000"/>
              </a:lnSpc>
            </a:pPr>
            <a:r>
              <a:rPr lang="en-US"/>
              <a:t>Cache coloring or partitioning can help</a:t>
            </a:r>
          </a:p>
          <a:p>
            <a:pPr>
              <a:lnSpc>
                <a:spcPct val="120000"/>
              </a:lnSpc>
            </a:pPr>
            <a:r>
              <a:rPr lang="en-US"/>
              <a:t>But there may be hidden shared resources</a:t>
            </a:r>
          </a:p>
          <a:p>
            <a:pPr lvl="1">
              <a:lnSpc>
                <a:spcPct val="120000"/>
              </a:lnSpc>
            </a:pPr>
            <a:r>
              <a:rPr lang="en-US"/>
              <a:t>Miss status holding registers</a:t>
            </a:r>
          </a:p>
          <a:p>
            <a:pPr lvl="1">
              <a:lnSpc>
                <a:spcPct val="120000"/>
              </a:lnSpc>
            </a:pPr>
            <a:r>
              <a:rPr lang="en-US"/>
              <a:t>Writeback buffer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B9AB8CA-0955-FA3A-592A-A083172BA2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88" y="1600200"/>
            <a:ext cx="3044952" cy="2036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9F1D7-EBB2-4A94-723A-B059B83F6E54}"/>
              </a:ext>
            </a:extLst>
          </p:cNvPr>
          <p:cNvSpPr txBox="1"/>
          <p:nvPr/>
        </p:nvSpPr>
        <p:spPr>
          <a:xfrm>
            <a:off x="0" y="4323920"/>
            <a:ext cx="9144000" cy="4308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./polyrhythm cache &lt;threads&gt; &lt;stride&gt; &lt;size&gt;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7473E0-E341-9198-D54B-B8A11D29B54D}"/>
              </a:ext>
            </a:extLst>
          </p:cNvPr>
          <p:cNvSpPr txBox="1"/>
          <p:nvPr/>
        </p:nvSpPr>
        <p:spPr>
          <a:xfrm>
            <a:off x="180716" y="5644471"/>
            <a:ext cx="1616787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Attack Cache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947760-4B7E-72C8-9407-EEA8449B2899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989110" y="4665092"/>
            <a:ext cx="2424650" cy="97937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9EF94CF-E783-2A27-14D3-F4DA491A8058}"/>
              </a:ext>
            </a:extLst>
          </p:cNvPr>
          <p:cNvSpPr txBox="1"/>
          <p:nvPr/>
        </p:nvSpPr>
        <p:spPr>
          <a:xfrm>
            <a:off x="5114914" y="5573278"/>
            <a:ext cx="169394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Allocate array of size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A82D04-3DBB-7D5E-540B-5F696C27BFED}"/>
              </a:ext>
            </a:extLst>
          </p:cNvPr>
          <p:cNvSpPr txBox="1"/>
          <p:nvPr/>
        </p:nvSpPr>
        <p:spPr>
          <a:xfrm>
            <a:off x="7155567" y="5636796"/>
            <a:ext cx="180771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Iteration step in cache lines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049250-2A56-8D51-1EA6-A30ACE241073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5961888" y="4665092"/>
            <a:ext cx="1820672" cy="90818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DC0DA8-0620-B5FC-C423-61677903D69A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6441440" y="4637446"/>
            <a:ext cx="1617986" cy="99935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A4006-2C1C-4E55-5CE2-34742EB03F3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-1676400" y="5903154"/>
            <a:ext cx="2133600" cy="368301"/>
          </a:xfrm>
        </p:spPr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8EAA19-5B63-80E3-E28E-2FA1EFB287F1}"/>
              </a:ext>
            </a:extLst>
          </p:cNvPr>
          <p:cNvSpPr txBox="1"/>
          <p:nvPr/>
        </p:nvSpPr>
        <p:spPr>
          <a:xfrm>
            <a:off x="0" y="6357017"/>
            <a:ext cx="914399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(TLB primitive</a:t>
            </a:r>
            <a:r>
              <a:rPr kumimoji="0" lang="en-US" sz="2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 parameters available in online manual)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429DA0-0BE7-A355-480B-65C0E7D0FDF8}"/>
              </a:ext>
            </a:extLst>
          </p:cNvPr>
          <p:cNvSpPr txBox="1"/>
          <p:nvPr/>
        </p:nvSpPr>
        <p:spPr>
          <a:xfrm>
            <a:off x="2277055" y="5573278"/>
            <a:ext cx="260025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Number concurrent attack threads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44A569-CA5D-4E25-C561-31775F40CE78}"/>
              </a:ext>
            </a:extLst>
          </p:cNvPr>
          <p:cNvCxnSpPr>
            <a:cxnSpLocks/>
            <a:stCxn id="20" idx="0"/>
          </p:cNvCxnSpPr>
          <p:nvPr/>
        </p:nvCxnSpPr>
        <p:spPr>
          <a:xfrm flipV="1">
            <a:off x="3577185" y="4665092"/>
            <a:ext cx="1290656" cy="90818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594419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/>
      <p:bldP spid="14" grpId="0"/>
      <p:bldP spid="16" grpId="0"/>
      <p:bldP spid="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B6CF-E06F-1E0E-FDD4-9DD19AC0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Channels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EC1E3-4348-06AC-B856-25E03178A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716" y="1417639"/>
            <a:ext cx="4252340" cy="4779962"/>
          </a:xfrm>
        </p:spPr>
        <p:txBody>
          <a:bodyPr>
            <a:normAutofit/>
          </a:bodyPr>
          <a:lstStyle/>
          <a:p>
            <a:r>
              <a:rPr lang="en-US" sz="2400"/>
              <a:t>Contention for common memory controller and bus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0B5A0-CF69-776E-AC5E-A54D0AD602E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B72144-0DF6-D429-4289-DA1E611FE22D}"/>
              </a:ext>
            </a:extLst>
          </p:cNvPr>
          <p:cNvGrpSpPr/>
          <p:nvPr/>
        </p:nvGrpSpPr>
        <p:grpSpPr>
          <a:xfrm>
            <a:off x="1049115" y="2292808"/>
            <a:ext cx="2432676" cy="1606129"/>
            <a:chOff x="1343256" y="2305455"/>
            <a:chExt cx="2432676" cy="1606129"/>
          </a:xfrm>
        </p:grpSpPr>
        <p:pic>
          <p:nvPicPr>
            <p:cNvPr id="6" name="Picture 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D9502EAC-646F-78CF-00E1-1E4E1DE49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613" y="2305456"/>
              <a:ext cx="589825" cy="589825"/>
            </a:xfrm>
            <a:prstGeom prst="rect">
              <a:avLst/>
            </a:prstGeom>
          </p:spPr>
        </p:pic>
        <p:pic>
          <p:nvPicPr>
            <p:cNvPr id="8" name="Picture 7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64068A33-C584-F3B8-213C-31659D6BC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345" y="3277468"/>
              <a:ext cx="1152263" cy="543255"/>
            </a:xfrm>
            <a:prstGeom prst="rect">
              <a:avLst/>
            </a:prstGeom>
          </p:spPr>
        </p:pic>
        <p:pic>
          <p:nvPicPr>
            <p:cNvPr id="9" name="Picture 8" descr="A picture containing text, clock&#10;&#10;Description automatically generated">
              <a:extLst>
                <a:ext uri="{FF2B5EF4-FFF2-40B4-BE49-F238E27FC236}">
                  <a16:creationId xmlns:a16="http://schemas.microsoft.com/office/drawing/2014/main" id="{607DE3E7-DB57-866D-E5BE-A796D905F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485" y="3368329"/>
              <a:ext cx="1152263" cy="543255"/>
            </a:xfrm>
            <a:prstGeom prst="rect">
              <a:avLst/>
            </a:prstGeom>
          </p:spPr>
        </p:pic>
        <p:pic>
          <p:nvPicPr>
            <p:cNvPr id="10" name="Picture 9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26CBEC3-75D1-378A-9D98-F6E3B5C72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736" y="2305455"/>
              <a:ext cx="589825" cy="58982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F3C040-DF5D-981E-1436-F97B27E959AE}"/>
                </a:ext>
              </a:extLst>
            </p:cNvPr>
            <p:cNvSpPr/>
            <p:nvPr/>
          </p:nvSpPr>
          <p:spPr>
            <a:xfrm>
              <a:off x="1343256" y="3092996"/>
              <a:ext cx="2255520" cy="14265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1E13E5C-B8D3-3F13-94BA-9E9E8B39DAE3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1935525" y="2895281"/>
              <a:ext cx="1" cy="197715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D8BC43A-D9CF-A6B9-1DFF-D9E0D5D248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8647" y="2895280"/>
              <a:ext cx="1" cy="197715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8D6240B-76CB-148E-E10F-3E72B4D56A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1015" y="3222305"/>
              <a:ext cx="1" cy="197715"/>
            </a:xfrm>
            <a:prstGeom prst="line">
              <a:avLst/>
            </a:prstGeom>
            <a:ln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BD7E875-819A-A2DB-5C3E-2C644DA35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782" y="3019318"/>
              <a:ext cx="258150" cy="25815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2CC8A2-7782-DCD4-76A8-A06851102E35}"/>
              </a:ext>
            </a:extLst>
          </p:cNvPr>
          <p:cNvGrpSpPr/>
          <p:nvPr/>
        </p:nvGrpSpPr>
        <p:grpSpPr>
          <a:xfrm>
            <a:off x="5101608" y="3026373"/>
            <a:ext cx="3806870" cy="1084071"/>
            <a:chOff x="5101608" y="3026373"/>
            <a:chExt cx="3806870" cy="108407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766EF2E-2AE4-57AA-5526-FD5589D89515}"/>
                </a:ext>
              </a:extLst>
            </p:cNvPr>
            <p:cNvSpPr/>
            <p:nvPr/>
          </p:nvSpPr>
          <p:spPr>
            <a:xfrm>
              <a:off x="5102802" y="3026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CE24B4-607B-639B-AF2A-2C71092F6991}"/>
                </a:ext>
              </a:extLst>
            </p:cNvPr>
            <p:cNvSpPr/>
            <p:nvPr/>
          </p:nvSpPr>
          <p:spPr>
            <a:xfrm>
              <a:off x="5354085" y="3026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144D2CB-1294-2987-2117-FF9541DDA62E}"/>
                </a:ext>
              </a:extLst>
            </p:cNvPr>
            <p:cNvSpPr/>
            <p:nvPr/>
          </p:nvSpPr>
          <p:spPr>
            <a:xfrm>
              <a:off x="5606891" y="3026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55E76BF-8BEF-5AD0-3ABC-5F2A5678884B}"/>
                </a:ext>
              </a:extLst>
            </p:cNvPr>
            <p:cNvSpPr/>
            <p:nvPr/>
          </p:nvSpPr>
          <p:spPr>
            <a:xfrm>
              <a:off x="5858174" y="3026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B94AF15-3C5B-BEC4-654D-48C3889E8563}"/>
                </a:ext>
              </a:extLst>
            </p:cNvPr>
            <p:cNvSpPr/>
            <p:nvPr/>
          </p:nvSpPr>
          <p:spPr>
            <a:xfrm>
              <a:off x="6110980" y="3026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5BE51BF-F594-299D-874F-350C58444C0A}"/>
                </a:ext>
              </a:extLst>
            </p:cNvPr>
            <p:cNvSpPr/>
            <p:nvPr/>
          </p:nvSpPr>
          <p:spPr>
            <a:xfrm>
              <a:off x="6362263" y="3026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35C8290-13B0-2E37-F296-5AFC84C950BB}"/>
                </a:ext>
              </a:extLst>
            </p:cNvPr>
            <p:cNvSpPr/>
            <p:nvPr/>
          </p:nvSpPr>
          <p:spPr>
            <a:xfrm>
              <a:off x="6615069" y="3026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9D8E2E5-A553-2617-3A8C-D3BBA26E67CA}"/>
                </a:ext>
              </a:extLst>
            </p:cNvPr>
            <p:cNvSpPr/>
            <p:nvPr/>
          </p:nvSpPr>
          <p:spPr>
            <a:xfrm>
              <a:off x="6866352" y="3026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A410ECB-3D41-CA44-0CB9-9C1661F260F7}"/>
                </a:ext>
              </a:extLst>
            </p:cNvPr>
            <p:cNvSpPr/>
            <p:nvPr/>
          </p:nvSpPr>
          <p:spPr>
            <a:xfrm>
              <a:off x="5101608" y="3280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6E48A8B-0FFE-9861-3E00-152574C677FF}"/>
                </a:ext>
              </a:extLst>
            </p:cNvPr>
            <p:cNvSpPr/>
            <p:nvPr/>
          </p:nvSpPr>
          <p:spPr>
            <a:xfrm>
              <a:off x="5352891" y="3280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A1086BF-985E-4D88-4294-38320FF390FE}"/>
                </a:ext>
              </a:extLst>
            </p:cNvPr>
            <p:cNvSpPr/>
            <p:nvPr/>
          </p:nvSpPr>
          <p:spPr>
            <a:xfrm>
              <a:off x="5605697" y="3280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75EAB53-904E-F61C-4D32-17A9DBE997A3}"/>
                </a:ext>
              </a:extLst>
            </p:cNvPr>
            <p:cNvSpPr/>
            <p:nvPr/>
          </p:nvSpPr>
          <p:spPr>
            <a:xfrm>
              <a:off x="5856980" y="3280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26DC0A8-CEE0-4A4B-69B6-8F0AAA6E4345}"/>
                </a:ext>
              </a:extLst>
            </p:cNvPr>
            <p:cNvSpPr/>
            <p:nvPr/>
          </p:nvSpPr>
          <p:spPr>
            <a:xfrm>
              <a:off x="6109786" y="3280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2E391DA-9E8A-F8A9-ED88-C941C72ACE69}"/>
                </a:ext>
              </a:extLst>
            </p:cNvPr>
            <p:cNvSpPr/>
            <p:nvPr/>
          </p:nvSpPr>
          <p:spPr>
            <a:xfrm>
              <a:off x="6361069" y="3280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F7DF027-5AE6-63EB-66E7-B5B10F99C052}"/>
                </a:ext>
              </a:extLst>
            </p:cNvPr>
            <p:cNvSpPr/>
            <p:nvPr/>
          </p:nvSpPr>
          <p:spPr>
            <a:xfrm>
              <a:off x="6613875" y="3280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C6FA3A2-464C-8193-1580-4ADBF88019B4}"/>
                </a:ext>
              </a:extLst>
            </p:cNvPr>
            <p:cNvSpPr/>
            <p:nvPr/>
          </p:nvSpPr>
          <p:spPr>
            <a:xfrm>
              <a:off x="6865158" y="3280373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14B9987-A310-B48E-6378-39DEE3AD9A8E}"/>
                </a:ext>
              </a:extLst>
            </p:cNvPr>
            <p:cNvSpPr/>
            <p:nvPr/>
          </p:nvSpPr>
          <p:spPr>
            <a:xfrm>
              <a:off x="5102802" y="3529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E44EA79-110F-EC35-9A8A-6CC9416D67F9}"/>
                </a:ext>
              </a:extLst>
            </p:cNvPr>
            <p:cNvSpPr/>
            <p:nvPr/>
          </p:nvSpPr>
          <p:spPr>
            <a:xfrm>
              <a:off x="5354085" y="3529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9F08ECE-F09E-F46C-3216-7782B1B8B8BE}"/>
                </a:ext>
              </a:extLst>
            </p:cNvPr>
            <p:cNvSpPr/>
            <p:nvPr/>
          </p:nvSpPr>
          <p:spPr>
            <a:xfrm>
              <a:off x="5606891" y="3529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0060F4-5EBD-AE90-7ECD-158EFB86D0D2}"/>
                </a:ext>
              </a:extLst>
            </p:cNvPr>
            <p:cNvSpPr/>
            <p:nvPr/>
          </p:nvSpPr>
          <p:spPr>
            <a:xfrm>
              <a:off x="5858174" y="3529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B549073-2AE1-C24A-6756-844CDA3B0950}"/>
                </a:ext>
              </a:extLst>
            </p:cNvPr>
            <p:cNvSpPr/>
            <p:nvPr/>
          </p:nvSpPr>
          <p:spPr>
            <a:xfrm>
              <a:off x="6110980" y="3529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49750B5-E8C8-203F-2A85-8A427EFA59B7}"/>
                </a:ext>
              </a:extLst>
            </p:cNvPr>
            <p:cNvSpPr/>
            <p:nvPr/>
          </p:nvSpPr>
          <p:spPr>
            <a:xfrm>
              <a:off x="6362263" y="3529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11A5DF9-07BF-B157-6DD6-FADED46B896E}"/>
                </a:ext>
              </a:extLst>
            </p:cNvPr>
            <p:cNvSpPr/>
            <p:nvPr/>
          </p:nvSpPr>
          <p:spPr>
            <a:xfrm>
              <a:off x="6615069" y="3529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B51EEA0-835D-9F2F-5452-26E67B23A61F}"/>
                </a:ext>
              </a:extLst>
            </p:cNvPr>
            <p:cNvSpPr/>
            <p:nvPr/>
          </p:nvSpPr>
          <p:spPr>
            <a:xfrm>
              <a:off x="6866352" y="3529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2B4D34F-FFA9-E3E1-015C-2D4D3024501D}"/>
                </a:ext>
              </a:extLst>
            </p:cNvPr>
            <p:cNvSpPr/>
            <p:nvPr/>
          </p:nvSpPr>
          <p:spPr>
            <a:xfrm>
              <a:off x="5101608" y="3783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AD3298C-C22A-242E-75BF-B81FDED29AC5}"/>
                </a:ext>
              </a:extLst>
            </p:cNvPr>
            <p:cNvSpPr/>
            <p:nvPr/>
          </p:nvSpPr>
          <p:spPr>
            <a:xfrm>
              <a:off x="5352891" y="3783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9D5D9AF-053A-5E0B-66B8-30061D9BB7CC}"/>
                </a:ext>
              </a:extLst>
            </p:cNvPr>
            <p:cNvSpPr/>
            <p:nvPr/>
          </p:nvSpPr>
          <p:spPr>
            <a:xfrm>
              <a:off x="5605697" y="3783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980246C-8487-B8B7-7061-840122965455}"/>
                </a:ext>
              </a:extLst>
            </p:cNvPr>
            <p:cNvSpPr/>
            <p:nvPr/>
          </p:nvSpPr>
          <p:spPr>
            <a:xfrm>
              <a:off x="5856980" y="3783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A177804-C937-6537-000E-421108E78D31}"/>
                </a:ext>
              </a:extLst>
            </p:cNvPr>
            <p:cNvSpPr/>
            <p:nvPr/>
          </p:nvSpPr>
          <p:spPr>
            <a:xfrm>
              <a:off x="6109786" y="3783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54FECA4-31CA-BA7C-9139-5089E6BE3A6E}"/>
                </a:ext>
              </a:extLst>
            </p:cNvPr>
            <p:cNvSpPr/>
            <p:nvPr/>
          </p:nvSpPr>
          <p:spPr>
            <a:xfrm>
              <a:off x="6361069" y="3783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7F5A014-29A9-18F3-5C31-37DAD0A7EEF2}"/>
                </a:ext>
              </a:extLst>
            </p:cNvPr>
            <p:cNvSpPr/>
            <p:nvPr/>
          </p:nvSpPr>
          <p:spPr>
            <a:xfrm>
              <a:off x="6613875" y="3783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8705A3B-AED2-81E8-545C-273609A301BC}"/>
                </a:ext>
              </a:extLst>
            </p:cNvPr>
            <p:cNvSpPr/>
            <p:nvPr/>
          </p:nvSpPr>
          <p:spPr>
            <a:xfrm>
              <a:off x="6865158" y="3783390"/>
              <a:ext cx="254000" cy="2540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68" name="Right Brace 67">
              <a:extLst>
                <a:ext uri="{FF2B5EF4-FFF2-40B4-BE49-F238E27FC236}">
                  <a16:creationId xmlns:a16="http://schemas.microsoft.com/office/drawing/2014/main" id="{95ED9B3C-9855-212F-4D46-28E24EDF255B}"/>
                </a:ext>
              </a:extLst>
            </p:cNvPr>
            <p:cNvSpPr/>
            <p:nvPr/>
          </p:nvSpPr>
          <p:spPr>
            <a:xfrm>
              <a:off x="6992158" y="3026373"/>
              <a:ext cx="502503" cy="757017"/>
            </a:xfrm>
            <a:prstGeom prst="rightBrac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5F1E2D5-368D-831F-5463-7A913409F583}"/>
                </a:ext>
              </a:extLst>
            </p:cNvPr>
            <p:cNvSpPr txBox="1"/>
            <p:nvPr/>
          </p:nvSpPr>
          <p:spPr>
            <a:xfrm>
              <a:off x="7474433" y="3204827"/>
              <a:ext cx="1434045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Rockwell"/>
                </a:rPr>
                <a:t>DRAM Row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ACF3504-A4F9-B625-28AB-60BF7D817333}"/>
                </a:ext>
              </a:extLst>
            </p:cNvPr>
            <p:cNvSpPr txBox="1"/>
            <p:nvPr/>
          </p:nvSpPr>
          <p:spPr>
            <a:xfrm>
              <a:off x="7617750" y="3710336"/>
              <a:ext cx="775210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Rockwell"/>
                </a:rPr>
                <a:t>Buffer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D32992C-15F7-D3CB-A09D-89E19FC8B8A5}"/>
                </a:ext>
              </a:extLst>
            </p:cNvPr>
            <p:cNvCxnSpPr>
              <a:stCxn id="70" idx="1"/>
              <a:endCxn id="67" idx="3"/>
            </p:cNvCxnSpPr>
            <p:nvPr/>
          </p:nvCxnSpPr>
          <p:spPr>
            <a:xfrm flipH="1">
              <a:off x="7119158" y="3910390"/>
              <a:ext cx="4985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B2BCAF9-AA19-4253-A1E9-ABE7737CFF35}"/>
              </a:ext>
            </a:extLst>
          </p:cNvPr>
          <p:cNvSpPr txBox="1">
            <a:spLocks/>
          </p:cNvSpPr>
          <p:nvPr/>
        </p:nvSpPr>
        <p:spPr>
          <a:xfrm>
            <a:off x="4682753" y="1417638"/>
            <a:ext cx="4275880" cy="1805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90575" marR="0" indent="-333375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4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6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/>
              <a:t>Data in DRAM row buffers returned significantly faster</a:t>
            </a:r>
          </a:p>
          <a:p>
            <a:r>
              <a:rPr lang="en-US" sz="2400"/>
              <a:t>Attempt to evict victim data from buffers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4CBA6B-CD0E-36FF-0B06-A0AE8DB04172}"/>
              </a:ext>
            </a:extLst>
          </p:cNvPr>
          <p:cNvSpPr txBox="1"/>
          <p:nvPr/>
        </p:nvSpPr>
        <p:spPr>
          <a:xfrm>
            <a:off x="0" y="4253992"/>
            <a:ext cx="91440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Rockwell"/>
              </a:rPr>
              <a:t>./polyrhythm </a:t>
            </a:r>
            <a:r>
              <a:rPr kumimoji="0" lang="en-US" sz="20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Rockwell"/>
              </a:rPr>
              <a:t>row_buffer</a:t>
            </a:r>
            <a:r>
              <a:rPr kumimoji="0" lang="en-US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Rockwell"/>
              </a:rPr>
              <a:t> 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Rockwell"/>
              </a:rPr>
              <a:t>threads&gt; </a:t>
            </a:r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Rockwell"/>
              </a:rPr>
              <a:t>stride&gt; </a:t>
            </a:r>
            <a:r>
              <a:rPr kumimoji="0" lang="en-US" sz="2000" b="1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urier New" panose="02070309020205020404" pitchFamily="49" charset="0"/>
                <a:cs typeface="Courier New" panose="02070309020205020404" pitchFamily="49" charset="0"/>
                <a:sym typeface="Rockwell"/>
              </a:rPr>
              <a:t>&lt;size&gt; &lt;pattern&gt;</a:t>
            </a:r>
            <a:endParaRPr kumimoji="0" lang="en-US" sz="2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Rockwel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0A911E-E460-4F46-4BEE-D3C37E022A83}"/>
              </a:ext>
            </a:extLst>
          </p:cNvPr>
          <p:cNvSpPr txBox="1"/>
          <p:nvPr/>
        </p:nvSpPr>
        <p:spPr>
          <a:xfrm>
            <a:off x="7925" y="5361258"/>
            <a:ext cx="199615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Attack DRAM row buffer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53CD86-48EC-41D2-EF55-742BB57A31CD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1006004" y="4617315"/>
            <a:ext cx="1845053" cy="74394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C4C173A-D75F-4CCF-430A-EFCA6D2B7177}"/>
              </a:ext>
            </a:extLst>
          </p:cNvPr>
          <p:cNvSpPr txBox="1"/>
          <p:nvPr/>
        </p:nvSpPr>
        <p:spPr>
          <a:xfrm>
            <a:off x="3661530" y="5359087"/>
            <a:ext cx="1693947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Allocate array of size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4FBB49-9F9F-1F28-6F35-119AEB827B40}"/>
              </a:ext>
            </a:extLst>
          </p:cNvPr>
          <p:cNvSpPr txBox="1"/>
          <p:nvPr/>
        </p:nvSpPr>
        <p:spPr>
          <a:xfrm>
            <a:off x="7028179" y="5359354"/>
            <a:ext cx="193045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Random or sequential</a:t>
            </a:r>
            <a:r>
              <a:rPr kumimoji="0" lang="en-US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 access</a:t>
            </a:r>
            <a:endParaRPr kumimoji="0" 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38B7CA-04E1-0B5A-0DB0-5F23EC891EB8}"/>
              </a:ext>
            </a:extLst>
          </p:cNvPr>
          <p:cNvCxnSpPr>
            <a:cxnSpLocks/>
            <a:stCxn id="24" idx="0"/>
          </p:cNvCxnSpPr>
          <p:nvPr/>
        </p:nvCxnSpPr>
        <p:spPr>
          <a:xfrm flipV="1">
            <a:off x="4508504" y="4556884"/>
            <a:ext cx="2610654" cy="80220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B49494-A399-B940-012F-B92CFD22378D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7993406" y="4604007"/>
            <a:ext cx="399554" cy="755347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7349E0B-4A58-2F29-9423-10AA0A2296C6}"/>
              </a:ext>
            </a:extLst>
          </p:cNvPr>
          <p:cNvSpPr txBox="1"/>
          <p:nvPr/>
        </p:nvSpPr>
        <p:spPr>
          <a:xfrm>
            <a:off x="0" y="6448457"/>
            <a:ext cx="914399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(Memory bandwidth primitive</a:t>
            </a:r>
            <a:r>
              <a:rPr kumimoji="0" lang="en-US" sz="2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 parameters available in online manual)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45B26C-0FDC-9CD6-F19E-F3BC89DBBD80}"/>
              </a:ext>
            </a:extLst>
          </p:cNvPr>
          <p:cNvSpPr txBox="1"/>
          <p:nvPr/>
        </p:nvSpPr>
        <p:spPr>
          <a:xfrm>
            <a:off x="1894647" y="5347950"/>
            <a:ext cx="175195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Number concurrent attack threads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DB0B67C-BBE9-8295-2C99-68B8822975C9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2770624" y="4604007"/>
            <a:ext cx="1662432" cy="74394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A67EB32-4D64-8D7F-1BB7-A43E79D08C9C}"/>
              </a:ext>
            </a:extLst>
          </p:cNvPr>
          <p:cNvSpPr txBox="1"/>
          <p:nvPr/>
        </p:nvSpPr>
        <p:spPr>
          <a:xfrm>
            <a:off x="5405979" y="5361920"/>
            <a:ext cx="154048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Sequential iteration step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179C1A7-1F05-B977-DDC8-1B53DAE714DC}"/>
              </a:ext>
            </a:extLst>
          </p:cNvPr>
          <p:cNvCxnSpPr>
            <a:cxnSpLocks/>
            <a:stCxn id="80" idx="0"/>
          </p:cNvCxnSpPr>
          <p:nvPr/>
        </p:nvCxnSpPr>
        <p:spPr>
          <a:xfrm flipH="1" flipV="1">
            <a:off x="5856980" y="4604007"/>
            <a:ext cx="319244" cy="757913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95318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6" grpId="0"/>
      <p:bldP spid="22" grpId="0"/>
      <p:bldP spid="24" grpId="0"/>
      <p:bldP spid="25" grpId="0"/>
      <p:bldP spid="30" grpId="0"/>
      <p:bldP spid="34" grpId="0"/>
      <p:bldP spid="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3F3D-2D5A-7EA0-0ABA-2FD2D0D2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320"/>
            <a:ext cx="7237466" cy="980196"/>
          </a:xfrm>
        </p:spPr>
        <p:txBody>
          <a:bodyPr/>
          <a:lstStyle/>
          <a:p>
            <a:r>
              <a:rPr lang="en-US"/>
              <a:t>OS Channels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E5FFA-F960-4D35-F3B8-EB4A141A7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520" y="969876"/>
            <a:ext cx="8686800" cy="540834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I/O Attack Primitives</a:t>
            </a:r>
          </a:p>
          <a:p>
            <a:pPr lvl="1">
              <a:lnSpc>
                <a:spcPct val="120000"/>
              </a:lnSpc>
            </a:pPr>
            <a:r>
              <a:rPr lang="en-US" b="1"/>
              <a:t>Network</a:t>
            </a:r>
            <a:r>
              <a:rPr lang="en-US"/>
              <a:t> and </a:t>
            </a:r>
            <a:r>
              <a:rPr lang="en-US" b="1"/>
              <a:t>block</a:t>
            </a:r>
            <a:r>
              <a:rPr lang="en-US"/>
              <a:t> devices are increasingly fast</a:t>
            </a:r>
          </a:p>
          <a:p>
            <a:pPr lvl="1">
              <a:lnSpc>
                <a:spcPct val="120000"/>
              </a:lnSpc>
            </a:pPr>
            <a:r>
              <a:rPr lang="en-US"/>
              <a:t>I/O request queues are getting larger, increasing contention</a:t>
            </a:r>
          </a:p>
          <a:p>
            <a:pPr lvl="1">
              <a:lnSpc>
                <a:spcPct val="120000"/>
              </a:lnSpc>
            </a:pPr>
            <a:r>
              <a:rPr lang="en-US"/>
              <a:t>I/O scheduler can be targeted for overhead</a:t>
            </a:r>
          </a:p>
          <a:p>
            <a:pPr lvl="1">
              <a:lnSpc>
                <a:spcPct val="120000"/>
              </a:lnSpc>
            </a:pPr>
            <a:r>
              <a:rPr lang="en-US"/>
              <a:t>Contention points along deep driver stacks may be exploited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File System Attack</a:t>
            </a:r>
          </a:p>
          <a:p>
            <a:pPr lvl="1">
              <a:lnSpc>
                <a:spcPct val="120000"/>
              </a:lnSpc>
            </a:pPr>
            <a:r>
              <a:rPr lang="en-US"/>
              <a:t>Locked data structures can cause priority inversion</a:t>
            </a:r>
          </a:p>
          <a:p>
            <a:pPr lvl="1"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Fork Bomb Attack</a:t>
            </a:r>
          </a:p>
          <a:p>
            <a:pPr lvl="1">
              <a:lnSpc>
                <a:spcPct val="120000"/>
              </a:lnSpc>
            </a:pPr>
            <a:r>
              <a:rPr lang="en-US"/>
              <a:t>Increase size of queues and endpoints</a:t>
            </a:r>
          </a:p>
          <a:p>
            <a:pPr lvl="1">
              <a:lnSpc>
                <a:spcPct val="120000"/>
              </a:lnSpc>
            </a:pPr>
            <a:r>
              <a:rPr lang="en-US"/>
              <a:t>Overwhelm thread structure allocators</a:t>
            </a:r>
          </a:p>
          <a:p>
            <a:pPr>
              <a:lnSpc>
                <a:spcPct val="120000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4D84C-442D-335B-C945-A6AB058BE3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3F8417-EF6D-7CC1-1885-CE226A9308C3}"/>
              </a:ext>
            </a:extLst>
          </p:cNvPr>
          <p:cNvSpPr txBox="1"/>
          <p:nvPr/>
        </p:nvSpPr>
        <p:spPr>
          <a:xfrm>
            <a:off x="0" y="6448457"/>
            <a:ext cx="914399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(All 9 channel primitive </a:t>
            </a:r>
            <a:r>
              <a:rPr kumimoji="0" lang="en-US" sz="2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parameters available in online manual)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182685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87D956-6D14-EC0B-319D-82B95CDFA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217" y="1395048"/>
            <a:ext cx="4521697" cy="21912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AB4DC8-B8E1-3DE8-3649-E160B8E84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77" y="27709"/>
            <a:ext cx="7237466" cy="980196"/>
          </a:xfrm>
        </p:spPr>
        <p:txBody>
          <a:bodyPr/>
          <a:lstStyle/>
          <a:p>
            <a:r>
              <a:rPr lang="en-US"/>
              <a:t>Genetic Algorithm for Offline Tuning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8BAB4-8727-9D48-A5D3-207EE4037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479" y="943898"/>
            <a:ext cx="4521698" cy="285086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/>
              <a:t>For each primitive, find best parameters for target platform (</a:t>
            </a:r>
            <a:r>
              <a:rPr lang="en-US" sz="1800" err="1"/>
              <a:t>Arch+OS</a:t>
            </a:r>
            <a:r>
              <a:rPr lang="en-US" sz="1800"/>
              <a:t>)</a:t>
            </a:r>
          </a:p>
          <a:p>
            <a:pPr>
              <a:lnSpc>
                <a:spcPct val="120000"/>
              </a:lnSpc>
            </a:pPr>
            <a:r>
              <a:rPr lang="en-US" sz="1800"/>
              <a:t>Run against a workload that heavily uses the channel</a:t>
            </a:r>
          </a:p>
          <a:p>
            <a:pPr>
              <a:lnSpc>
                <a:spcPct val="120000"/>
              </a:lnSpc>
            </a:pPr>
            <a:r>
              <a:rPr lang="en-US" sz="1800"/>
              <a:t>Use hardware performance counters to determine effectiveness</a:t>
            </a:r>
          </a:p>
          <a:p>
            <a:pPr>
              <a:lnSpc>
                <a:spcPct val="120000"/>
              </a:lnSpc>
            </a:pPr>
            <a:r>
              <a:rPr lang="en-US" sz="1800"/>
              <a:t>Each generation, try several sets of parameters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8E828-3C20-3EA4-660F-DBBAA1B80585}"/>
              </a:ext>
            </a:extLst>
          </p:cNvPr>
          <p:cNvSpPr txBox="1"/>
          <p:nvPr/>
        </p:nvSpPr>
        <p:spPr>
          <a:xfrm>
            <a:off x="684668" y="5459803"/>
            <a:ext cx="33192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GA/</a:t>
            </a:r>
            <a:r>
              <a:rPr lang="en-US" sz="2400" b="1" err="1">
                <a:latin typeface="Courier New" panose="02070309020205020404" pitchFamily="49" charset="0"/>
                <a:cs typeface="Courier New" panose="02070309020205020404" pitchFamily="49" charset="0"/>
              </a:rPr>
              <a:t>main.py</a:t>
            </a:r>
            <a:endParaRPr kumimoji="0" lang="en-US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Rockwel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D3A086-934C-4E15-F227-F8D46646E062}"/>
              </a:ext>
            </a:extLst>
          </p:cNvPr>
          <p:cNvSpPr txBox="1"/>
          <p:nvPr/>
        </p:nvSpPr>
        <p:spPr>
          <a:xfrm>
            <a:off x="1934663" y="6197251"/>
            <a:ext cx="210384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Independently tune</a:t>
            </a:r>
            <a:r>
              <a:rPr kumimoji="0" lang="en-US" sz="2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 all channels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387CF9-CF4F-2729-9FF5-754D85E4E632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986587" y="5846945"/>
            <a:ext cx="126" cy="350306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60E276-7307-1CF7-0EFA-EA7B4C49F3A8}"/>
              </a:ext>
            </a:extLst>
          </p:cNvPr>
          <p:cNvSpPr txBox="1"/>
          <p:nvPr/>
        </p:nvSpPr>
        <p:spPr>
          <a:xfrm>
            <a:off x="4141100" y="5459802"/>
            <a:ext cx="394574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--channel cache</a:t>
            </a:r>
            <a:endParaRPr kumimoji="0" lang="en-US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ourier New" panose="02070309020205020404" pitchFamily="49" charset="0"/>
              <a:cs typeface="Courier New" panose="02070309020205020404" pitchFamily="49" charset="0"/>
              <a:sym typeface="Rockwel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56D9EB-962E-D3FF-398A-86AC07E116BA}"/>
              </a:ext>
            </a:extLst>
          </p:cNvPr>
          <p:cNvSpPr txBox="1"/>
          <p:nvPr/>
        </p:nvSpPr>
        <p:spPr>
          <a:xfrm>
            <a:off x="5553681" y="6197251"/>
            <a:ext cx="179146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Tune only cache channel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21D440-A8FA-7F9B-8F91-55F46EE8AF44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6449415" y="5846945"/>
            <a:ext cx="3021" cy="350306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DF995-980D-944E-E67B-0CFA0D5DB12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8E8B5CE-B766-4728-5BFD-83E3F1366F83}"/>
              </a:ext>
            </a:extLst>
          </p:cNvPr>
          <p:cNvSpPr txBox="1">
            <a:spLocks/>
          </p:cNvSpPr>
          <p:nvPr/>
        </p:nvSpPr>
        <p:spPr>
          <a:xfrm>
            <a:off x="139477" y="3664430"/>
            <a:ext cx="8865043" cy="17213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90575" marR="0" indent="-333375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4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6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20000"/>
              </a:lnSpc>
            </a:pPr>
            <a:r>
              <a:rPr lang="en-US" sz="1800"/>
              <a:t>Next generation crosses parameters from most successful previous runs</a:t>
            </a:r>
          </a:p>
          <a:p>
            <a:pPr hangingPunct="1">
              <a:lnSpc>
                <a:spcPct val="120000"/>
              </a:lnSpc>
            </a:pPr>
            <a:r>
              <a:rPr lang="en-US" sz="1800"/>
              <a:t>Performed offline</a:t>
            </a:r>
          </a:p>
          <a:p>
            <a:pPr lvl="1" hangingPunct="1">
              <a:lnSpc>
                <a:spcPct val="120000"/>
              </a:lnSpc>
            </a:pPr>
            <a:r>
              <a:rPr lang="en-US" sz="1800"/>
              <a:t>No prior knowledge of victim workloads</a:t>
            </a:r>
          </a:p>
          <a:p>
            <a:pPr lvl="1" hangingPunct="1">
              <a:lnSpc>
                <a:spcPct val="120000"/>
              </a:lnSpc>
            </a:pPr>
            <a:r>
              <a:rPr lang="en-US" sz="1800"/>
              <a:t>Allows access to hardware performance event counters</a:t>
            </a:r>
          </a:p>
          <a:p>
            <a:pPr hangingPunct="1">
              <a:lnSpc>
                <a:spcPct val="120000"/>
              </a:lnSpc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61215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11" grpId="0"/>
      <p:bldP spid="13" grpId="0"/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95DC-5CDF-C278-04DB-A5A67658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00" y="-7957"/>
            <a:ext cx="7237466" cy="980196"/>
          </a:xfrm>
        </p:spPr>
        <p:txBody>
          <a:bodyPr/>
          <a:lstStyle/>
          <a:p>
            <a:r>
              <a:rPr lang="en-US"/>
              <a:t>Online Contention Region 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1186A-780D-8763-41BF-63A777F84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682" y="1000801"/>
            <a:ext cx="8804635" cy="514341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/>
              <a:t>Resource locality and runtime allocation may be variable</a:t>
            </a:r>
          </a:p>
          <a:p>
            <a:pPr lvl="1">
              <a:lnSpc>
                <a:spcPct val="110000"/>
              </a:lnSpc>
            </a:pPr>
            <a:r>
              <a:rPr lang="en-US"/>
              <a:t>Hardware page mapping locality based on availability</a:t>
            </a:r>
          </a:p>
          <a:p>
            <a:pPr lvl="1">
              <a:lnSpc>
                <a:spcPct val="110000"/>
              </a:lnSpc>
            </a:pPr>
            <a:r>
              <a:rPr lang="en-US"/>
              <a:t>Binding open network ports at launch</a:t>
            </a:r>
          </a:p>
          <a:p>
            <a:pPr lvl="1"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 err="1"/>
              <a:t>PolyRhythm’s</a:t>
            </a:r>
            <a:r>
              <a:rPr lang="en-US"/>
              <a:t> online attack can search for regions overlapping with victim</a:t>
            </a:r>
          </a:p>
          <a:p>
            <a:pPr lvl="1">
              <a:lnSpc>
                <a:spcPct val="110000"/>
              </a:lnSpc>
            </a:pPr>
            <a:r>
              <a:rPr lang="en-US"/>
              <a:t>Cache eviction sets</a:t>
            </a:r>
          </a:p>
          <a:p>
            <a:pPr lvl="1">
              <a:lnSpc>
                <a:spcPct val="110000"/>
              </a:lnSpc>
            </a:pPr>
            <a:r>
              <a:rPr lang="en-US"/>
              <a:t>Common DRAM rows</a:t>
            </a:r>
          </a:p>
          <a:p>
            <a:pPr lvl="1">
              <a:lnSpc>
                <a:spcPct val="110000"/>
              </a:lnSpc>
            </a:pPr>
            <a:r>
              <a:rPr lang="en-US"/>
              <a:t>Network ports and address families</a:t>
            </a:r>
          </a:p>
          <a:p>
            <a:pPr lvl="1"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Profiles its own execution times to infer interference</a:t>
            </a:r>
          </a:p>
          <a:p>
            <a:pPr lvl="1">
              <a:lnSpc>
                <a:spcPct val="110000"/>
              </a:lnSpc>
            </a:pPr>
            <a:r>
              <a:rPr lang="en-US"/>
              <a:t>No elevated privileges required for online attack</a:t>
            </a:r>
          </a:p>
          <a:p>
            <a:pPr lvl="1">
              <a:lnSpc>
                <a:spcPct val="110000"/>
              </a:lnSpc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Regions not highly dynamic across victim lifetime</a:t>
            </a:r>
          </a:p>
          <a:p>
            <a:pPr lvl="1">
              <a:lnSpc>
                <a:spcPct val="110000"/>
              </a:lnSpc>
            </a:pPr>
            <a:r>
              <a:rPr lang="en-US"/>
              <a:t>Real-time tasks often avoid dynamic paging</a:t>
            </a:r>
          </a:p>
          <a:p>
            <a:pPr lvl="1">
              <a:lnSpc>
                <a:spcPct val="110000"/>
              </a:lnSpc>
            </a:pPr>
            <a:r>
              <a:rPr lang="en-US"/>
              <a:t>Port numbers remain consistent</a:t>
            </a:r>
          </a:p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5F44D-3E97-2CDC-BE30-830FA7362F3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F15CF8-55B2-2F31-E2BF-5920B4BFD392}"/>
              </a:ext>
            </a:extLst>
          </p:cNvPr>
          <p:cNvSpPr/>
          <p:nvPr/>
        </p:nvSpPr>
        <p:spPr>
          <a:xfrm>
            <a:off x="6542405" y="3572510"/>
            <a:ext cx="406400" cy="406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65DCF-241B-8023-5516-B22C93BBD141}"/>
              </a:ext>
            </a:extLst>
          </p:cNvPr>
          <p:cNvSpPr/>
          <p:nvPr/>
        </p:nvSpPr>
        <p:spPr>
          <a:xfrm>
            <a:off x="6948805" y="3572510"/>
            <a:ext cx="406400" cy="406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B27DC4-5205-0F09-AE6D-3DBE9707D678}"/>
              </a:ext>
            </a:extLst>
          </p:cNvPr>
          <p:cNvSpPr/>
          <p:nvPr/>
        </p:nvSpPr>
        <p:spPr>
          <a:xfrm>
            <a:off x="7355205" y="3572510"/>
            <a:ext cx="406400" cy="406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E88393-3E8C-F956-44D6-CB5E82E20129}"/>
              </a:ext>
            </a:extLst>
          </p:cNvPr>
          <p:cNvSpPr/>
          <p:nvPr/>
        </p:nvSpPr>
        <p:spPr>
          <a:xfrm>
            <a:off x="7761605" y="3572510"/>
            <a:ext cx="406400" cy="406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93D091-CBA3-B6D4-F01F-990A560650E0}"/>
              </a:ext>
            </a:extLst>
          </p:cNvPr>
          <p:cNvSpPr/>
          <p:nvPr/>
        </p:nvSpPr>
        <p:spPr>
          <a:xfrm>
            <a:off x="6542405" y="3978910"/>
            <a:ext cx="406400" cy="406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CC20A1-E9D3-5197-1CE0-94450696682D}"/>
              </a:ext>
            </a:extLst>
          </p:cNvPr>
          <p:cNvSpPr/>
          <p:nvPr/>
        </p:nvSpPr>
        <p:spPr>
          <a:xfrm>
            <a:off x="6948805" y="3978910"/>
            <a:ext cx="406400" cy="406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16D1AA-5C3A-25DF-9DD9-D12D6D1025C5}"/>
              </a:ext>
            </a:extLst>
          </p:cNvPr>
          <p:cNvSpPr/>
          <p:nvPr/>
        </p:nvSpPr>
        <p:spPr>
          <a:xfrm>
            <a:off x="7355205" y="3978910"/>
            <a:ext cx="406400" cy="406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F2A276-2040-13F6-4A95-34BDED44FA71}"/>
              </a:ext>
            </a:extLst>
          </p:cNvPr>
          <p:cNvSpPr/>
          <p:nvPr/>
        </p:nvSpPr>
        <p:spPr>
          <a:xfrm>
            <a:off x="7761605" y="3978910"/>
            <a:ext cx="406400" cy="406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A4EDD1-C373-301E-137F-809284D3A845}"/>
              </a:ext>
            </a:extLst>
          </p:cNvPr>
          <p:cNvSpPr txBox="1"/>
          <p:nvPr/>
        </p:nvSpPr>
        <p:spPr>
          <a:xfrm>
            <a:off x="4954137" y="3131721"/>
            <a:ext cx="17914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Fast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B375800-C032-6E20-DAAB-73612DC6FE08}"/>
              </a:ext>
            </a:extLst>
          </p:cNvPr>
          <p:cNvGrpSpPr/>
          <p:nvPr/>
        </p:nvGrpSpPr>
        <p:grpSpPr>
          <a:xfrm>
            <a:off x="6204203" y="3486150"/>
            <a:ext cx="1760602" cy="695960"/>
            <a:chOff x="6204203" y="3486150"/>
            <a:chExt cx="1760602" cy="69596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E33C2A5-26BA-D2F7-A0C3-B73F51686577}"/>
                </a:ext>
              </a:extLst>
            </p:cNvPr>
            <p:cNvCxnSpPr>
              <a:cxnSpLocks/>
            </p:cNvCxnSpPr>
            <p:nvPr/>
          </p:nvCxnSpPr>
          <p:spPr>
            <a:xfrm>
              <a:off x="6204203" y="3486150"/>
              <a:ext cx="541402" cy="28956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22D6ECC-8025-E15D-6246-31E0C2BD780C}"/>
                </a:ext>
              </a:extLst>
            </p:cNvPr>
            <p:cNvCxnSpPr>
              <a:cxnSpLocks/>
            </p:cNvCxnSpPr>
            <p:nvPr/>
          </p:nvCxnSpPr>
          <p:spPr>
            <a:xfrm>
              <a:off x="6204203" y="3486150"/>
              <a:ext cx="1396366" cy="28956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26577BC-17FD-22EE-F2BB-4C218BCA1EE7}"/>
                </a:ext>
              </a:extLst>
            </p:cNvPr>
            <p:cNvCxnSpPr>
              <a:cxnSpLocks/>
            </p:cNvCxnSpPr>
            <p:nvPr/>
          </p:nvCxnSpPr>
          <p:spPr>
            <a:xfrm>
              <a:off x="6204203" y="3486150"/>
              <a:ext cx="1760602" cy="69596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DB28CDE-6AC9-31F1-670A-C5C90E7B4311}"/>
              </a:ext>
            </a:extLst>
          </p:cNvPr>
          <p:cNvSpPr txBox="1"/>
          <p:nvPr/>
        </p:nvSpPr>
        <p:spPr>
          <a:xfrm>
            <a:off x="7272271" y="3070802"/>
            <a:ext cx="17914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Slow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5C8C8C4-15F6-3720-9332-393ABB231674}"/>
              </a:ext>
            </a:extLst>
          </p:cNvPr>
          <p:cNvGrpSpPr/>
          <p:nvPr/>
        </p:nvGrpSpPr>
        <p:grpSpPr>
          <a:xfrm>
            <a:off x="6745605" y="3368705"/>
            <a:ext cx="1229106" cy="859730"/>
            <a:chOff x="6745605" y="3368705"/>
            <a:chExt cx="1229106" cy="85973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DF25A27-29F4-B9C4-D361-191934E08A97}"/>
                </a:ext>
              </a:extLst>
            </p:cNvPr>
            <p:cNvCxnSpPr/>
            <p:nvPr/>
          </p:nvCxnSpPr>
          <p:spPr>
            <a:xfrm flipH="1">
              <a:off x="6745605" y="3369310"/>
              <a:ext cx="1141095" cy="812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A4535F7-58A2-0162-94E1-C7066E2969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2005" y="3369310"/>
              <a:ext cx="758318" cy="4064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6D5F833-997B-A579-CFCA-F5C5B2A9A8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2005" y="3376930"/>
              <a:ext cx="739838" cy="8204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05EF743-AC97-1226-49BB-81976A7AF63D}"/>
                </a:ext>
              </a:extLst>
            </p:cNvPr>
            <p:cNvCxnSpPr>
              <a:cxnSpLocks/>
            </p:cNvCxnSpPr>
            <p:nvPr/>
          </p:nvCxnSpPr>
          <p:spPr>
            <a:xfrm>
              <a:off x="7893972" y="3368705"/>
              <a:ext cx="80739" cy="4654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3AAB9DCE-E61E-0CEE-B445-3BCD76E38E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41961" y="3369310"/>
              <a:ext cx="352011" cy="8591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14CBF0AA-F284-46E2-A352-34F3BF69A935}"/>
              </a:ext>
            </a:extLst>
          </p:cNvPr>
          <p:cNvSpPr/>
          <p:nvPr/>
        </p:nvSpPr>
        <p:spPr>
          <a:xfrm>
            <a:off x="6542405" y="4386580"/>
            <a:ext cx="406400" cy="406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75904A0-05E5-BD56-2BF7-63978987438A}"/>
              </a:ext>
            </a:extLst>
          </p:cNvPr>
          <p:cNvSpPr/>
          <p:nvPr/>
        </p:nvSpPr>
        <p:spPr>
          <a:xfrm>
            <a:off x="6948805" y="4386580"/>
            <a:ext cx="406400" cy="406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DC56AFF-14A2-3109-EDFB-30D2917FFC6F}"/>
              </a:ext>
            </a:extLst>
          </p:cNvPr>
          <p:cNvSpPr/>
          <p:nvPr/>
        </p:nvSpPr>
        <p:spPr>
          <a:xfrm>
            <a:off x="7355205" y="4386580"/>
            <a:ext cx="406400" cy="406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EC67C7-DAB3-9CE6-7501-CD2658E6F3D3}"/>
              </a:ext>
            </a:extLst>
          </p:cNvPr>
          <p:cNvSpPr txBox="1"/>
          <p:nvPr/>
        </p:nvSpPr>
        <p:spPr>
          <a:xfrm>
            <a:off x="-80261" y="6045764"/>
            <a:ext cx="91440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000" b="1">
                <a:latin typeface="Courier New" panose="02070309020205020404" pitchFamily="49" charset="0"/>
                <a:cs typeface="Courier New" panose="02070309020205020404" pitchFamily="49" charset="0"/>
              </a:rPr>
              <a:t>./polyrhythm cache &lt;threads&gt; &lt;stride&gt; &lt;size&gt; </a:t>
            </a:r>
            <a:r>
              <a:rPr lang="en-US" sz="2000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&lt;online:0/1&gt;</a:t>
            </a:r>
          </a:p>
        </p:txBody>
      </p:sp>
    </p:spTree>
    <p:extLst>
      <p:ext uri="{BB962C8B-B14F-4D97-AF65-F5344CB8AC3E}">
        <p14:creationId xmlns:p14="http://schemas.microsoft.com/office/powerpoint/2010/main" val="34725321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4" grpId="0"/>
      <p:bldP spid="14" grpId="1"/>
      <p:bldP spid="32" grpId="0"/>
      <p:bldP spid="32" grpId="1"/>
      <p:bldP spid="55" grpId="0" animBg="1"/>
      <p:bldP spid="56" grpId="0" animBg="1"/>
      <p:bldP spid="57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68ED-93EB-4758-253D-F5CA15A0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" y="4314"/>
            <a:ext cx="7704668" cy="980196"/>
          </a:xfrm>
        </p:spPr>
        <p:txBody>
          <a:bodyPr>
            <a:normAutofit fontScale="90000"/>
          </a:bodyPr>
          <a:lstStyle/>
          <a:p>
            <a:r>
              <a:rPr lang="en-US"/>
              <a:t>Dynamic </a:t>
            </a:r>
            <a:r>
              <a:rPr lang="en-US" err="1"/>
              <a:t>Spatio</a:t>
            </a:r>
            <a:r>
              <a:rPr lang="en-US"/>
              <a:t>-Temporal Primitive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0F66F-E50E-72C9-96C3-950CDE222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" y="1381760"/>
            <a:ext cx="8961120" cy="301752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/>
              <a:t>At each time step select the primitive that maximizes victim delays</a:t>
            </a:r>
          </a:p>
          <a:p>
            <a:pPr>
              <a:lnSpc>
                <a:spcPct val="120000"/>
              </a:lnSpc>
            </a:pPr>
            <a:r>
              <a:rPr lang="en-US"/>
              <a:t>Different victim workloads have different control flows and resource usage patterns</a:t>
            </a:r>
          </a:p>
          <a:p>
            <a:pPr>
              <a:lnSpc>
                <a:spcPct val="120000"/>
              </a:lnSpc>
            </a:pPr>
            <a:r>
              <a:rPr lang="en-US" err="1"/>
              <a:t>PolyRhythm</a:t>
            </a:r>
            <a:r>
              <a:rPr lang="en-US"/>
              <a:t> uses reinforcement learning to select action</a:t>
            </a:r>
          </a:p>
          <a:p>
            <a:pPr>
              <a:lnSpc>
                <a:spcPct val="120000"/>
              </a:lnSpc>
            </a:pPr>
            <a:r>
              <a:rPr lang="en-US"/>
              <a:t>Train a deep deterministic policy gradient using hardware-in-the-loop against target platform running representative victim application</a:t>
            </a:r>
          </a:p>
          <a:p>
            <a:pPr>
              <a:lnSpc>
                <a:spcPct val="120000"/>
              </a:lnSpc>
            </a:pPr>
            <a:r>
              <a:rPr lang="en-US"/>
              <a:t>Trained action network loaded with online attacker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E2D07-40DA-FA6E-0AB0-CD675A2A9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4" y="4399280"/>
            <a:ext cx="4421882" cy="2189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877826-7349-CB9E-59A4-4F8C9CF7E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2120" y="4399280"/>
            <a:ext cx="4347986" cy="22947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30570-3146-F3CA-21A6-909E0E57F8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7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4B58-DE7B-7FDB-5BA6-F5866050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88" y="0"/>
            <a:ext cx="7237466" cy="980196"/>
          </a:xfrm>
        </p:spPr>
        <p:txBody>
          <a:bodyPr/>
          <a:lstStyle/>
          <a:p>
            <a:r>
              <a:rPr lang="en-US"/>
              <a:t>Effect of Offline Tuning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D120A-870C-7B14-9F68-BE26D403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944" y="980195"/>
            <a:ext cx="8142112" cy="264006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/>
              <a:t>Compared </a:t>
            </a:r>
            <a:r>
              <a:rPr lang="en-US" sz="2400" err="1"/>
              <a:t>PolyRhythm’s</a:t>
            </a:r>
            <a:r>
              <a:rPr lang="en-US" sz="2400"/>
              <a:t> tuned cache primitive to untuned </a:t>
            </a:r>
            <a:r>
              <a:rPr lang="en-US" sz="2400" err="1"/>
              <a:t>BWWrite</a:t>
            </a:r>
            <a:r>
              <a:rPr lang="en-US" sz="2400"/>
              <a:t> attack from: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800" b="1"/>
              <a:t>M. Bechtel and H. Yun, “Denial-of-service attacks on shared cache in multicore: Analysis and prevention.” RTAS 2019</a:t>
            </a:r>
          </a:p>
          <a:p>
            <a:pPr>
              <a:lnSpc>
                <a:spcPct val="120000"/>
              </a:lnSpc>
            </a:pPr>
            <a:r>
              <a:rPr lang="en-US" sz="2400" err="1"/>
              <a:t>CortexSuite</a:t>
            </a:r>
            <a:r>
              <a:rPr lang="en-US" sz="2400"/>
              <a:t> benchmark victim running on dedicated core</a:t>
            </a:r>
          </a:p>
          <a:p>
            <a:pPr>
              <a:lnSpc>
                <a:spcPct val="120000"/>
              </a:lnSpc>
            </a:pPr>
            <a:r>
              <a:rPr lang="en-US" sz="2400"/>
              <a:t>Captured mean slowdowns over 100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158C4-7634-B7DE-90CE-221C117E147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1D65AF-3357-A6E4-ED69-49D0A212A3E8}"/>
              </a:ext>
            </a:extLst>
          </p:cNvPr>
          <p:cNvGrpSpPr/>
          <p:nvPr/>
        </p:nvGrpSpPr>
        <p:grpSpPr>
          <a:xfrm>
            <a:off x="850590" y="3429000"/>
            <a:ext cx="7442819" cy="3780392"/>
            <a:chOff x="1221117" y="3429000"/>
            <a:chExt cx="7442819" cy="378039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D71420E-93E2-B14A-D71A-D14E660847D7}"/>
                </a:ext>
              </a:extLst>
            </p:cNvPr>
            <p:cNvGrpSpPr/>
            <p:nvPr/>
          </p:nvGrpSpPr>
          <p:grpSpPr>
            <a:xfrm>
              <a:off x="1221117" y="3429000"/>
              <a:ext cx="4646221" cy="3780392"/>
              <a:chOff x="2412095" y="3428999"/>
              <a:chExt cx="4646221" cy="378039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B588620-1764-DDBC-AA00-3B77AAE55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9591" y="3428999"/>
                <a:ext cx="4508725" cy="3780392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8EE47D-A9A2-06A1-74DA-2DAC3E7131D4}"/>
                  </a:ext>
                </a:extLst>
              </p:cNvPr>
              <p:cNvSpPr txBox="1"/>
              <p:nvPr/>
            </p:nvSpPr>
            <p:spPr>
              <a:xfrm rot="16200000">
                <a:off x="1902179" y="4410395"/>
                <a:ext cx="1389161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highlight>
                      <a:srgbClr val="FFFFFF"/>
                    </a:highlight>
                    <a:uFillTx/>
                    <a:latin typeface="Rockwell"/>
                    <a:ea typeface="Rockwell"/>
                    <a:cs typeface="Rockwell"/>
                    <a:sym typeface="Rockwell"/>
                  </a:rPr>
                  <a:t>X Slowdown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7451E7-5F24-634D-35F4-B8422C37F057}"/>
                </a:ext>
              </a:extLst>
            </p:cNvPr>
            <p:cNvSpPr txBox="1"/>
            <p:nvPr/>
          </p:nvSpPr>
          <p:spPr>
            <a:xfrm>
              <a:off x="5867339" y="4831275"/>
              <a:ext cx="2796597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Platform: Raspberry Pi 3B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0310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D4B58-DE7B-7FDB-5BA6-F5866050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888" y="0"/>
            <a:ext cx="7237466" cy="980196"/>
          </a:xfrm>
        </p:spPr>
        <p:txBody>
          <a:bodyPr/>
          <a:lstStyle/>
          <a:p>
            <a:r>
              <a:rPr lang="en-US"/>
              <a:t>Attack Primitive Platform Dependence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8D120A-870C-7B14-9F68-BE26D403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944" y="980195"/>
            <a:ext cx="8142112" cy="26400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/>
              <a:t>Compared tuned primitives on multiple platforms</a:t>
            </a:r>
          </a:p>
          <a:p>
            <a:pPr>
              <a:lnSpc>
                <a:spcPct val="120000"/>
              </a:lnSpc>
            </a:pPr>
            <a:r>
              <a:rPr lang="en-US" sz="2400"/>
              <a:t>Victims selected from </a:t>
            </a:r>
            <a:r>
              <a:rPr lang="en-US" sz="2400" b="1"/>
              <a:t>stress-ng</a:t>
            </a:r>
            <a:r>
              <a:rPr lang="en-US" sz="2400"/>
              <a:t> workloads</a:t>
            </a:r>
          </a:p>
          <a:p>
            <a:pPr>
              <a:lnSpc>
                <a:spcPct val="120000"/>
              </a:lnSpc>
            </a:pPr>
            <a:r>
              <a:rPr lang="en-US" sz="2400"/>
              <a:t>Victim runs on dedicated core</a:t>
            </a:r>
          </a:p>
          <a:p>
            <a:pPr>
              <a:lnSpc>
                <a:spcPct val="120000"/>
              </a:lnSpc>
            </a:pPr>
            <a:r>
              <a:rPr lang="en-US" sz="2400"/>
              <a:t>Measured max slowdown over 100 runs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158C4-7634-B7DE-90CE-221C117E147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BF8FC1-4CDE-F71E-727E-FC58600BE8BF}"/>
              </a:ext>
            </a:extLst>
          </p:cNvPr>
          <p:cNvGrpSpPr/>
          <p:nvPr/>
        </p:nvGrpSpPr>
        <p:grpSpPr>
          <a:xfrm>
            <a:off x="810539" y="2957626"/>
            <a:ext cx="7809939" cy="4479517"/>
            <a:chOff x="884454" y="2963271"/>
            <a:chExt cx="7809939" cy="44795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8CB911-6199-2AB1-7FED-40055FF05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5254" y="2963271"/>
              <a:ext cx="5421990" cy="44795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28DCDC-68A8-2AE8-57FD-4D3904ACC311}"/>
                </a:ext>
              </a:extLst>
            </p:cNvPr>
            <p:cNvSpPr txBox="1"/>
            <p:nvPr/>
          </p:nvSpPr>
          <p:spPr>
            <a:xfrm rot="16200000">
              <a:off x="374538" y="4410396"/>
              <a:ext cx="138916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FFFF"/>
                  </a:highlight>
                  <a:uFillTx/>
                  <a:latin typeface="Rockwell"/>
                  <a:ea typeface="Rockwell"/>
                  <a:cs typeface="Rockwell"/>
                  <a:sym typeface="Rockwell"/>
                </a:rPr>
                <a:t>X Slowdown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19EFA5D-0DE1-FB58-A901-E40E6E347029}"/>
                </a:ext>
              </a:extLst>
            </p:cNvPr>
            <p:cNvSpPr txBox="1"/>
            <p:nvPr/>
          </p:nvSpPr>
          <p:spPr>
            <a:xfrm>
              <a:off x="6457244" y="4595061"/>
              <a:ext cx="223714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Platform: Intel </a:t>
              </a:r>
              <a:r>
                <a:rPr kumimoji="0" lang="en-US" sz="1800" b="0" i="0" u="none" strike="noStrike" cap="none" spc="0" normalizeH="0" baseline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Nuc</a:t>
              </a:r>
              <a:r>
                <a: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 8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C7D641A-D831-FB1C-DF64-3C7A257314B9}"/>
              </a:ext>
            </a:extLst>
          </p:cNvPr>
          <p:cNvSpPr/>
          <p:nvPr/>
        </p:nvSpPr>
        <p:spPr>
          <a:xfrm>
            <a:off x="4656667" y="4589416"/>
            <a:ext cx="1726662" cy="2195206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017030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049A-B735-4184-4047-228BE30C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85"/>
            <a:ext cx="7237466" cy="980196"/>
          </a:xfrm>
        </p:spPr>
        <p:txBody>
          <a:bodyPr/>
          <a:lstStyle/>
          <a:p>
            <a:r>
              <a:rPr lang="en-US"/>
              <a:t>Attacking ORB-SLAM3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76872-4BD8-1636-E3BA-26F0978B4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259840"/>
            <a:ext cx="8696960" cy="2265680"/>
          </a:xfrm>
        </p:spPr>
        <p:txBody>
          <a:bodyPr>
            <a:normAutofit/>
          </a:bodyPr>
          <a:lstStyle/>
          <a:p>
            <a:r>
              <a:rPr lang="en-US" sz="2200"/>
              <a:t>Attack ORB-SLAM3 on Intel </a:t>
            </a:r>
            <a:r>
              <a:rPr lang="en-US" sz="2200" err="1"/>
              <a:t>Nuc</a:t>
            </a:r>
            <a:endParaRPr lang="en-US" sz="2200"/>
          </a:p>
          <a:p>
            <a:r>
              <a:rPr lang="en-US" sz="2200"/>
              <a:t>Running with 50ms main loop over </a:t>
            </a:r>
            <a:r>
              <a:rPr lang="en-US" sz="2200" err="1"/>
              <a:t>EuRoC</a:t>
            </a:r>
            <a:r>
              <a:rPr lang="en-US" sz="2200"/>
              <a:t> MAV dataset</a:t>
            </a:r>
          </a:p>
          <a:p>
            <a:r>
              <a:rPr lang="en-US" sz="2200"/>
              <a:t>We compare slowdowns induced by </a:t>
            </a:r>
            <a:r>
              <a:rPr lang="en-US" sz="2200" err="1"/>
              <a:t>PolyRhythm’s</a:t>
            </a:r>
            <a:r>
              <a:rPr lang="en-US" sz="2200"/>
              <a:t> multiple stages</a:t>
            </a:r>
          </a:p>
          <a:p>
            <a:endParaRPr lang="en-US" sz="2200"/>
          </a:p>
          <a:p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DF3CC-4925-EFAA-8ABD-243D8750B6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7D7F66EF-7B7E-5402-2818-75BE8471F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2989677"/>
            <a:ext cx="5804062" cy="3482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57F4EB-893A-5486-A827-3A817A27D2CD}"/>
              </a:ext>
            </a:extLst>
          </p:cNvPr>
          <p:cNvSpPr txBox="1"/>
          <p:nvPr/>
        </p:nvSpPr>
        <p:spPr>
          <a:xfrm>
            <a:off x="5770880" y="4730895"/>
            <a:ext cx="337312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HyperThreading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Enabled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ORB-SLAM3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priority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PolyRhythm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low priority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8 attack threads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6FD24-22DD-EEFA-4E1D-01F8C60F7FD7}"/>
              </a:ext>
            </a:extLst>
          </p:cNvPr>
          <p:cNvSpPr txBox="1"/>
          <p:nvPr/>
        </p:nvSpPr>
        <p:spPr>
          <a:xfrm>
            <a:off x="5770880" y="3204258"/>
            <a:ext cx="337312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No Attacker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811440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049A-B735-4184-4047-228BE30C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85"/>
            <a:ext cx="7237466" cy="980196"/>
          </a:xfrm>
        </p:spPr>
        <p:txBody>
          <a:bodyPr/>
          <a:lstStyle/>
          <a:p>
            <a:r>
              <a:rPr lang="en-US"/>
              <a:t>Attacking ORB-SLAM3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76872-4BD8-1636-E3BA-26F0978B4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259840"/>
            <a:ext cx="8696960" cy="2265680"/>
          </a:xfrm>
        </p:spPr>
        <p:txBody>
          <a:bodyPr>
            <a:normAutofit/>
          </a:bodyPr>
          <a:lstStyle/>
          <a:p>
            <a:r>
              <a:rPr lang="en-US" sz="2200"/>
              <a:t>Attack ORB-SLAM3 on Intel </a:t>
            </a:r>
            <a:r>
              <a:rPr lang="en-US" sz="2200" err="1"/>
              <a:t>Nuc</a:t>
            </a:r>
            <a:endParaRPr lang="en-US" sz="2200"/>
          </a:p>
          <a:p>
            <a:r>
              <a:rPr lang="en-US" sz="2200"/>
              <a:t>Running with 50ms main loop over </a:t>
            </a:r>
            <a:r>
              <a:rPr lang="en-US" sz="2200" err="1"/>
              <a:t>EuRoC</a:t>
            </a:r>
            <a:r>
              <a:rPr lang="en-US" sz="2200"/>
              <a:t> MAV dataset</a:t>
            </a:r>
          </a:p>
          <a:p>
            <a:r>
              <a:rPr lang="en-US" sz="2200"/>
              <a:t>We compare slowdowns induced by </a:t>
            </a:r>
            <a:r>
              <a:rPr lang="en-US" sz="2200" err="1"/>
              <a:t>PolyRhythm’s</a:t>
            </a:r>
            <a:r>
              <a:rPr lang="en-US" sz="2200"/>
              <a:t> multiple stages</a:t>
            </a:r>
          </a:p>
          <a:p>
            <a:endParaRPr lang="en-US" sz="2200"/>
          </a:p>
          <a:p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DF3CC-4925-EFAA-8ABD-243D8750B6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F66EF-7B7E-5402-2818-75BE8471F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" y="2989677"/>
            <a:ext cx="5804061" cy="3482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5664F4-8C11-20F9-DE15-9787428CCA67}"/>
              </a:ext>
            </a:extLst>
          </p:cNvPr>
          <p:cNvSpPr txBox="1"/>
          <p:nvPr/>
        </p:nvSpPr>
        <p:spPr>
          <a:xfrm>
            <a:off x="5770880" y="4730895"/>
            <a:ext cx="337312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HyperThreading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Enabled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ORB-SLAM3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priority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PolyRhythm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low priority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8 attack threads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9D603A-1704-260B-FE41-0D576AAFDA4F}"/>
              </a:ext>
            </a:extLst>
          </p:cNvPr>
          <p:cNvSpPr txBox="1"/>
          <p:nvPr/>
        </p:nvSpPr>
        <p:spPr>
          <a:xfrm>
            <a:off x="5770880" y="3204258"/>
            <a:ext cx="337312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Cache Attack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8DFECC9-4652-B6DE-C37F-64F83A477EBA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271522" y="3604366"/>
            <a:ext cx="904238" cy="6221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65CA922-0214-1AE5-C603-84F830C35E8E}"/>
              </a:ext>
            </a:extLst>
          </p:cNvPr>
          <p:cNvSpPr txBox="1"/>
          <p:nvPr/>
        </p:nvSpPr>
        <p:spPr>
          <a:xfrm>
            <a:off x="1584962" y="3204258"/>
            <a:ext cx="337312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Overrun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179248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E5C6-4C8F-068F-7CBC-96E99D6F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/>
              <a:t>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67136-6F20-8CA4-E1B2-90018D5A0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202" y="1620457"/>
            <a:ext cx="8538427" cy="2361145"/>
          </a:xfrm>
        </p:spPr>
        <p:txBody>
          <a:bodyPr lIns="45719" tIns="45720" rIns="45719" bIns="45720" anchor="t">
            <a:normAutofit/>
          </a:bodyPr>
          <a:lstStyle/>
          <a:p>
            <a:r>
              <a:rPr lang="en-US"/>
              <a:t>Multi-core </a:t>
            </a:r>
            <a:r>
              <a:rPr lang="en-US" altLang="zh-CN"/>
              <a:t>c</a:t>
            </a:r>
            <a:r>
              <a:rPr lang="en-US"/>
              <a:t>omputing </a:t>
            </a:r>
            <a:r>
              <a:rPr lang="en-US" altLang="zh-CN"/>
              <a:t>p</a:t>
            </a:r>
            <a:r>
              <a:rPr lang="en-US"/>
              <a:t>latforms</a:t>
            </a:r>
          </a:p>
          <a:p>
            <a:pPr lvl="1"/>
            <a:r>
              <a:rPr lang="en-US" sz="2400"/>
              <a:t>Improved performance</a:t>
            </a:r>
          </a:p>
          <a:p>
            <a:pPr lvl="1"/>
            <a:r>
              <a:rPr lang="en-US" sz="2400"/>
              <a:t>Better for size, weight and power (</a:t>
            </a:r>
            <a:r>
              <a:rPr lang="en-US" sz="2400" err="1"/>
              <a:t>SWaP</a:t>
            </a:r>
            <a:r>
              <a:rPr lang="en-US" sz="2400"/>
              <a:t>) </a:t>
            </a:r>
            <a:r>
              <a:rPr lang="en-US" altLang="zh-CN" sz="2400"/>
              <a:t>constraints</a:t>
            </a:r>
            <a:endParaRPr lang="en-US" sz="2400"/>
          </a:p>
          <a:p>
            <a:pPr lvl="1"/>
            <a:r>
              <a:rPr lang="en-US" sz="2400"/>
              <a:t>Increasingly </a:t>
            </a:r>
            <a:r>
              <a:rPr lang="en-US" altLang="zh-CN" sz="2400"/>
              <a:t>d</a:t>
            </a:r>
            <a:r>
              <a:rPr lang="en-US" sz="2400"/>
              <a:t>eployed on </a:t>
            </a:r>
            <a:r>
              <a:rPr lang="en-US" altLang="zh-CN" sz="2400"/>
              <a:t>e</a:t>
            </a:r>
            <a:r>
              <a:rPr lang="en-US" sz="2400"/>
              <a:t>mbedded </a:t>
            </a:r>
            <a:r>
              <a:rPr lang="en-US" altLang="zh-CN" sz="2400"/>
              <a:t>r</a:t>
            </a:r>
            <a:r>
              <a:rPr lang="en-US" sz="2400"/>
              <a:t>eal-time systems</a:t>
            </a:r>
          </a:p>
          <a:p>
            <a:pPr lvl="1"/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184AD-CAEF-B746-79F5-808747CBD1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2</a:t>
            </a:fld>
            <a:endParaRPr lang="en-US"/>
          </a:p>
        </p:txBody>
      </p:sp>
      <p:pic>
        <p:nvPicPr>
          <p:cNvPr id="1026" name="Picture 2" descr="cpu - How distinguish between multicore and multiprocessor systems? - Super  User">
            <a:extLst>
              <a:ext uri="{FF2B5EF4-FFF2-40B4-BE49-F238E27FC236}">
                <a16:creationId xmlns:a16="http://schemas.microsoft.com/office/drawing/2014/main" id="{F4530552-2D91-A4A8-D45F-AF59A9D17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0" y="4437471"/>
            <a:ext cx="2483236" cy="15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VIDIA Jeston AGX Xavier">
            <a:extLst>
              <a:ext uri="{FF2B5EF4-FFF2-40B4-BE49-F238E27FC236}">
                <a16:creationId xmlns:a16="http://schemas.microsoft.com/office/drawing/2014/main" id="{AC53C1B4-2EC1-0BF0-3D97-FBB644A7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53" y="4614464"/>
            <a:ext cx="2286000" cy="128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E7A6318D-CE8E-BBA2-3D7C-B7C013209C07}"/>
              </a:ext>
            </a:extLst>
          </p:cNvPr>
          <p:cNvSpPr/>
          <p:nvPr/>
        </p:nvSpPr>
        <p:spPr>
          <a:xfrm>
            <a:off x="3030071" y="5024291"/>
            <a:ext cx="636494" cy="50202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1F08C21-DF9A-F227-8B7A-B6852E22CC9E}"/>
              </a:ext>
            </a:extLst>
          </p:cNvPr>
          <p:cNvSpPr/>
          <p:nvPr/>
        </p:nvSpPr>
        <p:spPr>
          <a:xfrm>
            <a:off x="5534586" y="5000881"/>
            <a:ext cx="636494" cy="50202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  <a:sym typeface="Rockwel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68F5C5-A507-F6D5-FFB9-9EB2A7F7AE23}"/>
              </a:ext>
            </a:extLst>
          </p:cNvPr>
          <p:cNvGrpSpPr/>
          <p:nvPr/>
        </p:nvGrpSpPr>
        <p:grpSpPr>
          <a:xfrm>
            <a:off x="6640607" y="3954318"/>
            <a:ext cx="2391708" cy="2167521"/>
            <a:chOff x="6640607" y="3954318"/>
            <a:chExt cx="2391708" cy="2167521"/>
          </a:xfrm>
        </p:grpSpPr>
        <p:pic>
          <p:nvPicPr>
            <p:cNvPr id="1032" name="Picture 8" descr="How NVIDIA Is Helping Develop Self Driving Tech">
              <a:extLst>
                <a:ext uri="{FF2B5EF4-FFF2-40B4-BE49-F238E27FC236}">
                  <a16:creationId xmlns:a16="http://schemas.microsoft.com/office/drawing/2014/main" id="{F606DC35-1C62-EA13-52BB-5EC3F02392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8534" y="3954318"/>
              <a:ext cx="1952267" cy="109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65BF4B4-042D-E0C0-BB53-94168CEBF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3245" y="5275303"/>
              <a:ext cx="1029070" cy="846536"/>
            </a:xfrm>
            <a:prstGeom prst="rect">
              <a:avLst/>
            </a:prstGeom>
          </p:spPr>
        </p:pic>
        <p:pic>
          <p:nvPicPr>
            <p:cNvPr id="1034" name="Picture 10" descr="World's Fastest Commercial Drone Powered by Jetson TX1 | NVIDIA Technical  Blog">
              <a:extLst>
                <a:ext uri="{FF2B5EF4-FFF2-40B4-BE49-F238E27FC236}">
                  <a16:creationId xmlns:a16="http://schemas.microsoft.com/office/drawing/2014/main" id="{19A1C428-2E00-8593-9F7E-8F6CA31E96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607" y="5433723"/>
              <a:ext cx="1230406" cy="688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2889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049A-B735-4184-4047-228BE30C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85"/>
            <a:ext cx="7237466" cy="980196"/>
          </a:xfrm>
        </p:spPr>
        <p:txBody>
          <a:bodyPr/>
          <a:lstStyle/>
          <a:p>
            <a:r>
              <a:rPr lang="en-US"/>
              <a:t>Attacking ORB-SLAM3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76872-4BD8-1636-E3BA-26F0978B4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259840"/>
            <a:ext cx="8696960" cy="2265680"/>
          </a:xfrm>
        </p:spPr>
        <p:txBody>
          <a:bodyPr>
            <a:normAutofit/>
          </a:bodyPr>
          <a:lstStyle/>
          <a:p>
            <a:r>
              <a:rPr lang="en-US" sz="2200"/>
              <a:t>Attack ORB-SLAM3 on Intel </a:t>
            </a:r>
            <a:r>
              <a:rPr lang="en-US" sz="2200" err="1"/>
              <a:t>Nuc</a:t>
            </a:r>
            <a:endParaRPr lang="en-US" sz="2200"/>
          </a:p>
          <a:p>
            <a:r>
              <a:rPr lang="en-US" sz="2200"/>
              <a:t>Running with 50ms main loop over </a:t>
            </a:r>
            <a:r>
              <a:rPr lang="en-US" sz="2200" err="1"/>
              <a:t>EuRoC</a:t>
            </a:r>
            <a:r>
              <a:rPr lang="en-US" sz="2200"/>
              <a:t> MAV dataset</a:t>
            </a:r>
          </a:p>
          <a:p>
            <a:r>
              <a:rPr lang="en-US" sz="2200"/>
              <a:t>We compare slowdowns induced by </a:t>
            </a:r>
            <a:r>
              <a:rPr lang="en-US" sz="2200" err="1"/>
              <a:t>PolyRhythm’s</a:t>
            </a:r>
            <a:r>
              <a:rPr lang="en-US" sz="2200"/>
              <a:t> multiple stages</a:t>
            </a:r>
          </a:p>
          <a:p>
            <a:endParaRPr lang="en-US" sz="2200"/>
          </a:p>
          <a:p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DF3CC-4925-EFAA-8ABD-243D8750B6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F66EF-7B7E-5402-2818-75BE8471F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" y="2989677"/>
            <a:ext cx="5804061" cy="3482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E49ED0-C991-DF90-26CF-4080C3E385D8}"/>
              </a:ext>
            </a:extLst>
          </p:cNvPr>
          <p:cNvSpPr txBox="1"/>
          <p:nvPr/>
        </p:nvSpPr>
        <p:spPr>
          <a:xfrm>
            <a:off x="5770880" y="4730895"/>
            <a:ext cx="337312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HyperThreading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Enabled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ORB-SLAM3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priority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PolyRhythm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low priority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8 attack threads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EC5A4-1359-7376-7E2C-6B03A0009653}"/>
              </a:ext>
            </a:extLst>
          </p:cNvPr>
          <p:cNvSpPr txBox="1"/>
          <p:nvPr/>
        </p:nvSpPr>
        <p:spPr>
          <a:xfrm>
            <a:off x="5770880" y="3204258"/>
            <a:ext cx="337312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Online Contention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Region Search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B3FEE9-0730-2F6D-F910-8F3DCF25086D}"/>
              </a:ext>
            </a:extLst>
          </p:cNvPr>
          <p:cNvCxnSpPr>
            <a:cxnSpLocks/>
            <a:stCxn id="13" idx="2"/>
          </p:cNvCxnSpPr>
          <p:nvPr/>
        </p:nvCxnSpPr>
        <p:spPr>
          <a:xfrm>
            <a:off x="3271522" y="3604366"/>
            <a:ext cx="172718" cy="6323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BA9A5A3-CBE7-DAF4-B4F6-DEE2DB2B6D98}"/>
              </a:ext>
            </a:extLst>
          </p:cNvPr>
          <p:cNvSpPr txBox="1"/>
          <p:nvPr/>
        </p:nvSpPr>
        <p:spPr>
          <a:xfrm>
            <a:off x="1584962" y="3204258"/>
            <a:ext cx="337312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Overrun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0767629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049A-B735-4184-4047-228BE30C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85"/>
            <a:ext cx="7237466" cy="980196"/>
          </a:xfrm>
        </p:spPr>
        <p:txBody>
          <a:bodyPr/>
          <a:lstStyle/>
          <a:p>
            <a:r>
              <a:rPr lang="en-US"/>
              <a:t>Attacking ORB-SLAM3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76872-4BD8-1636-E3BA-26F0978B4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259840"/>
            <a:ext cx="8696960" cy="2265680"/>
          </a:xfrm>
        </p:spPr>
        <p:txBody>
          <a:bodyPr>
            <a:normAutofit/>
          </a:bodyPr>
          <a:lstStyle/>
          <a:p>
            <a:r>
              <a:rPr lang="en-US" sz="2200"/>
              <a:t>Attack ORB-SLAM3 on Intel </a:t>
            </a:r>
            <a:r>
              <a:rPr lang="en-US" sz="2200" err="1"/>
              <a:t>Nuc</a:t>
            </a:r>
            <a:endParaRPr lang="en-US" sz="2200"/>
          </a:p>
          <a:p>
            <a:r>
              <a:rPr lang="en-US" sz="2200"/>
              <a:t>Running with 50ms main loop over </a:t>
            </a:r>
            <a:r>
              <a:rPr lang="en-US" sz="2200" err="1"/>
              <a:t>EuRoC</a:t>
            </a:r>
            <a:r>
              <a:rPr lang="en-US" sz="2200"/>
              <a:t> MAV dataset</a:t>
            </a:r>
          </a:p>
          <a:p>
            <a:r>
              <a:rPr lang="en-US" sz="2200"/>
              <a:t>We compare slowdowns induced by </a:t>
            </a:r>
            <a:r>
              <a:rPr lang="en-US" sz="2200" err="1"/>
              <a:t>PolyRhythm’s</a:t>
            </a:r>
            <a:r>
              <a:rPr lang="en-US" sz="2200"/>
              <a:t> multiple stages</a:t>
            </a:r>
          </a:p>
          <a:p>
            <a:endParaRPr lang="en-US" sz="2200"/>
          </a:p>
          <a:p>
            <a:endParaRPr lang="en-US" sz="2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DF3CC-4925-EFAA-8ABD-243D8750B67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F66EF-7B7E-5402-2818-75BE8471F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40" y="2989677"/>
            <a:ext cx="5804061" cy="34824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2DA686-950C-0340-B2CB-82C1C2FEA12E}"/>
              </a:ext>
            </a:extLst>
          </p:cNvPr>
          <p:cNvSpPr txBox="1"/>
          <p:nvPr/>
        </p:nvSpPr>
        <p:spPr>
          <a:xfrm>
            <a:off x="5770880" y="4730895"/>
            <a:ext cx="337312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HyperThreading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Enabled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ORB-SLAM3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priority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PolyRhythm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low priority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8 attack threads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BF1540-442A-68E1-5248-9C35900A62F4}"/>
              </a:ext>
            </a:extLst>
          </p:cNvPr>
          <p:cNvSpPr txBox="1"/>
          <p:nvPr/>
        </p:nvSpPr>
        <p:spPr>
          <a:xfrm>
            <a:off x="5770880" y="3204258"/>
            <a:ext cx="337312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Dynamic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Spatio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-Temporal Primitive Selection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08FB671-EB3B-83BD-516A-EB443D8843D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1727200" y="3607788"/>
            <a:ext cx="152400" cy="6187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88D383E-52E6-4584-50EE-3EFC947209CC}"/>
              </a:ext>
            </a:extLst>
          </p:cNvPr>
          <p:cNvSpPr txBox="1"/>
          <p:nvPr/>
        </p:nvSpPr>
        <p:spPr>
          <a:xfrm>
            <a:off x="40640" y="3207680"/>
            <a:ext cx="337312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Overrun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357680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CEF5-845F-7E44-7FDF-667AAC1AA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85"/>
            <a:ext cx="7237466" cy="980196"/>
          </a:xfrm>
        </p:spPr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EAFF3-7A13-1475-9431-92B859E5D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975" y="1386347"/>
            <a:ext cx="8701548" cy="5191433"/>
          </a:xfrm>
        </p:spPr>
        <p:txBody>
          <a:bodyPr lIns="45719" tIns="45720" rIns="45719" bIns="45720" anchor="t"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err="1"/>
              <a:t>PolyRhythm</a:t>
            </a:r>
            <a:r>
              <a:rPr lang="en-US"/>
              <a:t> demonstrates the ability of targeted attacks to substantially inflate execution times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May inform more accurate WCET estimates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Helps to analyze the effectiveness of isolation techniques</a:t>
            </a:r>
          </a:p>
          <a:p>
            <a:pPr>
              <a:lnSpc>
                <a:spcPct val="120000"/>
              </a:lnSpc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Open source and available to all: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https://github.com/WUSTL-CSPL/PolyRhythm</a:t>
            </a:r>
            <a:endParaRPr lang="en-US" b="1">
              <a:solidFill>
                <a:schemeClr val="accent2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/>
          </a:p>
          <a:p>
            <a:pPr>
              <a:lnSpc>
                <a:spcPct val="120000"/>
              </a:lnSpc>
            </a:pPr>
            <a:r>
              <a:rPr lang="en-US"/>
              <a:t>We welcome engagement from the community: questions, collaboration, and contributions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6DEC9-199B-5BA2-D985-0424E3FBE51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50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7D17-9D95-41BC-5517-B3140ED1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88" y="3637571"/>
            <a:ext cx="4987877" cy="1217084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28BB3-5AF5-9037-A85B-502C0539F8E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79488" y="4743370"/>
            <a:ext cx="4987877" cy="480837"/>
          </a:xfrm>
        </p:spPr>
        <p:txBody>
          <a:bodyPr>
            <a:normAutofit lnSpcReduction="10000"/>
          </a:bodyPr>
          <a:lstStyle/>
          <a:p>
            <a:r>
              <a:rPr lang="en-US"/>
              <a:t>Any Questions?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9486E36-528D-F995-5DB4-3357B10C7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4730" y="1812985"/>
            <a:ext cx="1614578" cy="161457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9ED0DA-EEB1-3E65-C397-61E99A39BA16}"/>
              </a:ext>
            </a:extLst>
          </p:cNvPr>
          <p:cNvSpPr txBox="1">
            <a:spLocks/>
          </p:cNvSpPr>
          <p:nvPr/>
        </p:nvSpPr>
        <p:spPr>
          <a:xfrm>
            <a:off x="390426" y="1768695"/>
            <a:ext cx="1885962" cy="603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tIns="45720" rIns="45719" bIns="45720" anchor="t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4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6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2000" b="1"/>
              <a:t>QR Code</a:t>
            </a:r>
            <a:r>
              <a:rPr lang="en-US" sz="2000"/>
              <a:t>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9FE2A6-9BF1-226A-9F44-5DDBA9EB2D56}"/>
              </a:ext>
            </a:extLst>
          </p:cNvPr>
          <p:cNvSpPr txBox="1">
            <a:spLocks/>
          </p:cNvSpPr>
          <p:nvPr/>
        </p:nvSpPr>
        <p:spPr>
          <a:xfrm>
            <a:off x="390425" y="744308"/>
            <a:ext cx="5253855" cy="994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normAutofit/>
          </a:bodyPr>
          <a:lstStyle>
            <a:lvl1pPr marL="0" marR="0" indent="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4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6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2000" b="1"/>
              <a:t>Project Link</a:t>
            </a:r>
            <a:r>
              <a:rPr lang="en-US" sz="2000"/>
              <a:t>: 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1800" i="1">
                <a:solidFill>
                  <a:schemeClr val="bg1"/>
                </a:solidFill>
              </a:rPr>
              <a:t>https://github.com/WUSTL-CSPL/PolyRhythm</a:t>
            </a:r>
          </a:p>
        </p:txBody>
      </p:sp>
    </p:spTree>
    <p:extLst>
      <p:ext uri="{BB962C8B-B14F-4D97-AF65-F5344CB8AC3E}">
        <p14:creationId xmlns:p14="http://schemas.microsoft.com/office/powerpoint/2010/main" val="1414712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464EC-1886-2325-1C52-AF1C84A5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Motivation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5ED97-A4D3-CB6D-17D2-4A368CDCA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rmAutofit/>
          </a:bodyPr>
          <a:lstStyle/>
          <a:p>
            <a:r>
              <a:rPr lang="en-US" altLang="zh-CN"/>
              <a:t>Interference</a:t>
            </a:r>
            <a:r>
              <a:rPr lang="zh-CN" altLang="en-US"/>
              <a:t> </a:t>
            </a:r>
            <a:r>
              <a:rPr lang="en-US" altLang="zh-CN"/>
              <a:t>is</a:t>
            </a:r>
            <a:r>
              <a:rPr lang="zh-CN" altLang="en-US"/>
              <a:t> </a:t>
            </a:r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/>
              <a:t>long-standing</a:t>
            </a:r>
            <a:r>
              <a:rPr lang="zh-CN" altLang="en-US"/>
              <a:t> </a:t>
            </a:r>
            <a:r>
              <a:rPr lang="en-US" altLang="zh-CN"/>
              <a:t>problem</a:t>
            </a:r>
          </a:p>
          <a:p>
            <a:pPr lvl="1"/>
            <a:r>
              <a:rPr lang="en-US" altLang="zh-CN" sz="2600"/>
              <a:t>Shared</a:t>
            </a:r>
            <a:r>
              <a:rPr lang="zh-CN" altLang="en-US" sz="2600"/>
              <a:t> </a:t>
            </a:r>
            <a:r>
              <a:rPr lang="en-US" altLang="zh-CN" sz="2600"/>
              <a:t>resource</a:t>
            </a:r>
            <a:r>
              <a:rPr lang="zh-CN" altLang="en-US" sz="2600"/>
              <a:t> </a:t>
            </a:r>
            <a:r>
              <a:rPr lang="en-US" altLang="zh-CN" sz="2600"/>
              <a:t>contention</a:t>
            </a:r>
            <a:r>
              <a:rPr lang="zh-CN" altLang="en-US" sz="2600"/>
              <a:t> </a:t>
            </a:r>
            <a:r>
              <a:rPr lang="en-US" altLang="zh-CN" sz="2600"/>
              <a:t>by</a:t>
            </a:r>
            <a:r>
              <a:rPr lang="zh-CN" altLang="en-US" sz="2600"/>
              <a:t> </a:t>
            </a:r>
            <a:r>
              <a:rPr lang="en-US" altLang="zh-CN" sz="2600"/>
              <a:t>co-running</a:t>
            </a:r>
            <a:r>
              <a:rPr lang="zh-CN" altLang="en-US" sz="2600"/>
              <a:t> </a:t>
            </a:r>
            <a:r>
              <a:rPr lang="en-US" altLang="zh-CN" sz="2600"/>
              <a:t>tasks</a:t>
            </a:r>
          </a:p>
          <a:p>
            <a:pPr lvl="1"/>
            <a:r>
              <a:rPr lang="en-US" altLang="zh-CN" sz="2600"/>
              <a:t>Worst-case</a:t>
            </a:r>
            <a:r>
              <a:rPr lang="zh-CN" altLang="en-US" sz="2600"/>
              <a:t> </a:t>
            </a:r>
            <a:r>
              <a:rPr lang="en-US" altLang="zh-CN" sz="2600"/>
              <a:t>performance</a:t>
            </a:r>
            <a:r>
              <a:rPr lang="zh-CN" altLang="en-US" sz="2600"/>
              <a:t> </a:t>
            </a:r>
            <a:r>
              <a:rPr lang="en-US" altLang="zh-CN" sz="2600"/>
              <a:t>is</a:t>
            </a:r>
            <a:r>
              <a:rPr lang="zh-CN" altLang="en-US" sz="2600"/>
              <a:t> </a:t>
            </a:r>
            <a:r>
              <a:rPr lang="en-US" altLang="zh-CN" sz="2600"/>
              <a:t>unpredictable</a:t>
            </a:r>
          </a:p>
          <a:p>
            <a:pPr lvl="1"/>
            <a:r>
              <a:rPr lang="en-US" altLang="zh-CN" sz="2600"/>
              <a:t>Malicious</a:t>
            </a:r>
            <a:r>
              <a:rPr lang="zh-CN" altLang="en-US" sz="2600"/>
              <a:t> </a:t>
            </a:r>
            <a:r>
              <a:rPr lang="en-US" altLang="zh-CN" sz="2600"/>
              <a:t>interference</a:t>
            </a:r>
            <a:r>
              <a:rPr lang="zh-CN" altLang="en-US" sz="2600"/>
              <a:t> </a:t>
            </a:r>
            <a:r>
              <a:rPr lang="en-US" altLang="zh-CN" sz="2600"/>
              <a:t>can</a:t>
            </a:r>
            <a:r>
              <a:rPr lang="zh-CN" altLang="en-US" sz="2600"/>
              <a:t> </a:t>
            </a:r>
            <a:r>
              <a:rPr lang="en-US" altLang="zh-CN" sz="2600"/>
              <a:t>cause</a:t>
            </a:r>
            <a:r>
              <a:rPr lang="zh-CN" altLang="en-US" sz="2600"/>
              <a:t> </a:t>
            </a:r>
            <a:r>
              <a:rPr lang="en-US" altLang="zh-CN" sz="2600"/>
              <a:t>hundreds</a:t>
            </a:r>
            <a:r>
              <a:rPr lang="zh-CN" altLang="en-US" sz="2600"/>
              <a:t> </a:t>
            </a:r>
            <a:r>
              <a:rPr lang="en-US" altLang="zh-CN" sz="2600"/>
              <a:t>of</a:t>
            </a:r>
            <a:r>
              <a:rPr lang="zh-CN" altLang="en-US" sz="2600"/>
              <a:t> </a:t>
            </a:r>
            <a:r>
              <a:rPr lang="en-US" altLang="zh-CN" sz="2600"/>
              <a:t>times</a:t>
            </a:r>
            <a:r>
              <a:rPr lang="zh-CN" altLang="en-US" sz="2600"/>
              <a:t> </a:t>
            </a:r>
            <a:r>
              <a:rPr lang="en-US" altLang="zh-CN" sz="2600"/>
              <a:t>of</a:t>
            </a:r>
            <a:r>
              <a:rPr lang="zh-CN" altLang="en-US" sz="2600"/>
              <a:t> </a:t>
            </a:r>
            <a:r>
              <a:rPr lang="en-US" altLang="zh-CN" sz="2600"/>
              <a:t>delay</a:t>
            </a:r>
          </a:p>
          <a:p>
            <a:pPr lvl="1"/>
            <a:r>
              <a:rPr lang="en-US" altLang="zh-CN"/>
              <a:t>Characterizing interference</a:t>
            </a:r>
            <a:r>
              <a:rPr lang="zh-CN" altLang="en-US"/>
              <a:t> in complex systems </a:t>
            </a:r>
            <a:r>
              <a:rPr lang="en-US" altLang="zh-CN"/>
              <a:t>is challenging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060B9-6F9D-F2B8-C944-C3ADC5FB57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81E46B-F2A2-25DC-1761-F9F5E6DE6061}"/>
              </a:ext>
            </a:extLst>
          </p:cNvPr>
          <p:cNvSpPr txBox="1"/>
          <p:nvPr/>
        </p:nvSpPr>
        <p:spPr>
          <a:xfrm>
            <a:off x="714188" y="5257800"/>
            <a:ext cx="8660877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>
                <a:solidFill>
                  <a:srgbClr val="5F497A"/>
                </a:solidFill>
                <a:latin typeface="Arial"/>
              </a:rPr>
              <a:t>How can we, as system designers, </a:t>
            </a:r>
            <a:r>
              <a:rPr lang="en-US" altLang="zh-CN" sz="2400" b="1" i="1">
                <a:solidFill>
                  <a:srgbClr val="5F497A"/>
                </a:solidFill>
                <a:latin typeface="Arial"/>
              </a:rPr>
              <a:t>empirically</a:t>
            </a:r>
            <a:r>
              <a:rPr lang="zh-CN" altLang="en-US" sz="2400" b="1" i="1">
                <a:solidFill>
                  <a:srgbClr val="5F497A"/>
                </a:solidFill>
                <a:latin typeface="Arial"/>
              </a:rPr>
              <a:t> </a:t>
            </a:r>
            <a:r>
              <a:rPr lang="en-US" altLang="zh-CN" sz="2400" b="1" i="1">
                <a:solidFill>
                  <a:srgbClr val="5F497A"/>
                </a:solidFill>
                <a:latin typeface="Arial"/>
              </a:rPr>
              <a:t>profile</a:t>
            </a:r>
            <a:r>
              <a:rPr lang="zh-CN" altLang="en-US" sz="2400" b="1" i="1">
                <a:solidFill>
                  <a:srgbClr val="5F497A"/>
                </a:solidFill>
                <a:latin typeface="Arial"/>
              </a:rPr>
              <a:t> </a:t>
            </a:r>
            <a:r>
              <a:rPr lang="en-US" altLang="zh-CN" sz="2400" b="1" i="1">
                <a:solidFill>
                  <a:srgbClr val="5F497A"/>
                </a:solidFill>
                <a:latin typeface="Arial"/>
              </a:rPr>
              <a:t>worst-case/malicious</a:t>
            </a:r>
            <a:r>
              <a:rPr lang="en-US" sz="2400" b="1" i="1">
                <a:solidFill>
                  <a:srgbClr val="5F497A"/>
                </a:solidFill>
                <a:latin typeface="Arial"/>
              </a:rPr>
              <a:t> interference?</a:t>
            </a:r>
            <a:endParaRPr lang="en-US" sz="2400" b="1" i="1">
              <a:solidFill>
                <a:srgbClr val="5F49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50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EA36-2069-FF87-D91D-0D98803E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/>
              <a:t>Survey on Existing </a:t>
            </a:r>
            <a:r>
              <a:rPr lang="en-US" altLang="zh-CN"/>
              <a:t>Literature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1BDDE-2056-1375-BCFD-645EC9B027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4</a:t>
            </a:fld>
            <a:endParaRPr lang="en-US"/>
          </a:p>
        </p:txBody>
      </p:sp>
      <p:pic>
        <p:nvPicPr>
          <p:cNvPr id="5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E3696231-3FDC-A898-CAE4-1FA985303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57" y="1486478"/>
            <a:ext cx="5507140" cy="125439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EC859E-885F-B24B-BE56-52DB69B0F5CF}"/>
              </a:ext>
            </a:extLst>
          </p:cNvPr>
          <p:cNvSpPr/>
          <p:nvPr/>
        </p:nvSpPr>
        <p:spPr>
          <a:xfrm>
            <a:off x="1327160" y="3275729"/>
            <a:ext cx="1446448" cy="3064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VFS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A9D5B4-3F55-3E1C-036F-01DC35BD3225}"/>
              </a:ext>
            </a:extLst>
          </p:cNvPr>
          <p:cNvSpPr/>
          <p:nvPr/>
        </p:nvSpPr>
        <p:spPr>
          <a:xfrm>
            <a:off x="1327160" y="3688780"/>
            <a:ext cx="1446448" cy="3064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File Systems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B376D1-73FE-622E-9C2D-2D4E39AD49C5}"/>
              </a:ext>
            </a:extLst>
          </p:cNvPr>
          <p:cNvSpPr/>
          <p:nvPr/>
        </p:nvSpPr>
        <p:spPr>
          <a:xfrm>
            <a:off x="1327160" y="4121633"/>
            <a:ext cx="1446448" cy="3064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Volume Manager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232287-1AA0-EA51-9541-49B030769C3D}"/>
              </a:ext>
            </a:extLst>
          </p:cNvPr>
          <p:cNvSpPr/>
          <p:nvPr/>
        </p:nvSpPr>
        <p:spPr>
          <a:xfrm>
            <a:off x="3662354" y="3264945"/>
            <a:ext cx="1446448" cy="3064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Socket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3D93C5-9ED0-3B9C-3D06-F609B99F93A5}"/>
              </a:ext>
            </a:extLst>
          </p:cNvPr>
          <p:cNvSpPr/>
          <p:nvPr/>
        </p:nvSpPr>
        <p:spPr>
          <a:xfrm>
            <a:off x="3662354" y="3688779"/>
            <a:ext cx="1446448" cy="3064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 err="1">
                <a:latin typeface="Calibri"/>
              </a:rPr>
              <a:t>SK_buffer</a:t>
            </a:r>
            <a:endParaRPr lang="en-US" err="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D53F3E-BC68-FAB2-8D5D-6C99A0E3EE5B}"/>
              </a:ext>
            </a:extLst>
          </p:cNvPr>
          <p:cNvSpPr/>
          <p:nvPr/>
        </p:nvSpPr>
        <p:spPr>
          <a:xfrm>
            <a:off x="3662354" y="4121631"/>
            <a:ext cx="1446448" cy="3064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TCP/UDP</a:t>
            </a:r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9E1930-A6C4-E222-CCD7-DDD49AFAF7F8}"/>
              </a:ext>
            </a:extLst>
          </p:cNvPr>
          <p:cNvSpPr/>
          <p:nvPr/>
        </p:nvSpPr>
        <p:spPr>
          <a:xfrm>
            <a:off x="6308785" y="3264945"/>
            <a:ext cx="1446448" cy="306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4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Context Switching</a:t>
            </a: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00EAECC-4113-476F-586B-B4F64AEDDE9B}"/>
              </a:ext>
            </a:extLst>
          </p:cNvPr>
          <p:cNvSpPr/>
          <p:nvPr/>
        </p:nvSpPr>
        <p:spPr>
          <a:xfrm>
            <a:off x="6308785" y="4151082"/>
            <a:ext cx="1446448" cy="306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4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Task Scheduling</a:t>
            </a:r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F036F7D-45BA-E40D-F4FD-5BE967EE8605}"/>
              </a:ext>
            </a:extLst>
          </p:cNvPr>
          <p:cNvSpPr/>
          <p:nvPr/>
        </p:nvSpPr>
        <p:spPr>
          <a:xfrm>
            <a:off x="1327159" y="4554483"/>
            <a:ext cx="6428073" cy="3064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5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Device Driver</a:t>
            </a:r>
            <a:endParaRPr lang="en-US"/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DCA8916B-40E2-E0DE-3B21-CE355A39F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414" y="5400425"/>
            <a:ext cx="552450" cy="5524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8B12D5-AEAB-0751-5D69-DDA272DFDAE7}"/>
              </a:ext>
            </a:extLst>
          </p:cNvPr>
          <p:cNvSpPr txBox="1"/>
          <p:nvPr/>
        </p:nvSpPr>
        <p:spPr>
          <a:xfrm>
            <a:off x="1644950" y="5079065"/>
            <a:ext cx="81672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/>
              </a:rPr>
              <a:t>CPU Port</a:t>
            </a:r>
            <a:endParaRPr lang="en-US"/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2B981669-70E0-6701-9081-6F00F0E41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3971" y="5263881"/>
            <a:ext cx="858491" cy="8539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AF51DC-45EF-F85C-8FF3-4F864F096719}"/>
              </a:ext>
            </a:extLst>
          </p:cNvPr>
          <p:cNvSpPr txBox="1"/>
          <p:nvPr/>
        </p:nvSpPr>
        <p:spPr>
          <a:xfrm>
            <a:off x="5516930" y="5083026"/>
            <a:ext cx="99257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/>
              </a:rPr>
              <a:t>Row Buffer</a:t>
            </a:r>
            <a:endParaRPr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Rockwell"/>
              <a:cs typeface="Rockwel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C4E3C3-F6D9-7EF7-39EB-DD5081944902}"/>
              </a:ext>
            </a:extLst>
          </p:cNvPr>
          <p:cNvSpPr txBox="1"/>
          <p:nvPr/>
        </p:nvSpPr>
        <p:spPr>
          <a:xfrm>
            <a:off x="4327659" y="5084007"/>
            <a:ext cx="99257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>
                <a:latin typeface="Calibri"/>
              </a:rPr>
              <a:t>Cache</a:t>
            </a:r>
            <a:endParaRPr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Rockwell"/>
              <a:cs typeface="Rockwell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D39A1F70-A86B-3668-E47E-1B376432C4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7273" y="5427528"/>
            <a:ext cx="542870" cy="524835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32D10960-E257-9028-88F7-CD885CBC77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09192" y="5429648"/>
            <a:ext cx="484253" cy="4842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2DE9B94-3661-2155-FCAD-FB1D4E2BC7AA}"/>
              </a:ext>
            </a:extLst>
          </p:cNvPr>
          <p:cNvSpPr txBox="1"/>
          <p:nvPr/>
        </p:nvSpPr>
        <p:spPr>
          <a:xfrm>
            <a:off x="3172612" y="5075750"/>
            <a:ext cx="99257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>
                <a:latin typeface="Calibri"/>
              </a:rPr>
              <a:t>TLB</a:t>
            </a:r>
            <a:endParaRPr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Rockwell"/>
              <a:cs typeface="Rockwel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5E33481-2696-6751-CD98-36663C4AD491}"/>
              </a:ext>
            </a:extLst>
          </p:cNvPr>
          <p:cNvSpPr/>
          <p:nvPr/>
        </p:nvSpPr>
        <p:spPr>
          <a:xfrm>
            <a:off x="1327160" y="2823075"/>
            <a:ext cx="6428071" cy="3064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System Call Interface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6A29B57-AFD8-D82F-72E9-C897BB7E0B33}"/>
              </a:ext>
            </a:extLst>
          </p:cNvPr>
          <p:cNvSpPr/>
          <p:nvPr/>
        </p:nvSpPr>
        <p:spPr>
          <a:xfrm>
            <a:off x="6308785" y="3711516"/>
            <a:ext cx="1446448" cy="306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4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Task Spawning</a:t>
            </a:r>
            <a:endParaRPr lang="en-US"/>
          </a:p>
        </p:txBody>
      </p:sp>
      <p:pic>
        <p:nvPicPr>
          <p:cNvPr id="36" name="Picture 36">
            <a:extLst>
              <a:ext uri="{FF2B5EF4-FFF2-40B4-BE49-F238E27FC236}">
                <a16:creationId xmlns:a16="http://schemas.microsoft.com/office/drawing/2014/main" id="{50D1EF4D-EFDE-7625-752D-3FD4931FF0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0430" y="5360302"/>
            <a:ext cx="611737" cy="61082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D09527A-F4F8-09DF-CE6C-22E8F8B36012}"/>
              </a:ext>
            </a:extLst>
          </p:cNvPr>
          <p:cNvSpPr txBox="1"/>
          <p:nvPr/>
        </p:nvSpPr>
        <p:spPr>
          <a:xfrm>
            <a:off x="7220494" y="5050089"/>
            <a:ext cx="99257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/>
              </a:rPr>
              <a:t>Bus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241AD-598C-8BE1-1EAE-CE5A33913818}"/>
              </a:ext>
            </a:extLst>
          </p:cNvPr>
          <p:cNvSpPr txBox="1"/>
          <p:nvPr/>
        </p:nvSpPr>
        <p:spPr>
          <a:xfrm>
            <a:off x="5365800" y="5989097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err="1"/>
              <a:t>Usenix</a:t>
            </a:r>
            <a:r>
              <a:rPr lang="en-US" sz="1200" i="1"/>
              <a:t> Security' 07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618D2-29F0-2963-3E89-8172657078D9}"/>
              </a:ext>
            </a:extLst>
          </p:cNvPr>
          <p:cNvSpPr txBox="1"/>
          <p:nvPr/>
        </p:nvSpPr>
        <p:spPr>
          <a:xfrm>
            <a:off x="7820589" y="3924225"/>
            <a:ext cx="141934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RTAS' 22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EE94A-3BA3-592C-22B3-CE33EDAFE88D}"/>
              </a:ext>
            </a:extLst>
          </p:cNvPr>
          <p:cNvSpPr txBox="1"/>
          <p:nvPr/>
        </p:nvSpPr>
        <p:spPr>
          <a:xfrm>
            <a:off x="7113296" y="6076345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RTAS' 20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7818CA-9CFC-0AF3-A177-77C2E850CB6A}"/>
              </a:ext>
            </a:extLst>
          </p:cNvPr>
          <p:cNvSpPr txBox="1"/>
          <p:nvPr/>
        </p:nvSpPr>
        <p:spPr>
          <a:xfrm>
            <a:off x="1678414" y="6034051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PACT' 15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5D759F-D257-E3B0-B889-B0C8AD93896B}"/>
              </a:ext>
            </a:extLst>
          </p:cNvPr>
          <p:cNvSpPr txBox="1"/>
          <p:nvPr/>
        </p:nvSpPr>
        <p:spPr>
          <a:xfrm>
            <a:off x="4259243" y="5971123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RTAS' 19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39409F0-A398-3915-F5D7-3E75E94E271D}"/>
              </a:ext>
            </a:extLst>
          </p:cNvPr>
          <p:cNvSpPr txBox="1"/>
          <p:nvPr/>
        </p:nvSpPr>
        <p:spPr>
          <a:xfrm>
            <a:off x="-317179" y="4151082"/>
            <a:ext cx="151118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/>
              <a:t>OS Review' 08</a:t>
            </a:r>
            <a:endParaRPr lang="en-US" i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066D1A-261C-6FF0-FC1C-0B6F4F4AD7AE}"/>
              </a:ext>
            </a:extLst>
          </p:cNvPr>
          <p:cNvSpPr txBox="1"/>
          <p:nvPr/>
        </p:nvSpPr>
        <p:spPr>
          <a:xfrm>
            <a:off x="49013" y="3879482"/>
            <a:ext cx="114107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i="1"/>
              <a:t>OSDI' 10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29E683-DDF7-80A1-B1AB-3DCACFD84A08}"/>
              </a:ext>
            </a:extLst>
          </p:cNvPr>
          <p:cNvSpPr txBox="1"/>
          <p:nvPr/>
        </p:nvSpPr>
        <p:spPr>
          <a:xfrm>
            <a:off x="5166392" y="3418952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CCS' 12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0E28B3-A558-27D1-2FB0-7AAE3D074871}"/>
              </a:ext>
            </a:extLst>
          </p:cNvPr>
          <p:cNvSpPr txBox="1"/>
          <p:nvPr/>
        </p:nvSpPr>
        <p:spPr>
          <a:xfrm>
            <a:off x="5365799" y="6247889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 err="1"/>
              <a:t>Usenix</a:t>
            </a:r>
            <a:r>
              <a:rPr lang="en-US" sz="1200" i="1"/>
              <a:t> ATC' 11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6B7898-61BD-88D5-3DB7-E5AF354C3CC8}"/>
              </a:ext>
            </a:extLst>
          </p:cNvPr>
          <p:cNvSpPr txBox="1"/>
          <p:nvPr/>
        </p:nvSpPr>
        <p:spPr>
          <a:xfrm>
            <a:off x="5365798" y="6517464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ISCA' 14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A19852-3F2A-3C95-3EF2-C33742899BB9}"/>
              </a:ext>
            </a:extLst>
          </p:cNvPr>
          <p:cNvSpPr txBox="1"/>
          <p:nvPr/>
        </p:nvSpPr>
        <p:spPr>
          <a:xfrm>
            <a:off x="4259242" y="6247887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RTAS' 20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09AA45-4E98-7CE2-00A9-BDC1F145167E}"/>
              </a:ext>
            </a:extLst>
          </p:cNvPr>
          <p:cNvSpPr txBox="1"/>
          <p:nvPr/>
        </p:nvSpPr>
        <p:spPr>
          <a:xfrm>
            <a:off x="2986952" y="5971124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ISCA' 16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92AC08-DFAC-D586-6963-01B7693BDC19}"/>
              </a:ext>
            </a:extLst>
          </p:cNvPr>
          <p:cNvSpPr txBox="1"/>
          <p:nvPr/>
        </p:nvSpPr>
        <p:spPr>
          <a:xfrm>
            <a:off x="1665916" y="6274894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S&amp;P' 19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4457B4E-10A6-DC4D-7B51-C5459504BF70}"/>
              </a:ext>
            </a:extLst>
          </p:cNvPr>
          <p:cNvSpPr txBox="1"/>
          <p:nvPr/>
        </p:nvSpPr>
        <p:spPr>
          <a:xfrm>
            <a:off x="2986951" y="6240699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ISCA' 19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BE77BC5-1162-F183-249B-65EFC9BE0F0D}"/>
              </a:ext>
            </a:extLst>
          </p:cNvPr>
          <p:cNvSpPr txBox="1"/>
          <p:nvPr/>
        </p:nvSpPr>
        <p:spPr>
          <a:xfrm>
            <a:off x="7837467" y="3429005"/>
            <a:ext cx="138558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RTSS' 11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53940D-24CF-0F4D-D06C-1135D2AABA37}"/>
              </a:ext>
            </a:extLst>
          </p:cNvPr>
          <p:cNvSpPr txBox="1"/>
          <p:nvPr/>
        </p:nvSpPr>
        <p:spPr>
          <a:xfrm>
            <a:off x="7820589" y="4459770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SIGMETRICS' 13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99971D-4A98-6D0D-5528-0E9277D57522}"/>
              </a:ext>
            </a:extLst>
          </p:cNvPr>
          <p:cNvSpPr txBox="1"/>
          <p:nvPr/>
        </p:nvSpPr>
        <p:spPr>
          <a:xfrm>
            <a:off x="7124260" y="6413392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Asia CCS' 17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508C992-BBC6-F002-1EE8-C247123D7C24}"/>
              </a:ext>
            </a:extLst>
          </p:cNvPr>
          <p:cNvSpPr txBox="1"/>
          <p:nvPr/>
        </p:nvSpPr>
        <p:spPr>
          <a:xfrm>
            <a:off x="2986951" y="6497198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RTAS' 15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E1F7CA-953A-0326-6014-F3BB29458074}"/>
              </a:ext>
            </a:extLst>
          </p:cNvPr>
          <p:cNvSpPr txBox="1"/>
          <p:nvPr/>
        </p:nvSpPr>
        <p:spPr>
          <a:xfrm>
            <a:off x="5166392" y="3656240"/>
            <a:ext cx="148376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OSDI' 20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3D9711-6747-FFFF-05F5-7A5672EF4F6A}"/>
              </a:ext>
            </a:extLst>
          </p:cNvPr>
          <p:cNvSpPr txBox="1"/>
          <p:nvPr/>
        </p:nvSpPr>
        <p:spPr>
          <a:xfrm>
            <a:off x="7820589" y="4686929"/>
            <a:ext cx="144618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DAC' 01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D97D1BC-4B04-C923-6982-FEB232D0F27F}"/>
              </a:ext>
            </a:extLst>
          </p:cNvPr>
          <p:cNvSpPr txBox="1"/>
          <p:nvPr/>
        </p:nvSpPr>
        <p:spPr>
          <a:xfrm>
            <a:off x="7820589" y="3655924"/>
            <a:ext cx="13568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EMSOFT' 12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E6DEDB-ABEE-9B94-9F83-AF20D5A5C637}"/>
              </a:ext>
            </a:extLst>
          </p:cNvPr>
          <p:cNvSpPr txBox="1"/>
          <p:nvPr/>
        </p:nvSpPr>
        <p:spPr>
          <a:xfrm>
            <a:off x="5166392" y="3894927"/>
            <a:ext cx="100531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i="1"/>
              <a:t>ASPLOS' 10</a:t>
            </a:r>
            <a:endParaRPr lang="en-US" sz="1200" b="0" i="1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Rockwell"/>
              <a:ea typeface="Rockwell"/>
              <a:cs typeface="Rockwell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1B29114-9EE3-1B70-D424-42C5A8A3906B}"/>
              </a:ext>
            </a:extLst>
          </p:cNvPr>
          <p:cNvGrpSpPr/>
          <p:nvPr/>
        </p:nvGrpSpPr>
        <p:grpSpPr>
          <a:xfrm>
            <a:off x="89647" y="2689412"/>
            <a:ext cx="8933593" cy="2268863"/>
            <a:chOff x="89647" y="2689412"/>
            <a:chExt cx="8933593" cy="2268863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A3E0CBB-68EC-B8E6-BDBA-7F94CFECEDBF}"/>
                </a:ext>
              </a:extLst>
            </p:cNvPr>
            <p:cNvSpPr/>
            <p:nvPr/>
          </p:nvSpPr>
          <p:spPr>
            <a:xfrm>
              <a:off x="89647" y="2689412"/>
              <a:ext cx="8933593" cy="2268863"/>
            </a:xfrm>
            <a:prstGeom prst="roundRect">
              <a:avLst/>
            </a:prstGeom>
            <a:noFill/>
            <a:ln w="57150" cap="flat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E435B3-6AC5-BB82-ECA4-93861F235869}"/>
                </a:ext>
              </a:extLst>
            </p:cNvPr>
            <p:cNvSpPr txBox="1"/>
            <p:nvPr/>
          </p:nvSpPr>
          <p:spPr>
            <a:xfrm>
              <a:off x="119145" y="3177514"/>
              <a:ext cx="1303101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spc="0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OS-based</a:t>
              </a:r>
              <a:r>
                <a:rPr kumimoji="0" lang="zh-CN" altLang="en-US" sz="1800" b="1" i="0" u="none" strike="noStrike" cap="none" spc="0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 </a:t>
              </a:r>
              <a:r>
                <a:rPr kumimoji="0" lang="en-US" altLang="zh-CN" sz="1800" b="1" i="0" u="none" strike="noStrike" cap="none" spc="0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Channels</a:t>
              </a:r>
              <a:endParaRPr kumimoji="0" lang="en-US" sz="1800" b="1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6D3C11F-5221-7F03-C0F8-31B7F4FB30C4}"/>
              </a:ext>
            </a:extLst>
          </p:cNvPr>
          <p:cNvGrpSpPr/>
          <p:nvPr/>
        </p:nvGrpSpPr>
        <p:grpSpPr>
          <a:xfrm>
            <a:off x="89647" y="5030140"/>
            <a:ext cx="8933592" cy="1827860"/>
            <a:chOff x="89647" y="5030140"/>
            <a:chExt cx="8933592" cy="1827860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48DB04A0-1EE3-752F-2EBB-D01439A9935F}"/>
                </a:ext>
              </a:extLst>
            </p:cNvPr>
            <p:cNvSpPr/>
            <p:nvPr/>
          </p:nvSpPr>
          <p:spPr>
            <a:xfrm>
              <a:off x="89647" y="5030140"/>
              <a:ext cx="8933592" cy="1827860"/>
            </a:xfrm>
            <a:prstGeom prst="roundRect">
              <a:avLst/>
            </a:prstGeom>
            <a:noFill/>
            <a:ln w="57150" cap="flat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07BEE5A-6343-BE9A-A0F4-494B32A3AC27}"/>
                </a:ext>
              </a:extLst>
            </p:cNvPr>
            <p:cNvSpPr txBox="1"/>
            <p:nvPr/>
          </p:nvSpPr>
          <p:spPr>
            <a:xfrm>
              <a:off x="131966" y="5543962"/>
              <a:ext cx="1627310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spc="0" normalizeH="0" baseline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Architectural</a:t>
              </a:r>
              <a:r>
                <a:rPr kumimoji="0" lang="zh-CN" altLang="en-US" sz="1800" b="1" i="0" u="none" strike="noStrike" cap="none" spc="0" normalizeH="0" baseline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 </a:t>
              </a:r>
              <a:r>
                <a:rPr kumimoji="0" lang="en-US" altLang="zh-CN" sz="1800" b="1" i="0" u="none" strike="noStrike" cap="none" spc="0" normalizeH="0" baseline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Channels</a:t>
              </a:r>
              <a:endParaRPr kumimoji="0" lang="en-US" sz="1800" b="1" i="0" u="none" strike="noStrike" cap="none" spc="0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8473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20" grpId="0"/>
      <p:bldP spid="22" grpId="0"/>
      <p:bldP spid="24" grpId="0"/>
      <p:bldP spid="27" grpId="0"/>
      <p:bldP spid="28" grpId="0" animBg="1"/>
      <p:bldP spid="35" grpId="0" animBg="1"/>
      <p:bldP spid="37" grpId="0"/>
      <p:bldP spid="3" grpId="0"/>
      <p:bldP spid="8" grpId="0"/>
      <p:bldP spid="9" grpId="0"/>
      <p:bldP spid="17" grpId="0"/>
      <p:bldP spid="23" grpId="0"/>
      <p:bldP spid="30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EA36-2069-FF87-D91D-0D98803E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/>
              <a:t>Survey on Existing </a:t>
            </a:r>
            <a:r>
              <a:rPr lang="en-US" altLang="zh-CN"/>
              <a:t>Literature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1BDDE-2056-1375-BCFD-645EC9B027D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5</a:t>
            </a:fld>
            <a:endParaRPr lang="en-US"/>
          </a:p>
        </p:txBody>
      </p:sp>
      <p:pic>
        <p:nvPicPr>
          <p:cNvPr id="5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E3696231-3FDC-A898-CAE4-1FA985303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4257" y="1486478"/>
            <a:ext cx="5507140" cy="125439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EC859E-885F-B24B-BE56-52DB69B0F5CF}"/>
              </a:ext>
            </a:extLst>
          </p:cNvPr>
          <p:cNvSpPr/>
          <p:nvPr/>
        </p:nvSpPr>
        <p:spPr>
          <a:xfrm>
            <a:off x="4066864" y="3255141"/>
            <a:ext cx="1446448" cy="3064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VFS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7A9D5B4-3F55-3E1C-036F-01DC35BD3225}"/>
              </a:ext>
            </a:extLst>
          </p:cNvPr>
          <p:cNvSpPr/>
          <p:nvPr/>
        </p:nvSpPr>
        <p:spPr>
          <a:xfrm>
            <a:off x="4066864" y="3668192"/>
            <a:ext cx="1446448" cy="3064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File Systems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0B376D1-73FE-622E-9C2D-2D4E39AD49C5}"/>
              </a:ext>
            </a:extLst>
          </p:cNvPr>
          <p:cNvSpPr/>
          <p:nvPr/>
        </p:nvSpPr>
        <p:spPr>
          <a:xfrm>
            <a:off x="4066864" y="4101045"/>
            <a:ext cx="1446448" cy="3064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Volume Manager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232287-1AA0-EA51-9541-49B030769C3D}"/>
              </a:ext>
            </a:extLst>
          </p:cNvPr>
          <p:cNvSpPr/>
          <p:nvPr/>
        </p:nvSpPr>
        <p:spPr>
          <a:xfrm>
            <a:off x="5677812" y="3255141"/>
            <a:ext cx="1446448" cy="3064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Socket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43D93C5-9ED0-3B9C-3D06-F609B99F93A5}"/>
              </a:ext>
            </a:extLst>
          </p:cNvPr>
          <p:cNvSpPr/>
          <p:nvPr/>
        </p:nvSpPr>
        <p:spPr>
          <a:xfrm>
            <a:off x="5677812" y="3678975"/>
            <a:ext cx="1446448" cy="3064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 err="1">
                <a:latin typeface="Calibri"/>
              </a:rPr>
              <a:t>SK_buffer</a:t>
            </a:r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D53F3E-BC68-FAB2-8D5D-6C99A0E3EE5B}"/>
              </a:ext>
            </a:extLst>
          </p:cNvPr>
          <p:cNvSpPr/>
          <p:nvPr/>
        </p:nvSpPr>
        <p:spPr>
          <a:xfrm>
            <a:off x="5677812" y="4111827"/>
            <a:ext cx="1446448" cy="3064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25400" cap="flat">
            <a:solidFill>
              <a:schemeClr val="accent3">
                <a:lumMod val="40000"/>
                <a:lumOff val="6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TCP/UDP</a:t>
            </a:r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9E1930-A6C4-E222-CCD7-DDD49AFAF7F8}"/>
              </a:ext>
            </a:extLst>
          </p:cNvPr>
          <p:cNvSpPr/>
          <p:nvPr/>
        </p:nvSpPr>
        <p:spPr>
          <a:xfrm>
            <a:off x="7284519" y="3245056"/>
            <a:ext cx="1446448" cy="306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4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Context Switching</a:t>
            </a: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00EAECC-4113-476F-586B-B4F64AEDDE9B}"/>
              </a:ext>
            </a:extLst>
          </p:cNvPr>
          <p:cNvSpPr/>
          <p:nvPr/>
        </p:nvSpPr>
        <p:spPr>
          <a:xfrm>
            <a:off x="7284519" y="4131193"/>
            <a:ext cx="1446448" cy="306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4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Task Scheduling</a:t>
            </a:r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F036F7D-45BA-E40D-F4FD-5BE967EE8605}"/>
              </a:ext>
            </a:extLst>
          </p:cNvPr>
          <p:cNvSpPr/>
          <p:nvPr/>
        </p:nvSpPr>
        <p:spPr>
          <a:xfrm>
            <a:off x="4066864" y="4565855"/>
            <a:ext cx="4664103" cy="3064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5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Device Driver</a:t>
            </a:r>
            <a:endParaRPr lang="en-US"/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DCA8916B-40E2-E0DE-3B21-CE355A39F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328" y="6238617"/>
            <a:ext cx="499376" cy="49937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38B12D5-AEAB-0751-5D69-DDA272DFDAE7}"/>
              </a:ext>
            </a:extLst>
          </p:cNvPr>
          <p:cNvSpPr txBox="1"/>
          <p:nvPr/>
        </p:nvSpPr>
        <p:spPr>
          <a:xfrm>
            <a:off x="5437764" y="5933510"/>
            <a:ext cx="81672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/>
              </a:rPr>
              <a:t>CPU Port</a:t>
            </a:r>
            <a:endParaRPr lang="en-US"/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2B981669-70E0-6701-9081-6F00F0E410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710" y="6262012"/>
            <a:ext cx="552450" cy="5495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FAF51DC-45EF-F85C-8FF3-4F864F096719}"/>
              </a:ext>
            </a:extLst>
          </p:cNvPr>
          <p:cNvSpPr txBox="1"/>
          <p:nvPr/>
        </p:nvSpPr>
        <p:spPr>
          <a:xfrm>
            <a:off x="7061907" y="6007321"/>
            <a:ext cx="99257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/>
              </a:rPr>
              <a:t>Row Buffer</a:t>
            </a:r>
            <a:endParaRPr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Rockwell"/>
              <a:cs typeface="Rockwel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C4E3C3-F6D9-7EF7-39EB-DD5081944902}"/>
              </a:ext>
            </a:extLst>
          </p:cNvPr>
          <p:cNvSpPr txBox="1"/>
          <p:nvPr/>
        </p:nvSpPr>
        <p:spPr>
          <a:xfrm>
            <a:off x="6356949" y="5086797"/>
            <a:ext cx="99257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>
                <a:latin typeface="Calibri"/>
              </a:rPr>
              <a:t>Cache</a:t>
            </a:r>
            <a:endParaRPr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Rockwell"/>
              <a:cs typeface="Rockwell"/>
            </a:endParaRPr>
          </a:p>
        </p:txBody>
      </p:sp>
      <p:pic>
        <p:nvPicPr>
          <p:cNvPr id="25" name="Picture 25">
            <a:extLst>
              <a:ext uri="{FF2B5EF4-FFF2-40B4-BE49-F238E27FC236}">
                <a16:creationId xmlns:a16="http://schemas.microsoft.com/office/drawing/2014/main" id="{D39A1F70-A86B-3668-E47E-1B376432C4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3735" y="5440083"/>
            <a:ext cx="542870" cy="524835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32D10960-E257-9028-88F7-CD885CBC77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0702" y="5467959"/>
            <a:ext cx="484253" cy="48425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2DE9B94-3661-2155-FCAD-FB1D4E2BC7AA}"/>
              </a:ext>
            </a:extLst>
          </p:cNvPr>
          <p:cNvSpPr txBox="1"/>
          <p:nvPr/>
        </p:nvSpPr>
        <p:spPr>
          <a:xfrm>
            <a:off x="4878439" y="5100383"/>
            <a:ext cx="99257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>
                <a:latin typeface="Calibri"/>
              </a:rPr>
              <a:t>TLB</a:t>
            </a:r>
            <a:endParaRPr lang="en-US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Rockwell"/>
              <a:cs typeface="Rockwel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5E33481-2696-6751-CD98-36663C4AD491}"/>
              </a:ext>
            </a:extLst>
          </p:cNvPr>
          <p:cNvSpPr/>
          <p:nvPr/>
        </p:nvSpPr>
        <p:spPr>
          <a:xfrm>
            <a:off x="4066864" y="2803186"/>
            <a:ext cx="4664101" cy="3064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System Call Interface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6A29B57-AFD8-D82F-72E9-C897BB7E0B33}"/>
              </a:ext>
            </a:extLst>
          </p:cNvPr>
          <p:cNvSpPr/>
          <p:nvPr/>
        </p:nvSpPr>
        <p:spPr>
          <a:xfrm>
            <a:off x="7284519" y="3691627"/>
            <a:ext cx="1446448" cy="3064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solidFill>
              <a:schemeClr val="accent4">
                <a:lumMod val="20000"/>
                <a:lumOff val="80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200">
                <a:latin typeface="Calibri"/>
              </a:rPr>
              <a:t>Task Spawning</a:t>
            </a:r>
            <a:endParaRPr lang="en-US"/>
          </a:p>
        </p:txBody>
      </p:sp>
      <p:pic>
        <p:nvPicPr>
          <p:cNvPr id="36" name="Picture 36">
            <a:extLst>
              <a:ext uri="{FF2B5EF4-FFF2-40B4-BE49-F238E27FC236}">
                <a16:creationId xmlns:a16="http://schemas.microsoft.com/office/drawing/2014/main" id="{50D1EF4D-EFDE-7625-752D-3FD4931FF0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0202" y="5414474"/>
            <a:ext cx="611737" cy="61082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D09527A-F4F8-09DF-CE6C-22E8F8B36012}"/>
              </a:ext>
            </a:extLst>
          </p:cNvPr>
          <p:cNvSpPr txBox="1"/>
          <p:nvPr/>
        </p:nvSpPr>
        <p:spPr>
          <a:xfrm>
            <a:off x="8054479" y="5089575"/>
            <a:ext cx="99257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/>
              </a:rPr>
              <a:t>Bus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87CFC8-7437-210B-FFEB-7745D165D11A}"/>
              </a:ext>
            </a:extLst>
          </p:cNvPr>
          <p:cNvGrpSpPr/>
          <p:nvPr/>
        </p:nvGrpSpPr>
        <p:grpSpPr>
          <a:xfrm>
            <a:off x="89647" y="2689412"/>
            <a:ext cx="8933593" cy="2268863"/>
            <a:chOff x="89647" y="2689412"/>
            <a:chExt cx="8933593" cy="2268863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EA3E0CBB-68EC-B8E6-BDBA-7F94CFECEDBF}"/>
                </a:ext>
              </a:extLst>
            </p:cNvPr>
            <p:cNvSpPr/>
            <p:nvPr/>
          </p:nvSpPr>
          <p:spPr>
            <a:xfrm>
              <a:off x="89647" y="2689412"/>
              <a:ext cx="8933593" cy="2268863"/>
            </a:xfrm>
            <a:prstGeom prst="roundRect">
              <a:avLst/>
            </a:prstGeom>
            <a:noFill/>
            <a:ln w="57150" cap="flat">
              <a:solidFill>
                <a:schemeClr val="accent1">
                  <a:lumMod val="75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E435B3-6AC5-BB82-ECA4-93861F235869}"/>
                </a:ext>
              </a:extLst>
            </p:cNvPr>
            <p:cNvSpPr txBox="1"/>
            <p:nvPr/>
          </p:nvSpPr>
          <p:spPr>
            <a:xfrm>
              <a:off x="119145" y="3177514"/>
              <a:ext cx="1303101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spc="0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OS-based</a:t>
              </a:r>
              <a:r>
                <a:rPr kumimoji="0" lang="zh-CN" altLang="en-US" sz="1800" b="1" i="0" u="none" strike="noStrike" cap="none" spc="0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 </a:t>
              </a:r>
              <a:r>
                <a:rPr kumimoji="0" lang="en-US" altLang="zh-CN" sz="1800" b="1" i="0" u="none" strike="noStrike" cap="none" spc="0" normalizeH="0" baseline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Channels</a:t>
              </a:r>
              <a:endParaRPr kumimoji="0" lang="en-US" sz="1800" b="1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160E27F-1823-F4A5-1A83-5B5CEA1B55B3}"/>
              </a:ext>
            </a:extLst>
          </p:cNvPr>
          <p:cNvGrpSpPr/>
          <p:nvPr/>
        </p:nvGrpSpPr>
        <p:grpSpPr>
          <a:xfrm>
            <a:off x="89647" y="5030140"/>
            <a:ext cx="8957404" cy="1777149"/>
            <a:chOff x="89647" y="5030140"/>
            <a:chExt cx="8957404" cy="1777149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48DB04A0-1EE3-752F-2EBB-D01439A9935F}"/>
                </a:ext>
              </a:extLst>
            </p:cNvPr>
            <p:cNvSpPr/>
            <p:nvPr/>
          </p:nvSpPr>
          <p:spPr>
            <a:xfrm>
              <a:off x="89647" y="5030140"/>
              <a:ext cx="8957404" cy="1777149"/>
            </a:xfrm>
            <a:prstGeom prst="roundRect">
              <a:avLst/>
            </a:prstGeom>
            <a:noFill/>
            <a:ln w="57150" cap="flat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07BEE5A-6343-BE9A-A0F4-494B32A3AC27}"/>
                </a:ext>
              </a:extLst>
            </p:cNvPr>
            <p:cNvSpPr txBox="1"/>
            <p:nvPr/>
          </p:nvSpPr>
          <p:spPr>
            <a:xfrm>
              <a:off x="131966" y="5543962"/>
              <a:ext cx="1627310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800" b="1" i="0" u="none" strike="noStrike" cap="none" spc="0" normalizeH="0" baseline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Architectural</a:t>
              </a:r>
              <a:r>
                <a:rPr kumimoji="0" lang="zh-CN" altLang="en-US" sz="1800" b="1" i="0" u="none" strike="noStrike" cap="none" spc="0" normalizeH="0" baseline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 </a:t>
              </a:r>
              <a:r>
                <a:rPr kumimoji="0" lang="en-US" altLang="zh-CN" sz="1800" b="1" i="0" u="none" strike="noStrike" cap="none" spc="0" normalizeH="0" baseline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FillTx/>
                  <a:latin typeface="Rockwell"/>
                  <a:ea typeface="Rockwell"/>
                  <a:cs typeface="Rockwell"/>
                  <a:sym typeface="Rockwell"/>
                </a:rPr>
                <a:t>Channels</a:t>
              </a:r>
              <a:endParaRPr kumimoji="0" lang="en-US" sz="1800" b="1" i="0" u="none" strike="noStrike" cap="none" spc="0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endParaRPr>
            </a:p>
          </p:txBody>
        </p:sp>
      </p:grpSp>
      <p:pic>
        <p:nvPicPr>
          <p:cNvPr id="2050" name="Picture 2" descr="Linux">
            <a:extLst>
              <a:ext uri="{FF2B5EF4-FFF2-40B4-BE49-F238E27FC236}">
                <a16:creationId xmlns:a16="http://schemas.microsoft.com/office/drawing/2014/main" id="{C872ECC7-0DC4-9378-6ED7-A56BC20C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08" y="3074996"/>
            <a:ext cx="786631" cy="78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@seL4">
            <a:extLst>
              <a:ext uri="{FF2B5EF4-FFF2-40B4-BE49-F238E27FC236}">
                <a16:creationId xmlns:a16="http://schemas.microsoft.com/office/drawing/2014/main" id="{A065F027-4CD9-093E-9455-FFBC99023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34" y="3017079"/>
            <a:ext cx="953049" cy="9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RTOS - Market leading RTOS (Real Time Operating System) for embedded  systems with Internet of Things extensions">
            <a:extLst>
              <a:ext uri="{FF2B5EF4-FFF2-40B4-BE49-F238E27FC236}">
                <a16:creationId xmlns:a16="http://schemas.microsoft.com/office/drawing/2014/main" id="{A3C21FF6-BEDB-98AA-9BC6-AC93F614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46" y="4119125"/>
            <a:ext cx="1089521" cy="46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NX">
            <a:extLst>
              <a:ext uri="{FF2B5EF4-FFF2-40B4-BE49-F238E27FC236}">
                <a16:creationId xmlns:a16="http://schemas.microsoft.com/office/drawing/2014/main" id="{2B270C5F-0178-E2E7-4A27-17B9F5E43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946" y="3971326"/>
            <a:ext cx="1068256" cy="10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Wind River VxWorks: Update/Clarification">
            <a:extLst>
              <a:ext uri="{FF2B5EF4-FFF2-40B4-BE49-F238E27FC236}">
                <a16:creationId xmlns:a16="http://schemas.microsoft.com/office/drawing/2014/main" id="{C3E127A0-7E4F-ED27-104D-2C361515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61" y="4131193"/>
            <a:ext cx="1070472" cy="46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etson AGX Orin">
            <a:extLst>
              <a:ext uri="{FF2B5EF4-FFF2-40B4-BE49-F238E27FC236}">
                <a16:creationId xmlns:a16="http://schemas.microsoft.com/office/drawing/2014/main" id="{570B6DA8-0527-6578-D3DA-85D0D4778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949" y="5241621"/>
            <a:ext cx="1214439" cy="6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nvidia-jetson-nano-module-standing-2c50-d">
            <a:extLst>
              <a:ext uri="{FF2B5EF4-FFF2-40B4-BE49-F238E27FC236}">
                <a16:creationId xmlns:a16="http://schemas.microsoft.com/office/drawing/2014/main" id="{080725A1-782D-2BA8-A976-11E9531A3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18" y="6190291"/>
            <a:ext cx="887506" cy="4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Jetson AGX Orin Developer Kit">
            <a:extLst>
              <a:ext uri="{FF2B5EF4-FFF2-40B4-BE49-F238E27FC236}">
                <a16:creationId xmlns:a16="http://schemas.microsoft.com/office/drawing/2014/main" id="{C739BBBF-CE29-41B5-F2E4-87FA83113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37" y="5291952"/>
            <a:ext cx="970936" cy="64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ntel® NUC Products">
            <a:extLst>
              <a:ext uri="{FF2B5EF4-FFF2-40B4-BE49-F238E27FC236}">
                <a16:creationId xmlns:a16="http://schemas.microsoft.com/office/drawing/2014/main" id="{2C3AACC4-07E5-FFCB-AE46-2E5FEA8EF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86" y="6161208"/>
            <a:ext cx="775097" cy="43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NVIDIA Orin Brings Arm and Ampere to the Edge at Hot Chips 34">
            <a:extLst>
              <a:ext uri="{FF2B5EF4-FFF2-40B4-BE49-F238E27FC236}">
                <a16:creationId xmlns:a16="http://schemas.microsoft.com/office/drawing/2014/main" id="{09036249-D00E-6A19-7115-8F6D41E2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08" y="6087398"/>
            <a:ext cx="826657" cy="6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421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762E-4AFF-723A-BEEC-C9629C176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 altLang="zh-CN"/>
              <a:t>Research</a:t>
            </a:r>
            <a:r>
              <a:rPr lang="zh-CN" altLang="en-US"/>
              <a:t> </a:t>
            </a:r>
            <a:r>
              <a:rPr lang="en-US" altLang="zh-CN"/>
              <a:t>Challenges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7C5F8-ED30-43D8-90FC-F41350213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87" y="1600200"/>
            <a:ext cx="8334803" cy="4778022"/>
          </a:xfrm>
        </p:spPr>
        <p:txBody>
          <a:bodyPr lIns="45719" tIns="45720" rIns="45719" bIns="45720" anchor="t">
            <a:normAutofit/>
          </a:bodyPr>
          <a:lstStyle/>
          <a:p>
            <a:r>
              <a:rPr lang="en-US" i="1">
                <a:solidFill>
                  <a:srgbClr val="7030A0"/>
                </a:solidFill>
              </a:rPr>
              <a:t>What are the resource-contention channels?</a:t>
            </a:r>
          </a:p>
          <a:p>
            <a:pPr marL="457200" lvl="1" indent="0">
              <a:buNone/>
            </a:pPr>
            <a:endParaRPr lang="en-US" sz="2400"/>
          </a:p>
          <a:p>
            <a:r>
              <a:rPr lang="en-US" i="1">
                <a:solidFill>
                  <a:srgbClr val="7030A0"/>
                </a:solidFill>
              </a:rPr>
              <a:t>How </a:t>
            </a:r>
            <a:r>
              <a:rPr lang="en-US" altLang="zh-CN" i="1">
                <a:solidFill>
                  <a:srgbClr val="7030A0"/>
                </a:solidFill>
              </a:rPr>
              <a:t>do</a:t>
            </a:r>
            <a:r>
              <a:rPr lang="zh-CN" altLang="en-US" i="1">
                <a:solidFill>
                  <a:srgbClr val="7030A0"/>
                </a:solidFill>
              </a:rPr>
              <a:t> </a:t>
            </a:r>
            <a:r>
              <a:rPr lang="en-US" altLang="zh-CN" i="1">
                <a:solidFill>
                  <a:srgbClr val="7030A0"/>
                </a:solidFill>
              </a:rPr>
              <a:t>we</a:t>
            </a:r>
            <a:r>
              <a:rPr lang="en-US" i="1">
                <a:solidFill>
                  <a:srgbClr val="7030A0"/>
                </a:solidFill>
              </a:rPr>
              <a:t> automatically tune </a:t>
            </a:r>
            <a:r>
              <a:rPr lang="en-US" altLang="zh-CN" i="1">
                <a:solidFill>
                  <a:srgbClr val="7030A0"/>
                </a:solidFill>
              </a:rPr>
              <a:t>the</a:t>
            </a:r>
            <a:r>
              <a:rPr lang="zh-CN" altLang="en-US" i="1">
                <a:solidFill>
                  <a:srgbClr val="7030A0"/>
                </a:solidFill>
              </a:rPr>
              <a:t> </a:t>
            </a:r>
            <a:r>
              <a:rPr lang="en-US" i="1">
                <a:solidFill>
                  <a:srgbClr val="7030A0"/>
                </a:solidFill>
              </a:rPr>
              <a:t>parameters </a:t>
            </a:r>
            <a:r>
              <a:rPr lang="en-US" altLang="zh-CN" i="1">
                <a:solidFill>
                  <a:srgbClr val="7030A0"/>
                </a:solidFill>
              </a:rPr>
              <a:t>for</a:t>
            </a:r>
            <a:r>
              <a:rPr lang="en-US" i="1">
                <a:solidFill>
                  <a:srgbClr val="7030A0"/>
                </a:solidFill>
              </a:rPr>
              <a:t> </a:t>
            </a:r>
            <a:r>
              <a:rPr lang="en-US" altLang="zh-CN" i="1">
                <a:solidFill>
                  <a:srgbClr val="7030A0"/>
                </a:solidFill>
              </a:rPr>
              <a:t>diverse</a:t>
            </a:r>
            <a:r>
              <a:rPr lang="zh-CN" altLang="en-US" i="1">
                <a:solidFill>
                  <a:srgbClr val="7030A0"/>
                </a:solidFill>
              </a:rPr>
              <a:t> </a:t>
            </a:r>
            <a:r>
              <a:rPr lang="en-US" altLang="zh-CN" i="1">
                <a:solidFill>
                  <a:srgbClr val="7030A0"/>
                </a:solidFill>
              </a:rPr>
              <a:t>and</a:t>
            </a:r>
            <a:r>
              <a:rPr lang="zh-CN" altLang="en-US" i="1">
                <a:solidFill>
                  <a:srgbClr val="7030A0"/>
                </a:solidFill>
              </a:rPr>
              <a:t> </a:t>
            </a:r>
            <a:r>
              <a:rPr lang="en-US" altLang="zh-CN" i="1">
                <a:solidFill>
                  <a:srgbClr val="7030A0"/>
                </a:solidFill>
              </a:rPr>
              <a:t>heterogenous</a:t>
            </a:r>
            <a:r>
              <a:rPr lang="zh-CN" altLang="en-US" i="1">
                <a:solidFill>
                  <a:srgbClr val="7030A0"/>
                </a:solidFill>
              </a:rPr>
              <a:t> </a:t>
            </a:r>
            <a:r>
              <a:rPr lang="en-US" altLang="zh-CN" i="1">
                <a:solidFill>
                  <a:srgbClr val="7030A0"/>
                </a:solidFill>
              </a:rPr>
              <a:t>OSes</a:t>
            </a:r>
            <a:r>
              <a:rPr lang="zh-CN" altLang="en-US" i="1">
                <a:solidFill>
                  <a:srgbClr val="7030A0"/>
                </a:solidFill>
              </a:rPr>
              <a:t> </a:t>
            </a:r>
            <a:r>
              <a:rPr lang="en-US" altLang="zh-CN" i="1">
                <a:solidFill>
                  <a:srgbClr val="7030A0"/>
                </a:solidFill>
              </a:rPr>
              <a:t>and</a:t>
            </a:r>
            <a:r>
              <a:rPr lang="zh-CN" altLang="en-US" i="1">
                <a:solidFill>
                  <a:srgbClr val="7030A0"/>
                </a:solidFill>
              </a:rPr>
              <a:t> </a:t>
            </a:r>
            <a:r>
              <a:rPr lang="en-US" altLang="zh-CN" i="1">
                <a:solidFill>
                  <a:srgbClr val="7030A0"/>
                </a:solidFill>
              </a:rPr>
              <a:t>architectures</a:t>
            </a:r>
            <a:r>
              <a:rPr lang="en-US" i="1">
                <a:solidFill>
                  <a:srgbClr val="7030A0"/>
                </a:solidFill>
              </a:rPr>
              <a:t>?</a:t>
            </a:r>
          </a:p>
          <a:p>
            <a:pPr marL="457200" lvl="1" indent="0">
              <a:buNone/>
            </a:pPr>
            <a:endParaRPr lang="en-US" sz="2400"/>
          </a:p>
          <a:p>
            <a:r>
              <a:rPr lang="en-US" i="1">
                <a:solidFill>
                  <a:srgbClr val="7030A0"/>
                </a:solidFill>
              </a:rPr>
              <a:t>How </a:t>
            </a:r>
            <a:r>
              <a:rPr lang="en-US" altLang="zh-CN" i="1">
                <a:solidFill>
                  <a:srgbClr val="7030A0"/>
                </a:solidFill>
              </a:rPr>
              <a:t>can</a:t>
            </a:r>
            <a:r>
              <a:rPr lang="zh-CN" altLang="en-US" i="1">
                <a:solidFill>
                  <a:srgbClr val="7030A0"/>
                </a:solidFill>
              </a:rPr>
              <a:t> </a:t>
            </a:r>
            <a:r>
              <a:rPr lang="en-US" altLang="zh-CN" i="1">
                <a:solidFill>
                  <a:srgbClr val="7030A0"/>
                </a:solidFill>
              </a:rPr>
              <a:t>we</a:t>
            </a:r>
            <a:r>
              <a:rPr lang="en-US" i="1">
                <a:solidFill>
                  <a:srgbClr val="7030A0"/>
                </a:solidFill>
              </a:rPr>
              <a:t> adaptively select combinations of different channels to maximize the attack impact?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1A9DA-BBC8-86D1-4E0C-AEB002ACF94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055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B256D-2443-5643-9DC7-6D46C520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/>
              <a:t>Overview of Our Proposed 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B0F53-BD43-8F64-7419-9747411CC5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t>7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A54373F-9333-B860-F441-A39FADEA7273}"/>
              </a:ext>
            </a:extLst>
          </p:cNvPr>
          <p:cNvSpPr>
            <a:spLocks noGrp="1"/>
          </p:cNvSpPr>
          <p:nvPr/>
        </p:nvSpPr>
        <p:spPr>
          <a:xfrm>
            <a:off x="461539" y="1681631"/>
            <a:ext cx="7776982" cy="3423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xmlns="" val="1"/>
            </a:ext>
          </a:extLst>
        </p:spPr>
        <p:txBody>
          <a:bodyPr lIns="45719" tIns="45720" rIns="45719" bIns="45720" anchor="t">
            <a:normAutofit fontScale="92500" lnSpcReduction="20000"/>
          </a:bodyPr>
          <a:lstStyle>
            <a:lvl1pPr marL="342900" marR="0" indent="-3429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90575" marR="0" indent="-333375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4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6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6C7373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i="1"/>
              <a:t>Systemization</a:t>
            </a:r>
            <a:r>
              <a:rPr lang="en-US" i="1"/>
              <a:t> of performance interference on:</a:t>
            </a:r>
          </a:p>
          <a:p>
            <a:pPr lvl="1"/>
            <a:r>
              <a:rPr lang="en-US" sz="2400"/>
              <a:t>Shared OS resources</a:t>
            </a:r>
          </a:p>
          <a:p>
            <a:pPr lvl="1"/>
            <a:r>
              <a:rPr lang="en-US" sz="2400"/>
              <a:t>Shared architectural resource</a:t>
            </a:r>
            <a:r>
              <a:rPr lang="en-US" altLang="zh-CN" sz="2400"/>
              <a:t>s</a:t>
            </a:r>
            <a:r>
              <a:rPr lang="en-US" sz="2400"/>
              <a:t> </a:t>
            </a:r>
            <a:endParaRPr lang="en-US"/>
          </a:p>
          <a:p>
            <a:pPr lvl="1"/>
            <a:endParaRPr lang="en-US" sz="2400"/>
          </a:p>
          <a:p>
            <a:r>
              <a:rPr lang="en-US" b="1" i="1"/>
              <a:t>Automatic</a:t>
            </a:r>
            <a:r>
              <a:rPr lang="en-US" i="1"/>
              <a:t> </a:t>
            </a:r>
            <a:r>
              <a:rPr lang="en-US" b="1" i="1"/>
              <a:t>tuning </a:t>
            </a:r>
            <a:r>
              <a:rPr lang="en-US" i="1"/>
              <a:t>of maximum performance interference on each channel (Platform-targeted)</a:t>
            </a:r>
          </a:p>
          <a:p>
            <a:pPr marL="0" indent="0">
              <a:buNone/>
            </a:pPr>
            <a:endParaRPr lang="en-US"/>
          </a:p>
          <a:p>
            <a:r>
              <a:rPr lang="en-US" b="1" i="1"/>
              <a:t>Adaptive</a:t>
            </a:r>
            <a:r>
              <a:rPr lang="en-US" i="1"/>
              <a:t> </a:t>
            </a:r>
            <a:r>
              <a:rPr lang="en-US" b="1" i="1"/>
              <a:t>combination</a:t>
            </a:r>
            <a:r>
              <a:rPr lang="en-US" i="1"/>
              <a:t> of different channels to maximize the attack effects (Workload-targeted)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BCDFE7E-31E6-733A-F168-C71846922CD4}"/>
              </a:ext>
            </a:extLst>
          </p:cNvPr>
          <p:cNvSpPr txBox="1"/>
          <p:nvPr/>
        </p:nvSpPr>
        <p:spPr>
          <a:xfrm>
            <a:off x="488771" y="5149921"/>
            <a:ext cx="8433945" cy="10587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defRPr>
            </a:lvl1pPr>
            <a:lvl2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defRPr>
            </a:lvl2pPr>
            <a:lvl3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defRPr>
            </a:lvl3pPr>
            <a:lvl4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defRPr>
            </a:lvl4pPr>
            <a:lvl5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defRPr>
            </a:lvl5pPr>
            <a:lvl6pPr marL="0" marR="0" indent="2286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defRPr>
            </a:lvl6pPr>
            <a:lvl7pPr marL="0" marR="0" indent="2743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defRPr>
            </a:lvl7pPr>
            <a:lvl8pPr marL="0" marR="0" indent="3200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defRPr>
            </a:lvl8pPr>
            <a:lvl9pPr marL="0" marR="0" indent="3657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i="1">
                <a:solidFill>
                  <a:srgbClr val="00B050"/>
                </a:solidFill>
                <a:latin typeface="Arial"/>
                <a:cs typeface="Arial"/>
                <a:sym typeface="Arial"/>
              </a:rPr>
              <a:t>We want to enable design of more resilient systems</a:t>
            </a:r>
          </a:p>
          <a:p>
            <a:pPr marL="342900" lvl="8" indent="-342900">
              <a:lnSpc>
                <a:spcPct val="12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en-US" sz="2000">
                <a:solidFill>
                  <a:srgbClr val="00B050"/>
                </a:solidFill>
                <a:latin typeface="Arial"/>
                <a:cs typeface="Arial"/>
                <a:sym typeface="Arial"/>
              </a:rPr>
              <a:t>Characterizing worst-case/malicious multi-channel timing interference </a:t>
            </a:r>
            <a:endParaRPr lang="en-US" sz="2000">
              <a:solidFill>
                <a:srgbClr val="00B050"/>
              </a:solidFill>
              <a:latin typeface="Arial"/>
              <a:cs typeface="Arial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922EE07-B417-0564-7AFB-A41E72535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05" y="3088888"/>
            <a:ext cx="581719" cy="581719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3C4264E3-2480-04F8-3142-A2655BFE1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05" y="1695209"/>
            <a:ext cx="581720" cy="58172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AF85C0A-6052-552E-CB14-EF7061752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253" y="4427667"/>
            <a:ext cx="581719" cy="5817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7389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E516-6189-A40E-4D30-794FF51D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585"/>
            <a:ext cx="7237466" cy="980196"/>
          </a:xfrm>
        </p:spPr>
        <p:txBody>
          <a:bodyPr/>
          <a:lstStyle/>
          <a:p>
            <a:r>
              <a:rPr lang="en-US" err="1"/>
              <a:t>PolyRhythm</a:t>
            </a:r>
            <a:r>
              <a:rPr lang="zh-CN" altLang="en-US"/>
              <a:t>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40BDB-C8E1-45E3-AEB0-FC66C4EB9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88" y="1290320"/>
            <a:ext cx="8142112" cy="5181794"/>
          </a:xfrm>
        </p:spPr>
        <p:txBody>
          <a:bodyPr lIns="45719" tIns="45720" rIns="45719" bIns="45720" anchor="t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A</a:t>
            </a:r>
            <a:r>
              <a:rPr lang="zh-CN" altLang="en-US"/>
              <a:t> </a:t>
            </a:r>
            <a:r>
              <a:rPr lang="en-US" altLang="zh-CN" b="1" i="1"/>
              <a:t>templated</a:t>
            </a:r>
            <a:r>
              <a:rPr lang="zh-CN" altLang="en-US"/>
              <a:t> </a:t>
            </a:r>
            <a:r>
              <a:rPr lang="en-US" altLang="zh-CN"/>
              <a:t>tool</a:t>
            </a:r>
            <a:r>
              <a:rPr lang="zh-CN" altLang="en-US"/>
              <a:t> </a:t>
            </a:r>
            <a:r>
              <a:rPr lang="en-US" altLang="zh-CN"/>
              <a:t>for</a:t>
            </a:r>
            <a:r>
              <a:rPr lang="zh-CN" altLang="en-US"/>
              <a:t> </a:t>
            </a:r>
            <a:r>
              <a:rPr lang="en-US" altLang="zh-CN"/>
              <a:t>running</a:t>
            </a:r>
            <a:r>
              <a:rPr lang="zh-CN" altLang="en-US"/>
              <a:t> </a:t>
            </a:r>
            <a:r>
              <a:rPr lang="en-US" altLang="zh-CN" b="1" i="1"/>
              <a:t>worst-case/maximum</a:t>
            </a:r>
            <a:r>
              <a:rPr lang="zh-CN" altLang="en-US" b="1" i="1"/>
              <a:t> </a:t>
            </a:r>
            <a:r>
              <a:rPr lang="en-US" altLang="zh-CN"/>
              <a:t>interference</a:t>
            </a:r>
            <a:endParaRPr lang="en-US"/>
          </a:p>
          <a:p>
            <a:pPr lvl="1">
              <a:lnSpc>
                <a:spcPct val="110000"/>
              </a:lnSpc>
            </a:pPr>
            <a:r>
              <a:rPr lang="en-US" sz="2200"/>
              <a:t>Synthesizes primitives across multiple architectural and kernel-based channels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/>
          </a:p>
          <a:p>
            <a:pPr marL="962025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/>
              <a:t>Uses a genetic algorithm to tune platform-specific parameters offline</a:t>
            </a:r>
          </a:p>
          <a:p>
            <a:pPr marL="962025" lvl="1" indent="-514350">
              <a:lnSpc>
                <a:spcPct val="110000"/>
              </a:lnSpc>
              <a:buFont typeface="+mj-lt"/>
              <a:buAutoNum type="arabicPeriod"/>
            </a:pPr>
            <a:endParaRPr lang="en-US" sz="2600"/>
          </a:p>
          <a:p>
            <a:pPr marL="962025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/>
              <a:t>Searches online to find contention regions</a:t>
            </a:r>
          </a:p>
          <a:p>
            <a:pPr marL="962025" lvl="1" indent="-514350">
              <a:lnSpc>
                <a:spcPct val="110000"/>
              </a:lnSpc>
              <a:buFont typeface="+mj-lt"/>
              <a:buAutoNum type="arabicPeriod"/>
            </a:pPr>
            <a:endParaRPr lang="en-US" sz="2600"/>
          </a:p>
          <a:p>
            <a:pPr marL="962025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600"/>
              <a:t>Reinforcement learning dynamically selects which channel to target online at each time step</a:t>
            </a:r>
          </a:p>
          <a:p>
            <a:pPr>
              <a:lnSpc>
                <a:spcPct val="110000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07B46-251F-6224-1402-C368E37594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9980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77CB2-B6D1-181D-D748-558EC000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 Models and Isolation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A81F6-0A46-CAB3-8D0C-137046CE5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202" y="1621269"/>
            <a:ext cx="2524477" cy="3615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62D5F8-48AA-AACB-475E-3B9AC8CF9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0374" y="1618996"/>
            <a:ext cx="2578460" cy="3620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5F0B4E-9727-3B8C-A7CB-7ED9AB45C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3983" y="1618994"/>
            <a:ext cx="2629266" cy="36200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CED41-ADD8-EFA5-6CB7-AE075ADDA8B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45EAE-5799-C868-C49E-297430BB312C}"/>
              </a:ext>
            </a:extLst>
          </p:cNvPr>
          <p:cNvSpPr txBox="1"/>
          <p:nvPr/>
        </p:nvSpPr>
        <p:spPr>
          <a:xfrm>
            <a:off x="536325" y="5452138"/>
            <a:ext cx="238622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(a) Core Partitioning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7ED89-69B4-2837-44DF-D6C3AFED36CB}"/>
              </a:ext>
            </a:extLst>
          </p:cNvPr>
          <p:cNvSpPr txBox="1"/>
          <p:nvPr/>
        </p:nvSpPr>
        <p:spPr>
          <a:xfrm>
            <a:off x="3089001" y="5452138"/>
            <a:ext cx="283987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(b) Low-Priority Attacker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3ADF85-6818-F83C-0B76-D7F3580B7726}"/>
              </a:ext>
            </a:extLst>
          </p:cNvPr>
          <p:cNvSpPr txBox="1"/>
          <p:nvPr/>
        </p:nvSpPr>
        <p:spPr>
          <a:xfrm>
            <a:off x="6047531" y="5439054"/>
            <a:ext cx="295689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(c) Bandwidth</a:t>
            </a:r>
            <a:r>
              <a:rPr kumimoji="0" lang="en-US" sz="2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Rockwell"/>
              </a:rPr>
              <a:t> Limitations</a:t>
            </a:r>
            <a:endParaRPr kumimoji="0" 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059040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1.9|3.5|3.3|5.1|9.9|2.3|3.8|1.1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7|1.9|3.5|3.3|5.1|9.9|2.3|3.8|1.1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|2.8|2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1.1|4.4|19|1.4|12.7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3.6|22.7|11.3|35.1"/>
</p:tagLst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SPL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CSPL" id="{1521DEFF-CD1D-D244-8982-390F4A668C5E}" vid="{F5DD3BDA-3919-D748-B09A-2CA27F9128E5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Rockwell"/>
            <a:ea typeface="Rockwell"/>
            <a:cs typeface="Rockwell"/>
            <a:sym typeface="Rockwe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2794430D4944468601243A50C7D394" ma:contentTypeVersion="13" ma:contentTypeDescription="Create a new document." ma:contentTypeScope="" ma:versionID="6d1ce14008ec0a851d40e7e2093f7a2c">
  <xsd:schema xmlns:xsd="http://www.w3.org/2001/XMLSchema" xmlns:xs="http://www.w3.org/2001/XMLSchema" xmlns:p="http://schemas.microsoft.com/office/2006/metadata/properties" xmlns:ns3="2da5cee8-649a-4456-aae0-3e9a87c176ca" xmlns:ns4="f8cdffd2-3539-4372-8737-58477436634c" targetNamespace="http://schemas.microsoft.com/office/2006/metadata/properties" ma:root="true" ma:fieldsID="2c2bf1b693a94bf59751454e95f5f7c5" ns3:_="" ns4:_="">
    <xsd:import namespace="2da5cee8-649a-4456-aae0-3e9a87c176ca"/>
    <xsd:import namespace="f8cdffd2-3539-4372-8737-58477436634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5cee8-649a-4456-aae0-3e9a87c176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cdffd2-3539-4372-8737-5847743663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C20E6F-D795-422F-8E4D-EED084536DA6}">
  <ds:schemaRefs>
    <ds:schemaRef ds:uri="2da5cee8-649a-4456-aae0-3e9a87c176ca"/>
    <ds:schemaRef ds:uri="f8cdffd2-3539-4372-8737-5847743663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C7AFBE-E81D-40A5-9A84-C2B22CE3E181}">
  <ds:schemaRefs>
    <ds:schemaRef ds:uri="2da5cee8-649a-4456-aae0-3e9a87c176ca"/>
    <ds:schemaRef ds:uri="f8cdffd2-3539-4372-8737-5847743663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AB48729-6606-4602-ABD9-B34AC60DAA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1234</Words>
  <Application>Microsoft Office PowerPoint</Application>
  <PresentationFormat>On-screen Show (4:3)</PresentationFormat>
  <Paragraphs>279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Courier New</vt:lpstr>
      <vt:lpstr>Rockwell</vt:lpstr>
      <vt:lpstr>Times New Roman</vt:lpstr>
      <vt:lpstr>Wingdings</vt:lpstr>
      <vt:lpstr>Office Theme</vt:lpstr>
      <vt:lpstr>CSPL</vt:lpstr>
      <vt:lpstr>PolyRhythm: Adaptive Tuning of a Multi-Channel Attack Template for Timing Interference</vt:lpstr>
      <vt:lpstr>Motivation</vt:lpstr>
      <vt:lpstr>Motivation</vt:lpstr>
      <vt:lpstr>Survey on Existing Literature</vt:lpstr>
      <vt:lpstr>Survey on Existing Literature</vt:lpstr>
      <vt:lpstr>Research Challenges</vt:lpstr>
      <vt:lpstr>Overview of Our Proposed Solution</vt:lpstr>
      <vt:lpstr>PolyRhythm </vt:lpstr>
      <vt:lpstr>Threat Models and Isolation</vt:lpstr>
      <vt:lpstr>Cache Channels</vt:lpstr>
      <vt:lpstr>Memory Channels</vt:lpstr>
      <vt:lpstr>OS Channels</vt:lpstr>
      <vt:lpstr>Genetic Algorithm for Offline Tuning</vt:lpstr>
      <vt:lpstr>Online Contention Region Search</vt:lpstr>
      <vt:lpstr>Dynamic Spatio-Temporal Primitive Selection</vt:lpstr>
      <vt:lpstr>Effect of Offline Tuning</vt:lpstr>
      <vt:lpstr>Attack Primitive Platform Dependence</vt:lpstr>
      <vt:lpstr>Attacking ORB-SLAM3</vt:lpstr>
      <vt:lpstr>Attacking ORB-SLAM3</vt:lpstr>
      <vt:lpstr>Attacking ORB-SLAM3</vt:lpstr>
      <vt:lpstr>Attacking ORB-SLAM3</vt:lpstr>
      <vt:lpstr>Conclusions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 and Privacy Laboratory  Washington University                     in St. Louis</dc:title>
  <dc:creator>Ning</dc:creator>
  <cp:lastModifiedBy>Sudvarg, Marion</cp:lastModifiedBy>
  <cp:revision>1</cp:revision>
  <cp:lastPrinted>2022-04-05T00:03:53Z</cp:lastPrinted>
  <dcterms:modified xsi:type="dcterms:W3CDTF">2023-02-04T21:56:13Z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0x0101008B2794430D4944468601243A50C7D394</vt:lpwstr>
  </property>
</Properties>
</file>