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1" r:id="rId6"/>
    <p:sldId id="266" r:id="rId7"/>
    <p:sldId id="264" r:id="rId8"/>
    <p:sldId id="265" r:id="rId9"/>
    <p:sldId id="268" r:id="rId10"/>
    <p:sldId id="269" r:id="rId11"/>
    <p:sldId id="270" r:id="rId12"/>
    <p:sldId id="271" r:id="rId13"/>
    <p:sldId id="272" r:id="rId14"/>
    <p:sldId id="274" r:id="rId15"/>
    <p:sldId id="276" r:id="rId16"/>
    <p:sldId id="277" r:id="rId17"/>
    <p:sldId id="278" r:id="rId18"/>
    <p:sldId id="288" r:id="rId19"/>
    <p:sldId id="290" r:id="rId20"/>
    <p:sldId id="292" r:id="rId21"/>
    <p:sldId id="291" r:id="rId22"/>
    <p:sldId id="299" r:id="rId23"/>
    <p:sldId id="300" r:id="rId24"/>
    <p:sldId id="297" r:id="rId25"/>
    <p:sldId id="304" r:id="rId26"/>
    <p:sldId id="2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A6EF1F8-BA78-4AD8-8058-2500267080CB}">
          <p14:sldIdLst>
            <p14:sldId id="256"/>
            <p14:sldId id="257"/>
            <p14:sldId id="258"/>
            <p14:sldId id="259"/>
            <p14:sldId id="261"/>
            <p14:sldId id="266"/>
            <p14:sldId id="264"/>
            <p14:sldId id="265"/>
            <p14:sldId id="268"/>
            <p14:sldId id="269"/>
            <p14:sldId id="270"/>
            <p14:sldId id="271"/>
            <p14:sldId id="272"/>
            <p14:sldId id="274"/>
            <p14:sldId id="276"/>
            <p14:sldId id="277"/>
            <p14:sldId id="278"/>
            <p14:sldId id="288"/>
            <p14:sldId id="290"/>
            <p14:sldId id="292"/>
            <p14:sldId id="291"/>
            <p14:sldId id="299"/>
            <p14:sldId id="300"/>
            <p14:sldId id="297"/>
            <p14:sldId id="304"/>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08" autoAdjust="0"/>
  </p:normalViewPr>
  <p:slideViewPr>
    <p:cSldViewPr snapToGrid="0">
      <p:cViewPr varScale="1">
        <p:scale>
          <a:sx n="88" d="100"/>
          <a:sy n="88" d="100"/>
        </p:scale>
        <p:origin x="13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n Sudvarg" userId="6dddc2dfbb7370a8" providerId="LiveId" clId="{F6AEA524-4FA2-43B5-98F1-709E4A684C2F}"/>
    <pc:docChg chg="delSld modSld delSection modSection">
      <pc:chgData name="Marion Sudvarg" userId="6dddc2dfbb7370a8" providerId="LiveId" clId="{F6AEA524-4FA2-43B5-98F1-709E4A684C2F}" dt="2024-08-03T17:05:57.100" v="48" actId="17851"/>
      <pc:docMkLst>
        <pc:docMk/>
      </pc:docMkLst>
      <pc:sldChg chg="modNotesTx">
        <pc:chgData name="Marion Sudvarg" userId="6dddc2dfbb7370a8" providerId="LiveId" clId="{F6AEA524-4FA2-43B5-98F1-709E4A684C2F}" dt="2024-08-03T17:04:08.845" v="0" actId="6549"/>
        <pc:sldMkLst>
          <pc:docMk/>
          <pc:sldMk cId="4117513752" sldId="256"/>
        </pc:sldMkLst>
      </pc:sldChg>
      <pc:sldChg chg="modNotesTx">
        <pc:chgData name="Marion Sudvarg" userId="6dddc2dfbb7370a8" providerId="LiveId" clId="{F6AEA524-4FA2-43B5-98F1-709E4A684C2F}" dt="2024-08-03T17:04:12.860" v="1" actId="6549"/>
        <pc:sldMkLst>
          <pc:docMk/>
          <pc:sldMk cId="3755693152" sldId="257"/>
        </pc:sldMkLst>
      </pc:sldChg>
      <pc:sldChg chg="modNotesTx">
        <pc:chgData name="Marion Sudvarg" userId="6dddc2dfbb7370a8" providerId="LiveId" clId="{F6AEA524-4FA2-43B5-98F1-709E4A684C2F}" dt="2024-08-03T17:04:34.447" v="23" actId="20577"/>
        <pc:sldMkLst>
          <pc:docMk/>
          <pc:sldMk cId="3554425932" sldId="259"/>
        </pc:sldMkLst>
      </pc:sldChg>
      <pc:sldChg chg="modNotesTx">
        <pc:chgData name="Marion Sudvarg" userId="6dddc2dfbb7370a8" providerId="LiveId" clId="{F6AEA524-4FA2-43B5-98F1-709E4A684C2F}" dt="2024-08-03T17:04:41.136" v="24" actId="20577"/>
        <pc:sldMkLst>
          <pc:docMk/>
          <pc:sldMk cId="565804946" sldId="261"/>
        </pc:sldMkLst>
      </pc:sldChg>
      <pc:sldChg chg="modNotesTx">
        <pc:chgData name="Marion Sudvarg" userId="6dddc2dfbb7370a8" providerId="LiveId" clId="{F6AEA524-4FA2-43B5-98F1-709E4A684C2F}" dt="2024-08-03T17:05:10.147" v="44" actId="20577"/>
        <pc:sldMkLst>
          <pc:docMk/>
          <pc:sldMk cId="2923229076" sldId="264"/>
        </pc:sldMkLst>
      </pc:sldChg>
      <pc:sldChg chg="del">
        <pc:chgData name="Marion Sudvarg" userId="6dddc2dfbb7370a8" providerId="LiveId" clId="{F6AEA524-4FA2-43B5-98F1-709E4A684C2F}" dt="2024-08-03T17:05:48.135" v="45" actId="47"/>
        <pc:sldMkLst>
          <pc:docMk/>
          <pc:sldMk cId="769737232" sldId="267"/>
        </pc:sldMkLst>
      </pc:sldChg>
      <pc:sldChg chg="del">
        <pc:chgData name="Marion Sudvarg" userId="6dddc2dfbb7370a8" providerId="LiveId" clId="{F6AEA524-4FA2-43B5-98F1-709E4A684C2F}" dt="2024-08-03T17:05:48.135" v="45" actId="47"/>
        <pc:sldMkLst>
          <pc:docMk/>
          <pc:sldMk cId="4283507052" sldId="273"/>
        </pc:sldMkLst>
      </pc:sldChg>
      <pc:sldChg chg="del">
        <pc:chgData name="Marion Sudvarg" userId="6dddc2dfbb7370a8" providerId="LiveId" clId="{F6AEA524-4FA2-43B5-98F1-709E4A684C2F}" dt="2024-08-03T17:05:48.135" v="45" actId="47"/>
        <pc:sldMkLst>
          <pc:docMk/>
          <pc:sldMk cId="3672103695" sldId="279"/>
        </pc:sldMkLst>
      </pc:sldChg>
      <pc:sldChg chg="del">
        <pc:chgData name="Marion Sudvarg" userId="6dddc2dfbb7370a8" providerId="LiveId" clId="{F6AEA524-4FA2-43B5-98F1-709E4A684C2F}" dt="2024-08-03T17:05:48.135" v="45" actId="47"/>
        <pc:sldMkLst>
          <pc:docMk/>
          <pc:sldMk cId="521443211" sldId="280"/>
        </pc:sldMkLst>
      </pc:sldChg>
      <pc:sldChg chg="del">
        <pc:chgData name="Marion Sudvarg" userId="6dddc2dfbb7370a8" providerId="LiveId" clId="{F6AEA524-4FA2-43B5-98F1-709E4A684C2F}" dt="2024-08-03T17:05:48.135" v="45" actId="47"/>
        <pc:sldMkLst>
          <pc:docMk/>
          <pc:sldMk cId="1935415372" sldId="281"/>
        </pc:sldMkLst>
      </pc:sldChg>
      <pc:sldChg chg="del">
        <pc:chgData name="Marion Sudvarg" userId="6dddc2dfbb7370a8" providerId="LiveId" clId="{F6AEA524-4FA2-43B5-98F1-709E4A684C2F}" dt="2024-08-03T17:05:48.135" v="45" actId="47"/>
        <pc:sldMkLst>
          <pc:docMk/>
          <pc:sldMk cId="1741166327" sldId="282"/>
        </pc:sldMkLst>
      </pc:sldChg>
      <pc:sldChg chg="del">
        <pc:chgData name="Marion Sudvarg" userId="6dddc2dfbb7370a8" providerId="LiveId" clId="{F6AEA524-4FA2-43B5-98F1-709E4A684C2F}" dt="2024-08-03T17:05:48.135" v="45" actId="47"/>
        <pc:sldMkLst>
          <pc:docMk/>
          <pc:sldMk cId="2548484243" sldId="283"/>
        </pc:sldMkLst>
      </pc:sldChg>
      <pc:sldChg chg="del">
        <pc:chgData name="Marion Sudvarg" userId="6dddc2dfbb7370a8" providerId="LiveId" clId="{F6AEA524-4FA2-43B5-98F1-709E4A684C2F}" dt="2024-08-03T17:05:48.135" v="45" actId="47"/>
        <pc:sldMkLst>
          <pc:docMk/>
          <pc:sldMk cId="4000787501" sldId="284"/>
        </pc:sldMkLst>
      </pc:sldChg>
      <pc:sldChg chg="del">
        <pc:chgData name="Marion Sudvarg" userId="6dddc2dfbb7370a8" providerId="LiveId" clId="{F6AEA524-4FA2-43B5-98F1-709E4A684C2F}" dt="2024-08-03T17:05:48.135" v="45" actId="47"/>
        <pc:sldMkLst>
          <pc:docMk/>
          <pc:sldMk cId="1288601112" sldId="285"/>
        </pc:sldMkLst>
      </pc:sldChg>
      <pc:sldChg chg="del">
        <pc:chgData name="Marion Sudvarg" userId="6dddc2dfbb7370a8" providerId="LiveId" clId="{F6AEA524-4FA2-43B5-98F1-709E4A684C2F}" dt="2024-08-03T17:05:48.135" v="45" actId="47"/>
        <pc:sldMkLst>
          <pc:docMk/>
          <pc:sldMk cId="1438654298" sldId="286"/>
        </pc:sldMkLst>
      </pc:sldChg>
      <pc:sldChg chg="del">
        <pc:chgData name="Marion Sudvarg" userId="6dddc2dfbb7370a8" providerId="LiveId" clId="{F6AEA524-4FA2-43B5-98F1-709E4A684C2F}" dt="2024-08-03T17:05:48.135" v="45" actId="47"/>
        <pc:sldMkLst>
          <pc:docMk/>
          <pc:sldMk cId="1162236113" sldId="287"/>
        </pc:sldMkLst>
      </pc:sldChg>
      <pc:sldChg chg="del">
        <pc:chgData name="Marion Sudvarg" userId="6dddc2dfbb7370a8" providerId="LiveId" clId="{F6AEA524-4FA2-43B5-98F1-709E4A684C2F}" dt="2024-08-03T17:05:48.135" v="45" actId="47"/>
        <pc:sldMkLst>
          <pc:docMk/>
          <pc:sldMk cId="2613951151" sldId="293"/>
        </pc:sldMkLst>
      </pc:sldChg>
      <pc:sldChg chg="del">
        <pc:chgData name="Marion Sudvarg" userId="6dddc2dfbb7370a8" providerId="LiveId" clId="{F6AEA524-4FA2-43B5-98F1-709E4A684C2F}" dt="2024-08-03T17:05:48.135" v="45" actId="47"/>
        <pc:sldMkLst>
          <pc:docMk/>
          <pc:sldMk cId="4042988031" sldId="295"/>
        </pc:sldMkLst>
      </pc:sldChg>
      <pc:sldChg chg="del">
        <pc:chgData name="Marion Sudvarg" userId="6dddc2dfbb7370a8" providerId="LiveId" clId="{F6AEA524-4FA2-43B5-98F1-709E4A684C2F}" dt="2024-08-03T17:05:48.135" v="45" actId="47"/>
        <pc:sldMkLst>
          <pc:docMk/>
          <pc:sldMk cId="1328081709" sldId="296"/>
        </pc:sldMkLst>
      </pc:sldChg>
      <pc:sldChg chg="del">
        <pc:chgData name="Marion Sudvarg" userId="6dddc2dfbb7370a8" providerId="LiveId" clId="{F6AEA524-4FA2-43B5-98F1-709E4A684C2F}" dt="2024-08-03T17:05:48.135" v="45" actId="47"/>
        <pc:sldMkLst>
          <pc:docMk/>
          <pc:sldMk cId="104431959" sldId="301"/>
        </pc:sldMkLst>
      </pc:sldChg>
      <pc:sldChg chg="del">
        <pc:chgData name="Marion Sudvarg" userId="6dddc2dfbb7370a8" providerId="LiveId" clId="{F6AEA524-4FA2-43B5-98F1-709E4A684C2F}" dt="2024-08-03T17:05:48.135" v="45" actId="47"/>
        <pc:sldMkLst>
          <pc:docMk/>
          <pc:sldMk cId="3902032010" sldId="302"/>
        </pc:sldMkLst>
      </pc:sldChg>
      <pc:sldChg chg="del">
        <pc:chgData name="Marion Sudvarg" userId="6dddc2dfbb7370a8" providerId="LiveId" clId="{F6AEA524-4FA2-43B5-98F1-709E4A684C2F}" dt="2024-08-03T17:05:48.135" v="45" actId="47"/>
        <pc:sldMkLst>
          <pc:docMk/>
          <pc:sldMk cId="2228539139" sldId="303"/>
        </pc:sldMkLst>
      </pc:sldChg>
    </pc:docChg>
  </pc:docChgLst>
  <pc:docChgLst>
    <pc:chgData name="Sudvarg, Marion" userId="2bb9b31b-5f3c-4f72-8e1f-41eb276ee9c6" providerId="ADAL" clId="{9B3C58E1-CF7A-4FE2-8E7B-B8D1B7386FB1}"/>
    <pc:docChg chg="undo redo custSel addSld delSld modSld sldOrd addSection delSection modSection">
      <pc:chgData name="Sudvarg, Marion" userId="2bb9b31b-5f3c-4f72-8e1f-41eb276ee9c6" providerId="ADAL" clId="{9B3C58E1-CF7A-4FE2-8E7B-B8D1B7386FB1}" dt="2024-07-18T21:50:24.489" v="6571"/>
      <pc:docMkLst>
        <pc:docMk/>
      </pc:docMkLst>
      <pc:sldChg chg="modSp mod">
        <pc:chgData name="Sudvarg, Marion" userId="2bb9b31b-5f3c-4f72-8e1f-41eb276ee9c6" providerId="ADAL" clId="{9B3C58E1-CF7A-4FE2-8E7B-B8D1B7386FB1}" dt="2024-07-08T13:43:03.556" v="255" actId="207"/>
        <pc:sldMkLst>
          <pc:docMk/>
          <pc:sldMk cId="3755693152" sldId="257"/>
        </pc:sldMkLst>
        <pc:spChg chg="mod">
          <ac:chgData name="Sudvarg, Marion" userId="2bb9b31b-5f3c-4f72-8e1f-41eb276ee9c6" providerId="ADAL" clId="{9B3C58E1-CF7A-4FE2-8E7B-B8D1B7386FB1}" dt="2024-07-08T13:43:03.556" v="255" actId="207"/>
          <ac:spMkLst>
            <pc:docMk/>
            <pc:sldMk cId="3755693152" sldId="257"/>
            <ac:spMk id="21" creationId="{4B731654-FFD5-36F9-9A45-B9204FA3C7D9}"/>
          </ac:spMkLst>
        </pc:spChg>
      </pc:sldChg>
      <pc:sldChg chg="modSp mod">
        <pc:chgData name="Sudvarg, Marion" userId="2bb9b31b-5f3c-4f72-8e1f-41eb276ee9c6" providerId="ADAL" clId="{9B3C58E1-CF7A-4FE2-8E7B-B8D1B7386FB1}" dt="2024-07-08T13:43:12.819" v="256" actId="207"/>
        <pc:sldMkLst>
          <pc:docMk/>
          <pc:sldMk cId="689902631" sldId="258"/>
        </pc:sldMkLst>
        <pc:spChg chg="mod">
          <ac:chgData name="Sudvarg, Marion" userId="2bb9b31b-5f3c-4f72-8e1f-41eb276ee9c6" providerId="ADAL" clId="{9B3C58E1-CF7A-4FE2-8E7B-B8D1B7386FB1}" dt="2024-07-08T13:43:12.819" v="256" actId="207"/>
          <ac:spMkLst>
            <pc:docMk/>
            <pc:sldMk cId="689902631" sldId="258"/>
            <ac:spMk id="6" creationId="{D437CD1E-0F78-152C-1846-DE67EF7F16AF}"/>
          </ac:spMkLst>
        </pc:spChg>
      </pc:sldChg>
      <pc:sldChg chg="modSp mod modNotesTx">
        <pc:chgData name="Sudvarg, Marion" userId="2bb9b31b-5f3c-4f72-8e1f-41eb276ee9c6" providerId="ADAL" clId="{9B3C58E1-CF7A-4FE2-8E7B-B8D1B7386FB1}" dt="2024-07-09T00:46:30.085" v="6348" actId="20577"/>
        <pc:sldMkLst>
          <pc:docMk/>
          <pc:sldMk cId="3554425932" sldId="259"/>
        </pc:sldMkLst>
        <pc:spChg chg="mod">
          <ac:chgData name="Sudvarg, Marion" userId="2bb9b31b-5f3c-4f72-8e1f-41eb276ee9c6" providerId="ADAL" clId="{9B3C58E1-CF7A-4FE2-8E7B-B8D1B7386FB1}" dt="2024-07-08T13:43:21.301" v="257" actId="207"/>
          <ac:spMkLst>
            <pc:docMk/>
            <pc:sldMk cId="3554425932" sldId="259"/>
            <ac:spMk id="21" creationId="{7E860E50-48D0-DA05-7976-B3931152A3C7}"/>
          </ac:spMkLst>
        </pc:spChg>
      </pc:sldChg>
      <pc:sldChg chg="modSp mod">
        <pc:chgData name="Sudvarg, Marion" userId="2bb9b31b-5f3c-4f72-8e1f-41eb276ee9c6" providerId="ADAL" clId="{9B3C58E1-CF7A-4FE2-8E7B-B8D1B7386FB1}" dt="2024-07-08T13:43:36.264" v="260" actId="207"/>
        <pc:sldMkLst>
          <pc:docMk/>
          <pc:sldMk cId="565804946" sldId="261"/>
        </pc:sldMkLst>
        <pc:spChg chg="mod">
          <ac:chgData name="Sudvarg, Marion" userId="2bb9b31b-5f3c-4f72-8e1f-41eb276ee9c6" providerId="ADAL" clId="{9B3C58E1-CF7A-4FE2-8E7B-B8D1B7386FB1}" dt="2024-07-08T13:43:36.264" v="260" actId="207"/>
          <ac:spMkLst>
            <pc:docMk/>
            <pc:sldMk cId="565804946" sldId="261"/>
            <ac:spMk id="4" creationId="{A773AA15-B34A-5DA4-3BAF-54CC3FB75D5C}"/>
          </ac:spMkLst>
        </pc:spChg>
      </pc:sldChg>
      <pc:sldChg chg="modSp mod modNotesTx">
        <pc:chgData name="Sudvarg, Marion" userId="2bb9b31b-5f3c-4f72-8e1f-41eb276ee9c6" providerId="ADAL" clId="{9B3C58E1-CF7A-4FE2-8E7B-B8D1B7386FB1}" dt="2024-07-08T15:58:47.704" v="2542"/>
        <pc:sldMkLst>
          <pc:docMk/>
          <pc:sldMk cId="3358908896" sldId="266"/>
        </pc:sldMkLst>
        <pc:spChg chg="mod">
          <ac:chgData name="Sudvarg, Marion" userId="2bb9b31b-5f3c-4f72-8e1f-41eb276ee9c6" providerId="ADAL" clId="{9B3C58E1-CF7A-4FE2-8E7B-B8D1B7386FB1}" dt="2024-07-08T13:43:30.224" v="259" actId="207"/>
          <ac:spMkLst>
            <pc:docMk/>
            <pc:sldMk cId="3358908896" sldId="266"/>
            <ac:spMk id="8" creationId="{F7F8D9D8-84A4-0941-0C5A-8DCB80AB5271}"/>
          </ac:spMkLst>
        </pc:spChg>
      </pc:sldChg>
      <pc:sldChg chg="modSp mod ord modShow modNotesTx">
        <pc:chgData name="Sudvarg, Marion" userId="2bb9b31b-5f3c-4f72-8e1f-41eb276ee9c6" providerId="ADAL" clId="{9B3C58E1-CF7A-4FE2-8E7B-B8D1B7386FB1}" dt="2024-07-08T23:12:45.793" v="5066" actId="729"/>
        <pc:sldMkLst>
          <pc:docMk/>
          <pc:sldMk cId="769737232" sldId="267"/>
        </pc:sldMkLst>
        <pc:spChg chg="mod">
          <ac:chgData name="Sudvarg, Marion" userId="2bb9b31b-5f3c-4f72-8e1f-41eb276ee9c6" providerId="ADAL" clId="{9B3C58E1-CF7A-4FE2-8E7B-B8D1B7386FB1}" dt="2024-07-08T13:43:26.129" v="258" actId="207"/>
          <ac:spMkLst>
            <pc:docMk/>
            <pc:sldMk cId="769737232" sldId="267"/>
            <ac:spMk id="8" creationId="{F7F8D9D8-84A4-0941-0C5A-8DCB80AB5271}"/>
          </ac:spMkLst>
        </pc:spChg>
      </pc:sldChg>
      <pc:sldChg chg="addSp delSp modSp mod addAnim delAnim modAnim">
        <pc:chgData name="Sudvarg, Marion" userId="2bb9b31b-5f3c-4f72-8e1f-41eb276ee9c6" providerId="ADAL" clId="{9B3C58E1-CF7A-4FE2-8E7B-B8D1B7386FB1}" dt="2024-07-08T14:20:02.309" v="1465" actId="478"/>
        <pc:sldMkLst>
          <pc:docMk/>
          <pc:sldMk cId="1541447529" sldId="271"/>
        </pc:sldMkLst>
        <pc:spChg chg="add del mod">
          <ac:chgData name="Sudvarg, Marion" userId="2bb9b31b-5f3c-4f72-8e1f-41eb276ee9c6" providerId="ADAL" clId="{9B3C58E1-CF7A-4FE2-8E7B-B8D1B7386FB1}" dt="2024-07-08T14:18:15.338" v="1393" actId="478"/>
          <ac:spMkLst>
            <pc:docMk/>
            <pc:sldMk cId="1541447529" sldId="271"/>
            <ac:spMk id="2" creationId="{C6B31E52-F4B4-1EBA-C8BC-39BD120CD950}"/>
          </ac:spMkLst>
        </pc:spChg>
        <pc:spChg chg="add mod ord">
          <ac:chgData name="Sudvarg, Marion" userId="2bb9b31b-5f3c-4f72-8e1f-41eb276ee9c6" providerId="ADAL" clId="{9B3C58E1-CF7A-4FE2-8E7B-B8D1B7386FB1}" dt="2024-07-08T14:20:01.993" v="1464" actId="167"/>
          <ac:spMkLst>
            <pc:docMk/>
            <pc:sldMk cId="1541447529" sldId="271"/>
            <ac:spMk id="3" creationId="{60C31DCB-D98C-C430-F5CA-A4159F13D5ED}"/>
          </ac:spMkLst>
        </pc:spChg>
        <pc:spChg chg="mod">
          <ac:chgData name="Sudvarg, Marion" userId="2bb9b31b-5f3c-4f72-8e1f-41eb276ee9c6" providerId="ADAL" clId="{9B3C58E1-CF7A-4FE2-8E7B-B8D1B7386FB1}" dt="2024-07-08T13:43:51.310" v="261" actId="207"/>
          <ac:spMkLst>
            <pc:docMk/>
            <pc:sldMk cId="1541447529" sldId="271"/>
            <ac:spMk id="4" creationId="{633106C9-8455-4FDE-A40A-089F718674D3}"/>
          </ac:spMkLst>
        </pc:spChg>
        <pc:spChg chg="add del mod">
          <ac:chgData name="Sudvarg, Marion" userId="2bb9b31b-5f3c-4f72-8e1f-41eb276ee9c6" providerId="ADAL" clId="{9B3C58E1-CF7A-4FE2-8E7B-B8D1B7386FB1}" dt="2024-07-08T14:20:02.309" v="1465" actId="478"/>
          <ac:spMkLst>
            <pc:docMk/>
            <pc:sldMk cId="1541447529" sldId="271"/>
            <ac:spMk id="5" creationId="{620ECF5E-E37C-592E-19B2-79CE4C579B82}"/>
          </ac:spMkLst>
        </pc:spChg>
        <pc:cxnChg chg="mod">
          <ac:chgData name="Sudvarg, Marion" userId="2bb9b31b-5f3c-4f72-8e1f-41eb276ee9c6" providerId="ADAL" clId="{9B3C58E1-CF7A-4FE2-8E7B-B8D1B7386FB1}" dt="2024-07-08T14:20:02.309" v="1465" actId="478"/>
          <ac:cxnSpMkLst>
            <pc:docMk/>
            <pc:sldMk cId="1541447529" sldId="271"/>
            <ac:cxnSpMk id="13" creationId="{4C623534-1E14-408C-D431-D9E4FE7E3CFE}"/>
          </ac:cxnSpMkLst>
        </pc:cxnChg>
      </pc:sldChg>
      <pc:sldChg chg="addSp delSp modSp mod delAnim modAnim">
        <pc:chgData name="Sudvarg, Marion" userId="2bb9b31b-5f3c-4f72-8e1f-41eb276ee9c6" providerId="ADAL" clId="{9B3C58E1-CF7A-4FE2-8E7B-B8D1B7386FB1}" dt="2024-07-08T15:56:10.582" v="2535" actId="20577"/>
        <pc:sldMkLst>
          <pc:docMk/>
          <pc:sldMk cId="2728236090" sldId="272"/>
        </pc:sldMkLst>
        <pc:spChg chg="del">
          <ac:chgData name="Sudvarg, Marion" userId="2bb9b31b-5f3c-4f72-8e1f-41eb276ee9c6" providerId="ADAL" clId="{9B3C58E1-CF7A-4FE2-8E7B-B8D1B7386FB1}" dt="2024-07-08T14:20:32.886" v="1471" actId="478"/>
          <ac:spMkLst>
            <pc:docMk/>
            <pc:sldMk cId="2728236090" sldId="272"/>
            <ac:spMk id="2" creationId="{51DEE9F6-A42B-9E4E-E8DA-A09E5AD85A6E}"/>
          </ac:spMkLst>
        </pc:spChg>
        <pc:spChg chg="del">
          <ac:chgData name="Sudvarg, Marion" userId="2bb9b31b-5f3c-4f72-8e1f-41eb276ee9c6" providerId="ADAL" clId="{9B3C58E1-CF7A-4FE2-8E7B-B8D1B7386FB1}" dt="2024-07-08T14:21:11.154" v="1487" actId="478"/>
          <ac:spMkLst>
            <pc:docMk/>
            <pc:sldMk cId="2728236090" sldId="272"/>
            <ac:spMk id="5" creationId="{47CF6713-CF50-7475-1703-6883301EB503}"/>
          </ac:spMkLst>
        </pc:spChg>
        <pc:spChg chg="mod">
          <ac:chgData name="Sudvarg, Marion" userId="2bb9b31b-5f3c-4f72-8e1f-41eb276ee9c6" providerId="ADAL" clId="{9B3C58E1-CF7A-4FE2-8E7B-B8D1B7386FB1}" dt="2024-07-08T15:55:58.925" v="2519" actId="20577"/>
          <ac:spMkLst>
            <pc:docMk/>
            <pc:sldMk cId="2728236090" sldId="272"/>
            <ac:spMk id="6" creationId="{1AD989DA-952E-2D9D-BD6E-4E72832CBC8F}"/>
          </ac:spMkLst>
        </pc:spChg>
        <pc:spChg chg="mod">
          <ac:chgData name="Sudvarg, Marion" userId="2bb9b31b-5f3c-4f72-8e1f-41eb276ee9c6" providerId="ADAL" clId="{9B3C58E1-CF7A-4FE2-8E7B-B8D1B7386FB1}" dt="2024-07-08T15:56:10.582" v="2535" actId="20577"/>
          <ac:spMkLst>
            <pc:docMk/>
            <pc:sldMk cId="2728236090" sldId="272"/>
            <ac:spMk id="7" creationId="{BC910D1F-9727-CB3E-FD97-208A26EA1169}"/>
          </ac:spMkLst>
        </pc:spChg>
        <pc:spChg chg="add mod ord">
          <ac:chgData name="Sudvarg, Marion" userId="2bb9b31b-5f3c-4f72-8e1f-41eb276ee9c6" providerId="ADAL" clId="{9B3C58E1-CF7A-4FE2-8E7B-B8D1B7386FB1}" dt="2024-07-08T14:20:30.911" v="1470" actId="167"/>
          <ac:spMkLst>
            <pc:docMk/>
            <pc:sldMk cId="2728236090" sldId="272"/>
            <ac:spMk id="8" creationId="{CBFACFD1-38CA-F02A-5431-3C8B6C819111}"/>
          </ac:spMkLst>
        </pc:spChg>
        <pc:spChg chg="add mod ord">
          <ac:chgData name="Sudvarg, Marion" userId="2bb9b31b-5f3c-4f72-8e1f-41eb276ee9c6" providerId="ADAL" clId="{9B3C58E1-CF7A-4FE2-8E7B-B8D1B7386FB1}" dt="2024-07-08T14:21:02.788" v="1485" actId="167"/>
          <ac:spMkLst>
            <pc:docMk/>
            <pc:sldMk cId="2728236090" sldId="272"/>
            <ac:spMk id="9" creationId="{7C8DC012-A12A-D9A8-8DFB-AE36700C72CF}"/>
          </ac:spMkLst>
        </pc:spChg>
      </pc:sldChg>
      <pc:sldChg chg="mod modShow">
        <pc:chgData name="Sudvarg, Marion" userId="2bb9b31b-5f3c-4f72-8e1f-41eb276ee9c6" providerId="ADAL" clId="{9B3C58E1-CF7A-4FE2-8E7B-B8D1B7386FB1}" dt="2024-07-08T23:12:45.793" v="5066" actId="729"/>
        <pc:sldMkLst>
          <pc:docMk/>
          <pc:sldMk cId="4283507052" sldId="273"/>
        </pc:sldMkLst>
      </pc:sldChg>
      <pc:sldChg chg="addSp delSp modSp add mod delAnim modAnim">
        <pc:chgData name="Sudvarg, Marion" userId="2bb9b31b-5f3c-4f72-8e1f-41eb276ee9c6" providerId="ADAL" clId="{9B3C58E1-CF7A-4FE2-8E7B-B8D1B7386FB1}" dt="2024-07-08T13:37:54.835" v="248"/>
        <pc:sldMkLst>
          <pc:docMk/>
          <pc:sldMk cId="3995408504" sldId="274"/>
        </pc:sldMkLst>
        <pc:spChg chg="del">
          <ac:chgData name="Sudvarg, Marion" userId="2bb9b31b-5f3c-4f72-8e1f-41eb276ee9c6" providerId="ADAL" clId="{9B3C58E1-CF7A-4FE2-8E7B-B8D1B7386FB1}" dt="2024-07-08T13:21:21.465" v="22" actId="478"/>
          <ac:spMkLst>
            <pc:docMk/>
            <pc:sldMk cId="3995408504" sldId="274"/>
            <ac:spMk id="2" creationId="{51DEE9F6-A42B-9E4E-E8DA-A09E5AD85A6E}"/>
          </ac:spMkLst>
        </pc:spChg>
        <pc:spChg chg="mod">
          <ac:chgData name="Sudvarg, Marion" userId="2bb9b31b-5f3c-4f72-8e1f-41eb276ee9c6" providerId="ADAL" clId="{9B3C58E1-CF7A-4FE2-8E7B-B8D1B7386FB1}" dt="2024-07-08T13:21:11.571" v="20" actId="20577"/>
          <ac:spMkLst>
            <pc:docMk/>
            <pc:sldMk cId="3995408504" sldId="274"/>
            <ac:spMk id="3" creationId="{1A3C9540-1AA9-6830-1DB5-D4B3A43B15DF}"/>
          </ac:spMkLst>
        </pc:spChg>
        <pc:spChg chg="del">
          <ac:chgData name="Sudvarg, Marion" userId="2bb9b31b-5f3c-4f72-8e1f-41eb276ee9c6" providerId="ADAL" clId="{9B3C58E1-CF7A-4FE2-8E7B-B8D1B7386FB1}" dt="2024-07-08T13:21:18.165" v="21" actId="478"/>
          <ac:spMkLst>
            <pc:docMk/>
            <pc:sldMk cId="3995408504" sldId="274"/>
            <ac:spMk id="5" creationId="{47CF6713-CF50-7475-1703-6883301EB503}"/>
          </ac:spMkLst>
        </pc:spChg>
        <pc:spChg chg="del">
          <ac:chgData name="Sudvarg, Marion" userId="2bb9b31b-5f3c-4f72-8e1f-41eb276ee9c6" providerId="ADAL" clId="{9B3C58E1-CF7A-4FE2-8E7B-B8D1B7386FB1}" dt="2024-07-08T13:21:18.165" v="21" actId="478"/>
          <ac:spMkLst>
            <pc:docMk/>
            <pc:sldMk cId="3995408504" sldId="274"/>
            <ac:spMk id="6" creationId="{1AD989DA-952E-2D9D-BD6E-4E72832CBC8F}"/>
          </ac:spMkLst>
        </pc:spChg>
        <pc:spChg chg="del">
          <ac:chgData name="Sudvarg, Marion" userId="2bb9b31b-5f3c-4f72-8e1f-41eb276ee9c6" providerId="ADAL" clId="{9B3C58E1-CF7A-4FE2-8E7B-B8D1B7386FB1}" dt="2024-07-08T13:21:18.165" v="21" actId="478"/>
          <ac:spMkLst>
            <pc:docMk/>
            <pc:sldMk cId="3995408504" sldId="274"/>
            <ac:spMk id="7" creationId="{BC910D1F-9727-CB3E-FD97-208A26EA1169}"/>
          </ac:spMkLst>
        </pc:spChg>
        <pc:spChg chg="add mod">
          <ac:chgData name="Sudvarg, Marion" userId="2bb9b31b-5f3c-4f72-8e1f-41eb276ee9c6" providerId="ADAL" clId="{9B3C58E1-CF7A-4FE2-8E7B-B8D1B7386FB1}" dt="2024-07-08T13:22:11.504" v="46" actId="20577"/>
          <ac:spMkLst>
            <pc:docMk/>
            <pc:sldMk cId="3995408504" sldId="274"/>
            <ac:spMk id="8" creationId="{BB71AF68-B4CE-3822-5ECB-BB17E6D0BFE3}"/>
          </ac:spMkLst>
        </pc:spChg>
        <pc:spChg chg="add mod">
          <ac:chgData name="Sudvarg, Marion" userId="2bb9b31b-5f3c-4f72-8e1f-41eb276ee9c6" providerId="ADAL" clId="{9B3C58E1-CF7A-4FE2-8E7B-B8D1B7386FB1}" dt="2024-07-08T13:23:51.452" v="112" actId="1036"/>
          <ac:spMkLst>
            <pc:docMk/>
            <pc:sldMk cId="3995408504" sldId="274"/>
            <ac:spMk id="9" creationId="{466648E4-125B-483F-C469-9FDB1A9CCBAD}"/>
          </ac:spMkLst>
        </pc:spChg>
        <pc:spChg chg="add mod">
          <ac:chgData name="Sudvarg, Marion" userId="2bb9b31b-5f3c-4f72-8e1f-41eb276ee9c6" providerId="ADAL" clId="{9B3C58E1-CF7A-4FE2-8E7B-B8D1B7386FB1}" dt="2024-07-08T13:23:51.452" v="112" actId="1036"/>
          <ac:spMkLst>
            <pc:docMk/>
            <pc:sldMk cId="3995408504" sldId="274"/>
            <ac:spMk id="10" creationId="{8F1D8CC6-A45D-113A-503B-3794C75DD1A3}"/>
          </ac:spMkLst>
        </pc:spChg>
        <pc:spChg chg="add mod">
          <ac:chgData name="Sudvarg, Marion" userId="2bb9b31b-5f3c-4f72-8e1f-41eb276ee9c6" providerId="ADAL" clId="{9B3C58E1-CF7A-4FE2-8E7B-B8D1B7386FB1}" dt="2024-07-08T13:23:51.452" v="112" actId="1036"/>
          <ac:spMkLst>
            <pc:docMk/>
            <pc:sldMk cId="3995408504" sldId="274"/>
            <ac:spMk id="11" creationId="{09B23F10-D22D-BDB1-DC7B-7584C32B7394}"/>
          </ac:spMkLst>
        </pc:spChg>
        <pc:spChg chg="add mod">
          <ac:chgData name="Sudvarg, Marion" userId="2bb9b31b-5f3c-4f72-8e1f-41eb276ee9c6" providerId="ADAL" clId="{9B3C58E1-CF7A-4FE2-8E7B-B8D1B7386FB1}" dt="2024-07-08T13:29:03.832" v="120" actId="207"/>
          <ac:spMkLst>
            <pc:docMk/>
            <pc:sldMk cId="3995408504" sldId="274"/>
            <ac:spMk id="12" creationId="{2ACDC3DE-F50C-1156-BD7E-2E18ABF6634F}"/>
          </ac:spMkLst>
        </pc:spChg>
        <pc:spChg chg="add mod">
          <ac:chgData name="Sudvarg, Marion" userId="2bb9b31b-5f3c-4f72-8e1f-41eb276ee9c6" providerId="ADAL" clId="{9B3C58E1-CF7A-4FE2-8E7B-B8D1B7386FB1}" dt="2024-07-08T13:34:58.330" v="224" actId="122"/>
          <ac:spMkLst>
            <pc:docMk/>
            <pc:sldMk cId="3995408504" sldId="274"/>
            <ac:spMk id="13" creationId="{C14FFB56-993A-4D30-6FF9-2253BE4D55BF}"/>
          </ac:spMkLst>
        </pc:spChg>
        <pc:spChg chg="add mod">
          <ac:chgData name="Sudvarg, Marion" userId="2bb9b31b-5f3c-4f72-8e1f-41eb276ee9c6" providerId="ADAL" clId="{9B3C58E1-CF7A-4FE2-8E7B-B8D1B7386FB1}" dt="2024-07-08T13:35:49.780" v="227" actId="403"/>
          <ac:spMkLst>
            <pc:docMk/>
            <pc:sldMk cId="3995408504" sldId="274"/>
            <ac:spMk id="14" creationId="{E280ABA8-3782-E5AA-4F2D-44DF5FD55A4D}"/>
          </ac:spMkLst>
        </pc:spChg>
        <pc:spChg chg="add mod">
          <ac:chgData name="Sudvarg, Marion" userId="2bb9b31b-5f3c-4f72-8e1f-41eb276ee9c6" providerId="ADAL" clId="{9B3C58E1-CF7A-4FE2-8E7B-B8D1B7386FB1}" dt="2024-07-08T13:36:09.106" v="230" actId="13822"/>
          <ac:spMkLst>
            <pc:docMk/>
            <pc:sldMk cId="3995408504" sldId="274"/>
            <ac:spMk id="15" creationId="{5563A23D-9471-64C9-04C6-CA2B6FDB4D24}"/>
          </ac:spMkLst>
        </pc:spChg>
        <pc:spChg chg="add mod">
          <ac:chgData name="Sudvarg, Marion" userId="2bb9b31b-5f3c-4f72-8e1f-41eb276ee9c6" providerId="ADAL" clId="{9B3C58E1-CF7A-4FE2-8E7B-B8D1B7386FB1}" dt="2024-07-08T13:36:43.321" v="235" actId="14100"/>
          <ac:spMkLst>
            <pc:docMk/>
            <pc:sldMk cId="3995408504" sldId="274"/>
            <ac:spMk id="16" creationId="{A0FACE5F-66C0-07F0-48A2-A1B4858796EE}"/>
          </ac:spMkLst>
        </pc:spChg>
        <pc:spChg chg="add mod">
          <ac:chgData name="Sudvarg, Marion" userId="2bb9b31b-5f3c-4f72-8e1f-41eb276ee9c6" providerId="ADAL" clId="{9B3C58E1-CF7A-4FE2-8E7B-B8D1B7386FB1}" dt="2024-07-08T13:36:51.102" v="238" actId="14100"/>
          <ac:spMkLst>
            <pc:docMk/>
            <pc:sldMk cId="3995408504" sldId="274"/>
            <ac:spMk id="17" creationId="{C914F747-F2B4-A8E6-3521-97EBE6CCBFC8}"/>
          </ac:spMkLst>
        </pc:spChg>
        <pc:spChg chg="add mod">
          <ac:chgData name="Sudvarg, Marion" userId="2bb9b31b-5f3c-4f72-8e1f-41eb276ee9c6" providerId="ADAL" clId="{9B3C58E1-CF7A-4FE2-8E7B-B8D1B7386FB1}" dt="2024-07-08T13:36:57.850" v="241" actId="14100"/>
          <ac:spMkLst>
            <pc:docMk/>
            <pc:sldMk cId="3995408504" sldId="274"/>
            <ac:spMk id="18" creationId="{00430240-C062-5C22-3959-AD52584B5FA2}"/>
          </ac:spMkLst>
        </pc:spChg>
      </pc:sldChg>
      <pc:sldChg chg="new del">
        <pc:chgData name="Sudvarg, Marion" userId="2bb9b31b-5f3c-4f72-8e1f-41eb276ee9c6" providerId="ADAL" clId="{9B3C58E1-CF7A-4FE2-8E7B-B8D1B7386FB1}" dt="2024-07-08T13:41:00.940" v="252" actId="47"/>
        <pc:sldMkLst>
          <pc:docMk/>
          <pc:sldMk cId="1108312363" sldId="275"/>
        </pc:sldMkLst>
      </pc:sldChg>
      <pc:sldChg chg="add del">
        <pc:chgData name="Sudvarg, Marion" userId="2bb9b31b-5f3c-4f72-8e1f-41eb276ee9c6" providerId="ADAL" clId="{9B3C58E1-CF7A-4FE2-8E7B-B8D1B7386FB1}" dt="2024-07-08T14:04:29.130" v="1135" actId="47"/>
        <pc:sldMkLst>
          <pc:docMk/>
          <pc:sldMk cId="4217887386" sldId="275"/>
        </pc:sldMkLst>
      </pc:sldChg>
      <pc:sldChg chg="addSp modSp new mod setBg modAnim">
        <pc:chgData name="Sudvarg, Marion" userId="2bb9b31b-5f3c-4f72-8e1f-41eb276ee9c6" providerId="ADAL" clId="{9B3C58E1-CF7A-4FE2-8E7B-B8D1B7386FB1}" dt="2024-07-08T13:51:35.048" v="912"/>
        <pc:sldMkLst>
          <pc:docMk/>
          <pc:sldMk cId="674207967" sldId="276"/>
        </pc:sldMkLst>
        <pc:spChg chg="mod">
          <ac:chgData name="Sudvarg, Marion" userId="2bb9b31b-5f3c-4f72-8e1f-41eb276ee9c6" providerId="ADAL" clId="{9B3C58E1-CF7A-4FE2-8E7B-B8D1B7386FB1}" dt="2024-07-08T13:44:20.145" v="319" actId="20577"/>
          <ac:spMkLst>
            <pc:docMk/>
            <pc:sldMk cId="674207967" sldId="276"/>
            <ac:spMk id="2" creationId="{F52074BB-36E7-6292-A9BC-B536607D8773}"/>
          </ac:spMkLst>
        </pc:spChg>
        <pc:spChg chg="mod">
          <ac:chgData name="Sudvarg, Marion" userId="2bb9b31b-5f3c-4f72-8e1f-41eb276ee9c6" providerId="ADAL" clId="{9B3C58E1-CF7A-4FE2-8E7B-B8D1B7386FB1}" dt="2024-07-08T13:50:30.359" v="898" actId="403"/>
          <ac:spMkLst>
            <pc:docMk/>
            <pc:sldMk cId="674207967" sldId="276"/>
            <ac:spMk id="3" creationId="{8ACF992C-1D21-5A4F-5E66-33C65A2366B3}"/>
          </ac:spMkLst>
        </pc:spChg>
        <pc:spChg chg="mod">
          <ac:chgData name="Sudvarg, Marion" userId="2bb9b31b-5f3c-4f72-8e1f-41eb276ee9c6" providerId="ADAL" clId="{9B3C58E1-CF7A-4FE2-8E7B-B8D1B7386FB1}" dt="2024-07-08T13:44:00.929" v="262" actId="207"/>
          <ac:spMkLst>
            <pc:docMk/>
            <pc:sldMk cId="674207967" sldId="276"/>
            <ac:spMk id="4" creationId="{6D7CE72B-8DCE-3D96-2B32-1D0ECBEDDA73}"/>
          </ac:spMkLst>
        </pc:spChg>
        <pc:spChg chg="add mod">
          <ac:chgData name="Sudvarg, Marion" userId="2bb9b31b-5f3c-4f72-8e1f-41eb276ee9c6" providerId="ADAL" clId="{9B3C58E1-CF7A-4FE2-8E7B-B8D1B7386FB1}" dt="2024-07-08T13:50:50.439" v="908" actId="1036"/>
          <ac:spMkLst>
            <pc:docMk/>
            <pc:sldMk cId="674207967" sldId="276"/>
            <ac:spMk id="5" creationId="{8AA2FC43-7D27-711F-6FF7-1D3A9FC96956}"/>
          </ac:spMkLst>
        </pc:spChg>
        <pc:spChg chg="add mod">
          <ac:chgData name="Sudvarg, Marion" userId="2bb9b31b-5f3c-4f72-8e1f-41eb276ee9c6" providerId="ADAL" clId="{9B3C58E1-CF7A-4FE2-8E7B-B8D1B7386FB1}" dt="2024-07-08T13:50:50.439" v="908" actId="1036"/>
          <ac:spMkLst>
            <pc:docMk/>
            <pc:sldMk cId="674207967" sldId="276"/>
            <ac:spMk id="6" creationId="{252C63B4-BC36-55C4-6C8A-4E808D65B23C}"/>
          </ac:spMkLst>
        </pc:spChg>
        <pc:spChg chg="add mod">
          <ac:chgData name="Sudvarg, Marion" userId="2bb9b31b-5f3c-4f72-8e1f-41eb276ee9c6" providerId="ADAL" clId="{9B3C58E1-CF7A-4FE2-8E7B-B8D1B7386FB1}" dt="2024-07-08T13:50:50.439" v="908" actId="1036"/>
          <ac:spMkLst>
            <pc:docMk/>
            <pc:sldMk cId="674207967" sldId="276"/>
            <ac:spMk id="7" creationId="{4AEB2600-8AF8-26CA-24FD-FD065CBF1769}"/>
          </ac:spMkLst>
        </pc:spChg>
        <pc:spChg chg="add mod">
          <ac:chgData name="Sudvarg, Marion" userId="2bb9b31b-5f3c-4f72-8e1f-41eb276ee9c6" providerId="ADAL" clId="{9B3C58E1-CF7A-4FE2-8E7B-B8D1B7386FB1}" dt="2024-07-08T13:50:50.439" v="908" actId="1036"/>
          <ac:spMkLst>
            <pc:docMk/>
            <pc:sldMk cId="674207967" sldId="276"/>
            <ac:spMk id="8" creationId="{EA74203C-A5AB-FF9B-9170-90477B765042}"/>
          </ac:spMkLst>
        </pc:spChg>
      </pc:sldChg>
      <pc:sldChg chg="delSp modSp add mod addAnim delAnim modAnim">
        <pc:chgData name="Sudvarg, Marion" userId="2bb9b31b-5f3c-4f72-8e1f-41eb276ee9c6" providerId="ADAL" clId="{9B3C58E1-CF7A-4FE2-8E7B-B8D1B7386FB1}" dt="2024-07-08T16:28:52.697" v="2976" actId="21"/>
        <pc:sldMkLst>
          <pc:docMk/>
          <pc:sldMk cId="3764409937" sldId="277"/>
        </pc:sldMkLst>
        <pc:spChg chg="mod">
          <ac:chgData name="Sudvarg, Marion" userId="2bb9b31b-5f3c-4f72-8e1f-41eb276ee9c6" providerId="ADAL" clId="{9B3C58E1-CF7A-4FE2-8E7B-B8D1B7386FB1}" dt="2024-07-08T16:28:52.697" v="2976" actId="21"/>
          <ac:spMkLst>
            <pc:docMk/>
            <pc:sldMk cId="3764409937" sldId="277"/>
            <ac:spMk id="3" creationId="{8ACF992C-1D21-5A4F-5E66-33C65A2366B3}"/>
          </ac:spMkLst>
        </pc:spChg>
        <pc:spChg chg="del">
          <ac:chgData name="Sudvarg, Marion" userId="2bb9b31b-5f3c-4f72-8e1f-41eb276ee9c6" providerId="ADAL" clId="{9B3C58E1-CF7A-4FE2-8E7B-B8D1B7386FB1}" dt="2024-07-08T13:51:49.886" v="916" actId="478"/>
          <ac:spMkLst>
            <pc:docMk/>
            <pc:sldMk cId="3764409937" sldId="277"/>
            <ac:spMk id="5" creationId="{8AA2FC43-7D27-711F-6FF7-1D3A9FC96956}"/>
          </ac:spMkLst>
        </pc:spChg>
        <pc:spChg chg="del">
          <ac:chgData name="Sudvarg, Marion" userId="2bb9b31b-5f3c-4f72-8e1f-41eb276ee9c6" providerId="ADAL" clId="{9B3C58E1-CF7A-4FE2-8E7B-B8D1B7386FB1}" dt="2024-07-08T13:51:48.536" v="915" actId="478"/>
          <ac:spMkLst>
            <pc:docMk/>
            <pc:sldMk cId="3764409937" sldId="277"/>
            <ac:spMk id="6" creationId="{252C63B4-BC36-55C4-6C8A-4E808D65B23C}"/>
          </ac:spMkLst>
        </pc:spChg>
        <pc:spChg chg="del">
          <ac:chgData name="Sudvarg, Marion" userId="2bb9b31b-5f3c-4f72-8e1f-41eb276ee9c6" providerId="ADAL" clId="{9B3C58E1-CF7A-4FE2-8E7B-B8D1B7386FB1}" dt="2024-07-08T13:51:46.353" v="914" actId="478"/>
          <ac:spMkLst>
            <pc:docMk/>
            <pc:sldMk cId="3764409937" sldId="277"/>
            <ac:spMk id="7" creationId="{4AEB2600-8AF8-26CA-24FD-FD065CBF1769}"/>
          </ac:spMkLst>
        </pc:spChg>
        <pc:spChg chg="del">
          <ac:chgData name="Sudvarg, Marion" userId="2bb9b31b-5f3c-4f72-8e1f-41eb276ee9c6" providerId="ADAL" clId="{9B3C58E1-CF7A-4FE2-8E7B-B8D1B7386FB1}" dt="2024-07-08T13:51:45.101" v="913" actId="478"/>
          <ac:spMkLst>
            <pc:docMk/>
            <pc:sldMk cId="3764409937" sldId="277"/>
            <ac:spMk id="8" creationId="{EA74203C-A5AB-FF9B-9170-90477B765042}"/>
          </ac:spMkLst>
        </pc:spChg>
      </pc:sldChg>
      <pc:sldChg chg="addSp delSp modSp add mod delAnim modAnim">
        <pc:chgData name="Sudvarg, Marion" userId="2bb9b31b-5f3c-4f72-8e1f-41eb276ee9c6" providerId="ADAL" clId="{9B3C58E1-CF7A-4FE2-8E7B-B8D1B7386FB1}" dt="2024-07-09T06:22:05.104" v="6359"/>
        <pc:sldMkLst>
          <pc:docMk/>
          <pc:sldMk cId="4261424740" sldId="278"/>
        </pc:sldMkLst>
        <pc:spChg chg="mod">
          <ac:chgData name="Sudvarg, Marion" userId="2bb9b31b-5f3c-4f72-8e1f-41eb276ee9c6" providerId="ADAL" clId="{9B3C58E1-CF7A-4FE2-8E7B-B8D1B7386FB1}" dt="2024-07-08T14:01:22.265" v="1130" actId="20577"/>
          <ac:spMkLst>
            <pc:docMk/>
            <pc:sldMk cId="4261424740" sldId="278"/>
            <ac:spMk id="2" creationId="{F52074BB-36E7-6292-A9BC-B536607D8773}"/>
          </ac:spMkLst>
        </pc:spChg>
        <pc:spChg chg="mod">
          <ac:chgData name="Sudvarg, Marion" userId="2bb9b31b-5f3c-4f72-8e1f-41eb276ee9c6" providerId="ADAL" clId="{9B3C58E1-CF7A-4FE2-8E7B-B8D1B7386FB1}" dt="2024-07-09T06:17:43.080" v="6352" actId="14100"/>
          <ac:spMkLst>
            <pc:docMk/>
            <pc:sldMk cId="4261424740" sldId="278"/>
            <ac:spMk id="3" creationId="{8ACF992C-1D21-5A4F-5E66-33C65A2366B3}"/>
          </ac:spMkLst>
        </pc:spChg>
        <pc:spChg chg="add del mod">
          <ac:chgData name="Sudvarg, Marion" userId="2bb9b31b-5f3c-4f72-8e1f-41eb276ee9c6" providerId="ADAL" clId="{9B3C58E1-CF7A-4FE2-8E7B-B8D1B7386FB1}" dt="2024-07-08T14:21:30.388" v="1489" actId="478"/>
          <ac:spMkLst>
            <pc:docMk/>
            <pc:sldMk cId="4261424740" sldId="278"/>
            <ac:spMk id="5" creationId="{E133F3A5-7C23-BA9A-7C6E-AA7FC97EF88A}"/>
          </ac:spMkLst>
        </pc:spChg>
        <pc:spChg chg="add mod">
          <ac:chgData name="Sudvarg, Marion" userId="2bb9b31b-5f3c-4f72-8e1f-41eb276ee9c6" providerId="ADAL" clId="{9B3C58E1-CF7A-4FE2-8E7B-B8D1B7386FB1}" dt="2024-07-09T06:17:30.403" v="6351" actId="1076"/>
          <ac:spMkLst>
            <pc:docMk/>
            <pc:sldMk cId="4261424740" sldId="278"/>
            <ac:spMk id="6" creationId="{58DA95A6-B324-36C7-D913-AE4E368DA3CF}"/>
          </ac:spMkLst>
        </pc:spChg>
        <pc:spChg chg="add mod">
          <ac:chgData name="Sudvarg, Marion" userId="2bb9b31b-5f3c-4f72-8e1f-41eb276ee9c6" providerId="ADAL" clId="{9B3C58E1-CF7A-4FE2-8E7B-B8D1B7386FB1}" dt="2024-07-09T06:17:30.403" v="6351" actId="1076"/>
          <ac:spMkLst>
            <pc:docMk/>
            <pc:sldMk cId="4261424740" sldId="278"/>
            <ac:spMk id="7" creationId="{DFC7CD46-A215-B5FB-B1DB-C64C2BCED77F}"/>
          </ac:spMkLst>
        </pc:spChg>
        <pc:picChg chg="add mod">
          <ac:chgData name="Sudvarg, Marion" userId="2bb9b31b-5f3c-4f72-8e1f-41eb276ee9c6" providerId="ADAL" clId="{9B3C58E1-CF7A-4FE2-8E7B-B8D1B7386FB1}" dt="2024-07-09T06:21:39.406" v="6357" actId="1076"/>
          <ac:picMkLst>
            <pc:docMk/>
            <pc:sldMk cId="4261424740" sldId="278"/>
            <ac:picMk id="8" creationId="{1D524F2A-B883-ED84-9FF8-FF7CE967CA09}"/>
          </ac:picMkLst>
        </pc:picChg>
      </pc:sldChg>
      <pc:sldChg chg="new del">
        <pc:chgData name="Sudvarg, Marion" userId="2bb9b31b-5f3c-4f72-8e1f-41eb276ee9c6" providerId="ADAL" clId="{9B3C58E1-CF7A-4FE2-8E7B-B8D1B7386FB1}" dt="2024-07-08T14:05:22.768" v="1193" actId="47"/>
        <pc:sldMkLst>
          <pc:docMk/>
          <pc:sldMk cId="1463427742" sldId="279"/>
        </pc:sldMkLst>
      </pc:sldChg>
      <pc:sldChg chg="add del setBg">
        <pc:chgData name="Sudvarg, Marion" userId="2bb9b31b-5f3c-4f72-8e1f-41eb276ee9c6" providerId="ADAL" clId="{9B3C58E1-CF7A-4FE2-8E7B-B8D1B7386FB1}" dt="2024-07-08T18:23:11.835" v="3839"/>
        <pc:sldMkLst>
          <pc:docMk/>
          <pc:sldMk cId="3365764589" sldId="279"/>
        </pc:sldMkLst>
      </pc:sldChg>
      <pc:sldChg chg="addSp delSp modSp add del mod ord delAnim modAnim">
        <pc:chgData name="Sudvarg, Marion" userId="2bb9b31b-5f3c-4f72-8e1f-41eb276ee9c6" providerId="ADAL" clId="{9B3C58E1-CF7A-4FE2-8E7B-B8D1B7386FB1}" dt="2024-07-08T18:23:39.998" v="3849"/>
        <pc:sldMkLst>
          <pc:docMk/>
          <pc:sldMk cId="3672103695" sldId="279"/>
        </pc:sldMkLst>
        <pc:spChg chg="del mod">
          <ac:chgData name="Sudvarg, Marion" userId="2bb9b31b-5f3c-4f72-8e1f-41eb276ee9c6" providerId="ADAL" clId="{9B3C58E1-CF7A-4FE2-8E7B-B8D1B7386FB1}" dt="2024-07-08T14:49:30.919" v="2054" actId="478"/>
          <ac:spMkLst>
            <pc:docMk/>
            <pc:sldMk cId="3672103695" sldId="279"/>
            <ac:spMk id="2" creationId="{F52074BB-36E7-6292-A9BC-B536607D8773}"/>
          </ac:spMkLst>
        </pc:spChg>
        <pc:spChg chg="del">
          <ac:chgData name="Sudvarg, Marion" userId="2bb9b31b-5f3c-4f72-8e1f-41eb276ee9c6" providerId="ADAL" clId="{9B3C58E1-CF7A-4FE2-8E7B-B8D1B7386FB1}" dt="2024-07-08T14:35:50.455" v="1777" actId="478"/>
          <ac:spMkLst>
            <pc:docMk/>
            <pc:sldMk cId="3672103695" sldId="279"/>
            <ac:spMk id="3" creationId="{8ACF992C-1D21-5A4F-5E66-33C65A2366B3}"/>
          </ac:spMkLst>
        </pc:spChg>
        <pc:spChg chg="add del mod">
          <ac:chgData name="Sudvarg, Marion" userId="2bb9b31b-5f3c-4f72-8e1f-41eb276ee9c6" providerId="ADAL" clId="{9B3C58E1-CF7A-4FE2-8E7B-B8D1B7386FB1}" dt="2024-07-08T14:36:12.566" v="1778" actId="478"/>
          <ac:spMkLst>
            <pc:docMk/>
            <pc:sldMk cId="3672103695" sldId="279"/>
            <ac:spMk id="6" creationId="{57831B39-D3C0-A7F2-06D7-2DCA9C5C8EA9}"/>
          </ac:spMkLst>
        </pc:spChg>
        <pc:spChg chg="add mod">
          <ac:chgData name="Sudvarg, Marion" userId="2bb9b31b-5f3c-4f72-8e1f-41eb276ee9c6" providerId="ADAL" clId="{9B3C58E1-CF7A-4FE2-8E7B-B8D1B7386FB1}" dt="2024-07-08T14:36:19.538" v="1781" actId="1076"/>
          <ac:spMkLst>
            <pc:docMk/>
            <pc:sldMk cId="3672103695" sldId="279"/>
            <ac:spMk id="7" creationId="{EB9743AC-6D24-0F70-A16A-ADA641E0416C}"/>
          </ac:spMkLst>
        </pc:spChg>
        <pc:spChg chg="add mod">
          <ac:chgData name="Sudvarg, Marion" userId="2bb9b31b-5f3c-4f72-8e1f-41eb276ee9c6" providerId="ADAL" clId="{9B3C58E1-CF7A-4FE2-8E7B-B8D1B7386FB1}" dt="2024-07-08T14:36:19.538" v="1781" actId="1076"/>
          <ac:spMkLst>
            <pc:docMk/>
            <pc:sldMk cId="3672103695" sldId="279"/>
            <ac:spMk id="8" creationId="{4C7A2A39-6791-19C5-7D31-C9E147A79D2B}"/>
          </ac:spMkLst>
        </pc:spChg>
        <pc:spChg chg="add mod">
          <ac:chgData name="Sudvarg, Marion" userId="2bb9b31b-5f3c-4f72-8e1f-41eb276ee9c6" providerId="ADAL" clId="{9B3C58E1-CF7A-4FE2-8E7B-B8D1B7386FB1}" dt="2024-07-08T14:36:19.538" v="1781" actId="1076"/>
          <ac:spMkLst>
            <pc:docMk/>
            <pc:sldMk cId="3672103695" sldId="279"/>
            <ac:spMk id="10" creationId="{8898F9DD-5ECF-C3AE-804D-76DCDC8C862E}"/>
          </ac:spMkLst>
        </pc:spChg>
        <pc:spChg chg="add mod">
          <ac:chgData name="Sudvarg, Marion" userId="2bb9b31b-5f3c-4f72-8e1f-41eb276ee9c6" providerId="ADAL" clId="{9B3C58E1-CF7A-4FE2-8E7B-B8D1B7386FB1}" dt="2024-07-08T14:36:19.538" v="1781" actId="1076"/>
          <ac:spMkLst>
            <pc:docMk/>
            <pc:sldMk cId="3672103695" sldId="279"/>
            <ac:spMk id="12" creationId="{0A854C74-C5D3-93CF-78AD-82AA8C1AE735}"/>
          </ac:spMkLst>
        </pc:spChg>
        <pc:spChg chg="add mod">
          <ac:chgData name="Sudvarg, Marion" userId="2bb9b31b-5f3c-4f72-8e1f-41eb276ee9c6" providerId="ADAL" clId="{9B3C58E1-CF7A-4FE2-8E7B-B8D1B7386FB1}" dt="2024-07-08T14:36:19.538" v="1781" actId="1076"/>
          <ac:spMkLst>
            <pc:docMk/>
            <pc:sldMk cId="3672103695" sldId="279"/>
            <ac:spMk id="14" creationId="{7AE18934-EE06-AD8A-9CAC-F0054233B55F}"/>
          </ac:spMkLst>
        </pc:spChg>
        <pc:spChg chg="add mod">
          <ac:chgData name="Sudvarg, Marion" userId="2bb9b31b-5f3c-4f72-8e1f-41eb276ee9c6" providerId="ADAL" clId="{9B3C58E1-CF7A-4FE2-8E7B-B8D1B7386FB1}" dt="2024-07-08T14:36:19.538" v="1781" actId="1076"/>
          <ac:spMkLst>
            <pc:docMk/>
            <pc:sldMk cId="3672103695" sldId="279"/>
            <ac:spMk id="16" creationId="{9B902F3A-0970-8B0A-3728-30E984EBD299}"/>
          </ac:spMkLst>
        </pc:spChg>
        <pc:spChg chg="add mod">
          <ac:chgData name="Sudvarg, Marion" userId="2bb9b31b-5f3c-4f72-8e1f-41eb276ee9c6" providerId="ADAL" clId="{9B3C58E1-CF7A-4FE2-8E7B-B8D1B7386FB1}" dt="2024-07-08T14:36:19.538" v="1781" actId="1076"/>
          <ac:spMkLst>
            <pc:docMk/>
            <pc:sldMk cId="3672103695" sldId="279"/>
            <ac:spMk id="17" creationId="{6ABBFD92-8C06-43BC-7E8F-73F3CA789BA1}"/>
          </ac:spMkLst>
        </pc:spChg>
        <pc:spChg chg="add mod">
          <ac:chgData name="Sudvarg, Marion" userId="2bb9b31b-5f3c-4f72-8e1f-41eb276ee9c6" providerId="ADAL" clId="{9B3C58E1-CF7A-4FE2-8E7B-B8D1B7386FB1}" dt="2024-07-08T14:36:19.538" v="1781" actId="1076"/>
          <ac:spMkLst>
            <pc:docMk/>
            <pc:sldMk cId="3672103695" sldId="279"/>
            <ac:spMk id="19" creationId="{98CC1B84-AA1E-075F-DE33-CB75F14557F3}"/>
          </ac:spMkLst>
        </pc:spChg>
        <pc:spChg chg="add mod">
          <ac:chgData name="Sudvarg, Marion" userId="2bb9b31b-5f3c-4f72-8e1f-41eb276ee9c6" providerId="ADAL" clId="{9B3C58E1-CF7A-4FE2-8E7B-B8D1B7386FB1}" dt="2024-07-08T14:36:19.538" v="1781" actId="1076"/>
          <ac:spMkLst>
            <pc:docMk/>
            <pc:sldMk cId="3672103695" sldId="279"/>
            <ac:spMk id="21" creationId="{303D6F62-1101-FED2-D42E-9B413B5D258A}"/>
          </ac:spMkLst>
        </pc:spChg>
        <pc:spChg chg="add mod">
          <ac:chgData name="Sudvarg, Marion" userId="2bb9b31b-5f3c-4f72-8e1f-41eb276ee9c6" providerId="ADAL" clId="{9B3C58E1-CF7A-4FE2-8E7B-B8D1B7386FB1}" dt="2024-07-08T14:36:19.538" v="1781" actId="1076"/>
          <ac:spMkLst>
            <pc:docMk/>
            <pc:sldMk cId="3672103695" sldId="279"/>
            <ac:spMk id="23" creationId="{3AA455FE-03EB-D121-F6B2-BF7CF075445B}"/>
          </ac:spMkLst>
        </pc:spChg>
        <pc:spChg chg="add mod">
          <ac:chgData name="Sudvarg, Marion" userId="2bb9b31b-5f3c-4f72-8e1f-41eb276ee9c6" providerId="ADAL" clId="{9B3C58E1-CF7A-4FE2-8E7B-B8D1B7386FB1}" dt="2024-07-08T14:36:19.538" v="1781" actId="1076"/>
          <ac:spMkLst>
            <pc:docMk/>
            <pc:sldMk cId="3672103695" sldId="279"/>
            <ac:spMk id="41" creationId="{0330E746-FA2B-C854-A2AE-13DFCBFFE6D6}"/>
          </ac:spMkLst>
        </pc:spChg>
        <pc:spChg chg="add mod">
          <ac:chgData name="Sudvarg, Marion" userId="2bb9b31b-5f3c-4f72-8e1f-41eb276ee9c6" providerId="ADAL" clId="{9B3C58E1-CF7A-4FE2-8E7B-B8D1B7386FB1}" dt="2024-07-08T14:36:19.538" v="1781" actId="1076"/>
          <ac:spMkLst>
            <pc:docMk/>
            <pc:sldMk cId="3672103695" sldId="279"/>
            <ac:spMk id="42" creationId="{878650A0-3F17-3FD2-7004-497145D8325C}"/>
          </ac:spMkLst>
        </pc:spChg>
        <pc:spChg chg="add mod">
          <ac:chgData name="Sudvarg, Marion" userId="2bb9b31b-5f3c-4f72-8e1f-41eb276ee9c6" providerId="ADAL" clId="{9B3C58E1-CF7A-4FE2-8E7B-B8D1B7386FB1}" dt="2024-07-08T14:36:19.538" v="1781" actId="1076"/>
          <ac:spMkLst>
            <pc:docMk/>
            <pc:sldMk cId="3672103695" sldId="279"/>
            <ac:spMk id="43" creationId="{7CD395A6-C0C4-2784-57A4-A58C2C1F2A66}"/>
          </ac:spMkLst>
        </pc:spChg>
        <pc:spChg chg="add mod">
          <ac:chgData name="Sudvarg, Marion" userId="2bb9b31b-5f3c-4f72-8e1f-41eb276ee9c6" providerId="ADAL" clId="{9B3C58E1-CF7A-4FE2-8E7B-B8D1B7386FB1}" dt="2024-07-08T14:36:19.538" v="1781" actId="1076"/>
          <ac:spMkLst>
            <pc:docMk/>
            <pc:sldMk cId="3672103695" sldId="279"/>
            <ac:spMk id="56" creationId="{BCF9F913-0711-7F56-5327-4E3D9D9FC7AA}"/>
          </ac:spMkLst>
        </pc:spChg>
        <pc:spChg chg="add mod">
          <ac:chgData name="Sudvarg, Marion" userId="2bb9b31b-5f3c-4f72-8e1f-41eb276ee9c6" providerId="ADAL" clId="{9B3C58E1-CF7A-4FE2-8E7B-B8D1B7386FB1}" dt="2024-07-08T14:36:19.538" v="1781" actId="1076"/>
          <ac:spMkLst>
            <pc:docMk/>
            <pc:sldMk cId="3672103695" sldId="279"/>
            <ac:spMk id="57" creationId="{46F6EDF4-1AAF-C143-5313-4B3DC07CC0E3}"/>
          </ac:spMkLst>
        </pc:spChg>
        <pc:spChg chg="add mod">
          <ac:chgData name="Sudvarg, Marion" userId="2bb9b31b-5f3c-4f72-8e1f-41eb276ee9c6" providerId="ADAL" clId="{9B3C58E1-CF7A-4FE2-8E7B-B8D1B7386FB1}" dt="2024-07-08T14:36:19.538" v="1781" actId="1076"/>
          <ac:spMkLst>
            <pc:docMk/>
            <pc:sldMk cId="3672103695" sldId="279"/>
            <ac:spMk id="59" creationId="{B6B66AFF-1A58-B8BC-D813-F7DA440C46DD}"/>
          </ac:spMkLst>
        </pc:spChg>
        <pc:spChg chg="add mod">
          <ac:chgData name="Sudvarg, Marion" userId="2bb9b31b-5f3c-4f72-8e1f-41eb276ee9c6" providerId="ADAL" clId="{9B3C58E1-CF7A-4FE2-8E7B-B8D1B7386FB1}" dt="2024-07-08T14:36:19.538" v="1781" actId="1076"/>
          <ac:spMkLst>
            <pc:docMk/>
            <pc:sldMk cId="3672103695" sldId="279"/>
            <ac:spMk id="61" creationId="{F6C4637E-6ADC-1191-B2C8-149ABFA935B3}"/>
          </ac:spMkLst>
        </pc:spChg>
        <pc:spChg chg="add mod">
          <ac:chgData name="Sudvarg, Marion" userId="2bb9b31b-5f3c-4f72-8e1f-41eb276ee9c6" providerId="ADAL" clId="{9B3C58E1-CF7A-4FE2-8E7B-B8D1B7386FB1}" dt="2024-07-08T14:36:19.538" v="1781" actId="1076"/>
          <ac:spMkLst>
            <pc:docMk/>
            <pc:sldMk cId="3672103695" sldId="279"/>
            <ac:spMk id="63" creationId="{2D2C3F3F-C98A-BBFD-EF91-F3FAC1F3903A}"/>
          </ac:spMkLst>
        </pc:spChg>
        <pc:spChg chg="add mod">
          <ac:chgData name="Sudvarg, Marion" userId="2bb9b31b-5f3c-4f72-8e1f-41eb276ee9c6" providerId="ADAL" clId="{9B3C58E1-CF7A-4FE2-8E7B-B8D1B7386FB1}" dt="2024-07-08T14:36:19.538" v="1781" actId="1076"/>
          <ac:spMkLst>
            <pc:docMk/>
            <pc:sldMk cId="3672103695" sldId="279"/>
            <ac:spMk id="81" creationId="{7D83FD38-C174-5788-3AB1-7B0230B215CF}"/>
          </ac:spMkLst>
        </pc:spChg>
        <pc:spChg chg="add mod">
          <ac:chgData name="Sudvarg, Marion" userId="2bb9b31b-5f3c-4f72-8e1f-41eb276ee9c6" providerId="ADAL" clId="{9B3C58E1-CF7A-4FE2-8E7B-B8D1B7386FB1}" dt="2024-07-08T14:36:19.538" v="1781" actId="1076"/>
          <ac:spMkLst>
            <pc:docMk/>
            <pc:sldMk cId="3672103695" sldId="279"/>
            <ac:spMk id="82" creationId="{6F25574A-71D7-4C7F-5656-386643DE42DF}"/>
          </ac:spMkLst>
        </pc:spChg>
        <pc:spChg chg="add mod">
          <ac:chgData name="Sudvarg, Marion" userId="2bb9b31b-5f3c-4f72-8e1f-41eb276ee9c6" providerId="ADAL" clId="{9B3C58E1-CF7A-4FE2-8E7B-B8D1B7386FB1}" dt="2024-07-08T14:36:19.538" v="1781" actId="1076"/>
          <ac:spMkLst>
            <pc:docMk/>
            <pc:sldMk cId="3672103695" sldId="279"/>
            <ac:spMk id="84" creationId="{72F59883-D46E-2E08-D69D-3E4FA440874D}"/>
          </ac:spMkLst>
        </pc:spChg>
        <pc:spChg chg="add mod">
          <ac:chgData name="Sudvarg, Marion" userId="2bb9b31b-5f3c-4f72-8e1f-41eb276ee9c6" providerId="ADAL" clId="{9B3C58E1-CF7A-4FE2-8E7B-B8D1B7386FB1}" dt="2024-07-08T14:36:19.538" v="1781" actId="1076"/>
          <ac:spMkLst>
            <pc:docMk/>
            <pc:sldMk cId="3672103695" sldId="279"/>
            <ac:spMk id="86" creationId="{90C13E6E-4C21-E5C7-3B1F-12578D6D414C}"/>
          </ac:spMkLst>
        </pc:spChg>
        <pc:spChg chg="add mod">
          <ac:chgData name="Sudvarg, Marion" userId="2bb9b31b-5f3c-4f72-8e1f-41eb276ee9c6" providerId="ADAL" clId="{9B3C58E1-CF7A-4FE2-8E7B-B8D1B7386FB1}" dt="2024-07-08T14:36:19.538" v="1781" actId="1076"/>
          <ac:spMkLst>
            <pc:docMk/>
            <pc:sldMk cId="3672103695" sldId="279"/>
            <ac:spMk id="88" creationId="{22A77B16-DF44-9D11-28B6-3CC193E6CDBE}"/>
          </ac:spMkLst>
        </pc:spChg>
        <pc:spChg chg="add mod">
          <ac:chgData name="Sudvarg, Marion" userId="2bb9b31b-5f3c-4f72-8e1f-41eb276ee9c6" providerId="ADAL" clId="{9B3C58E1-CF7A-4FE2-8E7B-B8D1B7386FB1}" dt="2024-07-08T14:36:19.538" v="1781" actId="1076"/>
          <ac:spMkLst>
            <pc:docMk/>
            <pc:sldMk cId="3672103695" sldId="279"/>
            <ac:spMk id="106" creationId="{B51C2A00-C782-C59F-C67D-14CB0222B8D9}"/>
          </ac:spMkLst>
        </pc:spChg>
        <pc:spChg chg="add mod">
          <ac:chgData name="Sudvarg, Marion" userId="2bb9b31b-5f3c-4f72-8e1f-41eb276ee9c6" providerId="ADAL" clId="{9B3C58E1-CF7A-4FE2-8E7B-B8D1B7386FB1}" dt="2024-07-08T14:36:19.538" v="1781" actId="1076"/>
          <ac:spMkLst>
            <pc:docMk/>
            <pc:sldMk cId="3672103695" sldId="279"/>
            <ac:spMk id="108" creationId="{03ADAC0C-C860-95EA-F17B-FC459709DA7F}"/>
          </ac:spMkLst>
        </pc:spChg>
        <pc:spChg chg="add mod">
          <ac:chgData name="Sudvarg, Marion" userId="2bb9b31b-5f3c-4f72-8e1f-41eb276ee9c6" providerId="ADAL" clId="{9B3C58E1-CF7A-4FE2-8E7B-B8D1B7386FB1}" dt="2024-07-08T14:36:19.538" v="1781" actId="1076"/>
          <ac:spMkLst>
            <pc:docMk/>
            <pc:sldMk cId="3672103695" sldId="279"/>
            <ac:spMk id="110" creationId="{80DE2FED-FB3F-6259-C356-B94636949630}"/>
          </ac:spMkLst>
        </pc:spChg>
        <pc:spChg chg="add mod">
          <ac:chgData name="Sudvarg, Marion" userId="2bb9b31b-5f3c-4f72-8e1f-41eb276ee9c6" providerId="ADAL" clId="{9B3C58E1-CF7A-4FE2-8E7B-B8D1B7386FB1}" dt="2024-07-08T14:36:19.538" v="1781" actId="1076"/>
          <ac:spMkLst>
            <pc:docMk/>
            <pc:sldMk cId="3672103695" sldId="279"/>
            <ac:spMk id="112" creationId="{C865F259-ADDF-0A80-8A1F-49C13F11410E}"/>
          </ac:spMkLst>
        </pc:spChg>
        <pc:spChg chg="add mod">
          <ac:chgData name="Sudvarg, Marion" userId="2bb9b31b-5f3c-4f72-8e1f-41eb276ee9c6" providerId="ADAL" clId="{9B3C58E1-CF7A-4FE2-8E7B-B8D1B7386FB1}" dt="2024-07-08T14:36:19.538" v="1781" actId="1076"/>
          <ac:spMkLst>
            <pc:docMk/>
            <pc:sldMk cId="3672103695" sldId="279"/>
            <ac:spMk id="113" creationId="{BEFE4081-C6CA-345F-9306-5C0D9CA6097B}"/>
          </ac:spMkLst>
        </pc:spChg>
        <pc:spChg chg="add mod">
          <ac:chgData name="Sudvarg, Marion" userId="2bb9b31b-5f3c-4f72-8e1f-41eb276ee9c6" providerId="ADAL" clId="{9B3C58E1-CF7A-4FE2-8E7B-B8D1B7386FB1}" dt="2024-07-08T14:36:19.538" v="1781" actId="1076"/>
          <ac:spMkLst>
            <pc:docMk/>
            <pc:sldMk cId="3672103695" sldId="279"/>
            <ac:spMk id="114" creationId="{8A77084B-3BCF-4D15-D376-12842A10A4EE}"/>
          </ac:spMkLst>
        </pc:spChg>
        <pc:spChg chg="add mod">
          <ac:chgData name="Sudvarg, Marion" userId="2bb9b31b-5f3c-4f72-8e1f-41eb276ee9c6" providerId="ADAL" clId="{9B3C58E1-CF7A-4FE2-8E7B-B8D1B7386FB1}" dt="2024-07-08T14:36:19.538" v="1781" actId="1076"/>
          <ac:spMkLst>
            <pc:docMk/>
            <pc:sldMk cId="3672103695" sldId="279"/>
            <ac:spMk id="115" creationId="{AABAC556-6A89-3C01-7A96-B6F25744DE34}"/>
          </ac:spMkLst>
        </pc:spChg>
        <pc:spChg chg="add mod">
          <ac:chgData name="Sudvarg, Marion" userId="2bb9b31b-5f3c-4f72-8e1f-41eb276ee9c6" providerId="ADAL" clId="{9B3C58E1-CF7A-4FE2-8E7B-B8D1B7386FB1}" dt="2024-07-08T14:36:19.538" v="1781" actId="1076"/>
          <ac:spMkLst>
            <pc:docMk/>
            <pc:sldMk cId="3672103695" sldId="279"/>
            <ac:spMk id="128" creationId="{1000A67A-5210-EBA5-3399-03DB18973F29}"/>
          </ac:spMkLst>
        </pc:spChg>
        <pc:spChg chg="add mod">
          <ac:chgData name="Sudvarg, Marion" userId="2bb9b31b-5f3c-4f72-8e1f-41eb276ee9c6" providerId="ADAL" clId="{9B3C58E1-CF7A-4FE2-8E7B-B8D1B7386FB1}" dt="2024-07-08T14:36:19.538" v="1781" actId="1076"/>
          <ac:spMkLst>
            <pc:docMk/>
            <pc:sldMk cId="3672103695" sldId="279"/>
            <ac:spMk id="129" creationId="{2925A577-E1D4-D64D-C0B8-8498533ABEBC}"/>
          </ac:spMkLst>
        </pc:spChg>
        <pc:spChg chg="add del mod">
          <ac:chgData name="Sudvarg, Marion" userId="2bb9b31b-5f3c-4f72-8e1f-41eb276ee9c6" providerId="ADAL" clId="{9B3C58E1-CF7A-4FE2-8E7B-B8D1B7386FB1}" dt="2024-07-08T14:36:55.793" v="1790" actId="478"/>
          <ac:spMkLst>
            <pc:docMk/>
            <pc:sldMk cId="3672103695" sldId="279"/>
            <ac:spMk id="135" creationId="{115E0D90-9AFA-F5E8-796F-2F0D2FDE3528}"/>
          </ac:spMkLst>
        </pc:spChg>
        <pc:spChg chg="add del mod">
          <ac:chgData name="Sudvarg, Marion" userId="2bb9b31b-5f3c-4f72-8e1f-41eb276ee9c6" providerId="ADAL" clId="{9B3C58E1-CF7A-4FE2-8E7B-B8D1B7386FB1}" dt="2024-07-08T14:36:55.793" v="1790" actId="478"/>
          <ac:spMkLst>
            <pc:docMk/>
            <pc:sldMk cId="3672103695" sldId="279"/>
            <ac:spMk id="136" creationId="{DE7998FC-149E-F812-A0A7-9F143B4F9967}"/>
          </ac:spMkLst>
        </pc:spChg>
        <pc:spChg chg="add del mod">
          <ac:chgData name="Sudvarg, Marion" userId="2bb9b31b-5f3c-4f72-8e1f-41eb276ee9c6" providerId="ADAL" clId="{9B3C58E1-CF7A-4FE2-8E7B-B8D1B7386FB1}" dt="2024-07-08T14:36:55.793" v="1790" actId="478"/>
          <ac:spMkLst>
            <pc:docMk/>
            <pc:sldMk cId="3672103695" sldId="279"/>
            <ac:spMk id="138" creationId="{C07956F0-BC09-16FF-7EB3-2F9E4209697B}"/>
          </ac:spMkLst>
        </pc:spChg>
        <pc:spChg chg="add del mod">
          <ac:chgData name="Sudvarg, Marion" userId="2bb9b31b-5f3c-4f72-8e1f-41eb276ee9c6" providerId="ADAL" clId="{9B3C58E1-CF7A-4FE2-8E7B-B8D1B7386FB1}" dt="2024-07-08T14:36:55.793" v="1790" actId="478"/>
          <ac:spMkLst>
            <pc:docMk/>
            <pc:sldMk cId="3672103695" sldId="279"/>
            <ac:spMk id="140" creationId="{388DD9F1-7952-004A-2630-6A346D7F5459}"/>
          </ac:spMkLst>
        </pc:spChg>
        <pc:spChg chg="add del mod">
          <ac:chgData name="Sudvarg, Marion" userId="2bb9b31b-5f3c-4f72-8e1f-41eb276ee9c6" providerId="ADAL" clId="{9B3C58E1-CF7A-4FE2-8E7B-B8D1B7386FB1}" dt="2024-07-08T14:36:55.793" v="1790" actId="478"/>
          <ac:spMkLst>
            <pc:docMk/>
            <pc:sldMk cId="3672103695" sldId="279"/>
            <ac:spMk id="142" creationId="{03468ADE-FEB1-4978-9B33-6D7D6922A032}"/>
          </ac:spMkLst>
        </pc:spChg>
        <pc:spChg chg="add del mod">
          <ac:chgData name="Sudvarg, Marion" userId="2bb9b31b-5f3c-4f72-8e1f-41eb276ee9c6" providerId="ADAL" clId="{9B3C58E1-CF7A-4FE2-8E7B-B8D1B7386FB1}" dt="2024-07-08T14:36:55.793" v="1790" actId="478"/>
          <ac:spMkLst>
            <pc:docMk/>
            <pc:sldMk cId="3672103695" sldId="279"/>
            <ac:spMk id="144" creationId="{11749F7B-E063-FD41-F90B-1AC070F680E7}"/>
          </ac:spMkLst>
        </pc:spChg>
        <pc:spChg chg="add del mod">
          <ac:chgData name="Sudvarg, Marion" userId="2bb9b31b-5f3c-4f72-8e1f-41eb276ee9c6" providerId="ADAL" clId="{9B3C58E1-CF7A-4FE2-8E7B-B8D1B7386FB1}" dt="2024-07-08T14:36:55.793" v="1790" actId="478"/>
          <ac:spMkLst>
            <pc:docMk/>
            <pc:sldMk cId="3672103695" sldId="279"/>
            <ac:spMk id="145" creationId="{39B9F8D8-B289-D744-F79E-B08CF0E51D0D}"/>
          </ac:spMkLst>
        </pc:spChg>
        <pc:spChg chg="add del mod">
          <ac:chgData name="Sudvarg, Marion" userId="2bb9b31b-5f3c-4f72-8e1f-41eb276ee9c6" providerId="ADAL" clId="{9B3C58E1-CF7A-4FE2-8E7B-B8D1B7386FB1}" dt="2024-07-08T14:36:55.793" v="1790" actId="478"/>
          <ac:spMkLst>
            <pc:docMk/>
            <pc:sldMk cId="3672103695" sldId="279"/>
            <ac:spMk id="147" creationId="{6585581A-66CB-B40D-2BB9-B5B8C1C7F15D}"/>
          </ac:spMkLst>
        </pc:spChg>
        <pc:spChg chg="add del mod">
          <ac:chgData name="Sudvarg, Marion" userId="2bb9b31b-5f3c-4f72-8e1f-41eb276ee9c6" providerId="ADAL" clId="{9B3C58E1-CF7A-4FE2-8E7B-B8D1B7386FB1}" dt="2024-07-08T14:36:55.793" v="1790" actId="478"/>
          <ac:spMkLst>
            <pc:docMk/>
            <pc:sldMk cId="3672103695" sldId="279"/>
            <ac:spMk id="149" creationId="{B30FED59-55A9-9514-B5DD-B9EC2A5B5D0B}"/>
          </ac:spMkLst>
        </pc:spChg>
        <pc:spChg chg="add del mod">
          <ac:chgData name="Sudvarg, Marion" userId="2bb9b31b-5f3c-4f72-8e1f-41eb276ee9c6" providerId="ADAL" clId="{9B3C58E1-CF7A-4FE2-8E7B-B8D1B7386FB1}" dt="2024-07-08T14:36:55.793" v="1790" actId="478"/>
          <ac:spMkLst>
            <pc:docMk/>
            <pc:sldMk cId="3672103695" sldId="279"/>
            <ac:spMk id="151" creationId="{5FD032CE-0005-048C-6DB4-509A3E76C150}"/>
          </ac:spMkLst>
        </pc:spChg>
        <pc:spChg chg="add del mod">
          <ac:chgData name="Sudvarg, Marion" userId="2bb9b31b-5f3c-4f72-8e1f-41eb276ee9c6" providerId="ADAL" clId="{9B3C58E1-CF7A-4FE2-8E7B-B8D1B7386FB1}" dt="2024-07-08T14:36:55.793" v="1790" actId="478"/>
          <ac:spMkLst>
            <pc:docMk/>
            <pc:sldMk cId="3672103695" sldId="279"/>
            <ac:spMk id="169" creationId="{43DF1518-8BA5-7F0C-D908-85B05927EE82}"/>
          </ac:spMkLst>
        </pc:spChg>
        <pc:spChg chg="add del mod">
          <ac:chgData name="Sudvarg, Marion" userId="2bb9b31b-5f3c-4f72-8e1f-41eb276ee9c6" providerId="ADAL" clId="{9B3C58E1-CF7A-4FE2-8E7B-B8D1B7386FB1}" dt="2024-07-08T14:36:55.793" v="1790" actId="478"/>
          <ac:spMkLst>
            <pc:docMk/>
            <pc:sldMk cId="3672103695" sldId="279"/>
            <ac:spMk id="170" creationId="{51ED1525-9AEA-0D84-8C28-094201CB34B6}"/>
          </ac:spMkLst>
        </pc:spChg>
        <pc:spChg chg="add del mod">
          <ac:chgData name="Sudvarg, Marion" userId="2bb9b31b-5f3c-4f72-8e1f-41eb276ee9c6" providerId="ADAL" clId="{9B3C58E1-CF7A-4FE2-8E7B-B8D1B7386FB1}" dt="2024-07-08T14:36:55.793" v="1790" actId="478"/>
          <ac:spMkLst>
            <pc:docMk/>
            <pc:sldMk cId="3672103695" sldId="279"/>
            <ac:spMk id="171" creationId="{AEF6F806-16EA-5804-8E75-1FBCB3A783B7}"/>
          </ac:spMkLst>
        </pc:spChg>
        <pc:spChg chg="add del mod">
          <ac:chgData name="Sudvarg, Marion" userId="2bb9b31b-5f3c-4f72-8e1f-41eb276ee9c6" providerId="ADAL" clId="{9B3C58E1-CF7A-4FE2-8E7B-B8D1B7386FB1}" dt="2024-07-08T14:36:55.793" v="1790" actId="478"/>
          <ac:spMkLst>
            <pc:docMk/>
            <pc:sldMk cId="3672103695" sldId="279"/>
            <ac:spMk id="184" creationId="{FE1F88AB-AFF6-3CDB-2F35-E08507134A45}"/>
          </ac:spMkLst>
        </pc:spChg>
        <pc:spChg chg="add del mod">
          <ac:chgData name="Sudvarg, Marion" userId="2bb9b31b-5f3c-4f72-8e1f-41eb276ee9c6" providerId="ADAL" clId="{9B3C58E1-CF7A-4FE2-8E7B-B8D1B7386FB1}" dt="2024-07-08T14:36:55.793" v="1790" actId="478"/>
          <ac:spMkLst>
            <pc:docMk/>
            <pc:sldMk cId="3672103695" sldId="279"/>
            <ac:spMk id="185" creationId="{157F31FA-6C78-C07E-1E14-63D1F1B7A6D6}"/>
          </ac:spMkLst>
        </pc:spChg>
        <pc:spChg chg="add del mod">
          <ac:chgData name="Sudvarg, Marion" userId="2bb9b31b-5f3c-4f72-8e1f-41eb276ee9c6" providerId="ADAL" clId="{9B3C58E1-CF7A-4FE2-8E7B-B8D1B7386FB1}" dt="2024-07-08T14:36:55.793" v="1790" actId="478"/>
          <ac:spMkLst>
            <pc:docMk/>
            <pc:sldMk cId="3672103695" sldId="279"/>
            <ac:spMk id="187" creationId="{955A6727-F35D-54F6-95C7-52CE5AF0EE7E}"/>
          </ac:spMkLst>
        </pc:spChg>
        <pc:spChg chg="add del mod">
          <ac:chgData name="Sudvarg, Marion" userId="2bb9b31b-5f3c-4f72-8e1f-41eb276ee9c6" providerId="ADAL" clId="{9B3C58E1-CF7A-4FE2-8E7B-B8D1B7386FB1}" dt="2024-07-08T14:36:55.793" v="1790" actId="478"/>
          <ac:spMkLst>
            <pc:docMk/>
            <pc:sldMk cId="3672103695" sldId="279"/>
            <ac:spMk id="189" creationId="{9DC1E45D-1E50-4DEC-9B45-D2A73B14B4EE}"/>
          </ac:spMkLst>
        </pc:spChg>
        <pc:spChg chg="add del mod">
          <ac:chgData name="Sudvarg, Marion" userId="2bb9b31b-5f3c-4f72-8e1f-41eb276ee9c6" providerId="ADAL" clId="{9B3C58E1-CF7A-4FE2-8E7B-B8D1B7386FB1}" dt="2024-07-08T14:36:55.793" v="1790" actId="478"/>
          <ac:spMkLst>
            <pc:docMk/>
            <pc:sldMk cId="3672103695" sldId="279"/>
            <ac:spMk id="191" creationId="{72032227-C7C0-8EDB-7DB4-EB98C1E31491}"/>
          </ac:spMkLst>
        </pc:spChg>
        <pc:spChg chg="add del mod">
          <ac:chgData name="Sudvarg, Marion" userId="2bb9b31b-5f3c-4f72-8e1f-41eb276ee9c6" providerId="ADAL" clId="{9B3C58E1-CF7A-4FE2-8E7B-B8D1B7386FB1}" dt="2024-07-08T14:36:55.793" v="1790" actId="478"/>
          <ac:spMkLst>
            <pc:docMk/>
            <pc:sldMk cId="3672103695" sldId="279"/>
            <ac:spMk id="209" creationId="{CD8C7C7D-C407-2C34-A063-C21FB7FC916C}"/>
          </ac:spMkLst>
        </pc:spChg>
        <pc:spChg chg="add del mod">
          <ac:chgData name="Sudvarg, Marion" userId="2bb9b31b-5f3c-4f72-8e1f-41eb276ee9c6" providerId="ADAL" clId="{9B3C58E1-CF7A-4FE2-8E7B-B8D1B7386FB1}" dt="2024-07-08T14:36:55.793" v="1790" actId="478"/>
          <ac:spMkLst>
            <pc:docMk/>
            <pc:sldMk cId="3672103695" sldId="279"/>
            <ac:spMk id="210" creationId="{3D978B3C-E0CB-D631-C166-DE840FD53CBC}"/>
          </ac:spMkLst>
        </pc:spChg>
        <pc:spChg chg="add del mod">
          <ac:chgData name="Sudvarg, Marion" userId="2bb9b31b-5f3c-4f72-8e1f-41eb276ee9c6" providerId="ADAL" clId="{9B3C58E1-CF7A-4FE2-8E7B-B8D1B7386FB1}" dt="2024-07-08T14:36:55.793" v="1790" actId="478"/>
          <ac:spMkLst>
            <pc:docMk/>
            <pc:sldMk cId="3672103695" sldId="279"/>
            <ac:spMk id="212" creationId="{9C7E3D74-FB06-0CBD-6AC7-9E6D1D531D02}"/>
          </ac:spMkLst>
        </pc:spChg>
        <pc:spChg chg="add del mod">
          <ac:chgData name="Sudvarg, Marion" userId="2bb9b31b-5f3c-4f72-8e1f-41eb276ee9c6" providerId="ADAL" clId="{9B3C58E1-CF7A-4FE2-8E7B-B8D1B7386FB1}" dt="2024-07-08T14:36:55.793" v="1790" actId="478"/>
          <ac:spMkLst>
            <pc:docMk/>
            <pc:sldMk cId="3672103695" sldId="279"/>
            <ac:spMk id="214" creationId="{4F59923A-81A8-8763-86A6-A79020FA14FE}"/>
          </ac:spMkLst>
        </pc:spChg>
        <pc:spChg chg="add del mod">
          <ac:chgData name="Sudvarg, Marion" userId="2bb9b31b-5f3c-4f72-8e1f-41eb276ee9c6" providerId="ADAL" clId="{9B3C58E1-CF7A-4FE2-8E7B-B8D1B7386FB1}" dt="2024-07-08T14:36:55.793" v="1790" actId="478"/>
          <ac:spMkLst>
            <pc:docMk/>
            <pc:sldMk cId="3672103695" sldId="279"/>
            <ac:spMk id="216" creationId="{DD5CB402-3951-6529-CABE-83442C2EDC8B}"/>
          </ac:spMkLst>
        </pc:spChg>
        <pc:spChg chg="add del mod">
          <ac:chgData name="Sudvarg, Marion" userId="2bb9b31b-5f3c-4f72-8e1f-41eb276ee9c6" providerId="ADAL" clId="{9B3C58E1-CF7A-4FE2-8E7B-B8D1B7386FB1}" dt="2024-07-08T14:36:55.793" v="1790" actId="478"/>
          <ac:spMkLst>
            <pc:docMk/>
            <pc:sldMk cId="3672103695" sldId="279"/>
            <ac:spMk id="234" creationId="{8E99512A-F368-EC99-9483-1494E7ACA409}"/>
          </ac:spMkLst>
        </pc:spChg>
        <pc:spChg chg="add del mod">
          <ac:chgData name="Sudvarg, Marion" userId="2bb9b31b-5f3c-4f72-8e1f-41eb276ee9c6" providerId="ADAL" clId="{9B3C58E1-CF7A-4FE2-8E7B-B8D1B7386FB1}" dt="2024-07-08T14:36:55.793" v="1790" actId="478"/>
          <ac:spMkLst>
            <pc:docMk/>
            <pc:sldMk cId="3672103695" sldId="279"/>
            <ac:spMk id="236" creationId="{DF41C2C8-35B6-EDD0-0887-9DB29A7648BE}"/>
          </ac:spMkLst>
        </pc:spChg>
        <pc:spChg chg="add del mod">
          <ac:chgData name="Sudvarg, Marion" userId="2bb9b31b-5f3c-4f72-8e1f-41eb276ee9c6" providerId="ADAL" clId="{9B3C58E1-CF7A-4FE2-8E7B-B8D1B7386FB1}" dt="2024-07-08T14:36:55.793" v="1790" actId="478"/>
          <ac:spMkLst>
            <pc:docMk/>
            <pc:sldMk cId="3672103695" sldId="279"/>
            <ac:spMk id="238" creationId="{593CC2A4-54FC-8C04-1450-6F01DDD8999C}"/>
          </ac:spMkLst>
        </pc:spChg>
        <pc:spChg chg="add del mod">
          <ac:chgData name="Sudvarg, Marion" userId="2bb9b31b-5f3c-4f72-8e1f-41eb276ee9c6" providerId="ADAL" clId="{9B3C58E1-CF7A-4FE2-8E7B-B8D1B7386FB1}" dt="2024-07-08T14:36:55.793" v="1790" actId="478"/>
          <ac:spMkLst>
            <pc:docMk/>
            <pc:sldMk cId="3672103695" sldId="279"/>
            <ac:spMk id="240" creationId="{10395B59-6A97-FD55-3C60-0167CD25F2D8}"/>
          </ac:spMkLst>
        </pc:spChg>
        <pc:spChg chg="add del mod">
          <ac:chgData name="Sudvarg, Marion" userId="2bb9b31b-5f3c-4f72-8e1f-41eb276ee9c6" providerId="ADAL" clId="{9B3C58E1-CF7A-4FE2-8E7B-B8D1B7386FB1}" dt="2024-07-08T14:36:55.793" v="1790" actId="478"/>
          <ac:spMkLst>
            <pc:docMk/>
            <pc:sldMk cId="3672103695" sldId="279"/>
            <ac:spMk id="241" creationId="{2EF09E93-596B-04BF-C379-16DEABD647C3}"/>
          </ac:spMkLst>
        </pc:spChg>
        <pc:spChg chg="add del mod">
          <ac:chgData name="Sudvarg, Marion" userId="2bb9b31b-5f3c-4f72-8e1f-41eb276ee9c6" providerId="ADAL" clId="{9B3C58E1-CF7A-4FE2-8E7B-B8D1B7386FB1}" dt="2024-07-08T14:36:55.793" v="1790" actId="478"/>
          <ac:spMkLst>
            <pc:docMk/>
            <pc:sldMk cId="3672103695" sldId="279"/>
            <ac:spMk id="242" creationId="{7F0D53D6-CD7D-531C-05F1-9690ACC14309}"/>
          </ac:spMkLst>
        </pc:spChg>
        <pc:spChg chg="add del mod">
          <ac:chgData name="Sudvarg, Marion" userId="2bb9b31b-5f3c-4f72-8e1f-41eb276ee9c6" providerId="ADAL" clId="{9B3C58E1-CF7A-4FE2-8E7B-B8D1B7386FB1}" dt="2024-07-08T14:36:55.793" v="1790" actId="478"/>
          <ac:spMkLst>
            <pc:docMk/>
            <pc:sldMk cId="3672103695" sldId="279"/>
            <ac:spMk id="243" creationId="{72CB20B9-2649-D076-D443-109A8DBCE648}"/>
          </ac:spMkLst>
        </pc:spChg>
        <pc:spChg chg="add del mod">
          <ac:chgData name="Sudvarg, Marion" userId="2bb9b31b-5f3c-4f72-8e1f-41eb276ee9c6" providerId="ADAL" clId="{9B3C58E1-CF7A-4FE2-8E7B-B8D1B7386FB1}" dt="2024-07-08T14:36:55.793" v="1790" actId="478"/>
          <ac:spMkLst>
            <pc:docMk/>
            <pc:sldMk cId="3672103695" sldId="279"/>
            <ac:spMk id="256" creationId="{C4D61F66-047A-641E-05B1-04E3014FB7DD}"/>
          </ac:spMkLst>
        </pc:spChg>
        <pc:spChg chg="add del mod">
          <ac:chgData name="Sudvarg, Marion" userId="2bb9b31b-5f3c-4f72-8e1f-41eb276ee9c6" providerId="ADAL" clId="{9B3C58E1-CF7A-4FE2-8E7B-B8D1B7386FB1}" dt="2024-07-08T14:36:55.793" v="1790" actId="478"/>
          <ac:spMkLst>
            <pc:docMk/>
            <pc:sldMk cId="3672103695" sldId="279"/>
            <ac:spMk id="257" creationId="{1CEC0188-3C8F-0368-2BE8-6D6821EC645C}"/>
          </ac:spMkLst>
        </pc:spChg>
        <pc:spChg chg="add del mod">
          <ac:chgData name="Sudvarg, Marion" userId="2bb9b31b-5f3c-4f72-8e1f-41eb276ee9c6" providerId="ADAL" clId="{9B3C58E1-CF7A-4FE2-8E7B-B8D1B7386FB1}" dt="2024-07-08T14:46:41.722" v="2035" actId="478"/>
          <ac:spMkLst>
            <pc:docMk/>
            <pc:sldMk cId="3672103695" sldId="279"/>
            <ac:spMk id="263" creationId="{C40ACC0B-5492-E015-7895-BA49F16E5CAF}"/>
          </ac:spMkLst>
        </pc:spChg>
        <pc:spChg chg="add del mod">
          <ac:chgData name="Sudvarg, Marion" userId="2bb9b31b-5f3c-4f72-8e1f-41eb276ee9c6" providerId="ADAL" clId="{9B3C58E1-CF7A-4FE2-8E7B-B8D1B7386FB1}" dt="2024-07-08T14:46:39.027" v="2034" actId="478"/>
          <ac:spMkLst>
            <pc:docMk/>
            <pc:sldMk cId="3672103695" sldId="279"/>
            <ac:spMk id="264" creationId="{F8059557-ECB0-0DAA-A908-825F3F247445}"/>
          </ac:spMkLst>
        </pc:spChg>
        <pc:spChg chg="add del mod">
          <ac:chgData name="Sudvarg, Marion" userId="2bb9b31b-5f3c-4f72-8e1f-41eb276ee9c6" providerId="ADAL" clId="{9B3C58E1-CF7A-4FE2-8E7B-B8D1B7386FB1}" dt="2024-07-08T14:49:41.325" v="2056" actId="478"/>
          <ac:spMkLst>
            <pc:docMk/>
            <pc:sldMk cId="3672103695" sldId="279"/>
            <ac:spMk id="271" creationId="{3678E2D9-22C3-9FDA-C88C-784A7DB0BD99}"/>
          </ac:spMkLst>
        </pc:spChg>
        <pc:spChg chg="add mod">
          <ac:chgData name="Sudvarg, Marion" userId="2bb9b31b-5f3c-4f72-8e1f-41eb276ee9c6" providerId="ADAL" clId="{9B3C58E1-CF7A-4FE2-8E7B-B8D1B7386FB1}" dt="2024-07-08T14:58:50.168" v="2112"/>
          <ac:spMkLst>
            <pc:docMk/>
            <pc:sldMk cId="3672103695" sldId="279"/>
            <ac:spMk id="272" creationId="{BB589662-09BD-4BEB-D7F0-74CBED4DFCB8}"/>
          </ac:spMkLst>
        </pc:spChg>
        <pc:picChg chg="add mod">
          <ac:chgData name="Sudvarg, Marion" userId="2bb9b31b-5f3c-4f72-8e1f-41eb276ee9c6" providerId="ADAL" clId="{9B3C58E1-CF7A-4FE2-8E7B-B8D1B7386FB1}" dt="2024-07-08T14:36:19.538" v="1781" actId="1076"/>
          <ac:picMkLst>
            <pc:docMk/>
            <pc:sldMk cId="3672103695" sldId="279"/>
            <ac:picMk id="9" creationId="{22E4B32C-1BA1-B7F8-EEEE-E84B08DD9656}"/>
          </ac:picMkLst>
        </pc:picChg>
        <pc:picChg chg="add mod">
          <ac:chgData name="Sudvarg, Marion" userId="2bb9b31b-5f3c-4f72-8e1f-41eb276ee9c6" providerId="ADAL" clId="{9B3C58E1-CF7A-4FE2-8E7B-B8D1B7386FB1}" dt="2024-07-08T14:36:19.538" v="1781" actId="1076"/>
          <ac:picMkLst>
            <pc:docMk/>
            <pc:sldMk cId="3672103695" sldId="279"/>
            <ac:picMk id="11" creationId="{D24C4A37-F34A-7071-13B5-08799E9206E6}"/>
          </ac:picMkLst>
        </pc:picChg>
        <pc:picChg chg="add mod">
          <ac:chgData name="Sudvarg, Marion" userId="2bb9b31b-5f3c-4f72-8e1f-41eb276ee9c6" providerId="ADAL" clId="{9B3C58E1-CF7A-4FE2-8E7B-B8D1B7386FB1}" dt="2024-07-08T14:36:19.538" v="1781" actId="1076"/>
          <ac:picMkLst>
            <pc:docMk/>
            <pc:sldMk cId="3672103695" sldId="279"/>
            <ac:picMk id="13" creationId="{FCD5EA20-976D-48E3-E02B-DA3E134473BC}"/>
          </ac:picMkLst>
        </pc:picChg>
        <pc:picChg chg="add mod">
          <ac:chgData name="Sudvarg, Marion" userId="2bb9b31b-5f3c-4f72-8e1f-41eb276ee9c6" providerId="ADAL" clId="{9B3C58E1-CF7A-4FE2-8E7B-B8D1B7386FB1}" dt="2024-07-08T14:36:19.538" v="1781" actId="1076"/>
          <ac:picMkLst>
            <pc:docMk/>
            <pc:sldMk cId="3672103695" sldId="279"/>
            <ac:picMk id="15" creationId="{C51647FE-1707-6E24-FC89-FDCE1BBB4D36}"/>
          </ac:picMkLst>
        </pc:picChg>
        <pc:picChg chg="add mod">
          <ac:chgData name="Sudvarg, Marion" userId="2bb9b31b-5f3c-4f72-8e1f-41eb276ee9c6" providerId="ADAL" clId="{9B3C58E1-CF7A-4FE2-8E7B-B8D1B7386FB1}" dt="2024-07-08T14:36:19.538" v="1781" actId="1076"/>
          <ac:picMkLst>
            <pc:docMk/>
            <pc:sldMk cId="3672103695" sldId="279"/>
            <ac:picMk id="18" creationId="{CBE8E4EE-C874-882E-473C-46F8BB200917}"/>
          </ac:picMkLst>
        </pc:picChg>
        <pc:picChg chg="add mod">
          <ac:chgData name="Sudvarg, Marion" userId="2bb9b31b-5f3c-4f72-8e1f-41eb276ee9c6" providerId="ADAL" clId="{9B3C58E1-CF7A-4FE2-8E7B-B8D1B7386FB1}" dt="2024-07-08T14:36:19.538" v="1781" actId="1076"/>
          <ac:picMkLst>
            <pc:docMk/>
            <pc:sldMk cId="3672103695" sldId="279"/>
            <ac:picMk id="20" creationId="{A92F503F-E4DA-1E17-6308-578A9DC584DE}"/>
          </ac:picMkLst>
        </pc:picChg>
        <pc:picChg chg="add mod">
          <ac:chgData name="Sudvarg, Marion" userId="2bb9b31b-5f3c-4f72-8e1f-41eb276ee9c6" providerId="ADAL" clId="{9B3C58E1-CF7A-4FE2-8E7B-B8D1B7386FB1}" dt="2024-07-08T14:36:19.538" v="1781" actId="1076"/>
          <ac:picMkLst>
            <pc:docMk/>
            <pc:sldMk cId="3672103695" sldId="279"/>
            <ac:picMk id="22" creationId="{FE76F744-66F1-562D-2215-7E37E243540D}"/>
          </ac:picMkLst>
        </pc:picChg>
        <pc:picChg chg="add mod">
          <ac:chgData name="Sudvarg, Marion" userId="2bb9b31b-5f3c-4f72-8e1f-41eb276ee9c6" providerId="ADAL" clId="{9B3C58E1-CF7A-4FE2-8E7B-B8D1B7386FB1}" dt="2024-07-08T14:36:19.538" v="1781" actId="1076"/>
          <ac:picMkLst>
            <pc:docMk/>
            <pc:sldMk cId="3672103695" sldId="279"/>
            <ac:picMk id="24" creationId="{5DD000C3-C596-2857-2D7D-714EAF13C311}"/>
          </ac:picMkLst>
        </pc:picChg>
        <pc:picChg chg="add mod">
          <ac:chgData name="Sudvarg, Marion" userId="2bb9b31b-5f3c-4f72-8e1f-41eb276ee9c6" providerId="ADAL" clId="{9B3C58E1-CF7A-4FE2-8E7B-B8D1B7386FB1}" dt="2024-07-08T14:36:19.538" v="1781" actId="1076"/>
          <ac:picMkLst>
            <pc:docMk/>
            <pc:sldMk cId="3672103695" sldId="279"/>
            <ac:picMk id="58" creationId="{DD9011C5-DF4C-FC74-C948-7646C1156FF9}"/>
          </ac:picMkLst>
        </pc:picChg>
        <pc:picChg chg="add mod">
          <ac:chgData name="Sudvarg, Marion" userId="2bb9b31b-5f3c-4f72-8e1f-41eb276ee9c6" providerId="ADAL" clId="{9B3C58E1-CF7A-4FE2-8E7B-B8D1B7386FB1}" dt="2024-07-08T14:36:19.538" v="1781" actId="1076"/>
          <ac:picMkLst>
            <pc:docMk/>
            <pc:sldMk cId="3672103695" sldId="279"/>
            <ac:picMk id="60" creationId="{3B939226-CAE9-5C26-E6E5-DA67FF14EA8D}"/>
          </ac:picMkLst>
        </pc:picChg>
        <pc:picChg chg="add mod">
          <ac:chgData name="Sudvarg, Marion" userId="2bb9b31b-5f3c-4f72-8e1f-41eb276ee9c6" providerId="ADAL" clId="{9B3C58E1-CF7A-4FE2-8E7B-B8D1B7386FB1}" dt="2024-07-08T14:36:19.538" v="1781" actId="1076"/>
          <ac:picMkLst>
            <pc:docMk/>
            <pc:sldMk cId="3672103695" sldId="279"/>
            <ac:picMk id="62" creationId="{4121C201-E296-B55D-7514-50B75A131EFB}"/>
          </ac:picMkLst>
        </pc:picChg>
        <pc:picChg chg="add mod">
          <ac:chgData name="Sudvarg, Marion" userId="2bb9b31b-5f3c-4f72-8e1f-41eb276ee9c6" providerId="ADAL" clId="{9B3C58E1-CF7A-4FE2-8E7B-B8D1B7386FB1}" dt="2024-07-08T14:36:19.538" v="1781" actId="1076"/>
          <ac:picMkLst>
            <pc:docMk/>
            <pc:sldMk cId="3672103695" sldId="279"/>
            <ac:picMk id="64" creationId="{183AEE5E-4C22-8B4E-F99B-8CF9EE92D816}"/>
          </ac:picMkLst>
        </pc:picChg>
        <pc:picChg chg="add mod">
          <ac:chgData name="Sudvarg, Marion" userId="2bb9b31b-5f3c-4f72-8e1f-41eb276ee9c6" providerId="ADAL" clId="{9B3C58E1-CF7A-4FE2-8E7B-B8D1B7386FB1}" dt="2024-07-08T14:36:19.538" v="1781" actId="1076"/>
          <ac:picMkLst>
            <pc:docMk/>
            <pc:sldMk cId="3672103695" sldId="279"/>
            <ac:picMk id="83" creationId="{82233931-9221-1EAE-86A8-F6931431DCB3}"/>
          </ac:picMkLst>
        </pc:picChg>
        <pc:picChg chg="add mod">
          <ac:chgData name="Sudvarg, Marion" userId="2bb9b31b-5f3c-4f72-8e1f-41eb276ee9c6" providerId="ADAL" clId="{9B3C58E1-CF7A-4FE2-8E7B-B8D1B7386FB1}" dt="2024-07-08T14:36:19.538" v="1781" actId="1076"/>
          <ac:picMkLst>
            <pc:docMk/>
            <pc:sldMk cId="3672103695" sldId="279"/>
            <ac:picMk id="85" creationId="{9ADCF782-3A93-B87C-2574-799BF1783F53}"/>
          </ac:picMkLst>
        </pc:picChg>
        <pc:picChg chg="add mod">
          <ac:chgData name="Sudvarg, Marion" userId="2bb9b31b-5f3c-4f72-8e1f-41eb276ee9c6" providerId="ADAL" clId="{9B3C58E1-CF7A-4FE2-8E7B-B8D1B7386FB1}" dt="2024-07-08T14:36:19.538" v="1781" actId="1076"/>
          <ac:picMkLst>
            <pc:docMk/>
            <pc:sldMk cId="3672103695" sldId="279"/>
            <ac:picMk id="87" creationId="{B86C5435-18C6-875C-AB6E-3B8583B2189B}"/>
          </ac:picMkLst>
        </pc:picChg>
        <pc:picChg chg="add mod">
          <ac:chgData name="Sudvarg, Marion" userId="2bb9b31b-5f3c-4f72-8e1f-41eb276ee9c6" providerId="ADAL" clId="{9B3C58E1-CF7A-4FE2-8E7B-B8D1B7386FB1}" dt="2024-07-08T14:36:19.538" v="1781" actId="1076"/>
          <ac:picMkLst>
            <pc:docMk/>
            <pc:sldMk cId="3672103695" sldId="279"/>
            <ac:picMk id="89" creationId="{29FA288F-384E-4925-CE1A-96218CE5E379}"/>
          </ac:picMkLst>
        </pc:picChg>
        <pc:picChg chg="add mod">
          <ac:chgData name="Sudvarg, Marion" userId="2bb9b31b-5f3c-4f72-8e1f-41eb276ee9c6" providerId="ADAL" clId="{9B3C58E1-CF7A-4FE2-8E7B-B8D1B7386FB1}" dt="2024-07-08T14:36:19.538" v="1781" actId="1076"/>
          <ac:picMkLst>
            <pc:docMk/>
            <pc:sldMk cId="3672103695" sldId="279"/>
            <ac:picMk id="107" creationId="{A1AA9E2E-66CA-0ACC-8C73-72EDEFF8168D}"/>
          </ac:picMkLst>
        </pc:picChg>
        <pc:picChg chg="add mod">
          <ac:chgData name="Sudvarg, Marion" userId="2bb9b31b-5f3c-4f72-8e1f-41eb276ee9c6" providerId="ADAL" clId="{9B3C58E1-CF7A-4FE2-8E7B-B8D1B7386FB1}" dt="2024-07-08T14:36:19.538" v="1781" actId="1076"/>
          <ac:picMkLst>
            <pc:docMk/>
            <pc:sldMk cId="3672103695" sldId="279"/>
            <ac:picMk id="109" creationId="{ADCF37D1-DCCD-7407-4B24-CF76E145EC12}"/>
          </ac:picMkLst>
        </pc:picChg>
        <pc:picChg chg="add mod">
          <ac:chgData name="Sudvarg, Marion" userId="2bb9b31b-5f3c-4f72-8e1f-41eb276ee9c6" providerId="ADAL" clId="{9B3C58E1-CF7A-4FE2-8E7B-B8D1B7386FB1}" dt="2024-07-08T14:36:19.538" v="1781" actId="1076"/>
          <ac:picMkLst>
            <pc:docMk/>
            <pc:sldMk cId="3672103695" sldId="279"/>
            <ac:picMk id="111" creationId="{D84A9FC3-8E18-BF9A-E33C-19A696253DDB}"/>
          </ac:picMkLst>
        </pc:picChg>
        <pc:picChg chg="add del mod">
          <ac:chgData name="Sudvarg, Marion" userId="2bb9b31b-5f3c-4f72-8e1f-41eb276ee9c6" providerId="ADAL" clId="{9B3C58E1-CF7A-4FE2-8E7B-B8D1B7386FB1}" dt="2024-07-08T14:36:37.096" v="1785" actId="478"/>
          <ac:picMkLst>
            <pc:docMk/>
            <pc:sldMk cId="3672103695" sldId="279"/>
            <ac:picMk id="134" creationId="{C9BFB12F-B10F-8304-7E42-7878966AA42B}"/>
          </ac:picMkLst>
        </pc:picChg>
        <pc:picChg chg="add del mod">
          <ac:chgData name="Sudvarg, Marion" userId="2bb9b31b-5f3c-4f72-8e1f-41eb276ee9c6" providerId="ADAL" clId="{9B3C58E1-CF7A-4FE2-8E7B-B8D1B7386FB1}" dt="2024-07-08T14:36:55.793" v="1790" actId="478"/>
          <ac:picMkLst>
            <pc:docMk/>
            <pc:sldMk cId="3672103695" sldId="279"/>
            <ac:picMk id="137" creationId="{2F6A9238-0C49-18B9-457A-98166206D4D9}"/>
          </ac:picMkLst>
        </pc:picChg>
        <pc:picChg chg="add del mod">
          <ac:chgData name="Sudvarg, Marion" userId="2bb9b31b-5f3c-4f72-8e1f-41eb276ee9c6" providerId="ADAL" clId="{9B3C58E1-CF7A-4FE2-8E7B-B8D1B7386FB1}" dt="2024-07-08T14:36:55.793" v="1790" actId="478"/>
          <ac:picMkLst>
            <pc:docMk/>
            <pc:sldMk cId="3672103695" sldId="279"/>
            <ac:picMk id="139" creationId="{DCFB81E0-D7A5-79B1-6E61-6B1476173564}"/>
          </ac:picMkLst>
        </pc:picChg>
        <pc:picChg chg="add del mod">
          <ac:chgData name="Sudvarg, Marion" userId="2bb9b31b-5f3c-4f72-8e1f-41eb276ee9c6" providerId="ADAL" clId="{9B3C58E1-CF7A-4FE2-8E7B-B8D1B7386FB1}" dt="2024-07-08T14:36:55.793" v="1790" actId="478"/>
          <ac:picMkLst>
            <pc:docMk/>
            <pc:sldMk cId="3672103695" sldId="279"/>
            <ac:picMk id="141" creationId="{D3EB379F-C347-DB30-B58D-C9EFE3D2F110}"/>
          </ac:picMkLst>
        </pc:picChg>
        <pc:picChg chg="add del mod">
          <ac:chgData name="Sudvarg, Marion" userId="2bb9b31b-5f3c-4f72-8e1f-41eb276ee9c6" providerId="ADAL" clId="{9B3C58E1-CF7A-4FE2-8E7B-B8D1B7386FB1}" dt="2024-07-08T14:36:55.793" v="1790" actId="478"/>
          <ac:picMkLst>
            <pc:docMk/>
            <pc:sldMk cId="3672103695" sldId="279"/>
            <ac:picMk id="143" creationId="{75093A40-C062-9A90-5AE0-D72F210268E1}"/>
          </ac:picMkLst>
        </pc:picChg>
        <pc:picChg chg="add del mod">
          <ac:chgData name="Sudvarg, Marion" userId="2bb9b31b-5f3c-4f72-8e1f-41eb276ee9c6" providerId="ADAL" clId="{9B3C58E1-CF7A-4FE2-8E7B-B8D1B7386FB1}" dt="2024-07-08T14:36:55.793" v="1790" actId="478"/>
          <ac:picMkLst>
            <pc:docMk/>
            <pc:sldMk cId="3672103695" sldId="279"/>
            <ac:picMk id="146" creationId="{0365404B-ED32-8E54-AD76-2E8229042403}"/>
          </ac:picMkLst>
        </pc:picChg>
        <pc:picChg chg="add del mod">
          <ac:chgData name="Sudvarg, Marion" userId="2bb9b31b-5f3c-4f72-8e1f-41eb276ee9c6" providerId="ADAL" clId="{9B3C58E1-CF7A-4FE2-8E7B-B8D1B7386FB1}" dt="2024-07-08T14:36:55.793" v="1790" actId="478"/>
          <ac:picMkLst>
            <pc:docMk/>
            <pc:sldMk cId="3672103695" sldId="279"/>
            <ac:picMk id="148" creationId="{F07A859C-2E72-5E72-9D30-60A75A949AC3}"/>
          </ac:picMkLst>
        </pc:picChg>
        <pc:picChg chg="add del mod">
          <ac:chgData name="Sudvarg, Marion" userId="2bb9b31b-5f3c-4f72-8e1f-41eb276ee9c6" providerId="ADAL" clId="{9B3C58E1-CF7A-4FE2-8E7B-B8D1B7386FB1}" dt="2024-07-08T14:36:55.793" v="1790" actId="478"/>
          <ac:picMkLst>
            <pc:docMk/>
            <pc:sldMk cId="3672103695" sldId="279"/>
            <ac:picMk id="150" creationId="{516BA0E5-FFE5-9B79-49FE-E4F22010EEB1}"/>
          </ac:picMkLst>
        </pc:picChg>
        <pc:picChg chg="add del mod">
          <ac:chgData name="Sudvarg, Marion" userId="2bb9b31b-5f3c-4f72-8e1f-41eb276ee9c6" providerId="ADAL" clId="{9B3C58E1-CF7A-4FE2-8E7B-B8D1B7386FB1}" dt="2024-07-08T14:36:55.793" v="1790" actId="478"/>
          <ac:picMkLst>
            <pc:docMk/>
            <pc:sldMk cId="3672103695" sldId="279"/>
            <ac:picMk id="152" creationId="{400C581D-9520-ACA0-FC35-E11E60A5E7F8}"/>
          </ac:picMkLst>
        </pc:picChg>
        <pc:picChg chg="add del mod">
          <ac:chgData name="Sudvarg, Marion" userId="2bb9b31b-5f3c-4f72-8e1f-41eb276ee9c6" providerId="ADAL" clId="{9B3C58E1-CF7A-4FE2-8E7B-B8D1B7386FB1}" dt="2024-07-08T14:36:55.793" v="1790" actId="478"/>
          <ac:picMkLst>
            <pc:docMk/>
            <pc:sldMk cId="3672103695" sldId="279"/>
            <ac:picMk id="186" creationId="{3905C18F-C227-0273-6178-6CAD453D97AF}"/>
          </ac:picMkLst>
        </pc:picChg>
        <pc:picChg chg="add del mod">
          <ac:chgData name="Sudvarg, Marion" userId="2bb9b31b-5f3c-4f72-8e1f-41eb276ee9c6" providerId="ADAL" clId="{9B3C58E1-CF7A-4FE2-8E7B-B8D1B7386FB1}" dt="2024-07-08T14:36:55.793" v="1790" actId="478"/>
          <ac:picMkLst>
            <pc:docMk/>
            <pc:sldMk cId="3672103695" sldId="279"/>
            <ac:picMk id="188" creationId="{F5618F07-CA64-6BF2-7660-A4385D9A3E6E}"/>
          </ac:picMkLst>
        </pc:picChg>
        <pc:picChg chg="add del mod">
          <ac:chgData name="Sudvarg, Marion" userId="2bb9b31b-5f3c-4f72-8e1f-41eb276ee9c6" providerId="ADAL" clId="{9B3C58E1-CF7A-4FE2-8E7B-B8D1B7386FB1}" dt="2024-07-08T14:36:55.793" v="1790" actId="478"/>
          <ac:picMkLst>
            <pc:docMk/>
            <pc:sldMk cId="3672103695" sldId="279"/>
            <ac:picMk id="190" creationId="{E4FB896C-7B26-DF70-9CA7-FA9D3148233C}"/>
          </ac:picMkLst>
        </pc:picChg>
        <pc:picChg chg="add del mod">
          <ac:chgData name="Sudvarg, Marion" userId="2bb9b31b-5f3c-4f72-8e1f-41eb276ee9c6" providerId="ADAL" clId="{9B3C58E1-CF7A-4FE2-8E7B-B8D1B7386FB1}" dt="2024-07-08T14:36:55.793" v="1790" actId="478"/>
          <ac:picMkLst>
            <pc:docMk/>
            <pc:sldMk cId="3672103695" sldId="279"/>
            <ac:picMk id="192" creationId="{F7E50219-A7D8-ABBA-0F90-3F10FD0A2A94}"/>
          </ac:picMkLst>
        </pc:picChg>
        <pc:picChg chg="add del mod">
          <ac:chgData name="Sudvarg, Marion" userId="2bb9b31b-5f3c-4f72-8e1f-41eb276ee9c6" providerId="ADAL" clId="{9B3C58E1-CF7A-4FE2-8E7B-B8D1B7386FB1}" dt="2024-07-08T14:36:55.793" v="1790" actId="478"/>
          <ac:picMkLst>
            <pc:docMk/>
            <pc:sldMk cId="3672103695" sldId="279"/>
            <ac:picMk id="211" creationId="{CAC68E6E-CC62-69D3-D9F5-953FB8B34233}"/>
          </ac:picMkLst>
        </pc:picChg>
        <pc:picChg chg="add del mod">
          <ac:chgData name="Sudvarg, Marion" userId="2bb9b31b-5f3c-4f72-8e1f-41eb276ee9c6" providerId="ADAL" clId="{9B3C58E1-CF7A-4FE2-8E7B-B8D1B7386FB1}" dt="2024-07-08T14:36:55.793" v="1790" actId="478"/>
          <ac:picMkLst>
            <pc:docMk/>
            <pc:sldMk cId="3672103695" sldId="279"/>
            <ac:picMk id="213" creationId="{4A8EC91D-2E36-EE3B-FC02-922A43127673}"/>
          </ac:picMkLst>
        </pc:picChg>
        <pc:picChg chg="add del mod">
          <ac:chgData name="Sudvarg, Marion" userId="2bb9b31b-5f3c-4f72-8e1f-41eb276ee9c6" providerId="ADAL" clId="{9B3C58E1-CF7A-4FE2-8E7B-B8D1B7386FB1}" dt="2024-07-08T14:36:55.793" v="1790" actId="478"/>
          <ac:picMkLst>
            <pc:docMk/>
            <pc:sldMk cId="3672103695" sldId="279"/>
            <ac:picMk id="215" creationId="{15C7EEE8-4665-386F-2AB3-BFF3870ADE26}"/>
          </ac:picMkLst>
        </pc:picChg>
        <pc:picChg chg="add del mod">
          <ac:chgData name="Sudvarg, Marion" userId="2bb9b31b-5f3c-4f72-8e1f-41eb276ee9c6" providerId="ADAL" clId="{9B3C58E1-CF7A-4FE2-8E7B-B8D1B7386FB1}" dt="2024-07-08T14:36:55.793" v="1790" actId="478"/>
          <ac:picMkLst>
            <pc:docMk/>
            <pc:sldMk cId="3672103695" sldId="279"/>
            <ac:picMk id="217" creationId="{16162528-D291-B134-5DF3-C55C89ED9842}"/>
          </ac:picMkLst>
        </pc:picChg>
        <pc:picChg chg="add del mod">
          <ac:chgData name="Sudvarg, Marion" userId="2bb9b31b-5f3c-4f72-8e1f-41eb276ee9c6" providerId="ADAL" clId="{9B3C58E1-CF7A-4FE2-8E7B-B8D1B7386FB1}" dt="2024-07-08T14:36:55.793" v="1790" actId="478"/>
          <ac:picMkLst>
            <pc:docMk/>
            <pc:sldMk cId="3672103695" sldId="279"/>
            <ac:picMk id="235" creationId="{718E6383-4946-1309-38B1-7F8A31040786}"/>
          </ac:picMkLst>
        </pc:picChg>
        <pc:picChg chg="add del mod">
          <ac:chgData name="Sudvarg, Marion" userId="2bb9b31b-5f3c-4f72-8e1f-41eb276ee9c6" providerId="ADAL" clId="{9B3C58E1-CF7A-4FE2-8E7B-B8D1B7386FB1}" dt="2024-07-08T14:36:55.793" v="1790" actId="478"/>
          <ac:picMkLst>
            <pc:docMk/>
            <pc:sldMk cId="3672103695" sldId="279"/>
            <ac:picMk id="237" creationId="{A3B4037D-3AE1-70B1-B51F-6A2BEED6364D}"/>
          </ac:picMkLst>
        </pc:picChg>
        <pc:picChg chg="add del mod">
          <ac:chgData name="Sudvarg, Marion" userId="2bb9b31b-5f3c-4f72-8e1f-41eb276ee9c6" providerId="ADAL" clId="{9B3C58E1-CF7A-4FE2-8E7B-B8D1B7386FB1}" dt="2024-07-08T14:36:55.793" v="1790" actId="478"/>
          <ac:picMkLst>
            <pc:docMk/>
            <pc:sldMk cId="3672103695" sldId="279"/>
            <ac:picMk id="239" creationId="{0945FD8E-6EDF-D8AD-B03E-0E0F3AD63596}"/>
          </ac:picMkLst>
        </pc:picChg>
        <pc:picChg chg="add mod">
          <ac:chgData name="Sudvarg, Marion" userId="2bb9b31b-5f3c-4f72-8e1f-41eb276ee9c6" providerId="ADAL" clId="{9B3C58E1-CF7A-4FE2-8E7B-B8D1B7386FB1}" dt="2024-07-08T14:50:12.641" v="2060" actId="1076"/>
          <ac:picMkLst>
            <pc:docMk/>
            <pc:sldMk cId="3672103695" sldId="279"/>
            <ac:picMk id="262" creationId="{42F591B5-6846-434F-1D3A-C4418EC9B9C0}"/>
          </ac:picMkLst>
        </pc:picChg>
        <pc:picChg chg="add del mod">
          <ac:chgData name="Sudvarg, Marion" userId="2bb9b31b-5f3c-4f72-8e1f-41eb276ee9c6" providerId="ADAL" clId="{9B3C58E1-CF7A-4FE2-8E7B-B8D1B7386FB1}" dt="2024-07-08T14:41:57.372" v="1837" actId="478"/>
          <ac:picMkLst>
            <pc:docMk/>
            <pc:sldMk cId="3672103695" sldId="279"/>
            <ac:picMk id="266" creationId="{F5252BBE-1237-4955-0B9F-17AA09DDF422}"/>
          </ac:picMkLst>
        </pc:picChg>
        <pc:picChg chg="add del mod">
          <ac:chgData name="Sudvarg, Marion" userId="2bb9b31b-5f3c-4f72-8e1f-41eb276ee9c6" providerId="ADAL" clId="{9B3C58E1-CF7A-4FE2-8E7B-B8D1B7386FB1}" dt="2024-07-08T14:46:35.683" v="2033" actId="478"/>
          <ac:picMkLst>
            <pc:docMk/>
            <pc:sldMk cId="3672103695" sldId="279"/>
            <ac:picMk id="268" creationId="{3DC8300A-F5B7-14BA-5C66-AFD141ECEED8}"/>
          </ac:picMkLst>
        </pc:picChg>
        <pc:picChg chg="add del mod">
          <ac:chgData name="Sudvarg, Marion" userId="2bb9b31b-5f3c-4f72-8e1f-41eb276ee9c6" providerId="ADAL" clId="{9B3C58E1-CF7A-4FE2-8E7B-B8D1B7386FB1}" dt="2024-07-08T14:48:50.649" v="2050" actId="21"/>
          <ac:picMkLst>
            <pc:docMk/>
            <pc:sldMk cId="3672103695" sldId="279"/>
            <ac:picMk id="269" creationId="{41266645-2997-E637-8933-A1F3F0C2E422}"/>
          </ac:picMkLst>
        </pc:picChg>
        <pc:cxnChg chg="add mod">
          <ac:chgData name="Sudvarg, Marion" userId="2bb9b31b-5f3c-4f72-8e1f-41eb276ee9c6" providerId="ADAL" clId="{9B3C58E1-CF7A-4FE2-8E7B-B8D1B7386FB1}" dt="2024-07-08T14:36:19.538" v="1781" actId="1076"/>
          <ac:cxnSpMkLst>
            <pc:docMk/>
            <pc:sldMk cId="3672103695" sldId="279"/>
            <ac:cxnSpMk id="25" creationId="{4C985B62-5022-E71A-6229-B74C1A80AB24}"/>
          </ac:cxnSpMkLst>
        </pc:cxnChg>
        <pc:cxnChg chg="add mod">
          <ac:chgData name="Sudvarg, Marion" userId="2bb9b31b-5f3c-4f72-8e1f-41eb276ee9c6" providerId="ADAL" clId="{9B3C58E1-CF7A-4FE2-8E7B-B8D1B7386FB1}" dt="2024-07-08T14:36:19.538" v="1781" actId="1076"/>
          <ac:cxnSpMkLst>
            <pc:docMk/>
            <pc:sldMk cId="3672103695" sldId="279"/>
            <ac:cxnSpMk id="26" creationId="{220051B3-4418-9A48-68B9-F92D0AD5BCB1}"/>
          </ac:cxnSpMkLst>
        </pc:cxnChg>
        <pc:cxnChg chg="add mod">
          <ac:chgData name="Sudvarg, Marion" userId="2bb9b31b-5f3c-4f72-8e1f-41eb276ee9c6" providerId="ADAL" clId="{9B3C58E1-CF7A-4FE2-8E7B-B8D1B7386FB1}" dt="2024-07-08T14:36:19.538" v="1781" actId="1076"/>
          <ac:cxnSpMkLst>
            <pc:docMk/>
            <pc:sldMk cId="3672103695" sldId="279"/>
            <ac:cxnSpMk id="27" creationId="{DDB9D912-DFDE-7CEF-3EAE-EB155409587A}"/>
          </ac:cxnSpMkLst>
        </pc:cxnChg>
        <pc:cxnChg chg="add mod">
          <ac:chgData name="Sudvarg, Marion" userId="2bb9b31b-5f3c-4f72-8e1f-41eb276ee9c6" providerId="ADAL" clId="{9B3C58E1-CF7A-4FE2-8E7B-B8D1B7386FB1}" dt="2024-07-08T14:36:19.538" v="1781" actId="1076"/>
          <ac:cxnSpMkLst>
            <pc:docMk/>
            <pc:sldMk cId="3672103695" sldId="279"/>
            <ac:cxnSpMk id="28" creationId="{EDBBE3D4-75DE-A53B-C7F4-8E5F2C37F367}"/>
          </ac:cxnSpMkLst>
        </pc:cxnChg>
        <pc:cxnChg chg="add mod">
          <ac:chgData name="Sudvarg, Marion" userId="2bb9b31b-5f3c-4f72-8e1f-41eb276ee9c6" providerId="ADAL" clId="{9B3C58E1-CF7A-4FE2-8E7B-B8D1B7386FB1}" dt="2024-07-08T14:36:19.538" v="1781" actId="1076"/>
          <ac:cxnSpMkLst>
            <pc:docMk/>
            <pc:sldMk cId="3672103695" sldId="279"/>
            <ac:cxnSpMk id="29" creationId="{7E799713-A225-75F4-C39A-8F3C357C7C0A}"/>
          </ac:cxnSpMkLst>
        </pc:cxnChg>
        <pc:cxnChg chg="add mod">
          <ac:chgData name="Sudvarg, Marion" userId="2bb9b31b-5f3c-4f72-8e1f-41eb276ee9c6" providerId="ADAL" clId="{9B3C58E1-CF7A-4FE2-8E7B-B8D1B7386FB1}" dt="2024-07-08T14:36:19.538" v="1781" actId="1076"/>
          <ac:cxnSpMkLst>
            <pc:docMk/>
            <pc:sldMk cId="3672103695" sldId="279"/>
            <ac:cxnSpMk id="30" creationId="{37F08AF2-4347-39A6-8B2E-57BA017FD40A}"/>
          </ac:cxnSpMkLst>
        </pc:cxnChg>
        <pc:cxnChg chg="add mod">
          <ac:chgData name="Sudvarg, Marion" userId="2bb9b31b-5f3c-4f72-8e1f-41eb276ee9c6" providerId="ADAL" clId="{9B3C58E1-CF7A-4FE2-8E7B-B8D1B7386FB1}" dt="2024-07-08T14:36:19.538" v="1781" actId="1076"/>
          <ac:cxnSpMkLst>
            <pc:docMk/>
            <pc:sldMk cId="3672103695" sldId="279"/>
            <ac:cxnSpMk id="31" creationId="{E6DED72C-3823-6BB0-FCCA-4BE6710033F1}"/>
          </ac:cxnSpMkLst>
        </pc:cxnChg>
        <pc:cxnChg chg="add mod">
          <ac:chgData name="Sudvarg, Marion" userId="2bb9b31b-5f3c-4f72-8e1f-41eb276ee9c6" providerId="ADAL" clId="{9B3C58E1-CF7A-4FE2-8E7B-B8D1B7386FB1}" dt="2024-07-08T14:36:19.538" v="1781" actId="1076"/>
          <ac:cxnSpMkLst>
            <pc:docMk/>
            <pc:sldMk cId="3672103695" sldId="279"/>
            <ac:cxnSpMk id="32" creationId="{B3394B52-B58B-B82F-FC24-67E30DD6CB93}"/>
          </ac:cxnSpMkLst>
        </pc:cxnChg>
        <pc:cxnChg chg="add mod">
          <ac:chgData name="Sudvarg, Marion" userId="2bb9b31b-5f3c-4f72-8e1f-41eb276ee9c6" providerId="ADAL" clId="{9B3C58E1-CF7A-4FE2-8E7B-B8D1B7386FB1}" dt="2024-07-08T14:36:19.538" v="1781" actId="1076"/>
          <ac:cxnSpMkLst>
            <pc:docMk/>
            <pc:sldMk cId="3672103695" sldId="279"/>
            <ac:cxnSpMk id="33" creationId="{40EE429C-E842-6F2D-322D-FE953FD41DBA}"/>
          </ac:cxnSpMkLst>
        </pc:cxnChg>
        <pc:cxnChg chg="add mod">
          <ac:chgData name="Sudvarg, Marion" userId="2bb9b31b-5f3c-4f72-8e1f-41eb276ee9c6" providerId="ADAL" clId="{9B3C58E1-CF7A-4FE2-8E7B-B8D1B7386FB1}" dt="2024-07-08T14:36:19.538" v="1781" actId="1076"/>
          <ac:cxnSpMkLst>
            <pc:docMk/>
            <pc:sldMk cId="3672103695" sldId="279"/>
            <ac:cxnSpMk id="34" creationId="{B2CEF76E-EB37-A0BC-C298-FA5EAC4F0EE5}"/>
          </ac:cxnSpMkLst>
        </pc:cxnChg>
        <pc:cxnChg chg="add mod">
          <ac:chgData name="Sudvarg, Marion" userId="2bb9b31b-5f3c-4f72-8e1f-41eb276ee9c6" providerId="ADAL" clId="{9B3C58E1-CF7A-4FE2-8E7B-B8D1B7386FB1}" dt="2024-07-08T14:36:19.538" v="1781" actId="1076"/>
          <ac:cxnSpMkLst>
            <pc:docMk/>
            <pc:sldMk cId="3672103695" sldId="279"/>
            <ac:cxnSpMk id="35" creationId="{DF6FD137-1741-8B16-C87D-5AAA604EBC1B}"/>
          </ac:cxnSpMkLst>
        </pc:cxnChg>
        <pc:cxnChg chg="add mod">
          <ac:chgData name="Sudvarg, Marion" userId="2bb9b31b-5f3c-4f72-8e1f-41eb276ee9c6" providerId="ADAL" clId="{9B3C58E1-CF7A-4FE2-8E7B-B8D1B7386FB1}" dt="2024-07-08T14:36:19.538" v="1781" actId="1076"/>
          <ac:cxnSpMkLst>
            <pc:docMk/>
            <pc:sldMk cId="3672103695" sldId="279"/>
            <ac:cxnSpMk id="36" creationId="{810883A5-2F29-795F-2004-728CE8B9545F}"/>
          </ac:cxnSpMkLst>
        </pc:cxnChg>
        <pc:cxnChg chg="add mod">
          <ac:chgData name="Sudvarg, Marion" userId="2bb9b31b-5f3c-4f72-8e1f-41eb276ee9c6" providerId="ADAL" clId="{9B3C58E1-CF7A-4FE2-8E7B-B8D1B7386FB1}" dt="2024-07-08T14:36:19.538" v="1781" actId="1076"/>
          <ac:cxnSpMkLst>
            <pc:docMk/>
            <pc:sldMk cId="3672103695" sldId="279"/>
            <ac:cxnSpMk id="37" creationId="{57708BC6-BA78-CE7E-61F2-CFAEE685C9CA}"/>
          </ac:cxnSpMkLst>
        </pc:cxnChg>
        <pc:cxnChg chg="add mod">
          <ac:chgData name="Sudvarg, Marion" userId="2bb9b31b-5f3c-4f72-8e1f-41eb276ee9c6" providerId="ADAL" clId="{9B3C58E1-CF7A-4FE2-8E7B-B8D1B7386FB1}" dt="2024-07-08T14:36:19.538" v="1781" actId="1076"/>
          <ac:cxnSpMkLst>
            <pc:docMk/>
            <pc:sldMk cId="3672103695" sldId="279"/>
            <ac:cxnSpMk id="38" creationId="{A45A6FFD-6106-2B14-075C-7B9067D89736}"/>
          </ac:cxnSpMkLst>
        </pc:cxnChg>
        <pc:cxnChg chg="add mod">
          <ac:chgData name="Sudvarg, Marion" userId="2bb9b31b-5f3c-4f72-8e1f-41eb276ee9c6" providerId="ADAL" clId="{9B3C58E1-CF7A-4FE2-8E7B-B8D1B7386FB1}" dt="2024-07-08T14:36:19.538" v="1781" actId="1076"/>
          <ac:cxnSpMkLst>
            <pc:docMk/>
            <pc:sldMk cId="3672103695" sldId="279"/>
            <ac:cxnSpMk id="39" creationId="{3A98C058-27F9-AC98-667E-0513B85CB3AC}"/>
          </ac:cxnSpMkLst>
        </pc:cxnChg>
        <pc:cxnChg chg="add mod">
          <ac:chgData name="Sudvarg, Marion" userId="2bb9b31b-5f3c-4f72-8e1f-41eb276ee9c6" providerId="ADAL" clId="{9B3C58E1-CF7A-4FE2-8E7B-B8D1B7386FB1}" dt="2024-07-08T14:36:19.538" v="1781" actId="1076"/>
          <ac:cxnSpMkLst>
            <pc:docMk/>
            <pc:sldMk cId="3672103695" sldId="279"/>
            <ac:cxnSpMk id="40" creationId="{DE62F9BE-A112-0002-3B6F-75DEFED9DE7C}"/>
          </ac:cxnSpMkLst>
        </pc:cxnChg>
        <pc:cxnChg chg="add mod">
          <ac:chgData name="Sudvarg, Marion" userId="2bb9b31b-5f3c-4f72-8e1f-41eb276ee9c6" providerId="ADAL" clId="{9B3C58E1-CF7A-4FE2-8E7B-B8D1B7386FB1}" dt="2024-07-08T14:36:19.538" v="1781" actId="1076"/>
          <ac:cxnSpMkLst>
            <pc:docMk/>
            <pc:sldMk cId="3672103695" sldId="279"/>
            <ac:cxnSpMk id="44" creationId="{FBDE2819-EFFE-7114-722F-7F561E9E1706}"/>
          </ac:cxnSpMkLst>
        </pc:cxnChg>
        <pc:cxnChg chg="add mod">
          <ac:chgData name="Sudvarg, Marion" userId="2bb9b31b-5f3c-4f72-8e1f-41eb276ee9c6" providerId="ADAL" clId="{9B3C58E1-CF7A-4FE2-8E7B-B8D1B7386FB1}" dt="2024-07-08T14:36:19.538" v="1781" actId="1076"/>
          <ac:cxnSpMkLst>
            <pc:docMk/>
            <pc:sldMk cId="3672103695" sldId="279"/>
            <ac:cxnSpMk id="45" creationId="{4F9CD6C3-DC43-1F2B-F6FC-F18186CE3064}"/>
          </ac:cxnSpMkLst>
        </pc:cxnChg>
        <pc:cxnChg chg="add mod">
          <ac:chgData name="Sudvarg, Marion" userId="2bb9b31b-5f3c-4f72-8e1f-41eb276ee9c6" providerId="ADAL" clId="{9B3C58E1-CF7A-4FE2-8E7B-B8D1B7386FB1}" dt="2024-07-08T14:36:19.538" v="1781" actId="1076"/>
          <ac:cxnSpMkLst>
            <pc:docMk/>
            <pc:sldMk cId="3672103695" sldId="279"/>
            <ac:cxnSpMk id="46" creationId="{A313FC6E-6A9B-B662-BB29-B19F071FE9D1}"/>
          </ac:cxnSpMkLst>
        </pc:cxnChg>
        <pc:cxnChg chg="add mod">
          <ac:chgData name="Sudvarg, Marion" userId="2bb9b31b-5f3c-4f72-8e1f-41eb276ee9c6" providerId="ADAL" clId="{9B3C58E1-CF7A-4FE2-8E7B-B8D1B7386FB1}" dt="2024-07-08T14:36:19.538" v="1781" actId="1076"/>
          <ac:cxnSpMkLst>
            <pc:docMk/>
            <pc:sldMk cId="3672103695" sldId="279"/>
            <ac:cxnSpMk id="47" creationId="{9FBAAE12-5558-5FE8-26D7-0317B1FBC642}"/>
          </ac:cxnSpMkLst>
        </pc:cxnChg>
        <pc:cxnChg chg="add mod">
          <ac:chgData name="Sudvarg, Marion" userId="2bb9b31b-5f3c-4f72-8e1f-41eb276ee9c6" providerId="ADAL" clId="{9B3C58E1-CF7A-4FE2-8E7B-B8D1B7386FB1}" dt="2024-07-08T14:36:19.538" v="1781" actId="1076"/>
          <ac:cxnSpMkLst>
            <pc:docMk/>
            <pc:sldMk cId="3672103695" sldId="279"/>
            <ac:cxnSpMk id="48" creationId="{C9379245-374B-AA84-259F-B73FA836D2D3}"/>
          </ac:cxnSpMkLst>
        </pc:cxnChg>
        <pc:cxnChg chg="add mod">
          <ac:chgData name="Sudvarg, Marion" userId="2bb9b31b-5f3c-4f72-8e1f-41eb276ee9c6" providerId="ADAL" clId="{9B3C58E1-CF7A-4FE2-8E7B-B8D1B7386FB1}" dt="2024-07-08T14:36:19.538" v="1781" actId="1076"/>
          <ac:cxnSpMkLst>
            <pc:docMk/>
            <pc:sldMk cId="3672103695" sldId="279"/>
            <ac:cxnSpMk id="49" creationId="{F50FF614-6BE5-9A03-F400-6020C6148521}"/>
          </ac:cxnSpMkLst>
        </pc:cxnChg>
        <pc:cxnChg chg="add mod">
          <ac:chgData name="Sudvarg, Marion" userId="2bb9b31b-5f3c-4f72-8e1f-41eb276ee9c6" providerId="ADAL" clId="{9B3C58E1-CF7A-4FE2-8E7B-B8D1B7386FB1}" dt="2024-07-08T14:36:19.538" v="1781" actId="1076"/>
          <ac:cxnSpMkLst>
            <pc:docMk/>
            <pc:sldMk cId="3672103695" sldId="279"/>
            <ac:cxnSpMk id="50" creationId="{F7FE9967-7DFB-1C4F-4DD2-088E4DEECCA3}"/>
          </ac:cxnSpMkLst>
        </pc:cxnChg>
        <pc:cxnChg chg="add mod">
          <ac:chgData name="Sudvarg, Marion" userId="2bb9b31b-5f3c-4f72-8e1f-41eb276ee9c6" providerId="ADAL" clId="{9B3C58E1-CF7A-4FE2-8E7B-B8D1B7386FB1}" dt="2024-07-08T14:36:19.538" v="1781" actId="1076"/>
          <ac:cxnSpMkLst>
            <pc:docMk/>
            <pc:sldMk cId="3672103695" sldId="279"/>
            <ac:cxnSpMk id="51" creationId="{8B4172CD-F056-ACB6-AA4A-49AA2B2A74F3}"/>
          </ac:cxnSpMkLst>
        </pc:cxnChg>
        <pc:cxnChg chg="add mod">
          <ac:chgData name="Sudvarg, Marion" userId="2bb9b31b-5f3c-4f72-8e1f-41eb276ee9c6" providerId="ADAL" clId="{9B3C58E1-CF7A-4FE2-8E7B-B8D1B7386FB1}" dt="2024-07-08T14:36:19.538" v="1781" actId="1076"/>
          <ac:cxnSpMkLst>
            <pc:docMk/>
            <pc:sldMk cId="3672103695" sldId="279"/>
            <ac:cxnSpMk id="52" creationId="{DA248BD4-0849-8ADE-411B-BBAE381569DC}"/>
          </ac:cxnSpMkLst>
        </pc:cxnChg>
        <pc:cxnChg chg="add mod">
          <ac:chgData name="Sudvarg, Marion" userId="2bb9b31b-5f3c-4f72-8e1f-41eb276ee9c6" providerId="ADAL" clId="{9B3C58E1-CF7A-4FE2-8E7B-B8D1B7386FB1}" dt="2024-07-08T14:36:19.538" v="1781" actId="1076"/>
          <ac:cxnSpMkLst>
            <pc:docMk/>
            <pc:sldMk cId="3672103695" sldId="279"/>
            <ac:cxnSpMk id="53" creationId="{5A306397-2EB7-246C-84F7-D347D1EEA215}"/>
          </ac:cxnSpMkLst>
        </pc:cxnChg>
        <pc:cxnChg chg="add mod">
          <ac:chgData name="Sudvarg, Marion" userId="2bb9b31b-5f3c-4f72-8e1f-41eb276ee9c6" providerId="ADAL" clId="{9B3C58E1-CF7A-4FE2-8E7B-B8D1B7386FB1}" dt="2024-07-08T14:36:19.538" v="1781" actId="1076"/>
          <ac:cxnSpMkLst>
            <pc:docMk/>
            <pc:sldMk cId="3672103695" sldId="279"/>
            <ac:cxnSpMk id="54" creationId="{08C1BAE0-37E9-14B8-A5A1-8EE72D4862C1}"/>
          </ac:cxnSpMkLst>
        </pc:cxnChg>
        <pc:cxnChg chg="add mod">
          <ac:chgData name="Sudvarg, Marion" userId="2bb9b31b-5f3c-4f72-8e1f-41eb276ee9c6" providerId="ADAL" clId="{9B3C58E1-CF7A-4FE2-8E7B-B8D1B7386FB1}" dt="2024-07-08T14:36:19.538" v="1781" actId="1076"/>
          <ac:cxnSpMkLst>
            <pc:docMk/>
            <pc:sldMk cId="3672103695" sldId="279"/>
            <ac:cxnSpMk id="55" creationId="{29D6BBD2-A18C-AB87-3C16-B4444465316A}"/>
          </ac:cxnSpMkLst>
        </pc:cxnChg>
        <pc:cxnChg chg="add mod">
          <ac:chgData name="Sudvarg, Marion" userId="2bb9b31b-5f3c-4f72-8e1f-41eb276ee9c6" providerId="ADAL" clId="{9B3C58E1-CF7A-4FE2-8E7B-B8D1B7386FB1}" dt="2024-07-08T14:36:19.538" v="1781" actId="1076"/>
          <ac:cxnSpMkLst>
            <pc:docMk/>
            <pc:sldMk cId="3672103695" sldId="279"/>
            <ac:cxnSpMk id="65" creationId="{C080622A-3194-207A-9EA9-8592FE44EB5E}"/>
          </ac:cxnSpMkLst>
        </pc:cxnChg>
        <pc:cxnChg chg="add mod">
          <ac:chgData name="Sudvarg, Marion" userId="2bb9b31b-5f3c-4f72-8e1f-41eb276ee9c6" providerId="ADAL" clId="{9B3C58E1-CF7A-4FE2-8E7B-B8D1B7386FB1}" dt="2024-07-08T14:36:19.538" v="1781" actId="1076"/>
          <ac:cxnSpMkLst>
            <pc:docMk/>
            <pc:sldMk cId="3672103695" sldId="279"/>
            <ac:cxnSpMk id="66" creationId="{516321F1-AFC6-3585-43D3-755FB78A8E52}"/>
          </ac:cxnSpMkLst>
        </pc:cxnChg>
        <pc:cxnChg chg="add mod">
          <ac:chgData name="Sudvarg, Marion" userId="2bb9b31b-5f3c-4f72-8e1f-41eb276ee9c6" providerId="ADAL" clId="{9B3C58E1-CF7A-4FE2-8E7B-B8D1B7386FB1}" dt="2024-07-08T14:36:19.538" v="1781" actId="1076"/>
          <ac:cxnSpMkLst>
            <pc:docMk/>
            <pc:sldMk cId="3672103695" sldId="279"/>
            <ac:cxnSpMk id="67" creationId="{9FA66471-4E98-2AC8-9EB3-FAF9EAE58FA2}"/>
          </ac:cxnSpMkLst>
        </pc:cxnChg>
        <pc:cxnChg chg="add mod">
          <ac:chgData name="Sudvarg, Marion" userId="2bb9b31b-5f3c-4f72-8e1f-41eb276ee9c6" providerId="ADAL" clId="{9B3C58E1-CF7A-4FE2-8E7B-B8D1B7386FB1}" dt="2024-07-08T14:36:19.538" v="1781" actId="1076"/>
          <ac:cxnSpMkLst>
            <pc:docMk/>
            <pc:sldMk cId="3672103695" sldId="279"/>
            <ac:cxnSpMk id="68" creationId="{47857FF7-238B-58D1-20E7-4E350CAEC249}"/>
          </ac:cxnSpMkLst>
        </pc:cxnChg>
        <pc:cxnChg chg="add mod">
          <ac:chgData name="Sudvarg, Marion" userId="2bb9b31b-5f3c-4f72-8e1f-41eb276ee9c6" providerId="ADAL" clId="{9B3C58E1-CF7A-4FE2-8E7B-B8D1B7386FB1}" dt="2024-07-08T14:36:19.538" v="1781" actId="1076"/>
          <ac:cxnSpMkLst>
            <pc:docMk/>
            <pc:sldMk cId="3672103695" sldId="279"/>
            <ac:cxnSpMk id="69" creationId="{856E6833-939A-5262-E6C5-FEF993E772A6}"/>
          </ac:cxnSpMkLst>
        </pc:cxnChg>
        <pc:cxnChg chg="add mod">
          <ac:chgData name="Sudvarg, Marion" userId="2bb9b31b-5f3c-4f72-8e1f-41eb276ee9c6" providerId="ADAL" clId="{9B3C58E1-CF7A-4FE2-8E7B-B8D1B7386FB1}" dt="2024-07-08T14:36:19.538" v="1781" actId="1076"/>
          <ac:cxnSpMkLst>
            <pc:docMk/>
            <pc:sldMk cId="3672103695" sldId="279"/>
            <ac:cxnSpMk id="70" creationId="{B63F96A9-0E7A-DDB3-0742-5B6D8E6D5AC8}"/>
          </ac:cxnSpMkLst>
        </pc:cxnChg>
        <pc:cxnChg chg="add mod">
          <ac:chgData name="Sudvarg, Marion" userId="2bb9b31b-5f3c-4f72-8e1f-41eb276ee9c6" providerId="ADAL" clId="{9B3C58E1-CF7A-4FE2-8E7B-B8D1B7386FB1}" dt="2024-07-08T14:36:19.538" v="1781" actId="1076"/>
          <ac:cxnSpMkLst>
            <pc:docMk/>
            <pc:sldMk cId="3672103695" sldId="279"/>
            <ac:cxnSpMk id="71" creationId="{768CFE8F-B138-6B8F-FD65-4BFA5F541CF6}"/>
          </ac:cxnSpMkLst>
        </pc:cxnChg>
        <pc:cxnChg chg="add mod">
          <ac:chgData name="Sudvarg, Marion" userId="2bb9b31b-5f3c-4f72-8e1f-41eb276ee9c6" providerId="ADAL" clId="{9B3C58E1-CF7A-4FE2-8E7B-B8D1B7386FB1}" dt="2024-07-08T14:36:19.538" v="1781" actId="1076"/>
          <ac:cxnSpMkLst>
            <pc:docMk/>
            <pc:sldMk cId="3672103695" sldId="279"/>
            <ac:cxnSpMk id="72" creationId="{88D876A0-8377-E579-1FB1-29F8ADFD7770}"/>
          </ac:cxnSpMkLst>
        </pc:cxnChg>
        <pc:cxnChg chg="add mod">
          <ac:chgData name="Sudvarg, Marion" userId="2bb9b31b-5f3c-4f72-8e1f-41eb276ee9c6" providerId="ADAL" clId="{9B3C58E1-CF7A-4FE2-8E7B-B8D1B7386FB1}" dt="2024-07-08T14:36:19.538" v="1781" actId="1076"/>
          <ac:cxnSpMkLst>
            <pc:docMk/>
            <pc:sldMk cId="3672103695" sldId="279"/>
            <ac:cxnSpMk id="73" creationId="{7144F0BE-819F-9A62-EDCE-68A783FB477E}"/>
          </ac:cxnSpMkLst>
        </pc:cxnChg>
        <pc:cxnChg chg="add mod">
          <ac:chgData name="Sudvarg, Marion" userId="2bb9b31b-5f3c-4f72-8e1f-41eb276ee9c6" providerId="ADAL" clId="{9B3C58E1-CF7A-4FE2-8E7B-B8D1B7386FB1}" dt="2024-07-08T14:36:19.538" v="1781" actId="1076"/>
          <ac:cxnSpMkLst>
            <pc:docMk/>
            <pc:sldMk cId="3672103695" sldId="279"/>
            <ac:cxnSpMk id="74" creationId="{150D9E30-17B4-0876-AADE-075E4BDBF0DB}"/>
          </ac:cxnSpMkLst>
        </pc:cxnChg>
        <pc:cxnChg chg="add mod">
          <ac:chgData name="Sudvarg, Marion" userId="2bb9b31b-5f3c-4f72-8e1f-41eb276ee9c6" providerId="ADAL" clId="{9B3C58E1-CF7A-4FE2-8E7B-B8D1B7386FB1}" dt="2024-07-08T14:36:19.538" v="1781" actId="1076"/>
          <ac:cxnSpMkLst>
            <pc:docMk/>
            <pc:sldMk cId="3672103695" sldId="279"/>
            <ac:cxnSpMk id="75" creationId="{7F8AC9B3-0BAE-A0B6-B524-ABA90A9D882A}"/>
          </ac:cxnSpMkLst>
        </pc:cxnChg>
        <pc:cxnChg chg="add mod">
          <ac:chgData name="Sudvarg, Marion" userId="2bb9b31b-5f3c-4f72-8e1f-41eb276ee9c6" providerId="ADAL" clId="{9B3C58E1-CF7A-4FE2-8E7B-B8D1B7386FB1}" dt="2024-07-08T14:36:19.538" v="1781" actId="1076"/>
          <ac:cxnSpMkLst>
            <pc:docMk/>
            <pc:sldMk cId="3672103695" sldId="279"/>
            <ac:cxnSpMk id="76" creationId="{A2168103-23A4-01C6-B3F9-51A2DD88659A}"/>
          </ac:cxnSpMkLst>
        </pc:cxnChg>
        <pc:cxnChg chg="add mod">
          <ac:chgData name="Sudvarg, Marion" userId="2bb9b31b-5f3c-4f72-8e1f-41eb276ee9c6" providerId="ADAL" clId="{9B3C58E1-CF7A-4FE2-8E7B-B8D1B7386FB1}" dt="2024-07-08T14:36:19.538" v="1781" actId="1076"/>
          <ac:cxnSpMkLst>
            <pc:docMk/>
            <pc:sldMk cId="3672103695" sldId="279"/>
            <ac:cxnSpMk id="77" creationId="{C8B96C28-F06F-AC63-CA95-0185011DCD54}"/>
          </ac:cxnSpMkLst>
        </pc:cxnChg>
        <pc:cxnChg chg="add mod">
          <ac:chgData name="Sudvarg, Marion" userId="2bb9b31b-5f3c-4f72-8e1f-41eb276ee9c6" providerId="ADAL" clId="{9B3C58E1-CF7A-4FE2-8E7B-B8D1B7386FB1}" dt="2024-07-08T14:36:19.538" v="1781" actId="1076"/>
          <ac:cxnSpMkLst>
            <pc:docMk/>
            <pc:sldMk cId="3672103695" sldId="279"/>
            <ac:cxnSpMk id="78" creationId="{B2EBDFB3-2233-E46D-A1E4-973B4704A02D}"/>
          </ac:cxnSpMkLst>
        </pc:cxnChg>
        <pc:cxnChg chg="add mod">
          <ac:chgData name="Sudvarg, Marion" userId="2bb9b31b-5f3c-4f72-8e1f-41eb276ee9c6" providerId="ADAL" clId="{9B3C58E1-CF7A-4FE2-8E7B-B8D1B7386FB1}" dt="2024-07-08T14:36:19.538" v="1781" actId="1076"/>
          <ac:cxnSpMkLst>
            <pc:docMk/>
            <pc:sldMk cId="3672103695" sldId="279"/>
            <ac:cxnSpMk id="79" creationId="{1015CECF-DF49-5426-0590-90CC98FA853E}"/>
          </ac:cxnSpMkLst>
        </pc:cxnChg>
        <pc:cxnChg chg="add mod">
          <ac:chgData name="Sudvarg, Marion" userId="2bb9b31b-5f3c-4f72-8e1f-41eb276ee9c6" providerId="ADAL" clId="{9B3C58E1-CF7A-4FE2-8E7B-B8D1B7386FB1}" dt="2024-07-08T14:36:19.538" v="1781" actId="1076"/>
          <ac:cxnSpMkLst>
            <pc:docMk/>
            <pc:sldMk cId="3672103695" sldId="279"/>
            <ac:cxnSpMk id="80" creationId="{AA0018D2-5F66-8D01-83D1-1EC134AE55B0}"/>
          </ac:cxnSpMkLst>
        </pc:cxnChg>
        <pc:cxnChg chg="add mod">
          <ac:chgData name="Sudvarg, Marion" userId="2bb9b31b-5f3c-4f72-8e1f-41eb276ee9c6" providerId="ADAL" clId="{9B3C58E1-CF7A-4FE2-8E7B-B8D1B7386FB1}" dt="2024-07-08T14:36:19.538" v="1781" actId="1076"/>
          <ac:cxnSpMkLst>
            <pc:docMk/>
            <pc:sldMk cId="3672103695" sldId="279"/>
            <ac:cxnSpMk id="90" creationId="{8A4D45FC-ADB0-C25C-FC39-402BB4E1DDEA}"/>
          </ac:cxnSpMkLst>
        </pc:cxnChg>
        <pc:cxnChg chg="add mod">
          <ac:chgData name="Sudvarg, Marion" userId="2bb9b31b-5f3c-4f72-8e1f-41eb276ee9c6" providerId="ADAL" clId="{9B3C58E1-CF7A-4FE2-8E7B-B8D1B7386FB1}" dt="2024-07-08T14:36:19.538" v="1781" actId="1076"/>
          <ac:cxnSpMkLst>
            <pc:docMk/>
            <pc:sldMk cId="3672103695" sldId="279"/>
            <ac:cxnSpMk id="91" creationId="{FEE50A6D-F144-7F65-48AB-1701B57BB19E}"/>
          </ac:cxnSpMkLst>
        </pc:cxnChg>
        <pc:cxnChg chg="add mod">
          <ac:chgData name="Sudvarg, Marion" userId="2bb9b31b-5f3c-4f72-8e1f-41eb276ee9c6" providerId="ADAL" clId="{9B3C58E1-CF7A-4FE2-8E7B-B8D1B7386FB1}" dt="2024-07-08T14:36:19.538" v="1781" actId="1076"/>
          <ac:cxnSpMkLst>
            <pc:docMk/>
            <pc:sldMk cId="3672103695" sldId="279"/>
            <ac:cxnSpMk id="92" creationId="{125F2A43-F1A9-1A77-97A1-17F9F806EC61}"/>
          </ac:cxnSpMkLst>
        </pc:cxnChg>
        <pc:cxnChg chg="add mod">
          <ac:chgData name="Sudvarg, Marion" userId="2bb9b31b-5f3c-4f72-8e1f-41eb276ee9c6" providerId="ADAL" clId="{9B3C58E1-CF7A-4FE2-8E7B-B8D1B7386FB1}" dt="2024-07-08T14:36:19.538" v="1781" actId="1076"/>
          <ac:cxnSpMkLst>
            <pc:docMk/>
            <pc:sldMk cId="3672103695" sldId="279"/>
            <ac:cxnSpMk id="93" creationId="{A0761AD9-A81F-2417-5FA4-1F15376AA8DF}"/>
          </ac:cxnSpMkLst>
        </pc:cxnChg>
        <pc:cxnChg chg="add mod">
          <ac:chgData name="Sudvarg, Marion" userId="2bb9b31b-5f3c-4f72-8e1f-41eb276ee9c6" providerId="ADAL" clId="{9B3C58E1-CF7A-4FE2-8E7B-B8D1B7386FB1}" dt="2024-07-08T14:36:19.538" v="1781" actId="1076"/>
          <ac:cxnSpMkLst>
            <pc:docMk/>
            <pc:sldMk cId="3672103695" sldId="279"/>
            <ac:cxnSpMk id="94" creationId="{659FC303-0E9B-B97F-563E-BE9C00327DE1}"/>
          </ac:cxnSpMkLst>
        </pc:cxnChg>
        <pc:cxnChg chg="add mod">
          <ac:chgData name="Sudvarg, Marion" userId="2bb9b31b-5f3c-4f72-8e1f-41eb276ee9c6" providerId="ADAL" clId="{9B3C58E1-CF7A-4FE2-8E7B-B8D1B7386FB1}" dt="2024-07-08T14:36:19.538" v="1781" actId="1076"/>
          <ac:cxnSpMkLst>
            <pc:docMk/>
            <pc:sldMk cId="3672103695" sldId="279"/>
            <ac:cxnSpMk id="95" creationId="{9FE680D8-D703-C57C-62D8-952FB59050D5}"/>
          </ac:cxnSpMkLst>
        </pc:cxnChg>
        <pc:cxnChg chg="add mod">
          <ac:chgData name="Sudvarg, Marion" userId="2bb9b31b-5f3c-4f72-8e1f-41eb276ee9c6" providerId="ADAL" clId="{9B3C58E1-CF7A-4FE2-8E7B-B8D1B7386FB1}" dt="2024-07-08T14:36:19.538" v="1781" actId="1076"/>
          <ac:cxnSpMkLst>
            <pc:docMk/>
            <pc:sldMk cId="3672103695" sldId="279"/>
            <ac:cxnSpMk id="96" creationId="{1EE8FEC6-3C04-C1B7-680E-3A89B264C9EE}"/>
          </ac:cxnSpMkLst>
        </pc:cxnChg>
        <pc:cxnChg chg="add mod">
          <ac:chgData name="Sudvarg, Marion" userId="2bb9b31b-5f3c-4f72-8e1f-41eb276ee9c6" providerId="ADAL" clId="{9B3C58E1-CF7A-4FE2-8E7B-B8D1B7386FB1}" dt="2024-07-08T14:36:19.538" v="1781" actId="1076"/>
          <ac:cxnSpMkLst>
            <pc:docMk/>
            <pc:sldMk cId="3672103695" sldId="279"/>
            <ac:cxnSpMk id="97" creationId="{4C7DE038-A5A1-ED5F-7BF0-BFB8D7FFD487}"/>
          </ac:cxnSpMkLst>
        </pc:cxnChg>
        <pc:cxnChg chg="add mod">
          <ac:chgData name="Sudvarg, Marion" userId="2bb9b31b-5f3c-4f72-8e1f-41eb276ee9c6" providerId="ADAL" clId="{9B3C58E1-CF7A-4FE2-8E7B-B8D1B7386FB1}" dt="2024-07-08T14:36:19.538" v="1781" actId="1076"/>
          <ac:cxnSpMkLst>
            <pc:docMk/>
            <pc:sldMk cId="3672103695" sldId="279"/>
            <ac:cxnSpMk id="98" creationId="{27DD5A4F-E6F3-AB21-2C41-8947A966523A}"/>
          </ac:cxnSpMkLst>
        </pc:cxnChg>
        <pc:cxnChg chg="add mod">
          <ac:chgData name="Sudvarg, Marion" userId="2bb9b31b-5f3c-4f72-8e1f-41eb276ee9c6" providerId="ADAL" clId="{9B3C58E1-CF7A-4FE2-8E7B-B8D1B7386FB1}" dt="2024-07-08T14:36:19.538" v="1781" actId="1076"/>
          <ac:cxnSpMkLst>
            <pc:docMk/>
            <pc:sldMk cId="3672103695" sldId="279"/>
            <ac:cxnSpMk id="99" creationId="{FB31AEA0-F293-82B8-657B-7B5D5A489561}"/>
          </ac:cxnSpMkLst>
        </pc:cxnChg>
        <pc:cxnChg chg="add mod">
          <ac:chgData name="Sudvarg, Marion" userId="2bb9b31b-5f3c-4f72-8e1f-41eb276ee9c6" providerId="ADAL" clId="{9B3C58E1-CF7A-4FE2-8E7B-B8D1B7386FB1}" dt="2024-07-08T14:36:19.538" v="1781" actId="1076"/>
          <ac:cxnSpMkLst>
            <pc:docMk/>
            <pc:sldMk cId="3672103695" sldId="279"/>
            <ac:cxnSpMk id="100" creationId="{67AC6D87-8CA4-B7E4-1296-0357D58685E0}"/>
          </ac:cxnSpMkLst>
        </pc:cxnChg>
        <pc:cxnChg chg="add mod">
          <ac:chgData name="Sudvarg, Marion" userId="2bb9b31b-5f3c-4f72-8e1f-41eb276ee9c6" providerId="ADAL" clId="{9B3C58E1-CF7A-4FE2-8E7B-B8D1B7386FB1}" dt="2024-07-08T14:36:19.538" v="1781" actId="1076"/>
          <ac:cxnSpMkLst>
            <pc:docMk/>
            <pc:sldMk cId="3672103695" sldId="279"/>
            <ac:cxnSpMk id="101" creationId="{5D1D10B0-DC42-ACFA-1BE0-6AF47C975B6D}"/>
          </ac:cxnSpMkLst>
        </pc:cxnChg>
        <pc:cxnChg chg="add mod">
          <ac:chgData name="Sudvarg, Marion" userId="2bb9b31b-5f3c-4f72-8e1f-41eb276ee9c6" providerId="ADAL" clId="{9B3C58E1-CF7A-4FE2-8E7B-B8D1B7386FB1}" dt="2024-07-08T14:36:19.538" v="1781" actId="1076"/>
          <ac:cxnSpMkLst>
            <pc:docMk/>
            <pc:sldMk cId="3672103695" sldId="279"/>
            <ac:cxnSpMk id="102" creationId="{D3940E62-DE80-246F-9C12-1FEC2AA3F874}"/>
          </ac:cxnSpMkLst>
        </pc:cxnChg>
        <pc:cxnChg chg="add mod">
          <ac:chgData name="Sudvarg, Marion" userId="2bb9b31b-5f3c-4f72-8e1f-41eb276ee9c6" providerId="ADAL" clId="{9B3C58E1-CF7A-4FE2-8E7B-B8D1B7386FB1}" dt="2024-07-08T14:36:19.538" v="1781" actId="1076"/>
          <ac:cxnSpMkLst>
            <pc:docMk/>
            <pc:sldMk cId="3672103695" sldId="279"/>
            <ac:cxnSpMk id="103" creationId="{5C78FFDA-C77C-F6B6-0179-FCFE7E8EC2BB}"/>
          </ac:cxnSpMkLst>
        </pc:cxnChg>
        <pc:cxnChg chg="add mod">
          <ac:chgData name="Sudvarg, Marion" userId="2bb9b31b-5f3c-4f72-8e1f-41eb276ee9c6" providerId="ADAL" clId="{9B3C58E1-CF7A-4FE2-8E7B-B8D1B7386FB1}" dt="2024-07-08T14:36:19.538" v="1781" actId="1076"/>
          <ac:cxnSpMkLst>
            <pc:docMk/>
            <pc:sldMk cId="3672103695" sldId="279"/>
            <ac:cxnSpMk id="104" creationId="{D14B82FA-9312-EBE5-8782-DE397BAD439A}"/>
          </ac:cxnSpMkLst>
        </pc:cxnChg>
        <pc:cxnChg chg="add mod">
          <ac:chgData name="Sudvarg, Marion" userId="2bb9b31b-5f3c-4f72-8e1f-41eb276ee9c6" providerId="ADAL" clId="{9B3C58E1-CF7A-4FE2-8E7B-B8D1B7386FB1}" dt="2024-07-08T14:36:19.538" v="1781" actId="1076"/>
          <ac:cxnSpMkLst>
            <pc:docMk/>
            <pc:sldMk cId="3672103695" sldId="279"/>
            <ac:cxnSpMk id="105" creationId="{9D52302F-01B2-ACEC-734F-22E93D1857A2}"/>
          </ac:cxnSpMkLst>
        </pc:cxnChg>
        <pc:cxnChg chg="add mod">
          <ac:chgData name="Sudvarg, Marion" userId="2bb9b31b-5f3c-4f72-8e1f-41eb276ee9c6" providerId="ADAL" clId="{9B3C58E1-CF7A-4FE2-8E7B-B8D1B7386FB1}" dt="2024-07-08T14:36:19.538" v="1781" actId="1076"/>
          <ac:cxnSpMkLst>
            <pc:docMk/>
            <pc:sldMk cId="3672103695" sldId="279"/>
            <ac:cxnSpMk id="116" creationId="{2AC04DB8-F119-9BF7-7170-83EAACC11B1B}"/>
          </ac:cxnSpMkLst>
        </pc:cxnChg>
        <pc:cxnChg chg="add mod">
          <ac:chgData name="Sudvarg, Marion" userId="2bb9b31b-5f3c-4f72-8e1f-41eb276ee9c6" providerId="ADAL" clId="{9B3C58E1-CF7A-4FE2-8E7B-B8D1B7386FB1}" dt="2024-07-08T14:36:19.538" v="1781" actId="1076"/>
          <ac:cxnSpMkLst>
            <pc:docMk/>
            <pc:sldMk cId="3672103695" sldId="279"/>
            <ac:cxnSpMk id="117" creationId="{47513EDE-E701-E767-FC37-09CF100351C8}"/>
          </ac:cxnSpMkLst>
        </pc:cxnChg>
        <pc:cxnChg chg="add mod">
          <ac:chgData name="Sudvarg, Marion" userId="2bb9b31b-5f3c-4f72-8e1f-41eb276ee9c6" providerId="ADAL" clId="{9B3C58E1-CF7A-4FE2-8E7B-B8D1B7386FB1}" dt="2024-07-08T14:36:19.538" v="1781" actId="1076"/>
          <ac:cxnSpMkLst>
            <pc:docMk/>
            <pc:sldMk cId="3672103695" sldId="279"/>
            <ac:cxnSpMk id="118" creationId="{7B7BF0E6-199A-DBDC-E923-B4DB615DE711}"/>
          </ac:cxnSpMkLst>
        </pc:cxnChg>
        <pc:cxnChg chg="add mod">
          <ac:chgData name="Sudvarg, Marion" userId="2bb9b31b-5f3c-4f72-8e1f-41eb276ee9c6" providerId="ADAL" clId="{9B3C58E1-CF7A-4FE2-8E7B-B8D1B7386FB1}" dt="2024-07-08T14:36:19.538" v="1781" actId="1076"/>
          <ac:cxnSpMkLst>
            <pc:docMk/>
            <pc:sldMk cId="3672103695" sldId="279"/>
            <ac:cxnSpMk id="119" creationId="{D6F2F2F8-9819-F766-8AB6-282E1232D0F1}"/>
          </ac:cxnSpMkLst>
        </pc:cxnChg>
        <pc:cxnChg chg="add mod">
          <ac:chgData name="Sudvarg, Marion" userId="2bb9b31b-5f3c-4f72-8e1f-41eb276ee9c6" providerId="ADAL" clId="{9B3C58E1-CF7A-4FE2-8E7B-B8D1B7386FB1}" dt="2024-07-08T14:36:19.538" v="1781" actId="1076"/>
          <ac:cxnSpMkLst>
            <pc:docMk/>
            <pc:sldMk cId="3672103695" sldId="279"/>
            <ac:cxnSpMk id="120" creationId="{5EE18802-8041-5F83-525A-E0AA4ACA3AC8}"/>
          </ac:cxnSpMkLst>
        </pc:cxnChg>
        <pc:cxnChg chg="add mod">
          <ac:chgData name="Sudvarg, Marion" userId="2bb9b31b-5f3c-4f72-8e1f-41eb276ee9c6" providerId="ADAL" clId="{9B3C58E1-CF7A-4FE2-8E7B-B8D1B7386FB1}" dt="2024-07-08T14:36:19.538" v="1781" actId="1076"/>
          <ac:cxnSpMkLst>
            <pc:docMk/>
            <pc:sldMk cId="3672103695" sldId="279"/>
            <ac:cxnSpMk id="121" creationId="{77C91120-B998-2D80-F453-82FCB2E018CE}"/>
          </ac:cxnSpMkLst>
        </pc:cxnChg>
        <pc:cxnChg chg="add mod">
          <ac:chgData name="Sudvarg, Marion" userId="2bb9b31b-5f3c-4f72-8e1f-41eb276ee9c6" providerId="ADAL" clId="{9B3C58E1-CF7A-4FE2-8E7B-B8D1B7386FB1}" dt="2024-07-08T14:36:19.538" v="1781" actId="1076"/>
          <ac:cxnSpMkLst>
            <pc:docMk/>
            <pc:sldMk cId="3672103695" sldId="279"/>
            <ac:cxnSpMk id="122" creationId="{95652F24-AFF7-2FBF-B4A8-B047138E5DA2}"/>
          </ac:cxnSpMkLst>
        </pc:cxnChg>
        <pc:cxnChg chg="add mod">
          <ac:chgData name="Sudvarg, Marion" userId="2bb9b31b-5f3c-4f72-8e1f-41eb276ee9c6" providerId="ADAL" clId="{9B3C58E1-CF7A-4FE2-8E7B-B8D1B7386FB1}" dt="2024-07-08T14:36:19.538" v="1781" actId="1076"/>
          <ac:cxnSpMkLst>
            <pc:docMk/>
            <pc:sldMk cId="3672103695" sldId="279"/>
            <ac:cxnSpMk id="123" creationId="{ABF5D2C8-3409-C767-4610-206A7E21EE39}"/>
          </ac:cxnSpMkLst>
        </pc:cxnChg>
        <pc:cxnChg chg="add mod">
          <ac:chgData name="Sudvarg, Marion" userId="2bb9b31b-5f3c-4f72-8e1f-41eb276ee9c6" providerId="ADAL" clId="{9B3C58E1-CF7A-4FE2-8E7B-B8D1B7386FB1}" dt="2024-07-08T14:36:19.538" v="1781" actId="1076"/>
          <ac:cxnSpMkLst>
            <pc:docMk/>
            <pc:sldMk cId="3672103695" sldId="279"/>
            <ac:cxnSpMk id="124" creationId="{605F5D30-EC03-B0A8-1A88-D02BCA248A14}"/>
          </ac:cxnSpMkLst>
        </pc:cxnChg>
        <pc:cxnChg chg="add mod">
          <ac:chgData name="Sudvarg, Marion" userId="2bb9b31b-5f3c-4f72-8e1f-41eb276ee9c6" providerId="ADAL" clId="{9B3C58E1-CF7A-4FE2-8E7B-B8D1B7386FB1}" dt="2024-07-08T14:36:19.538" v="1781" actId="1076"/>
          <ac:cxnSpMkLst>
            <pc:docMk/>
            <pc:sldMk cId="3672103695" sldId="279"/>
            <ac:cxnSpMk id="125" creationId="{BBA58C83-9E1A-90DD-55B6-4C8A8F9A44DE}"/>
          </ac:cxnSpMkLst>
        </pc:cxnChg>
        <pc:cxnChg chg="add mod">
          <ac:chgData name="Sudvarg, Marion" userId="2bb9b31b-5f3c-4f72-8e1f-41eb276ee9c6" providerId="ADAL" clId="{9B3C58E1-CF7A-4FE2-8E7B-B8D1B7386FB1}" dt="2024-07-08T14:36:19.538" v="1781" actId="1076"/>
          <ac:cxnSpMkLst>
            <pc:docMk/>
            <pc:sldMk cId="3672103695" sldId="279"/>
            <ac:cxnSpMk id="126" creationId="{778981D0-ED77-0B3B-169E-7200CEA2E71D}"/>
          </ac:cxnSpMkLst>
        </pc:cxnChg>
        <pc:cxnChg chg="add mod">
          <ac:chgData name="Sudvarg, Marion" userId="2bb9b31b-5f3c-4f72-8e1f-41eb276ee9c6" providerId="ADAL" clId="{9B3C58E1-CF7A-4FE2-8E7B-B8D1B7386FB1}" dt="2024-07-08T14:36:19.538" v="1781" actId="1076"/>
          <ac:cxnSpMkLst>
            <pc:docMk/>
            <pc:sldMk cId="3672103695" sldId="279"/>
            <ac:cxnSpMk id="127" creationId="{AD3ABA2D-2EFE-8209-A724-1B522B48A914}"/>
          </ac:cxnSpMkLst>
        </pc:cxnChg>
        <pc:cxnChg chg="add mod">
          <ac:chgData name="Sudvarg, Marion" userId="2bb9b31b-5f3c-4f72-8e1f-41eb276ee9c6" providerId="ADAL" clId="{9B3C58E1-CF7A-4FE2-8E7B-B8D1B7386FB1}" dt="2024-07-08T14:36:19.538" v="1781" actId="1076"/>
          <ac:cxnSpMkLst>
            <pc:docMk/>
            <pc:sldMk cId="3672103695" sldId="279"/>
            <ac:cxnSpMk id="130" creationId="{1EFF8A3A-DDD4-0427-6CF5-943BF5D73546}"/>
          </ac:cxnSpMkLst>
        </pc:cxnChg>
        <pc:cxnChg chg="add mod">
          <ac:chgData name="Sudvarg, Marion" userId="2bb9b31b-5f3c-4f72-8e1f-41eb276ee9c6" providerId="ADAL" clId="{9B3C58E1-CF7A-4FE2-8E7B-B8D1B7386FB1}" dt="2024-07-08T14:36:19.538" v="1781" actId="1076"/>
          <ac:cxnSpMkLst>
            <pc:docMk/>
            <pc:sldMk cId="3672103695" sldId="279"/>
            <ac:cxnSpMk id="131" creationId="{2C88BDCA-2E2F-6132-345D-F5E25859BE49}"/>
          </ac:cxnSpMkLst>
        </pc:cxnChg>
        <pc:cxnChg chg="add mod">
          <ac:chgData name="Sudvarg, Marion" userId="2bb9b31b-5f3c-4f72-8e1f-41eb276ee9c6" providerId="ADAL" clId="{9B3C58E1-CF7A-4FE2-8E7B-B8D1B7386FB1}" dt="2024-07-08T14:36:19.538" v="1781" actId="1076"/>
          <ac:cxnSpMkLst>
            <pc:docMk/>
            <pc:sldMk cId="3672103695" sldId="279"/>
            <ac:cxnSpMk id="132" creationId="{0BF2DFE7-1F01-A47D-E29C-15A7908FBBBB}"/>
          </ac:cxnSpMkLst>
        </pc:cxnChg>
        <pc:cxnChg chg="add mod">
          <ac:chgData name="Sudvarg, Marion" userId="2bb9b31b-5f3c-4f72-8e1f-41eb276ee9c6" providerId="ADAL" clId="{9B3C58E1-CF7A-4FE2-8E7B-B8D1B7386FB1}" dt="2024-07-08T14:36:19.538" v="1781" actId="1076"/>
          <ac:cxnSpMkLst>
            <pc:docMk/>
            <pc:sldMk cId="3672103695" sldId="279"/>
            <ac:cxnSpMk id="133" creationId="{F58642D8-8C10-932D-5DD9-4DC6560CECDC}"/>
          </ac:cxnSpMkLst>
        </pc:cxnChg>
        <pc:cxnChg chg="add del mod">
          <ac:chgData name="Sudvarg, Marion" userId="2bb9b31b-5f3c-4f72-8e1f-41eb276ee9c6" providerId="ADAL" clId="{9B3C58E1-CF7A-4FE2-8E7B-B8D1B7386FB1}" dt="2024-07-08T14:36:55.793" v="1790" actId="478"/>
          <ac:cxnSpMkLst>
            <pc:docMk/>
            <pc:sldMk cId="3672103695" sldId="279"/>
            <ac:cxnSpMk id="153" creationId="{09B72940-2782-253A-D862-E7C873274AB7}"/>
          </ac:cxnSpMkLst>
        </pc:cxnChg>
        <pc:cxnChg chg="add del mod">
          <ac:chgData name="Sudvarg, Marion" userId="2bb9b31b-5f3c-4f72-8e1f-41eb276ee9c6" providerId="ADAL" clId="{9B3C58E1-CF7A-4FE2-8E7B-B8D1B7386FB1}" dt="2024-07-08T14:36:55.793" v="1790" actId="478"/>
          <ac:cxnSpMkLst>
            <pc:docMk/>
            <pc:sldMk cId="3672103695" sldId="279"/>
            <ac:cxnSpMk id="154" creationId="{EFE773CE-6F5A-9B4D-2282-E6B937322AAD}"/>
          </ac:cxnSpMkLst>
        </pc:cxnChg>
        <pc:cxnChg chg="add del mod">
          <ac:chgData name="Sudvarg, Marion" userId="2bb9b31b-5f3c-4f72-8e1f-41eb276ee9c6" providerId="ADAL" clId="{9B3C58E1-CF7A-4FE2-8E7B-B8D1B7386FB1}" dt="2024-07-08T14:36:55.793" v="1790" actId="478"/>
          <ac:cxnSpMkLst>
            <pc:docMk/>
            <pc:sldMk cId="3672103695" sldId="279"/>
            <ac:cxnSpMk id="155" creationId="{5DE4A9EA-1F1D-D2D7-8E40-95CD86B1CCDE}"/>
          </ac:cxnSpMkLst>
        </pc:cxnChg>
        <pc:cxnChg chg="add del mod">
          <ac:chgData name="Sudvarg, Marion" userId="2bb9b31b-5f3c-4f72-8e1f-41eb276ee9c6" providerId="ADAL" clId="{9B3C58E1-CF7A-4FE2-8E7B-B8D1B7386FB1}" dt="2024-07-08T14:36:55.793" v="1790" actId="478"/>
          <ac:cxnSpMkLst>
            <pc:docMk/>
            <pc:sldMk cId="3672103695" sldId="279"/>
            <ac:cxnSpMk id="156" creationId="{A03BC3F1-09B6-F257-A613-A863AAF88439}"/>
          </ac:cxnSpMkLst>
        </pc:cxnChg>
        <pc:cxnChg chg="add del mod">
          <ac:chgData name="Sudvarg, Marion" userId="2bb9b31b-5f3c-4f72-8e1f-41eb276ee9c6" providerId="ADAL" clId="{9B3C58E1-CF7A-4FE2-8E7B-B8D1B7386FB1}" dt="2024-07-08T14:36:55.793" v="1790" actId="478"/>
          <ac:cxnSpMkLst>
            <pc:docMk/>
            <pc:sldMk cId="3672103695" sldId="279"/>
            <ac:cxnSpMk id="157" creationId="{741BD27E-136A-FCAC-FDB4-9834072803FD}"/>
          </ac:cxnSpMkLst>
        </pc:cxnChg>
        <pc:cxnChg chg="add del mod">
          <ac:chgData name="Sudvarg, Marion" userId="2bb9b31b-5f3c-4f72-8e1f-41eb276ee9c6" providerId="ADAL" clId="{9B3C58E1-CF7A-4FE2-8E7B-B8D1B7386FB1}" dt="2024-07-08T14:36:55.793" v="1790" actId="478"/>
          <ac:cxnSpMkLst>
            <pc:docMk/>
            <pc:sldMk cId="3672103695" sldId="279"/>
            <ac:cxnSpMk id="158" creationId="{0536657B-9253-95BA-56C5-A83BAF3BCB4D}"/>
          </ac:cxnSpMkLst>
        </pc:cxnChg>
        <pc:cxnChg chg="add del mod">
          <ac:chgData name="Sudvarg, Marion" userId="2bb9b31b-5f3c-4f72-8e1f-41eb276ee9c6" providerId="ADAL" clId="{9B3C58E1-CF7A-4FE2-8E7B-B8D1B7386FB1}" dt="2024-07-08T14:36:55.793" v="1790" actId="478"/>
          <ac:cxnSpMkLst>
            <pc:docMk/>
            <pc:sldMk cId="3672103695" sldId="279"/>
            <ac:cxnSpMk id="159" creationId="{2AB35A47-4255-BD4D-E209-A8BFD9C27577}"/>
          </ac:cxnSpMkLst>
        </pc:cxnChg>
        <pc:cxnChg chg="add del mod">
          <ac:chgData name="Sudvarg, Marion" userId="2bb9b31b-5f3c-4f72-8e1f-41eb276ee9c6" providerId="ADAL" clId="{9B3C58E1-CF7A-4FE2-8E7B-B8D1B7386FB1}" dt="2024-07-08T14:36:55.793" v="1790" actId="478"/>
          <ac:cxnSpMkLst>
            <pc:docMk/>
            <pc:sldMk cId="3672103695" sldId="279"/>
            <ac:cxnSpMk id="160" creationId="{FC033424-9AE8-2EFE-C0C9-D13D55B9E3E0}"/>
          </ac:cxnSpMkLst>
        </pc:cxnChg>
        <pc:cxnChg chg="add del mod">
          <ac:chgData name="Sudvarg, Marion" userId="2bb9b31b-5f3c-4f72-8e1f-41eb276ee9c6" providerId="ADAL" clId="{9B3C58E1-CF7A-4FE2-8E7B-B8D1B7386FB1}" dt="2024-07-08T14:36:55.793" v="1790" actId="478"/>
          <ac:cxnSpMkLst>
            <pc:docMk/>
            <pc:sldMk cId="3672103695" sldId="279"/>
            <ac:cxnSpMk id="161" creationId="{D64FE585-F322-5DC5-2D7A-DBAEDD92ABC8}"/>
          </ac:cxnSpMkLst>
        </pc:cxnChg>
        <pc:cxnChg chg="add del mod">
          <ac:chgData name="Sudvarg, Marion" userId="2bb9b31b-5f3c-4f72-8e1f-41eb276ee9c6" providerId="ADAL" clId="{9B3C58E1-CF7A-4FE2-8E7B-B8D1B7386FB1}" dt="2024-07-08T14:36:55.793" v="1790" actId="478"/>
          <ac:cxnSpMkLst>
            <pc:docMk/>
            <pc:sldMk cId="3672103695" sldId="279"/>
            <ac:cxnSpMk id="162" creationId="{C16B377A-0FD0-1BEB-3CD3-4AE46049223D}"/>
          </ac:cxnSpMkLst>
        </pc:cxnChg>
        <pc:cxnChg chg="add del mod">
          <ac:chgData name="Sudvarg, Marion" userId="2bb9b31b-5f3c-4f72-8e1f-41eb276ee9c6" providerId="ADAL" clId="{9B3C58E1-CF7A-4FE2-8E7B-B8D1B7386FB1}" dt="2024-07-08T14:36:55.793" v="1790" actId="478"/>
          <ac:cxnSpMkLst>
            <pc:docMk/>
            <pc:sldMk cId="3672103695" sldId="279"/>
            <ac:cxnSpMk id="163" creationId="{2EDDAEC0-303A-1237-4832-4EAE311A61DC}"/>
          </ac:cxnSpMkLst>
        </pc:cxnChg>
        <pc:cxnChg chg="add del mod">
          <ac:chgData name="Sudvarg, Marion" userId="2bb9b31b-5f3c-4f72-8e1f-41eb276ee9c6" providerId="ADAL" clId="{9B3C58E1-CF7A-4FE2-8E7B-B8D1B7386FB1}" dt="2024-07-08T14:36:55.793" v="1790" actId="478"/>
          <ac:cxnSpMkLst>
            <pc:docMk/>
            <pc:sldMk cId="3672103695" sldId="279"/>
            <ac:cxnSpMk id="164" creationId="{DC861513-BA5E-CFA7-C894-DBCE52B20EAA}"/>
          </ac:cxnSpMkLst>
        </pc:cxnChg>
        <pc:cxnChg chg="add del mod">
          <ac:chgData name="Sudvarg, Marion" userId="2bb9b31b-5f3c-4f72-8e1f-41eb276ee9c6" providerId="ADAL" clId="{9B3C58E1-CF7A-4FE2-8E7B-B8D1B7386FB1}" dt="2024-07-08T14:36:55.793" v="1790" actId="478"/>
          <ac:cxnSpMkLst>
            <pc:docMk/>
            <pc:sldMk cId="3672103695" sldId="279"/>
            <ac:cxnSpMk id="165" creationId="{E59BA78A-1516-358C-692B-DA424A4889D6}"/>
          </ac:cxnSpMkLst>
        </pc:cxnChg>
        <pc:cxnChg chg="add del mod">
          <ac:chgData name="Sudvarg, Marion" userId="2bb9b31b-5f3c-4f72-8e1f-41eb276ee9c6" providerId="ADAL" clId="{9B3C58E1-CF7A-4FE2-8E7B-B8D1B7386FB1}" dt="2024-07-08T14:36:55.793" v="1790" actId="478"/>
          <ac:cxnSpMkLst>
            <pc:docMk/>
            <pc:sldMk cId="3672103695" sldId="279"/>
            <ac:cxnSpMk id="166" creationId="{8F33BB83-F8DD-065A-132E-79CE5DD162E6}"/>
          </ac:cxnSpMkLst>
        </pc:cxnChg>
        <pc:cxnChg chg="add del mod">
          <ac:chgData name="Sudvarg, Marion" userId="2bb9b31b-5f3c-4f72-8e1f-41eb276ee9c6" providerId="ADAL" clId="{9B3C58E1-CF7A-4FE2-8E7B-B8D1B7386FB1}" dt="2024-07-08T14:36:55.793" v="1790" actId="478"/>
          <ac:cxnSpMkLst>
            <pc:docMk/>
            <pc:sldMk cId="3672103695" sldId="279"/>
            <ac:cxnSpMk id="167" creationId="{E4583B17-5250-7FBA-3BC8-27FE81358F82}"/>
          </ac:cxnSpMkLst>
        </pc:cxnChg>
        <pc:cxnChg chg="add del mod">
          <ac:chgData name="Sudvarg, Marion" userId="2bb9b31b-5f3c-4f72-8e1f-41eb276ee9c6" providerId="ADAL" clId="{9B3C58E1-CF7A-4FE2-8E7B-B8D1B7386FB1}" dt="2024-07-08T14:36:55.793" v="1790" actId="478"/>
          <ac:cxnSpMkLst>
            <pc:docMk/>
            <pc:sldMk cId="3672103695" sldId="279"/>
            <ac:cxnSpMk id="168" creationId="{8C7D446B-AD26-C1AA-98EE-3449DE45AB9A}"/>
          </ac:cxnSpMkLst>
        </pc:cxnChg>
        <pc:cxnChg chg="add del mod">
          <ac:chgData name="Sudvarg, Marion" userId="2bb9b31b-5f3c-4f72-8e1f-41eb276ee9c6" providerId="ADAL" clId="{9B3C58E1-CF7A-4FE2-8E7B-B8D1B7386FB1}" dt="2024-07-08T14:36:55.793" v="1790" actId="478"/>
          <ac:cxnSpMkLst>
            <pc:docMk/>
            <pc:sldMk cId="3672103695" sldId="279"/>
            <ac:cxnSpMk id="172" creationId="{F9EE33BE-56FC-450D-9884-E5AF9A596AD2}"/>
          </ac:cxnSpMkLst>
        </pc:cxnChg>
        <pc:cxnChg chg="add del mod">
          <ac:chgData name="Sudvarg, Marion" userId="2bb9b31b-5f3c-4f72-8e1f-41eb276ee9c6" providerId="ADAL" clId="{9B3C58E1-CF7A-4FE2-8E7B-B8D1B7386FB1}" dt="2024-07-08T14:36:55.793" v="1790" actId="478"/>
          <ac:cxnSpMkLst>
            <pc:docMk/>
            <pc:sldMk cId="3672103695" sldId="279"/>
            <ac:cxnSpMk id="173" creationId="{C0773CE9-CB99-8D8A-5CEC-66E11BD3F92A}"/>
          </ac:cxnSpMkLst>
        </pc:cxnChg>
        <pc:cxnChg chg="add del mod">
          <ac:chgData name="Sudvarg, Marion" userId="2bb9b31b-5f3c-4f72-8e1f-41eb276ee9c6" providerId="ADAL" clId="{9B3C58E1-CF7A-4FE2-8E7B-B8D1B7386FB1}" dt="2024-07-08T14:36:55.793" v="1790" actId="478"/>
          <ac:cxnSpMkLst>
            <pc:docMk/>
            <pc:sldMk cId="3672103695" sldId="279"/>
            <ac:cxnSpMk id="174" creationId="{FAB9F1E9-CC00-9F9E-4622-EEF3FF9BBA82}"/>
          </ac:cxnSpMkLst>
        </pc:cxnChg>
        <pc:cxnChg chg="add del mod">
          <ac:chgData name="Sudvarg, Marion" userId="2bb9b31b-5f3c-4f72-8e1f-41eb276ee9c6" providerId="ADAL" clId="{9B3C58E1-CF7A-4FE2-8E7B-B8D1B7386FB1}" dt="2024-07-08T14:36:55.793" v="1790" actId="478"/>
          <ac:cxnSpMkLst>
            <pc:docMk/>
            <pc:sldMk cId="3672103695" sldId="279"/>
            <ac:cxnSpMk id="175" creationId="{D7FD9363-F8F6-9F7C-AC6B-DCD56E6A0834}"/>
          </ac:cxnSpMkLst>
        </pc:cxnChg>
        <pc:cxnChg chg="add del mod">
          <ac:chgData name="Sudvarg, Marion" userId="2bb9b31b-5f3c-4f72-8e1f-41eb276ee9c6" providerId="ADAL" clId="{9B3C58E1-CF7A-4FE2-8E7B-B8D1B7386FB1}" dt="2024-07-08T14:36:55.793" v="1790" actId="478"/>
          <ac:cxnSpMkLst>
            <pc:docMk/>
            <pc:sldMk cId="3672103695" sldId="279"/>
            <ac:cxnSpMk id="176" creationId="{0D12DBE6-6999-E312-DC9F-E55D5500BC97}"/>
          </ac:cxnSpMkLst>
        </pc:cxnChg>
        <pc:cxnChg chg="add del mod">
          <ac:chgData name="Sudvarg, Marion" userId="2bb9b31b-5f3c-4f72-8e1f-41eb276ee9c6" providerId="ADAL" clId="{9B3C58E1-CF7A-4FE2-8E7B-B8D1B7386FB1}" dt="2024-07-08T14:36:55.793" v="1790" actId="478"/>
          <ac:cxnSpMkLst>
            <pc:docMk/>
            <pc:sldMk cId="3672103695" sldId="279"/>
            <ac:cxnSpMk id="177" creationId="{FD8D036E-43AA-BA66-3B0F-E29025EDF5CB}"/>
          </ac:cxnSpMkLst>
        </pc:cxnChg>
        <pc:cxnChg chg="add del mod">
          <ac:chgData name="Sudvarg, Marion" userId="2bb9b31b-5f3c-4f72-8e1f-41eb276ee9c6" providerId="ADAL" clId="{9B3C58E1-CF7A-4FE2-8E7B-B8D1B7386FB1}" dt="2024-07-08T14:36:55.793" v="1790" actId="478"/>
          <ac:cxnSpMkLst>
            <pc:docMk/>
            <pc:sldMk cId="3672103695" sldId="279"/>
            <ac:cxnSpMk id="178" creationId="{AF00AA94-463A-CE16-9611-63BC0EDA80B4}"/>
          </ac:cxnSpMkLst>
        </pc:cxnChg>
        <pc:cxnChg chg="add del mod">
          <ac:chgData name="Sudvarg, Marion" userId="2bb9b31b-5f3c-4f72-8e1f-41eb276ee9c6" providerId="ADAL" clId="{9B3C58E1-CF7A-4FE2-8E7B-B8D1B7386FB1}" dt="2024-07-08T14:36:55.793" v="1790" actId="478"/>
          <ac:cxnSpMkLst>
            <pc:docMk/>
            <pc:sldMk cId="3672103695" sldId="279"/>
            <ac:cxnSpMk id="179" creationId="{3AD7B5B3-64C8-7203-CAFA-709E52CD0D88}"/>
          </ac:cxnSpMkLst>
        </pc:cxnChg>
        <pc:cxnChg chg="add del mod">
          <ac:chgData name="Sudvarg, Marion" userId="2bb9b31b-5f3c-4f72-8e1f-41eb276ee9c6" providerId="ADAL" clId="{9B3C58E1-CF7A-4FE2-8E7B-B8D1B7386FB1}" dt="2024-07-08T14:36:55.793" v="1790" actId="478"/>
          <ac:cxnSpMkLst>
            <pc:docMk/>
            <pc:sldMk cId="3672103695" sldId="279"/>
            <ac:cxnSpMk id="180" creationId="{9CE01A5B-D2D5-7AD4-6831-DD9D4F3D01FA}"/>
          </ac:cxnSpMkLst>
        </pc:cxnChg>
        <pc:cxnChg chg="add del mod">
          <ac:chgData name="Sudvarg, Marion" userId="2bb9b31b-5f3c-4f72-8e1f-41eb276ee9c6" providerId="ADAL" clId="{9B3C58E1-CF7A-4FE2-8E7B-B8D1B7386FB1}" dt="2024-07-08T14:36:55.793" v="1790" actId="478"/>
          <ac:cxnSpMkLst>
            <pc:docMk/>
            <pc:sldMk cId="3672103695" sldId="279"/>
            <ac:cxnSpMk id="181" creationId="{3312FFF3-A740-3B72-2D4B-6F08A89AB398}"/>
          </ac:cxnSpMkLst>
        </pc:cxnChg>
        <pc:cxnChg chg="add del mod">
          <ac:chgData name="Sudvarg, Marion" userId="2bb9b31b-5f3c-4f72-8e1f-41eb276ee9c6" providerId="ADAL" clId="{9B3C58E1-CF7A-4FE2-8E7B-B8D1B7386FB1}" dt="2024-07-08T14:36:55.793" v="1790" actId="478"/>
          <ac:cxnSpMkLst>
            <pc:docMk/>
            <pc:sldMk cId="3672103695" sldId="279"/>
            <ac:cxnSpMk id="182" creationId="{14A4A9FF-BD68-79D9-732A-35C78B9A4780}"/>
          </ac:cxnSpMkLst>
        </pc:cxnChg>
        <pc:cxnChg chg="add del mod">
          <ac:chgData name="Sudvarg, Marion" userId="2bb9b31b-5f3c-4f72-8e1f-41eb276ee9c6" providerId="ADAL" clId="{9B3C58E1-CF7A-4FE2-8E7B-B8D1B7386FB1}" dt="2024-07-08T14:36:55.793" v="1790" actId="478"/>
          <ac:cxnSpMkLst>
            <pc:docMk/>
            <pc:sldMk cId="3672103695" sldId="279"/>
            <ac:cxnSpMk id="183" creationId="{EDF89CCA-BA72-7082-9512-B0719DED33DB}"/>
          </ac:cxnSpMkLst>
        </pc:cxnChg>
        <pc:cxnChg chg="add del mod">
          <ac:chgData name="Sudvarg, Marion" userId="2bb9b31b-5f3c-4f72-8e1f-41eb276ee9c6" providerId="ADAL" clId="{9B3C58E1-CF7A-4FE2-8E7B-B8D1B7386FB1}" dt="2024-07-08T14:36:55.793" v="1790" actId="478"/>
          <ac:cxnSpMkLst>
            <pc:docMk/>
            <pc:sldMk cId="3672103695" sldId="279"/>
            <ac:cxnSpMk id="193" creationId="{FB62E849-E91F-70C9-9AC6-669D2434510B}"/>
          </ac:cxnSpMkLst>
        </pc:cxnChg>
        <pc:cxnChg chg="add del mod">
          <ac:chgData name="Sudvarg, Marion" userId="2bb9b31b-5f3c-4f72-8e1f-41eb276ee9c6" providerId="ADAL" clId="{9B3C58E1-CF7A-4FE2-8E7B-B8D1B7386FB1}" dt="2024-07-08T14:36:55.793" v="1790" actId="478"/>
          <ac:cxnSpMkLst>
            <pc:docMk/>
            <pc:sldMk cId="3672103695" sldId="279"/>
            <ac:cxnSpMk id="194" creationId="{60170333-1FEC-7C6A-CD17-DC1952DB6640}"/>
          </ac:cxnSpMkLst>
        </pc:cxnChg>
        <pc:cxnChg chg="add del mod">
          <ac:chgData name="Sudvarg, Marion" userId="2bb9b31b-5f3c-4f72-8e1f-41eb276ee9c6" providerId="ADAL" clId="{9B3C58E1-CF7A-4FE2-8E7B-B8D1B7386FB1}" dt="2024-07-08T14:36:55.793" v="1790" actId="478"/>
          <ac:cxnSpMkLst>
            <pc:docMk/>
            <pc:sldMk cId="3672103695" sldId="279"/>
            <ac:cxnSpMk id="195" creationId="{E4DE26E3-91E7-611A-14FC-0AC7427225BA}"/>
          </ac:cxnSpMkLst>
        </pc:cxnChg>
        <pc:cxnChg chg="add del mod">
          <ac:chgData name="Sudvarg, Marion" userId="2bb9b31b-5f3c-4f72-8e1f-41eb276ee9c6" providerId="ADAL" clId="{9B3C58E1-CF7A-4FE2-8E7B-B8D1B7386FB1}" dt="2024-07-08T14:36:55.793" v="1790" actId="478"/>
          <ac:cxnSpMkLst>
            <pc:docMk/>
            <pc:sldMk cId="3672103695" sldId="279"/>
            <ac:cxnSpMk id="196" creationId="{AEE66570-4B2C-0578-EFA9-1DD194F02E33}"/>
          </ac:cxnSpMkLst>
        </pc:cxnChg>
        <pc:cxnChg chg="add del mod">
          <ac:chgData name="Sudvarg, Marion" userId="2bb9b31b-5f3c-4f72-8e1f-41eb276ee9c6" providerId="ADAL" clId="{9B3C58E1-CF7A-4FE2-8E7B-B8D1B7386FB1}" dt="2024-07-08T14:36:55.793" v="1790" actId="478"/>
          <ac:cxnSpMkLst>
            <pc:docMk/>
            <pc:sldMk cId="3672103695" sldId="279"/>
            <ac:cxnSpMk id="197" creationId="{2DA1CE0E-4DCC-0928-3CC2-6C3B2407886E}"/>
          </ac:cxnSpMkLst>
        </pc:cxnChg>
        <pc:cxnChg chg="add del mod">
          <ac:chgData name="Sudvarg, Marion" userId="2bb9b31b-5f3c-4f72-8e1f-41eb276ee9c6" providerId="ADAL" clId="{9B3C58E1-CF7A-4FE2-8E7B-B8D1B7386FB1}" dt="2024-07-08T14:36:55.793" v="1790" actId="478"/>
          <ac:cxnSpMkLst>
            <pc:docMk/>
            <pc:sldMk cId="3672103695" sldId="279"/>
            <ac:cxnSpMk id="198" creationId="{D346F22D-6674-7F72-92BC-E0C1DA95E2AF}"/>
          </ac:cxnSpMkLst>
        </pc:cxnChg>
        <pc:cxnChg chg="add del mod">
          <ac:chgData name="Sudvarg, Marion" userId="2bb9b31b-5f3c-4f72-8e1f-41eb276ee9c6" providerId="ADAL" clId="{9B3C58E1-CF7A-4FE2-8E7B-B8D1B7386FB1}" dt="2024-07-08T14:36:55.793" v="1790" actId="478"/>
          <ac:cxnSpMkLst>
            <pc:docMk/>
            <pc:sldMk cId="3672103695" sldId="279"/>
            <ac:cxnSpMk id="199" creationId="{EEDF4BC5-6498-6E04-B1FF-08C43097D621}"/>
          </ac:cxnSpMkLst>
        </pc:cxnChg>
        <pc:cxnChg chg="add del mod">
          <ac:chgData name="Sudvarg, Marion" userId="2bb9b31b-5f3c-4f72-8e1f-41eb276ee9c6" providerId="ADAL" clId="{9B3C58E1-CF7A-4FE2-8E7B-B8D1B7386FB1}" dt="2024-07-08T14:36:55.793" v="1790" actId="478"/>
          <ac:cxnSpMkLst>
            <pc:docMk/>
            <pc:sldMk cId="3672103695" sldId="279"/>
            <ac:cxnSpMk id="200" creationId="{7321C9B0-B641-36A7-A253-E41CF5FF5565}"/>
          </ac:cxnSpMkLst>
        </pc:cxnChg>
        <pc:cxnChg chg="add del mod">
          <ac:chgData name="Sudvarg, Marion" userId="2bb9b31b-5f3c-4f72-8e1f-41eb276ee9c6" providerId="ADAL" clId="{9B3C58E1-CF7A-4FE2-8E7B-B8D1B7386FB1}" dt="2024-07-08T14:36:55.793" v="1790" actId="478"/>
          <ac:cxnSpMkLst>
            <pc:docMk/>
            <pc:sldMk cId="3672103695" sldId="279"/>
            <ac:cxnSpMk id="201" creationId="{93BB6224-745F-4BB0-3585-D4E88200D451}"/>
          </ac:cxnSpMkLst>
        </pc:cxnChg>
        <pc:cxnChg chg="add del mod">
          <ac:chgData name="Sudvarg, Marion" userId="2bb9b31b-5f3c-4f72-8e1f-41eb276ee9c6" providerId="ADAL" clId="{9B3C58E1-CF7A-4FE2-8E7B-B8D1B7386FB1}" dt="2024-07-08T14:36:55.793" v="1790" actId="478"/>
          <ac:cxnSpMkLst>
            <pc:docMk/>
            <pc:sldMk cId="3672103695" sldId="279"/>
            <ac:cxnSpMk id="202" creationId="{B3E75554-2676-E328-1E77-1B8CCAF37602}"/>
          </ac:cxnSpMkLst>
        </pc:cxnChg>
        <pc:cxnChg chg="add del mod">
          <ac:chgData name="Sudvarg, Marion" userId="2bb9b31b-5f3c-4f72-8e1f-41eb276ee9c6" providerId="ADAL" clId="{9B3C58E1-CF7A-4FE2-8E7B-B8D1B7386FB1}" dt="2024-07-08T14:36:55.793" v="1790" actId="478"/>
          <ac:cxnSpMkLst>
            <pc:docMk/>
            <pc:sldMk cId="3672103695" sldId="279"/>
            <ac:cxnSpMk id="203" creationId="{BD1FA6AB-496F-0FA9-BB53-CB7B09B3EAB8}"/>
          </ac:cxnSpMkLst>
        </pc:cxnChg>
        <pc:cxnChg chg="add del mod">
          <ac:chgData name="Sudvarg, Marion" userId="2bb9b31b-5f3c-4f72-8e1f-41eb276ee9c6" providerId="ADAL" clId="{9B3C58E1-CF7A-4FE2-8E7B-B8D1B7386FB1}" dt="2024-07-08T14:36:55.793" v="1790" actId="478"/>
          <ac:cxnSpMkLst>
            <pc:docMk/>
            <pc:sldMk cId="3672103695" sldId="279"/>
            <ac:cxnSpMk id="204" creationId="{523E1A0C-065D-67F1-5D18-4065BA5516AF}"/>
          </ac:cxnSpMkLst>
        </pc:cxnChg>
        <pc:cxnChg chg="add del mod">
          <ac:chgData name="Sudvarg, Marion" userId="2bb9b31b-5f3c-4f72-8e1f-41eb276ee9c6" providerId="ADAL" clId="{9B3C58E1-CF7A-4FE2-8E7B-B8D1B7386FB1}" dt="2024-07-08T14:36:55.793" v="1790" actId="478"/>
          <ac:cxnSpMkLst>
            <pc:docMk/>
            <pc:sldMk cId="3672103695" sldId="279"/>
            <ac:cxnSpMk id="205" creationId="{9E9EBF70-2E62-8AEB-FE9C-3C5C2F05D6BC}"/>
          </ac:cxnSpMkLst>
        </pc:cxnChg>
        <pc:cxnChg chg="add del mod">
          <ac:chgData name="Sudvarg, Marion" userId="2bb9b31b-5f3c-4f72-8e1f-41eb276ee9c6" providerId="ADAL" clId="{9B3C58E1-CF7A-4FE2-8E7B-B8D1B7386FB1}" dt="2024-07-08T14:36:55.793" v="1790" actId="478"/>
          <ac:cxnSpMkLst>
            <pc:docMk/>
            <pc:sldMk cId="3672103695" sldId="279"/>
            <ac:cxnSpMk id="206" creationId="{F91474CB-DD18-E4AB-E4A3-5F95DD60250D}"/>
          </ac:cxnSpMkLst>
        </pc:cxnChg>
        <pc:cxnChg chg="add del mod">
          <ac:chgData name="Sudvarg, Marion" userId="2bb9b31b-5f3c-4f72-8e1f-41eb276ee9c6" providerId="ADAL" clId="{9B3C58E1-CF7A-4FE2-8E7B-B8D1B7386FB1}" dt="2024-07-08T14:36:55.793" v="1790" actId="478"/>
          <ac:cxnSpMkLst>
            <pc:docMk/>
            <pc:sldMk cId="3672103695" sldId="279"/>
            <ac:cxnSpMk id="207" creationId="{B194A5A4-76D7-FADB-BC35-093C6A0E6548}"/>
          </ac:cxnSpMkLst>
        </pc:cxnChg>
        <pc:cxnChg chg="add del mod">
          <ac:chgData name="Sudvarg, Marion" userId="2bb9b31b-5f3c-4f72-8e1f-41eb276ee9c6" providerId="ADAL" clId="{9B3C58E1-CF7A-4FE2-8E7B-B8D1B7386FB1}" dt="2024-07-08T14:36:55.793" v="1790" actId="478"/>
          <ac:cxnSpMkLst>
            <pc:docMk/>
            <pc:sldMk cId="3672103695" sldId="279"/>
            <ac:cxnSpMk id="208" creationId="{582479A8-C76F-34E3-C777-493A4FA4CA0C}"/>
          </ac:cxnSpMkLst>
        </pc:cxnChg>
        <pc:cxnChg chg="add del mod">
          <ac:chgData name="Sudvarg, Marion" userId="2bb9b31b-5f3c-4f72-8e1f-41eb276ee9c6" providerId="ADAL" clId="{9B3C58E1-CF7A-4FE2-8E7B-B8D1B7386FB1}" dt="2024-07-08T14:36:55.793" v="1790" actId="478"/>
          <ac:cxnSpMkLst>
            <pc:docMk/>
            <pc:sldMk cId="3672103695" sldId="279"/>
            <ac:cxnSpMk id="218" creationId="{1C92D326-C57B-0861-5D39-F8BF5DAEF769}"/>
          </ac:cxnSpMkLst>
        </pc:cxnChg>
        <pc:cxnChg chg="add del mod">
          <ac:chgData name="Sudvarg, Marion" userId="2bb9b31b-5f3c-4f72-8e1f-41eb276ee9c6" providerId="ADAL" clId="{9B3C58E1-CF7A-4FE2-8E7B-B8D1B7386FB1}" dt="2024-07-08T14:36:55.793" v="1790" actId="478"/>
          <ac:cxnSpMkLst>
            <pc:docMk/>
            <pc:sldMk cId="3672103695" sldId="279"/>
            <ac:cxnSpMk id="219" creationId="{46BFCD19-6A55-ACA4-9E3A-92978D3FD95A}"/>
          </ac:cxnSpMkLst>
        </pc:cxnChg>
        <pc:cxnChg chg="add del mod">
          <ac:chgData name="Sudvarg, Marion" userId="2bb9b31b-5f3c-4f72-8e1f-41eb276ee9c6" providerId="ADAL" clId="{9B3C58E1-CF7A-4FE2-8E7B-B8D1B7386FB1}" dt="2024-07-08T14:36:55.793" v="1790" actId="478"/>
          <ac:cxnSpMkLst>
            <pc:docMk/>
            <pc:sldMk cId="3672103695" sldId="279"/>
            <ac:cxnSpMk id="220" creationId="{1BE24DDB-A257-7F60-D592-F94E7E02142B}"/>
          </ac:cxnSpMkLst>
        </pc:cxnChg>
        <pc:cxnChg chg="add del mod">
          <ac:chgData name="Sudvarg, Marion" userId="2bb9b31b-5f3c-4f72-8e1f-41eb276ee9c6" providerId="ADAL" clId="{9B3C58E1-CF7A-4FE2-8E7B-B8D1B7386FB1}" dt="2024-07-08T14:36:55.793" v="1790" actId="478"/>
          <ac:cxnSpMkLst>
            <pc:docMk/>
            <pc:sldMk cId="3672103695" sldId="279"/>
            <ac:cxnSpMk id="221" creationId="{DF0D3F05-EA7C-1D09-55D8-AA799D4F3683}"/>
          </ac:cxnSpMkLst>
        </pc:cxnChg>
        <pc:cxnChg chg="add del mod">
          <ac:chgData name="Sudvarg, Marion" userId="2bb9b31b-5f3c-4f72-8e1f-41eb276ee9c6" providerId="ADAL" clId="{9B3C58E1-CF7A-4FE2-8E7B-B8D1B7386FB1}" dt="2024-07-08T14:36:55.793" v="1790" actId="478"/>
          <ac:cxnSpMkLst>
            <pc:docMk/>
            <pc:sldMk cId="3672103695" sldId="279"/>
            <ac:cxnSpMk id="222" creationId="{06CF93FF-CD60-08BF-08B5-ACFC1807A83F}"/>
          </ac:cxnSpMkLst>
        </pc:cxnChg>
        <pc:cxnChg chg="add del mod">
          <ac:chgData name="Sudvarg, Marion" userId="2bb9b31b-5f3c-4f72-8e1f-41eb276ee9c6" providerId="ADAL" clId="{9B3C58E1-CF7A-4FE2-8E7B-B8D1B7386FB1}" dt="2024-07-08T14:36:55.793" v="1790" actId="478"/>
          <ac:cxnSpMkLst>
            <pc:docMk/>
            <pc:sldMk cId="3672103695" sldId="279"/>
            <ac:cxnSpMk id="223" creationId="{2F42C670-7AF8-2214-17C6-A0AA6E86F298}"/>
          </ac:cxnSpMkLst>
        </pc:cxnChg>
        <pc:cxnChg chg="add del mod">
          <ac:chgData name="Sudvarg, Marion" userId="2bb9b31b-5f3c-4f72-8e1f-41eb276ee9c6" providerId="ADAL" clId="{9B3C58E1-CF7A-4FE2-8E7B-B8D1B7386FB1}" dt="2024-07-08T14:36:55.793" v="1790" actId="478"/>
          <ac:cxnSpMkLst>
            <pc:docMk/>
            <pc:sldMk cId="3672103695" sldId="279"/>
            <ac:cxnSpMk id="224" creationId="{7A20AF3B-0792-8F35-9CF2-C2E3DED98505}"/>
          </ac:cxnSpMkLst>
        </pc:cxnChg>
        <pc:cxnChg chg="add del mod">
          <ac:chgData name="Sudvarg, Marion" userId="2bb9b31b-5f3c-4f72-8e1f-41eb276ee9c6" providerId="ADAL" clId="{9B3C58E1-CF7A-4FE2-8E7B-B8D1B7386FB1}" dt="2024-07-08T14:36:55.793" v="1790" actId="478"/>
          <ac:cxnSpMkLst>
            <pc:docMk/>
            <pc:sldMk cId="3672103695" sldId="279"/>
            <ac:cxnSpMk id="225" creationId="{EA6E2F45-F7A5-43D8-6F68-883E56E3D473}"/>
          </ac:cxnSpMkLst>
        </pc:cxnChg>
        <pc:cxnChg chg="add del mod">
          <ac:chgData name="Sudvarg, Marion" userId="2bb9b31b-5f3c-4f72-8e1f-41eb276ee9c6" providerId="ADAL" clId="{9B3C58E1-CF7A-4FE2-8E7B-B8D1B7386FB1}" dt="2024-07-08T14:36:55.793" v="1790" actId="478"/>
          <ac:cxnSpMkLst>
            <pc:docMk/>
            <pc:sldMk cId="3672103695" sldId="279"/>
            <ac:cxnSpMk id="226" creationId="{B8070A34-9FA8-0131-2711-54131FDD7837}"/>
          </ac:cxnSpMkLst>
        </pc:cxnChg>
        <pc:cxnChg chg="add del mod">
          <ac:chgData name="Sudvarg, Marion" userId="2bb9b31b-5f3c-4f72-8e1f-41eb276ee9c6" providerId="ADAL" clId="{9B3C58E1-CF7A-4FE2-8E7B-B8D1B7386FB1}" dt="2024-07-08T14:36:55.793" v="1790" actId="478"/>
          <ac:cxnSpMkLst>
            <pc:docMk/>
            <pc:sldMk cId="3672103695" sldId="279"/>
            <ac:cxnSpMk id="227" creationId="{5B3CF30F-6654-4B26-7E44-D9D87E19E800}"/>
          </ac:cxnSpMkLst>
        </pc:cxnChg>
        <pc:cxnChg chg="add del mod">
          <ac:chgData name="Sudvarg, Marion" userId="2bb9b31b-5f3c-4f72-8e1f-41eb276ee9c6" providerId="ADAL" clId="{9B3C58E1-CF7A-4FE2-8E7B-B8D1B7386FB1}" dt="2024-07-08T14:36:55.793" v="1790" actId="478"/>
          <ac:cxnSpMkLst>
            <pc:docMk/>
            <pc:sldMk cId="3672103695" sldId="279"/>
            <ac:cxnSpMk id="228" creationId="{CC1D3F68-6304-A1CC-E7A6-F4DBB786BF5B}"/>
          </ac:cxnSpMkLst>
        </pc:cxnChg>
        <pc:cxnChg chg="add del mod">
          <ac:chgData name="Sudvarg, Marion" userId="2bb9b31b-5f3c-4f72-8e1f-41eb276ee9c6" providerId="ADAL" clId="{9B3C58E1-CF7A-4FE2-8E7B-B8D1B7386FB1}" dt="2024-07-08T14:36:55.793" v="1790" actId="478"/>
          <ac:cxnSpMkLst>
            <pc:docMk/>
            <pc:sldMk cId="3672103695" sldId="279"/>
            <ac:cxnSpMk id="229" creationId="{0627955D-E47F-BAC9-9D82-A4DB1A97BE08}"/>
          </ac:cxnSpMkLst>
        </pc:cxnChg>
        <pc:cxnChg chg="add del mod">
          <ac:chgData name="Sudvarg, Marion" userId="2bb9b31b-5f3c-4f72-8e1f-41eb276ee9c6" providerId="ADAL" clId="{9B3C58E1-CF7A-4FE2-8E7B-B8D1B7386FB1}" dt="2024-07-08T14:36:55.793" v="1790" actId="478"/>
          <ac:cxnSpMkLst>
            <pc:docMk/>
            <pc:sldMk cId="3672103695" sldId="279"/>
            <ac:cxnSpMk id="230" creationId="{3170E532-6CC3-DA30-C17A-190D96D6EF50}"/>
          </ac:cxnSpMkLst>
        </pc:cxnChg>
        <pc:cxnChg chg="add del mod">
          <ac:chgData name="Sudvarg, Marion" userId="2bb9b31b-5f3c-4f72-8e1f-41eb276ee9c6" providerId="ADAL" clId="{9B3C58E1-CF7A-4FE2-8E7B-B8D1B7386FB1}" dt="2024-07-08T14:36:55.793" v="1790" actId="478"/>
          <ac:cxnSpMkLst>
            <pc:docMk/>
            <pc:sldMk cId="3672103695" sldId="279"/>
            <ac:cxnSpMk id="231" creationId="{668B67A4-1AF7-6797-A938-0AF09823F339}"/>
          </ac:cxnSpMkLst>
        </pc:cxnChg>
        <pc:cxnChg chg="add del mod">
          <ac:chgData name="Sudvarg, Marion" userId="2bb9b31b-5f3c-4f72-8e1f-41eb276ee9c6" providerId="ADAL" clId="{9B3C58E1-CF7A-4FE2-8E7B-B8D1B7386FB1}" dt="2024-07-08T14:36:55.793" v="1790" actId="478"/>
          <ac:cxnSpMkLst>
            <pc:docMk/>
            <pc:sldMk cId="3672103695" sldId="279"/>
            <ac:cxnSpMk id="232" creationId="{DB861E7D-A883-17DD-3219-758D417077FC}"/>
          </ac:cxnSpMkLst>
        </pc:cxnChg>
        <pc:cxnChg chg="add del mod">
          <ac:chgData name="Sudvarg, Marion" userId="2bb9b31b-5f3c-4f72-8e1f-41eb276ee9c6" providerId="ADAL" clId="{9B3C58E1-CF7A-4FE2-8E7B-B8D1B7386FB1}" dt="2024-07-08T14:36:55.793" v="1790" actId="478"/>
          <ac:cxnSpMkLst>
            <pc:docMk/>
            <pc:sldMk cId="3672103695" sldId="279"/>
            <ac:cxnSpMk id="233" creationId="{5F452F13-5FEB-9478-3C55-0F04C72626DD}"/>
          </ac:cxnSpMkLst>
        </pc:cxnChg>
        <pc:cxnChg chg="add del mod">
          <ac:chgData name="Sudvarg, Marion" userId="2bb9b31b-5f3c-4f72-8e1f-41eb276ee9c6" providerId="ADAL" clId="{9B3C58E1-CF7A-4FE2-8E7B-B8D1B7386FB1}" dt="2024-07-08T14:36:55.793" v="1790" actId="478"/>
          <ac:cxnSpMkLst>
            <pc:docMk/>
            <pc:sldMk cId="3672103695" sldId="279"/>
            <ac:cxnSpMk id="244" creationId="{E40B84FC-2550-50B0-3CDD-44AE487D1E38}"/>
          </ac:cxnSpMkLst>
        </pc:cxnChg>
        <pc:cxnChg chg="add del mod">
          <ac:chgData name="Sudvarg, Marion" userId="2bb9b31b-5f3c-4f72-8e1f-41eb276ee9c6" providerId="ADAL" clId="{9B3C58E1-CF7A-4FE2-8E7B-B8D1B7386FB1}" dt="2024-07-08T14:36:55.793" v="1790" actId="478"/>
          <ac:cxnSpMkLst>
            <pc:docMk/>
            <pc:sldMk cId="3672103695" sldId="279"/>
            <ac:cxnSpMk id="245" creationId="{EBB964D6-4407-B4B4-4ECE-0D3A8388ECD7}"/>
          </ac:cxnSpMkLst>
        </pc:cxnChg>
        <pc:cxnChg chg="add del mod">
          <ac:chgData name="Sudvarg, Marion" userId="2bb9b31b-5f3c-4f72-8e1f-41eb276ee9c6" providerId="ADAL" clId="{9B3C58E1-CF7A-4FE2-8E7B-B8D1B7386FB1}" dt="2024-07-08T14:36:55.793" v="1790" actId="478"/>
          <ac:cxnSpMkLst>
            <pc:docMk/>
            <pc:sldMk cId="3672103695" sldId="279"/>
            <ac:cxnSpMk id="246" creationId="{F6EBE883-84E0-A7C5-D93E-A038ACE9C13D}"/>
          </ac:cxnSpMkLst>
        </pc:cxnChg>
        <pc:cxnChg chg="add del mod">
          <ac:chgData name="Sudvarg, Marion" userId="2bb9b31b-5f3c-4f72-8e1f-41eb276ee9c6" providerId="ADAL" clId="{9B3C58E1-CF7A-4FE2-8E7B-B8D1B7386FB1}" dt="2024-07-08T14:36:55.793" v="1790" actId="478"/>
          <ac:cxnSpMkLst>
            <pc:docMk/>
            <pc:sldMk cId="3672103695" sldId="279"/>
            <ac:cxnSpMk id="247" creationId="{55DDE67A-3F2F-9641-97D4-9BF42429F6D1}"/>
          </ac:cxnSpMkLst>
        </pc:cxnChg>
        <pc:cxnChg chg="add del mod">
          <ac:chgData name="Sudvarg, Marion" userId="2bb9b31b-5f3c-4f72-8e1f-41eb276ee9c6" providerId="ADAL" clId="{9B3C58E1-CF7A-4FE2-8E7B-B8D1B7386FB1}" dt="2024-07-08T14:36:55.793" v="1790" actId="478"/>
          <ac:cxnSpMkLst>
            <pc:docMk/>
            <pc:sldMk cId="3672103695" sldId="279"/>
            <ac:cxnSpMk id="248" creationId="{EEFB88D9-2B46-B6FC-5D19-4CC0C34B144F}"/>
          </ac:cxnSpMkLst>
        </pc:cxnChg>
        <pc:cxnChg chg="add del mod">
          <ac:chgData name="Sudvarg, Marion" userId="2bb9b31b-5f3c-4f72-8e1f-41eb276ee9c6" providerId="ADAL" clId="{9B3C58E1-CF7A-4FE2-8E7B-B8D1B7386FB1}" dt="2024-07-08T14:36:55.793" v="1790" actId="478"/>
          <ac:cxnSpMkLst>
            <pc:docMk/>
            <pc:sldMk cId="3672103695" sldId="279"/>
            <ac:cxnSpMk id="249" creationId="{7121FC09-00D2-D254-C37E-9CB859FD28FB}"/>
          </ac:cxnSpMkLst>
        </pc:cxnChg>
        <pc:cxnChg chg="add del mod">
          <ac:chgData name="Sudvarg, Marion" userId="2bb9b31b-5f3c-4f72-8e1f-41eb276ee9c6" providerId="ADAL" clId="{9B3C58E1-CF7A-4FE2-8E7B-B8D1B7386FB1}" dt="2024-07-08T14:36:55.793" v="1790" actId="478"/>
          <ac:cxnSpMkLst>
            <pc:docMk/>
            <pc:sldMk cId="3672103695" sldId="279"/>
            <ac:cxnSpMk id="250" creationId="{C5926AA8-8C2E-5FF7-8039-5A8B6AB346D8}"/>
          </ac:cxnSpMkLst>
        </pc:cxnChg>
        <pc:cxnChg chg="add del mod">
          <ac:chgData name="Sudvarg, Marion" userId="2bb9b31b-5f3c-4f72-8e1f-41eb276ee9c6" providerId="ADAL" clId="{9B3C58E1-CF7A-4FE2-8E7B-B8D1B7386FB1}" dt="2024-07-08T14:36:55.793" v="1790" actId="478"/>
          <ac:cxnSpMkLst>
            <pc:docMk/>
            <pc:sldMk cId="3672103695" sldId="279"/>
            <ac:cxnSpMk id="251" creationId="{9CCDD846-D295-6975-4C3C-401415614762}"/>
          </ac:cxnSpMkLst>
        </pc:cxnChg>
        <pc:cxnChg chg="add del mod">
          <ac:chgData name="Sudvarg, Marion" userId="2bb9b31b-5f3c-4f72-8e1f-41eb276ee9c6" providerId="ADAL" clId="{9B3C58E1-CF7A-4FE2-8E7B-B8D1B7386FB1}" dt="2024-07-08T14:36:55.793" v="1790" actId="478"/>
          <ac:cxnSpMkLst>
            <pc:docMk/>
            <pc:sldMk cId="3672103695" sldId="279"/>
            <ac:cxnSpMk id="252" creationId="{8C8BDE2A-F1C6-AFEC-8B88-772472696082}"/>
          </ac:cxnSpMkLst>
        </pc:cxnChg>
        <pc:cxnChg chg="add del mod">
          <ac:chgData name="Sudvarg, Marion" userId="2bb9b31b-5f3c-4f72-8e1f-41eb276ee9c6" providerId="ADAL" clId="{9B3C58E1-CF7A-4FE2-8E7B-B8D1B7386FB1}" dt="2024-07-08T14:36:55.793" v="1790" actId="478"/>
          <ac:cxnSpMkLst>
            <pc:docMk/>
            <pc:sldMk cId="3672103695" sldId="279"/>
            <ac:cxnSpMk id="253" creationId="{14BFB41A-BA96-4A48-47C9-9B0A9E94CCE9}"/>
          </ac:cxnSpMkLst>
        </pc:cxnChg>
        <pc:cxnChg chg="add del mod">
          <ac:chgData name="Sudvarg, Marion" userId="2bb9b31b-5f3c-4f72-8e1f-41eb276ee9c6" providerId="ADAL" clId="{9B3C58E1-CF7A-4FE2-8E7B-B8D1B7386FB1}" dt="2024-07-08T14:36:55.793" v="1790" actId="478"/>
          <ac:cxnSpMkLst>
            <pc:docMk/>
            <pc:sldMk cId="3672103695" sldId="279"/>
            <ac:cxnSpMk id="254" creationId="{6CB40FB6-A113-1BE7-B412-9F7ED6FD1CEF}"/>
          </ac:cxnSpMkLst>
        </pc:cxnChg>
        <pc:cxnChg chg="add del mod">
          <ac:chgData name="Sudvarg, Marion" userId="2bb9b31b-5f3c-4f72-8e1f-41eb276ee9c6" providerId="ADAL" clId="{9B3C58E1-CF7A-4FE2-8E7B-B8D1B7386FB1}" dt="2024-07-08T14:36:55.793" v="1790" actId="478"/>
          <ac:cxnSpMkLst>
            <pc:docMk/>
            <pc:sldMk cId="3672103695" sldId="279"/>
            <ac:cxnSpMk id="255" creationId="{F27A18EA-2A7C-ED23-4E70-F6F1314F8AB9}"/>
          </ac:cxnSpMkLst>
        </pc:cxnChg>
        <pc:cxnChg chg="add del mod">
          <ac:chgData name="Sudvarg, Marion" userId="2bb9b31b-5f3c-4f72-8e1f-41eb276ee9c6" providerId="ADAL" clId="{9B3C58E1-CF7A-4FE2-8E7B-B8D1B7386FB1}" dt="2024-07-08T14:36:55.793" v="1790" actId="478"/>
          <ac:cxnSpMkLst>
            <pc:docMk/>
            <pc:sldMk cId="3672103695" sldId="279"/>
            <ac:cxnSpMk id="258" creationId="{FC1C571F-7251-55B9-06C4-2A93EDD5B00E}"/>
          </ac:cxnSpMkLst>
        </pc:cxnChg>
        <pc:cxnChg chg="add del mod">
          <ac:chgData name="Sudvarg, Marion" userId="2bb9b31b-5f3c-4f72-8e1f-41eb276ee9c6" providerId="ADAL" clId="{9B3C58E1-CF7A-4FE2-8E7B-B8D1B7386FB1}" dt="2024-07-08T14:36:55.793" v="1790" actId="478"/>
          <ac:cxnSpMkLst>
            <pc:docMk/>
            <pc:sldMk cId="3672103695" sldId="279"/>
            <ac:cxnSpMk id="259" creationId="{01DCD2C8-BE97-6997-9B49-0144EDC54B20}"/>
          </ac:cxnSpMkLst>
        </pc:cxnChg>
        <pc:cxnChg chg="add del mod">
          <ac:chgData name="Sudvarg, Marion" userId="2bb9b31b-5f3c-4f72-8e1f-41eb276ee9c6" providerId="ADAL" clId="{9B3C58E1-CF7A-4FE2-8E7B-B8D1B7386FB1}" dt="2024-07-08T14:36:55.793" v="1790" actId="478"/>
          <ac:cxnSpMkLst>
            <pc:docMk/>
            <pc:sldMk cId="3672103695" sldId="279"/>
            <ac:cxnSpMk id="260" creationId="{AA2D6C79-E0DC-0041-5518-101360731636}"/>
          </ac:cxnSpMkLst>
        </pc:cxnChg>
        <pc:cxnChg chg="add del mod">
          <ac:chgData name="Sudvarg, Marion" userId="2bb9b31b-5f3c-4f72-8e1f-41eb276ee9c6" providerId="ADAL" clId="{9B3C58E1-CF7A-4FE2-8E7B-B8D1B7386FB1}" dt="2024-07-08T14:36:55.793" v="1790" actId="478"/>
          <ac:cxnSpMkLst>
            <pc:docMk/>
            <pc:sldMk cId="3672103695" sldId="279"/>
            <ac:cxnSpMk id="261" creationId="{9FEF27A5-DD85-2A68-5DA8-BBC4E00028BE}"/>
          </ac:cxnSpMkLst>
        </pc:cxnChg>
      </pc:sldChg>
      <pc:sldChg chg="addSp delSp modSp add del mod ord modAnim modShow">
        <pc:chgData name="Sudvarg, Marion" userId="2bb9b31b-5f3c-4f72-8e1f-41eb276ee9c6" providerId="ADAL" clId="{9B3C58E1-CF7A-4FE2-8E7B-B8D1B7386FB1}" dt="2024-07-08T18:23:51.806" v="3852" actId="729"/>
        <pc:sldMkLst>
          <pc:docMk/>
          <pc:sldMk cId="521443211" sldId="280"/>
        </pc:sldMkLst>
        <pc:spChg chg="mod">
          <ac:chgData name="Sudvarg, Marion" userId="2bb9b31b-5f3c-4f72-8e1f-41eb276ee9c6" providerId="ADAL" clId="{9B3C58E1-CF7A-4FE2-8E7B-B8D1B7386FB1}" dt="2024-07-08T14:45:16.113" v="1992" actId="1076"/>
          <ac:spMkLst>
            <pc:docMk/>
            <pc:sldMk cId="521443211" sldId="280"/>
            <ac:spMk id="2" creationId="{F52074BB-36E7-6292-A9BC-B536607D8773}"/>
          </ac:spMkLst>
        </pc:spChg>
        <pc:spChg chg="add mod">
          <ac:chgData name="Sudvarg, Marion" userId="2bb9b31b-5f3c-4f72-8e1f-41eb276ee9c6" providerId="ADAL" clId="{9B3C58E1-CF7A-4FE2-8E7B-B8D1B7386FB1}" dt="2024-07-08T14:45:21.490" v="2013" actId="1035"/>
          <ac:spMkLst>
            <pc:docMk/>
            <pc:sldMk cId="521443211" sldId="280"/>
            <ac:spMk id="5" creationId="{AE932BAF-E44F-FA58-1A5A-443530F074AC}"/>
          </ac:spMkLst>
        </pc:spChg>
        <pc:spChg chg="mod">
          <ac:chgData name="Sudvarg, Marion" userId="2bb9b31b-5f3c-4f72-8e1f-41eb276ee9c6" providerId="ADAL" clId="{9B3C58E1-CF7A-4FE2-8E7B-B8D1B7386FB1}" dt="2024-07-08T14:45:21.490" v="2013" actId="1035"/>
          <ac:spMkLst>
            <pc:docMk/>
            <pc:sldMk cId="521443211" sldId="280"/>
            <ac:spMk id="263" creationId="{C40ACC0B-5492-E015-7895-BA49F16E5CAF}"/>
          </ac:spMkLst>
        </pc:spChg>
        <pc:spChg chg="mod">
          <ac:chgData name="Sudvarg, Marion" userId="2bb9b31b-5f3c-4f72-8e1f-41eb276ee9c6" providerId="ADAL" clId="{9B3C58E1-CF7A-4FE2-8E7B-B8D1B7386FB1}" dt="2024-07-08T14:45:21.490" v="2013" actId="1035"/>
          <ac:spMkLst>
            <pc:docMk/>
            <pc:sldMk cId="521443211" sldId="280"/>
            <ac:spMk id="264" creationId="{F8059557-ECB0-0DAA-A908-825F3F247445}"/>
          </ac:spMkLst>
        </pc:spChg>
        <pc:picChg chg="add mod">
          <ac:chgData name="Sudvarg, Marion" userId="2bb9b31b-5f3c-4f72-8e1f-41eb276ee9c6" providerId="ADAL" clId="{9B3C58E1-CF7A-4FE2-8E7B-B8D1B7386FB1}" dt="2024-07-08T14:45:31.905" v="2015" actId="1076"/>
          <ac:picMkLst>
            <pc:docMk/>
            <pc:sldMk cId="521443211" sldId="280"/>
            <ac:picMk id="3" creationId="{4EED9CA0-5A4D-ADB1-239C-294A8BB6E126}"/>
          </ac:picMkLst>
        </pc:picChg>
        <pc:picChg chg="del">
          <ac:chgData name="Sudvarg, Marion" userId="2bb9b31b-5f3c-4f72-8e1f-41eb276ee9c6" providerId="ADAL" clId="{9B3C58E1-CF7A-4FE2-8E7B-B8D1B7386FB1}" dt="2024-07-08T14:42:19.018" v="1845" actId="478"/>
          <ac:picMkLst>
            <pc:docMk/>
            <pc:sldMk cId="521443211" sldId="280"/>
            <ac:picMk id="262" creationId="{42F591B5-6846-434F-1D3A-C4418EC9B9C0}"/>
          </ac:picMkLst>
        </pc:picChg>
        <pc:picChg chg="mod">
          <ac:chgData name="Sudvarg, Marion" userId="2bb9b31b-5f3c-4f72-8e1f-41eb276ee9c6" providerId="ADAL" clId="{9B3C58E1-CF7A-4FE2-8E7B-B8D1B7386FB1}" dt="2024-07-08T14:45:49.363" v="2018" actId="1076"/>
          <ac:picMkLst>
            <pc:docMk/>
            <pc:sldMk cId="521443211" sldId="280"/>
            <ac:picMk id="268" creationId="{3DC8300A-F5B7-14BA-5C66-AFD141ECEED8}"/>
          </ac:picMkLst>
        </pc:picChg>
      </pc:sldChg>
      <pc:sldChg chg="add del">
        <pc:chgData name="Sudvarg, Marion" userId="2bb9b31b-5f3c-4f72-8e1f-41eb276ee9c6" providerId="ADAL" clId="{9B3C58E1-CF7A-4FE2-8E7B-B8D1B7386FB1}" dt="2024-07-08T18:23:11.835" v="3839"/>
        <pc:sldMkLst>
          <pc:docMk/>
          <pc:sldMk cId="524426089" sldId="280"/>
        </pc:sldMkLst>
      </pc:sldChg>
      <pc:sldChg chg="add del mod setBg modShow">
        <pc:chgData name="Sudvarg, Marion" userId="2bb9b31b-5f3c-4f72-8e1f-41eb276ee9c6" providerId="ADAL" clId="{9B3C58E1-CF7A-4FE2-8E7B-B8D1B7386FB1}" dt="2024-07-08T18:23:20.432" v="3844"/>
        <pc:sldMkLst>
          <pc:docMk/>
          <pc:sldMk cId="3145367930" sldId="280"/>
        </pc:sldMkLst>
      </pc:sldChg>
      <pc:sldChg chg="add del setBg">
        <pc:chgData name="Sudvarg, Marion" userId="2bb9b31b-5f3c-4f72-8e1f-41eb276ee9c6" providerId="ADAL" clId="{9B3C58E1-CF7A-4FE2-8E7B-B8D1B7386FB1}" dt="2024-07-08T18:23:11.835" v="3839"/>
        <pc:sldMkLst>
          <pc:docMk/>
          <pc:sldMk cId="1706633068" sldId="281"/>
        </pc:sldMkLst>
      </pc:sldChg>
      <pc:sldChg chg="addSp delSp modSp add del mod ord">
        <pc:chgData name="Sudvarg, Marion" userId="2bb9b31b-5f3c-4f72-8e1f-41eb276ee9c6" providerId="ADAL" clId="{9B3C58E1-CF7A-4FE2-8E7B-B8D1B7386FB1}" dt="2024-07-08T18:23:39.998" v="3849"/>
        <pc:sldMkLst>
          <pc:docMk/>
          <pc:sldMk cId="1935415372" sldId="281"/>
        </pc:sldMkLst>
        <pc:spChg chg="del">
          <ac:chgData name="Sudvarg, Marion" userId="2bb9b31b-5f3c-4f72-8e1f-41eb276ee9c6" providerId="ADAL" clId="{9B3C58E1-CF7A-4FE2-8E7B-B8D1B7386FB1}" dt="2024-07-08T14:49:33.847" v="2055" actId="478"/>
          <ac:spMkLst>
            <pc:docMk/>
            <pc:sldMk cId="1935415372" sldId="281"/>
            <ac:spMk id="2" creationId="{F52074BB-36E7-6292-A9BC-B536607D8773}"/>
          </ac:spMkLst>
        </pc:spChg>
        <pc:spChg chg="add del mod">
          <ac:chgData name="Sudvarg, Marion" userId="2bb9b31b-5f3c-4f72-8e1f-41eb276ee9c6" providerId="ADAL" clId="{9B3C58E1-CF7A-4FE2-8E7B-B8D1B7386FB1}" dt="2024-07-08T14:48:27.549" v="2045" actId="478"/>
          <ac:spMkLst>
            <pc:docMk/>
            <pc:sldMk cId="1935415372" sldId="281"/>
            <ac:spMk id="3" creationId="{C90032E2-710B-0137-3355-2E8BC4F5537F}"/>
          </ac:spMkLst>
        </pc:spChg>
        <pc:spChg chg="add del mod">
          <ac:chgData name="Sudvarg, Marion" userId="2bb9b31b-5f3c-4f72-8e1f-41eb276ee9c6" providerId="ADAL" clId="{9B3C58E1-CF7A-4FE2-8E7B-B8D1B7386FB1}" dt="2024-07-08T14:48:27.549" v="2045" actId="478"/>
          <ac:spMkLst>
            <pc:docMk/>
            <pc:sldMk cId="1935415372" sldId="281"/>
            <ac:spMk id="5" creationId="{E6791941-F7A2-53C2-7E64-1CC5A0F5E7AC}"/>
          </ac:spMkLst>
        </pc:spChg>
        <pc:spChg chg="add del mod">
          <ac:chgData name="Sudvarg, Marion" userId="2bb9b31b-5f3c-4f72-8e1f-41eb276ee9c6" providerId="ADAL" clId="{9B3C58E1-CF7A-4FE2-8E7B-B8D1B7386FB1}" dt="2024-07-08T14:48:27.549" v="2045" actId="478"/>
          <ac:spMkLst>
            <pc:docMk/>
            <pc:sldMk cId="1935415372" sldId="281"/>
            <ac:spMk id="7" creationId="{A78C375A-7CE5-1FDF-19B1-4C56D56FF582}"/>
          </ac:spMkLst>
        </pc:spChg>
        <pc:spChg chg="add del mod">
          <ac:chgData name="Sudvarg, Marion" userId="2bb9b31b-5f3c-4f72-8e1f-41eb276ee9c6" providerId="ADAL" clId="{9B3C58E1-CF7A-4FE2-8E7B-B8D1B7386FB1}" dt="2024-07-08T14:48:27.549" v="2045" actId="478"/>
          <ac:spMkLst>
            <pc:docMk/>
            <pc:sldMk cId="1935415372" sldId="281"/>
            <ac:spMk id="9" creationId="{85B2024B-4C42-B1FC-F88C-89929772E95C}"/>
          </ac:spMkLst>
        </pc:spChg>
        <pc:spChg chg="add del mod">
          <ac:chgData name="Sudvarg, Marion" userId="2bb9b31b-5f3c-4f72-8e1f-41eb276ee9c6" providerId="ADAL" clId="{9B3C58E1-CF7A-4FE2-8E7B-B8D1B7386FB1}" dt="2024-07-08T14:48:27.549" v="2045" actId="478"/>
          <ac:spMkLst>
            <pc:docMk/>
            <pc:sldMk cId="1935415372" sldId="281"/>
            <ac:spMk id="11" creationId="{E9EA035A-1D8F-5FA3-14B7-5A3C9263686D}"/>
          </ac:spMkLst>
        </pc:spChg>
        <pc:spChg chg="add del mod">
          <ac:chgData name="Sudvarg, Marion" userId="2bb9b31b-5f3c-4f72-8e1f-41eb276ee9c6" providerId="ADAL" clId="{9B3C58E1-CF7A-4FE2-8E7B-B8D1B7386FB1}" dt="2024-07-08T14:48:27.549" v="2045" actId="478"/>
          <ac:spMkLst>
            <pc:docMk/>
            <pc:sldMk cId="1935415372" sldId="281"/>
            <ac:spMk id="13" creationId="{95A6E01A-D4A6-C282-BDE5-235E6B0A5DEA}"/>
          </ac:spMkLst>
        </pc:spChg>
        <pc:spChg chg="add del mod">
          <ac:chgData name="Sudvarg, Marion" userId="2bb9b31b-5f3c-4f72-8e1f-41eb276ee9c6" providerId="ADAL" clId="{9B3C58E1-CF7A-4FE2-8E7B-B8D1B7386FB1}" dt="2024-07-08T14:48:27.549" v="2045" actId="478"/>
          <ac:spMkLst>
            <pc:docMk/>
            <pc:sldMk cId="1935415372" sldId="281"/>
            <ac:spMk id="14" creationId="{C296DF28-DD72-6BC2-3767-D70EA0CC40B3}"/>
          </ac:spMkLst>
        </pc:spChg>
        <pc:spChg chg="add del mod">
          <ac:chgData name="Sudvarg, Marion" userId="2bb9b31b-5f3c-4f72-8e1f-41eb276ee9c6" providerId="ADAL" clId="{9B3C58E1-CF7A-4FE2-8E7B-B8D1B7386FB1}" dt="2024-07-08T14:48:27.549" v="2045" actId="478"/>
          <ac:spMkLst>
            <pc:docMk/>
            <pc:sldMk cId="1935415372" sldId="281"/>
            <ac:spMk id="16" creationId="{66A5E1B8-22D2-C55A-1927-5404E59120FB}"/>
          </ac:spMkLst>
        </pc:spChg>
        <pc:spChg chg="add del mod">
          <ac:chgData name="Sudvarg, Marion" userId="2bb9b31b-5f3c-4f72-8e1f-41eb276ee9c6" providerId="ADAL" clId="{9B3C58E1-CF7A-4FE2-8E7B-B8D1B7386FB1}" dt="2024-07-08T14:48:27.549" v="2045" actId="478"/>
          <ac:spMkLst>
            <pc:docMk/>
            <pc:sldMk cId="1935415372" sldId="281"/>
            <ac:spMk id="18" creationId="{2840C092-7B60-E0E0-E610-8812AE4A977C}"/>
          </ac:spMkLst>
        </pc:spChg>
        <pc:spChg chg="add del mod">
          <ac:chgData name="Sudvarg, Marion" userId="2bb9b31b-5f3c-4f72-8e1f-41eb276ee9c6" providerId="ADAL" clId="{9B3C58E1-CF7A-4FE2-8E7B-B8D1B7386FB1}" dt="2024-07-08T14:48:27.549" v="2045" actId="478"/>
          <ac:spMkLst>
            <pc:docMk/>
            <pc:sldMk cId="1935415372" sldId="281"/>
            <ac:spMk id="20" creationId="{970E2AFD-1806-86EC-C275-D0FA8EE021BF}"/>
          </ac:spMkLst>
        </pc:spChg>
        <pc:spChg chg="add del mod">
          <ac:chgData name="Sudvarg, Marion" userId="2bb9b31b-5f3c-4f72-8e1f-41eb276ee9c6" providerId="ADAL" clId="{9B3C58E1-CF7A-4FE2-8E7B-B8D1B7386FB1}" dt="2024-07-08T14:48:27.549" v="2045" actId="478"/>
          <ac:spMkLst>
            <pc:docMk/>
            <pc:sldMk cId="1935415372" sldId="281"/>
            <ac:spMk id="38" creationId="{9FC65A41-7ECA-C191-7CC7-D1401C02C726}"/>
          </ac:spMkLst>
        </pc:spChg>
        <pc:spChg chg="add del mod">
          <ac:chgData name="Sudvarg, Marion" userId="2bb9b31b-5f3c-4f72-8e1f-41eb276ee9c6" providerId="ADAL" clId="{9B3C58E1-CF7A-4FE2-8E7B-B8D1B7386FB1}" dt="2024-07-08T14:48:27.549" v="2045" actId="478"/>
          <ac:spMkLst>
            <pc:docMk/>
            <pc:sldMk cId="1935415372" sldId="281"/>
            <ac:spMk id="39" creationId="{AE881AF3-51C4-1E99-3E99-6EE8FFA39CD4}"/>
          </ac:spMkLst>
        </pc:spChg>
        <pc:spChg chg="add del mod">
          <ac:chgData name="Sudvarg, Marion" userId="2bb9b31b-5f3c-4f72-8e1f-41eb276ee9c6" providerId="ADAL" clId="{9B3C58E1-CF7A-4FE2-8E7B-B8D1B7386FB1}" dt="2024-07-08T14:48:27.549" v="2045" actId="478"/>
          <ac:spMkLst>
            <pc:docMk/>
            <pc:sldMk cId="1935415372" sldId="281"/>
            <ac:spMk id="40" creationId="{7B954A03-CAC2-F74D-261F-0D5D36E1BC40}"/>
          </ac:spMkLst>
        </pc:spChg>
        <pc:spChg chg="add del mod">
          <ac:chgData name="Sudvarg, Marion" userId="2bb9b31b-5f3c-4f72-8e1f-41eb276ee9c6" providerId="ADAL" clId="{9B3C58E1-CF7A-4FE2-8E7B-B8D1B7386FB1}" dt="2024-07-08T14:48:27.549" v="2045" actId="478"/>
          <ac:spMkLst>
            <pc:docMk/>
            <pc:sldMk cId="1935415372" sldId="281"/>
            <ac:spMk id="53" creationId="{BE04A200-4E65-0E4E-46B5-37203856C819}"/>
          </ac:spMkLst>
        </pc:spChg>
        <pc:spChg chg="add del mod">
          <ac:chgData name="Sudvarg, Marion" userId="2bb9b31b-5f3c-4f72-8e1f-41eb276ee9c6" providerId="ADAL" clId="{9B3C58E1-CF7A-4FE2-8E7B-B8D1B7386FB1}" dt="2024-07-08T14:48:27.549" v="2045" actId="478"/>
          <ac:spMkLst>
            <pc:docMk/>
            <pc:sldMk cId="1935415372" sldId="281"/>
            <ac:spMk id="54" creationId="{2AEF1A61-F4C5-AD9B-2025-5CD21761BCEF}"/>
          </ac:spMkLst>
        </pc:spChg>
        <pc:spChg chg="add del mod">
          <ac:chgData name="Sudvarg, Marion" userId="2bb9b31b-5f3c-4f72-8e1f-41eb276ee9c6" providerId="ADAL" clId="{9B3C58E1-CF7A-4FE2-8E7B-B8D1B7386FB1}" dt="2024-07-08T14:48:27.549" v="2045" actId="478"/>
          <ac:spMkLst>
            <pc:docMk/>
            <pc:sldMk cId="1935415372" sldId="281"/>
            <ac:spMk id="56" creationId="{BBC901E3-232E-CC32-0552-7FFE63B91949}"/>
          </ac:spMkLst>
        </pc:spChg>
        <pc:spChg chg="add del mod">
          <ac:chgData name="Sudvarg, Marion" userId="2bb9b31b-5f3c-4f72-8e1f-41eb276ee9c6" providerId="ADAL" clId="{9B3C58E1-CF7A-4FE2-8E7B-B8D1B7386FB1}" dt="2024-07-08T14:48:27.549" v="2045" actId="478"/>
          <ac:spMkLst>
            <pc:docMk/>
            <pc:sldMk cId="1935415372" sldId="281"/>
            <ac:spMk id="58" creationId="{7875963C-B286-CAAC-7BB3-2188018326A5}"/>
          </ac:spMkLst>
        </pc:spChg>
        <pc:spChg chg="add del mod">
          <ac:chgData name="Sudvarg, Marion" userId="2bb9b31b-5f3c-4f72-8e1f-41eb276ee9c6" providerId="ADAL" clId="{9B3C58E1-CF7A-4FE2-8E7B-B8D1B7386FB1}" dt="2024-07-08T14:48:27.549" v="2045" actId="478"/>
          <ac:spMkLst>
            <pc:docMk/>
            <pc:sldMk cId="1935415372" sldId="281"/>
            <ac:spMk id="60" creationId="{7C0CD240-2C8E-8253-9779-E9B87D554CFF}"/>
          </ac:spMkLst>
        </pc:spChg>
        <pc:spChg chg="add del mod">
          <ac:chgData name="Sudvarg, Marion" userId="2bb9b31b-5f3c-4f72-8e1f-41eb276ee9c6" providerId="ADAL" clId="{9B3C58E1-CF7A-4FE2-8E7B-B8D1B7386FB1}" dt="2024-07-08T14:48:27.549" v="2045" actId="478"/>
          <ac:spMkLst>
            <pc:docMk/>
            <pc:sldMk cId="1935415372" sldId="281"/>
            <ac:spMk id="271" creationId="{8982514B-855A-7D64-A34B-2CFC00643644}"/>
          </ac:spMkLst>
        </pc:spChg>
        <pc:spChg chg="add del mod">
          <ac:chgData name="Sudvarg, Marion" userId="2bb9b31b-5f3c-4f72-8e1f-41eb276ee9c6" providerId="ADAL" clId="{9B3C58E1-CF7A-4FE2-8E7B-B8D1B7386FB1}" dt="2024-07-08T14:48:27.549" v="2045" actId="478"/>
          <ac:spMkLst>
            <pc:docMk/>
            <pc:sldMk cId="1935415372" sldId="281"/>
            <ac:spMk id="272" creationId="{AA0F2B5E-6393-EB3F-347B-568B537CD87B}"/>
          </ac:spMkLst>
        </pc:spChg>
        <pc:spChg chg="add del mod">
          <ac:chgData name="Sudvarg, Marion" userId="2bb9b31b-5f3c-4f72-8e1f-41eb276ee9c6" providerId="ADAL" clId="{9B3C58E1-CF7A-4FE2-8E7B-B8D1B7386FB1}" dt="2024-07-08T14:48:27.549" v="2045" actId="478"/>
          <ac:spMkLst>
            <pc:docMk/>
            <pc:sldMk cId="1935415372" sldId="281"/>
            <ac:spMk id="274" creationId="{D7E23080-14A7-EAF3-20C5-AAB6B6645454}"/>
          </ac:spMkLst>
        </pc:spChg>
        <pc:spChg chg="add del mod">
          <ac:chgData name="Sudvarg, Marion" userId="2bb9b31b-5f3c-4f72-8e1f-41eb276ee9c6" providerId="ADAL" clId="{9B3C58E1-CF7A-4FE2-8E7B-B8D1B7386FB1}" dt="2024-07-08T14:48:27.549" v="2045" actId="478"/>
          <ac:spMkLst>
            <pc:docMk/>
            <pc:sldMk cId="1935415372" sldId="281"/>
            <ac:spMk id="276" creationId="{E35798AB-96E9-0C12-20B0-8320CD8879D4}"/>
          </ac:spMkLst>
        </pc:spChg>
        <pc:spChg chg="add del mod">
          <ac:chgData name="Sudvarg, Marion" userId="2bb9b31b-5f3c-4f72-8e1f-41eb276ee9c6" providerId="ADAL" clId="{9B3C58E1-CF7A-4FE2-8E7B-B8D1B7386FB1}" dt="2024-07-08T14:48:27.549" v="2045" actId="478"/>
          <ac:spMkLst>
            <pc:docMk/>
            <pc:sldMk cId="1935415372" sldId="281"/>
            <ac:spMk id="278" creationId="{0135B2F9-560E-A778-CB9E-18A621755D19}"/>
          </ac:spMkLst>
        </pc:spChg>
        <pc:spChg chg="add del mod">
          <ac:chgData name="Sudvarg, Marion" userId="2bb9b31b-5f3c-4f72-8e1f-41eb276ee9c6" providerId="ADAL" clId="{9B3C58E1-CF7A-4FE2-8E7B-B8D1B7386FB1}" dt="2024-07-08T14:48:27.549" v="2045" actId="478"/>
          <ac:spMkLst>
            <pc:docMk/>
            <pc:sldMk cId="1935415372" sldId="281"/>
            <ac:spMk id="296" creationId="{5B7347ED-C198-E18F-6A0C-B0714839ABF6}"/>
          </ac:spMkLst>
        </pc:spChg>
        <pc:spChg chg="add del mod">
          <ac:chgData name="Sudvarg, Marion" userId="2bb9b31b-5f3c-4f72-8e1f-41eb276ee9c6" providerId="ADAL" clId="{9B3C58E1-CF7A-4FE2-8E7B-B8D1B7386FB1}" dt="2024-07-08T14:48:27.549" v="2045" actId="478"/>
          <ac:spMkLst>
            <pc:docMk/>
            <pc:sldMk cId="1935415372" sldId="281"/>
            <ac:spMk id="298" creationId="{EDE1ABB7-B963-9C2E-BD67-CB347E94E419}"/>
          </ac:spMkLst>
        </pc:spChg>
        <pc:spChg chg="add del mod">
          <ac:chgData name="Sudvarg, Marion" userId="2bb9b31b-5f3c-4f72-8e1f-41eb276ee9c6" providerId="ADAL" clId="{9B3C58E1-CF7A-4FE2-8E7B-B8D1B7386FB1}" dt="2024-07-08T14:48:27.549" v="2045" actId="478"/>
          <ac:spMkLst>
            <pc:docMk/>
            <pc:sldMk cId="1935415372" sldId="281"/>
            <ac:spMk id="300" creationId="{B0CE137B-C587-1B28-0078-A5201760EC1C}"/>
          </ac:spMkLst>
        </pc:spChg>
        <pc:spChg chg="add del mod">
          <ac:chgData name="Sudvarg, Marion" userId="2bb9b31b-5f3c-4f72-8e1f-41eb276ee9c6" providerId="ADAL" clId="{9B3C58E1-CF7A-4FE2-8E7B-B8D1B7386FB1}" dt="2024-07-08T14:48:27.549" v="2045" actId="478"/>
          <ac:spMkLst>
            <pc:docMk/>
            <pc:sldMk cId="1935415372" sldId="281"/>
            <ac:spMk id="302" creationId="{E9DF6E68-1E2F-65B5-4B4F-B68F65A118E5}"/>
          </ac:spMkLst>
        </pc:spChg>
        <pc:spChg chg="add del mod">
          <ac:chgData name="Sudvarg, Marion" userId="2bb9b31b-5f3c-4f72-8e1f-41eb276ee9c6" providerId="ADAL" clId="{9B3C58E1-CF7A-4FE2-8E7B-B8D1B7386FB1}" dt="2024-07-08T14:48:27.549" v="2045" actId="478"/>
          <ac:spMkLst>
            <pc:docMk/>
            <pc:sldMk cId="1935415372" sldId="281"/>
            <ac:spMk id="303" creationId="{5CB5323A-5652-1429-ED06-2306257F711F}"/>
          </ac:spMkLst>
        </pc:spChg>
        <pc:spChg chg="add del mod">
          <ac:chgData name="Sudvarg, Marion" userId="2bb9b31b-5f3c-4f72-8e1f-41eb276ee9c6" providerId="ADAL" clId="{9B3C58E1-CF7A-4FE2-8E7B-B8D1B7386FB1}" dt="2024-07-08T14:48:27.549" v="2045" actId="478"/>
          <ac:spMkLst>
            <pc:docMk/>
            <pc:sldMk cId="1935415372" sldId="281"/>
            <ac:spMk id="304" creationId="{CAC4D4FB-4F56-7E4C-C370-2DD2FF086473}"/>
          </ac:spMkLst>
        </pc:spChg>
        <pc:spChg chg="add del mod">
          <ac:chgData name="Sudvarg, Marion" userId="2bb9b31b-5f3c-4f72-8e1f-41eb276ee9c6" providerId="ADAL" clId="{9B3C58E1-CF7A-4FE2-8E7B-B8D1B7386FB1}" dt="2024-07-08T14:48:27.549" v="2045" actId="478"/>
          <ac:spMkLst>
            <pc:docMk/>
            <pc:sldMk cId="1935415372" sldId="281"/>
            <ac:spMk id="305" creationId="{B145F2A2-5615-B75B-F265-E1002E1D02DC}"/>
          </ac:spMkLst>
        </pc:spChg>
        <pc:spChg chg="add del mod">
          <ac:chgData name="Sudvarg, Marion" userId="2bb9b31b-5f3c-4f72-8e1f-41eb276ee9c6" providerId="ADAL" clId="{9B3C58E1-CF7A-4FE2-8E7B-B8D1B7386FB1}" dt="2024-07-08T14:48:27.549" v="2045" actId="478"/>
          <ac:spMkLst>
            <pc:docMk/>
            <pc:sldMk cId="1935415372" sldId="281"/>
            <ac:spMk id="318" creationId="{F5CBD591-280E-D8A8-F3B3-BB98C3E08C54}"/>
          </ac:spMkLst>
        </pc:spChg>
        <pc:spChg chg="add del mod">
          <ac:chgData name="Sudvarg, Marion" userId="2bb9b31b-5f3c-4f72-8e1f-41eb276ee9c6" providerId="ADAL" clId="{9B3C58E1-CF7A-4FE2-8E7B-B8D1B7386FB1}" dt="2024-07-08T14:48:27.549" v="2045" actId="478"/>
          <ac:spMkLst>
            <pc:docMk/>
            <pc:sldMk cId="1935415372" sldId="281"/>
            <ac:spMk id="319" creationId="{A15F3B19-8805-FF95-B7D3-EB64F5E52AC2}"/>
          </ac:spMkLst>
        </pc:spChg>
        <pc:spChg chg="add del mod">
          <ac:chgData name="Sudvarg, Marion" userId="2bb9b31b-5f3c-4f72-8e1f-41eb276ee9c6" providerId="ADAL" clId="{9B3C58E1-CF7A-4FE2-8E7B-B8D1B7386FB1}" dt="2024-07-08T14:48:27.549" v="2045" actId="478"/>
          <ac:spMkLst>
            <pc:docMk/>
            <pc:sldMk cId="1935415372" sldId="281"/>
            <ac:spMk id="325" creationId="{672DD130-4FFB-E80C-0518-D1888EDFD41E}"/>
          </ac:spMkLst>
        </pc:spChg>
        <pc:spChg chg="add del mod">
          <ac:chgData name="Sudvarg, Marion" userId="2bb9b31b-5f3c-4f72-8e1f-41eb276ee9c6" providerId="ADAL" clId="{9B3C58E1-CF7A-4FE2-8E7B-B8D1B7386FB1}" dt="2024-07-08T14:48:27.549" v="2045" actId="478"/>
          <ac:spMkLst>
            <pc:docMk/>
            <pc:sldMk cId="1935415372" sldId="281"/>
            <ac:spMk id="332" creationId="{DBDE03B7-D112-C204-5E6A-6D979CA0E49E}"/>
          </ac:spMkLst>
        </pc:spChg>
        <pc:spChg chg="add del mod">
          <ac:chgData name="Sudvarg, Marion" userId="2bb9b31b-5f3c-4f72-8e1f-41eb276ee9c6" providerId="ADAL" clId="{9B3C58E1-CF7A-4FE2-8E7B-B8D1B7386FB1}" dt="2024-07-08T14:48:27.549" v="2045" actId="478"/>
          <ac:spMkLst>
            <pc:docMk/>
            <pc:sldMk cId="1935415372" sldId="281"/>
            <ac:spMk id="339" creationId="{580C30B9-F60B-A469-FB43-C108679F93D8}"/>
          </ac:spMkLst>
        </pc:spChg>
        <pc:spChg chg="add del mod">
          <ac:chgData name="Sudvarg, Marion" userId="2bb9b31b-5f3c-4f72-8e1f-41eb276ee9c6" providerId="ADAL" clId="{9B3C58E1-CF7A-4FE2-8E7B-B8D1B7386FB1}" dt="2024-07-08T14:48:27.549" v="2045" actId="478"/>
          <ac:spMkLst>
            <pc:docMk/>
            <pc:sldMk cId="1935415372" sldId="281"/>
            <ac:spMk id="340" creationId="{FE1CA940-38CD-AB51-2E47-A5C61FFD865F}"/>
          </ac:spMkLst>
        </pc:spChg>
        <pc:spChg chg="add del mod">
          <ac:chgData name="Sudvarg, Marion" userId="2bb9b31b-5f3c-4f72-8e1f-41eb276ee9c6" providerId="ADAL" clId="{9B3C58E1-CF7A-4FE2-8E7B-B8D1B7386FB1}" dt="2024-07-08T14:48:27.549" v="2045" actId="478"/>
          <ac:spMkLst>
            <pc:docMk/>
            <pc:sldMk cId="1935415372" sldId="281"/>
            <ac:spMk id="341" creationId="{459806CC-B901-BFCD-AA4F-D4E936698FCA}"/>
          </ac:spMkLst>
        </pc:spChg>
        <pc:spChg chg="add del mod">
          <ac:chgData name="Sudvarg, Marion" userId="2bb9b31b-5f3c-4f72-8e1f-41eb276ee9c6" providerId="ADAL" clId="{9B3C58E1-CF7A-4FE2-8E7B-B8D1B7386FB1}" dt="2024-07-08T14:48:27.549" v="2045" actId="478"/>
          <ac:spMkLst>
            <pc:docMk/>
            <pc:sldMk cId="1935415372" sldId="281"/>
            <ac:spMk id="342" creationId="{5D298E0D-29D9-072F-6B8B-AEBA5F30E093}"/>
          </ac:spMkLst>
        </pc:spChg>
        <pc:spChg chg="add del mod">
          <ac:chgData name="Sudvarg, Marion" userId="2bb9b31b-5f3c-4f72-8e1f-41eb276ee9c6" providerId="ADAL" clId="{9B3C58E1-CF7A-4FE2-8E7B-B8D1B7386FB1}" dt="2024-07-08T14:48:27.549" v="2045" actId="478"/>
          <ac:spMkLst>
            <pc:docMk/>
            <pc:sldMk cId="1935415372" sldId="281"/>
            <ac:spMk id="343" creationId="{C27B44DE-0730-D127-9B7D-DD5F6ECF1F2F}"/>
          </ac:spMkLst>
        </pc:spChg>
        <pc:spChg chg="add del mod">
          <ac:chgData name="Sudvarg, Marion" userId="2bb9b31b-5f3c-4f72-8e1f-41eb276ee9c6" providerId="ADAL" clId="{9B3C58E1-CF7A-4FE2-8E7B-B8D1B7386FB1}" dt="2024-07-08T14:48:27.549" v="2045" actId="478"/>
          <ac:spMkLst>
            <pc:docMk/>
            <pc:sldMk cId="1935415372" sldId="281"/>
            <ac:spMk id="350" creationId="{C271B651-C774-C18C-0B58-B805332CB6F1}"/>
          </ac:spMkLst>
        </pc:spChg>
        <pc:spChg chg="add del mod">
          <ac:chgData name="Sudvarg, Marion" userId="2bb9b31b-5f3c-4f72-8e1f-41eb276ee9c6" providerId="ADAL" clId="{9B3C58E1-CF7A-4FE2-8E7B-B8D1B7386FB1}" dt="2024-07-08T14:48:27.549" v="2045" actId="478"/>
          <ac:spMkLst>
            <pc:docMk/>
            <pc:sldMk cId="1935415372" sldId="281"/>
            <ac:spMk id="351" creationId="{926C8AC6-CF4B-C6A2-55D9-570C5D9AB4E2}"/>
          </ac:spMkLst>
        </pc:spChg>
        <pc:spChg chg="add del mod">
          <ac:chgData name="Sudvarg, Marion" userId="2bb9b31b-5f3c-4f72-8e1f-41eb276ee9c6" providerId="ADAL" clId="{9B3C58E1-CF7A-4FE2-8E7B-B8D1B7386FB1}" dt="2024-07-08T14:49:48.799" v="2057" actId="478"/>
          <ac:spMkLst>
            <pc:docMk/>
            <pc:sldMk cId="1935415372" sldId="281"/>
            <ac:spMk id="355" creationId="{22FE283A-AEE1-86DD-D413-A055185051DC}"/>
          </ac:spMkLst>
        </pc:spChg>
        <pc:spChg chg="add mod">
          <ac:chgData name="Sudvarg, Marion" userId="2bb9b31b-5f3c-4f72-8e1f-41eb276ee9c6" providerId="ADAL" clId="{9B3C58E1-CF7A-4FE2-8E7B-B8D1B7386FB1}" dt="2024-07-08T14:59:09.607" v="2146" actId="27636"/>
          <ac:spMkLst>
            <pc:docMk/>
            <pc:sldMk cId="1935415372" sldId="281"/>
            <ac:spMk id="357" creationId="{19F91E61-6F58-8145-EC26-EE54AAB8FE44}"/>
          </ac:spMkLst>
        </pc:spChg>
        <pc:picChg chg="add del mod">
          <ac:chgData name="Sudvarg, Marion" userId="2bb9b31b-5f3c-4f72-8e1f-41eb276ee9c6" providerId="ADAL" clId="{9B3C58E1-CF7A-4FE2-8E7B-B8D1B7386FB1}" dt="2024-07-08T14:48:27.549" v="2045" actId="478"/>
          <ac:picMkLst>
            <pc:docMk/>
            <pc:sldMk cId="1935415372" sldId="281"/>
            <ac:picMk id="6" creationId="{7ED2BDA0-97D0-BA51-9010-0809BE5D186C}"/>
          </ac:picMkLst>
        </pc:picChg>
        <pc:picChg chg="add del mod">
          <ac:chgData name="Sudvarg, Marion" userId="2bb9b31b-5f3c-4f72-8e1f-41eb276ee9c6" providerId="ADAL" clId="{9B3C58E1-CF7A-4FE2-8E7B-B8D1B7386FB1}" dt="2024-07-08T14:48:27.549" v="2045" actId="478"/>
          <ac:picMkLst>
            <pc:docMk/>
            <pc:sldMk cId="1935415372" sldId="281"/>
            <ac:picMk id="8" creationId="{BE743E34-1183-596B-C430-E99F47C06679}"/>
          </ac:picMkLst>
        </pc:picChg>
        <pc:picChg chg="add del mod">
          <ac:chgData name="Sudvarg, Marion" userId="2bb9b31b-5f3c-4f72-8e1f-41eb276ee9c6" providerId="ADAL" clId="{9B3C58E1-CF7A-4FE2-8E7B-B8D1B7386FB1}" dt="2024-07-08T14:48:27.549" v="2045" actId="478"/>
          <ac:picMkLst>
            <pc:docMk/>
            <pc:sldMk cId="1935415372" sldId="281"/>
            <ac:picMk id="10" creationId="{C9BFEFA0-1A6B-1EE5-06F7-D93675E9FE71}"/>
          </ac:picMkLst>
        </pc:picChg>
        <pc:picChg chg="add del mod">
          <ac:chgData name="Sudvarg, Marion" userId="2bb9b31b-5f3c-4f72-8e1f-41eb276ee9c6" providerId="ADAL" clId="{9B3C58E1-CF7A-4FE2-8E7B-B8D1B7386FB1}" dt="2024-07-08T14:48:27.549" v="2045" actId="478"/>
          <ac:picMkLst>
            <pc:docMk/>
            <pc:sldMk cId="1935415372" sldId="281"/>
            <ac:picMk id="12" creationId="{ED2019EB-75FA-84B1-D983-1CEB1E4C70AE}"/>
          </ac:picMkLst>
        </pc:picChg>
        <pc:picChg chg="add del mod">
          <ac:chgData name="Sudvarg, Marion" userId="2bb9b31b-5f3c-4f72-8e1f-41eb276ee9c6" providerId="ADAL" clId="{9B3C58E1-CF7A-4FE2-8E7B-B8D1B7386FB1}" dt="2024-07-08T14:48:27.549" v="2045" actId="478"/>
          <ac:picMkLst>
            <pc:docMk/>
            <pc:sldMk cId="1935415372" sldId="281"/>
            <ac:picMk id="15" creationId="{E253E169-BFAE-F8B5-6F70-042FEAB4EE8A}"/>
          </ac:picMkLst>
        </pc:picChg>
        <pc:picChg chg="add del mod">
          <ac:chgData name="Sudvarg, Marion" userId="2bb9b31b-5f3c-4f72-8e1f-41eb276ee9c6" providerId="ADAL" clId="{9B3C58E1-CF7A-4FE2-8E7B-B8D1B7386FB1}" dt="2024-07-08T14:48:27.549" v="2045" actId="478"/>
          <ac:picMkLst>
            <pc:docMk/>
            <pc:sldMk cId="1935415372" sldId="281"/>
            <ac:picMk id="17" creationId="{3A163036-0D56-16AE-37C1-1BC78EA9CDD6}"/>
          </ac:picMkLst>
        </pc:picChg>
        <pc:picChg chg="add del mod">
          <ac:chgData name="Sudvarg, Marion" userId="2bb9b31b-5f3c-4f72-8e1f-41eb276ee9c6" providerId="ADAL" clId="{9B3C58E1-CF7A-4FE2-8E7B-B8D1B7386FB1}" dt="2024-07-08T14:48:27.549" v="2045" actId="478"/>
          <ac:picMkLst>
            <pc:docMk/>
            <pc:sldMk cId="1935415372" sldId="281"/>
            <ac:picMk id="19" creationId="{72006D8E-EAAD-A850-DDC5-B033F99B545C}"/>
          </ac:picMkLst>
        </pc:picChg>
        <pc:picChg chg="add del mod">
          <ac:chgData name="Sudvarg, Marion" userId="2bb9b31b-5f3c-4f72-8e1f-41eb276ee9c6" providerId="ADAL" clId="{9B3C58E1-CF7A-4FE2-8E7B-B8D1B7386FB1}" dt="2024-07-08T14:48:27.549" v="2045" actId="478"/>
          <ac:picMkLst>
            <pc:docMk/>
            <pc:sldMk cId="1935415372" sldId="281"/>
            <ac:picMk id="21" creationId="{55328E68-1DF4-87CD-7A4F-F807B8642586}"/>
          </ac:picMkLst>
        </pc:picChg>
        <pc:picChg chg="add del mod">
          <ac:chgData name="Sudvarg, Marion" userId="2bb9b31b-5f3c-4f72-8e1f-41eb276ee9c6" providerId="ADAL" clId="{9B3C58E1-CF7A-4FE2-8E7B-B8D1B7386FB1}" dt="2024-07-08T14:48:27.549" v="2045" actId="478"/>
          <ac:picMkLst>
            <pc:docMk/>
            <pc:sldMk cId="1935415372" sldId="281"/>
            <ac:picMk id="55" creationId="{03FBA523-5D4F-3D4E-BBB7-2A1C08EFD78A}"/>
          </ac:picMkLst>
        </pc:picChg>
        <pc:picChg chg="add del mod">
          <ac:chgData name="Sudvarg, Marion" userId="2bb9b31b-5f3c-4f72-8e1f-41eb276ee9c6" providerId="ADAL" clId="{9B3C58E1-CF7A-4FE2-8E7B-B8D1B7386FB1}" dt="2024-07-08T14:48:27.549" v="2045" actId="478"/>
          <ac:picMkLst>
            <pc:docMk/>
            <pc:sldMk cId="1935415372" sldId="281"/>
            <ac:picMk id="57" creationId="{85E1B764-E18A-0986-F822-0A042F1F80C9}"/>
          </ac:picMkLst>
        </pc:picChg>
        <pc:picChg chg="add del mod">
          <ac:chgData name="Sudvarg, Marion" userId="2bb9b31b-5f3c-4f72-8e1f-41eb276ee9c6" providerId="ADAL" clId="{9B3C58E1-CF7A-4FE2-8E7B-B8D1B7386FB1}" dt="2024-07-08T14:48:27.549" v="2045" actId="478"/>
          <ac:picMkLst>
            <pc:docMk/>
            <pc:sldMk cId="1935415372" sldId="281"/>
            <ac:picMk id="59" creationId="{4638077B-5E63-EE26-173A-4465CD928C07}"/>
          </ac:picMkLst>
        </pc:picChg>
        <pc:picChg chg="add del mod">
          <ac:chgData name="Sudvarg, Marion" userId="2bb9b31b-5f3c-4f72-8e1f-41eb276ee9c6" providerId="ADAL" clId="{9B3C58E1-CF7A-4FE2-8E7B-B8D1B7386FB1}" dt="2024-07-08T14:48:27.549" v="2045" actId="478"/>
          <ac:picMkLst>
            <pc:docMk/>
            <pc:sldMk cId="1935415372" sldId="281"/>
            <ac:picMk id="61" creationId="{B4D8A0F4-4E58-7EF3-7DE0-C60A2C19D7F2}"/>
          </ac:picMkLst>
        </pc:picChg>
        <pc:picChg chg="del">
          <ac:chgData name="Sudvarg, Marion" userId="2bb9b31b-5f3c-4f72-8e1f-41eb276ee9c6" providerId="ADAL" clId="{9B3C58E1-CF7A-4FE2-8E7B-B8D1B7386FB1}" dt="2024-07-08T14:47:20.930" v="2038" actId="478"/>
          <ac:picMkLst>
            <pc:docMk/>
            <pc:sldMk cId="1935415372" sldId="281"/>
            <ac:picMk id="262" creationId="{42F591B5-6846-434F-1D3A-C4418EC9B9C0}"/>
          </ac:picMkLst>
        </pc:picChg>
        <pc:picChg chg="add del mod">
          <ac:chgData name="Sudvarg, Marion" userId="2bb9b31b-5f3c-4f72-8e1f-41eb276ee9c6" providerId="ADAL" clId="{9B3C58E1-CF7A-4FE2-8E7B-B8D1B7386FB1}" dt="2024-07-08T14:48:27.549" v="2045" actId="478"/>
          <ac:picMkLst>
            <pc:docMk/>
            <pc:sldMk cId="1935415372" sldId="281"/>
            <ac:picMk id="273" creationId="{1B5F839E-5D50-3A8B-C0C0-1CDE0631B6FA}"/>
          </ac:picMkLst>
        </pc:picChg>
        <pc:picChg chg="add del mod">
          <ac:chgData name="Sudvarg, Marion" userId="2bb9b31b-5f3c-4f72-8e1f-41eb276ee9c6" providerId="ADAL" clId="{9B3C58E1-CF7A-4FE2-8E7B-B8D1B7386FB1}" dt="2024-07-08T14:48:27.549" v="2045" actId="478"/>
          <ac:picMkLst>
            <pc:docMk/>
            <pc:sldMk cId="1935415372" sldId="281"/>
            <ac:picMk id="275" creationId="{BB77AED8-149D-E2DF-2B90-DDC78DC7534C}"/>
          </ac:picMkLst>
        </pc:picChg>
        <pc:picChg chg="add del mod">
          <ac:chgData name="Sudvarg, Marion" userId="2bb9b31b-5f3c-4f72-8e1f-41eb276ee9c6" providerId="ADAL" clId="{9B3C58E1-CF7A-4FE2-8E7B-B8D1B7386FB1}" dt="2024-07-08T14:48:27.549" v="2045" actId="478"/>
          <ac:picMkLst>
            <pc:docMk/>
            <pc:sldMk cId="1935415372" sldId="281"/>
            <ac:picMk id="277" creationId="{C90AAF81-6058-C3A1-4066-CA711FAF4513}"/>
          </ac:picMkLst>
        </pc:picChg>
        <pc:picChg chg="add del mod">
          <ac:chgData name="Sudvarg, Marion" userId="2bb9b31b-5f3c-4f72-8e1f-41eb276ee9c6" providerId="ADAL" clId="{9B3C58E1-CF7A-4FE2-8E7B-B8D1B7386FB1}" dt="2024-07-08T14:48:27.549" v="2045" actId="478"/>
          <ac:picMkLst>
            <pc:docMk/>
            <pc:sldMk cId="1935415372" sldId="281"/>
            <ac:picMk id="279" creationId="{49E8958F-F4D9-D2D5-2115-B6852F4E0E1E}"/>
          </ac:picMkLst>
        </pc:picChg>
        <pc:picChg chg="add del mod">
          <ac:chgData name="Sudvarg, Marion" userId="2bb9b31b-5f3c-4f72-8e1f-41eb276ee9c6" providerId="ADAL" clId="{9B3C58E1-CF7A-4FE2-8E7B-B8D1B7386FB1}" dt="2024-07-08T14:48:27.549" v="2045" actId="478"/>
          <ac:picMkLst>
            <pc:docMk/>
            <pc:sldMk cId="1935415372" sldId="281"/>
            <ac:picMk id="297" creationId="{3F07285E-AC4C-2CA6-B1DB-D3830B167D27}"/>
          </ac:picMkLst>
        </pc:picChg>
        <pc:picChg chg="add del mod">
          <ac:chgData name="Sudvarg, Marion" userId="2bb9b31b-5f3c-4f72-8e1f-41eb276ee9c6" providerId="ADAL" clId="{9B3C58E1-CF7A-4FE2-8E7B-B8D1B7386FB1}" dt="2024-07-08T14:48:27.549" v="2045" actId="478"/>
          <ac:picMkLst>
            <pc:docMk/>
            <pc:sldMk cId="1935415372" sldId="281"/>
            <ac:picMk id="299" creationId="{8B9C665B-CF22-D8EC-5635-40C2EB88A61D}"/>
          </ac:picMkLst>
        </pc:picChg>
        <pc:picChg chg="add del mod">
          <ac:chgData name="Sudvarg, Marion" userId="2bb9b31b-5f3c-4f72-8e1f-41eb276ee9c6" providerId="ADAL" clId="{9B3C58E1-CF7A-4FE2-8E7B-B8D1B7386FB1}" dt="2024-07-08T14:48:27.549" v="2045" actId="478"/>
          <ac:picMkLst>
            <pc:docMk/>
            <pc:sldMk cId="1935415372" sldId="281"/>
            <ac:picMk id="301" creationId="{1C6B721C-51B6-C2A2-FA0C-8B84B9791F57}"/>
          </ac:picMkLst>
        </pc:picChg>
        <pc:picChg chg="add del mod">
          <ac:chgData name="Sudvarg, Marion" userId="2bb9b31b-5f3c-4f72-8e1f-41eb276ee9c6" providerId="ADAL" clId="{9B3C58E1-CF7A-4FE2-8E7B-B8D1B7386FB1}" dt="2024-07-08T14:48:27.549" v="2045" actId="478"/>
          <ac:picMkLst>
            <pc:docMk/>
            <pc:sldMk cId="1935415372" sldId="281"/>
            <ac:picMk id="326" creationId="{17CDE077-8F0B-C498-28D8-3859918EA0C4}"/>
          </ac:picMkLst>
        </pc:picChg>
        <pc:picChg chg="add del mod">
          <ac:chgData name="Sudvarg, Marion" userId="2bb9b31b-5f3c-4f72-8e1f-41eb276ee9c6" providerId="ADAL" clId="{9B3C58E1-CF7A-4FE2-8E7B-B8D1B7386FB1}" dt="2024-07-08T14:48:27.549" v="2045" actId="478"/>
          <ac:picMkLst>
            <pc:docMk/>
            <pc:sldMk cId="1935415372" sldId="281"/>
            <ac:picMk id="333" creationId="{F3617457-CEAD-DE6C-6382-7D2117322F15}"/>
          </ac:picMkLst>
        </pc:picChg>
        <pc:picChg chg="add del mod">
          <ac:chgData name="Sudvarg, Marion" userId="2bb9b31b-5f3c-4f72-8e1f-41eb276ee9c6" providerId="ADAL" clId="{9B3C58E1-CF7A-4FE2-8E7B-B8D1B7386FB1}" dt="2024-07-08T14:48:27.549" v="2045" actId="478"/>
          <ac:picMkLst>
            <pc:docMk/>
            <pc:sldMk cId="1935415372" sldId="281"/>
            <ac:picMk id="344" creationId="{901838B2-67A8-DF5A-6C05-12BC666AD755}"/>
          </ac:picMkLst>
        </pc:picChg>
        <pc:picChg chg="add del">
          <ac:chgData name="Sudvarg, Marion" userId="2bb9b31b-5f3c-4f72-8e1f-41eb276ee9c6" providerId="ADAL" clId="{9B3C58E1-CF7A-4FE2-8E7B-B8D1B7386FB1}" dt="2024-07-08T14:48:53.360" v="2051" actId="478"/>
          <ac:picMkLst>
            <pc:docMk/>
            <pc:sldMk cId="1935415372" sldId="281"/>
            <ac:picMk id="352" creationId="{19554D2B-065B-306F-9D0C-589AE2E79ECD}"/>
          </ac:picMkLst>
        </pc:picChg>
        <pc:picChg chg="add del mod">
          <ac:chgData name="Sudvarg, Marion" userId="2bb9b31b-5f3c-4f72-8e1f-41eb276ee9c6" providerId="ADAL" clId="{9B3C58E1-CF7A-4FE2-8E7B-B8D1B7386FB1}" dt="2024-07-08T14:54:55.298" v="2091" actId="478"/>
          <ac:picMkLst>
            <pc:docMk/>
            <pc:sldMk cId="1935415372" sldId="281"/>
            <ac:picMk id="353" creationId="{41266645-2997-E637-8933-A1F3F0C2E422}"/>
          </ac:picMkLst>
        </pc:picChg>
        <pc:picChg chg="add mod">
          <ac:chgData name="Sudvarg, Marion" userId="2bb9b31b-5f3c-4f72-8e1f-41eb276ee9c6" providerId="ADAL" clId="{9B3C58E1-CF7A-4FE2-8E7B-B8D1B7386FB1}" dt="2024-07-08T14:55:40.221" v="2095" actId="1076"/>
          <ac:picMkLst>
            <pc:docMk/>
            <pc:sldMk cId="1935415372" sldId="281"/>
            <ac:picMk id="356" creationId="{04E9DF32-A9E5-7894-6C12-EFAA503F97B9}"/>
          </ac:picMkLst>
        </pc:picChg>
        <pc:cxnChg chg="add del mod">
          <ac:chgData name="Sudvarg, Marion" userId="2bb9b31b-5f3c-4f72-8e1f-41eb276ee9c6" providerId="ADAL" clId="{9B3C58E1-CF7A-4FE2-8E7B-B8D1B7386FB1}" dt="2024-07-08T14:48:27.549" v="2045" actId="478"/>
          <ac:cxnSpMkLst>
            <pc:docMk/>
            <pc:sldMk cId="1935415372" sldId="281"/>
            <ac:cxnSpMk id="22" creationId="{7F44333F-91D9-BC0A-D384-AE8F64489DA0}"/>
          </ac:cxnSpMkLst>
        </pc:cxnChg>
        <pc:cxnChg chg="add del mod">
          <ac:chgData name="Sudvarg, Marion" userId="2bb9b31b-5f3c-4f72-8e1f-41eb276ee9c6" providerId="ADAL" clId="{9B3C58E1-CF7A-4FE2-8E7B-B8D1B7386FB1}" dt="2024-07-08T14:48:27.549" v="2045" actId="478"/>
          <ac:cxnSpMkLst>
            <pc:docMk/>
            <pc:sldMk cId="1935415372" sldId="281"/>
            <ac:cxnSpMk id="23" creationId="{FD5F8403-48DF-9584-1FC1-50F76BEB048D}"/>
          </ac:cxnSpMkLst>
        </pc:cxnChg>
        <pc:cxnChg chg="add del mod">
          <ac:chgData name="Sudvarg, Marion" userId="2bb9b31b-5f3c-4f72-8e1f-41eb276ee9c6" providerId="ADAL" clId="{9B3C58E1-CF7A-4FE2-8E7B-B8D1B7386FB1}" dt="2024-07-08T14:48:27.549" v="2045" actId="478"/>
          <ac:cxnSpMkLst>
            <pc:docMk/>
            <pc:sldMk cId="1935415372" sldId="281"/>
            <ac:cxnSpMk id="24" creationId="{A1CF0F79-F5CB-5C69-8067-EAFE6AA9955A}"/>
          </ac:cxnSpMkLst>
        </pc:cxnChg>
        <pc:cxnChg chg="add del mod">
          <ac:chgData name="Sudvarg, Marion" userId="2bb9b31b-5f3c-4f72-8e1f-41eb276ee9c6" providerId="ADAL" clId="{9B3C58E1-CF7A-4FE2-8E7B-B8D1B7386FB1}" dt="2024-07-08T14:48:27.549" v="2045" actId="478"/>
          <ac:cxnSpMkLst>
            <pc:docMk/>
            <pc:sldMk cId="1935415372" sldId="281"/>
            <ac:cxnSpMk id="25" creationId="{AF26EBF0-C47B-B348-76E7-D8F91890E78E}"/>
          </ac:cxnSpMkLst>
        </pc:cxnChg>
        <pc:cxnChg chg="add del mod">
          <ac:chgData name="Sudvarg, Marion" userId="2bb9b31b-5f3c-4f72-8e1f-41eb276ee9c6" providerId="ADAL" clId="{9B3C58E1-CF7A-4FE2-8E7B-B8D1B7386FB1}" dt="2024-07-08T14:48:27.549" v="2045" actId="478"/>
          <ac:cxnSpMkLst>
            <pc:docMk/>
            <pc:sldMk cId="1935415372" sldId="281"/>
            <ac:cxnSpMk id="26" creationId="{67C99EFB-6F38-A786-DB3D-8B8974466086}"/>
          </ac:cxnSpMkLst>
        </pc:cxnChg>
        <pc:cxnChg chg="add del mod">
          <ac:chgData name="Sudvarg, Marion" userId="2bb9b31b-5f3c-4f72-8e1f-41eb276ee9c6" providerId="ADAL" clId="{9B3C58E1-CF7A-4FE2-8E7B-B8D1B7386FB1}" dt="2024-07-08T14:48:27.549" v="2045" actId="478"/>
          <ac:cxnSpMkLst>
            <pc:docMk/>
            <pc:sldMk cId="1935415372" sldId="281"/>
            <ac:cxnSpMk id="27" creationId="{F50C9959-8094-B388-056E-7D781CBC24B3}"/>
          </ac:cxnSpMkLst>
        </pc:cxnChg>
        <pc:cxnChg chg="add del mod">
          <ac:chgData name="Sudvarg, Marion" userId="2bb9b31b-5f3c-4f72-8e1f-41eb276ee9c6" providerId="ADAL" clId="{9B3C58E1-CF7A-4FE2-8E7B-B8D1B7386FB1}" dt="2024-07-08T14:48:27.549" v="2045" actId="478"/>
          <ac:cxnSpMkLst>
            <pc:docMk/>
            <pc:sldMk cId="1935415372" sldId="281"/>
            <ac:cxnSpMk id="28" creationId="{C625EB44-3F2F-6466-EBF3-7A8C8BD5D667}"/>
          </ac:cxnSpMkLst>
        </pc:cxnChg>
        <pc:cxnChg chg="add del mod">
          <ac:chgData name="Sudvarg, Marion" userId="2bb9b31b-5f3c-4f72-8e1f-41eb276ee9c6" providerId="ADAL" clId="{9B3C58E1-CF7A-4FE2-8E7B-B8D1B7386FB1}" dt="2024-07-08T14:48:27.549" v="2045" actId="478"/>
          <ac:cxnSpMkLst>
            <pc:docMk/>
            <pc:sldMk cId="1935415372" sldId="281"/>
            <ac:cxnSpMk id="29" creationId="{1FE70EAA-6A30-0BE0-56FA-3B09DF2298A3}"/>
          </ac:cxnSpMkLst>
        </pc:cxnChg>
        <pc:cxnChg chg="add del mod">
          <ac:chgData name="Sudvarg, Marion" userId="2bb9b31b-5f3c-4f72-8e1f-41eb276ee9c6" providerId="ADAL" clId="{9B3C58E1-CF7A-4FE2-8E7B-B8D1B7386FB1}" dt="2024-07-08T14:48:27.549" v="2045" actId="478"/>
          <ac:cxnSpMkLst>
            <pc:docMk/>
            <pc:sldMk cId="1935415372" sldId="281"/>
            <ac:cxnSpMk id="30" creationId="{0D390A26-161F-6D9F-6A42-1C89EE1ADDD9}"/>
          </ac:cxnSpMkLst>
        </pc:cxnChg>
        <pc:cxnChg chg="add del mod">
          <ac:chgData name="Sudvarg, Marion" userId="2bb9b31b-5f3c-4f72-8e1f-41eb276ee9c6" providerId="ADAL" clId="{9B3C58E1-CF7A-4FE2-8E7B-B8D1B7386FB1}" dt="2024-07-08T14:48:27.549" v="2045" actId="478"/>
          <ac:cxnSpMkLst>
            <pc:docMk/>
            <pc:sldMk cId="1935415372" sldId="281"/>
            <ac:cxnSpMk id="31" creationId="{043E1CC7-00E8-4ACA-3D9A-95D80EB66E4D}"/>
          </ac:cxnSpMkLst>
        </pc:cxnChg>
        <pc:cxnChg chg="add del mod">
          <ac:chgData name="Sudvarg, Marion" userId="2bb9b31b-5f3c-4f72-8e1f-41eb276ee9c6" providerId="ADAL" clId="{9B3C58E1-CF7A-4FE2-8E7B-B8D1B7386FB1}" dt="2024-07-08T14:48:27.549" v="2045" actId="478"/>
          <ac:cxnSpMkLst>
            <pc:docMk/>
            <pc:sldMk cId="1935415372" sldId="281"/>
            <ac:cxnSpMk id="32" creationId="{0A8B8C02-9195-CB0F-4D8C-337DD21FB383}"/>
          </ac:cxnSpMkLst>
        </pc:cxnChg>
        <pc:cxnChg chg="add del mod">
          <ac:chgData name="Sudvarg, Marion" userId="2bb9b31b-5f3c-4f72-8e1f-41eb276ee9c6" providerId="ADAL" clId="{9B3C58E1-CF7A-4FE2-8E7B-B8D1B7386FB1}" dt="2024-07-08T14:48:27.549" v="2045" actId="478"/>
          <ac:cxnSpMkLst>
            <pc:docMk/>
            <pc:sldMk cId="1935415372" sldId="281"/>
            <ac:cxnSpMk id="33" creationId="{02F72A4A-A592-47F8-3EEB-68DEF39CBDF0}"/>
          </ac:cxnSpMkLst>
        </pc:cxnChg>
        <pc:cxnChg chg="add del mod">
          <ac:chgData name="Sudvarg, Marion" userId="2bb9b31b-5f3c-4f72-8e1f-41eb276ee9c6" providerId="ADAL" clId="{9B3C58E1-CF7A-4FE2-8E7B-B8D1B7386FB1}" dt="2024-07-08T14:48:27.549" v="2045" actId="478"/>
          <ac:cxnSpMkLst>
            <pc:docMk/>
            <pc:sldMk cId="1935415372" sldId="281"/>
            <ac:cxnSpMk id="34" creationId="{11AC15E1-511B-506A-ED59-4020BDAD086B}"/>
          </ac:cxnSpMkLst>
        </pc:cxnChg>
        <pc:cxnChg chg="add del mod">
          <ac:chgData name="Sudvarg, Marion" userId="2bb9b31b-5f3c-4f72-8e1f-41eb276ee9c6" providerId="ADAL" clId="{9B3C58E1-CF7A-4FE2-8E7B-B8D1B7386FB1}" dt="2024-07-08T14:48:27.549" v="2045" actId="478"/>
          <ac:cxnSpMkLst>
            <pc:docMk/>
            <pc:sldMk cId="1935415372" sldId="281"/>
            <ac:cxnSpMk id="35" creationId="{04ADE14A-ABF8-CF5B-F78C-755ABBF4DFB3}"/>
          </ac:cxnSpMkLst>
        </pc:cxnChg>
        <pc:cxnChg chg="add del mod">
          <ac:chgData name="Sudvarg, Marion" userId="2bb9b31b-5f3c-4f72-8e1f-41eb276ee9c6" providerId="ADAL" clId="{9B3C58E1-CF7A-4FE2-8E7B-B8D1B7386FB1}" dt="2024-07-08T14:48:27.549" v="2045" actId="478"/>
          <ac:cxnSpMkLst>
            <pc:docMk/>
            <pc:sldMk cId="1935415372" sldId="281"/>
            <ac:cxnSpMk id="36" creationId="{3B7B836D-D0D3-44BE-A703-3B78821273EB}"/>
          </ac:cxnSpMkLst>
        </pc:cxnChg>
        <pc:cxnChg chg="add del mod">
          <ac:chgData name="Sudvarg, Marion" userId="2bb9b31b-5f3c-4f72-8e1f-41eb276ee9c6" providerId="ADAL" clId="{9B3C58E1-CF7A-4FE2-8E7B-B8D1B7386FB1}" dt="2024-07-08T14:48:27.549" v="2045" actId="478"/>
          <ac:cxnSpMkLst>
            <pc:docMk/>
            <pc:sldMk cId="1935415372" sldId="281"/>
            <ac:cxnSpMk id="37" creationId="{5C0BDE92-0E5D-C04C-4868-FFCDE3B098FB}"/>
          </ac:cxnSpMkLst>
        </pc:cxnChg>
        <pc:cxnChg chg="add del mod">
          <ac:chgData name="Sudvarg, Marion" userId="2bb9b31b-5f3c-4f72-8e1f-41eb276ee9c6" providerId="ADAL" clId="{9B3C58E1-CF7A-4FE2-8E7B-B8D1B7386FB1}" dt="2024-07-08T14:48:27.549" v="2045" actId="478"/>
          <ac:cxnSpMkLst>
            <pc:docMk/>
            <pc:sldMk cId="1935415372" sldId="281"/>
            <ac:cxnSpMk id="41" creationId="{9CDB665D-A978-1AD1-4343-60C6A9DF4EF6}"/>
          </ac:cxnSpMkLst>
        </pc:cxnChg>
        <pc:cxnChg chg="add del mod">
          <ac:chgData name="Sudvarg, Marion" userId="2bb9b31b-5f3c-4f72-8e1f-41eb276ee9c6" providerId="ADAL" clId="{9B3C58E1-CF7A-4FE2-8E7B-B8D1B7386FB1}" dt="2024-07-08T14:48:27.549" v="2045" actId="478"/>
          <ac:cxnSpMkLst>
            <pc:docMk/>
            <pc:sldMk cId="1935415372" sldId="281"/>
            <ac:cxnSpMk id="42" creationId="{98FD32A2-2F4A-FD8B-3FBA-825E6D570071}"/>
          </ac:cxnSpMkLst>
        </pc:cxnChg>
        <pc:cxnChg chg="add del mod">
          <ac:chgData name="Sudvarg, Marion" userId="2bb9b31b-5f3c-4f72-8e1f-41eb276ee9c6" providerId="ADAL" clId="{9B3C58E1-CF7A-4FE2-8E7B-B8D1B7386FB1}" dt="2024-07-08T14:48:27.549" v="2045" actId="478"/>
          <ac:cxnSpMkLst>
            <pc:docMk/>
            <pc:sldMk cId="1935415372" sldId="281"/>
            <ac:cxnSpMk id="43" creationId="{EC4592DF-67DA-CBCB-4642-DBB9E5C0C1B3}"/>
          </ac:cxnSpMkLst>
        </pc:cxnChg>
        <pc:cxnChg chg="add del mod">
          <ac:chgData name="Sudvarg, Marion" userId="2bb9b31b-5f3c-4f72-8e1f-41eb276ee9c6" providerId="ADAL" clId="{9B3C58E1-CF7A-4FE2-8E7B-B8D1B7386FB1}" dt="2024-07-08T14:48:27.549" v="2045" actId="478"/>
          <ac:cxnSpMkLst>
            <pc:docMk/>
            <pc:sldMk cId="1935415372" sldId="281"/>
            <ac:cxnSpMk id="44" creationId="{EE2A3957-E583-D411-5E18-493840EFAB63}"/>
          </ac:cxnSpMkLst>
        </pc:cxnChg>
        <pc:cxnChg chg="add del mod">
          <ac:chgData name="Sudvarg, Marion" userId="2bb9b31b-5f3c-4f72-8e1f-41eb276ee9c6" providerId="ADAL" clId="{9B3C58E1-CF7A-4FE2-8E7B-B8D1B7386FB1}" dt="2024-07-08T14:48:27.549" v="2045" actId="478"/>
          <ac:cxnSpMkLst>
            <pc:docMk/>
            <pc:sldMk cId="1935415372" sldId="281"/>
            <ac:cxnSpMk id="45" creationId="{0B7E774E-F389-E1E8-AB1A-98850FAD45C3}"/>
          </ac:cxnSpMkLst>
        </pc:cxnChg>
        <pc:cxnChg chg="add del mod">
          <ac:chgData name="Sudvarg, Marion" userId="2bb9b31b-5f3c-4f72-8e1f-41eb276ee9c6" providerId="ADAL" clId="{9B3C58E1-CF7A-4FE2-8E7B-B8D1B7386FB1}" dt="2024-07-08T14:48:27.549" v="2045" actId="478"/>
          <ac:cxnSpMkLst>
            <pc:docMk/>
            <pc:sldMk cId="1935415372" sldId="281"/>
            <ac:cxnSpMk id="46" creationId="{0ABF8F69-F251-E97D-863C-E42E0284DE22}"/>
          </ac:cxnSpMkLst>
        </pc:cxnChg>
        <pc:cxnChg chg="add del mod">
          <ac:chgData name="Sudvarg, Marion" userId="2bb9b31b-5f3c-4f72-8e1f-41eb276ee9c6" providerId="ADAL" clId="{9B3C58E1-CF7A-4FE2-8E7B-B8D1B7386FB1}" dt="2024-07-08T14:48:27.549" v="2045" actId="478"/>
          <ac:cxnSpMkLst>
            <pc:docMk/>
            <pc:sldMk cId="1935415372" sldId="281"/>
            <ac:cxnSpMk id="47" creationId="{63D3F4CE-E3FE-BB20-1B42-1B727D66BE42}"/>
          </ac:cxnSpMkLst>
        </pc:cxnChg>
        <pc:cxnChg chg="add del mod">
          <ac:chgData name="Sudvarg, Marion" userId="2bb9b31b-5f3c-4f72-8e1f-41eb276ee9c6" providerId="ADAL" clId="{9B3C58E1-CF7A-4FE2-8E7B-B8D1B7386FB1}" dt="2024-07-08T14:48:27.549" v="2045" actId="478"/>
          <ac:cxnSpMkLst>
            <pc:docMk/>
            <pc:sldMk cId="1935415372" sldId="281"/>
            <ac:cxnSpMk id="48" creationId="{D8E48DE5-A5A5-ACE2-CB7F-9E8ECF5B361F}"/>
          </ac:cxnSpMkLst>
        </pc:cxnChg>
        <pc:cxnChg chg="add del mod">
          <ac:chgData name="Sudvarg, Marion" userId="2bb9b31b-5f3c-4f72-8e1f-41eb276ee9c6" providerId="ADAL" clId="{9B3C58E1-CF7A-4FE2-8E7B-B8D1B7386FB1}" dt="2024-07-08T14:48:27.549" v="2045" actId="478"/>
          <ac:cxnSpMkLst>
            <pc:docMk/>
            <pc:sldMk cId="1935415372" sldId="281"/>
            <ac:cxnSpMk id="49" creationId="{0E62DF91-6512-BC65-F72F-E7B8CF5A30E7}"/>
          </ac:cxnSpMkLst>
        </pc:cxnChg>
        <pc:cxnChg chg="add del mod">
          <ac:chgData name="Sudvarg, Marion" userId="2bb9b31b-5f3c-4f72-8e1f-41eb276ee9c6" providerId="ADAL" clId="{9B3C58E1-CF7A-4FE2-8E7B-B8D1B7386FB1}" dt="2024-07-08T14:48:27.549" v="2045" actId="478"/>
          <ac:cxnSpMkLst>
            <pc:docMk/>
            <pc:sldMk cId="1935415372" sldId="281"/>
            <ac:cxnSpMk id="50" creationId="{2D6536E3-7E91-3BCA-F12F-A0A1F71E6F2C}"/>
          </ac:cxnSpMkLst>
        </pc:cxnChg>
        <pc:cxnChg chg="add del mod">
          <ac:chgData name="Sudvarg, Marion" userId="2bb9b31b-5f3c-4f72-8e1f-41eb276ee9c6" providerId="ADAL" clId="{9B3C58E1-CF7A-4FE2-8E7B-B8D1B7386FB1}" dt="2024-07-08T14:48:27.549" v="2045" actId="478"/>
          <ac:cxnSpMkLst>
            <pc:docMk/>
            <pc:sldMk cId="1935415372" sldId="281"/>
            <ac:cxnSpMk id="51" creationId="{A338AB9B-413E-0372-625B-70F0FD220269}"/>
          </ac:cxnSpMkLst>
        </pc:cxnChg>
        <pc:cxnChg chg="add del mod">
          <ac:chgData name="Sudvarg, Marion" userId="2bb9b31b-5f3c-4f72-8e1f-41eb276ee9c6" providerId="ADAL" clId="{9B3C58E1-CF7A-4FE2-8E7B-B8D1B7386FB1}" dt="2024-07-08T14:48:27.549" v="2045" actId="478"/>
          <ac:cxnSpMkLst>
            <pc:docMk/>
            <pc:sldMk cId="1935415372" sldId="281"/>
            <ac:cxnSpMk id="52" creationId="{0C44EF80-A767-CC45-5A3B-5311D616D76C}"/>
          </ac:cxnSpMkLst>
        </pc:cxnChg>
        <pc:cxnChg chg="add del mod">
          <ac:chgData name="Sudvarg, Marion" userId="2bb9b31b-5f3c-4f72-8e1f-41eb276ee9c6" providerId="ADAL" clId="{9B3C58E1-CF7A-4FE2-8E7B-B8D1B7386FB1}" dt="2024-07-08T14:48:27.549" v="2045" actId="478"/>
          <ac:cxnSpMkLst>
            <pc:docMk/>
            <pc:sldMk cId="1935415372" sldId="281"/>
            <ac:cxnSpMk id="62" creationId="{CF99BEB2-D131-DD17-0466-61B1A7D5011A}"/>
          </ac:cxnSpMkLst>
        </pc:cxnChg>
        <pc:cxnChg chg="add del mod">
          <ac:chgData name="Sudvarg, Marion" userId="2bb9b31b-5f3c-4f72-8e1f-41eb276ee9c6" providerId="ADAL" clId="{9B3C58E1-CF7A-4FE2-8E7B-B8D1B7386FB1}" dt="2024-07-08T14:48:27.549" v="2045" actId="478"/>
          <ac:cxnSpMkLst>
            <pc:docMk/>
            <pc:sldMk cId="1935415372" sldId="281"/>
            <ac:cxnSpMk id="63" creationId="{BA33357D-F7E8-9FBD-C2B6-5A9AFC6FFCB8}"/>
          </ac:cxnSpMkLst>
        </pc:cxnChg>
        <pc:cxnChg chg="add del mod">
          <ac:chgData name="Sudvarg, Marion" userId="2bb9b31b-5f3c-4f72-8e1f-41eb276ee9c6" providerId="ADAL" clId="{9B3C58E1-CF7A-4FE2-8E7B-B8D1B7386FB1}" dt="2024-07-08T14:48:27.549" v="2045" actId="478"/>
          <ac:cxnSpMkLst>
            <pc:docMk/>
            <pc:sldMk cId="1935415372" sldId="281"/>
            <ac:cxnSpMk id="256" creationId="{94A274B1-651F-5935-3CB6-A0B92D7DF787}"/>
          </ac:cxnSpMkLst>
        </pc:cxnChg>
        <pc:cxnChg chg="add del mod">
          <ac:chgData name="Sudvarg, Marion" userId="2bb9b31b-5f3c-4f72-8e1f-41eb276ee9c6" providerId="ADAL" clId="{9B3C58E1-CF7A-4FE2-8E7B-B8D1B7386FB1}" dt="2024-07-08T14:48:27.549" v="2045" actId="478"/>
          <ac:cxnSpMkLst>
            <pc:docMk/>
            <pc:sldMk cId="1935415372" sldId="281"/>
            <ac:cxnSpMk id="257" creationId="{F985C683-216B-DB8C-C940-FBF80D9FD874}"/>
          </ac:cxnSpMkLst>
        </pc:cxnChg>
        <pc:cxnChg chg="add del mod">
          <ac:chgData name="Sudvarg, Marion" userId="2bb9b31b-5f3c-4f72-8e1f-41eb276ee9c6" providerId="ADAL" clId="{9B3C58E1-CF7A-4FE2-8E7B-B8D1B7386FB1}" dt="2024-07-08T14:48:27.549" v="2045" actId="478"/>
          <ac:cxnSpMkLst>
            <pc:docMk/>
            <pc:sldMk cId="1935415372" sldId="281"/>
            <ac:cxnSpMk id="258" creationId="{F3E514AD-2DC3-A147-5DF7-456BFB1130F0}"/>
          </ac:cxnSpMkLst>
        </pc:cxnChg>
        <pc:cxnChg chg="add del mod">
          <ac:chgData name="Sudvarg, Marion" userId="2bb9b31b-5f3c-4f72-8e1f-41eb276ee9c6" providerId="ADAL" clId="{9B3C58E1-CF7A-4FE2-8E7B-B8D1B7386FB1}" dt="2024-07-08T14:48:27.549" v="2045" actId="478"/>
          <ac:cxnSpMkLst>
            <pc:docMk/>
            <pc:sldMk cId="1935415372" sldId="281"/>
            <ac:cxnSpMk id="259" creationId="{5493D11D-B5F7-2A28-8883-FE9BC7EC89CE}"/>
          </ac:cxnSpMkLst>
        </pc:cxnChg>
        <pc:cxnChg chg="add del mod">
          <ac:chgData name="Sudvarg, Marion" userId="2bb9b31b-5f3c-4f72-8e1f-41eb276ee9c6" providerId="ADAL" clId="{9B3C58E1-CF7A-4FE2-8E7B-B8D1B7386FB1}" dt="2024-07-08T14:48:27.549" v="2045" actId="478"/>
          <ac:cxnSpMkLst>
            <pc:docMk/>
            <pc:sldMk cId="1935415372" sldId="281"/>
            <ac:cxnSpMk id="260" creationId="{0BDFA236-942F-90C3-9B90-6C28171FFD1A}"/>
          </ac:cxnSpMkLst>
        </pc:cxnChg>
        <pc:cxnChg chg="add del mod">
          <ac:chgData name="Sudvarg, Marion" userId="2bb9b31b-5f3c-4f72-8e1f-41eb276ee9c6" providerId="ADAL" clId="{9B3C58E1-CF7A-4FE2-8E7B-B8D1B7386FB1}" dt="2024-07-08T14:48:27.549" v="2045" actId="478"/>
          <ac:cxnSpMkLst>
            <pc:docMk/>
            <pc:sldMk cId="1935415372" sldId="281"/>
            <ac:cxnSpMk id="261" creationId="{B98B6CC5-FEBE-64F5-6F43-A62E8A458FD6}"/>
          </ac:cxnSpMkLst>
        </pc:cxnChg>
        <pc:cxnChg chg="add del mod">
          <ac:chgData name="Sudvarg, Marion" userId="2bb9b31b-5f3c-4f72-8e1f-41eb276ee9c6" providerId="ADAL" clId="{9B3C58E1-CF7A-4FE2-8E7B-B8D1B7386FB1}" dt="2024-07-08T14:48:27.549" v="2045" actId="478"/>
          <ac:cxnSpMkLst>
            <pc:docMk/>
            <pc:sldMk cId="1935415372" sldId="281"/>
            <ac:cxnSpMk id="263" creationId="{6BA8DB9D-BB9F-C975-799E-B8B6DCF40891}"/>
          </ac:cxnSpMkLst>
        </pc:cxnChg>
        <pc:cxnChg chg="add del mod">
          <ac:chgData name="Sudvarg, Marion" userId="2bb9b31b-5f3c-4f72-8e1f-41eb276ee9c6" providerId="ADAL" clId="{9B3C58E1-CF7A-4FE2-8E7B-B8D1B7386FB1}" dt="2024-07-08T14:48:27.549" v="2045" actId="478"/>
          <ac:cxnSpMkLst>
            <pc:docMk/>
            <pc:sldMk cId="1935415372" sldId="281"/>
            <ac:cxnSpMk id="264" creationId="{D794DB71-7F79-9BEA-8A6F-7BE23B36D2C0}"/>
          </ac:cxnSpMkLst>
        </pc:cxnChg>
        <pc:cxnChg chg="add del mod">
          <ac:chgData name="Sudvarg, Marion" userId="2bb9b31b-5f3c-4f72-8e1f-41eb276ee9c6" providerId="ADAL" clId="{9B3C58E1-CF7A-4FE2-8E7B-B8D1B7386FB1}" dt="2024-07-08T14:48:27.549" v="2045" actId="478"/>
          <ac:cxnSpMkLst>
            <pc:docMk/>
            <pc:sldMk cId="1935415372" sldId="281"/>
            <ac:cxnSpMk id="265" creationId="{C2996E28-0A5C-37C3-FBA8-BE0A3EF135AC}"/>
          </ac:cxnSpMkLst>
        </pc:cxnChg>
        <pc:cxnChg chg="add del mod">
          <ac:chgData name="Sudvarg, Marion" userId="2bb9b31b-5f3c-4f72-8e1f-41eb276ee9c6" providerId="ADAL" clId="{9B3C58E1-CF7A-4FE2-8E7B-B8D1B7386FB1}" dt="2024-07-08T14:48:27.549" v="2045" actId="478"/>
          <ac:cxnSpMkLst>
            <pc:docMk/>
            <pc:sldMk cId="1935415372" sldId="281"/>
            <ac:cxnSpMk id="266" creationId="{755F12DE-368A-8A42-8784-336F7ED50315}"/>
          </ac:cxnSpMkLst>
        </pc:cxnChg>
        <pc:cxnChg chg="add del mod">
          <ac:chgData name="Sudvarg, Marion" userId="2bb9b31b-5f3c-4f72-8e1f-41eb276ee9c6" providerId="ADAL" clId="{9B3C58E1-CF7A-4FE2-8E7B-B8D1B7386FB1}" dt="2024-07-08T14:48:27.549" v="2045" actId="478"/>
          <ac:cxnSpMkLst>
            <pc:docMk/>
            <pc:sldMk cId="1935415372" sldId="281"/>
            <ac:cxnSpMk id="267" creationId="{CE2FB29B-029B-8386-81DF-C2745BC4862F}"/>
          </ac:cxnSpMkLst>
        </pc:cxnChg>
        <pc:cxnChg chg="add del mod">
          <ac:chgData name="Sudvarg, Marion" userId="2bb9b31b-5f3c-4f72-8e1f-41eb276ee9c6" providerId="ADAL" clId="{9B3C58E1-CF7A-4FE2-8E7B-B8D1B7386FB1}" dt="2024-07-08T14:48:27.549" v="2045" actId="478"/>
          <ac:cxnSpMkLst>
            <pc:docMk/>
            <pc:sldMk cId="1935415372" sldId="281"/>
            <ac:cxnSpMk id="268" creationId="{3C202806-2E55-B307-79F6-B53819F9A097}"/>
          </ac:cxnSpMkLst>
        </pc:cxnChg>
        <pc:cxnChg chg="add del mod">
          <ac:chgData name="Sudvarg, Marion" userId="2bb9b31b-5f3c-4f72-8e1f-41eb276ee9c6" providerId="ADAL" clId="{9B3C58E1-CF7A-4FE2-8E7B-B8D1B7386FB1}" dt="2024-07-08T14:48:27.549" v="2045" actId="478"/>
          <ac:cxnSpMkLst>
            <pc:docMk/>
            <pc:sldMk cId="1935415372" sldId="281"/>
            <ac:cxnSpMk id="269" creationId="{781B5E05-A154-12FF-D4B9-841DDDE57CED}"/>
          </ac:cxnSpMkLst>
        </pc:cxnChg>
        <pc:cxnChg chg="add del mod">
          <ac:chgData name="Sudvarg, Marion" userId="2bb9b31b-5f3c-4f72-8e1f-41eb276ee9c6" providerId="ADAL" clId="{9B3C58E1-CF7A-4FE2-8E7B-B8D1B7386FB1}" dt="2024-07-08T14:48:27.549" v="2045" actId="478"/>
          <ac:cxnSpMkLst>
            <pc:docMk/>
            <pc:sldMk cId="1935415372" sldId="281"/>
            <ac:cxnSpMk id="270" creationId="{AAC4ACDA-F011-9C1F-0227-A323D878DB80}"/>
          </ac:cxnSpMkLst>
        </pc:cxnChg>
        <pc:cxnChg chg="add del mod">
          <ac:chgData name="Sudvarg, Marion" userId="2bb9b31b-5f3c-4f72-8e1f-41eb276ee9c6" providerId="ADAL" clId="{9B3C58E1-CF7A-4FE2-8E7B-B8D1B7386FB1}" dt="2024-07-08T14:48:27.549" v="2045" actId="478"/>
          <ac:cxnSpMkLst>
            <pc:docMk/>
            <pc:sldMk cId="1935415372" sldId="281"/>
            <ac:cxnSpMk id="280" creationId="{92C3EFC9-9C94-DBC5-2F39-1264DDEDECEA}"/>
          </ac:cxnSpMkLst>
        </pc:cxnChg>
        <pc:cxnChg chg="add del mod">
          <ac:chgData name="Sudvarg, Marion" userId="2bb9b31b-5f3c-4f72-8e1f-41eb276ee9c6" providerId="ADAL" clId="{9B3C58E1-CF7A-4FE2-8E7B-B8D1B7386FB1}" dt="2024-07-08T14:48:27.549" v="2045" actId="478"/>
          <ac:cxnSpMkLst>
            <pc:docMk/>
            <pc:sldMk cId="1935415372" sldId="281"/>
            <ac:cxnSpMk id="281" creationId="{55F73489-13C1-FB27-1BCC-3D4B15497C97}"/>
          </ac:cxnSpMkLst>
        </pc:cxnChg>
        <pc:cxnChg chg="add del mod">
          <ac:chgData name="Sudvarg, Marion" userId="2bb9b31b-5f3c-4f72-8e1f-41eb276ee9c6" providerId="ADAL" clId="{9B3C58E1-CF7A-4FE2-8E7B-B8D1B7386FB1}" dt="2024-07-08T14:48:27.549" v="2045" actId="478"/>
          <ac:cxnSpMkLst>
            <pc:docMk/>
            <pc:sldMk cId="1935415372" sldId="281"/>
            <ac:cxnSpMk id="282" creationId="{DC4319EB-8F04-6FA9-7192-3F02442938F2}"/>
          </ac:cxnSpMkLst>
        </pc:cxnChg>
        <pc:cxnChg chg="add del mod">
          <ac:chgData name="Sudvarg, Marion" userId="2bb9b31b-5f3c-4f72-8e1f-41eb276ee9c6" providerId="ADAL" clId="{9B3C58E1-CF7A-4FE2-8E7B-B8D1B7386FB1}" dt="2024-07-08T14:48:27.549" v="2045" actId="478"/>
          <ac:cxnSpMkLst>
            <pc:docMk/>
            <pc:sldMk cId="1935415372" sldId="281"/>
            <ac:cxnSpMk id="283" creationId="{853892EB-39AC-414B-BAD1-DA22427A17DA}"/>
          </ac:cxnSpMkLst>
        </pc:cxnChg>
        <pc:cxnChg chg="add del mod">
          <ac:chgData name="Sudvarg, Marion" userId="2bb9b31b-5f3c-4f72-8e1f-41eb276ee9c6" providerId="ADAL" clId="{9B3C58E1-CF7A-4FE2-8E7B-B8D1B7386FB1}" dt="2024-07-08T14:48:27.549" v="2045" actId="478"/>
          <ac:cxnSpMkLst>
            <pc:docMk/>
            <pc:sldMk cId="1935415372" sldId="281"/>
            <ac:cxnSpMk id="284" creationId="{3EBCFF8F-D5F4-6349-F8E4-6BD9D97CB870}"/>
          </ac:cxnSpMkLst>
        </pc:cxnChg>
        <pc:cxnChg chg="add del mod">
          <ac:chgData name="Sudvarg, Marion" userId="2bb9b31b-5f3c-4f72-8e1f-41eb276ee9c6" providerId="ADAL" clId="{9B3C58E1-CF7A-4FE2-8E7B-B8D1B7386FB1}" dt="2024-07-08T14:48:27.549" v="2045" actId="478"/>
          <ac:cxnSpMkLst>
            <pc:docMk/>
            <pc:sldMk cId="1935415372" sldId="281"/>
            <ac:cxnSpMk id="285" creationId="{ECC9D310-16F0-CEF6-8F8D-56721F620329}"/>
          </ac:cxnSpMkLst>
        </pc:cxnChg>
        <pc:cxnChg chg="add del mod">
          <ac:chgData name="Sudvarg, Marion" userId="2bb9b31b-5f3c-4f72-8e1f-41eb276ee9c6" providerId="ADAL" clId="{9B3C58E1-CF7A-4FE2-8E7B-B8D1B7386FB1}" dt="2024-07-08T14:48:27.549" v="2045" actId="478"/>
          <ac:cxnSpMkLst>
            <pc:docMk/>
            <pc:sldMk cId="1935415372" sldId="281"/>
            <ac:cxnSpMk id="286" creationId="{4FE40A44-9CC7-60DA-84C1-88BC0F3FD582}"/>
          </ac:cxnSpMkLst>
        </pc:cxnChg>
        <pc:cxnChg chg="add del mod">
          <ac:chgData name="Sudvarg, Marion" userId="2bb9b31b-5f3c-4f72-8e1f-41eb276ee9c6" providerId="ADAL" clId="{9B3C58E1-CF7A-4FE2-8E7B-B8D1B7386FB1}" dt="2024-07-08T14:48:27.549" v="2045" actId="478"/>
          <ac:cxnSpMkLst>
            <pc:docMk/>
            <pc:sldMk cId="1935415372" sldId="281"/>
            <ac:cxnSpMk id="287" creationId="{0677AACA-7099-55D1-653F-92C847CAFF4E}"/>
          </ac:cxnSpMkLst>
        </pc:cxnChg>
        <pc:cxnChg chg="add del mod">
          <ac:chgData name="Sudvarg, Marion" userId="2bb9b31b-5f3c-4f72-8e1f-41eb276ee9c6" providerId="ADAL" clId="{9B3C58E1-CF7A-4FE2-8E7B-B8D1B7386FB1}" dt="2024-07-08T14:48:27.549" v="2045" actId="478"/>
          <ac:cxnSpMkLst>
            <pc:docMk/>
            <pc:sldMk cId="1935415372" sldId="281"/>
            <ac:cxnSpMk id="288" creationId="{CC36B61C-C3E0-F591-27CA-C98D9D41F7B5}"/>
          </ac:cxnSpMkLst>
        </pc:cxnChg>
        <pc:cxnChg chg="add del mod">
          <ac:chgData name="Sudvarg, Marion" userId="2bb9b31b-5f3c-4f72-8e1f-41eb276ee9c6" providerId="ADAL" clId="{9B3C58E1-CF7A-4FE2-8E7B-B8D1B7386FB1}" dt="2024-07-08T14:48:27.549" v="2045" actId="478"/>
          <ac:cxnSpMkLst>
            <pc:docMk/>
            <pc:sldMk cId="1935415372" sldId="281"/>
            <ac:cxnSpMk id="289" creationId="{317A91D8-8F6B-A8DA-A58F-01CE0F46341A}"/>
          </ac:cxnSpMkLst>
        </pc:cxnChg>
        <pc:cxnChg chg="add del mod">
          <ac:chgData name="Sudvarg, Marion" userId="2bb9b31b-5f3c-4f72-8e1f-41eb276ee9c6" providerId="ADAL" clId="{9B3C58E1-CF7A-4FE2-8E7B-B8D1B7386FB1}" dt="2024-07-08T14:48:27.549" v="2045" actId="478"/>
          <ac:cxnSpMkLst>
            <pc:docMk/>
            <pc:sldMk cId="1935415372" sldId="281"/>
            <ac:cxnSpMk id="290" creationId="{B4A8CEBA-CE73-63FE-857C-354781A4CBBE}"/>
          </ac:cxnSpMkLst>
        </pc:cxnChg>
        <pc:cxnChg chg="add del mod">
          <ac:chgData name="Sudvarg, Marion" userId="2bb9b31b-5f3c-4f72-8e1f-41eb276ee9c6" providerId="ADAL" clId="{9B3C58E1-CF7A-4FE2-8E7B-B8D1B7386FB1}" dt="2024-07-08T14:48:27.549" v="2045" actId="478"/>
          <ac:cxnSpMkLst>
            <pc:docMk/>
            <pc:sldMk cId="1935415372" sldId="281"/>
            <ac:cxnSpMk id="291" creationId="{70CE8DAF-AB0B-E2AE-B270-E96C86341D1F}"/>
          </ac:cxnSpMkLst>
        </pc:cxnChg>
        <pc:cxnChg chg="add del mod">
          <ac:chgData name="Sudvarg, Marion" userId="2bb9b31b-5f3c-4f72-8e1f-41eb276ee9c6" providerId="ADAL" clId="{9B3C58E1-CF7A-4FE2-8E7B-B8D1B7386FB1}" dt="2024-07-08T14:48:27.549" v="2045" actId="478"/>
          <ac:cxnSpMkLst>
            <pc:docMk/>
            <pc:sldMk cId="1935415372" sldId="281"/>
            <ac:cxnSpMk id="292" creationId="{3B4CF80B-2019-2DEB-C3E2-7E927E481E7E}"/>
          </ac:cxnSpMkLst>
        </pc:cxnChg>
        <pc:cxnChg chg="add del mod">
          <ac:chgData name="Sudvarg, Marion" userId="2bb9b31b-5f3c-4f72-8e1f-41eb276ee9c6" providerId="ADAL" clId="{9B3C58E1-CF7A-4FE2-8E7B-B8D1B7386FB1}" dt="2024-07-08T14:48:27.549" v="2045" actId="478"/>
          <ac:cxnSpMkLst>
            <pc:docMk/>
            <pc:sldMk cId="1935415372" sldId="281"/>
            <ac:cxnSpMk id="293" creationId="{C01B231F-605E-7D04-73AE-E8341964384E}"/>
          </ac:cxnSpMkLst>
        </pc:cxnChg>
        <pc:cxnChg chg="add del mod">
          <ac:chgData name="Sudvarg, Marion" userId="2bb9b31b-5f3c-4f72-8e1f-41eb276ee9c6" providerId="ADAL" clId="{9B3C58E1-CF7A-4FE2-8E7B-B8D1B7386FB1}" dt="2024-07-08T14:48:27.549" v="2045" actId="478"/>
          <ac:cxnSpMkLst>
            <pc:docMk/>
            <pc:sldMk cId="1935415372" sldId="281"/>
            <ac:cxnSpMk id="294" creationId="{AF901394-7825-EA59-19D9-052604DD015F}"/>
          </ac:cxnSpMkLst>
        </pc:cxnChg>
        <pc:cxnChg chg="add del mod">
          <ac:chgData name="Sudvarg, Marion" userId="2bb9b31b-5f3c-4f72-8e1f-41eb276ee9c6" providerId="ADAL" clId="{9B3C58E1-CF7A-4FE2-8E7B-B8D1B7386FB1}" dt="2024-07-08T14:48:27.549" v="2045" actId="478"/>
          <ac:cxnSpMkLst>
            <pc:docMk/>
            <pc:sldMk cId="1935415372" sldId="281"/>
            <ac:cxnSpMk id="295" creationId="{ED346C58-068E-447B-81D6-4540D6632AB2}"/>
          </ac:cxnSpMkLst>
        </pc:cxnChg>
        <pc:cxnChg chg="add del mod">
          <ac:chgData name="Sudvarg, Marion" userId="2bb9b31b-5f3c-4f72-8e1f-41eb276ee9c6" providerId="ADAL" clId="{9B3C58E1-CF7A-4FE2-8E7B-B8D1B7386FB1}" dt="2024-07-08T14:48:27.549" v="2045" actId="478"/>
          <ac:cxnSpMkLst>
            <pc:docMk/>
            <pc:sldMk cId="1935415372" sldId="281"/>
            <ac:cxnSpMk id="306" creationId="{747BB398-70FD-F2C4-BF4B-5526E963E152}"/>
          </ac:cxnSpMkLst>
        </pc:cxnChg>
        <pc:cxnChg chg="add del mod">
          <ac:chgData name="Sudvarg, Marion" userId="2bb9b31b-5f3c-4f72-8e1f-41eb276ee9c6" providerId="ADAL" clId="{9B3C58E1-CF7A-4FE2-8E7B-B8D1B7386FB1}" dt="2024-07-08T14:48:27.549" v="2045" actId="478"/>
          <ac:cxnSpMkLst>
            <pc:docMk/>
            <pc:sldMk cId="1935415372" sldId="281"/>
            <ac:cxnSpMk id="307" creationId="{2A4E4180-DCA7-E590-ADA7-C72D4DA7E7DC}"/>
          </ac:cxnSpMkLst>
        </pc:cxnChg>
        <pc:cxnChg chg="add del mod">
          <ac:chgData name="Sudvarg, Marion" userId="2bb9b31b-5f3c-4f72-8e1f-41eb276ee9c6" providerId="ADAL" clId="{9B3C58E1-CF7A-4FE2-8E7B-B8D1B7386FB1}" dt="2024-07-08T14:48:27.549" v="2045" actId="478"/>
          <ac:cxnSpMkLst>
            <pc:docMk/>
            <pc:sldMk cId="1935415372" sldId="281"/>
            <ac:cxnSpMk id="308" creationId="{5CDD5CB7-1B86-F76B-E754-D7C2BA7AE956}"/>
          </ac:cxnSpMkLst>
        </pc:cxnChg>
        <pc:cxnChg chg="add del mod">
          <ac:chgData name="Sudvarg, Marion" userId="2bb9b31b-5f3c-4f72-8e1f-41eb276ee9c6" providerId="ADAL" clId="{9B3C58E1-CF7A-4FE2-8E7B-B8D1B7386FB1}" dt="2024-07-08T14:48:27.549" v="2045" actId="478"/>
          <ac:cxnSpMkLst>
            <pc:docMk/>
            <pc:sldMk cId="1935415372" sldId="281"/>
            <ac:cxnSpMk id="309" creationId="{4DF6A0CC-78D3-67FA-964D-E7E3C1D5F2EA}"/>
          </ac:cxnSpMkLst>
        </pc:cxnChg>
        <pc:cxnChg chg="add del mod">
          <ac:chgData name="Sudvarg, Marion" userId="2bb9b31b-5f3c-4f72-8e1f-41eb276ee9c6" providerId="ADAL" clId="{9B3C58E1-CF7A-4FE2-8E7B-B8D1B7386FB1}" dt="2024-07-08T14:48:27.549" v="2045" actId="478"/>
          <ac:cxnSpMkLst>
            <pc:docMk/>
            <pc:sldMk cId="1935415372" sldId="281"/>
            <ac:cxnSpMk id="310" creationId="{9A4C1B80-7800-FB73-5667-A510073DA0B4}"/>
          </ac:cxnSpMkLst>
        </pc:cxnChg>
        <pc:cxnChg chg="add del mod">
          <ac:chgData name="Sudvarg, Marion" userId="2bb9b31b-5f3c-4f72-8e1f-41eb276ee9c6" providerId="ADAL" clId="{9B3C58E1-CF7A-4FE2-8E7B-B8D1B7386FB1}" dt="2024-07-08T14:48:27.549" v="2045" actId="478"/>
          <ac:cxnSpMkLst>
            <pc:docMk/>
            <pc:sldMk cId="1935415372" sldId="281"/>
            <ac:cxnSpMk id="311" creationId="{8153F4D0-A1AD-685C-C0B8-C32482573BA3}"/>
          </ac:cxnSpMkLst>
        </pc:cxnChg>
        <pc:cxnChg chg="add del mod">
          <ac:chgData name="Sudvarg, Marion" userId="2bb9b31b-5f3c-4f72-8e1f-41eb276ee9c6" providerId="ADAL" clId="{9B3C58E1-CF7A-4FE2-8E7B-B8D1B7386FB1}" dt="2024-07-08T14:48:27.549" v="2045" actId="478"/>
          <ac:cxnSpMkLst>
            <pc:docMk/>
            <pc:sldMk cId="1935415372" sldId="281"/>
            <ac:cxnSpMk id="312" creationId="{FBB9C6E2-FD1E-E76A-0221-4C81F2FC7A40}"/>
          </ac:cxnSpMkLst>
        </pc:cxnChg>
        <pc:cxnChg chg="add del mod">
          <ac:chgData name="Sudvarg, Marion" userId="2bb9b31b-5f3c-4f72-8e1f-41eb276ee9c6" providerId="ADAL" clId="{9B3C58E1-CF7A-4FE2-8E7B-B8D1B7386FB1}" dt="2024-07-08T14:48:27.549" v="2045" actId="478"/>
          <ac:cxnSpMkLst>
            <pc:docMk/>
            <pc:sldMk cId="1935415372" sldId="281"/>
            <ac:cxnSpMk id="313" creationId="{73911D29-6584-5C97-3585-5FE6010669A2}"/>
          </ac:cxnSpMkLst>
        </pc:cxnChg>
        <pc:cxnChg chg="add del mod">
          <ac:chgData name="Sudvarg, Marion" userId="2bb9b31b-5f3c-4f72-8e1f-41eb276ee9c6" providerId="ADAL" clId="{9B3C58E1-CF7A-4FE2-8E7B-B8D1B7386FB1}" dt="2024-07-08T14:48:27.549" v="2045" actId="478"/>
          <ac:cxnSpMkLst>
            <pc:docMk/>
            <pc:sldMk cId="1935415372" sldId="281"/>
            <ac:cxnSpMk id="314" creationId="{42CE21CC-2892-A78F-2C5B-1EC0412E8AA2}"/>
          </ac:cxnSpMkLst>
        </pc:cxnChg>
        <pc:cxnChg chg="add del mod">
          <ac:chgData name="Sudvarg, Marion" userId="2bb9b31b-5f3c-4f72-8e1f-41eb276ee9c6" providerId="ADAL" clId="{9B3C58E1-CF7A-4FE2-8E7B-B8D1B7386FB1}" dt="2024-07-08T14:48:27.549" v="2045" actId="478"/>
          <ac:cxnSpMkLst>
            <pc:docMk/>
            <pc:sldMk cId="1935415372" sldId="281"/>
            <ac:cxnSpMk id="315" creationId="{880E2E5A-28DD-EA41-2F17-C9D375730E24}"/>
          </ac:cxnSpMkLst>
        </pc:cxnChg>
        <pc:cxnChg chg="add del mod">
          <ac:chgData name="Sudvarg, Marion" userId="2bb9b31b-5f3c-4f72-8e1f-41eb276ee9c6" providerId="ADAL" clId="{9B3C58E1-CF7A-4FE2-8E7B-B8D1B7386FB1}" dt="2024-07-08T14:48:27.549" v="2045" actId="478"/>
          <ac:cxnSpMkLst>
            <pc:docMk/>
            <pc:sldMk cId="1935415372" sldId="281"/>
            <ac:cxnSpMk id="316" creationId="{581993A9-D0A6-9ECF-CEB0-EF5705CD654A}"/>
          </ac:cxnSpMkLst>
        </pc:cxnChg>
        <pc:cxnChg chg="add del mod">
          <ac:chgData name="Sudvarg, Marion" userId="2bb9b31b-5f3c-4f72-8e1f-41eb276ee9c6" providerId="ADAL" clId="{9B3C58E1-CF7A-4FE2-8E7B-B8D1B7386FB1}" dt="2024-07-08T14:48:27.549" v="2045" actId="478"/>
          <ac:cxnSpMkLst>
            <pc:docMk/>
            <pc:sldMk cId="1935415372" sldId="281"/>
            <ac:cxnSpMk id="317" creationId="{0DE6F90E-F72C-8C5E-C665-F351CD242207}"/>
          </ac:cxnSpMkLst>
        </pc:cxnChg>
        <pc:cxnChg chg="add del mod">
          <ac:chgData name="Sudvarg, Marion" userId="2bb9b31b-5f3c-4f72-8e1f-41eb276ee9c6" providerId="ADAL" clId="{9B3C58E1-CF7A-4FE2-8E7B-B8D1B7386FB1}" dt="2024-07-08T14:48:27.549" v="2045" actId="478"/>
          <ac:cxnSpMkLst>
            <pc:docMk/>
            <pc:sldMk cId="1935415372" sldId="281"/>
            <ac:cxnSpMk id="320" creationId="{0CE81F8E-8E07-F9DD-5ABE-909251337297}"/>
          </ac:cxnSpMkLst>
        </pc:cxnChg>
        <pc:cxnChg chg="add del mod">
          <ac:chgData name="Sudvarg, Marion" userId="2bb9b31b-5f3c-4f72-8e1f-41eb276ee9c6" providerId="ADAL" clId="{9B3C58E1-CF7A-4FE2-8E7B-B8D1B7386FB1}" dt="2024-07-08T14:48:27.549" v="2045" actId="478"/>
          <ac:cxnSpMkLst>
            <pc:docMk/>
            <pc:sldMk cId="1935415372" sldId="281"/>
            <ac:cxnSpMk id="321" creationId="{CE5B49BB-41AD-5A05-7C66-36F642BB062B}"/>
          </ac:cxnSpMkLst>
        </pc:cxnChg>
        <pc:cxnChg chg="add del mod">
          <ac:chgData name="Sudvarg, Marion" userId="2bb9b31b-5f3c-4f72-8e1f-41eb276ee9c6" providerId="ADAL" clId="{9B3C58E1-CF7A-4FE2-8E7B-B8D1B7386FB1}" dt="2024-07-08T14:48:27.549" v="2045" actId="478"/>
          <ac:cxnSpMkLst>
            <pc:docMk/>
            <pc:sldMk cId="1935415372" sldId="281"/>
            <ac:cxnSpMk id="322" creationId="{276C1AA9-A508-C15E-3939-09E7BDD83ABB}"/>
          </ac:cxnSpMkLst>
        </pc:cxnChg>
        <pc:cxnChg chg="add del mod">
          <ac:chgData name="Sudvarg, Marion" userId="2bb9b31b-5f3c-4f72-8e1f-41eb276ee9c6" providerId="ADAL" clId="{9B3C58E1-CF7A-4FE2-8E7B-B8D1B7386FB1}" dt="2024-07-08T14:48:27.549" v="2045" actId="478"/>
          <ac:cxnSpMkLst>
            <pc:docMk/>
            <pc:sldMk cId="1935415372" sldId="281"/>
            <ac:cxnSpMk id="323" creationId="{0C810A05-F846-3D8F-C0DA-CF73F6A7F121}"/>
          </ac:cxnSpMkLst>
        </pc:cxnChg>
        <pc:cxnChg chg="add del mod">
          <ac:chgData name="Sudvarg, Marion" userId="2bb9b31b-5f3c-4f72-8e1f-41eb276ee9c6" providerId="ADAL" clId="{9B3C58E1-CF7A-4FE2-8E7B-B8D1B7386FB1}" dt="2024-07-08T14:48:27.549" v="2045" actId="478"/>
          <ac:cxnSpMkLst>
            <pc:docMk/>
            <pc:sldMk cId="1935415372" sldId="281"/>
            <ac:cxnSpMk id="324" creationId="{66F9CF76-5045-27FF-F4C7-89BFBB633949}"/>
          </ac:cxnSpMkLst>
        </pc:cxnChg>
        <pc:cxnChg chg="add del mod">
          <ac:chgData name="Sudvarg, Marion" userId="2bb9b31b-5f3c-4f72-8e1f-41eb276ee9c6" providerId="ADAL" clId="{9B3C58E1-CF7A-4FE2-8E7B-B8D1B7386FB1}" dt="2024-07-08T14:48:27.549" v="2045" actId="478"/>
          <ac:cxnSpMkLst>
            <pc:docMk/>
            <pc:sldMk cId="1935415372" sldId="281"/>
            <ac:cxnSpMk id="327" creationId="{9750433F-EB46-0E53-A3CE-CD9EAC9F5A57}"/>
          </ac:cxnSpMkLst>
        </pc:cxnChg>
        <pc:cxnChg chg="add del mod">
          <ac:chgData name="Sudvarg, Marion" userId="2bb9b31b-5f3c-4f72-8e1f-41eb276ee9c6" providerId="ADAL" clId="{9B3C58E1-CF7A-4FE2-8E7B-B8D1B7386FB1}" dt="2024-07-08T14:48:27.549" v="2045" actId="478"/>
          <ac:cxnSpMkLst>
            <pc:docMk/>
            <pc:sldMk cId="1935415372" sldId="281"/>
            <ac:cxnSpMk id="328" creationId="{B72464A1-FA68-D90F-1C6A-D87E76B01B39}"/>
          </ac:cxnSpMkLst>
        </pc:cxnChg>
        <pc:cxnChg chg="add del mod">
          <ac:chgData name="Sudvarg, Marion" userId="2bb9b31b-5f3c-4f72-8e1f-41eb276ee9c6" providerId="ADAL" clId="{9B3C58E1-CF7A-4FE2-8E7B-B8D1B7386FB1}" dt="2024-07-08T14:48:27.549" v="2045" actId="478"/>
          <ac:cxnSpMkLst>
            <pc:docMk/>
            <pc:sldMk cId="1935415372" sldId="281"/>
            <ac:cxnSpMk id="329" creationId="{A5C425F2-33C7-E6C9-72B3-90B08B46C07A}"/>
          </ac:cxnSpMkLst>
        </pc:cxnChg>
        <pc:cxnChg chg="add del mod">
          <ac:chgData name="Sudvarg, Marion" userId="2bb9b31b-5f3c-4f72-8e1f-41eb276ee9c6" providerId="ADAL" clId="{9B3C58E1-CF7A-4FE2-8E7B-B8D1B7386FB1}" dt="2024-07-08T14:48:27.549" v="2045" actId="478"/>
          <ac:cxnSpMkLst>
            <pc:docMk/>
            <pc:sldMk cId="1935415372" sldId="281"/>
            <ac:cxnSpMk id="330" creationId="{D0083D12-216B-4196-F614-FF1524920896}"/>
          </ac:cxnSpMkLst>
        </pc:cxnChg>
        <pc:cxnChg chg="add del mod">
          <ac:chgData name="Sudvarg, Marion" userId="2bb9b31b-5f3c-4f72-8e1f-41eb276ee9c6" providerId="ADAL" clId="{9B3C58E1-CF7A-4FE2-8E7B-B8D1B7386FB1}" dt="2024-07-08T14:48:27.549" v="2045" actId="478"/>
          <ac:cxnSpMkLst>
            <pc:docMk/>
            <pc:sldMk cId="1935415372" sldId="281"/>
            <ac:cxnSpMk id="331" creationId="{22AD58ED-9FA4-257E-A8D4-962199881D88}"/>
          </ac:cxnSpMkLst>
        </pc:cxnChg>
        <pc:cxnChg chg="add del mod">
          <ac:chgData name="Sudvarg, Marion" userId="2bb9b31b-5f3c-4f72-8e1f-41eb276ee9c6" providerId="ADAL" clId="{9B3C58E1-CF7A-4FE2-8E7B-B8D1B7386FB1}" dt="2024-07-08T14:48:27.549" v="2045" actId="478"/>
          <ac:cxnSpMkLst>
            <pc:docMk/>
            <pc:sldMk cId="1935415372" sldId="281"/>
            <ac:cxnSpMk id="334" creationId="{04E44232-9564-062E-D533-6BABC99F5D9E}"/>
          </ac:cxnSpMkLst>
        </pc:cxnChg>
        <pc:cxnChg chg="add del mod">
          <ac:chgData name="Sudvarg, Marion" userId="2bb9b31b-5f3c-4f72-8e1f-41eb276ee9c6" providerId="ADAL" clId="{9B3C58E1-CF7A-4FE2-8E7B-B8D1B7386FB1}" dt="2024-07-08T14:48:27.549" v="2045" actId="478"/>
          <ac:cxnSpMkLst>
            <pc:docMk/>
            <pc:sldMk cId="1935415372" sldId="281"/>
            <ac:cxnSpMk id="335" creationId="{3FDCB62D-450E-B7D3-57B8-9428265309B7}"/>
          </ac:cxnSpMkLst>
        </pc:cxnChg>
        <pc:cxnChg chg="add del mod">
          <ac:chgData name="Sudvarg, Marion" userId="2bb9b31b-5f3c-4f72-8e1f-41eb276ee9c6" providerId="ADAL" clId="{9B3C58E1-CF7A-4FE2-8E7B-B8D1B7386FB1}" dt="2024-07-08T14:48:27.549" v="2045" actId="478"/>
          <ac:cxnSpMkLst>
            <pc:docMk/>
            <pc:sldMk cId="1935415372" sldId="281"/>
            <ac:cxnSpMk id="336" creationId="{514C06B2-B459-10AF-E2F3-5AA9C426D722}"/>
          </ac:cxnSpMkLst>
        </pc:cxnChg>
        <pc:cxnChg chg="add del mod">
          <ac:chgData name="Sudvarg, Marion" userId="2bb9b31b-5f3c-4f72-8e1f-41eb276ee9c6" providerId="ADAL" clId="{9B3C58E1-CF7A-4FE2-8E7B-B8D1B7386FB1}" dt="2024-07-08T14:48:27.549" v="2045" actId="478"/>
          <ac:cxnSpMkLst>
            <pc:docMk/>
            <pc:sldMk cId="1935415372" sldId="281"/>
            <ac:cxnSpMk id="337" creationId="{F229C6A7-ED77-A2D6-4385-7414F00477B1}"/>
          </ac:cxnSpMkLst>
        </pc:cxnChg>
        <pc:cxnChg chg="add del mod">
          <ac:chgData name="Sudvarg, Marion" userId="2bb9b31b-5f3c-4f72-8e1f-41eb276ee9c6" providerId="ADAL" clId="{9B3C58E1-CF7A-4FE2-8E7B-B8D1B7386FB1}" dt="2024-07-08T14:48:27.549" v="2045" actId="478"/>
          <ac:cxnSpMkLst>
            <pc:docMk/>
            <pc:sldMk cId="1935415372" sldId="281"/>
            <ac:cxnSpMk id="338" creationId="{1195D1EC-731D-4D27-2F7B-7609355FD0A8}"/>
          </ac:cxnSpMkLst>
        </pc:cxnChg>
        <pc:cxnChg chg="add del mod">
          <ac:chgData name="Sudvarg, Marion" userId="2bb9b31b-5f3c-4f72-8e1f-41eb276ee9c6" providerId="ADAL" clId="{9B3C58E1-CF7A-4FE2-8E7B-B8D1B7386FB1}" dt="2024-07-08T14:48:27.549" v="2045" actId="478"/>
          <ac:cxnSpMkLst>
            <pc:docMk/>
            <pc:sldMk cId="1935415372" sldId="281"/>
            <ac:cxnSpMk id="345" creationId="{FF3D4A72-DF83-239B-DBAF-BAD4CEAE931A}"/>
          </ac:cxnSpMkLst>
        </pc:cxnChg>
        <pc:cxnChg chg="add del mod">
          <ac:chgData name="Sudvarg, Marion" userId="2bb9b31b-5f3c-4f72-8e1f-41eb276ee9c6" providerId="ADAL" clId="{9B3C58E1-CF7A-4FE2-8E7B-B8D1B7386FB1}" dt="2024-07-08T14:48:27.549" v="2045" actId="478"/>
          <ac:cxnSpMkLst>
            <pc:docMk/>
            <pc:sldMk cId="1935415372" sldId="281"/>
            <ac:cxnSpMk id="346" creationId="{1B838D82-39A2-A020-E439-19D9EF2A1BE2}"/>
          </ac:cxnSpMkLst>
        </pc:cxnChg>
        <pc:cxnChg chg="add del mod">
          <ac:chgData name="Sudvarg, Marion" userId="2bb9b31b-5f3c-4f72-8e1f-41eb276ee9c6" providerId="ADAL" clId="{9B3C58E1-CF7A-4FE2-8E7B-B8D1B7386FB1}" dt="2024-07-08T14:48:27.549" v="2045" actId="478"/>
          <ac:cxnSpMkLst>
            <pc:docMk/>
            <pc:sldMk cId="1935415372" sldId="281"/>
            <ac:cxnSpMk id="347" creationId="{36D2A9E7-B4A7-881F-DD80-7B486D5B67CF}"/>
          </ac:cxnSpMkLst>
        </pc:cxnChg>
        <pc:cxnChg chg="add del mod">
          <ac:chgData name="Sudvarg, Marion" userId="2bb9b31b-5f3c-4f72-8e1f-41eb276ee9c6" providerId="ADAL" clId="{9B3C58E1-CF7A-4FE2-8E7B-B8D1B7386FB1}" dt="2024-07-08T14:48:27.549" v="2045" actId="478"/>
          <ac:cxnSpMkLst>
            <pc:docMk/>
            <pc:sldMk cId="1935415372" sldId="281"/>
            <ac:cxnSpMk id="348" creationId="{17749790-DCB2-0B48-FD2D-598383D448A1}"/>
          </ac:cxnSpMkLst>
        </pc:cxnChg>
        <pc:cxnChg chg="add del mod">
          <ac:chgData name="Sudvarg, Marion" userId="2bb9b31b-5f3c-4f72-8e1f-41eb276ee9c6" providerId="ADAL" clId="{9B3C58E1-CF7A-4FE2-8E7B-B8D1B7386FB1}" dt="2024-07-08T14:48:27.549" v="2045" actId="478"/>
          <ac:cxnSpMkLst>
            <pc:docMk/>
            <pc:sldMk cId="1935415372" sldId="281"/>
            <ac:cxnSpMk id="349" creationId="{AEAC53AF-2A5F-B8C2-4D9C-EDF8F2C793F4}"/>
          </ac:cxnSpMkLst>
        </pc:cxnChg>
      </pc:sldChg>
      <pc:sldChg chg="add mod ord modShow">
        <pc:chgData name="Sudvarg, Marion" userId="2bb9b31b-5f3c-4f72-8e1f-41eb276ee9c6" providerId="ADAL" clId="{9B3C58E1-CF7A-4FE2-8E7B-B8D1B7386FB1}" dt="2024-07-08T23:12:51.006" v="5067" actId="729"/>
        <pc:sldMkLst>
          <pc:docMk/>
          <pc:sldMk cId="1741166327" sldId="282"/>
        </pc:sldMkLst>
      </pc:sldChg>
      <pc:sldChg chg="addSp delSp modSp add mod ord modShow">
        <pc:chgData name="Sudvarg, Marion" userId="2bb9b31b-5f3c-4f72-8e1f-41eb276ee9c6" providerId="ADAL" clId="{9B3C58E1-CF7A-4FE2-8E7B-B8D1B7386FB1}" dt="2024-07-08T23:12:51.006" v="5067" actId="729"/>
        <pc:sldMkLst>
          <pc:docMk/>
          <pc:sldMk cId="2548484243" sldId="283"/>
        </pc:sldMkLst>
        <pc:spChg chg="del">
          <ac:chgData name="Sudvarg, Marion" userId="2bb9b31b-5f3c-4f72-8e1f-41eb276ee9c6" providerId="ADAL" clId="{9B3C58E1-CF7A-4FE2-8E7B-B8D1B7386FB1}" dt="2024-07-08T14:52:53.535" v="2062" actId="478"/>
          <ac:spMkLst>
            <pc:docMk/>
            <pc:sldMk cId="2548484243" sldId="283"/>
            <ac:spMk id="3" creationId="{C90032E2-710B-0137-3355-2E8BC4F5537F}"/>
          </ac:spMkLst>
        </pc:spChg>
        <pc:spChg chg="mod">
          <ac:chgData name="Sudvarg, Marion" userId="2bb9b31b-5f3c-4f72-8e1f-41eb276ee9c6" providerId="ADAL" clId="{9B3C58E1-CF7A-4FE2-8E7B-B8D1B7386FB1}" dt="2024-07-08T14:53:04.604" v="2084" actId="1076"/>
          <ac:spMkLst>
            <pc:docMk/>
            <pc:sldMk cId="2548484243" sldId="283"/>
            <ac:spMk id="4" creationId="{6D7CE72B-8DCE-3D96-2B32-1D0ECBEDDA73}"/>
          </ac:spMkLst>
        </pc:spChg>
        <pc:spChg chg="del">
          <ac:chgData name="Sudvarg, Marion" userId="2bb9b31b-5f3c-4f72-8e1f-41eb276ee9c6" providerId="ADAL" clId="{9B3C58E1-CF7A-4FE2-8E7B-B8D1B7386FB1}" dt="2024-07-08T14:52:53.535" v="2062" actId="478"/>
          <ac:spMkLst>
            <pc:docMk/>
            <pc:sldMk cId="2548484243" sldId="283"/>
            <ac:spMk id="5" creationId="{E6791941-F7A2-53C2-7E64-1CC5A0F5E7AC}"/>
          </ac:spMkLst>
        </pc:spChg>
        <pc:spChg chg="del">
          <ac:chgData name="Sudvarg, Marion" userId="2bb9b31b-5f3c-4f72-8e1f-41eb276ee9c6" providerId="ADAL" clId="{9B3C58E1-CF7A-4FE2-8E7B-B8D1B7386FB1}" dt="2024-07-08T14:52:53.535" v="2062" actId="478"/>
          <ac:spMkLst>
            <pc:docMk/>
            <pc:sldMk cId="2548484243" sldId="283"/>
            <ac:spMk id="7" creationId="{A78C375A-7CE5-1FDF-19B1-4C56D56FF582}"/>
          </ac:spMkLst>
        </pc:spChg>
        <pc:spChg chg="del">
          <ac:chgData name="Sudvarg, Marion" userId="2bb9b31b-5f3c-4f72-8e1f-41eb276ee9c6" providerId="ADAL" clId="{9B3C58E1-CF7A-4FE2-8E7B-B8D1B7386FB1}" dt="2024-07-08T14:52:53.535" v="2062" actId="478"/>
          <ac:spMkLst>
            <pc:docMk/>
            <pc:sldMk cId="2548484243" sldId="283"/>
            <ac:spMk id="9" creationId="{85B2024B-4C42-B1FC-F88C-89929772E95C}"/>
          </ac:spMkLst>
        </pc:spChg>
        <pc:spChg chg="del">
          <ac:chgData name="Sudvarg, Marion" userId="2bb9b31b-5f3c-4f72-8e1f-41eb276ee9c6" providerId="ADAL" clId="{9B3C58E1-CF7A-4FE2-8E7B-B8D1B7386FB1}" dt="2024-07-08T14:52:53.535" v="2062" actId="478"/>
          <ac:spMkLst>
            <pc:docMk/>
            <pc:sldMk cId="2548484243" sldId="283"/>
            <ac:spMk id="11" creationId="{E9EA035A-1D8F-5FA3-14B7-5A3C9263686D}"/>
          </ac:spMkLst>
        </pc:spChg>
        <pc:spChg chg="del">
          <ac:chgData name="Sudvarg, Marion" userId="2bb9b31b-5f3c-4f72-8e1f-41eb276ee9c6" providerId="ADAL" clId="{9B3C58E1-CF7A-4FE2-8E7B-B8D1B7386FB1}" dt="2024-07-08T14:52:53.535" v="2062" actId="478"/>
          <ac:spMkLst>
            <pc:docMk/>
            <pc:sldMk cId="2548484243" sldId="283"/>
            <ac:spMk id="13" creationId="{95A6E01A-D4A6-C282-BDE5-235E6B0A5DEA}"/>
          </ac:spMkLst>
        </pc:spChg>
        <pc:spChg chg="del">
          <ac:chgData name="Sudvarg, Marion" userId="2bb9b31b-5f3c-4f72-8e1f-41eb276ee9c6" providerId="ADAL" clId="{9B3C58E1-CF7A-4FE2-8E7B-B8D1B7386FB1}" dt="2024-07-08T14:52:53.535" v="2062" actId="478"/>
          <ac:spMkLst>
            <pc:docMk/>
            <pc:sldMk cId="2548484243" sldId="283"/>
            <ac:spMk id="14" creationId="{C296DF28-DD72-6BC2-3767-D70EA0CC40B3}"/>
          </ac:spMkLst>
        </pc:spChg>
        <pc:spChg chg="del">
          <ac:chgData name="Sudvarg, Marion" userId="2bb9b31b-5f3c-4f72-8e1f-41eb276ee9c6" providerId="ADAL" clId="{9B3C58E1-CF7A-4FE2-8E7B-B8D1B7386FB1}" dt="2024-07-08T14:52:53.535" v="2062" actId="478"/>
          <ac:spMkLst>
            <pc:docMk/>
            <pc:sldMk cId="2548484243" sldId="283"/>
            <ac:spMk id="16" creationId="{66A5E1B8-22D2-C55A-1927-5404E59120FB}"/>
          </ac:spMkLst>
        </pc:spChg>
        <pc:spChg chg="del">
          <ac:chgData name="Sudvarg, Marion" userId="2bb9b31b-5f3c-4f72-8e1f-41eb276ee9c6" providerId="ADAL" clId="{9B3C58E1-CF7A-4FE2-8E7B-B8D1B7386FB1}" dt="2024-07-08T14:52:53.535" v="2062" actId="478"/>
          <ac:spMkLst>
            <pc:docMk/>
            <pc:sldMk cId="2548484243" sldId="283"/>
            <ac:spMk id="18" creationId="{2840C092-7B60-E0E0-E610-8812AE4A977C}"/>
          </ac:spMkLst>
        </pc:spChg>
        <pc:spChg chg="del">
          <ac:chgData name="Sudvarg, Marion" userId="2bb9b31b-5f3c-4f72-8e1f-41eb276ee9c6" providerId="ADAL" clId="{9B3C58E1-CF7A-4FE2-8E7B-B8D1B7386FB1}" dt="2024-07-08T14:52:53.535" v="2062" actId="478"/>
          <ac:spMkLst>
            <pc:docMk/>
            <pc:sldMk cId="2548484243" sldId="283"/>
            <ac:spMk id="20" creationId="{970E2AFD-1806-86EC-C275-D0FA8EE021BF}"/>
          </ac:spMkLst>
        </pc:spChg>
        <pc:spChg chg="del">
          <ac:chgData name="Sudvarg, Marion" userId="2bb9b31b-5f3c-4f72-8e1f-41eb276ee9c6" providerId="ADAL" clId="{9B3C58E1-CF7A-4FE2-8E7B-B8D1B7386FB1}" dt="2024-07-08T14:52:53.535" v="2062" actId="478"/>
          <ac:spMkLst>
            <pc:docMk/>
            <pc:sldMk cId="2548484243" sldId="283"/>
            <ac:spMk id="38" creationId="{9FC65A41-7ECA-C191-7CC7-D1401C02C726}"/>
          </ac:spMkLst>
        </pc:spChg>
        <pc:spChg chg="del">
          <ac:chgData name="Sudvarg, Marion" userId="2bb9b31b-5f3c-4f72-8e1f-41eb276ee9c6" providerId="ADAL" clId="{9B3C58E1-CF7A-4FE2-8E7B-B8D1B7386FB1}" dt="2024-07-08T14:52:53.535" v="2062" actId="478"/>
          <ac:spMkLst>
            <pc:docMk/>
            <pc:sldMk cId="2548484243" sldId="283"/>
            <ac:spMk id="39" creationId="{AE881AF3-51C4-1E99-3E99-6EE8FFA39CD4}"/>
          </ac:spMkLst>
        </pc:spChg>
        <pc:spChg chg="del">
          <ac:chgData name="Sudvarg, Marion" userId="2bb9b31b-5f3c-4f72-8e1f-41eb276ee9c6" providerId="ADAL" clId="{9B3C58E1-CF7A-4FE2-8E7B-B8D1B7386FB1}" dt="2024-07-08T14:52:53.535" v="2062" actId="478"/>
          <ac:spMkLst>
            <pc:docMk/>
            <pc:sldMk cId="2548484243" sldId="283"/>
            <ac:spMk id="40" creationId="{7B954A03-CAC2-F74D-261F-0D5D36E1BC40}"/>
          </ac:spMkLst>
        </pc:spChg>
        <pc:spChg chg="del">
          <ac:chgData name="Sudvarg, Marion" userId="2bb9b31b-5f3c-4f72-8e1f-41eb276ee9c6" providerId="ADAL" clId="{9B3C58E1-CF7A-4FE2-8E7B-B8D1B7386FB1}" dt="2024-07-08T14:52:53.535" v="2062" actId="478"/>
          <ac:spMkLst>
            <pc:docMk/>
            <pc:sldMk cId="2548484243" sldId="283"/>
            <ac:spMk id="53" creationId="{BE04A200-4E65-0E4E-46B5-37203856C819}"/>
          </ac:spMkLst>
        </pc:spChg>
        <pc:spChg chg="del">
          <ac:chgData name="Sudvarg, Marion" userId="2bb9b31b-5f3c-4f72-8e1f-41eb276ee9c6" providerId="ADAL" clId="{9B3C58E1-CF7A-4FE2-8E7B-B8D1B7386FB1}" dt="2024-07-08T14:52:53.535" v="2062" actId="478"/>
          <ac:spMkLst>
            <pc:docMk/>
            <pc:sldMk cId="2548484243" sldId="283"/>
            <ac:spMk id="54" creationId="{2AEF1A61-F4C5-AD9B-2025-5CD21761BCEF}"/>
          </ac:spMkLst>
        </pc:spChg>
        <pc:spChg chg="del">
          <ac:chgData name="Sudvarg, Marion" userId="2bb9b31b-5f3c-4f72-8e1f-41eb276ee9c6" providerId="ADAL" clId="{9B3C58E1-CF7A-4FE2-8E7B-B8D1B7386FB1}" dt="2024-07-08T14:52:53.535" v="2062" actId="478"/>
          <ac:spMkLst>
            <pc:docMk/>
            <pc:sldMk cId="2548484243" sldId="283"/>
            <ac:spMk id="56" creationId="{BBC901E3-232E-CC32-0552-7FFE63B91949}"/>
          </ac:spMkLst>
        </pc:spChg>
        <pc:spChg chg="del">
          <ac:chgData name="Sudvarg, Marion" userId="2bb9b31b-5f3c-4f72-8e1f-41eb276ee9c6" providerId="ADAL" clId="{9B3C58E1-CF7A-4FE2-8E7B-B8D1B7386FB1}" dt="2024-07-08T14:52:53.535" v="2062" actId="478"/>
          <ac:spMkLst>
            <pc:docMk/>
            <pc:sldMk cId="2548484243" sldId="283"/>
            <ac:spMk id="58" creationId="{7875963C-B286-CAAC-7BB3-2188018326A5}"/>
          </ac:spMkLst>
        </pc:spChg>
        <pc:spChg chg="del">
          <ac:chgData name="Sudvarg, Marion" userId="2bb9b31b-5f3c-4f72-8e1f-41eb276ee9c6" providerId="ADAL" clId="{9B3C58E1-CF7A-4FE2-8E7B-B8D1B7386FB1}" dt="2024-07-08T14:52:53.535" v="2062" actId="478"/>
          <ac:spMkLst>
            <pc:docMk/>
            <pc:sldMk cId="2548484243" sldId="283"/>
            <ac:spMk id="60" creationId="{7C0CD240-2C8E-8253-9779-E9B87D554CFF}"/>
          </ac:spMkLst>
        </pc:spChg>
        <pc:spChg chg="add mod">
          <ac:chgData name="Sudvarg, Marion" userId="2bb9b31b-5f3c-4f72-8e1f-41eb276ee9c6" providerId="ADAL" clId="{9B3C58E1-CF7A-4FE2-8E7B-B8D1B7386FB1}" dt="2024-07-08T14:52:56.648" v="2082" actId="1036"/>
          <ac:spMkLst>
            <pc:docMk/>
            <pc:sldMk cId="2548484243" sldId="283"/>
            <ac:spMk id="262" creationId="{C7B91A96-EE95-2F2F-3568-CFDFE30CCC20}"/>
          </ac:spMkLst>
        </pc:spChg>
        <pc:spChg chg="del">
          <ac:chgData name="Sudvarg, Marion" userId="2bb9b31b-5f3c-4f72-8e1f-41eb276ee9c6" providerId="ADAL" clId="{9B3C58E1-CF7A-4FE2-8E7B-B8D1B7386FB1}" dt="2024-07-08T14:52:53.535" v="2062" actId="478"/>
          <ac:spMkLst>
            <pc:docMk/>
            <pc:sldMk cId="2548484243" sldId="283"/>
            <ac:spMk id="271" creationId="{8982514B-855A-7D64-A34B-2CFC00643644}"/>
          </ac:spMkLst>
        </pc:spChg>
        <pc:spChg chg="del">
          <ac:chgData name="Sudvarg, Marion" userId="2bb9b31b-5f3c-4f72-8e1f-41eb276ee9c6" providerId="ADAL" clId="{9B3C58E1-CF7A-4FE2-8E7B-B8D1B7386FB1}" dt="2024-07-08T14:52:53.535" v="2062" actId="478"/>
          <ac:spMkLst>
            <pc:docMk/>
            <pc:sldMk cId="2548484243" sldId="283"/>
            <ac:spMk id="272" creationId="{AA0F2B5E-6393-EB3F-347B-568B537CD87B}"/>
          </ac:spMkLst>
        </pc:spChg>
        <pc:spChg chg="del">
          <ac:chgData name="Sudvarg, Marion" userId="2bb9b31b-5f3c-4f72-8e1f-41eb276ee9c6" providerId="ADAL" clId="{9B3C58E1-CF7A-4FE2-8E7B-B8D1B7386FB1}" dt="2024-07-08T14:52:53.535" v="2062" actId="478"/>
          <ac:spMkLst>
            <pc:docMk/>
            <pc:sldMk cId="2548484243" sldId="283"/>
            <ac:spMk id="274" creationId="{D7E23080-14A7-EAF3-20C5-AAB6B6645454}"/>
          </ac:spMkLst>
        </pc:spChg>
        <pc:spChg chg="del">
          <ac:chgData name="Sudvarg, Marion" userId="2bb9b31b-5f3c-4f72-8e1f-41eb276ee9c6" providerId="ADAL" clId="{9B3C58E1-CF7A-4FE2-8E7B-B8D1B7386FB1}" dt="2024-07-08T14:52:53.535" v="2062" actId="478"/>
          <ac:spMkLst>
            <pc:docMk/>
            <pc:sldMk cId="2548484243" sldId="283"/>
            <ac:spMk id="276" creationId="{E35798AB-96E9-0C12-20B0-8320CD8879D4}"/>
          </ac:spMkLst>
        </pc:spChg>
        <pc:spChg chg="del">
          <ac:chgData name="Sudvarg, Marion" userId="2bb9b31b-5f3c-4f72-8e1f-41eb276ee9c6" providerId="ADAL" clId="{9B3C58E1-CF7A-4FE2-8E7B-B8D1B7386FB1}" dt="2024-07-08T14:52:53.535" v="2062" actId="478"/>
          <ac:spMkLst>
            <pc:docMk/>
            <pc:sldMk cId="2548484243" sldId="283"/>
            <ac:spMk id="278" creationId="{0135B2F9-560E-A778-CB9E-18A621755D19}"/>
          </ac:spMkLst>
        </pc:spChg>
        <pc:spChg chg="del">
          <ac:chgData name="Sudvarg, Marion" userId="2bb9b31b-5f3c-4f72-8e1f-41eb276ee9c6" providerId="ADAL" clId="{9B3C58E1-CF7A-4FE2-8E7B-B8D1B7386FB1}" dt="2024-07-08T14:52:53.535" v="2062" actId="478"/>
          <ac:spMkLst>
            <pc:docMk/>
            <pc:sldMk cId="2548484243" sldId="283"/>
            <ac:spMk id="296" creationId="{5B7347ED-C198-E18F-6A0C-B0714839ABF6}"/>
          </ac:spMkLst>
        </pc:spChg>
        <pc:spChg chg="del">
          <ac:chgData name="Sudvarg, Marion" userId="2bb9b31b-5f3c-4f72-8e1f-41eb276ee9c6" providerId="ADAL" clId="{9B3C58E1-CF7A-4FE2-8E7B-B8D1B7386FB1}" dt="2024-07-08T14:52:53.535" v="2062" actId="478"/>
          <ac:spMkLst>
            <pc:docMk/>
            <pc:sldMk cId="2548484243" sldId="283"/>
            <ac:spMk id="298" creationId="{EDE1ABB7-B963-9C2E-BD67-CB347E94E419}"/>
          </ac:spMkLst>
        </pc:spChg>
        <pc:spChg chg="del">
          <ac:chgData name="Sudvarg, Marion" userId="2bb9b31b-5f3c-4f72-8e1f-41eb276ee9c6" providerId="ADAL" clId="{9B3C58E1-CF7A-4FE2-8E7B-B8D1B7386FB1}" dt="2024-07-08T14:52:53.535" v="2062" actId="478"/>
          <ac:spMkLst>
            <pc:docMk/>
            <pc:sldMk cId="2548484243" sldId="283"/>
            <ac:spMk id="300" creationId="{B0CE137B-C587-1B28-0078-A5201760EC1C}"/>
          </ac:spMkLst>
        </pc:spChg>
        <pc:spChg chg="del">
          <ac:chgData name="Sudvarg, Marion" userId="2bb9b31b-5f3c-4f72-8e1f-41eb276ee9c6" providerId="ADAL" clId="{9B3C58E1-CF7A-4FE2-8E7B-B8D1B7386FB1}" dt="2024-07-08T14:52:53.535" v="2062" actId="478"/>
          <ac:spMkLst>
            <pc:docMk/>
            <pc:sldMk cId="2548484243" sldId="283"/>
            <ac:spMk id="302" creationId="{E9DF6E68-1E2F-65B5-4B4F-B68F65A118E5}"/>
          </ac:spMkLst>
        </pc:spChg>
        <pc:spChg chg="del">
          <ac:chgData name="Sudvarg, Marion" userId="2bb9b31b-5f3c-4f72-8e1f-41eb276ee9c6" providerId="ADAL" clId="{9B3C58E1-CF7A-4FE2-8E7B-B8D1B7386FB1}" dt="2024-07-08T14:52:53.535" v="2062" actId="478"/>
          <ac:spMkLst>
            <pc:docMk/>
            <pc:sldMk cId="2548484243" sldId="283"/>
            <ac:spMk id="303" creationId="{5CB5323A-5652-1429-ED06-2306257F711F}"/>
          </ac:spMkLst>
        </pc:spChg>
        <pc:spChg chg="del">
          <ac:chgData name="Sudvarg, Marion" userId="2bb9b31b-5f3c-4f72-8e1f-41eb276ee9c6" providerId="ADAL" clId="{9B3C58E1-CF7A-4FE2-8E7B-B8D1B7386FB1}" dt="2024-07-08T14:52:53.535" v="2062" actId="478"/>
          <ac:spMkLst>
            <pc:docMk/>
            <pc:sldMk cId="2548484243" sldId="283"/>
            <ac:spMk id="304" creationId="{CAC4D4FB-4F56-7E4C-C370-2DD2FF086473}"/>
          </ac:spMkLst>
        </pc:spChg>
        <pc:spChg chg="del">
          <ac:chgData name="Sudvarg, Marion" userId="2bb9b31b-5f3c-4f72-8e1f-41eb276ee9c6" providerId="ADAL" clId="{9B3C58E1-CF7A-4FE2-8E7B-B8D1B7386FB1}" dt="2024-07-08T14:52:53.535" v="2062" actId="478"/>
          <ac:spMkLst>
            <pc:docMk/>
            <pc:sldMk cId="2548484243" sldId="283"/>
            <ac:spMk id="305" creationId="{B145F2A2-5615-B75B-F265-E1002E1D02DC}"/>
          </ac:spMkLst>
        </pc:spChg>
        <pc:spChg chg="del">
          <ac:chgData name="Sudvarg, Marion" userId="2bb9b31b-5f3c-4f72-8e1f-41eb276ee9c6" providerId="ADAL" clId="{9B3C58E1-CF7A-4FE2-8E7B-B8D1B7386FB1}" dt="2024-07-08T14:52:53.535" v="2062" actId="478"/>
          <ac:spMkLst>
            <pc:docMk/>
            <pc:sldMk cId="2548484243" sldId="283"/>
            <ac:spMk id="318" creationId="{F5CBD591-280E-D8A8-F3B3-BB98C3E08C54}"/>
          </ac:spMkLst>
        </pc:spChg>
        <pc:spChg chg="del">
          <ac:chgData name="Sudvarg, Marion" userId="2bb9b31b-5f3c-4f72-8e1f-41eb276ee9c6" providerId="ADAL" clId="{9B3C58E1-CF7A-4FE2-8E7B-B8D1B7386FB1}" dt="2024-07-08T14:52:53.535" v="2062" actId="478"/>
          <ac:spMkLst>
            <pc:docMk/>
            <pc:sldMk cId="2548484243" sldId="283"/>
            <ac:spMk id="319" creationId="{A15F3B19-8805-FF95-B7D3-EB64F5E52AC2}"/>
          </ac:spMkLst>
        </pc:spChg>
        <pc:spChg chg="del">
          <ac:chgData name="Sudvarg, Marion" userId="2bb9b31b-5f3c-4f72-8e1f-41eb276ee9c6" providerId="ADAL" clId="{9B3C58E1-CF7A-4FE2-8E7B-B8D1B7386FB1}" dt="2024-07-08T14:52:53.535" v="2062" actId="478"/>
          <ac:spMkLst>
            <pc:docMk/>
            <pc:sldMk cId="2548484243" sldId="283"/>
            <ac:spMk id="325" creationId="{672DD130-4FFB-E80C-0518-D1888EDFD41E}"/>
          </ac:spMkLst>
        </pc:spChg>
        <pc:spChg chg="del">
          <ac:chgData name="Sudvarg, Marion" userId="2bb9b31b-5f3c-4f72-8e1f-41eb276ee9c6" providerId="ADAL" clId="{9B3C58E1-CF7A-4FE2-8E7B-B8D1B7386FB1}" dt="2024-07-08T14:52:53.535" v="2062" actId="478"/>
          <ac:spMkLst>
            <pc:docMk/>
            <pc:sldMk cId="2548484243" sldId="283"/>
            <ac:spMk id="332" creationId="{DBDE03B7-D112-C204-5E6A-6D979CA0E49E}"/>
          </ac:spMkLst>
        </pc:spChg>
        <pc:spChg chg="del">
          <ac:chgData name="Sudvarg, Marion" userId="2bb9b31b-5f3c-4f72-8e1f-41eb276ee9c6" providerId="ADAL" clId="{9B3C58E1-CF7A-4FE2-8E7B-B8D1B7386FB1}" dt="2024-07-08T14:52:53.535" v="2062" actId="478"/>
          <ac:spMkLst>
            <pc:docMk/>
            <pc:sldMk cId="2548484243" sldId="283"/>
            <ac:spMk id="339" creationId="{580C30B9-F60B-A469-FB43-C108679F93D8}"/>
          </ac:spMkLst>
        </pc:spChg>
        <pc:spChg chg="del">
          <ac:chgData name="Sudvarg, Marion" userId="2bb9b31b-5f3c-4f72-8e1f-41eb276ee9c6" providerId="ADAL" clId="{9B3C58E1-CF7A-4FE2-8E7B-B8D1B7386FB1}" dt="2024-07-08T14:52:53.535" v="2062" actId="478"/>
          <ac:spMkLst>
            <pc:docMk/>
            <pc:sldMk cId="2548484243" sldId="283"/>
            <ac:spMk id="340" creationId="{FE1CA940-38CD-AB51-2E47-A5C61FFD865F}"/>
          </ac:spMkLst>
        </pc:spChg>
        <pc:spChg chg="del">
          <ac:chgData name="Sudvarg, Marion" userId="2bb9b31b-5f3c-4f72-8e1f-41eb276ee9c6" providerId="ADAL" clId="{9B3C58E1-CF7A-4FE2-8E7B-B8D1B7386FB1}" dt="2024-07-08T14:52:53.535" v="2062" actId="478"/>
          <ac:spMkLst>
            <pc:docMk/>
            <pc:sldMk cId="2548484243" sldId="283"/>
            <ac:spMk id="341" creationId="{459806CC-B901-BFCD-AA4F-D4E936698FCA}"/>
          </ac:spMkLst>
        </pc:spChg>
        <pc:spChg chg="del">
          <ac:chgData name="Sudvarg, Marion" userId="2bb9b31b-5f3c-4f72-8e1f-41eb276ee9c6" providerId="ADAL" clId="{9B3C58E1-CF7A-4FE2-8E7B-B8D1B7386FB1}" dt="2024-07-08T14:52:53.535" v="2062" actId="478"/>
          <ac:spMkLst>
            <pc:docMk/>
            <pc:sldMk cId="2548484243" sldId="283"/>
            <ac:spMk id="342" creationId="{5D298E0D-29D9-072F-6B8B-AEBA5F30E093}"/>
          </ac:spMkLst>
        </pc:spChg>
        <pc:spChg chg="del">
          <ac:chgData name="Sudvarg, Marion" userId="2bb9b31b-5f3c-4f72-8e1f-41eb276ee9c6" providerId="ADAL" clId="{9B3C58E1-CF7A-4FE2-8E7B-B8D1B7386FB1}" dt="2024-07-08T14:52:53.535" v="2062" actId="478"/>
          <ac:spMkLst>
            <pc:docMk/>
            <pc:sldMk cId="2548484243" sldId="283"/>
            <ac:spMk id="343" creationId="{C27B44DE-0730-D127-9B7D-DD5F6ECF1F2F}"/>
          </ac:spMkLst>
        </pc:spChg>
        <pc:spChg chg="del">
          <ac:chgData name="Sudvarg, Marion" userId="2bb9b31b-5f3c-4f72-8e1f-41eb276ee9c6" providerId="ADAL" clId="{9B3C58E1-CF7A-4FE2-8E7B-B8D1B7386FB1}" dt="2024-07-08T14:52:53.535" v="2062" actId="478"/>
          <ac:spMkLst>
            <pc:docMk/>
            <pc:sldMk cId="2548484243" sldId="283"/>
            <ac:spMk id="350" creationId="{C271B651-C774-C18C-0B58-B805332CB6F1}"/>
          </ac:spMkLst>
        </pc:spChg>
        <pc:spChg chg="del">
          <ac:chgData name="Sudvarg, Marion" userId="2bb9b31b-5f3c-4f72-8e1f-41eb276ee9c6" providerId="ADAL" clId="{9B3C58E1-CF7A-4FE2-8E7B-B8D1B7386FB1}" dt="2024-07-08T14:52:53.535" v="2062" actId="478"/>
          <ac:spMkLst>
            <pc:docMk/>
            <pc:sldMk cId="2548484243" sldId="283"/>
            <ac:spMk id="351" creationId="{926C8AC6-CF4B-C6A2-55D9-570C5D9AB4E2}"/>
          </ac:spMkLst>
        </pc:spChg>
        <pc:spChg chg="mod">
          <ac:chgData name="Sudvarg, Marion" userId="2bb9b31b-5f3c-4f72-8e1f-41eb276ee9c6" providerId="ADAL" clId="{9B3C58E1-CF7A-4FE2-8E7B-B8D1B7386FB1}" dt="2024-07-08T14:52:53.896" v="2063"/>
          <ac:spMkLst>
            <pc:docMk/>
            <pc:sldMk cId="2548484243" sldId="283"/>
            <ac:spMk id="353" creationId="{43CC5065-36E8-691B-A648-088AF6C06A31}"/>
          </ac:spMkLst>
        </pc:spChg>
        <pc:spChg chg="mod">
          <ac:chgData name="Sudvarg, Marion" userId="2bb9b31b-5f3c-4f72-8e1f-41eb276ee9c6" providerId="ADAL" clId="{9B3C58E1-CF7A-4FE2-8E7B-B8D1B7386FB1}" dt="2024-07-08T14:52:53.896" v="2063"/>
          <ac:spMkLst>
            <pc:docMk/>
            <pc:sldMk cId="2548484243" sldId="283"/>
            <ac:spMk id="356" creationId="{F1E7585B-02F9-EDA9-80A2-96A230E89AF7}"/>
          </ac:spMkLst>
        </pc:spChg>
        <pc:spChg chg="mod">
          <ac:chgData name="Sudvarg, Marion" userId="2bb9b31b-5f3c-4f72-8e1f-41eb276ee9c6" providerId="ADAL" clId="{9B3C58E1-CF7A-4FE2-8E7B-B8D1B7386FB1}" dt="2024-07-08T14:52:53.896" v="2063"/>
          <ac:spMkLst>
            <pc:docMk/>
            <pc:sldMk cId="2548484243" sldId="283"/>
            <ac:spMk id="359" creationId="{2E7DCF80-00D2-0AC5-5E70-E50B3A71425D}"/>
          </ac:spMkLst>
        </pc:spChg>
        <pc:spChg chg="mod">
          <ac:chgData name="Sudvarg, Marion" userId="2bb9b31b-5f3c-4f72-8e1f-41eb276ee9c6" providerId="ADAL" clId="{9B3C58E1-CF7A-4FE2-8E7B-B8D1B7386FB1}" dt="2024-07-08T14:52:53.896" v="2063"/>
          <ac:spMkLst>
            <pc:docMk/>
            <pc:sldMk cId="2548484243" sldId="283"/>
            <ac:spMk id="362" creationId="{F339FB37-2E38-AD90-9486-0F73A0BACDE6}"/>
          </ac:spMkLst>
        </pc:spChg>
        <pc:spChg chg="add mod">
          <ac:chgData name="Sudvarg, Marion" userId="2bb9b31b-5f3c-4f72-8e1f-41eb276ee9c6" providerId="ADAL" clId="{9B3C58E1-CF7A-4FE2-8E7B-B8D1B7386FB1}" dt="2024-07-08T14:52:56.648" v="2082" actId="1036"/>
          <ac:spMkLst>
            <pc:docMk/>
            <pc:sldMk cId="2548484243" sldId="283"/>
            <ac:spMk id="364" creationId="{E880D2B2-194D-6928-3DBE-E340F0882E95}"/>
          </ac:spMkLst>
        </pc:spChg>
        <pc:spChg chg="mod">
          <ac:chgData name="Sudvarg, Marion" userId="2bb9b31b-5f3c-4f72-8e1f-41eb276ee9c6" providerId="ADAL" clId="{9B3C58E1-CF7A-4FE2-8E7B-B8D1B7386FB1}" dt="2024-07-08T14:52:53.896" v="2063"/>
          <ac:spMkLst>
            <pc:docMk/>
            <pc:sldMk cId="2548484243" sldId="283"/>
            <ac:spMk id="366" creationId="{B5213C61-8C10-7BA2-0DD8-CE20BCEDD51F}"/>
          </ac:spMkLst>
        </pc:spChg>
        <pc:spChg chg="mod">
          <ac:chgData name="Sudvarg, Marion" userId="2bb9b31b-5f3c-4f72-8e1f-41eb276ee9c6" providerId="ADAL" clId="{9B3C58E1-CF7A-4FE2-8E7B-B8D1B7386FB1}" dt="2024-07-08T14:52:53.896" v="2063"/>
          <ac:spMkLst>
            <pc:docMk/>
            <pc:sldMk cId="2548484243" sldId="283"/>
            <ac:spMk id="369" creationId="{4C57F166-B933-72AE-A293-2EE2E07620D7}"/>
          </ac:spMkLst>
        </pc:spChg>
        <pc:spChg chg="mod">
          <ac:chgData name="Sudvarg, Marion" userId="2bb9b31b-5f3c-4f72-8e1f-41eb276ee9c6" providerId="ADAL" clId="{9B3C58E1-CF7A-4FE2-8E7B-B8D1B7386FB1}" dt="2024-07-08T14:52:53.896" v="2063"/>
          <ac:spMkLst>
            <pc:docMk/>
            <pc:sldMk cId="2548484243" sldId="283"/>
            <ac:spMk id="372" creationId="{3D699485-0A68-0E24-DCDA-5B359F6DD04D}"/>
          </ac:spMkLst>
        </pc:spChg>
        <pc:spChg chg="mod">
          <ac:chgData name="Sudvarg, Marion" userId="2bb9b31b-5f3c-4f72-8e1f-41eb276ee9c6" providerId="ADAL" clId="{9B3C58E1-CF7A-4FE2-8E7B-B8D1B7386FB1}" dt="2024-07-08T14:52:53.896" v="2063"/>
          <ac:spMkLst>
            <pc:docMk/>
            <pc:sldMk cId="2548484243" sldId="283"/>
            <ac:spMk id="375" creationId="{F2112501-5003-DFAC-3A53-8AD96C10FA85}"/>
          </ac:spMkLst>
        </pc:spChg>
        <pc:spChg chg="add mod">
          <ac:chgData name="Sudvarg, Marion" userId="2bb9b31b-5f3c-4f72-8e1f-41eb276ee9c6" providerId="ADAL" clId="{9B3C58E1-CF7A-4FE2-8E7B-B8D1B7386FB1}" dt="2024-07-08T14:52:56.648" v="2082" actId="1036"/>
          <ac:spMkLst>
            <pc:docMk/>
            <pc:sldMk cId="2548484243" sldId="283"/>
            <ac:spMk id="393" creationId="{1D2D9D30-B105-2897-7B85-C0506095782B}"/>
          </ac:spMkLst>
        </pc:spChg>
        <pc:spChg chg="add mod">
          <ac:chgData name="Sudvarg, Marion" userId="2bb9b31b-5f3c-4f72-8e1f-41eb276ee9c6" providerId="ADAL" clId="{9B3C58E1-CF7A-4FE2-8E7B-B8D1B7386FB1}" dt="2024-07-08T14:52:56.648" v="2082" actId="1036"/>
          <ac:spMkLst>
            <pc:docMk/>
            <pc:sldMk cId="2548484243" sldId="283"/>
            <ac:spMk id="394" creationId="{3D786221-432F-C8FE-07F3-4680A11828C4}"/>
          </ac:spMkLst>
        </pc:spChg>
        <pc:spChg chg="add mod">
          <ac:chgData name="Sudvarg, Marion" userId="2bb9b31b-5f3c-4f72-8e1f-41eb276ee9c6" providerId="ADAL" clId="{9B3C58E1-CF7A-4FE2-8E7B-B8D1B7386FB1}" dt="2024-07-08T14:52:56.648" v="2082" actId="1036"/>
          <ac:spMkLst>
            <pc:docMk/>
            <pc:sldMk cId="2548484243" sldId="283"/>
            <ac:spMk id="395" creationId="{AF6FC46A-2BE8-2B6D-DB6F-A69E248DBF43}"/>
          </ac:spMkLst>
        </pc:spChg>
        <pc:spChg chg="add mod">
          <ac:chgData name="Sudvarg, Marion" userId="2bb9b31b-5f3c-4f72-8e1f-41eb276ee9c6" providerId="ADAL" clId="{9B3C58E1-CF7A-4FE2-8E7B-B8D1B7386FB1}" dt="2024-07-08T14:52:56.648" v="2082" actId="1036"/>
          <ac:spMkLst>
            <pc:docMk/>
            <pc:sldMk cId="2548484243" sldId="283"/>
            <ac:spMk id="408" creationId="{E3C1F7A1-BB17-63B4-1817-409759CB6063}"/>
          </ac:spMkLst>
        </pc:spChg>
        <pc:spChg chg="add mod">
          <ac:chgData name="Sudvarg, Marion" userId="2bb9b31b-5f3c-4f72-8e1f-41eb276ee9c6" providerId="ADAL" clId="{9B3C58E1-CF7A-4FE2-8E7B-B8D1B7386FB1}" dt="2024-07-08T14:52:56.648" v="2082" actId="1036"/>
          <ac:spMkLst>
            <pc:docMk/>
            <pc:sldMk cId="2548484243" sldId="283"/>
            <ac:spMk id="409" creationId="{1010AFDA-0B2D-EF29-E50D-9B7CBF782368}"/>
          </ac:spMkLst>
        </pc:spChg>
        <pc:spChg chg="add mod">
          <ac:chgData name="Sudvarg, Marion" userId="2bb9b31b-5f3c-4f72-8e1f-41eb276ee9c6" providerId="ADAL" clId="{9B3C58E1-CF7A-4FE2-8E7B-B8D1B7386FB1}" dt="2024-07-08T14:52:56.648" v="2082" actId="1036"/>
          <ac:spMkLst>
            <pc:docMk/>
            <pc:sldMk cId="2548484243" sldId="283"/>
            <ac:spMk id="411" creationId="{EE152401-0D0D-D61B-08DD-551D0861B5DD}"/>
          </ac:spMkLst>
        </pc:spChg>
        <pc:spChg chg="add mod">
          <ac:chgData name="Sudvarg, Marion" userId="2bb9b31b-5f3c-4f72-8e1f-41eb276ee9c6" providerId="ADAL" clId="{9B3C58E1-CF7A-4FE2-8E7B-B8D1B7386FB1}" dt="2024-07-08T14:52:56.648" v="2082" actId="1036"/>
          <ac:spMkLst>
            <pc:docMk/>
            <pc:sldMk cId="2548484243" sldId="283"/>
            <ac:spMk id="413" creationId="{3855ED5B-2E87-9104-A6E0-D7E0ADCBB3B4}"/>
          </ac:spMkLst>
        </pc:spChg>
        <pc:spChg chg="add mod">
          <ac:chgData name="Sudvarg, Marion" userId="2bb9b31b-5f3c-4f72-8e1f-41eb276ee9c6" providerId="ADAL" clId="{9B3C58E1-CF7A-4FE2-8E7B-B8D1B7386FB1}" dt="2024-07-08T14:52:56.648" v="2082" actId="1036"/>
          <ac:spMkLst>
            <pc:docMk/>
            <pc:sldMk cId="2548484243" sldId="283"/>
            <ac:spMk id="415" creationId="{DDB63C0C-8F7C-67F7-4327-4178E9B47F95}"/>
          </ac:spMkLst>
        </pc:spChg>
        <pc:spChg chg="add mod">
          <ac:chgData name="Sudvarg, Marion" userId="2bb9b31b-5f3c-4f72-8e1f-41eb276ee9c6" providerId="ADAL" clId="{9B3C58E1-CF7A-4FE2-8E7B-B8D1B7386FB1}" dt="2024-07-08T14:52:56.648" v="2082" actId="1036"/>
          <ac:spMkLst>
            <pc:docMk/>
            <pc:sldMk cId="2548484243" sldId="283"/>
            <ac:spMk id="433" creationId="{1AAA3F2D-093B-CE53-9FE1-E903CDB93259}"/>
          </ac:spMkLst>
        </pc:spChg>
        <pc:spChg chg="add mod">
          <ac:chgData name="Sudvarg, Marion" userId="2bb9b31b-5f3c-4f72-8e1f-41eb276ee9c6" providerId="ADAL" clId="{9B3C58E1-CF7A-4FE2-8E7B-B8D1B7386FB1}" dt="2024-07-08T14:52:56.648" v="2082" actId="1036"/>
          <ac:spMkLst>
            <pc:docMk/>
            <pc:sldMk cId="2548484243" sldId="283"/>
            <ac:spMk id="434" creationId="{10FB013E-59AB-E349-5637-DEC8CB16327B}"/>
          </ac:spMkLst>
        </pc:spChg>
        <pc:spChg chg="add mod">
          <ac:chgData name="Sudvarg, Marion" userId="2bb9b31b-5f3c-4f72-8e1f-41eb276ee9c6" providerId="ADAL" clId="{9B3C58E1-CF7A-4FE2-8E7B-B8D1B7386FB1}" dt="2024-07-08T14:52:56.648" v="2082" actId="1036"/>
          <ac:spMkLst>
            <pc:docMk/>
            <pc:sldMk cId="2548484243" sldId="283"/>
            <ac:spMk id="436" creationId="{3FF45789-7D1A-7506-5F1F-5CAC2127FAF5}"/>
          </ac:spMkLst>
        </pc:spChg>
        <pc:spChg chg="add mod">
          <ac:chgData name="Sudvarg, Marion" userId="2bb9b31b-5f3c-4f72-8e1f-41eb276ee9c6" providerId="ADAL" clId="{9B3C58E1-CF7A-4FE2-8E7B-B8D1B7386FB1}" dt="2024-07-08T14:52:56.648" v="2082" actId="1036"/>
          <ac:spMkLst>
            <pc:docMk/>
            <pc:sldMk cId="2548484243" sldId="283"/>
            <ac:spMk id="438" creationId="{2B1AF329-B8EE-DBE6-8A03-F59B721BF5F3}"/>
          </ac:spMkLst>
        </pc:spChg>
        <pc:spChg chg="add mod">
          <ac:chgData name="Sudvarg, Marion" userId="2bb9b31b-5f3c-4f72-8e1f-41eb276ee9c6" providerId="ADAL" clId="{9B3C58E1-CF7A-4FE2-8E7B-B8D1B7386FB1}" dt="2024-07-08T14:52:56.648" v="2082" actId="1036"/>
          <ac:spMkLst>
            <pc:docMk/>
            <pc:sldMk cId="2548484243" sldId="283"/>
            <ac:spMk id="440" creationId="{096EB2F4-C64A-128C-6CF7-A740DC51D081}"/>
          </ac:spMkLst>
        </pc:spChg>
        <pc:spChg chg="add mod">
          <ac:chgData name="Sudvarg, Marion" userId="2bb9b31b-5f3c-4f72-8e1f-41eb276ee9c6" providerId="ADAL" clId="{9B3C58E1-CF7A-4FE2-8E7B-B8D1B7386FB1}" dt="2024-07-08T14:52:56.648" v="2082" actId="1036"/>
          <ac:spMkLst>
            <pc:docMk/>
            <pc:sldMk cId="2548484243" sldId="283"/>
            <ac:spMk id="458" creationId="{927BA66E-3A5D-650F-8450-2344F1531689}"/>
          </ac:spMkLst>
        </pc:spChg>
        <pc:spChg chg="add mod">
          <ac:chgData name="Sudvarg, Marion" userId="2bb9b31b-5f3c-4f72-8e1f-41eb276ee9c6" providerId="ADAL" clId="{9B3C58E1-CF7A-4FE2-8E7B-B8D1B7386FB1}" dt="2024-07-08T14:52:56.648" v="2082" actId="1036"/>
          <ac:spMkLst>
            <pc:docMk/>
            <pc:sldMk cId="2548484243" sldId="283"/>
            <ac:spMk id="460" creationId="{F72F51CD-6592-0ADD-3687-D5DC1C9C6AE2}"/>
          </ac:spMkLst>
        </pc:spChg>
        <pc:spChg chg="add mod">
          <ac:chgData name="Sudvarg, Marion" userId="2bb9b31b-5f3c-4f72-8e1f-41eb276ee9c6" providerId="ADAL" clId="{9B3C58E1-CF7A-4FE2-8E7B-B8D1B7386FB1}" dt="2024-07-08T14:52:56.648" v="2082" actId="1036"/>
          <ac:spMkLst>
            <pc:docMk/>
            <pc:sldMk cId="2548484243" sldId="283"/>
            <ac:spMk id="462" creationId="{841B8E4A-A419-9781-CC7F-6FA45C0B6001}"/>
          </ac:spMkLst>
        </pc:spChg>
        <pc:spChg chg="add mod">
          <ac:chgData name="Sudvarg, Marion" userId="2bb9b31b-5f3c-4f72-8e1f-41eb276ee9c6" providerId="ADAL" clId="{9B3C58E1-CF7A-4FE2-8E7B-B8D1B7386FB1}" dt="2024-07-08T14:52:56.648" v="2082" actId="1036"/>
          <ac:spMkLst>
            <pc:docMk/>
            <pc:sldMk cId="2548484243" sldId="283"/>
            <ac:spMk id="464" creationId="{F4AD8A58-C159-C3C5-3135-8A903BE3ACDA}"/>
          </ac:spMkLst>
        </pc:spChg>
        <pc:spChg chg="add mod">
          <ac:chgData name="Sudvarg, Marion" userId="2bb9b31b-5f3c-4f72-8e1f-41eb276ee9c6" providerId="ADAL" clId="{9B3C58E1-CF7A-4FE2-8E7B-B8D1B7386FB1}" dt="2024-07-08T14:53:02.145" v="2083" actId="207"/>
          <ac:spMkLst>
            <pc:docMk/>
            <pc:sldMk cId="2548484243" sldId="283"/>
            <ac:spMk id="465" creationId="{75204070-6A5E-0FAB-3F9A-418508A2A3BE}"/>
          </ac:spMkLst>
        </pc:spChg>
        <pc:spChg chg="add mod">
          <ac:chgData name="Sudvarg, Marion" userId="2bb9b31b-5f3c-4f72-8e1f-41eb276ee9c6" providerId="ADAL" clId="{9B3C58E1-CF7A-4FE2-8E7B-B8D1B7386FB1}" dt="2024-07-08T14:53:02.145" v="2083" actId="207"/>
          <ac:spMkLst>
            <pc:docMk/>
            <pc:sldMk cId="2548484243" sldId="283"/>
            <ac:spMk id="466" creationId="{CB9629D9-CC20-E2EC-D549-7085400B09D0}"/>
          </ac:spMkLst>
        </pc:spChg>
        <pc:spChg chg="add mod">
          <ac:chgData name="Sudvarg, Marion" userId="2bb9b31b-5f3c-4f72-8e1f-41eb276ee9c6" providerId="ADAL" clId="{9B3C58E1-CF7A-4FE2-8E7B-B8D1B7386FB1}" dt="2024-07-08T14:53:02.145" v="2083" actId="207"/>
          <ac:spMkLst>
            <pc:docMk/>
            <pc:sldMk cId="2548484243" sldId="283"/>
            <ac:spMk id="467" creationId="{3B2129A3-2371-93B3-7AD6-6D9A35138BEF}"/>
          </ac:spMkLst>
        </pc:spChg>
        <pc:spChg chg="add mod">
          <ac:chgData name="Sudvarg, Marion" userId="2bb9b31b-5f3c-4f72-8e1f-41eb276ee9c6" providerId="ADAL" clId="{9B3C58E1-CF7A-4FE2-8E7B-B8D1B7386FB1}" dt="2024-07-08T14:52:56.648" v="2082" actId="1036"/>
          <ac:spMkLst>
            <pc:docMk/>
            <pc:sldMk cId="2548484243" sldId="283"/>
            <ac:spMk id="480" creationId="{1E838923-9FA6-6C3E-54A1-1E91BFB5D4E1}"/>
          </ac:spMkLst>
        </pc:spChg>
        <pc:spChg chg="add mod">
          <ac:chgData name="Sudvarg, Marion" userId="2bb9b31b-5f3c-4f72-8e1f-41eb276ee9c6" providerId="ADAL" clId="{9B3C58E1-CF7A-4FE2-8E7B-B8D1B7386FB1}" dt="2024-07-08T14:52:56.648" v="2082" actId="1036"/>
          <ac:spMkLst>
            <pc:docMk/>
            <pc:sldMk cId="2548484243" sldId="283"/>
            <ac:spMk id="481" creationId="{F6FF0FD1-5221-3AA8-DF9F-91F1F0FD5C10}"/>
          </ac:spMkLst>
        </pc:spChg>
        <pc:spChg chg="mod topLvl">
          <ac:chgData name="Sudvarg, Marion" userId="2bb9b31b-5f3c-4f72-8e1f-41eb276ee9c6" providerId="ADAL" clId="{9B3C58E1-CF7A-4FE2-8E7B-B8D1B7386FB1}" dt="2024-07-08T14:53:18.393" v="2085" actId="165"/>
          <ac:spMkLst>
            <pc:docMk/>
            <pc:sldMk cId="2548484243" sldId="283"/>
            <ac:spMk id="490" creationId="{0A685EB9-55E3-FD92-559A-D60ACD3CC100}"/>
          </ac:spMkLst>
        </pc:spChg>
        <pc:spChg chg="mod topLvl">
          <ac:chgData name="Sudvarg, Marion" userId="2bb9b31b-5f3c-4f72-8e1f-41eb276ee9c6" providerId="ADAL" clId="{9B3C58E1-CF7A-4FE2-8E7B-B8D1B7386FB1}" dt="2024-07-08T14:53:21.495" v="2086" actId="207"/>
          <ac:spMkLst>
            <pc:docMk/>
            <pc:sldMk cId="2548484243" sldId="283"/>
            <ac:spMk id="491" creationId="{D27B81FA-167F-BF41-A94E-35458B0FF5BA}"/>
          </ac:spMkLst>
        </pc:spChg>
        <pc:spChg chg="mod topLvl">
          <ac:chgData name="Sudvarg, Marion" userId="2bb9b31b-5f3c-4f72-8e1f-41eb276ee9c6" providerId="ADAL" clId="{9B3C58E1-CF7A-4FE2-8E7B-B8D1B7386FB1}" dt="2024-07-08T14:53:21.495" v="2086" actId="207"/>
          <ac:spMkLst>
            <pc:docMk/>
            <pc:sldMk cId="2548484243" sldId="283"/>
            <ac:spMk id="492" creationId="{8E119300-B0ED-D211-41D6-97B75306A607}"/>
          </ac:spMkLst>
        </pc:spChg>
        <pc:spChg chg="mod topLvl">
          <ac:chgData name="Sudvarg, Marion" userId="2bb9b31b-5f3c-4f72-8e1f-41eb276ee9c6" providerId="ADAL" clId="{9B3C58E1-CF7A-4FE2-8E7B-B8D1B7386FB1}" dt="2024-07-08T14:53:21.495" v="2086" actId="207"/>
          <ac:spMkLst>
            <pc:docMk/>
            <pc:sldMk cId="2548484243" sldId="283"/>
            <ac:spMk id="493" creationId="{461C7A7F-538C-6131-718F-D2D768F1F9B2}"/>
          </ac:spMkLst>
        </pc:spChg>
        <pc:spChg chg="mod topLvl">
          <ac:chgData name="Sudvarg, Marion" userId="2bb9b31b-5f3c-4f72-8e1f-41eb276ee9c6" providerId="ADAL" clId="{9B3C58E1-CF7A-4FE2-8E7B-B8D1B7386FB1}" dt="2024-07-08T14:53:37.782" v="2089" actId="208"/>
          <ac:spMkLst>
            <pc:docMk/>
            <pc:sldMk cId="2548484243" sldId="283"/>
            <ac:spMk id="495" creationId="{B88C7CCE-2DC9-F138-4751-DAD24D9A19F0}"/>
          </ac:spMkLst>
        </pc:spChg>
        <pc:spChg chg="mod">
          <ac:chgData name="Sudvarg, Marion" userId="2bb9b31b-5f3c-4f72-8e1f-41eb276ee9c6" providerId="ADAL" clId="{9B3C58E1-CF7A-4FE2-8E7B-B8D1B7386FB1}" dt="2024-07-08T14:53:18.393" v="2085" actId="165"/>
          <ac:spMkLst>
            <pc:docMk/>
            <pc:sldMk cId="2548484243" sldId="283"/>
            <ac:spMk id="502" creationId="{79C70245-2768-26E2-BFDE-DE7572B66D3A}"/>
          </ac:spMkLst>
        </pc:spChg>
        <pc:spChg chg="mod">
          <ac:chgData name="Sudvarg, Marion" userId="2bb9b31b-5f3c-4f72-8e1f-41eb276ee9c6" providerId="ADAL" clId="{9B3C58E1-CF7A-4FE2-8E7B-B8D1B7386FB1}" dt="2024-07-08T14:53:18.393" v="2085" actId="165"/>
          <ac:spMkLst>
            <pc:docMk/>
            <pc:sldMk cId="2548484243" sldId="283"/>
            <ac:spMk id="510" creationId="{439AE712-8CEB-6B55-BC2E-DD0B15FD69EC}"/>
          </ac:spMkLst>
        </pc:spChg>
        <pc:spChg chg="mod">
          <ac:chgData name="Sudvarg, Marion" userId="2bb9b31b-5f3c-4f72-8e1f-41eb276ee9c6" providerId="ADAL" clId="{9B3C58E1-CF7A-4FE2-8E7B-B8D1B7386FB1}" dt="2024-07-08T14:53:18.393" v="2085" actId="165"/>
          <ac:spMkLst>
            <pc:docMk/>
            <pc:sldMk cId="2548484243" sldId="283"/>
            <ac:spMk id="518" creationId="{2163899B-1948-4E4D-370F-20258F4A6D83}"/>
          </ac:spMkLst>
        </pc:spChg>
        <pc:spChg chg="add mod">
          <ac:chgData name="Sudvarg, Marion" userId="2bb9b31b-5f3c-4f72-8e1f-41eb276ee9c6" providerId="ADAL" clId="{9B3C58E1-CF7A-4FE2-8E7B-B8D1B7386FB1}" dt="2024-07-08T14:53:33.578" v="2088" actId="208"/>
          <ac:spMkLst>
            <pc:docMk/>
            <pc:sldMk cId="2548484243" sldId="283"/>
            <ac:spMk id="520" creationId="{D5C05CDE-5FF6-6B2E-A98E-979CB10DE4B8}"/>
          </ac:spMkLst>
        </pc:spChg>
        <pc:grpChg chg="add mod">
          <ac:chgData name="Sudvarg, Marion" userId="2bb9b31b-5f3c-4f72-8e1f-41eb276ee9c6" providerId="ADAL" clId="{9B3C58E1-CF7A-4FE2-8E7B-B8D1B7386FB1}" dt="2024-07-08T14:52:56.648" v="2082" actId="1036"/>
          <ac:grpSpMkLst>
            <pc:docMk/>
            <pc:sldMk cId="2548484243" sldId="283"/>
            <ac:grpSpMk id="352" creationId="{C84794ED-3EA0-3BEE-1117-11B92CFA9D85}"/>
          </ac:grpSpMkLst>
        </pc:grpChg>
        <pc:grpChg chg="add mod">
          <ac:chgData name="Sudvarg, Marion" userId="2bb9b31b-5f3c-4f72-8e1f-41eb276ee9c6" providerId="ADAL" clId="{9B3C58E1-CF7A-4FE2-8E7B-B8D1B7386FB1}" dt="2024-07-08T14:52:56.648" v="2082" actId="1036"/>
          <ac:grpSpMkLst>
            <pc:docMk/>
            <pc:sldMk cId="2548484243" sldId="283"/>
            <ac:grpSpMk id="355" creationId="{88A4620E-94A8-9E32-FE87-5EA89E2C047C}"/>
          </ac:grpSpMkLst>
        </pc:grpChg>
        <pc:grpChg chg="add mod">
          <ac:chgData name="Sudvarg, Marion" userId="2bb9b31b-5f3c-4f72-8e1f-41eb276ee9c6" providerId="ADAL" clId="{9B3C58E1-CF7A-4FE2-8E7B-B8D1B7386FB1}" dt="2024-07-08T14:52:56.648" v="2082" actId="1036"/>
          <ac:grpSpMkLst>
            <pc:docMk/>
            <pc:sldMk cId="2548484243" sldId="283"/>
            <ac:grpSpMk id="358" creationId="{19FE58BA-A516-2BFB-B661-1ACF789A62F7}"/>
          </ac:grpSpMkLst>
        </pc:grpChg>
        <pc:grpChg chg="add mod">
          <ac:chgData name="Sudvarg, Marion" userId="2bb9b31b-5f3c-4f72-8e1f-41eb276ee9c6" providerId="ADAL" clId="{9B3C58E1-CF7A-4FE2-8E7B-B8D1B7386FB1}" dt="2024-07-08T14:52:56.648" v="2082" actId="1036"/>
          <ac:grpSpMkLst>
            <pc:docMk/>
            <pc:sldMk cId="2548484243" sldId="283"/>
            <ac:grpSpMk id="361" creationId="{C3374DF8-8572-4276-6E51-B2CA00DB3C64}"/>
          </ac:grpSpMkLst>
        </pc:grpChg>
        <pc:grpChg chg="add mod">
          <ac:chgData name="Sudvarg, Marion" userId="2bb9b31b-5f3c-4f72-8e1f-41eb276ee9c6" providerId="ADAL" clId="{9B3C58E1-CF7A-4FE2-8E7B-B8D1B7386FB1}" dt="2024-07-08T14:52:56.648" v="2082" actId="1036"/>
          <ac:grpSpMkLst>
            <pc:docMk/>
            <pc:sldMk cId="2548484243" sldId="283"/>
            <ac:grpSpMk id="365" creationId="{A6115561-D9F0-800D-AF91-F8F47B4FA00B}"/>
          </ac:grpSpMkLst>
        </pc:grpChg>
        <pc:grpChg chg="add mod">
          <ac:chgData name="Sudvarg, Marion" userId="2bb9b31b-5f3c-4f72-8e1f-41eb276ee9c6" providerId="ADAL" clId="{9B3C58E1-CF7A-4FE2-8E7B-B8D1B7386FB1}" dt="2024-07-08T14:52:56.648" v="2082" actId="1036"/>
          <ac:grpSpMkLst>
            <pc:docMk/>
            <pc:sldMk cId="2548484243" sldId="283"/>
            <ac:grpSpMk id="368" creationId="{9486BF0A-4B65-C37B-A48C-2EBF31CFA6AC}"/>
          </ac:grpSpMkLst>
        </pc:grpChg>
        <pc:grpChg chg="add mod">
          <ac:chgData name="Sudvarg, Marion" userId="2bb9b31b-5f3c-4f72-8e1f-41eb276ee9c6" providerId="ADAL" clId="{9B3C58E1-CF7A-4FE2-8E7B-B8D1B7386FB1}" dt="2024-07-08T14:52:56.648" v="2082" actId="1036"/>
          <ac:grpSpMkLst>
            <pc:docMk/>
            <pc:sldMk cId="2548484243" sldId="283"/>
            <ac:grpSpMk id="371" creationId="{696A5F40-890A-615A-DC0C-EC0BE64AFBD2}"/>
          </ac:grpSpMkLst>
        </pc:grpChg>
        <pc:grpChg chg="add mod">
          <ac:chgData name="Sudvarg, Marion" userId="2bb9b31b-5f3c-4f72-8e1f-41eb276ee9c6" providerId="ADAL" clId="{9B3C58E1-CF7A-4FE2-8E7B-B8D1B7386FB1}" dt="2024-07-08T14:52:56.648" v="2082" actId="1036"/>
          <ac:grpSpMkLst>
            <pc:docMk/>
            <pc:sldMk cId="2548484243" sldId="283"/>
            <ac:grpSpMk id="374" creationId="{1D0BBEA1-E424-E111-6F6A-F183C66B9881}"/>
          </ac:grpSpMkLst>
        </pc:grpChg>
        <pc:grpChg chg="add del mod">
          <ac:chgData name="Sudvarg, Marion" userId="2bb9b31b-5f3c-4f72-8e1f-41eb276ee9c6" providerId="ADAL" clId="{9B3C58E1-CF7A-4FE2-8E7B-B8D1B7386FB1}" dt="2024-07-08T14:53:18.393" v="2085" actId="165"/>
          <ac:grpSpMkLst>
            <pc:docMk/>
            <pc:sldMk cId="2548484243" sldId="283"/>
            <ac:grpSpMk id="487" creationId="{7053EBCD-4355-E275-EF28-E3C946E9EDD8}"/>
          </ac:grpSpMkLst>
        </pc:grpChg>
        <pc:grpChg chg="mod topLvl">
          <ac:chgData name="Sudvarg, Marion" userId="2bb9b31b-5f3c-4f72-8e1f-41eb276ee9c6" providerId="ADAL" clId="{9B3C58E1-CF7A-4FE2-8E7B-B8D1B7386FB1}" dt="2024-07-08T14:53:18.393" v="2085" actId="165"/>
          <ac:grpSpMkLst>
            <pc:docMk/>
            <pc:sldMk cId="2548484243" sldId="283"/>
            <ac:grpSpMk id="488" creationId="{4A3F7A73-2F17-75C6-90E1-A828F474DAA7}"/>
          </ac:grpSpMkLst>
        </pc:grpChg>
        <pc:grpChg chg="mod topLvl">
          <ac:chgData name="Sudvarg, Marion" userId="2bb9b31b-5f3c-4f72-8e1f-41eb276ee9c6" providerId="ADAL" clId="{9B3C58E1-CF7A-4FE2-8E7B-B8D1B7386FB1}" dt="2024-07-08T14:53:18.393" v="2085" actId="165"/>
          <ac:grpSpMkLst>
            <pc:docMk/>
            <pc:sldMk cId="2548484243" sldId="283"/>
            <ac:grpSpMk id="489" creationId="{D2C9F20F-D5D4-5B63-74FA-BDF2CA6B5C45}"/>
          </ac:grpSpMkLst>
        </pc:grpChg>
        <pc:grpChg chg="mod topLvl">
          <ac:chgData name="Sudvarg, Marion" userId="2bb9b31b-5f3c-4f72-8e1f-41eb276ee9c6" providerId="ADAL" clId="{9B3C58E1-CF7A-4FE2-8E7B-B8D1B7386FB1}" dt="2024-07-08T14:53:18.393" v="2085" actId="165"/>
          <ac:grpSpMkLst>
            <pc:docMk/>
            <pc:sldMk cId="2548484243" sldId="283"/>
            <ac:grpSpMk id="494" creationId="{D13248FE-E75D-8091-5162-2A4D986CAA3C}"/>
          </ac:grpSpMkLst>
        </pc:grpChg>
        <pc:grpChg chg="mod">
          <ac:chgData name="Sudvarg, Marion" userId="2bb9b31b-5f3c-4f72-8e1f-41eb276ee9c6" providerId="ADAL" clId="{9B3C58E1-CF7A-4FE2-8E7B-B8D1B7386FB1}" dt="2024-07-08T14:53:18.393" v="2085" actId="165"/>
          <ac:grpSpMkLst>
            <pc:docMk/>
            <pc:sldMk cId="2548484243" sldId="283"/>
            <ac:grpSpMk id="496" creationId="{9E37A7EB-20E7-6D40-A108-EA7349DC2502}"/>
          </ac:grpSpMkLst>
        </pc:grpChg>
        <pc:grpChg chg="mod">
          <ac:chgData name="Sudvarg, Marion" userId="2bb9b31b-5f3c-4f72-8e1f-41eb276ee9c6" providerId="ADAL" clId="{9B3C58E1-CF7A-4FE2-8E7B-B8D1B7386FB1}" dt="2024-07-08T14:53:18.393" v="2085" actId="165"/>
          <ac:grpSpMkLst>
            <pc:docMk/>
            <pc:sldMk cId="2548484243" sldId="283"/>
            <ac:grpSpMk id="504" creationId="{067CE4D9-F478-2C32-5B29-687C29C59EC6}"/>
          </ac:grpSpMkLst>
        </pc:grpChg>
        <pc:grpChg chg="mod">
          <ac:chgData name="Sudvarg, Marion" userId="2bb9b31b-5f3c-4f72-8e1f-41eb276ee9c6" providerId="ADAL" clId="{9B3C58E1-CF7A-4FE2-8E7B-B8D1B7386FB1}" dt="2024-07-08T14:53:18.393" v="2085" actId="165"/>
          <ac:grpSpMkLst>
            <pc:docMk/>
            <pc:sldMk cId="2548484243" sldId="283"/>
            <ac:grpSpMk id="512" creationId="{FD27462A-2922-D958-1B3F-7893A59BE537}"/>
          </ac:grpSpMkLst>
        </pc:grpChg>
        <pc:picChg chg="del">
          <ac:chgData name="Sudvarg, Marion" userId="2bb9b31b-5f3c-4f72-8e1f-41eb276ee9c6" providerId="ADAL" clId="{9B3C58E1-CF7A-4FE2-8E7B-B8D1B7386FB1}" dt="2024-07-08T14:52:53.535" v="2062" actId="478"/>
          <ac:picMkLst>
            <pc:docMk/>
            <pc:sldMk cId="2548484243" sldId="283"/>
            <ac:picMk id="6" creationId="{7ED2BDA0-97D0-BA51-9010-0809BE5D186C}"/>
          </ac:picMkLst>
        </pc:picChg>
        <pc:picChg chg="del">
          <ac:chgData name="Sudvarg, Marion" userId="2bb9b31b-5f3c-4f72-8e1f-41eb276ee9c6" providerId="ADAL" clId="{9B3C58E1-CF7A-4FE2-8E7B-B8D1B7386FB1}" dt="2024-07-08T14:52:53.535" v="2062" actId="478"/>
          <ac:picMkLst>
            <pc:docMk/>
            <pc:sldMk cId="2548484243" sldId="283"/>
            <ac:picMk id="8" creationId="{BE743E34-1183-596B-C430-E99F47C06679}"/>
          </ac:picMkLst>
        </pc:picChg>
        <pc:picChg chg="del">
          <ac:chgData name="Sudvarg, Marion" userId="2bb9b31b-5f3c-4f72-8e1f-41eb276ee9c6" providerId="ADAL" clId="{9B3C58E1-CF7A-4FE2-8E7B-B8D1B7386FB1}" dt="2024-07-08T14:52:53.535" v="2062" actId="478"/>
          <ac:picMkLst>
            <pc:docMk/>
            <pc:sldMk cId="2548484243" sldId="283"/>
            <ac:picMk id="10" creationId="{C9BFEFA0-1A6B-1EE5-06F7-D93675E9FE71}"/>
          </ac:picMkLst>
        </pc:picChg>
        <pc:picChg chg="del">
          <ac:chgData name="Sudvarg, Marion" userId="2bb9b31b-5f3c-4f72-8e1f-41eb276ee9c6" providerId="ADAL" clId="{9B3C58E1-CF7A-4FE2-8E7B-B8D1B7386FB1}" dt="2024-07-08T14:52:53.535" v="2062" actId="478"/>
          <ac:picMkLst>
            <pc:docMk/>
            <pc:sldMk cId="2548484243" sldId="283"/>
            <ac:picMk id="12" creationId="{ED2019EB-75FA-84B1-D983-1CEB1E4C70AE}"/>
          </ac:picMkLst>
        </pc:picChg>
        <pc:picChg chg="del">
          <ac:chgData name="Sudvarg, Marion" userId="2bb9b31b-5f3c-4f72-8e1f-41eb276ee9c6" providerId="ADAL" clId="{9B3C58E1-CF7A-4FE2-8E7B-B8D1B7386FB1}" dt="2024-07-08T14:52:53.535" v="2062" actId="478"/>
          <ac:picMkLst>
            <pc:docMk/>
            <pc:sldMk cId="2548484243" sldId="283"/>
            <ac:picMk id="15" creationId="{E253E169-BFAE-F8B5-6F70-042FEAB4EE8A}"/>
          </ac:picMkLst>
        </pc:picChg>
        <pc:picChg chg="del">
          <ac:chgData name="Sudvarg, Marion" userId="2bb9b31b-5f3c-4f72-8e1f-41eb276ee9c6" providerId="ADAL" clId="{9B3C58E1-CF7A-4FE2-8E7B-B8D1B7386FB1}" dt="2024-07-08T14:52:53.535" v="2062" actId="478"/>
          <ac:picMkLst>
            <pc:docMk/>
            <pc:sldMk cId="2548484243" sldId="283"/>
            <ac:picMk id="17" creationId="{3A163036-0D56-16AE-37C1-1BC78EA9CDD6}"/>
          </ac:picMkLst>
        </pc:picChg>
        <pc:picChg chg="del">
          <ac:chgData name="Sudvarg, Marion" userId="2bb9b31b-5f3c-4f72-8e1f-41eb276ee9c6" providerId="ADAL" clId="{9B3C58E1-CF7A-4FE2-8E7B-B8D1B7386FB1}" dt="2024-07-08T14:52:53.535" v="2062" actId="478"/>
          <ac:picMkLst>
            <pc:docMk/>
            <pc:sldMk cId="2548484243" sldId="283"/>
            <ac:picMk id="19" creationId="{72006D8E-EAAD-A850-DDC5-B033F99B545C}"/>
          </ac:picMkLst>
        </pc:picChg>
        <pc:picChg chg="del">
          <ac:chgData name="Sudvarg, Marion" userId="2bb9b31b-5f3c-4f72-8e1f-41eb276ee9c6" providerId="ADAL" clId="{9B3C58E1-CF7A-4FE2-8E7B-B8D1B7386FB1}" dt="2024-07-08T14:52:53.535" v="2062" actId="478"/>
          <ac:picMkLst>
            <pc:docMk/>
            <pc:sldMk cId="2548484243" sldId="283"/>
            <ac:picMk id="21" creationId="{55328E68-1DF4-87CD-7A4F-F807B8642586}"/>
          </ac:picMkLst>
        </pc:picChg>
        <pc:picChg chg="del">
          <ac:chgData name="Sudvarg, Marion" userId="2bb9b31b-5f3c-4f72-8e1f-41eb276ee9c6" providerId="ADAL" clId="{9B3C58E1-CF7A-4FE2-8E7B-B8D1B7386FB1}" dt="2024-07-08T14:52:53.535" v="2062" actId="478"/>
          <ac:picMkLst>
            <pc:docMk/>
            <pc:sldMk cId="2548484243" sldId="283"/>
            <ac:picMk id="55" creationId="{03FBA523-5D4F-3D4E-BBB7-2A1C08EFD78A}"/>
          </ac:picMkLst>
        </pc:picChg>
        <pc:picChg chg="del">
          <ac:chgData name="Sudvarg, Marion" userId="2bb9b31b-5f3c-4f72-8e1f-41eb276ee9c6" providerId="ADAL" clId="{9B3C58E1-CF7A-4FE2-8E7B-B8D1B7386FB1}" dt="2024-07-08T14:52:53.535" v="2062" actId="478"/>
          <ac:picMkLst>
            <pc:docMk/>
            <pc:sldMk cId="2548484243" sldId="283"/>
            <ac:picMk id="57" creationId="{85E1B764-E18A-0986-F822-0A042F1F80C9}"/>
          </ac:picMkLst>
        </pc:picChg>
        <pc:picChg chg="del">
          <ac:chgData name="Sudvarg, Marion" userId="2bb9b31b-5f3c-4f72-8e1f-41eb276ee9c6" providerId="ADAL" clId="{9B3C58E1-CF7A-4FE2-8E7B-B8D1B7386FB1}" dt="2024-07-08T14:52:53.535" v="2062" actId="478"/>
          <ac:picMkLst>
            <pc:docMk/>
            <pc:sldMk cId="2548484243" sldId="283"/>
            <ac:picMk id="59" creationId="{4638077B-5E63-EE26-173A-4465CD928C07}"/>
          </ac:picMkLst>
        </pc:picChg>
        <pc:picChg chg="del">
          <ac:chgData name="Sudvarg, Marion" userId="2bb9b31b-5f3c-4f72-8e1f-41eb276ee9c6" providerId="ADAL" clId="{9B3C58E1-CF7A-4FE2-8E7B-B8D1B7386FB1}" dt="2024-07-08T14:52:53.535" v="2062" actId="478"/>
          <ac:picMkLst>
            <pc:docMk/>
            <pc:sldMk cId="2548484243" sldId="283"/>
            <ac:picMk id="61" creationId="{B4D8A0F4-4E58-7EF3-7DE0-C60A2C19D7F2}"/>
          </ac:picMkLst>
        </pc:picChg>
        <pc:picChg chg="del">
          <ac:chgData name="Sudvarg, Marion" userId="2bb9b31b-5f3c-4f72-8e1f-41eb276ee9c6" providerId="ADAL" clId="{9B3C58E1-CF7A-4FE2-8E7B-B8D1B7386FB1}" dt="2024-07-08T14:52:53.535" v="2062" actId="478"/>
          <ac:picMkLst>
            <pc:docMk/>
            <pc:sldMk cId="2548484243" sldId="283"/>
            <ac:picMk id="273" creationId="{1B5F839E-5D50-3A8B-C0C0-1CDE0631B6FA}"/>
          </ac:picMkLst>
        </pc:picChg>
        <pc:picChg chg="del">
          <ac:chgData name="Sudvarg, Marion" userId="2bb9b31b-5f3c-4f72-8e1f-41eb276ee9c6" providerId="ADAL" clId="{9B3C58E1-CF7A-4FE2-8E7B-B8D1B7386FB1}" dt="2024-07-08T14:52:53.535" v="2062" actId="478"/>
          <ac:picMkLst>
            <pc:docMk/>
            <pc:sldMk cId="2548484243" sldId="283"/>
            <ac:picMk id="275" creationId="{BB77AED8-149D-E2DF-2B90-DDC78DC7534C}"/>
          </ac:picMkLst>
        </pc:picChg>
        <pc:picChg chg="del">
          <ac:chgData name="Sudvarg, Marion" userId="2bb9b31b-5f3c-4f72-8e1f-41eb276ee9c6" providerId="ADAL" clId="{9B3C58E1-CF7A-4FE2-8E7B-B8D1B7386FB1}" dt="2024-07-08T14:52:53.535" v="2062" actId="478"/>
          <ac:picMkLst>
            <pc:docMk/>
            <pc:sldMk cId="2548484243" sldId="283"/>
            <ac:picMk id="277" creationId="{C90AAF81-6058-C3A1-4066-CA711FAF4513}"/>
          </ac:picMkLst>
        </pc:picChg>
        <pc:picChg chg="del">
          <ac:chgData name="Sudvarg, Marion" userId="2bb9b31b-5f3c-4f72-8e1f-41eb276ee9c6" providerId="ADAL" clId="{9B3C58E1-CF7A-4FE2-8E7B-B8D1B7386FB1}" dt="2024-07-08T14:52:53.535" v="2062" actId="478"/>
          <ac:picMkLst>
            <pc:docMk/>
            <pc:sldMk cId="2548484243" sldId="283"/>
            <ac:picMk id="279" creationId="{49E8958F-F4D9-D2D5-2115-B6852F4E0E1E}"/>
          </ac:picMkLst>
        </pc:picChg>
        <pc:picChg chg="del">
          <ac:chgData name="Sudvarg, Marion" userId="2bb9b31b-5f3c-4f72-8e1f-41eb276ee9c6" providerId="ADAL" clId="{9B3C58E1-CF7A-4FE2-8E7B-B8D1B7386FB1}" dt="2024-07-08T14:52:53.535" v="2062" actId="478"/>
          <ac:picMkLst>
            <pc:docMk/>
            <pc:sldMk cId="2548484243" sldId="283"/>
            <ac:picMk id="297" creationId="{3F07285E-AC4C-2CA6-B1DB-D3830B167D27}"/>
          </ac:picMkLst>
        </pc:picChg>
        <pc:picChg chg="del">
          <ac:chgData name="Sudvarg, Marion" userId="2bb9b31b-5f3c-4f72-8e1f-41eb276ee9c6" providerId="ADAL" clId="{9B3C58E1-CF7A-4FE2-8E7B-B8D1B7386FB1}" dt="2024-07-08T14:52:53.535" v="2062" actId="478"/>
          <ac:picMkLst>
            <pc:docMk/>
            <pc:sldMk cId="2548484243" sldId="283"/>
            <ac:picMk id="299" creationId="{8B9C665B-CF22-D8EC-5635-40C2EB88A61D}"/>
          </ac:picMkLst>
        </pc:picChg>
        <pc:picChg chg="del">
          <ac:chgData name="Sudvarg, Marion" userId="2bb9b31b-5f3c-4f72-8e1f-41eb276ee9c6" providerId="ADAL" clId="{9B3C58E1-CF7A-4FE2-8E7B-B8D1B7386FB1}" dt="2024-07-08T14:52:53.535" v="2062" actId="478"/>
          <ac:picMkLst>
            <pc:docMk/>
            <pc:sldMk cId="2548484243" sldId="283"/>
            <ac:picMk id="301" creationId="{1C6B721C-51B6-C2A2-FA0C-8B84B9791F57}"/>
          </ac:picMkLst>
        </pc:picChg>
        <pc:picChg chg="del">
          <ac:chgData name="Sudvarg, Marion" userId="2bb9b31b-5f3c-4f72-8e1f-41eb276ee9c6" providerId="ADAL" clId="{9B3C58E1-CF7A-4FE2-8E7B-B8D1B7386FB1}" dt="2024-07-08T14:52:53.535" v="2062" actId="478"/>
          <ac:picMkLst>
            <pc:docMk/>
            <pc:sldMk cId="2548484243" sldId="283"/>
            <ac:picMk id="326" creationId="{17CDE077-8F0B-C498-28D8-3859918EA0C4}"/>
          </ac:picMkLst>
        </pc:picChg>
        <pc:picChg chg="del">
          <ac:chgData name="Sudvarg, Marion" userId="2bb9b31b-5f3c-4f72-8e1f-41eb276ee9c6" providerId="ADAL" clId="{9B3C58E1-CF7A-4FE2-8E7B-B8D1B7386FB1}" dt="2024-07-08T14:52:53.535" v="2062" actId="478"/>
          <ac:picMkLst>
            <pc:docMk/>
            <pc:sldMk cId="2548484243" sldId="283"/>
            <ac:picMk id="333" creationId="{F3617457-CEAD-DE6C-6382-7D2117322F15}"/>
          </ac:picMkLst>
        </pc:picChg>
        <pc:picChg chg="del">
          <ac:chgData name="Sudvarg, Marion" userId="2bb9b31b-5f3c-4f72-8e1f-41eb276ee9c6" providerId="ADAL" clId="{9B3C58E1-CF7A-4FE2-8E7B-B8D1B7386FB1}" dt="2024-07-08T14:52:53.535" v="2062" actId="478"/>
          <ac:picMkLst>
            <pc:docMk/>
            <pc:sldMk cId="2548484243" sldId="283"/>
            <ac:picMk id="344" creationId="{901838B2-67A8-DF5A-6C05-12BC666AD755}"/>
          </ac:picMkLst>
        </pc:picChg>
        <pc:picChg chg="mod">
          <ac:chgData name="Sudvarg, Marion" userId="2bb9b31b-5f3c-4f72-8e1f-41eb276ee9c6" providerId="ADAL" clId="{9B3C58E1-CF7A-4FE2-8E7B-B8D1B7386FB1}" dt="2024-07-08T14:52:53.896" v="2063"/>
          <ac:picMkLst>
            <pc:docMk/>
            <pc:sldMk cId="2548484243" sldId="283"/>
            <ac:picMk id="354" creationId="{5A58BDC1-C875-D8DD-305C-AC3226F8F72E}"/>
          </ac:picMkLst>
        </pc:picChg>
        <pc:picChg chg="mod">
          <ac:chgData name="Sudvarg, Marion" userId="2bb9b31b-5f3c-4f72-8e1f-41eb276ee9c6" providerId="ADAL" clId="{9B3C58E1-CF7A-4FE2-8E7B-B8D1B7386FB1}" dt="2024-07-08T14:52:53.896" v="2063"/>
          <ac:picMkLst>
            <pc:docMk/>
            <pc:sldMk cId="2548484243" sldId="283"/>
            <ac:picMk id="357" creationId="{A94FC588-5045-C5D8-E52D-E9A207B564F6}"/>
          </ac:picMkLst>
        </pc:picChg>
        <pc:picChg chg="mod">
          <ac:chgData name="Sudvarg, Marion" userId="2bb9b31b-5f3c-4f72-8e1f-41eb276ee9c6" providerId="ADAL" clId="{9B3C58E1-CF7A-4FE2-8E7B-B8D1B7386FB1}" dt="2024-07-08T14:52:53.896" v="2063"/>
          <ac:picMkLst>
            <pc:docMk/>
            <pc:sldMk cId="2548484243" sldId="283"/>
            <ac:picMk id="360" creationId="{1F57D250-1DC3-DA79-15C1-3A72A8F2003B}"/>
          </ac:picMkLst>
        </pc:picChg>
        <pc:picChg chg="mod">
          <ac:chgData name="Sudvarg, Marion" userId="2bb9b31b-5f3c-4f72-8e1f-41eb276ee9c6" providerId="ADAL" clId="{9B3C58E1-CF7A-4FE2-8E7B-B8D1B7386FB1}" dt="2024-07-08T14:52:53.896" v="2063"/>
          <ac:picMkLst>
            <pc:docMk/>
            <pc:sldMk cId="2548484243" sldId="283"/>
            <ac:picMk id="363" creationId="{DC960055-5A32-F8CE-79DB-1A60FC972374}"/>
          </ac:picMkLst>
        </pc:picChg>
        <pc:picChg chg="mod">
          <ac:chgData name="Sudvarg, Marion" userId="2bb9b31b-5f3c-4f72-8e1f-41eb276ee9c6" providerId="ADAL" clId="{9B3C58E1-CF7A-4FE2-8E7B-B8D1B7386FB1}" dt="2024-07-08T14:52:53.896" v="2063"/>
          <ac:picMkLst>
            <pc:docMk/>
            <pc:sldMk cId="2548484243" sldId="283"/>
            <ac:picMk id="367" creationId="{CAA9C5D8-FABF-C811-3B77-1FCDF78128A7}"/>
          </ac:picMkLst>
        </pc:picChg>
        <pc:picChg chg="mod">
          <ac:chgData name="Sudvarg, Marion" userId="2bb9b31b-5f3c-4f72-8e1f-41eb276ee9c6" providerId="ADAL" clId="{9B3C58E1-CF7A-4FE2-8E7B-B8D1B7386FB1}" dt="2024-07-08T14:52:53.896" v="2063"/>
          <ac:picMkLst>
            <pc:docMk/>
            <pc:sldMk cId="2548484243" sldId="283"/>
            <ac:picMk id="370" creationId="{49429820-6462-2945-758D-3132588F33C0}"/>
          </ac:picMkLst>
        </pc:picChg>
        <pc:picChg chg="mod">
          <ac:chgData name="Sudvarg, Marion" userId="2bb9b31b-5f3c-4f72-8e1f-41eb276ee9c6" providerId="ADAL" clId="{9B3C58E1-CF7A-4FE2-8E7B-B8D1B7386FB1}" dt="2024-07-08T14:52:53.896" v="2063"/>
          <ac:picMkLst>
            <pc:docMk/>
            <pc:sldMk cId="2548484243" sldId="283"/>
            <ac:picMk id="373" creationId="{F441E896-C41A-B65C-2969-FCB2080A272D}"/>
          </ac:picMkLst>
        </pc:picChg>
        <pc:picChg chg="mod">
          <ac:chgData name="Sudvarg, Marion" userId="2bb9b31b-5f3c-4f72-8e1f-41eb276ee9c6" providerId="ADAL" clId="{9B3C58E1-CF7A-4FE2-8E7B-B8D1B7386FB1}" dt="2024-07-08T14:52:53.896" v="2063"/>
          <ac:picMkLst>
            <pc:docMk/>
            <pc:sldMk cId="2548484243" sldId="283"/>
            <ac:picMk id="376" creationId="{EFF498BF-465D-722B-592D-F66E12DB1A12}"/>
          </ac:picMkLst>
        </pc:picChg>
        <pc:picChg chg="add mod">
          <ac:chgData name="Sudvarg, Marion" userId="2bb9b31b-5f3c-4f72-8e1f-41eb276ee9c6" providerId="ADAL" clId="{9B3C58E1-CF7A-4FE2-8E7B-B8D1B7386FB1}" dt="2024-07-08T14:52:56.648" v="2082" actId="1036"/>
          <ac:picMkLst>
            <pc:docMk/>
            <pc:sldMk cId="2548484243" sldId="283"/>
            <ac:picMk id="410" creationId="{4F831E77-CBC1-27C6-1B48-C977A6FF8851}"/>
          </ac:picMkLst>
        </pc:picChg>
        <pc:picChg chg="add mod">
          <ac:chgData name="Sudvarg, Marion" userId="2bb9b31b-5f3c-4f72-8e1f-41eb276ee9c6" providerId="ADAL" clId="{9B3C58E1-CF7A-4FE2-8E7B-B8D1B7386FB1}" dt="2024-07-08T14:52:56.648" v="2082" actId="1036"/>
          <ac:picMkLst>
            <pc:docMk/>
            <pc:sldMk cId="2548484243" sldId="283"/>
            <ac:picMk id="412" creationId="{4D5EC1DB-7F16-5D46-BB09-0EBF98CF1BC4}"/>
          </ac:picMkLst>
        </pc:picChg>
        <pc:picChg chg="add mod">
          <ac:chgData name="Sudvarg, Marion" userId="2bb9b31b-5f3c-4f72-8e1f-41eb276ee9c6" providerId="ADAL" clId="{9B3C58E1-CF7A-4FE2-8E7B-B8D1B7386FB1}" dt="2024-07-08T14:52:56.648" v="2082" actId="1036"/>
          <ac:picMkLst>
            <pc:docMk/>
            <pc:sldMk cId="2548484243" sldId="283"/>
            <ac:picMk id="414" creationId="{D27A1AA7-A998-7C13-8CA1-2B0FC7796F53}"/>
          </ac:picMkLst>
        </pc:picChg>
        <pc:picChg chg="add mod">
          <ac:chgData name="Sudvarg, Marion" userId="2bb9b31b-5f3c-4f72-8e1f-41eb276ee9c6" providerId="ADAL" clId="{9B3C58E1-CF7A-4FE2-8E7B-B8D1B7386FB1}" dt="2024-07-08T14:52:56.648" v="2082" actId="1036"/>
          <ac:picMkLst>
            <pc:docMk/>
            <pc:sldMk cId="2548484243" sldId="283"/>
            <ac:picMk id="416" creationId="{DED202AA-B9FD-C195-AA4A-1A67331238FB}"/>
          </ac:picMkLst>
        </pc:picChg>
        <pc:picChg chg="add mod">
          <ac:chgData name="Sudvarg, Marion" userId="2bb9b31b-5f3c-4f72-8e1f-41eb276ee9c6" providerId="ADAL" clId="{9B3C58E1-CF7A-4FE2-8E7B-B8D1B7386FB1}" dt="2024-07-08T14:52:56.648" v="2082" actId="1036"/>
          <ac:picMkLst>
            <pc:docMk/>
            <pc:sldMk cId="2548484243" sldId="283"/>
            <ac:picMk id="435" creationId="{B90FBEA1-5CC5-9E95-CBD6-8AFA7CC9B383}"/>
          </ac:picMkLst>
        </pc:picChg>
        <pc:picChg chg="add mod">
          <ac:chgData name="Sudvarg, Marion" userId="2bb9b31b-5f3c-4f72-8e1f-41eb276ee9c6" providerId="ADAL" clId="{9B3C58E1-CF7A-4FE2-8E7B-B8D1B7386FB1}" dt="2024-07-08T14:52:56.648" v="2082" actId="1036"/>
          <ac:picMkLst>
            <pc:docMk/>
            <pc:sldMk cId="2548484243" sldId="283"/>
            <ac:picMk id="437" creationId="{677ED38F-031A-ED41-EC23-0B828C649A39}"/>
          </ac:picMkLst>
        </pc:picChg>
        <pc:picChg chg="add mod">
          <ac:chgData name="Sudvarg, Marion" userId="2bb9b31b-5f3c-4f72-8e1f-41eb276ee9c6" providerId="ADAL" clId="{9B3C58E1-CF7A-4FE2-8E7B-B8D1B7386FB1}" dt="2024-07-08T14:52:56.648" v="2082" actId="1036"/>
          <ac:picMkLst>
            <pc:docMk/>
            <pc:sldMk cId="2548484243" sldId="283"/>
            <ac:picMk id="439" creationId="{BF1B8255-2757-5ABA-1640-0081C8EFCB60}"/>
          </ac:picMkLst>
        </pc:picChg>
        <pc:picChg chg="add mod">
          <ac:chgData name="Sudvarg, Marion" userId="2bb9b31b-5f3c-4f72-8e1f-41eb276ee9c6" providerId="ADAL" clId="{9B3C58E1-CF7A-4FE2-8E7B-B8D1B7386FB1}" dt="2024-07-08T14:52:56.648" v="2082" actId="1036"/>
          <ac:picMkLst>
            <pc:docMk/>
            <pc:sldMk cId="2548484243" sldId="283"/>
            <ac:picMk id="441" creationId="{23A9A564-2ADE-95C3-6A28-549989C5B709}"/>
          </ac:picMkLst>
        </pc:picChg>
        <pc:picChg chg="add mod">
          <ac:chgData name="Sudvarg, Marion" userId="2bb9b31b-5f3c-4f72-8e1f-41eb276ee9c6" providerId="ADAL" clId="{9B3C58E1-CF7A-4FE2-8E7B-B8D1B7386FB1}" dt="2024-07-08T14:52:56.648" v="2082" actId="1036"/>
          <ac:picMkLst>
            <pc:docMk/>
            <pc:sldMk cId="2548484243" sldId="283"/>
            <ac:picMk id="459" creationId="{9331357B-B10F-5217-7E85-250B936E039C}"/>
          </ac:picMkLst>
        </pc:picChg>
        <pc:picChg chg="add mod">
          <ac:chgData name="Sudvarg, Marion" userId="2bb9b31b-5f3c-4f72-8e1f-41eb276ee9c6" providerId="ADAL" clId="{9B3C58E1-CF7A-4FE2-8E7B-B8D1B7386FB1}" dt="2024-07-08T14:52:56.648" v="2082" actId="1036"/>
          <ac:picMkLst>
            <pc:docMk/>
            <pc:sldMk cId="2548484243" sldId="283"/>
            <ac:picMk id="461" creationId="{43C43E94-5E80-4688-D634-87AC9A98F6B5}"/>
          </ac:picMkLst>
        </pc:picChg>
        <pc:picChg chg="add mod">
          <ac:chgData name="Sudvarg, Marion" userId="2bb9b31b-5f3c-4f72-8e1f-41eb276ee9c6" providerId="ADAL" clId="{9B3C58E1-CF7A-4FE2-8E7B-B8D1B7386FB1}" dt="2024-07-08T14:52:56.648" v="2082" actId="1036"/>
          <ac:picMkLst>
            <pc:docMk/>
            <pc:sldMk cId="2548484243" sldId="283"/>
            <ac:picMk id="463" creationId="{885C5BB9-3D6C-1C46-8F6C-DC1CB2C22278}"/>
          </ac:picMkLst>
        </pc:picChg>
        <pc:picChg chg="mod">
          <ac:chgData name="Sudvarg, Marion" userId="2bb9b31b-5f3c-4f72-8e1f-41eb276ee9c6" providerId="ADAL" clId="{9B3C58E1-CF7A-4FE2-8E7B-B8D1B7386FB1}" dt="2024-07-08T14:53:18.393" v="2085" actId="165"/>
          <ac:picMkLst>
            <pc:docMk/>
            <pc:sldMk cId="2548484243" sldId="283"/>
            <ac:picMk id="503" creationId="{F97545D9-521C-183D-4F44-12105A93F27F}"/>
          </ac:picMkLst>
        </pc:picChg>
        <pc:picChg chg="mod">
          <ac:chgData name="Sudvarg, Marion" userId="2bb9b31b-5f3c-4f72-8e1f-41eb276ee9c6" providerId="ADAL" clId="{9B3C58E1-CF7A-4FE2-8E7B-B8D1B7386FB1}" dt="2024-07-08T14:53:18.393" v="2085" actId="165"/>
          <ac:picMkLst>
            <pc:docMk/>
            <pc:sldMk cId="2548484243" sldId="283"/>
            <ac:picMk id="511" creationId="{A2D9BFD8-F1E0-9D22-2F01-2011A8A9CB83}"/>
          </ac:picMkLst>
        </pc:picChg>
        <pc:picChg chg="mod">
          <ac:chgData name="Sudvarg, Marion" userId="2bb9b31b-5f3c-4f72-8e1f-41eb276ee9c6" providerId="ADAL" clId="{9B3C58E1-CF7A-4FE2-8E7B-B8D1B7386FB1}" dt="2024-07-08T14:53:18.393" v="2085" actId="165"/>
          <ac:picMkLst>
            <pc:docMk/>
            <pc:sldMk cId="2548484243" sldId="283"/>
            <ac:picMk id="519" creationId="{2EA55139-E5F9-F601-4D60-40BA4A8C7A3A}"/>
          </ac:picMkLst>
        </pc:picChg>
        <pc:cxnChg chg="del mod">
          <ac:chgData name="Sudvarg, Marion" userId="2bb9b31b-5f3c-4f72-8e1f-41eb276ee9c6" providerId="ADAL" clId="{9B3C58E1-CF7A-4FE2-8E7B-B8D1B7386FB1}" dt="2024-07-08T14:52:53.535" v="2062" actId="478"/>
          <ac:cxnSpMkLst>
            <pc:docMk/>
            <pc:sldMk cId="2548484243" sldId="283"/>
            <ac:cxnSpMk id="22" creationId="{7F44333F-91D9-BC0A-D384-AE8F64489DA0}"/>
          </ac:cxnSpMkLst>
        </pc:cxnChg>
        <pc:cxnChg chg="del">
          <ac:chgData name="Sudvarg, Marion" userId="2bb9b31b-5f3c-4f72-8e1f-41eb276ee9c6" providerId="ADAL" clId="{9B3C58E1-CF7A-4FE2-8E7B-B8D1B7386FB1}" dt="2024-07-08T14:52:53.535" v="2062" actId="478"/>
          <ac:cxnSpMkLst>
            <pc:docMk/>
            <pc:sldMk cId="2548484243" sldId="283"/>
            <ac:cxnSpMk id="23" creationId="{FD5F8403-48DF-9584-1FC1-50F76BEB048D}"/>
          </ac:cxnSpMkLst>
        </pc:cxnChg>
        <pc:cxnChg chg="del mod">
          <ac:chgData name="Sudvarg, Marion" userId="2bb9b31b-5f3c-4f72-8e1f-41eb276ee9c6" providerId="ADAL" clId="{9B3C58E1-CF7A-4FE2-8E7B-B8D1B7386FB1}" dt="2024-07-08T14:52:53.535" v="2062" actId="478"/>
          <ac:cxnSpMkLst>
            <pc:docMk/>
            <pc:sldMk cId="2548484243" sldId="283"/>
            <ac:cxnSpMk id="24" creationId="{A1CF0F79-F5CB-5C69-8067-EAFE6AA9955A}"/>
          </ac:cxnSpMkLst>
        </pc:cxnChg>
        <pc:cxnChg chg="del">
          <ac:chgData name="Sudvarg, Marion" userId="2bb9b31b-5f3c-4f72-8e1f-41eb276ee9c6" providerId="ADAL" clId="{9B3C58E1-CF7A-4FE2-8E7B-B8D1B7386FB1}" dt="2024-07-08T14:52:53.535" v="2062" actId="478"/>
          <ac:cxnSpMkLst>
            <pc:docMk/>
            <pc:sldMk cId="2548484243" sldId="283"/>
            <ac:cxnSpMk id="25" creationId="{AF26EBF0-C47B-B348-76E7-D8F91890E78E}"/>
          </ac:cxnSpMkLst>
        </pc:cxnChg>
        <pc:cxnChg chg="del">
          <ac:chgData name="Sudvarg, Marion" userId="2bb9b31b-5f3c-4f72-8e1f-41eb276ee9c6" providerId="ADAL" clId="{9B3C58E1-CF7A-4FE2-8E7B-B8D1B7386FB1}" dt="2024-07-08T14:52:53.535" v="2062" actId="478"/>
          <ac:cxnSpMkLst>
            <pc:docMk/>
            <pc:sldMk cId="2548484243" sldId="283"/>
            <ac:cxnSpMk id="26" creationId="{67C99EFB-6F38-A786-DB3D-8B8974466086}"/>
          </ac:cxnSpMkLst>
        </pc:cxnChg>
        <pc:cxnChg chg="del mod">
          <ac:chgData name="Sudvarg, Marion" userId="2bb9b31b-5f3c-4f72-8e1f-41eb276ee9c6" providerId="ADAL" clId="{9B3C58E1-CF7A-4FE2-8E7B-B8D1B7386FB1}" dt="2024-07-08T14:52:53.535" v="2062" actId="478"/>
          <ac:cxnSpMkLst>
            <pc:docMk/>
            <pc:sldMk cId="2548484243" sldId="283"/>
            <ac:cxnSpMk id="27" creationId="{F50C9959-8094-B388-056E-7D781CBC24B3}"/>
          </ac:cxnSpMkLst>
        </pc:cxnChg>
        <pc:cxnChg chg="del">
          <ac:chgData name="Sudvarg, Marion" userId="2bb9b31b-5f3c-4f72-8e1f-41eb276ee9c6" providerId="ADAL" clId="{9B3C58E1-CF7A-4FE2-8E7B-B8D1B7386FB1}" dt="2024-07-08T14:52:53.535" v="2062" actId="478"/>
          <ac:cxnSpMkLst>
            <pc:docMk/>
            <pc:sldMk cId="2548484243" sldId="283"/>
            <ac:cxnSpMk id="28" creationId="{C625EB44-3F2F-6466-EBF3-7A8C8BD5D667}"/>
          </ac:cxnSpMkLst>
        </pc:cxnChg>
        <pc:cxnChg chg="del">
          <ac:chgData name="Sudvarg, Marion" userId="2bb9b31b-5f3c-4f72-8e1f-41eb276ee9c6" providerId="ADAL" clId="{9B3C58E1-CF7A-4FE2-8E7B-B8D1B7386FB1}" dt="2024-07-08T14:52:53.535" v="2062" actId="478"/>
          <ac:cxnSpMkLst>
            <pc:docMk/>
            <pc:sldMk cId="2548484243" sldId="283"/>
            <ac:cxnSpMk id="29" creationId="{1FE70EAA-6A30-0BE0-56FA-3B09DF2298A3}"/>
          </ac:cxnSpMkLst>
        </pc:cxnChg>
        <pc:cxnChg chg="del">
          <ac:chgData name="Sudvarg, Marion" userId="2bb9b31b-5f3c-4f72-8e1f-41eb276ee9c6" providerId="ADAL" clId="{9B3C58E1-CF7A-4FE2-8E7B-B8D1B7386FB1}" dt="2024-07-08T14:52:53.535" v="2062" actId="478"/>
          <ac:cxnSpMkLst>
            <pc:docMk/>
            <pc:sldMk cId="2548484243" sldId="283"/>
            <ac:cxnSpMk id="30" creationId="{0D390A26-161F-6D9F-6A42-1C89EE1ADDD9}"/>
          </ac:cxnSpMkLst>
        </pc:cxnChg>
        <pc:cxnChg chg="del mod">
          <ac:chgData name="Sudvarg, Marion" userId="2bb9b31b-5f3c-4f72-8e1f-41eb276ee9c6" providerId="ADAL" clId="{9B3C58E1-CF7A-4FE2-8E7B-B8D1B7386FB1}" dt="2024-07-08T14:52:53.535" v="2062" actId="478"/>
          <ac:cxnSpMkLst>
            <pc:docMk/>
            <pc:sldMk cId="2548484243" sldId="283"/>
            <ac:cxnSpMk id="31" creationId="{043E1CC7-00E8-4ACA-3D9A-95D80EB66E4D}"/>
          </ac:cxnSpMkLst>
        </pc:cxnChg>
        <pc:cxnChg chg="del mod">
          <ac:chgData name="Sudvarg, Marion" userId="2bb9b31b-5f3c-4f72-8e1f-41eb276ee9c6" providerId="ADAL" clId="{9B3C58E1-CF7A-4FE2-8E7B-B8D1B7386FB1}" dt="2024-07-08T14:52:53.535" v="2062" actId="478"/>
          <ac:cxnSpMkLst>
            <pc:docMk/>
            <pc:sldMk cId="2548484243" sldId="283"/>
            <ac:cxnSpMk id="32" creationId="{0A8B8C02-9195-CB0F-4D8C-337DD21FB383}"/>
          </ac:cxnSpMkLst>
        </pc:cxnChg>
        <pc:cxnChg chg="del">
          <ac:chgData name="Sudvarg, Marion" userId="2bb9b31b-5f3c-4f72-8e1f-41eb276ee9c6" providerId="ADAL" clId="{9B3C58E1-CF7A-4FE2-8E7B-B8D1B7386FB1}" dt="2024-07-08T14:52:53.535" v="2062" actId="478"/>
          <ac:cxnSpMkLst>
            <pc:docMk/>
            <pc:sldMk cId="2548484243" sldId="283"/>
            <ac:cxnSpMk id="33" creationId="{02F72A4A-A592-47F8-3EEB-68DEF39CBDF0}"/>
          </ac:cxnSpMkLst>
        </pc:cxnChg>
        <pc:cxnChg chg="del">
          <ac:chgData name="Sudvarg, Marion" userId="2bb9b31b-5f3c-4f72-8e1f-41eb276ee9c6" providerId="ADAL" clId="{9B3C58E1-CF7A-4FE2-8E7B-B8D1B7386FB1}" dt="2024-07-08T14:52:53.535" v="2062" actId="478"/>
          <ac:cxnSpMkLst>
            <pc:docMk/>
            <pc:sldMk cId="2548484243" sldId="283"/>
            <ac:cxnSpMk id="34" creationId="{11AC15E1-511B-506A-ED59-4020BDAD086B}"/>
          </ac:cxnSpMkLst>
        </pc:cxnChg>
        <pc:cxnChg chg="del">
          <ac:chgData name="Sudvarg, Marion" userId="2bb9b31b-5f3c-4f72-8e1f-41eb276ee9c6" providerId="ADAL" clId="{9B3C58E1-CF7A-4FE2-8E7B-B8D1B7386FB1}" dt="2024-07-08T14:52:53.535" v="2062" actId="478"/>
          <ac:cxnSpMkLst>
            <pc:docMk/>
            <pc:sldMk cId="2548484243" sldId="283"/>
            <ac:cxnSpMk id="35" creationId="{04ADE14A-ABF8-CF5B-F78C-755ABBF4DFB3}"/>
          </ac:cxnSpMkLst>
        </pc:cxnChg>
        <pc:cxnChg chg="del mod">
          <ac:chgData name="Sudvarg, Marion" userId="2bb9b31b-5f3c-4f72-8e1f-41eb276ee9c6" providerId="ADAL" clId="{9B3C58E1-CF7A-4FE2-8E7B-B8D1B7386FB1}" dt="2024-07-08T14:52:53.535" v="2062" actId="478"/>
          <ac:cxnSpMkLst>
            <pc:docMk/>
            <pc:sldMk cId="2548484243" sldId="283"/>
            <ac:cxnSpMk id="36" creationId="{3B7B836D-D0D3-44BE-A703-3B78821273EB}"/>
          </ac:cxnSpMkLst>
        </pc:cxnChg>
        <pc:cxnChg chg="del mod">
          <ac:chgData name="Sudvarg, Marion" userId="2bb9b31b-5f3c-4f72-8e1f-41eb276ee9c6" providerId="ADAL" clId="{9B3C58E1-CF7A-4FE2-8E7B-B8D1B7386FB1}" dt="2024-07-08T14:52:53.535" v="2062" actId="478"/>
          <ac:cxnSpMkLst>
            <pc:docMk/>
            <pc:sldMk cId="2548484243" sldId="283"/>
            <ac:cxnSpMk id="37" creationId="{5C0BDE92-0E5D-C04C-4868-FFCDE3B098FB}"/>
          </ac:cxnSpMkLst>
        </pc:cxnChg>
        <pc:cxnChg chg="del mod">
          <ac:chgData name="Sudvarg, Marion" userId="2bb9b31b-5f3c-4f72-8e1f-41eb276ee9c6" providerId="ADAL" clId="{9B3C58E1-CF7A-4FE2-8E7B-B8D1B7386FB1}" dt="2024-07-08T14:52:53.535" v="2062" actId="478"/>
          <ac:cxnSpMkLst>
            <pc:docMk/>
            <pc:sldMk cId="2548484243" sldId="283"/>
            <ac:cxnSpMk id="41" creationId="{9CDB665D-A978-1AD1-4343-60C6A9DF4EF6}"/>
          </ac:cxnSpMkLst>
        </pc:cxnChg>
        <pc:cxnChg chg="del mod">
          <ac:chgData name="Sudvarg, Marion" userId="2bb9b31b-5f3c-4f72-8e1f-41eb276ee9c6" providerId="ADAL" clId="{9B3C58E1-CF7A-4FE2-8E7B-B8D1B7386FB1}" dt="2024-07-08T14:52:53.535" v="2062" actId="478"/>
          <ac:cxnSpMkLst>
            <pc:docMk/>
            <pc:sldMk cId="2548484243" sldId="283"/>
            <ac:cxnSpMk id="42" creationId="{98FD32A2-2F4A-FD8B-3FBA-825E6D570071}"/>
          </ac:cxnSpMkLst>
        </pc:cxnChg>
        <pc:cxnChg chg="del mod">
          <ac:chgData name="Sudvarg, Marion" userId="2bb9b31b-5f3c-4f72-8e1f-41eb276ee9c6" providerId="ADAL" clId="{9B3C58E1-CF7A-4FE2-8E7B-B8D1B7386FB1}" dt="2024-07-08T14:52:53.535" v="2062" actId="478"/>
          <ac:cxnSpMkLst>
            <pc:docMk/>
            <pc:sldMk cId="2548484243" sldId="283"/>
            <ac:cxnSpMk id="43" creationId="{EC4592DF-67DA-CBCB-4642-DBB9E5C0C1B3}"/>
          </ac:cxnSpMkLst>
        </pc:cxnChg>
        <pc:cxnChg chg="del">
          <ac:chgData name="Sudvarg, Marion" userId="2bb9b31b-5f3c-4f72-8e1f-41eb276ee9c6" providerId="ADAL" clId="{9B3C58E1-CF7A-4FE2-8E7B-B8D1B7386FB1}" dt="2024-07-08T14:52:53.535" v="2062" actId="478"/>
          <ac:cxnSpMkLst>
            <pc:docMk/>
            <pc:sldMk cId="2548484243" sldId="283"/>
            <ac:cxnSpMk id="44" creationId="{EE2A3957-E583-D411-5E18-493840EFAB63}"/>
          </ac:cxnSpMkLst>
        </pc:cxnChg>
        <pc:cxnChg chg="del">
          <ac:chgData name="Sudvarg, Marion" userId="2bb9b31b-5f3c-4f72-8e1f-41eb276ee9c6" providerId="ADAL" clId="{9B3C58E1-CF7A-4FE2-8E7B-B8D1B7386FB1}" dt="2024-07-08T14:52:53.535" v="2062" actId="478"/>
          <ac:cxnSpMkLst>
            <pc:docMk/>
            <pc:sldMk cId="2548484243" sldId="283"/>
            <ac:cxnSpMk id="45" creationId="{0B7E774E-F389-E1E8-AB1A-98850FAD45C3}"/>
          </ac:cxnSpMkLst>
        </pc:cxnChg>
        <pc:cxnChg chg="del mod">
          <ac:chgData name="Sudvarg, Marion" userId="2bb9b31b-5f3c-4f72-8e1f-41eb276ee9c6" providerId="ADAL" clId="{9B3C58E1-CF7A-4FE2-8E7B-B8D1B7386FB1}" dt="2024-07-08T14:52:53.535" v="2062" actId="478"/>
          <ac:cxnSpMkLst>
            <pc:docMk/>
            <pc:sldMk cId="2548484243" sldId="283"/>
            <ac:cxnSpMk id="46" creationId="{0ABF8F69-F251-E97D-863C-E42E0284DE22}"/>
          </ac:cxnSpMkLst>
        </pc:cxnChg>
        <pc:cxnChg chg="del">
          <ac:chgData name="Sudvarg, Marion" userId="2bb9b31b-5f3c-4f72-8e1f-41eb276ee9c6" providerId="ADAL" clId="{9B3C58E1-CF7A-4FE2-8E7B-B8D1B7386FB1}" dt="2024-07-08T14:52:53.535" v="2062" actId="478"/>
          <ac:cxnSpMkLst>
            <pc:docMk/>
            <pc:sldMk cId="2548484243" sldId="283"/>
            <ac:cxnSpMk id="47" creationId="{63D3F4CE-E3FE-BB20-1B42-1B727D66BE42}"/>
          </ac:cxnSpMkLst>
        </pc:cxnChg>
        <pc:cxnChg chg="del">
          <ac:chgData name="Sudvarg, Marion" userId="2bb9b31b-5f3c-4f72-8e1f-41eb276ee9c6" providerId="ADAL" clId="{9B3C58E1-CF7A-4FE2-8E7B-B8D1B7386FB1}" dt="2024-07-08T14:52:53.535" v="2062" actId="478"/>
          <ac:cxnSpMkLst>
            <pc:docMk/>
            <pc:sldMk cId="2548484243" sldId="283"/>
            <ac:cxnSpMk id="48" creationId="{D8E48DE5-A5A5-ACE2-CB7F-9E8ECF5B361F}"/>
          </ac:cxnSpMkLst>
        </pc:cxnChg>
        <pc:cxnChg chg="del mod">
          <ac:chgData name="Sudvarg, Marion" userId="2bb9b31b-5f3c-4f72-8e1f-41eb276ee9c6" providerId="ADAL" clId="{9B3C58E1-CF7A-4FE2-8E7B-B8D1B7386FB1}" dt="2024-07-08T14:52:53.535" v="2062" actId="478"/>
          <ac:cxnSpMkLst>
            <pc:docMk/>
            <pc:sldMk cId="2548484243" sldId="283"/>
            <ac:cxnSpMk id="49" creationId="{0E62DF91-6512-BC65-F72F-E7B8CF5A30E7}"/>
          </ac:cxnSpMkLst>
        </pc:cxnChg>
        <pc:cxnChg chg="del mod">
          <ac:chgData name="Sudvarg, Marion" userId="2bb9b31b-5f3c-4f72-8e1f-41eb276ee9c6" providerId="ADAL" clId="{9B3C58E1-CF7A-4FE2-8E7B-B8D1B7386FB1}" dt="2024-07-08T14:52:53.535" v="2062" actId="478"/>
          <ac:cxnSpMkLst>
            <pc:docMk/>
            <pc:sldMk cId="2548484243" sldId="283"/>
            <ac:cxnSpMk id="50" creationId="{2D6536E3-7E91-3BCA-F12F-A0A1F71E6F2C}"/>
          </ac:cxnSpMkLst>
        </pc:cxnChg>
        <pc:cxnChg chg="del">
          <ac:chgData name="Sudvarg, Marion" userId="2bb9b31b-5f3c-4f72-8e1f-41eb276ee9c6" providerId="ADAL" clId="{9B3C58E1-CF7A-4FE2-8E7B-B8D1B7386FB1}" dt="2024-07-08T14:52:53.535" v="2062" actId="478"/>
          <ac:cxnSpMkLst>
            <pc:docMk/>
            <pc:sldMk cId="2548484243" sldId="283"/>
            <ac:cxnSpMk id="51" creationId="{A338AB9B-413E-0372-625B-70F0FD220269}"/>
          </ac:cxnSpMkLst>
        </pc:cxnChg>
        <pc:cxnChg chg="del mod">
          <ac:chgData name="Sudvarg, Marion" userId="2bb9b31b-5f3c-4f72-8e1f-41eb276ee9c6" providerId="ADAL" clId="{9B3C58E1-CF7A-4FE2-8E7B-B8D1B7386FB1}" dt="2024-07-08T14:52:53.535" v="2062" actId="478"/>
          <ac:cxnSpMkLst>
            <pc:docMk/>
            <pc:sldMk cId="2548484243" sldId="283"/>
            <ac:cxnSpMk id="52" creationId="{0C44EF80-A767-CC45-5A3B-5311D616D76C}"/>
          </ac:cxnSpMkLst>
        </pc:cxnChg>
        <pc:cxnChg chg="del mod">
          <ac:chgData name="Sudvarg, Marion" userId="2bb9b31b-5f3c-4f72-8e1f-41eb276ee9c6" providerId="ADAL" clId="{9B3C58E1-CF7A-4FE2-8E7B-B8D1B7386FB1}" dt="2024-07-08T14:52:53.535" v="2062" actId="478"/>
          <ac:cxnSpMkLst>
            <pc:docMk/>
            <pc:sldMk cId="2548484243" sldId="283"/>
            <ac:cxnSpMk id="62" creationId="{CF99BEB2-D131-DD17-0466-61B1A7D5011A}"/>
          </ac:cxnSpMkLst>
        </pc:cxnChg>
        <pc:cxnChg chg="del">
          <ac:chgData name="Sudvarg, Marion" userId="2bb9b31b-5f3c-4f72-8e1f-41eb276ee9c6" providerId="ADAL" clId="{9B3C58E1-CF7A-4FE2-8E7B-B8D1B7386FB1}" dt="2024-07-08T14:52:53.535" v="2062" actId="478"/>
          <ac:cxnSpMkLst>
            <pc:docMk/>
            <pc:sldMk cId="2548484243" sldId="283"/>
            <ac:cxnSpMk id="63" creationId="{BA33357D-F7E8-9FBD-C2B6-5A9AFC6FFCB8}"/>
          </ac:cxnSpMkLst>
        </pc:cxnChg>
        <pc:cxnChg chg="del mod">
          <ac:chgData name="Sudvarg, Marion" userId="2bb9b31b-5f3c-4f72-8e1f-41eb276ee9c6" providerId="ADAL" clId="{9B3C58E1-CF7A-4FE2-8E7B-B8D1B7386FB1}" dt="2024-07-08T14:52:53.535" v="2062" actId="478"/>
          <ac:cxnSpMkLst>
            <pc:docMk/>
            <pc:sldMk cId="2548484243" sldId="283"/>
            <ac:cxnSpMk id="256" creationId="{94A274B1-651F-5935-3CB6-A0B92D7DF787}"/>
          </ac:cxnSpMkLst>
        </pc:cxnChg>
        <pc:cxnChg chg="del">
          <ac:chgData name="Sudvarg, Marion" userId="2bb9b31b-5f3c-4f72-8e1f-41eb276ee9c6" providerId="ADAL" clId="{9B3C58E1-CF7A-4FE2-8E7B-B8D1B7386FB1}" dt="2024-07-08T14:52:53.535" v="2062" actId="478"/>
          <ac:cxnSpMkLst>
            <pc:docMk/>
            <pc:sldMk cId="2548484243" sldId="283"/>
            <ac:cxnSpMk id="257" creationId="{F985C683-216B-DB8C-C940-FBF80D9FD874}"/>
          </ac:cxnSpMkLst>
        </pc:cxnChg>
        <pc:cxnChg chg="del">
          <ac:chgData name="Sudvarg, Marion" userId="2bb9b31b-5f3c-4f72-8e1f-41eb276ee9c6" providerId="ADAL" clId="{9B3C58E1-CF7A-4FE2-8E7B-B8D1B7386FB1}" dt="2024-07-08T14:52:53.535" v="2062" actId="478"/>
          <ac:cxnSpMkLst>
            <pc:docMk/>
            <pc:sldMk cId="2548484243" sldId="283"/>
            <ac:cxnSpMk id="258" creationId="{F3E514AD-2DC3-A147-5DF7-456BFB1130F0}"/>
          </ac:cxnSpMkLst>
        </pc:cxnChg>
        <pc:cxnChg chg="del mod">
          <ac:chgData name="Sudvarg, Marion" userId="2bb9b31b-5f3c-4f72-8e1f-41eb276ee9c6" providerId="ADAL" clId="{9B3C58E1-CF7A-4FE2-8E7B-B8D1B7386FB1}" dt="2024-07-08T14:52:53.535" v="2062" actId="478"/>
          <ac:cxnSpMkLst>
            <pc:docMk/>
            <pc:sldMk cId="2548484243" sldId="283"/>
            <ac:cxnSpMk id="259" creationId="{5493D11D-B5F7-2A28-8883-FE9BC7EC89CE}"/>
          </ac:cxnSpMkLst>
        </pc:cxnChg>
        <pc:cxnChg chg="del">
          <ac:chgData name="Sudvarg, Marion" userId="2bb9b31b-5f3c-4f72-8e1f-41eb276ee9c6" providerId="ADAL" clId="{9B3C58E1-CF7A-4FE2-8E7B-B8D1B7386FB1}" dt="2024-07-08T14:52:53.535" v="2062" actId="478"/>
          <ac:cxnSpMkLst>
            <pc:docMk/>
            <pc:sldMk cId="2548484243" sldId="283"/>
            <ac:cxnSpMk id="260" creationId="{0BDFA236-942F-90C3-9B90-6C28171FFD1A}"/>
          </ac:cxnSpMkLst>
        </pc:cxnChg>
        <pc:cxnChg chg="del">
          <ac:chgData name="Sudvarg, Marion" userId="2bb9b31b-5f3c-4f72-8e1f-41eb276ee9c6" providerId="ADAL" clId="{9B3C58E1-CF7A-4FE2-8E7B-B8D1B7386FB1}" dt="2024-07-08T14:52:53.535" v="2062" actId="478"/>
          <ac:cxnSpMkLst>
            <pc:docMk/>
            <pc:sldMk cId="2548484243" sldId="283"/>
            <ac:cxnSpMk id="261" creationId="{B98B6CC5-FEBE-64F5-6F43-A62E8A458FD6}"/>
          </ac:cxnSpMkLst>
        </pc:cxnChg>
        <pc:cxnChg chg="del">
          <ac:chgData name="Sudvarg, Marion" userId="2bb9b31b-5f3c-4f72-8e1f-41eb276ee9c6" providerId="ADAL" clId="{9B3C58E1-CF7A-4FE2-8E7B-B8D1B7386FB1}" dt="2024-07-08T14:52:53.535" v="2062" actId="478"/>
          <ac:cxnSpMkLst>
            <pc:docMk/>
            <pc:sldMk cId="2548484243" sldId="283"/>
            <ac:cxnSpMk id="263" creationId="{6BA8DB9D-BB9F-C975-799E-B8B6DCF40891}"/>
          </ac:cxnSpMkLst>
        </pc:cxnChg>
        <pc:cxnChg chg="del mod">
          <ac:chgData name="Sudvarg, Marion" userId="2bb9b31b-5f3c-4f72-8e1f-41eb276ee9c6" providerId="ADAL" clId="{9B3C58E1-CF7A-4FE2-8E7B-B8D1B7386FB1}" dt="2024-07-08T14:52:53.535" v="2062" actId="478"/>
          <ac:cxnSpMkLst>
            <pc:docMk/>
            <pc:sldMk cId="2548484243" sldId="283"/>
            <ac:cxnSpMk id="264" creationId="{D794DB71-7F79-9BEA-8A6F-7BE23B36D2C0}"/>
          </ac:cxnSpMkLst>
        </pc:cxnChg>
        <pc:cxnChg chg="del mod">
          <ac:chgData name="Sudvarg, Marion" userId="2bb9b31b-5f3c-4f72-8e1f-41eb276ee9c6" providerId="ADAL" clId="{9B3C58E1-CF7A-4FE2-8E7B-B8D1B7386FB1}" dt="2024-07-08T14:52:53.535" v="2062" actId="478"/>
          <ac:cxnSpMkLst>
            <pc:docMk/>
            <pc:sldMk cId="2548484243" sldId="283"/>
            <ac:cxnSpMk id="265" creationId="{C2996E28-0A5C-37C3-FBA8-BE0A3EF135AC}"/>
          </ac:cxnSpMkLst>
        </pc:cxnChg>
        <pc:cxnChg chg="del">
          <ac:chgData name="Sudvarg, Marion" userId="2bb9b31b-5f3c-4f72-8e1f-41eb276ee9c6" providerId="ADAL" clId="{9B3C58E1-CF7A-4FE2-8E7B-B8D1B7386FB1}" dt="2024-07-08T14:52:53.535" v="2062" actId="478"/>
          <ac:cxnSpMkLst>
            <pc:docMk/>
            <pc:sldMk cId="2548484243" sldId="283"/>
            <ac:cxnSpMk id="266" creationId="{755F12DE-368A-8A42-8784-336F7ED50315}"/>
          </ac:cxnSpMkLst>
        </pc:cxnChg>
        <pc:cxnChg chg="del">
          <ac:chgData name="Sudvarg, Marion" userId="2bb9b31b-5f3c-4f72-8e1f-41eb276ee9c6" providerId="ADAL" clId="{9B3C58E1-CF7A-4FE2-8E7B-B8D1B7386FB1}" dt="2024-07-08T14:52:53.535" v="2062" actId="478"/>
          <ac:cxnSpMkLst>
            <pc:docMk/>
            <pc:sldMk cId="2548484243" sldId="283"/>
            <ac:cxnSpMk id="267" creationId="{CE2FB29B-029B-8386-81DF-C2745BC4862F}"/>
          </ac:cxnSpMkLst>
        </pc:cxnChg>
        <pc:cxnChg chg="del">
          <ac:chgData name="Sudvarg, Marion" userId="2bb9b31b-5f3c-4f72-8e1f-41eb276ee9c6" providerId="ADAL" clId="{9B3C58E1-CF7A-4FE2-8E7B-B8D1B7386FB1}" dt="2024-07-08T14:52:53.535" v="2062" actId="478"/>
          <ac:cxnSpMkLst>
            <pc:docMk/>
            <pc:sldMk cId="2548484243" sldId="283"/>
            <ac:cxnSpMk id="268" creationId="{3C202806-2E55-B307-79F6-B53819F9A097}"/>
          </ac:cxnSpMkLst>
        </pc:cxnChg>
        <pc:cxnChg chg="del mod">
          <ac:chgData name="Sudvarg, Marion" userId="2bb9b31b-5f3c-4f72-8e1f-41eb276ee9c6" providerId="ADAL" clId="{9B3C58E1-CF7A-4FE2-8E7B-B8D1B7386FB1}" dt="2024-07-08T14:52:53.535" v="2062" actId="478"/>
          <ac:cxnSpMkLst>
            <pc:docMk/>
            <pc:sldMk cId="2548484243" sldId="283"/>
            <ac:cxnSpMk id="269" creationId="{781B5E05-A154-12FF-D4B9-841DDDE57CED}"/>
          </ac:cxnSpMkLst>
        </pc:cxnChg>
        <pc:cxnChg chg="del">
          <ac:chgData name="Sudvarg, Marion" userId="2bb9b31b-5f3c-4f72-8e1f-41eb276ee9c6" providerId="ADAL" clId="{9B3C58E1-CF7A-4FE2-8E7B-B8D1B7386FB1}" dt="2024-07-08T14:52:53.535" v="2062" actId="478"/>
          <ac:cxnSpMkLst>
            <pc:docMk/>
            <pc:sldMk cId="2548484243" sldId="283"/>
            <ac:cxnSpMk id="270" creationId="{AAC4ACDA-F011-9C1F-0227-A323D878DB80}"/>
          </ac:cxnSpMkLst>
        </pc:cxnChg>
        <pc:cxnChg chg="del mod">
          <ac:chgData name="Sudvarg, Marion" userId="2bb9b31b-5f3c-4f72-8e1f-41eb276ee9c6" providerId="ADAL" clId="{9B3C58E1-CF7A-4FE2-8E7B-B8D1B7386FB1}" dt="2024-07-08T14:52:53.535" v="2062" actId="478"/>
          <ac:cxnSpMkLst>
            <pc:docMk/>
            <pc:sldMk cId="2548484243" sldId="283"/>
            <ac:cxnSpMk id="280" creationId="{92C3EFC9-9C94-DBC5-2F39-1264DDEDECEA}"/>
          </ac:cxnSpMkLst>
        </pc:cxnChg>
        <pc:cxnChg chg="del">
          <ac:chgData name="Sudvarg, Marion" userId="2bb9b31b-5f3c-4f72-8e1f-41eb276ee9c6" providerId="ADAL" clId="{9B3C58E1-CF7A-4FE2-8E7B-B8D1B7386FB1}" dt="2024-07-08T14:52:53.535" v="2062" actId="478"/>
          <ac:cxnSpMkLst>
            <pc:docMk/>
            <pc:sldMk cId="2548484243" sldId="283"/>
            <ac:cxnSpMk id="281" creationId="{55F73489-13C1-FB27-1BCC-3D4B15497C97}"/>
          </ac:cxnSpMkLst>
        </pc:cxnChg>
        <pc:cxnChg chg="del mod">
          <ac:chgData name="Sudvarg, Marion" userId="2bb9b31b-5f3c-4f72-8e1f-41eb276ee9c6" providerId="ADAL" clId="{9B3C58E1-CF7A-4FE2-8E7B-B8D1B7386FB1}" dt="2024-07-08T14:52:53.535" v="2062" actId="478"/>
          <ac:cxnSpMkLst>
            <pc:docMk/>
            <pc:sldMk cId="2548484243" sldId="283"/>
            <ac:cxnSpMk id="282" creationId="{DC4319EB-8F04-6FA9-7192-3F02442938F2}"/>
          </ac:cxnSpMkLst>
        </pc:cxnChg>
        <pc:cxnChg chg="del">
          <ac:chgData name="Sudvarg, Marion" userId="2bb9b31b-5f3c-4f72-8e1f-41eb276ee9c6" providerId="ADAL" clId="{9B3C58E1-CF7A-4FE2-8E7B-B8D1B7386FB1}" dt="2024-07-08T14:52:53.535" v="2062" actId="478"/>
          <ac:cxnSpMkLst>
            <pc:docMk/>
            <pc:sldMk cId="2548484243" sldId="283"/>
            <ac:cxnSpMk id="283" creationId="{853892EB-39AC-414B-BAD1-DA22427A17DA}"/>
          </ac:cxnSpMkLst>
        </pc:cxnChg>
        <pc:cxnChg chg="del">
          <ac:chgData name="Sudvarg, Marion" userId="2bb9b31b-5f3c-4f72-8e1f-41eb276ee9c6" providerId="ADAL" clId="{9B3C58E1-CF7A-4FE2-8E7B-B8D1B7386FB1}" dt="2024-07-08T14:52:53.535" v="2062" actId="478"/>
          <ac:cxnSpMkLst>
            <pc:docMk/>
            <pc:sldMk cId="2548484243" sldId="283"/>
            <ac:cxnSpMk id="284" creationId="{3EBCFF8F-D5F4-6349-F8E4-6BD9D97CB870}"/>
          </ac:cxnSpMkLst>
        </pc:cxnChg>
        <pc:cxnChg chg="del mod">
          <ac:chgData name="Sudvarg, Marion" userId="2bb9b31b-5f3c-4f72-8e1f-41eb276ee9c6" providerId="ADAL" clId="{9B3C58E1-CF7A-4FE2-8E7B-B8D1B7386FB1}" dt="2024-07-08T14:52:53.535" v="2062" actId="478"/>
          <ac:cxnSpMkLst>
            <pc:docMk/>
            <pc:sldMk cId="2548484243" sldId="283"/>
            <ac:cxnSpMk id="285" creationId="{ECC9D310-16F0-CEF6-8F8D-56721F620329}"/>
          </ac:cxnSpMkLst>
        </pc:cxnChg>
        <pc:cxnChg chg="del">
          <ac:chgData name="Sudvarg, Marion" userId="2bb9b31b-5f3c-4f72-8e1f-41eb276ee9c6" providerId="ADAL" clId="{9B3C58E1-CF7A-4FE2-8E7B-B8D1B7386FB1}" dt="2024-07-08T14:52:53.535" v="2062" actId="478"/>
          <ac:cxnSpMkLst>
            <pc:docMk/>
            <pc:sldMk cId="2548484243" sldId="283"/>
            <ac:cxnSpMk id="286" creationId="{4FE40A44-9CC7-60DA-84C1-88BC0F3FD582}"/>
          </ac:cxnSpMkLst>
        </pc:cxnChg>
        <pc:cxnChg chg="del">
          <ac:chgData name="Sudvarg, Marion" userId="2bb9b31b-5f3c-4f72-8e1f-41eb276ee9c6" providerId="ADAL" clId="{9B3C58E1-CF7A-4FE2-8E7B-B8D1B7386FB1}" dt="2024-07-08T14:52:53.535" v="2062" actId="478"/>
          <ac:cxnSpMkLst>
            <pc:docMk/>
            <pc:sldMk cId="2548484243" sldId="283"/>
            <ac:cxnSpMk id="287" creationId="{0677AACA-7099-55D1-653F-92C847CAFF4E}"/>
          </ac:cxnSpMkLst>
        </pc:cxnChg>
        <pc:cxnChg chg="del">
          <ac:chgData name="Sudvarg, Marion" userId="2bb9b31b-5f3c-4f72-8e1f-41eb276ee9c6" providerId="ADAL" clId="{9B3C58E1-CF7A-4FE2-8E7B-B8D1B7386FB1}" dt="2024-07-08T14:52:53.535" v="2062" actId="478"/>
          <ac:cxnSpMkLst>
            <pc:docMk/>
            <pc:sldMk cId="2548484243" sldId="283"/>
            <ac:cxnSpMk id="288" creationId="{CC36B61C-C3E0-F591-27CA-C98D9D41F7B5}"/>
          </ac:cxnSpMkLst>
        </pc:cxnChg>
        <pc:cxnChg chg="del mod">
          <ac:chgData name="Sudvarg, Marion" userId="2bb9b31b-5f3c-4f72-8e1f-41eb276ee9c6" providerId="ADAL" clId="{9B3C58E1-CF7A-4FE2-8E7B-B8D1B7386FB1}" dt="2024-07-08T14:52:53.535" v="2062" actId="478"/>
          <ac:cxnSpMkLst>
            <pc:docMk/>
            <pc:sldMk cId="2548484243" sldId="283"/>
            <ac:cxnSpMk id="289" creationId="{317A91D8-8F6B-A8DA-A58F-01CE0F46341A}"/>
          </ac:cxnSpMkLst>
        </pc:cxnChg>
        <pc:cxnChg chg="del mod">
          <ac:chgData name="Sudvarg, Marion" userId="2bb9b31b-5f3c-4f72-8e1f-41eb276ee9c6" providerId="ADAL" clId="{9B3C58E1-CF7A-4FE2-8E7B-B8D1B7386FB1}" dt="2024-07-08T14:52:53.535" v="2062" actId="478"/>
          <ac:cxnSpMkLst>
            <pc:docMk/>
            <pc:sldMk cId="2548484243" sldId="283"/>
            <ac:cxnSpMk id="290" creationId="{B4A8CEBA-CE73-63FE-857C-354781A4CBBE}"/>
          </ac:cxnSpMkLst>
        </pc:cxnChg>
        <pc:cxnChg chg="del">
          <ac:chgData name="Sudvarg, Marion" userId="2bb9b31b-5f3c-4f72-8e1f-41eb276ee9c6" providerId="ADAL" clId="{9B3C58E1-CF7A-4FE2-8E7B-B8D1B7386FB1}" dt="2024-07-08T14:52:53.535" v="2062" actId="478"/>
          <ac:cxnSpMkLst>
            <pc:docMk/>
            <pc:sldMk cId="2548484243" sldId="283"/>
            <ac:cxnSpMk id="291" creationId="{70CE8DAF-AB0B-E2AE-B270-E96C86341D1F}"/>
          </ac:cxnSpMkLst>
        </pc:cxnChg>
        <pc:cxnChg chg="del">
          <ac:chgData name="Sudvarg, Marion" userId="2bb9b31b-5f3c-4f72-8e1f-41eb276ee9c6" providerId="ADAL" clId="{9B3C58E1-CF7A-4FE2-8E7B-B8D1B7386FB1}" dt="2024-07-08T14:52:53.535" v="2062" actId="478"/>
          <ac:cxnSpMkLst>
            <pc:docMk/>
            <pc:sldMk cId="2548484243" sldId="283"/>
            <ac:cxnSpMk id="292" creationId="{3B4CF80B-2019-2DEB-C3E2-7E927E481E7E}"/>
          </ac:cxnSpMkLst>
        </pc:cxnChg>
        <pc:cxnChg chg="del">
          <ac:chgData name="Sudvarg, Marion" userId="2bb9b31b-5f3c-4f72-8e1f-41eb276ee9c6" providerId="ADAL" clId="{9B3C58E1-CF7A-4FE2-8E7B-B8D1B7386FB1}" dt="2024-07-08T14:52:53.535" v="2062" actId="478"/>
          <ac:cxnSpMkLst>
            <pc:docMk/>
            <pc:sldMk cId="2548484243" sldId="283"/>
            <ac:cxnSpMk id="293" creationId="{C01B231F-605E-7D04-73AE-E8341964384E}"/>
          </ac:cxnSpMkLst>
        </pc:cxnChg>
        <pc:cxnChg chg="del mod">
          <ac:chgData name="Sudvarg, Marion" userId="2bb9b31b-5f3c-4f72-8e1f-41eb276ee9c6" providerId="ADAL" clId="{9B3C58E1-CF7A-4FE2-8E7B-B8D1B7386FB1}" dt="2024-07-08T14:52:53.535" v="2062" actId="478"/>
          <ac:cxnSpMkLst>
            <pc:docMk/>
            <pc:sldMk cId="2548484243" sldId="283"/>
            <ac:cxnSpMk id="294" creationId="{AF901394-7825-EA59-19D9-052604DD015F}"/>
          </ac:cxnSpMkLst>
        </pc:cxnChg>
        <pc:cxnChg chg="del">
          <ac:chgData name="Sudvarg, Marion" userId="2bb9b31b-5f3c-4f72-8e1f-41eb276ee9c6" providerId="ADAL" clId="{9B3C58E1-CF7A-4FE2-8E7B-B8D1B7386FB1}" dt="2024-07-08T14:52:53.535" v="2062" actId="478"/>
          <ac:cxnSpMkLst>
            <pc:docMk/>
            <pc:sldMk cId="2548484243" sldId="283"/>
            <ac:cxnSpMk id="295" creationId="{ED346C58-068E-447B-81D6-4540D6632AB2}"/>
          </ac:cxnSpMkLst>
        </pc:cxnChg>
        <pc:cxnChg chg="del mod">
          <ac:chgData name="Sudvarg, Marion" userId="2bb9b31b-5f3c-4f72-8e1f-41eb276ee9c6" providerId="ADAL" clId="{9B3C58E1-CF7A-4FE2-8E7B-B8D1B7386FB1}" dt="2024-07-08T14:52:53.535" v="2062" actId="478"/>
          <ac:cxnSpMkLst>
            <pc:docMk/>
            <pc:sldMk cId="2548484243" sldId="283"/>
            <ac:cxnSpMk id="306" creationId="{747BB398-70FD-F2C4-BF4B-5526E963E152}"/>
          </ac:cxnSpMkLst>
        </pc:cxnChg>
        <pc:cxnChg chg="del mod">
          <ac:chgData name="Sudvarg, Marion" userId="2bb9b31b-5f3c-4f72-8e1f-41eb276ee9c6" providerId="ADAL" clId="{9B3C58E1-CF7A-4FE2-8E7B-B8D1B7386FB1}" dt="2024-07-08T14:52:53.535" v="2062" actId="478"/>
          <ac:cxnSpMkLst>
            <pc:docMk/>
            <pc:sldMk cId="2548484243" sldId="283"/>
            <ac:cxnSpMk id="307" creationId="{2A4E4180-DCA7-E590-ADA7-C72D4DA7E7DC}"/>
          </ac:cxnSpMkLst>
        </pc:cxnChg>
        <pc:cxnChg chg="del mod">
          <ac:chgData name="Sudvarg, Marion" userId="2bb9b31b-5f3c-4f72-8e1f-41eb276ee9c6" providerId="ADAL" clId="{9B3C58E1-CF7A-4FE2-8E7B-B8D1B7386FB1}" dt="2024-07-08T14:52:53.535" v="2062" actId="478"/>
          <ac:cxnSpMkLst>
            <pc:docMk/>
            <pc:sldMk cId="2548484243" sldId="283"/>
            <ac:cxnSpMk id="308" creationId="{5CDD5CB7-1B86-F76B-E754-D7C2BA7AE956}"/>
          </ac:cxnSpMkLst>
        </pc:cxnChg>
        <pc:cxnChg chg="del mod">
          <ac:chgData name="Sudvarg, Marion" userId="2bb9b31b-5f3c-4f72-8e1f-41eb276ee9c6" providerId="ADAL" clId="{9B3C58E1-CF7A-4FE2-8E7B-B8D1B7386FB1}" dt="2024-07-08T14:52:53.535" v="2062" actId="478"/>
          <ac:cxnSpMkLst>
            <pc:docMk/>
            <pc:sldMk cId="2548484243" sldId="283"/>
            <ac:cxnSpMk id="309" creationId="{4DF6A0CC-78D3-67FA-964D-E7E3C1D5F2EA}"/>
          </ac:cxnSpMkLst>
        </pc:cxnChg>
        <pc:cxnChg chg="del mod">
          <ac:chgData name="Sudvarg, Marion" userId="2bb9b31b-5f3c-4f72-8e1f-41eb276ee9c6" providerId="ADAL" clId="{9B3C58E1-CF7A-4FE2-8E7B-B8D1B7386FB1}" dt="2024-07-08T14:52:53.535" v="2062" actId="478"/>
          <ac:cxnSpMkLst>
            <pc:docMk/>
            <pc:sldMk cId="2548484243" sldId="283"/>
            <ac:cxnSpMk id="310" creationId="{9A4C1B80-7800-FB73-5667-A510073DA0B4}"/>
          </ac:cxnSpMkLst>
        </pc:cxnChg>
        <pc:cxnChg chg="del mod">
          <ac:chgData name="Sudvarg, Marion" userId="2bb9b31b-5f3c-4f72-8e1f-41eb276ee9c6" providerId="ADAL" clId="{9B3C58E1-CF7A-4FE2-8E7B-B8D1B7386FB1}" dt="2024-07-08T14:52:53.535" v="2062" actId="478"/>
          <ac:cxnSpMkLst>
            <pc:docMk/>
            <pc:sldMk cId="2548484243" sldId="283"/>
            <ac:cxnSpMk id="311" creationId="{8153F4D0-A1AD-685C-C0B8-C32482573BA3}"/>
          </ac:cxnSpMkLst>
        </pc:cxnChg>
        <pc:cxnChg chg="del mod">
          <ac:chgData name="Sudvarg, Marion" userId="2bb9b31b-5f3c-4f72-8e1f-41eb276ee9c6" providerId="ADAL" clId="{9B3C58E1-CF7A-4FE2-8E7B-B8D1B7386FB1}" dt="2024-07-08T14:52:53.535" v="2062" actId="478"/>
          <ac:cxnSpMkLst>
            <pc:docMk/>
            <pc:sldMk cId="2548484243" sldId="283"/>
            <ac:cxnSpMk id="312" creationId="{FBB9C6E2-FD1E-E76A-0221-4C81F2FC7A40}"/>
          </ac:cxnSpMkLst>
        </pc:cxnChg>
        <pc:cxnChg chg="del mod">
          <ac:chgData name="Sudvarg, Marion" userId="2bb9b31b-5f3c-4f72-8e1f-41eb276ee9c6" providerId="ADAL" clId="{9B3C58E1-CF7A-4FE2-8E7B-B8D1B7386FB1}" dt="2024-07-08T14:52:53.535" v="2062" actId="478"/>
          <ac:cxnSpMkLst>
            <pc:docMk/>
            <pc:sldMk cId="2548484243" sldId="283"/>
            <ac:cxnSpMk id="313" creationId="{73911D29-6584-5C97-3585-5FE6010669A2}"/>
          </ac:cxnSpMkLst>
        </pc:cxnChg>
        <pc:cxnChg chg="del">
          <ac:chgData name="Sudvarg, Marion" userId="2bb9b31b-5f3c-4f72-8e1f-41eb276ee9c6" providerId="ADAL" clId="{9B3C58E1-CF7A-4FE2-8E7B-B8D1B7386FB1}" dt="2024-07-08T14:52:53.535" v="2062" actId="478"/>
          <ac:cxnSpMkLst>
            <pc:docMk/>
            <pc:sldMk cId="2548484243" sldId="283"/>
            <ac:cxnSpMk id="314" creationId="{42CE21CC-2892-A78F-2C5B-1EC0412E8AA2}"/>
          </ac:cxnSpMkLst>
        </pc:cxnChg>
        <pc:cxnChg chg="del mod">
          <ac:chgData name="Sudvarg, Marion" userId="2bb9b31b-5f3c-4f72-8e1f-41eb276ee9c6" providerId="ADAL" clId="{9B3C58E1-CF7A-4FE2-8E7B-B8D1B7386FB1}" dt="2024-07-08T14:52:53.535" v="2062" actId="478"/>
          <ac:cxnSpMkLst>
            <pc:docMk/>
            <pc:sldMk cId="2548484243" sldId="283"/>
            <ac:cxnSpMk id="315" creationId="{880E2E5A-28DD-EA41-2F17-C9D375730E24}"/>
          </ac:cxnSpMkLst>
        </pc:cxnChg>
        <pc:cxnChg chg="del mod">
          <ac:chgData name="Sudvarg, Marion" userId="2bb9b31b-5f3c-4f72-8e1f-41eb276ee9c6" providerId="ADAL" clId="{9B3C58E1-CF7A-4FE2-8E7B-B8D1B7386FB1}" dt="2024-07-08T14:52:53.535" v="2062" actId="478"/>
          <ac:cxnSpMkLst>
            <pc:docMk/>
            <pc:sldMk cId="2548484243" sldId="283"/>
            <ac:cxnSpMk id="316" creationId="{581993A9-D0A6-9ECF-CEB0-EF5705CD654A}"/>
          </ac:cxnSpMkLst>
        </pc:cxnChg>
        <pc:cxnChg chg="del mod">
          <ac:chgData name="Sudvarg, Marion" userId="2bb9b31b-5f3c-4f72-8e1f-41eb276ee9c6" providerId="ADAL" clId="{9B3C58E1-CF7A-4FE2-8E7B-B8D1B7386FB1}" dt="2024-07-08T14:52:53.535" v="2062" actId="478"/>
          <ac:cxnSpMkLst>
            <pc:docMk/>
            <pc:sldMk cId="2548484243" sldId="283"/>
            <ac:cxnSpMk id="317" creationId="{0DE6F90E-F72C-8C5E-C665-F351CD242207}"/>
          </ac:cxnSpMkLst>
        </pc:cxnChg>
        <pc:cxnChg chg="del mod">
          <ac:chgData name="Sudvarg, Marion" userId="2bb9b31b-5f3c-4f72-8e1f-41eb276ee9c6" providerId="ADAL" clId="{9B3C58E1-CF7A-4FE2-8E7B-B8D1B7386FB1}" dt="2024-07-08T14:52:53.535" v="2062" actId="478"/>
          <ac:cxnSpMkLst>
            <pc:docMk/>
            <pc:sldMk cId="2548484243" sldId="283"/>
            <ac:cxnSpMk id="320" creationId="{0CE81F8E-8E07-F9DD-5ABE-909251337297}"/>
          </ac:cxnSpMkLst>
        </pc:cxnChg>
        <pc:cxnChg chg="del mod">
          <ac:chgData name="Sudvarg, Marion" userId="2bb9b31b-5f3c-4f72-8e1f-41eb276ee9c6" providerId="ADAL" clId="{9B3C58E1-CF7A-4FE2-8E7B-B8D1B7386FB1}" dt="2024-07-08T14:52:53.535" v="2062" actId="478"/>
          <ac:cxnSpMkLst>
            <pc:docMk/>
            <pc:sldMk cId="2548484243" sldId="283"/>
            <ac:cxnSpMk id="321" creationId="{CE5B49BB-41AD-5A05-7C66-36F642BB062B}"/>
          </ac:cxnSpMkLst>
        </pc:cxnChg>
        <pc:cxnChg chg="del mod">
          <ac:chgData name="Sudvarg, Marion" userId="2bb9b31b-5f3c-4f72-8e1f-41eb276ee9c6" providerId="ADAL" clId="{9B3C58E1-CF7A-4FE2-8E7B-B8D1B7386FB1}" dt="2024-07-08T14:52:53.535" v="2062" actId="478"/>
          <ac:cxnSpMkLst>
            <pc:docMk/>
            <pc:sldMk cId="2548484243" sldId="283"/>
            <ac:cxnSpMk id="322" creationId="{276C1AA9-A508-C15E-3939-09E7BDD83ABB}"/>
          </ac:cxnSpMkLst>
        </pc:cxnChg>
        <pc:cxnChg chg="del mod">
          <ac:chgData name="Sudvarg, Marion" userId="2bb9b31b-5f3c-4f72-8e1f-41eb276ee9c6" providerId="ADAL" clId="{9B3C58E1-CF7A-4FE2-8E7B-B8D1B7386FB1}" dt="2024-07-08T14:52:53.535" v="2062" actId="478"/>
          <ac:cxnSpMkLst>
            <pc:docMk/>
            <pc:sldMk cId="2548484243" sldId="283"/>
            <ac:cxnSpMk id="323" creationId="{0C810A05-F846-3D8F-C0DA-CF73F6A7F121}"/>
          </ac:cxnSpMkLst>
        </pc:cxnChg>
        <pc:cxnChg chg="del">
          <ac:chgData name="Sudvarg, Marion" userId="2bb9b31b-5f3c-4f72-8e1f-41eb276ee9c6" providerId="ADAL" clId="{9B3C58E1-CF7A-4FE2-8E7B-B8D1B7386FB1}" dt="2024-07-08T14:52:53.535" v="2062" actId="478"/>
          <ac:cxnSpMkLst>
            <pc:docMk/>
            <pc:sldMk cId="2548484243" sldId="283"/>
            <ac:cxnSpMk id="324" creationId="{66F9CF76-5045-27FF-F4C7-89BFBB633949}"/>
          </ac:cxnSpMkLst>
        </pc:cxnChg>
        <pc:cxnChg chg="del mod">
          <ac:chgData name="Sudvarg, Marion" userId="2bb9b31b-5f3c-4f72-8e1f-41eb276ee9c6" providerId="ADAL" clId="{9B3C58E1-CF7A-4FE2-8E7B-B8D1B7386FB1}" dt="2024-07-08T14:52:53.535" v="2062" actId="478"/>
          <ac:cxnSpMkLst>
            <pc:docMk/>
            <pc:sldMk cId="2548484243" sldId="283"/>
            <ac:cxnSpMk id="327" creationId="{9750433F-EB46-0E53-A3CE-CD9EAC9F5A57}"/>
          </ac:cxnSpMkLst>
        </pc:cxnChg>
        <pc:cxnChg chg="del mod">
          <ac:chgData name="Sudvarg, Marion" userId="2bb9b31b-5f3c-4f72-8e1f-41eb276ee9c6" providerId="ADAL" clId="{9B3C58E1-CF7A-4FE2-8E7B-B8D1B7386FB1}" dt="2024-07-08T14:52:53.535" v="2062" actId="478"/>
          <ac:cxnSpMkLst>
            <pc:docMk/>
            <pc:sldMk cId="2548484243" sldId="283"/>
            <ac:cxnSpMk id="328" creationId="{B72464A1-FA68-D90F-1C6A-D87E76B01B39}"/>
          </ac:cxnSpMkLst>
        </pc:cxnChg>
        <pc:cxnChg chg="del mod">
          <ac:chgData name="Sudvarg, Marion" userId="2bb9b31b-5f3c-4f72-8e1f-41eb276ee9c6" providerId="ADAL" clId="{9B3C58E1-CF7A-4FE2-8E7B-B8D1B7386FB1}" dt="2024-07-08T14:52:53.535" v="2062" actId="478"/>
          <ac:cxnSpMkLst>
            <pc:docMk/>
            <pc:sldMk cId="2548484243" sldId="283"/>
            <ac:cxnSpMk id="329" creationId="{A5C425F2-33C7-E6C9-72B3-90B08B46C07A}"/>
          </ac:cxnSpMkLst>
        </pc:cxnChg>
        <pc:cxnChg chg="del">
          <ac:chgData name="Sudvarg, Marion" userId="2bb9b31b-5f3c-4f72-8e1f-41eb276ee9c6" providerId="ADAL" clId="{9B3C58E1-CF7A-4FE2-8E7B-B8D1B7386FB1}" dt="2024-07-08T14:52:53.535" v="2062" actId="478"/>
          <ac:cxnSpMkLst>
            <pc:docMk/>
            <pc:sldMk cId="2548484243" sldId="283"/>
            <ac:cxnSpMk id="330" creationId="{D0083D12-216B-4196-F614-FF1524920896}"/>
          </ac:cxnSpMkLst>
        </pc:cxnChg>
        <pc:cxnChg chg="del">
          <ac:chgData name="Sudvarg, Marion" userId="2bb9b31b-5f3c-4f72-8e1f-41eb276ee9c6" providerId="ADAL" clId="{9B3C58E1-CF7A-4FE2-8E7B-B8D1B7386FB1}" dt="2024-07-08T14:52:53.535" v="2062" actId="478"/>
          <ac:cxnSpMkLst>
            <pc:docMk/>
            <pc:sldMk cId="2548484243" sldId="283"/>
            <ac:cxnSpMk id="331" creationId="{22AD58ED-9FA4-257E-A8D4-962199881D88}"/>
          </ac:cxnSpMkLst>
        </pc:cxnChg>
        <pc:cxnChg chg="del mod">
          <ac:chgData name="Sudvarg, Marion" userId="2bb9b31b-5f3c-4f72-8e1f-41eb276ee9c6" providerId="ADAL" clId="{9B3C58E1-CF7A-4FE2-8E7B-B8D1B7386FB1}" dt="2024-07-08T14:52:53.535" v="2062" actId="478"/>
          <ac:cxnSpMkLst>
            <pc:docMk/>
            <pc:sldMk cId="2548484243" sldId="283"/>
            <ac:cxnSpMk id="334" creationId="{04E44232-9564-062E-D533-6BABC99F5D9E}"/>
          </ac:cxnSpMkLst>
        </pc:cxnChg>
        <pc:cxnChg chg="del mod">
          <ac:chgData name="Sudvarg, Marion" userId="2bb9b31b-5f3c-4f72-8e1f-41eb276ee9c6" providerId="ADAL" clId="{9B3C58E1-CF7A-4FE2-8E7B-B8D1B7386FB1}" dt="2024-07-08T14:52:53.535" v="2062" actId="478"/>
          <ac:cxnSpMkLst>
            <pc:docMk/>
            <pc:sldMk cId="2548484243" sldId="283"/>
            <ac:cxnSpMk id="335" creationId="{3FDCB62D-450E-B7D3-57B8-9428265309B7}"/>
          </ac:cxnSpMkLst>
        </pc:cxnChg>
        <pc:cxnChg chg="del mod">
          <ac:chgData name="Sudvarg, Marion" userId="2bb9b31b-5f3c-4f72-8e1f-41eb276ee9c6" providerId="ADAL" clId="{9B3C58E1-CF7A-4FE2-8E7B-B8D1B7386FB1}" dt="2024-07-08T14:52:53.535" v="2062" actId="478"/>
          <ac:cxnSpMkLst>
            <pc:docMk/>
            <pc:sldMk cId="2548484243" sldId="283"/>
            <ac:cxnSpMk id="336" creationId="{514C06B2-B459-10AF-E2F3-5AA9C426D722}"/>
          </ac:cxnSpMkLst>
        </pc:cxnChg>
        <pc:cxnChg chg="del">
          <ac:chgData name="Sudvarg, Marion" userId="2bb9b31b-5f3c-4f72-8e1f-41eb276ee9c6" providerId="ADAL" clId="{9B3C58E1-CF7A-4FE2-8E7B-B8D1B7386FB1}" dt="2024-07-08T14:52:53.535" v="2062" actId="478"/>
          <ac:cxnSpMkLst>
            <pc:docMk/>
            <pc:sldMk cId="2548484243" sldId="283"/>
            <ac:cxnSpMk id="337" creationId="{F229C6A7-ED77-A2D6-4385-7414F00477B1}"/>
          </ac:cxnSpMkLst>
        </pc:cxnChg>
        <pc:cxnChg chg="del">
          <ac:chgData name="Sudvarg, Marion" userId="2bb9b31b-5f3c-4f72-8e1f-41eb276ee9c6" providerId="ADAL" clId="{9B3C58E1-CF7A-4FE2-8E7B-B8D1B7386FB1}" dt="2024-07-08T14:52:53.535" v="2062" actId="478"/>
          <ac:cxnSpMkLst>
            <pc:docMk/>
            <pc:sldMk cId="2548484243" sldId="283"/>
            <ac:cxnSpMk id="338" creationId="{1195D1EC-731D-4D27-2F7B-7609355FD0A8}"/>
          </ac:cxnSpMkLst>
        </pc:cxnChg>
        <pc:cxnChg chg="del mod">
          <ac:chgData name="Sudvarg, Marion" userId="2bb9b31b-5f3c-4f72-8e1f-41eb276ee9c6" providerId="ADAL" clId="{9B3C58E1-CF7A-4FE2-8E7B-B8D1B7386FB1}" dt="2024-07-08T14:52:53.535" v="2062" actId="478"/>
          <ac:cxnSpMkLst>
            <pc:docMk/>
            <pc:sldMk cId="2548484243" sldId="283"/>
            <ac:cxnSpMk id="345" creationId="{FF3D4A72-DF83-239B-DBAF-BAD4CEAE931A}"/>
          </ac:cxnSpMkLst>
        </pc:cxnChg>
        <pc:cxnChg chg="del mod">
          <ac:chgData name="Sudvarg, Marion" userId="2bb9b31b-5f3c-4f72-8e1f-41eb276ee9c6" providerId="ADAL" clId="{9B3C58E1-CF7A-4FE2-8E7B-B8D1B7386FB1}" dt="2024-07-08T14:52:53.535" v="2062" actId="478"/>
          <ac:cxnSpMkLst>
            <pc:docMk/>
            <pc:sldMk cId="2548484243" sldId="283"/>
            <ac:cxnSpMk id="346" creationId="{1B838D82-39A2-A020-E439-19D9EF2A1BE2}"/>
          </ac:cxnSpMkLst>
        </pc:cxnChg>
        <pc:cxnChg chg="del mod">
          <ac:chgData name="Sudvarg, Marion" userId="2bb9b31b-5f3c-4f72-8e1f-41eb276ee9c6" providerId="ADAL" clId="{9B3C58E1-CF7A-4FE2-8E7B-B8D1B7386FB1}" dt="2024-07-08T14:52:53.535" v="2062" actId="478"/>
          <ac:cxnSpMkLst>
            <pc:docMk/>
            <pc:sldMk cId="2548484243" sldId="283"/>
            <ac:cxnSpMk id="347" creationId="{36D2A9E7-B4A7-881F-DD80-7B486D5B67CF}"/>
          </ac:cxnSpMkLst>
        </pc:cxnChg>
        <pc:cxnChg chg="del">
          <ac:chgData name="Sudvarg, Marion" userId="2bb9b31b-5f3c-4f72-8e1f-41eb276ee9c6" providerId="ADAL" clId="{9B3C58E1-CF7A-4FE2-8E7B-B8D1B7386FB1}" dt="2024-07-08T14:52:53.535" v="2062" actId="478"/>
          <ac:cxnSpMkLst>
            <pc:docMk/>
            <pc:sldMk cId="2548484243" sldId="283"/>
            <ac:cxnSpMk id="348" creationId="{17749790-DCB2-0B48-FD2D-598383D448A1}"/>
          </ac:cxnSpMkLst>
        </pc:cxnChg>
        <pc:cxnChg chg="del">
          <ac:chgData name="Sudvarg, Marion" userId="2bb9b31b-5f3c-4f72-8e1f-41eb276ee9c6" providerId="ADAL" clId="{9B3C58E1-CF7A-4FE2-8E7B-B8D1B7386FB1}" dt="2024-07-08T14:52:53.535" v="2062" actId="478"/>
          <ac:cxnSpMkLst>
            <pc:docMk/>
            <pc:sldMk cId="2548484243" sldId="283"/>
            <ac:cxnSpMk id="349" creationId="{AEAC53AF-2A5F-B8C2-4D9C-EDF8F2C793F4}"/>
          </ac:cxnSpMkLst>
        </pc:cxnChg>
        <pc:cxnChg chg="add mod">
          <ac:chgData name="Sudvarg, Marion" userId="2bb9b31b-5f3c-4f72-8e1f-41eb276ee9c6" providerId="ADAL" clId="{9B3C58E1-CF7A-4FE2-8E7B-B8D1B7386FB1}" dt="2024-07-08T14:52:56.648" v="2082" actId="1036"/>
          <ac:cxnSpMkLst>
            <pc:docMk/>
            <pc:sldMk cId="2548484243" sldId="283"/>
            <ac:cxnSpMk id="377" creationId="{53943C43-234F-B1F6-A553-2510DE38B77F}"/>
          </ac:cxnSpMkLst>
        </pc:cxnChg>
        <pc:cxnChg chg="add mod">
          <ac:chgData name="Sudvarg, Marion" userId="2bb9b31b-5f3c-4f72-8e1f-41eb276ee9c6" providerId="ADAL" clId="{9B3C58E1-CF7A-4FE2-8E7B-B8D1B7386FB1}" dt="2024-07-08T14:52:56.648" v="2082" actId="1036"/>
          <ac:cxnSpMkLst>
            <pc:docMk/>
            <pc:sldMk cId="2548484243" sldId="283"/>
            <ac:cxnSpMk id="378" creationId="{BE34637A-D1AA-B1FC-FAF8-94746B7300FD}"/>
          </ac:cxnSpMkLst>
        </pc:cxnChg>
        <pc:cxnChg chg="add mod">
          <ac:chgData name="Sudvarg, Marion" userId="2bb9b31b-5f3c-4f72-8e1f-41eb276ee9c6" providerId="ADAL" clId="{9B3C58E1-CF7A-4FE2-8E7B-B8D1B7386FB1}" dt="2024-07-08T14:52:56.648" v="2082" actId="1036"/>
          <ac:cxnSpMkLst>
            <pc:docMk/>
            <pc:sldMk cId="2548484243" sldId="283"/>
            <ac:cxnSpMk id="379" creationId="{A732C5ED-5E6E-BBED-E617-7359455DF6E8}"/>
          </ac:cxnSpMkLst>
        </pc:cxnChg>
        <pc:cxnChg chg="add mod">
          <ac:chgData name="Sudvarg, Marion" userId="2bb9b31b-5f3c-4f72-8e1f-41eb276ee9c6" providerId="ADAL" clId="{9B3C58E1-CF7A-4FE2-8E7B-B8D1B7386FB1}" dt="2024-07-08T14:52:56.648" v="2082" actId="1036"/>
          <ac:cxnSpMkLst>
            <pc:docMk/>
            <pc:sldMk cId="2548484243" sldId="283"/>
            <ac:cxnSpMk id="380" creationId="{3A2F9CB4-842D-CF5A-E08D-E519555AD89E}"/>
          </ac:cxnSpMkLst>
        </pc:cxnChg>
        <pc:cxnChg chg="add mod">
          <ac:chgData name="Sudvarg, Marion" userId="2bb9b31b-5f3c-4f72-8e1f-41eb276ee9c6" providerId="ADAL" clId="{9B3C58E1-CF7A-4FE2-8E7B-B8D1B7386FB1}" dt="2024-07-08T14:52:56.648" v="2082" actId="1036"/>
          <ac:cxnSpMkLst>
            <pc:docMk/>
            <pc:sldMk cId="2548484243" sldId="283"/>
            <ac:cxnSpMk id="381" creationId="{D6FBF7CC-3F3F-32FE-54B0-936F0B1686F7}"/>
          </ac:cxnSpMkLst>
        </pc:cxnChg>
        <pc:cxnChg chg="add mod">
          <ac:chgData name="Sudvarg, Marion" userId="2bb9b31b-5f3c-4f72-8e1f-41eb276ee9c6" providerId="ADAL" clId="{9B3C58E1-CF7A-4FE2-8E7B-B8D1B7386FB1}" dt="2024-07-08T14:52:56.648" v="2082" actId="1036"/>
          <ac:cxnSpMkLst>
            <pc:docMk/>
            <pc:sldMk cId="2548484243" sldId="283"/>
            <ac:cxnSpMk id="382" creationId="{50A25163-FE42-37B8-A174-1AA47EECD9B4}"/>
          </ac:cxnSpMkLst>
        </pc:cxnChg>
        <pc:cxnChg chg="add mod">
          <ac:chgData name="Sudvarg, Marion" userId="2bb9b31b-5f3c-4f72-8e1f-41eb276ee9c6" providerId="ADAL" clId="{9B3C58E1-CF7A-4FE2-8E7B-B8D1B7386FB1}" dt="2024-07-08T14:52:56.648" v="2082" actId="1036"/>
          <ac:cxnSpMkLst>
            <pc:docMk/>
            <pc:sldMk cId="2548484243" sldId="283"/>
            <ac:cxnSpMk id="383" creationId="{EA18F1BF-0A4F-35F8-2D6A-65D0202133D1}"/>
          </ac:cxnSpMkLst>
        </pc:cxnChg>
        <pc:cxnChg chg="add mod">
          <ac:chgData name="Sudvarg, Marion" userId="2bb9b31b-5f3c-4f72-8e1f-41eb276ee9c6" providerId="ADAL" clId="{9B3C58E1-CF7A-4FE2-8E7B-B8D1B7386FB1}" dt="2024-07-08T14:52:56.648" v="2082" actId="1036"/>
          <ac:cxnSpMkLst>
            <pc:docMk/>
            <pc:sldMk cId="2548484243" sldId="283"/>
            <ac:cxnSpMk id="384" creationId="{B5CE1A4E-512E-D601-81A7-347A09C5AC6A}"/>
          </ac:cxnSpMkLst>
        </pc:cxnChg>
        <pc:cxnChg chg="add mod">
          <ac:chgData name="Sudvarg, Marion" userId="2bb9b31b-5f3c-4f72-8e1f-41eb276ee9c6" providerId="ADAL" clId="{9B3C58E1-CF7A-4FE2-8E7B-B8D1B7386FB1}" dt="2024-07-08T14:52:56.648" v="2082" actId="1036"/>
          <ac:cxnSpMkLst>
            <pc:docMk/>
            <pc:sldMk cId="2548484243" sldId="283"/>
            <ac:cxnSpMk id="385" creationId="{0E6013BD-1089-8880-2033-8E8CA6C533EE}"/>
          </ac:cxnSpMkLst>
        </pc:cxnChg>
        <pc:cxnChg chg="add mod">
          <ac:chgData name="Sudvarg, Marion" userId="2bb9b31b-5f3c-4f72-8e1f-41eb276ee9c6" providerId="ADAL" clId="{9B3C58E1-CF7A-4FE2-8E7B-B8D1B7386FB1}" dt="2024-07-08T14:52:56.648" v="2082" actId="1036"/>
          <ac:cxnSpMkLst>
            <pc:docMk/>
            <pc:sldMk cId="2548484243" sldId="283"/>
            <ac:cxnSpMk id="386" creationId="{6E85FF78-624E-CF4D-57A1-8B0631BC6FAF}"/>
          </ac:cxnSpMkLst>
        </pc:cxnChg>
        <pc:cxnChg chg="add mod">
          <ac:chgData name="Sudvarg, Marion" userId="2bb9b31b-5f3c-4f72-8e1f-41eb276ee9c6" providerId="ADAL" clId="{9B3C58E1-CF7A-4FE2-8E7B-B8D1B7386FB1}" dt="2024-07-08T14:52:56.648" v="2082" actId="1036"/>
          <ac:cxnSpMkLst>
            <pc:docMk/>
            <pc:sldMk cId="2548484243" sldId="283"/>
            <ac:cxnSpMk id="387" creationId="{C4319F46-508B-599B-E130-DD2F22FA9FDA}"/>
          </ac:cxnSpMkLst>
        </pc:cxnChg>
        <pc:cxnChg chg="add mod">
          <ac:chgData name="Sudvarg, Marion" userId="2bb9b31b-5f3c-4f72-8e1f-41eb276ee9c6" providerId="ADAL" clId="{9B3C58E1-CF7A-4FE2-8E7B-B8D1B7386FB1}" dt="2024-07-08T14:52:56.648" v="2082" actId="1036"/>
          <ac:cxnSpMkLst>
            <pc:docMk/>
            <pc:sldMk cId="2548484243" sldId="283"/>
            <ac:cxnSpMk id="388" creationId="{DC74D83C-9C98-25DC-70B6-1ACB5E70F49C}"/>
          </ac:cxnSpMkLst>
        </pc:cxnChg>
        <pc:cxnChg chg="add mod">
          <ac:chgData name="Sudvarg, Marion" userId="2bb9b31b-5f3c-4f72-8e1f-41eb276ee9c6" providerId="ADAL" clId="{9B3C58E1-CF7A-4FE2-8E7B-B8D1B7386FB1}" dt="2024-07-08T14:52:56.648" v="2082" actId="1036"/>
          <ac:cxnSpMkLst>
            <pc:docMk/>
            <pc:sldMk cId="2548484243" sldId="283"/>
            <ac:cxnSpMk id="389" creationId="{0107E468-93CE-0EA8-0AB1-3F78227F373F}"/>
          </ac:cxnSpMkLst>
        </pc:cxnChg>
        <pc:cxnChg chg="add mod">
          <ac:chgData name="Sudvarg, Marion" userId="2bb9b31b-5f3c-4f72-8e1f-41eb276ee9c6" providerId="ADAL" clId="{9B3C58E1-CF7A-4FE2-8E7B-B8D1B7386FB1}" dt="2024-07-08T14:52:56.648" v="2082" actId="1036"/>
          <ac:cxnSpMkLst>
            <pc:docMk/>
            <pc:sldMk cId="2548484243" sldId="283"/>
            <ac:cxnSpMk id="390" creationId="{52744A16-8B0A-A2DD-1CDD-DC4F9DA0FB1F}"/>
          </ac:cxnSpMkLst>
        </pc:cxnChg>
        <pc:cxnChg chg="add mod">
          <ac:chgData name="Sudvarg, Marion" userId="2bb9b31b-5f3c-4f72-8e1f-41eb276ee9c6" providerId="ADAL" clId="{9B3C58E1-CF7A-4FE2-8E7B-B8D1B7386FB1}" dt="2024-07-08T14:52:56.648" v="2082" actId="1036"/>
          <ac:cxnSpMkLst>
            <pc:docMk/>
            <pc:sldMk cId="2548484243" sldId="283"/>
            <ac:cxnSpMk id="391" creationId="{BA03C856-EB36-89EB-5A0C-21DBAF75DB00}"/>
          </ac:cxnSpMkLst>
        </pc:cxnChg>
        <pc:cxnChg chg="add mod">
          <ac:chgData name="Sudvarg, Marion" userId="2bb9b31b-5f3c-4f72-8e1f-41eb276ee9c6" providerId="ADAL" clId="{9B3C58E1-CF7A-4FE2-8E7B-B8D1B7386FB1}" dt="2024-07-08T14:52:56.648" v="2082" actId="1036"/>
          <ac:cxnSpMkLst>
            <pc:docMk/>
            <pc:sldMk cId="2548484243" sldId="283"/>
            <ac:cxnSpMk id="392" creationId="{D31F2251-3D30-4B3F-3EC3-71D92046C0CC}"/>
          </ac:cxnSpMkLst>
        </pc:cxnChg>
        <pc:cxnChg chg="add mod">
          <ac:chgData name="Sudvarg, Marion" userId="2bb9b31b-5f3c-4f72-8e1f-41eb276ee9c6" providerId="ADAL" clId="{9B3C58E1-CF7A-4FE2-8E7B-B8D1B7386FB1}" dt="2024-07-08T14:52:56.648" v="2082" actId="1036"/>
          <ac:cxnSpMkLst>
            <pc:docMk/>
            <pc:sldMk cId="2548484243" sldId="283"/>
            <ac:cxnSpMk id="396" creationId="{4A7C0F5B-026F-B5D7-07EC-08B6B5D15C95}"/>
          </ac:cxnSpMkLst>
        </pc:cxnChg>
        <pc:cxnChg chg="add mod">
          <ac:chgData name="Sudvarg, Marion" userId="2bb9b31b-5f3c-4f72-8e1f-41eb276ee9c6" providerId="ADAL" clId="{9B3C58E1-CF7A-4FE2-8E7B-B8D1B7386FB1}" dt="2024-07-08T14:52:56.648" v="2082" actId="1036"/>
          <ac:cxnSpMkLst>
            <pc:docMk/>
            <pc:sldMk cId="2548484243" sldId="283"/>
            <ac:cxnSpMk id="397" creationId="{4EA5DF58-6277-179E-14BF-F8B697A148F2}"/>
          </ac:cxnSpMkLst>
        </pc:cxnChg>
        <pc:cxnChg chg="add mod">
          <ac:chgData name="Sudvarg, Marion" userId="2bb9b31b-5f3c-4f72-8e1f-41eb276ee9c6" providerId="ADAL" clId="{9B3C58E1-CF7A-4FE2-8E7B-B8D1B7386FB1}" dt="2024-07-08T14:52:56.648" v="2082" actId="1036"/>
          <ac:cxnSpMkLst>
            <pc:docMk/>
            <pc:sldMk cId="2548484243" sldId="283"/>
            <ac:cxnSpMk id="398" creationId="{10AC722C-145A-335F-B6A4-527E066723BA}"/>
          </ac:cxnSpMkLst>
        </pc:cxnChg>
        <pc:cxnChg chg="add mod">
          <ac:chgData name="Sudvarg, Marion" userId="2bb9b31b-5f3c-4f72-8e1f-41eb276ee9c6" providerId="ADAL" clId="{9B3C58E1-CF7A-4FE2-8E7B-B8D1B7386FB1}" dt="2024-07-08T14:52:56.648" v="2082" actId="1036"/>
          <ac:cxnSpMkLst>
            <pc:docMk/>
            <pc:sldMk cId="2548484243" sldId="283"/>
            <ac:cxnSpMk id="399" creationId="{4B8955AF-EAD1-4942-A657-6628B42D7813}"/>
          </ac:cxnSpMkLst>
        </pc:cxnChg>
        <pc:cxnChg chg="add mod">
          <ac:chgData name="Sudvarg, Marion" userId="2bb9b31b-5f3c-4f72-8e1f-41eb276ee9c6" providerId="ADAL" clId="{9B3C58E1-CF7A-4FE2-8E7B-B8D1B7386FB1}" dt="2024-07-08T14:52:56.648" v="2082" actId="1036"/>
          <ac:cxnSpMkLst>
            <pc:docMk/>
            <pc:sldMk cId="2548484243" sldId="283"/>
            <ac:cxnSpMk id="400" creationId="{8E45906C-26E0-93D2-88AC-F530A661FF58}"/>
          </ac:cxnSpMkLst>
        </pc:cxnChg>
        <pc:cxnChg chg="add mod">
          <ac:chgData name="Sudvarg, Marion" userId="2bb9b31b-5f3c-4f72-8e1f-41eb276ee9c6" providerId="ADAL" clId="{9B3C58E1-CF7A-4FE2-8E7B-B8D1B7386FB1}" dt="2024-07-08T14:52:56.648" v="2082" actId="1036"/>
          <ac:cxnSpMkLst>
            <pc:docMk/>
            <pc:sldMk cId="2548484243" sldId="283"/>
            <ac:cxnSpMk id="401" creationId="{96D5B322-C954-6FBE-5E95-7266C60DB4FB}"/>
          </ac:cxnSpMkLst>
        </pc:cxnChg>
        <pc:cxnChg chg="add mod">
          <ac:chgData name="Sudvarg, Marion" userId="2bb9b31b-5f3c-4f72-8e1f-41eb276ee9c6" providerId="ADAL" clId="{9B3C58E1-CF7A-4FE2-8E7B-B8D1B7386FB1}" dt="2024-07-08T14:52:56.648" v="2082" actId="1036"/>
          <ac:cxnSpMkLst>
            <pc:docMk/>
            <pc:sldMk cId="2548484243" sldId="283"/>
            <ac:cxnSpMk id="402" creationId="{D563923D-78F1-23E0-0CCC-E0A84F0330FB}"/>
          </ac:cxnSpMkLst>
        </pc:cxnChg>
        <pc:cxnChg chg="add mod">
          <ac:chgData name="Sudvarg, Marion" userId="2bb9b31b-5f3c-4f72-8e1f-41eb276ee9c6" providerId="ADAL" clId="{9B3C58E1-CF7A-4FE2-8E7B-B8D1B7386FB1}" dt="2024-07-08T14:52:56.648" v="2082" actId="1036"/>
          <ac:cxnSpMkLst>
            <pc:docMk/>
            <pc:sldMk cId="2548484243" sldId="283"/>
            <ac:cxnSpMk id="403" creationId="{6C4431CE-965B-D8D3-4E6B-7DA0107F4E13}"/>
          </ac:cxnSpMkLst>
        </pc:cxnChg>
        <pc:cxnChg chg="add mod">
          <ac:chgData name="Sudvarg, Marion" userId="2bb9b31b-5f3c-4f72-8e1f-41eb276ee9c6" providerId="ADAL" clId="{9B3C58E1-CF7A-4FE2-8E7B-B8D1B7386FB1}" dt="2024-07-08T14:52:56.648" v="2082" actId="1036"/>
          <ac:cxnSpMkLst>
            <pc:docMk/>
            <pc:sldMk cId="2548484243" sldId="283"/>
            <ac:cxnSpMk id="404" creationId="{C192EA37-3FC3-E261-2505-C21A2ED0E6F2}"/>
          </ac:cxnSpMkLst>
        </pc:cxnChg>
        <pc:cxnChg chg="add mod">
          <ac:chgData name="Sudvarg, Marion" userId="2bb9b31b-5f3c-4f72-8e1f-41eb276ee9c6" providerId="ADAL" clId="{9B3C58E1-CF7A-4FE2-8E7B-B8D1B7386FB1}" dt="2024-07-08T14:52:56.648" v="2082" actId="1036"/>
          <ac:cxnSpMkLst>
            <pc:docMk/>
            <pc:sldMk cId="2548484243" sldId="283"/>
            <ac:cxnSpMk id="405" creationId="{78193422-721F-DB25-634E-4763CD446E90}"/>
          </ac:cxnSpMkLst>
        </pc:cxnChg>
        <pc:cxnChg chg="add mod">
          <ac:chgData name="Sudvarg, Marion" userId="2bb9b31b-5f3c-4f72-8e1f-41eb276ee9c6" providerId="ADAL" clId="{9B3C58E1-CF7A-4FE2-8E7B-B8D1B7386FB1}" dt="2024-07-08T14:52:56.648" v="2082" actId="1036"/>
          <ac:cxnSpMkLst>
            <pc:docMk/>
            <pc:sldMk cId="2548484243" sldId="283"/>
            <ac:cxnSpMk id="406" creationId="{016CC2BD-F011-7D03-0B59-ED14DA8F3999}"/>
          </ac:cxnSpMkLst>
        </pc:cxnChg>
        <pc:cxnChg chg="add mod">
          <ac:chgData name="Sudvarg, Marion" userId="2bb9b31b-5f3c-4f72-8e1f-41eb276ee9c6" providerId="ADAL" clId="{9B3C58E1-CF7A-4FE2-8E7B-B8D1B7386FB1}" dt="2024-07-08T14:52:56.648" v="2082" actId="1036"/>
          <ac:cxnSpMkLst>
            <pc:docMk/>
            <pc:sldMk cId="2548484243" sldId="283"/>
            <ac:cxnSpMk id="407" creationId="{09325FDC-2899-B1BA-72A5-57DA16A10D89}"/>
          </ac:cxnSpMkLst>
        </pc:cxnChg>
        <pc:cxnChg chg="add mod">
          <ac:chgData name="Sudvarg, Marion" userId="2bb9b31b-5f3c-4f72-8e1f-41eb276ee9c6" providerId="ADAL" clId="{9B3C58E1-CF7A-4FE2-8E7B-B8D1B7386FB1}" dt="2024-07-08T14:52:56.648" v="2082" actId="1036"/>
          <ac:cxnSpMkLst>
            <pc:docMk/>
            <pc:sldMk cId="2548484243" sldId="283"/>
            <ac:cxnSpMk id="417" creationId="{B4D0BBCE-1839-D5B8-867D-C10C6AFADE5C}"/>
          </ac:cxnSpMkLst>
        </pc:cxnChg>
        <pc:cxnChg chg="add mod">
          <ac:chgData name="Sudvarg, Marion" userId="2bb9b31b-5f3c-4f72-8e1f-41eb276ee9c6" providerId="ADAL" clId="{9B3C58E1-CF7A-4FE2-8E7B-B8D1B7386FB1}" dt="2024-07-08T14:52:56.648" v="2082" actId="1036"/>
          <ac:cxnSpMkLst>
            <pc:docMk/>
            <pc:sldMk cId="2548484243" sldId="283"/>
            <ac:cxnSpMk id="418" creationId="{0717C33A-7D31-B229-F2E9-0634943DA87B}"/>
          </ac:cxnSpMkLst>
        </pc:cxnChg>
        <pc:cxnChg chg="add mod">
          <ac:chgData name="Sudvarg, Marion" userId="2bb9b31b-5f3c-4f72-8e1f-41eb276ee9c6" providerId="ADAL" clId="{9B3C58E1-CF7A-4FE2-8E7B-B8D1B7386FB1}" dt="2024-07-08T14:52:56.648" v="2082" actId="1036"/>
          <ac:cxnSpMkLst>
            <pc:docMk/>
            <pc:sldMk cId="2548484243" sldId="283"/>
            <ac:cxnSpMk id="419" creationId="{C338D8B9-8BB3-605D-347F-6CC9613AF76A}"/>
          </ac:cxnSpMkLst>
        </pc:cxnChg>
        <pc:cxnChg chg="add mod">
          <ac:chgData name="Sudvarg, Marion" userId="2bb9b31b-5f3c-4f72-8e1f-41eb276ee9c6" providerId="ADAL" clId="{9B3C58E1-CF7A-4FE2-8E7B-B8D1B7386FB1}" dt="2024-07-08T14:52:56.648" v="2082" actId="1036"/>
          <ac:cxnSpMkLst>
            <pc:docMk/>
            <pc:sldMk cId="2548484243" sldId="283"/>
            <ac:cxnSpMk id="420" creationId="{095767F2-EBC4-D707-93BA-5027F42E3ADC}"/>
          </ac:cxnSpMkLst>
        </pc:cxnChg>
        <pc:cxnChg chg="add mod">
          <ac:chgData name="Sudvarg, Marion" userId="2bb9b31b-5f3c-4f72-8e1f-41eb276ee9c6" providerId="ADAL" clId="{9B3C58E1-CF7A-4FE2-8E7B-B8D1B7386FB1}" dt="2024-07-08T14:52:56.648" v="2082" actId="1036"/>
          <ac:cxnSpMkLst>
            <pc:docMk/>
            <pc:sldMk cId="2548484243" sldId="283"/>
            <ac:cxnSpMk id="421" creationId="{9F9AF5DE-9075-DB75-BB69-F24C21048EDA}"/>
          </ac:cxnSpMkLst>
        </pc:cxnChg>
        <pc:cxnChg chg="add mod">
          <ac:chgData name="Sudvarg, Marion" userId="2bb9b31b-5f3c-4f72-8e1f-41eb276ee9c6" providerId="ADAL" clId="{9B3C58E1-CF7A-4FE2-8E7B-B8D1B7386FB1}" dt="2024-07-08T14:52:56.648" v="2082" actId="1036"/>
          <ac:cxnSpMkLst>
            <pc:docMk/>
            <pc:sldMk cId="2548484243" sldId="283"/>
            <ac:cxnSpMk id="422" creationId="{81173AF5-BEF0-2A1C-5166-8A2F553E2864}"/>
          </ac:cxnSpMkLst>
        </pc:cxnChg>
        <pc:cxnChg chg="add mod">
          <ac:chgData name="Sudvarg, Marion" userId="2bb9b31b-5f3c-4f72-8e1f-41eb276ee9c6" providerId="ADAL" clId="{9B3C58E1-CF7A-4FE2-8E7B-B8D1B7386FB1}" dt="2024-07-08T14:52:56.648" v="2082" actId="1036"/>
          <ac:cxnSpMkLst>
            <pc:docMk/>
            <pc:sldMk cId="2548484243" sldId="283"/>
            <ac:cxnSpMk id="423" creationId="{D4EEF876-71E7-D13D-59B8-6D3BC0393683}"/>
          </ac:cxnSpMkLst>
        </pc:cxnChg>
        <pc:cxnChg chg="add mod">
          <ac:chgData name="Sudvarg, Marion" userId="2bb9b31b-5f3c-4f72-8e1f-41eb276ee9c6" providerId="ADAL" clId="{9B3C58E1-CF7A-4FE2-8E7B-B8D1B7386FB1}" dt="2024-07-08T14:52:56.648" v="2082" actId="1036"/>
          <ac:cxnSpMkLst>
            <pc:docMk/>
            <pc:sldMk cId="2548484243" sldId="283"/>
            <ac:cxnSpMk id="424" creationId="{B104BDE3-8388-16DB-F031-AF1D69219DC0}"/>
          </ac:cxnSpMkLst>
        </pc:cxnChg>
        <pc:cxnChg chg="add mod">
          <ac:chgData name="Sudvarg, Marion" userId="2bb9b31b-5f3c-4f72-8e1f-41eb276ee9c6" providerId="ADAL" clId="{9B3C58E1-CF7A-4FE2-8E7B-B8D1B7386FB1}" dt="2024-07-08T14:52:56.648" v="2082" actId="1036"/>
          <ac:cxnSpMkLst>
            <pc:docMk/>
            <pc:sldMk cId="2548484243" sldId="283"/>
            <ac:cxnSpMk id="425" creationId="{E3DD7DA8-111F-116C-6705-F5D29F9916BA}"/>
          </ac:cxnSpMkLst>
        </pc:cxnChg>
        <pc:cxnChg chg="add mod">
          <ac:chgData name="Sudvarg, Marion" userId="2bb9b31b-5f3c-4f72-8e1f-41eb276ee9c6" providerId="ADAL" clId="{9B3C58E1-CF7A-4FE2-8E7B-B8D1B7386FB1}" dt="2024-07-08T14:52:56.648" v="2082" actId="1036"/>
          <ac:cxnSpMkLst>
            <pc:docMk/>
            <pc:sldMk cId="2548484243" sldId="283"/>
            <ac:cxnSpMk id="426" creationId="{0A2D980D-554D-9581-53B6-80A8C2FB6EF8}"/>
          </ac:cxnSpMkLst>
        </pc:cxnChg>
        <pc:cxnChg chg="add mod">
          <ac:chgData name="Sudvarg, Marion" userId="2bb9b31b-5f3c-4f72-8e1f-41eb276ee9c6" providerId="ADAL" clId="{9B3C58E1-CF7A-4FE2-8E7B-B8D1B7386FB1}" dt="2024-07-08T14:52:56.648" v="2082" actId="1036"/>
          <ac:cxnSpMkLst>
            <pc:docMk/>
            <pc:sldMk cId="2548484243" sldId="283"/>
            <ac:cxnSpMk id="427" creationId="{30F5BF91-2586-71F0-4B7D-7B288BB520F8}"/>
          </ac:cxnSpMkLst>
        </pc:cxnChg>
        <pc:cxnChg chg="add mod">
          <ac:chgData name="Sudvarg, Marion" userId="2bb9b31b-5f3c-4f72-8e1f-41eb276ee9c6" providerId="ADAL" clId="{9B3C58E1-CF7A-4FE2-8E7B-B8D1B7386FB1}" dt="2024-07-08T14:52:56.648" v="2082" actId="1036"/>
          <ac:cxnSpMkLst>
            <pc:docMk/>
            <pc:sldMk cId="2548484243" sldId="283"/>
            <ac:cxnSpMk id="428" creationId="{EE8A8B21-8BDC-6444-EFC3-A7515CD0CB3C}"/>
          </ac:cxnSpMkLst>
        </pc:cxnChg>
        <pc:cxnChg chg="add mod">
          <ac:chgData name="Sudvarg, Marion" userId="2bb9b31b-5f3c-4f72-8e1f-41eb276ee9c6" providerId="ADAL" clId="{9B3C58E1-CF7A-4FE2-8E7B-B8D1B7386FB1}" dt="2024-07-08T14:52:56.648" v="2082" actId="1036"/>
          <ac:cxnSpMkLst>
            <pc:docMk/>
            <pc:sldMk cId="2548484243" sldId="283"/>
            <ac:cxnSpMk id="429" creationId="{33B26190-61D6-6902-9E7B-DE1A5F67E12A}"/>
          </ac:cxnSpMkLst>
        </pc:cxnChg>
        <pc:cxnChg chg="add mod">
          <ac:chgData name="Sudvarg, Marion" userId="2bb9b31b-5f3c-4f72-8e1f-41eb276ee9c6" providerId="ADAL" clId="{9B3C58E1-CF7A-4FE2-8E7B-B8D1B7386FB1}" dt="2024-07-08T14:52:56.648" v="2082" actId="1036"/>
          <ac:cxnSpMkLst>
            <pc:docMk/>
            <pc:sldMk cId="2548484243" sldId="283"/>
            <ac:cxnSpMk id="430" creationId="{9ECD98DE-91D7-D8CF-EA6D-DDCF6FCAD4EB}"/>
          </ac:cxnSpMkLst>
        </pc:cxnChg>
        <pc:cxnChg chg="add mod">
          <ac:chgData name="Sudvarg, Marion" userId="2bb9b31b-5f3c-4f72-8e1f-41eb276ee9c6" providerId="ADAL" clId="{9B3C58E1-CF7A-4FE2-8E7B-B8D1B7386FB1}" dt="2024-07-08T14:52:56.648" v="2082" actId="1036"/>
          <ac:cxnSpMkLst>
            <pc:docMk/>
            <pc:sldMk cId="2548484243" sldId="283"/>
            <ac:cxnSpMk id="431" creationId="{C086B899-F5BC-AD58-D705-57C9E7F7E838}"/>
          </ac:cxnSpMkLst>
        </pc:cxnChg>
        <pc:cxnChg chg="add mod">
          <ac:chgData name="Sudvarg, Marion" userId="2bb9b31b-5f3c-4f72-8e1f-41eb276ee9c6" providerId="ADAL" clId="{9B3C58E1-CF7A-4FE2-8E7B-B8D1B7386FB1}" dt="2024-07-08T14:52:56.648" v="2082" actId="1036"/>
          <ac:cxnSpMkLst>
            <pc:docMk/>
            <pc:sldMk cId="2548484243" sldId="283"/>
            <ac:cxnSpMk id="432" creationId="{E0C4E959-58EB-FD6E-1488-8DA8FFD4EA17}"/>
          </ac:cxnSpMkLst>
        </pc:cxnChg>
        <pc:cxnChg chg="add mod">
          <ac:chgData name="Sudvarg, Marion" userId="2bb9b31b-5f3c-4f72-8e1f-41eb276ee9c6" providerId="ADAL" clId="{9B3C58E1-CF7A-4FE2-8E7B-B8D1B7386FB1}" dt="2024-07-08T14:52:56.648" v="2082" actId="1036"/>
          <ac:cxnSpMkLst>
            <pc:docMk/>
            <pc:sldMk cId="2548484243" sldId="283"/>
            <ac:cxnSpMk id="442" creationId="{59353D11-D7F8-0F95-77CD-A297506659E6}"/>
          </ac:cxnSpMkLst>
        </pc:cxnChg>
        <pc:cxnChg chg="add mod">
          <ac:chgData name="Sudvarg, Marion" userId="2bb9b31b-5f3c-4f72-8e1f-41eb276ee9c6" providerId="ADAL" clId="{9B3C58E1-CF7A-4FE2-8E7B-B8D1B7386FB1}" dt="2024-07-08T14:52:56.648" v="2082" actId="1036"/>
          <ac:cxnSpMkLst>
            <pc:docMk/>
            <pc:sldMk cId="2548484243" sldId="283"/>
            <ac:cxnSpMk id="443" creationId="{0639292D-8081-EC76-C5BD-5FBCBA802F8D}"/>
          </ac:cxnSpMkLst>
        </pc:cxnChg>
        <pc:cxnChg chg="add mod">
          <ac:chgData name="Sudvarg, Marion" userId="2bb9b31b-5f3c-4f72-8e1f-41eb276ee9c6" providerId="ADAL" clId="{9B3C58E1-CF7A-4FE2-8E7B-B8D1B7386FB1}" dt="2024-07-08T14:52:56.648" v="2082" actId="1036"/>
          <ac:cxnSpMkLst>
            <pc:docMk/>
            <pc:sldMk cId="2548484243" sldId="283"/>
            <ac:cxnSpMk id="444" creationId="{E824E9E8-4428-CBA4-3860-322FD0ACF1CA}"/>
          </ac:cxnSpMkLst>
        </pc:cxnChg>
        <pc:cxnChg chg="add mod">
          <ac:chgData name="Sudvarg, Marion" userId="2bb9b31b-5f3c-4f72-8e1f-41eb276ee9c6" providerId="ADAL" clId="{9B3C58E1-CF7A-4FE2-8E7B-B8D1B7386FB1}" dt="2024-07-08T14:52:56.648" v="2082" actId="1036"/>
          <ac:cxnSpMkLst>
            <pc:docMk/>
            <pc:sldMk cId="2548484243" sldId="283"/>
            <ac:cxnSpMk id="445" creationId="{C40F440B-2FE7-EEB2-4B54-9847C7BCE541}"/>
          </ac:cxnSpMkLst>
        </pc:cxnChg>
        <pc:cxnChg chg="add mod">
          <ac:chgData name="Sudvarg, Marion" userId="2bb9b31b-5f3c-4f72-8e1f-41eb276ee9c6" providerId="ADAL" clId="{9B3C58E1-CF7A-4FE2-8E7B-B8D1B7386FB1}" dt="2024-07-08T14:52:56.648" v="2082" actId="1036"/>
          <ac:cxnSpMkLst>
            <pc:docMk/>
            <pc:sldMk cId="2548484243" sldId="283"/>
            <ac:cxnSpMk id="446" creationId="{9755C906-926B-9C84-2BF2-77415551A123}"/>
          </ac:cxnSpMkLst>
        </pc:cxnChg>
        <pc:cxnChg chg="add mod">
          <ac:chgData name="Sudvarg, Marion" userId="2bb9b31b-5f3c-4f72-8e1f-41eb276ee9c6" providerId="ADAL" clId="{9B3C58E1-CF7A-4FE2-8E7B-B8D1B7386FB1}" dt="2024-07-08T14:52:56.648" v="2082" actId="1036"/>
          <ac:cxnSpMkLst>
            <pc:docMk/>
            <pc:sldMk cId="2548484243" sldId="283"/>
            <ac:cxnSpMk id="447" creationId="{2ACBF06F-69A4-D704-1536-3B818FA6B5C9}"/>
          </ac:cxnSpMkLst>
        </pc:cxnChg>
        <pc:cxnChg chg="add mod">
          <ac:chgData name="Sudvarg, Marion" userId="2bb9b31b-5f3c-4f72-8e1f-41eb276ee9c6" providerId="ADAL" clId="{9B3C58E1-CF7A-4FE2-8E7B-B8D1B7386FB1}" dt="2024-07-08T14:52:56.648" v="2082" actId="1036"/>
          <ac:cxnSpMkLst>
            <pc:docMk/>
            <pc:sldMk cId="2548484243" sldId="283"/>
            <ac:cxnSpMk id="448" creationId="{F449B852-D247-096A-761A-F9FFC9967B58}"/>
          </ac:cxnSpMkLst>
        </pc:cxnChg>
        <pc:cxnChg chg="add mod">
          <ac:chgData name="Sudvarg, Marion" userId="2bb9b31b-5f3c-4f72-8e1f-41eb276ee9c6" providerId="ADAL" clId="{9B3C58E1-CF7A-4FE2-8E7B-B8D1B7386FB1}" dt="2024-07-08T14:52:56.648" v="2082" actId="1036"/>
          <ac:cxnSpMkLst>
            <pc:docMk/>
            <pc:sldMk cId="2548484243" sldId="283"/>
            <ac:cxnSpMk id="449" creationId="{38E516D4-D965-B3A7-C11C-6B46023D490A}"/>
          </ac:cxnSpMkLst>
        </pc:cxnChg>
        <pc:cxnChg chg="add mod">
          <ac:chgData name="Sudvarg, Marion" userId="2bb9b31b-5f3c-4f72-8e1f-41eb276ee9c6" providerId="ADAL" clId="{9B3C58E1-CF7A-4FE2-8E7B-B8D1B7386FB1}" dt="2024-07-08T14:52:56.648" v="2082" actId="1036"/>
          <ac:cxnSpMkLst>
            <pc:docMk/>
            <pc:sldMk cId="2548484243" sldId="283"/>
            <ac:cxnSpMk id="450" creationId="{8E4D6D7F-4D40-C8F4-B66F-E9C61E816F05}"/>
          </ac:cxnSpMkLst>
        </pc:cxnChg>
        <pc:cxnChg chg="add mod">
          <ac:chgData name="Sudvarg, Marion" userId="2bb9b31b-5f3c-4f72-8e1f-41eb276ee9c6" providerId="ADAL" clId="{9B3C58E1-CF7A-4FE2-8E7B-B8D1B7386FB1}" dt="2024-07-08T14:52:56.648" v="2082" actId="1036"/>
          <ac:cxnSpMkLst>
            <pc:docMk/>
            <pc:sldMk cId="2548484243" sldId="283"/>
            <ac:cxnSpMk id="451" creationId="{38086A0D-DF73-62D7-1C73-D727AFD71BA2}"/>
          </ac:cxnSpMkLst>
        </pc:cxnChg>
        <pc:cxnChg chg="add mod">
          <ac:chgData name="Sudvarg, Marion" userId="2bb9b31b-5f3c-4f72-8e1f-41eb276ee9c6" providerId="ADAL" clId="{9B3C58E1-CF7A-4FE2-8E7B-B8D1B7386FB1}" dt="2024-07-08T14:52:56.648" v="2082" actId="1036"/>
          <ac:cxnSpMkLst>
            <pc:docMk/>
            <pc:sldMk cId="2548484243" sldId="283"/>
            <ac:cxnSpMk id="452" creationId="{B040EBE6-0DA7-03BD-A3C0-D4303CF0B959}"/>
          </ac:cxnSpMkLst>
        </pc:cxnChg>
        <pc:cxnChg chg="add mod">
          <ac:chgData name="Sudvarg, Marion" userId="2bb9b31b-5f3c-4f72-8e1f-41eb276ee9c6" providerId="ADAL" clId="{9B3C58E1-CF7A-4FE2-8E7B-B8D1B7386FB1}" dt="2024-07-08T14:52:56.648" v="2082" actId="1036"/>
          <ac:cxnSpMkLst>
            <pc:docMk/>
            <pc:sldMk cId="2548484243" sldId="283"/>
            <ac:cxnSpMk id="453" creationId="{763FBCA4-D82C-A130-CF11-684509A7A197}"/>
          </ac:cxnSpMkLst>
        </pc:cxnChg>
        <pc:cxnChg chg="add mod">
          <ac:chgData name="Sudvarg, Marion" userId="2bb9b31b-5f3c-4f72-8e1f-41eb276ee9c6" providerId="ADAL" clId="{9B3C58E1-CF7A-4FE2-8E7B-B8D1B7386FB1}" dt="2024-07-08T14:52:56.648" v="2082" actId="1036"/>
          <ac:cxnSpMkLst>
            <pc:docMk/>
            <pc:sldMk cId="2548484243" sldId="283"/>
            <ac:cxnSpMk id="454" creationId="{AF412C29-F40F-A552-BED8-3F1B47347D9F}"/>
          </ac:cxnSpMkLst>
        </pc:cxnChg>
        <pc:cxnChg chg="add mod">
          <ac:chgData name="Sudvarg, Marion" userId="2bb9b31b-5f3c-4f72-8e1f-41eb276ee9c6" providerId="ADAL" clId="{9B3C58E1-CF7A-4FE2-8E7B-B8D1B7386FB1}" dt="2024-07-08T14:52:56.648" v="2082" actId="1036"/>
          <ac:cxnSpMkLst>
            <pc:docMk/>
            <pc:sldMk cId="2548484243" sldId="283"/>
            <ac:cxnSpMk id="455" creationId="{DA69864A-505A-0D4C-1532-3781D8E5A330}"/>
          </ac:cxnSpMkLst>
        </pc:cxnChg>
        <pc:cxnChg chg="add mod">
          <ac:chgData name="Sudvarg, Marion" userId="2bb9b31b-5f3c-4f72-8e1f-41eb276ee9c6" providerId="ADAL" clId="{9B3C58E1-CF7A-4FE2-8E7B-B8D1B7386FB1}" dt="2024-07-08T14:52:56.648" v="2082" actId="1036"/>
          <ac:cxnSpMkLst>
            <pc:docMk/>
            <pc:sldMk cId="2548484243" sldId="283"/>
            <ac:cxnSpMk id="456" creationId="{B34CB352-C557-22C6-42E3-EC5901625FBE}"/>
          </ac:cxnSpMkLst>
        </pc:cxnChg>
        <pc:cxnChg chg="add mod">
          <ac:chgData name="Sudvarg, Marion" userId="2bb9b31b-5f3c-4f72-8e1f-41eb276ee9c6" providerId="ADAL" clId="{9B3C58E1-CF7A-4FE2-8E7B-B8D1B7386FB1}" dt="2024-07-08T14:52:56.648" v="2082" actId="1036"/>
          <ac:cxnSpMkLst>
            <pc:docMk/>
            <pc:sldMk cId="2548484243" sldId="283"/>
            <ac:cxnSpMk id="457" creationId="{8E848559-376F-8F99-6ED7-47234501177D}"/>
          </ac:cxnSpMkLst>
        </pc:cxnChg>
        <pc:cxnChg chg="add mod">
          <ac:chgData name="Sudvarg, Marion" userId="2bb9b31b-5f3c-4f72-8e1f-41eb276ee9c6" providerId="ADAL" clId="{9B3C58E1-CF7A-4FE2-8E7B-B8D1B7386FB1}" dt="2024-07-08T14:52:56.648" v="2082" actId="1036"/>
          <ac:cxnSpMkLst>
            <pc:docMk/>
            <pc:sldMk cId="2548484243" sldId="283"/>
            <ac:cxnSpMk id="468" creationId="{0D027A8A-FC12-725E-C8E9-0D5221A7F604}"/>
          </ac:cxnSpMkLst>
        </pc:cxnChg>
        <pc:cxnChg chg="add mod">
          <ac:chgData name="Sudvarg, Marion" userId="2bb9b31b-5f3c-4f72-8e1f-41eb276ee9c6" providerId="ADAL" clId="{9B3C58E1-CF7A-4FE2-8E7B-B8D1B7386FB1}" dt="2024-07-08T14:52:56.648" v="2082" actId="1036"/>
          <ac:cxnSpMkLst>
            <pc:docMk/>
            <pc:sldMk cId="2548484243" sldId="283"/>
            <ac:cxnSpMk id="469" creationId="{0FFD57F9-064E-7D7B-11E8-53CDE23960AA}"/>
          </ac:cxnSpMkLst>
        </pc:cxnChg>
        <pc:cxnChg chg="add mod">
          <ac:chgData name="Sudvarg, Marion" userId="2bb9b31b-5f3c-4f72-8e1f-41eb276ee9c6" providerId="ADAL" clId="{9B3C58E1-CF7A-4FE2-8E7B-B8D1B7386FB1}" dt="2024-07-08T14:52:56.648" v="2082" actId="1036"/>
          <ac:cxnSpMkLst>
            <pc:docMk/>
            <pc:sldMk cId="2548484243" sldId="283"/>
            <ac:cxnSpMk id="470" creationId="{FB48B82E-49C4-B70F-51BA-17A19B8563C5}"/>
          </ac:cxnSpMkLst>
        </pc:cxnChg>
        <pc:cxnChg chg="add mod">
          <ac:chgData name="Sudvarg, Marion" userId="2bb9b31b-5f3c-4f72-8e1f-41eb276ee9c6" providerId="ADAL" clId="{9B3C58E1-CF7A-4FE2-8E7B-B8D1B7386FB1}" dt="2024-07-08T14:52:56.648" v="2082" actId="1036"/>
          <ac:cxnSpMkLst>
            <pc:docMk/>
            <pc:sldMk cId="2548484243" sldId="283"/>
            <ac:cxnSpMk id="471" creationId="{65F9FB5F-9858-A0BD-B9DF-B7CC21311F26}"/>
          </ac:cxnSpMkLst>
        </pc:cxnChg>
        <pc:cxnChg chg="add mod">
          <ac:chgData name="Sudvarg, Marion" userId="2bb9b31b-5f3c-4f72-8e1f-41eb276ee9c6" providerId="ADAL" clId="{9B3C58E1-CF7A-4FE2-8E7B-B8D1B7386FB1}" dt="2024-07-08T14:52:56.648" v="2082" actId="1036"/>
          <ac:cxnSpMkLst>
            <pc:docMk/>
            <pc:sldMk cId="2548484243" sldId="283"/>
            <ac:cxnSpMk id="472" creationId="{843503B4-B819-52C7-6BD5-AE5DD098ED8E}"/>
          </ac:cxnSpMkLst>
        </pc:cxnChg>
        <pc:cxnChg chg="add mod">
          <ac:chgData name="Sudvarg, Marion" userId="2bb9b31b-5f3c-4f72-8e1f-41eb276ee9c6" providerId="ADAL" clId="{9B3C58E1-CF7A-4FE2-8E7B-B8D1B7386FB1}" dt="2024-07-08T14:52:56.648" v="2082" actId="1036"/>
          <ac:cxnSpMkLst>
            <pc:docMk/>
            <pc:sldMk cId="2548484243" sldId="283"/>
            <ac:cxnSpMk id="473" creationId="{37AF9189-FEC0-797A-7148-AD7F6663868D}"/>
          </ac:cxnSpMkLst>
        </pc:cxnChg>
        <pc:cxnChg chg="add mod">
          <ac:chgData name="Sudvarg, Marion" userId="2bb9b31b-5f3c-4f72-8e1f-41eb276ee9c6" providerId="ADAL" clId="{9B3C58E1-CF7A-4FE2-8E7B-B8D1B7386FB1}" dt="2024-07-08T14:52:56.648" v="2082" actId="1036"/>
          <ac:cxnSpMkLst>
            <pc:docMk/>
            <pc:sldMk cId="2548484243" sldId="283"/>
            <ac:cxnSpMk id="474" creationId="{FCF57493-A42F-C68E-8E21-D0323FA0B5DE}"/>
          </ac:cxnSpMkLst>
        </pc:cxnChg>
        <pc:cxnChg chg="add mod">
          <ac:chgData name="Sudvarg, Marion" userId="2bb9b31b-5f3c-4f72-8e1f-41eb276ee9c6" providerId="ADAL" clId="{9B3C58E1-CF7A-4FE2-8E7B-B8D1B7386FB1}" dt="2024-07-08T14:52:56.648" v="2082" actId="1036"/>
          <ac:cxnSpMkLst>
            <pc:docMk/>
            <pc:sldMk cId="2548484243" sldId="283"/>
            <ac:cxnSpMk id="475" creationId="{CCB349E4-9C54-F1DD-8BCD-9C9AC6BA74F2}"/>
          </ac:cxnSpMkLst>
        </pc:cxnChg>
        <pc:cxnChg chg="add mod">
          <ac:chgData name="Sudvarg, Marion" userId="2bb9b31b-5f3c-4f72-8e1f-41eb276ee9c6" providerId="ADAL" clId="{9B3C58E1-CF7A-4FE2-8E7B-B8D1B7386FB1}" dt="2024-07-08T14:52:56.648" v="2082" actId="1036"/>
          <ac:cxnSpMkLst>
            <pc:docMk/>
            <pc:sldMk cId="2548484243" sldId="283"/>
            <ac:cxnSpMk id="476" creationId="{B78E634E-FD6F-337E-A97C-85B6F5E95B06}"/>
          </ac:cxnSpMkLst>
        </pc:cxnChg>
        <pc:cxnChg chg="add mod">
          <ac:chgData name="Sudvarg, Marion" userId="2bb9b31b-5f3c-4f72-8e1f-41eb276ee9c6" providerId="ADAL" clId="{9B3C58E1-CF7A-4FE2-8E7B-B8D1B7386FB1}" dt="2024-07-08T14:52:56.648" v="2082" actId="1036"/>
          <ac:cxnSpMkLst>
            <pc:docMk/>
            <pc:sldMk cId="2548484243" sldId="283"/>
            <ac:cxnSpMk id="477" creationId="{7C10EB84-2AF7-87AC-FD56-2DE2A0404DF7}"/>
          </ac:cxnSpMkLst>
        </pc:cxnChg>
        <pc:cxnChg chg="add mod">
          <ac:chgData name="Sudvarg, Marion" userId="2bb9b31b-5f3c-4f72-8e1f-41eb276ee9c6" providerId="ADAL" clId="{9B3C58E1-CF7A-4FE2-8E7B-B8D1B7386FB1}" dt="2024-07-08T14:52:56.648" v="2082" actId="1036"/>
          <ac:cxnSpMkLst>
            <pc:docMk/>
            <pc:sldMk cId="2548484243" sldId="283"/>
            <ac:cxnSpMk id="478" creationId="{7F2D5D6D-E1B5-CD91-C78C-F2FA60B3787A}"/>
          </ac:cxnSpMkLst>
        </pc:cxnChg>
        <pc:cxnChg chg="add mod">
          <ac:chgData name="Sudvarg, Marion" userId="2bb9b31b-5f3c-4f72-8e1f-41eb276ee9c6" providerId="ADAL" clId="{9B3C58E1-CF7A-4FE2-8E7B-B8D1B7386FB1}" dt="2024-07-08T14:52:56.648" v="2082" actId="1036"/>
          <ac:cxnSpMkLst>
            <pc:docMk/>
            <pc:sldMk cId="2548484243" sldId="283"/>
            <ac:cxnSpMk id="479" creationId="{A1147DE0-2E38-83F0-446F-69643D31278D}"/>
          </ac:cxnSpMkLst>
        </pc:cxnChg>
        <pc:cxnChg chg="add mod">
          <ac:chgData name="Sudvarg, Marion" userId="2bb9b31b-5f3c-4f72-8e1f-41eb276ee9c6" providerId="ADAL" clId="{9B3C58E1-CF7A-4FE2-8E7B-B8D1B7386FB1}" dt="2024-07-08T14:52:56.648" v="2082" actId="1036"/>
          <ac:cxnSpMkLst>
            <pc:docMk/>
            <pc:sldMk cId="2548484243" sldId="283"/>
            <ac:cxnSpMk id="482" creationId="{4982EC2B-F967-865D-109C-23C8E3C8F803}"/>
          </ac:cxnSpMkLst>
        </pc:cxnChg>
        <pc:cxnChg chg="add mod">
          <ac:chgData name="Sudvarg, Marion" userId="2bb9b31b-5f3c-4f72-8e1f-41eb276ee9c6" providerId="ADAL" clId="{9B3C58E1-CF7A-4FE2-8E7B-B8D1B7386FB1}" dt="2024-07-08T14:52:56.648" v="2082" actId="1036"/>
          <ac:cxnSpMkLst>
            <pc:docMk/>
            <pc:sldMk cId="2548484243" sldId="283"/>
            <ac:cxnSpMk id="483" creationId="{DB419980-CE17-D0EC-5EC2-7879B85AEFAA}"/>
          </ac:cxnSpMkLst>
        </pc:cxnChg>
        <pc:cxnChg chg="add mod">
          <ac:chgData name="Sudvarg, Marion" userId="2bb9b31b-5f3c-4f72-8e1f-41eb276ee9c6" providerId="ADAL" clId="{9B3C58E1-CF7A-4FE2-8E7B-B8D1B7386FB1}" dt="2024-07-08T14:52:56.648" v="2082" actId="1036"/>
          <ac:cxnSpMkLst>
            <pc:docMk/>
            <pc:sldMk cId="2548484243" sldId="283"/>
            <ac:cxnSpMk id="484" creationId="{F1E75960-01D0-4F17-B807-A65D4A65AE52}"/>
          </ac:cxnSpMkLst>
        </pc:cxnChg>
        <pc:cxnChg chg="add mod">
          <ac:chgData name="Sudvarg, Marion" userId="2bb9b31b-5f3c-4f72-8e1f-41eb276ee9c6" providerId="ADAL" clId="{9B3C58E1-CF7A-4FE2-8E7B-B8D1B7386FB1}" dt="2024-07-08T14:52:56.648" v="2082" actId="1036"/>
          <ac:cxnSpMkLst>
            <pc:docMk/>
            <pc:sldMk cId="2548484243" sldId="283"/>
            <ac:cxnSpMk id="485" creationId="{FC8AD35C-FFF2-2CFD-D967-A3389D3135E6}"/>
          </ac:cxnSpMkLst>
        </pc:cxnChg>
        <pc:cxnChg chg="add mod">
          <ac:chgData name="Sudvarg, Marion" userId="2bb9b31b-5f3c-4f72-8e1f-41eb276ee9c6" providerId="ADAL" clId="{9B3C58E1-CF7A-4FE2-8E7B-B8D1B7386FB1}" dt="2024-07-08T14:53:30.245" v="2087" actId="208"/>
          <ac:cxnSpMkLst>
            <pc:docMk/>
            <pc:sldMk cId="2548484243" sldId="283"/>
            <ac:cxnSpMk id="486" creationId="{DBA6272C-94C7-B425-579C-1657D8FDDFA5}"/>
          </ac:cxnSpMkLst>
        </pc:cxnChg>
        <pc:cxnChg chg="mod">
          <ac:chgData name="Sudvarg, Marion" userId="2bb9b31b-5f3c-4f72-8e1f-41eb276ee9c6" providerId="ADAL" clId="{9B3C58E1-CF7A-4FE2-8E7B-B8D1B7386FB1}" dt="2024-07-08T14:53:18.393" v="2085" actId="165"/>
          <ac:cxnSpMkLst>
            <pc:docMk/>
            <pc:sldMk cId="2548484243" sldId="283"/>
            <ac:cxnSpMk id="497" creationId="{691D8D44-9AFA-3335-2644-B0E8754C0440}"/>
          </ac:cxnSpMkLst>
        </pc:cxnChg>
        <pc:cxnChg chg="mod">
          <ac:chgData name="Sudvarg, Marion" userId="2bb9b31b-5f3c-4f72-8e1f-41eb276ee9c6" providerId="ADAL" clId="{9B3C58E1-CF7A-4FE2-8E7B-B8D1B7386FB1}" dt="2024-07-08T14:53:18.393" v="2085" actId="165"/>
          <ac:cxnSpMkLst>
            <pc:docMk/>
            <pc:sldMk cId="2548484243" sldId="283"/>
            <ac:cxnSpMk id="498" creationId="{8C523FB6-C5D6-17A2-F5F6-2B9AC399BB3D}"/>
          </ac:cxnSpMkLst>
        </pc:cxnChg>
        <pc:cxnChg chg="mod">
          <ac:chgData name="Sudvarg, Marion" userId="2bb9b31b-5f3c-4f72-8e1f-41eb276ee9c6" providerId="ADAL" clId="{9B3C58E1-CF7A-4FE2-8E7B-B8D1B7386FB1}" dt="2024-07-08T14:53:18.393" v="2085" actId="165"/>
          <ac:cxnSpMkLst>
            <pc:docMk/>
            <pc:sldMk cId="2548484243" sldId="283"/>
            <ac:cxnSpMk id="499" creationId="{6528B7EF-A0D8-9091-2130-2FE099FEE31E}"/>
          </ac:cxnSpMkLst>
        </pc:cxnChg>
        <pc:cxnChg chg="mod">
          <ac:chgData name="Sudvarg, Marion" userId="2bb9b31b-5f3c-4f72-8e1f-41eb276ee9c6" providerId="ADAL" clId="{9B3C58E1-CF7A-4FE2-8E7B-B8D1B7386FB1}" dt="2024-07-08T14:53:18.393" v="2085" actId="165"/>
          <ac:cxnSpMkLst>
            <pc:docMk/>
            <pc:sldMk cId="2548484243" sldId="283"/>
            <ac:cxnSpMk id="500" creationId="{BDDC19EB-004F-8A8A-053F-BC0AF62DCA3D}"/>
          </ac:cxnSpMkLst>
        </pc:cxnChg>
        <pc:cxnChg chg="mod">
          <ac:chgData name="Sudvarg, Marion" userId="2bb9b31b-5f3c-4f72-8e1f-41eb276ee9c6" providerId="ADAL" clId="{9B3C58E1-CF7A-4FE2-8E7B-B8D1B7386FB1}" dt="2024-07-08T14:53:18.393" v="2085" actId="165"/>
          <ac:cxnSpMkLst>
            <pc:docMk/>
            <pc:sldMk cId="2548484243" sldId="283"/>
            <ac:cxnSpMk id="501" creationId="{9E24A5BB-61C5-C2AC-9310-A3C0FF402ACC}"/>
          </ac:cxnSpMkLst>
        </pc:cxnChg>
        <pc:cxnChg chg="mod">
          <ac:chgData name="Sudvarg, Marion" userId="2bb9b31b-5f3c-4f72-8e1f-41eb276ee9c6" providerId="ADAL" clId="{9B3C58E1-CF7A-4FE2-8E7B-B8D1B7386FB1}" dt="2024-07-08T14:53:18.393" v="2085" actId="165"/>
          <ac:cxnSpMkLst>
            <pc:docMk/>
            <pc:sldMk cId="2548484243" sldId="283"/>
            <ac:cxnSpMk id="505" creationId="{DB8E843A-EB10-FDD6-8070-C44ECBD68763}"/>
          </ac:cxnSpMkLst>
        </pc:cxnChg>
        <pc:cxnChg chg="mod">
          <ac:chgData name="Sudvarg, Marion" userId="2bb9b31b-5f3c-4f72-8e1f-41eb276ee9c6" providerId="ADAL" clId="{9B3C58E1-CF7A-4FE2-8E7B-B8D1B7386FB1}" dt="2024-07-08T14:53:18.393" v="2085" actId="165"/>
          <ac:cxnSpMkLst>
            <pc:docMk/>
            <pc:sldMk cId="2548484243" sldId="283"/>
            <ac:cxnSpMk id="506" creationId="{4C03679F-82DE-64BD-E207-442C10F38ECB}"/>
          </ac:cxnSpMkLst>
        </pc:cxnChg>
        <pc:cxnChg chg="mod">
          <ac:chgData name="Sudvarg, Marion" userId="2bb9b31b-5f3c-4f72-8e1f-41eb276ee9c6" providerId="ADAL" clId="{9B3C58E1-CF7A-4FE2-8E7B-B8D1B7386FB1}" dt="2024-07-08T14:53:18.393" v="2085" actId="165"/>
          <ac:cxnSpMkLst>
            <pc:docMk/>
            <pc:sldMk cId="2548484243" sldId="283"/>
            <ac:cxnSpMk id="507" creationId="{72BB6111-8ABF-CEDB-9353-38DCC0CFF9DE}"/>
          </ac:cxnSpMkLst>
        </pc:cxnChg>
        <pc:cxnChg chg="mod">
          <ac:chgData name="Sudvarg, Marion" userId="2bb9b31b-5f3c-4f72-8e1f-41eb276ee9c6" providerId="ADAL" clId="{9B3C58E1-CF7A-4FE2-8E7B-B8D1B7386FB1}" dt="2024-07-08T14:53:18.393" v="2085" actId="165"/>
          <ac:cxnSpMkLst>
            <pc:docMk/>
            <pc:sldMk cId="2548484243" sldId="283"/>
            <ac:cxnSpMk id="508" creationId="{53770381-C3CC-B807-B63A-CEEA2480155A}"/>
          </ac:cxnSpMkLst>
        </pc:cxnChg>
        <pc:cxnChg chg="mod">
          <ac:chgData name="Sudvarg, Marion" userId="2bb9b31b-5f3c-4f72-8e1f-41eb276ee9c6" providerId="ADAL" clId="{9B3C58E1-CF7A-4FE2-8E7B-B8D1B7386FB1}" dt="2024-07-08T14:53:18.393" v="2085" actId="165"/>
          <ac:cxnSpMkLst>
            <pc:docMk/>
            <pc:sldMk cId="2548484243" sldId="283"/>
            <ac:cxnSpMk id="509" creationId="{A9925700-8EFE-10E6-2BDD-A3C362EF3EB3}"/>
          </ac:cxnSpMkLst>
        </pc:cxnChg>
        <pc:cxnChg chg="mod">
          <ac:chgData name="Sudvarg, Marion" userId="2bb9b31b-5f3c-4f72-8e1f-41eb276ee9c6" providerId="ADAL" clId="{9B3C58E1-CF7A-4FE2-8E7B-B8D1B7386FB1}" dt="2024-07-08T14:53:18.393" v="2085" actId="165"/>
          <ac:cxnSpMkLst>
            <pc:docMk/>
            <pc:sldMk cId="2548484243" sldId="283"/>
            <ac:cxnSpMk id="513" creationId="{CF884036-4A58-5853-1105-7D1F6F74941F}"/>
          </ac:cxnSpMkLst>
        </pc:cxnChg>
        <pc:cxnChg chg="mod">
          <ac:chgData name="Sudvarg, Marion" userId="2bb9b31b-5f3c-4f72-8e1f-41eb276ee9c6" providerId="ADAL" clId="{9B3C58E1-CF7A-4FE2-8E7B-B8D1B7386FB1}" dt="2024-07-08T14:53:18.393" v="2085" actId="165"/>
          <ac:cxnSpMkLst>
            <pc:docMk/>
            <pc:sldMk cId="2548484243" sldId="283"/>
            <ac:cxnSpMk id="514" creationId="{5ACE9069-8D77-3161-725A-2DCC41197839}"/>
          </ac:cxnSpMkLst>
        </pc:cxnChg>
        <pc:cxnChg chg="mod">
          <ac:chgData name="Sudvarg, Marion" userId="2bb9b31b-5f3c-4f72-8e1f-41eb276ee9c6" providerId="ADAL" clId="{9B3C58E1-CF7A-4FE2-8E7B-B8D1B7386FB1}" dt="2024-07-08T14:53:18.393" v="2085" actId="165"/>
          <ac:cxnSpMkLst>
            <pc:docMk/>
            <pc:sldMk cId="2548484243" sldId="283"/>
            <ac:cxnSpMk id="515" creationId="{6748F1F0-DA3E-6B0E-E7C9-7493CFEC9829}"/>
          </ac:cxnSpMkLst>
        </pc:cxnChg>
        <pc:cxnChg chg="mod">
          <ac:chgData name="Sudvarg, Marion" userId="2bb9b31b-5f3c-4f72-8e1f-41eb276ee9c6" providerId="ADAL" clId="{9B3C58E1-CF7A-4FE2-8E7B-B8D1B7386FB1}" dt="2024-07-08T14:53:18.393" v="2085" actId="165"/>
          <ac:cxnSpMkLst>
            <pc:docMk/>
            <pc:sldMk cId="2548484243" sldId="283"/>
            <ac:cxnSpMk id="516" creationId="{932FAD3B-BBD5-6ADC-6F19-A434DBCBE99C}"/>
          </ac:cxnSpMkLst>
        </pc:cxnChg>
        <pc:cxnChg chg="mod">
          <ac:chgData name="Sudvarg, Marion" userId="2bb9b31b-5f3c-4f72-8e1f-41eb276ee9c6" providerId="ADAL" clId="{9B3C58E1-CF7A-4FE2-8E7B-B8D1B7386FB1}" dt="2024-07-08T14:53:18.393" v="2085" actId="165"/>
          <ac:cxnSpMkLst>
            <pc:docMk/>
            <pc:sldMk cId="2548484243" sldId="283"/>
            <ac:cxnSpMk id="517" creationId="{5808A27D-2DC7-494A-BBB7-757FB6DB1C4C}"/>
          </ac:cxnSpMkLst>
        </pc:cxnChg>
      </pc:sldChg>
      <pc:sldChg chg="addSp delSp modSp add del mod ord">
        <pc:chgData name="Sudvarg, Marion" userId="2bb9b31b-5f3c-4f72-8e1f-41eb276ee9c6" providerId="ADAL" clId="{9B3C58E1-CF7A-4FE2-8E7B-B8D1B7386FB1}" dt="2024-07-08T18:23:39.998" v="3849"/>
        <pc:sldMkLst>
          <pc:docMk/>
          <pc:sldMk cId="4000787501" sldId="284"/>
        </pc:sldMkLst>
        <pc:spChg chg="add mod">
          <ac:chgData name="Sudvarg, Marion" userId="2bb9b31b-5f3c-4f72-8e1f-41eb276ee9c6" providerId="ADAL" clId="{9B3C58E1-CF7A-4FE2-8E7B-B8D1B7386FB1}" dt="2024-07-08T14:57:22.279" v="2103"/>
          <ac:spMkLst>
            <pc:docMk/>
            <pc:sldMk cId="4000787501" sldId="284"/>
            <ac:spMk id="2" creationId="{82DE752D-B098-57F7-0D67-11EAA49A090A}"/>
          </ac:spMkLst>
        </pc:spChg>
        <pc:spChg chg="add mod">
          <ac:chgData name="Sudvarg, Marion" userId="2bb9b31b-5f3c-4f72-8e1f-41eb276ee9c6" providerId="ADAL" clId="{9B3C58E1-CF7A-4FE2-8E7B-B8D1B7386FB1}" dt="2024-07-08T14:57:22.279" v="2103"/>
          <ac:spMkLst>
            <pc:docMk/>
            <pc:sldMk cId="4000787501" sldId="284"/>
            <ac:spMk id="3" creationId="{52BBEEAA-C00C-AE00-187A-B007F1CA016D}"/>
          </ac:spMkLst>
        </pc:spChg>
        <pc:spChg chg="add mod">
          <ac:chgData name="Sudvarg, Marion" userId="2bb9b31b-5f3c-4f72-8e1f-41eb276ee9c6" providerId="ADAL" clId="{9B3C58E1-CF7A-4FE2-8E7B-B8D1B7386FB1}" dt="2024-07-08T14:57:22.279" v="2103"/>
          <ac:spMkLst>
            <pc:docMk/>
            <pc:sldMk cId="4000787501" sldId="284"/>
            <ac:spMk id="6" creationId="{C4E1EDED-1121-9288-0025-CE28B9B4BB64}"/>
          </ac:spMkLst>
        </pc:spChg>
        <pc:spChg chg="add mod">
          <ac:chgData name="Sudvarg, Marion" userId="2bb9b31b-5f3c-4f72-8e1f-41eb276ee9c6" providerId="ADAL" clId="{9B3C58E1-CF7A-4FE2-8E7B-B8D1B7386FB1}" dt="2024-07-08T14:57:22.279" v="2103"/>
          <ac:spMkLst>
            <pc:docMk/>
            <pc:sldMk cId="4000787501" sldId="284"/>
            <ac:spMk id="8" creationId="{F7699BB9-D988-9066-CE78-8C63ABD4A5CA}"/>
          </ac:spMkLst>
        </pc:spChg>
        <pc:spChg chg="add mod">
          <ac:chgData name="Sudvarg, Marion" userId="2bb9b31b-5f3c-4f72-8e1f-41eb276ee9c6" providerId="ADAL" clId="{9B3C58E1-CF7A-4FE2-8E7B-B8D1B7386FB1}" dt="2024-07-08T14:57:22.279" v="2103"/>
          <ac:spMkLst>
            <pc:docMk/>
            <pc:sldMk cId="4000787501" sldId="284"/>
            <ac:spMk id="10" creationId="{53895BC1-DBCE-76FA-8142-8F3730CB073E}"/>
          </ac:spMkLst>
        </pc:spChg>
        <pc:spChg chg="add mod">
          <ac:chgData name="Sudvarg, Marion" userId="2bb9b31b-5f3c-4f72-8e1f-41eb276ee9c6" providerId="ADAL" clId="{9B3C58E1-CF7A-4FE2-8E7B-B8D1B7386FB1}" dt="2024-07-08T14:57:22.279" v="2103"/>
          <ac:spMkLst>
            <pc:docMk/>
            <pc:sldMk cId="4000787501" sldId="284"/>
            <ac:spMk id="12" creationId="{5F13F139-10AA-4EE0-EA4E-D2E97B7A2122}"/>
          </ac:spMkLst>
        </pc:spChg>
        <pc:spChg chg="add mod">
          <ac:chgData name="Sudvarg, Marion" userId="2bb9b31b-5f3c-4f72-8e1f-41eb276ee9c6" providerId="ADAL" clId="{9B3C58E1-CF7A-4FE2-8E7B-B8D1B7386FB1}" dt="2024-07-08T14:57:22.279" v="2103"/>
          <ac:spMkLst>
            <pc:docMk/>
            <pc:sldMk cId="4000787501" sldId="284"/>
            <ac:spMk id="13" creationId="{02018C59-FAD1-A471-D18C-8059E6F322B5}"/>
          </ac:spMkLst>
        </pc:spChg>
        <pc:spChg chg="add mod">
          <ac:chgData name="Sudvarg, Marion" userId="2bb9b31b-5f3c-4f72-8e1f-41eb276ee9c6" providerId="ADAL" clId="{9B3C58E1-CF7A-4FE2-8E7B-B8D1B7386FB1}" dt="2024-07-08T14:57:22.279" v="2103"/>
          <ac:spMkLst>
            <pc:docMk/>
            <pc:sldMk cId="4000787501" sldId="284"/>
            <ac:spMk id="15" creationId="{49B849B3-4AE8-2F56-946B-6714211E762C}"/>
          </ac:spMkLst>
        </pc:spChg>
        <pc:spChg chg="add mod">
          <ac:chgData name="Sudvarg, Marion" userId="2bb9b31b-5f3c-4f72-8e1f-41eb276ee9c6" providerId="ADAL" clId="{9B3C58E1-CF7A-4FE2-8E7B-B8D1B7386FB1}" dt="2024-07-08T14:57:22.279" v="2103"/>
          <ac:spMkLst>
            <pc:docMk/>
            <pc:sldMk cId="4000787501" sldId="284"/>
            <ac:spMk id="17" creationId="{F2051091-12B8-20D5-D357-D34F3A0792B3}"/>
          </ac:spMkLst>
        </pc:spChg>
        <pc:spChg chg="add mod">
          <ac:chgData name="Sudvarg, Marion" userId="2bb9b31b-5f3c-4f72-8e1f-41eb276ee9c6" providerId="ADAL" clId="{9B3C58E1-CF7A-4FE2-8E7B-B8D1B7386FB1}" dt="2024-07-08T14:57:22.279" v="2103"/>
          <ac:spMkLst>
            <pc:docMk/>
            <pc:sldMk cId="4000787501" sldId="284"/>
            <ac:spMk id="19" creationId="{EE400A5C-D2DF-EEE1-F3C0-7791F9E872CD}"/>
          </ac:spMkLst>
        </pc:spChg>
        <pc:spChg chg="add mod">
          <ac:chgData name="Sudvarg, Marion" userId="2bb9b31b-5f3c-4f72-8e1f-41eb276ee9c6" providerId="ADAL" clId="{9B3C58E1-CF7A-4FE2-8E7B-B8D1B7386FB1}" dt="2024-07-08T14:57:22.279" v="2103"/>
          <ac:spMkLst>
            <pc:docMk/>
            <pc:sldMk cId="4000787501" sldId="284"/>
            <ac:spMk id="37" creationId="{8BC5FFBB-AB0D-5DA2-7E89-52CE9A625EDB}"/>
          </ac:spMkLst>
        </pc:spChg>
        <pc:spChg chg="add mod">
          <ac:chgData name="Sudvarg, Marion" userId="2bb9b31b-5f3c-4f72-8e1f-41eb276ee9c6" providerId="ADAL" clId="{9B3C58E1-CF7A-4FE2-8E7B-B8D1B7386FB1}" dt="2024-07-08T14:57:22.279" v="2103"/>
          <ac:spMkLst>
            <pc:docMk/>
            <pc:sldMk cId="4000787501" sldId="284"/>
            <ac:spMk id="38" creationId="{FA1A57D7-A96D-49E5-7015-EAE94F900144}"/>
          </ac:spMkLst>
        </pc:spChg>
        <pc:spChg chg="add mod">
          <ac:chgData name="Sudvarg, Marion" userId="2bb9b31b-5f3c-4f72-8e1f-41eb276ee9c6" providerId="ADAL" clId="{9B3C58E1-CF7A-4FE2-8E7B-B8D1B7386FB1}" dt="2024-07-08T14:57:22.279" v="2103"/>
          <ac:spMkLst>
            <pc:docMk/>
            <pc:sldMk cId="4000787501" sldId="284"/>
            <ac:spMk id="39" creationId="{A532900A-BBC9-58F0-1506-F31C06EFEBB7}"/>
          </ac:spMkLst>
        </pc:spChg>
        <pc:spChg chg="add mod">
          <ac:chgData name="Sudvarg, Marion" userId="2bb9b31b-5f3c-4f72-8e1f-41eb276ee9c6" providerId="ADAL" clId="{9B3C58E1-CF7A-4FE2-8E7B-B8D1B7386FB1}" dt="2024-07-08T14:57:22.279" v="2103"/>
          <ac:spMkLst>
            <pc:docMk/>
            <pc:sldMk cId="4000787501" sldId="284"/>
            <ac:spMk id="52" creationId="{A2A46643-6FFA-39D7-E10E-A250A354CF0F}"/>
          </ac:spMkLst>
        </pc:spChg>
        <pc:spChg chg="add mod">
          <ac:chgData name="Sudvarg, Marion" userId="2bb9b31b-5f3c-4f72-8e1f-41eb276ee9c6" providerId="ADAL" clId="{9B3C58E1-CF7A-4FE2-8E7B-B8D1B7386FB1}" dt="2024-07-08T14:57:22.279" v="2103"/>
          <ac:spMkLst>
            <pc:docMk/>
            <pc:sldMk cId="4000787501" sldId="284"/>
            <ac:spMk id="53" creationId="{13150AAF-E24C-249A-BFB0-509CE7183513}"/>
          </ac:spMkLst>
        </pc:spChg>
        <pc:spChg chg="add mod">
          <ac:chgData name="Sudvarg, Marion" userId="2bb9b31b-5f3c-4f72-8e1f-41eb276ee9c6" providerId="ADAL" clId="{9B3C58E1-CF7A-4FE2-8E7B-B8D1B7386FB1}" dt="2024-07-08T14:57:22.279" v="2103"/>
          <ac:spMkLst>
            <pc:docMk/>
            <pc:sldMk cId="4000787501" sldId="284"/>
            <ac:spMk id="55" creationId="{2E1EA5EC-D41A-62FE-A45F-20127E36C7E1}"/>
          </ac:spMkLst>
        </pc:spChg>
        <pc:spChg chg="add mod">
          <ac:chgData name="Sudvarg, Marion" userId="2bb9b31b-5f3c-4f72-8e1f-41eb276ee9c6" providerId="ADAL" clId="{9B3C58E1-CF7A-4FE2-8E7B-B8D1B7386FB1}" dt="2024-07-08T14:57:22.279" v="2103"/>
          <ac:spMkLst>
            <pc:docMk/>
            <pc:sldMk cId="4000787501" sldId="284"/>
            <ac:spMk id="57" creationId="{7DFCE790-41CE-A16C-3539-7C3AEF1F30C8}"/>
          </ac:spMkLst>
        </pc:spChg>
        <pc:spChg chg="add mod">
          <ac:chgData name="Sudvarg, Marion" userId="2bb9b31b-5f3c-4f72-8e1f-41eb276ee9c6" providerId="ADAL" clId="{9B3C58E1-CF7A-4FE2-8E7B-B8D1B7386FB1}" dt="2024-07-08T14:57:22.279" v="2103"/>
          <ac:spMkLst>
            <pc:docMk/>
            <pc:sldMk cId="4000787501" sldId="284"/>
            <ac:spMk id="59" creationId="{323977C5-7B81-759C-23F9-D0C138101D7F}"/>
          </ac:spMkLst>
        </pc:spChg>
        <pc:spChg chg="add mod">
          <ac:chgData name="Sudvarg, Marion" userId="2bb9b31b-5f3c-4f72-8e1f-41eb276ee9c6" providerId="ADAL" clId="{9B3C58E1-CF7A-4FE2-8E7B-B8D1B7386FB1}" dt="2024-07-08T14:57:22.279" v="2103"/>
          <ac:spMkLst>
            <pc:docMk/>
            <pc:sldMk cId="4000787501" sldId="284"/>
            <ac:spMk id="333" creationId="{BB06A253-FB15-415D-98A2-01856A123C53}"/>
          </ac:spMkLst>
        </pc:spChg>
        <pc:spChg chg="add mod">
          <ac:chgData name="Sudvarg, Marion" userId="2bb9b31b-5f3c-4f72-8e1f-41eb276ee9c6" providerId="ADAL" clId="{9B3C58E1-CF7A-4FE2-8E7B-B8D1B7386FB1}" dt="2024-07-08T14:57:22.279" v="2103"/>
          <ac:spMkLst>
            <pc:docMk/>
            <pc:sldMk cId="4000787501" sldId="284"/>
            <ac:spMk id="334" creationId="{10AD9E86-C95C-A261-7BBB-4D2CACB52388}"/>
          </ac:spMkLst>
        </pc:spChg>
        <pc:spChg chg="add mod">
          <ac:chgData name="Sudvarg, Marion" userId="2bb9b31b-5f3c-4f72-8e1f-41eb276ee9c6" providerId="ADAL" clId="{9B3C58E1-CF7A-4FE2-8E7B-B8D1B7386FB1}" dt="2024-07-08T14:57:22.279" v="2103"/>
          <ac:spMkLst>
            <pc:docMk/>
            <pc:sldMk cId="4000787501" sldId="284"/>
            <ac:spMk id="336" creationId="{BB6E9E70-2B6B-6FC0-6F70-6C36D56EDF89}"/>
          </ac:spMkLst>
        </pc:spChg>
        <pc:spChg chg="add mod">
          <ac:chgData name="Sudvarg, Marion" userId="2bb9b31b-5f3c-4f72-8e1f-41eb276ee9c6" providerId="ADAL" clId="{9B3C58E1-CF7A-4FE2-8E7B-B8D1B7386FB1}" dt="2024-07-08T14:57:22.279" v="2103"/>
          <ac:spMkLst>
            <pc:docMk/>
            <pc:sldMk cId="4000787501" sldId="284"/>
            <ac:spMk id="338" creationId="{07678558-0C23-891F-BF35-695937630A1D}"/>
          </ac:spMkLst>
        </pc:spChg>
        <pc:spChg chg="add mod">
          <ac:chgData name="Sudvarg, Marion" userId="2bb9b31b-5f3c-4f72-8e1f-41eb276ee9c6" providerId="ADAL" clId="{9B3C58E1-CF7A-4FE2-8E7B-B8D1B7386FB1}" dt="2024-07-08T14:57:22.279" v="2103"/>
          <ac:spMkLst>
            <pc:docMk/>
            <pc:sldMk cId="4000787501" sldId="284"/>
            <ac:spMk id="340" creationId="{93AC176D-407F-0FCB-DB99-A8097C06A736}"/>
          </ac:spMkLst>
        </pc:spChg>
        <pc:spChg chg="add mod">
          <ac:chgData name="Sudvarg, Marion" userId="2bb9b31b-5f3c-4f72-8e1f-41eb276ee9c6" providerId="ADAL" clId="{9B3C58E1-CF7A-4FE2-8E7B-B8D1B7386FB1}" dt="2024-07-08T14:57:22.279" v="2103"/>
          <ac:spMkLst>
            <pc:docMk/>
            <pc:sldMk cId="4000787501" sldId="284"/>
            <ac:spMk id="359" creationId="{B1A92006-BCBD-67C1-0F34-60FD1E5298B9}"/>
          </ac:spMkLst>
        </pc:spChg>
        <pc:spChg chg="add mod">
          <ac:chgData name="Sudvarg, Marion" userId="2bb9b31b-5f3c-4f72-8e1f-41eb276ee9c6" providerId="ADAL" clId="{9B3C58E1-CF7A-4FE2-8E7B-B8D1B7386FB1}" dt="2024-07-08T14:57:22.279" v="2103"/>
          <ac:spMkLst>
            <pc:docMk/>
            <pc:sldMk cId="4000787501" sldId="284"/>
            <ac:spMk id="361" creationId="{7222F07C-6D04-5F1D-8320-093B3BF35236}"/>
          </ac:spMkLst>
        </pc:spChg>
        <pc:spChg chg="add mod">
          <ac:chgData name="Sudvarg, Marion" userId="2bb9b31b-5f3c-4f72-8e1f-41eb276ee9c6" providerId="ADAL" clId="{9B3C58E1-CF7A-4FE2-8E7B-B8D1B7386FB1}" dt="2024-07-08T14:57:22.279" v="2103"/>
          <ac:spMkLst>
            <pc:docMk/>
            <pc:sldMk cId="4000787501" sldId="284"/>
            <ac:spMk id="363" creationId="{102C55D1-DB47-FF20-4043-621FBF3E4EF5}"/>
          </ac:spMkLst>
        </pc:spChg>
        <pc:spChg chg="add mod">
          <ac:chgData name="Sudvarg, Marion" userId="2bb9b31b-5f3c-4f72-8e1f-41eb276ee9c6" providerId="ADAL" clId="{9B3C58E1-CF7A-4FE2-8E7B-B8D1B7386FB1}" dt="2024-07-08T14:57:22.279" v="2103"/>
          <ac:spMkLst>
            <pc:docMk/>
            <pc:sldMk cId="4000787501" sldId="284"/>
            <ac:spMk id="365" creationId="{2FE9BC63-79E7-A192-945D-8A3D226C0608}"/>
          </ac:spMkLst>
        </pc:spChg>
        <pc:spChg chg="add mod">
          <ac:chgData name="Sudvarg, Marion" userId="2bb9b31b-5f3c-4f72-8e1f-41eb276ee9c6" providerId="ADAL" clId="{9B3C58E1-CF7A-4FE2-8E7B-B8D1B7386FB1}" dt="2024-07-08T14:57:22.279" v="2103"/>
          <ac:spMkLst>
            <pc:docMk/>
            <pc:sldMk cId="4000787501" sldId="284"/>
            <ac:spMk id="366" creationId="{A52F5FF1-62FB-982E-F397-C203618BEABC}"/>
          </ac:spMkLst>
        </pc:spChg>
        <pc:spChg chg="add mod">
          <ac:chgData name="Sudvarg, Marion" userId="2bb9b31b-5f3c-4f72-8e1f-41eb276ee9c6" providerId="ADAL" clId="{9B3C58E1-CF7A-4FE2-8E7B-B8D1B7386FB1}" dt="2024-07-08T14:57:22.279" v="2103"/>
          <ac:spMkLst>
            <pc:docMk/>
            <pc:sldMk cId="4000787501" sldId="284"/>
            <ac:spMk id="367" creationId="{198DAC53-9390-983F-1B3E-0508A4343444}"/>
          </ac:spMkLst>
        </pc:spChg>
        <pc:spChg chg="add mod">
          <ac:chgData name="Sudvarg, Marion" userId="2bb9b31b-5f3c-4f72-8e1f-41eb276ee9c6" providerId="ADAL" clId="{9B3C58E1-CF7A-4FE2-8E7B-B8D1B7386FB1}" dt="2024-07-08T14:57:22.279" v="2103"/>
          <ac:spMkLst>
            <pc:docMk/>
            <pc:sldMk cId="4000787501" sldId="284"/>
            <ac:spMk id="368" creationId="{5AB8079B-41CD-4DF1-3C89-4666896BE201}"/>
          </ac:spMkLst>
        </pc:spChg>
        <pc:spChg chg="add mod">
          <ac:chgData name="Sudvarg, Marion" userId="2bb9b31b-5f3c-4f72-8e1f-41eb276ee9c6" providerId="ADAL" clId="{9B3C58E1-CF7A-4FE2-8E7B-B8D1B7386FB1}" dt="2024-07-08T14:57:22.279" v="2103"/>
          <ac:spMkLst>
            <pc:docMk/>
            <pc:sldMk cId="4000787501" sldId="284"/>
            <ac:spMk id="381" creationId="{D03B0331-C8C3-78B0-7DA9-881AA582FAC2}"/>
          </ac:spMkLst>
        </pc:spChg>
        <pc:spChg chg="add mod">
          <ac:chgData name="Sudvarg, Marion" userId="2bb9b31b-5f3c-4f72-8e1f-41eb276ee9c6" providerId="ADAL" clId="{9B3C58E1-CF7A-4FE2-8E7B-B8D1B7386FB1}" dt="2024-07-08T14:57:22.279" v="2103"/>
          <ac:spMkLst>
            <pc:docMk/>
            <pc:sldMk cId="4000787501" sldId="284"/>
            <ac:spMk id="382" creationId="{0E4F8318-B1E2-6205-E210-0DD54345578C}"/>
          </ac:spMkLst>
        </pc:spChg>
        <pc:spChg chg="add mod">
          <ac:chgData name="Sudvarg, Marion" userId="2bb9b31b-5f3c-4f72-8e1f-41eb276ee9c6" providerId="ADAL" clId="{9B3C58E1-CF7A-4FE2-8E7B-B8D1B7386FB1}" dt="2024-07-08T14:57:22.279" v="2103"/>
          <ac:spMkLst>
            <pc:docMk/>
            <pc:sldMk cId="4000787501" sldId="284"/>
            <ac:spMk id="388" creationId="{F4E759E0-170A-2A8B-522B-B955B1D751A0}"/>
          </ac:spMkLst>
        </pc:spChg>
        <pc:spChg chg="add mod">
          <ac:chgData name="Sudvarg, Marion" userId="2bb9b31b-5f3c-4f72-8e1f-41eb276ee9c6" providerId="ADAL" clId="{9B3C58E1-CF7A-4FE2-8E7B-B8D1B7386FB1}" dt="2024-07-08T14:57:22.279" v="2103"/>
          <ac:spMkLst>
            <pc:docMk/>
            <pc:sldMk cId="4000787501" sldId="284"/>
            <ac:spMk id="395" creationId="{D6707911-15F0-A571-518E-5BBF61BCC2D6}"/>
          </ac:spMkLst>
        </pc:spChg>
        <pc:spChg chg="add mod">
          <ac:chgData name="Sudvarg, Marion" userId="2bb9b31b-5f3c-4f72-8e1f-41eb276ee9c6" providerId="ADAL" clId="{9B3C58E1-CF7A-4FE2-8E7B-B8D1B7386FB1}" dt="2024-07-08T14:57:22.279" v="2103"/>
          <ac:spMkLst>
            <pc:docMk/>
            <pc:sldMk cId="4000787501" sldId="284"/>
            <ac:spMk id="402" creationId="{80ED2D1A-A18A-E7AD-00AE-0A0D9D94D548}"/>
          </ac:spMkLst>
        </pc:spChg>
        <pc:spChg chg="add mod">
          <ac:chgData name="Sudvarg, Marion" userId="2bb9b31b-5f3c-4f72-8e1f-41eb276ee9c6" providerId="ADAL" clId="{9B3C58E1-CF7A-4FE2-8E7B-B8D1B7386FB1}" dt="2024-07-08T14:57:22.279" v="2103"/>
          <ac:spMkLst>
            <pc:docMk/>
            <pc:sldMk cId="4000787501" sldId="284"/>
            <ac:spMk id="403" creationId="{F9012B05-2502-903C-2CE4-7FCBEE39A1BB}"/>
          </ac:spMkLst>
        </pc:spChg>
        <pc:spChg chg="add mod">
          <ac:chgData name="Sudvarg, Marion" userId="2bb9b31b-5f3c-4f72-8e1f-41eb276ee9c6" providerId="ADAL" clId="{9B3C58E1-CF7A-4FE2-8E7B-B8D1B7386FB1}" dt="2024-07-08T14:57:22.279" v="2103"/>
          <ac:spMkLst>
            <pc:docMk/>
            <pc:sldMk cId="4000787501" sldId="284"/>
            <ac:spMk id="404" creationId="{B537BF88-57ED-D1F2-3FFF-1538DA7E99B1}"/>
          </ac:spMkLst>
        </pc:spChg>
        <pc:spChg chg="add mod">
          <ac:chgData name="Sudvarg, Marion" userId="2bb9b31b-5f3c-4f72-8e1f-41eb276ee9c6" providerId="ADAL" clId="{9B3C58E1-CF7A-4FE2-8E7B-B8D1B7386FB1}" dt="2024-07-08T14:57:22.279" v="2103"/>
          <ac:spMkLst>
            <pc:docMk/>
            <pc:sldMk cId="4000787501" sldId="284"/>
            <ac:spMk id="405" creationId="{4767029E-5B2A-F3F0-83A8-74C1C28650CF}"/>
          </ac:spMkLst>
        </pc:spChg>
        <pc:spChg chg="add mod">
          <ac:chgData name="Sudvarg, Marion" userId="2bb9b31b-5f3c-4f72-8e1f-41eb276ee9c6" providerId="ADAL" clId="{9B3C58E1-CF7A-4FE2-8E7B-B8D1B7386FB1}" dt="2024-07-08T14:57:22.279" v="2103"/>
          <ac:spMkLst>
            <pc:docMk/>
            <pc:sldMk cId="4000787501" sldId="284"/>
            <ac:spMk id="406" creationId="{356E4004-EF4A-5532-82E7-FA9C2E70C99C}"/>
          </ac:spMkLst>
        </pc:spChg>
        <pc:spChg chg="add mod">
          <ac:chgData name="Sudvarg, Marion" userId="2bb9b31b-5f3c-4f72-8e1f-41eb276ee9c6" providerId="ADAL" clId="{9B3C58E1-CF7A-4FE2-8E7B-B8D1B7386FB1}" dt="2024-07-08T14:57:22.279" v="2103"/>
          <ac:spMkLst>
            <pc:docMk/>
            <pc:sldMk cId="4000787501" sldId="284"/>
            <ac:spMk id="413" creationId="{F44F005B-5065-7FD0-06F8-91FED1741228}"/>
          </ac:spMkLst>
        </pc:spChg>
        <pc:spChg chg="add mod">
          <ac:chgData name="Sudvarg, Marion" userId="2bb9b31b-5f3c-4f72-8e1f-41eb276ee9c6" providerId="ADAL" clId="{9B3C58E1-CF7A-4FE2-8E7B-B8D1B7386FB1}" dt="2024-07-08T14:57:22.279" v="2103"/>
          <ac:spMkLst>
            <pc:docMk/>
            <pc:sldMk cId="4000787501" sldId="284"/>
            <ac:spMk id="414" creationId="{FE5CEF5A-1A1A-A18D-56BE-3EB7B3E4575C}"/>
          </ac:spMkLst>
        </pc:spChg>
        <pc:spChg chg="add mod">
          <ac:chgData name="Sudvarg, Marion" userId="2bb9b31b-5f3c-4f72-8e1f-41eb276ee9c6" providerId="ADAL" clId="{9B3C58E1-CF7A-4FE2-8E7B-B8D1B7386FB1}" dt="2024-07-08T14:59:20.334" v="2165" actId="27636"/>
          <ac:spMkLst>
            <pc:docMk/>
            <pc:sldMk cId="4000787501" sldId="284"/>
            <ac:spMk id="417" creationId="{AE4C3BD1-9D15-4DDD-45D6-2F197C3C59AF}"/>
          </ac:spMkLst>
        </pc:spChg>
        <pc:picChg chg="add mod">
          <ac:chgData name="Sudvarg, Marion" userId="2bb9b31b-5f3c-4f72-8e1f-41eb276ee9c6" providerId="ADAL" clId="{9B3C58E1-CF7A-4FE2-8E7B-B8D1B7386FB1}" dt="2024-07-08T14:57:22.279" v="2103"/>
          <ac:picMkLst>
            <pc:docMk/>
            <pc:sldMk cId="4000787501" sldId="284"/>
            <ac:picMk id="5" creationId="{6A8A9CBB-A1AF-7AF8-7134-7292DAFC5AA4}"/>
          </ac:picMkLst>
        </pc:picChg>
        <pc:picChg chg="add mod">
          <ac:chgData name="Sudvarg, Marion" userId="2bb9b31b-5f3c-4f72-8e1f-41eb276ee9c6" providerId="ADAL" clId="{9B3C58E1-CF7A-4FE2-8E7B-B8D1B7386FB1}" dt="2024-07-08T14:57:22.279" v="2103"/>
          <ac:picMkLst>
            <pc:docMk/>
            <pc:sldMk cId="4000787501" sldId="284"/>
            <ac:picMk id="7" creationId="{A68D15C8-8D4B-64BA-A005-FD14CBC80BFB}"/>
          </ac:picMkLst>
        </pc:picChg>
        <pc:picChg chg="add mod">
          <ac:chgData name="Sudvarg, Marion" userId="2bb9b31b-5f3c-4f72-8e1f-41eb276ee9c6" providerId="ADAL" clId="{9B3C58E1-CF7A-4FE2-8E7B-B8D1B7386FB1}" dt="2024-07-08T14:57:22.279" v="2103"/>
          <ac:picMkLst>
            <pc:docMk/>
            <pc:sldMk cId="4000787501" sldId="284"/>
            <ac:picMk id="9" creationId="{469EAA7F-40E2-3924-EFAA-72CF5310BEA8}"/>
          </ac:picMkLst>
        </pc:picChg>
        <pc:picChg chg="add mod">
          <ac:chgData name="Sudvarg, Marion" userId="2bb9b31b-5f3c-4f72-8e1f-41eb276ee9c6" providerId="ADAL" clId="{9B3C58E1-CF7A-4FE2-8E7B-B8D1B7386FB1}" dt="2024-07-08T14:57:22.279" v="2103"/>
          <ac:picMkLst>
            <pc:docMk/>
            <pc:sldMk cId="4000787501" sldId="284"/>
            <ac:picMk id="11" creationId="{5E122355-2196-FE11-61A4-3C1428CFD2B5}"/>
          </ac:picMkLst>
        </pc:picChg>
        <pc:picChg chg="add mod">
          <ac:chgData name="Sudvarg, Marion" userId="2bb9b31b-5f3c-4f72-8e1f-41eb276ee9c6" providerId="ADAL" clId="{9B3C58E1-CF7A-4FE2-8E7B-B8D1B7386FB1}" dt="2024-07-08T14:57:22.279" v="2103"/>
          <ac:picMkLst>
            <pc:docMk/>
            <pc:sldMk cId="4000787501" sldId="284"/>
            <ac:picMk id="14" creationId="{50F8736F-FBB5-175C-CE07-FF8AA9F661F8}"/>
          </ac:picMkLst>
        </pc:picChg>
        <pc:picChg chg="add mod">
          <ac:chgData name="Sudvarg, Marion" userId="2bb9b31b-5f3c-4f72-8e1f-41eb276ee9c6" providerId="ADAL" clId="{9B3C58E1-CF7A-4FE2-8E7B-B8D1B7386FB1}" dt="2024-07-08T14:57:22.279" v="2103"/>
          <ac:picMkLst>
            <pc:docMk/>
            <pc:sldMk cId="4000787501" sldId="284"/>
            <ac:picMk id="16" creationId="{A619529F-26F3-5C53-F466-C500299B7A50}"/>
          </ac:picMkLst>
        </pc:picChg>
        <pc:picChg chg="add mod">
          <ac:chgData name="Sudvarg, Marion" userId="2bb9b31b-5f3c-4f72-8e1f-41eb276ee9c6" providerId="ADAL" clId="{9B3C58E1-CF7A-4FE2-8E7B-B8D1B7386FB1}" dt="2024-07-08T14:57:22.279" v="2103"/>
          <ac:picMkLst>
            <pc:docMk/>
            <pc:sldMk cId="4000787501" sldId="284"/>
            <ac:picMk id="18" creationId="{C156C777-FECE-A70A-9213-42F65C058C9D}"/>
          </ac:picMkLst>
        </pc:picChg>
        <pc:picChg chg="add mod">
          <ac:chgData name="Sudvarg, Marion" userId="2bb9b31b-5f3c-4f72-8e1f-41eb276ee9c6" providerId="ADAL" clId="{9B3C58E1-CF7A-4FE2-8E7B-B8D1B7386FB1}" dt="2024-07-08T14:57:22.279" v="2103"/>
          <ac:picMkLst>
            <pc:docMk/>
            <pc:sldMk cId="4000787501" sldId="284"/>
            <ac:picMk id="20" creationId="{DFEDE339-5E51-5738-0FC0-773C9B20AD1D}"/>
          </ac:picMkLst>
        </pc:picChg>
        <pc:picChg chg="add mod">
          <ac:chgData name="Sudvarg, Marion" userId="2bb9b31b-5f3c-4f72-8e1f-41eb276ee9c6" providerId="ADAL" clId="{9B3C58E1-CF7A-4FE2-8E7B-B8D1B7386FB1}" dt="2024-07-08T14:57:22.279" v="2103"/>
          <ac:picMkLst>
            <pc:docMk/>
            <pc:sldMk cId="4000787501" sldId="284"/>
            <ac:picMk id="54" creationId="{94594F0D-6062-72D3-9504-9A805C3680B9}"/>
          </ac:picMkLst>
        </pc:picChg>
        <pc:picChg chg="add mod">
          <ac:chgData name="Sudvarg, Marion" userId="2bb9b31b-5f3c-4f72-8e1f-41eb276ee9c6" providerId="ADAL" clId="{9B3C58E1-CF7A-4FE2-8E7B-B8D1B7386FB1}" dt="2024-07-08T14:57:22.279" v="2103"/>
          <ac:picMkLst>
            <pc:docMk/>
            <pc:sldMk cId="4000787501" sldId="284"/>
            <ac:picMk id="56" creationId="{E9F9F159-8F4D-56BE-100E-79F2AB295432}"/>
          </ac:picMkLst>
        </pc:picChg>
        <pc:picChg chg="add mod">
          <ac:chgData name="Sudvarg, Marion" userId="2bb9b31b-5f3c-4f72-8e1f-41eb276ee9c6" providerId="ADAL" clId="{9B3C58E1-CF7A-4FE2-8E7B-B8D1B7386FB1}" dt="2024-07-08T14:57:22.279" v="2103"/>
          <ac:picMkLst>
            <pc:docMk/>
            <pc:sldMk cId="4000787501" sldId="284"/>
            <ac:picMk id="58" creationId="{1EDC5609-9CC5-C07D-48BC-5FE8A0BB75B0}"/>
          </ac:picMkLst>
        </pc:picChg>
        <pc:picChg chg="add mod">
          <ac:chgData name="Sudvarg, Marion" userId="2bb9b31b-5f3c-4f72-8e1f-41eb276ee9c6" providerId="ADAL" clId="{9B3C58E1-CF7A-4FE2-8E7B-B8D1B7386FB1}" dt="2024-07-08T14:57:22.279" v="2103"/>
          <ac:picMkLst>
            <pc:docMk/>
            <pc:sldMk cId="4000787501" sldId="284"/>
            <ac:picMk id="60" creationId="{2574E495-36FB-CB3C-A3B2-08808BB9B64E}"/>
          </ac:picMkLst>
        </pc:picChg>
        <pc:picChg chg="add mod">
          <ac:chgData name="Sudvarg, Marion" userId="2bb9b31b-5f3c-4f72-8e1f-41eb276ee9c6" providerId="ADAL" clId="{9B3C58E1-CF7A-4FE2-8E7B-B8D1B7386FB1}" dt="2024-07-08T14:57:22.279" v="2103"/>
          <ac:picMkLst>
            <pc:docMk/>
            <pc:sldMk cId="4000787501" sldId="284"/>
            <ac:picMk id="335" creationId="{06553C6A-AB67-218E-B468-1E7D4CF7E60D}"/>
          </ac:picMkLst>
        </pc:picChg>
        <pc:picChg chg="add mod">
          <ac:chgData name="Sudvarg, Marion" userId="2bb9b31b-5f3c-4f72-8e1f-41eb276ee9c6" providerId="ADAL" clId="{9B3C58E1-CF7A-4FE2-8E7B-B8D1B7386FB1}" dt="2024-07-08T14:57:22.279" v="2103"/>
          <ac:picMkLst>
            <pc:docMk/>
            <pc:sldMk cId="4000787501" sldId="284"/>
            <ac:picMk id="337" creationId="{F5457BF5-0C7F-F36B-C54E-D64DD39FA3E4}"/>
          </ac:picMkLst>
        </pc:picChg>
        <pc:picChg chg="add mod">
          <ac:chgData name="Sudvarg, Marion" userId="2bb9b31b-5f3c-4f72-8e1f-41eb276ee9c6" providerId="ADAL" clId="{9B3C58E1-CF7A-4FE2-8E7B-B8D1B7386FB1}" dt="2024-07-08T14:57:22.279" v="2103"/>
          <ac:picMkLst>
            <pc:docMk/>
            <pc:sldMk cId="4000787501" sldId="284"/>
            <ac:picMk id="339" creationId="{2C55E7D9-B24F-8E03-7E1F-FAD7F5529613}"/>
          </ac:picMkLst>
        </pc:picChg>
        <pc:picChg chg="add mod">
          <ac:chgData name="Sudvarg, Marion" userId="2bb9b31b-5f3c-4f72-8e1f-41eb276ee9c6" providerId="ADAL" clId="{9B3C58E1-CF7A-4FE2-8E7B-B8D1B7386FB1}" dt="2024-07-08T14:57:22.279" v="2103"/>
          <ac:picMkLst>
            <pc:docMk/>
            <pc:sldMk cId="4000787501" sldId="284"/>
            <ac:picMk id="341" creationId="{B8633E29-9C79-2DA3-376B-2AA128D4ECAD}"/>
          </ac:picMkLst>
        </pc:picChg>
        <pc:picChg chg="del mod">
          <ac:chgData name="Sudvarg, Marion" userId="2bb9b31b-5f3c-4f72-8e1f-41eb276ee9c6" providerId="ADAL" clId="{9B3C58E1-CF7A-4FE2-8E7B-B8D1B7386FB1}" dt="2024-07-08T14:57:21.775" v="2102" actId="478"/>
          <ac:picMkLst>
            <pc:docMk/>
            <pc:sldMk cId="4000787501" sldId="284"/>
            <ac:picMk id="353" creationId="{41266645-2997-E637-8933-A1F3F0C2E422}"/>
          </ac:picMkLst>
        </pc:picChg>
        <pc:picChg chg="add mod">
          <ac:chgData name="Sudvarg, Marion" userId="2bb9b31b-5f3c-4f72-8e1f-41eb276ee9c6" providerId="ADAL" clId="{9B3C58E1-CF7A-4FE2-8E7B-B8D1B7386FB1}" dt="2024-07-08T14:57:22.279" v="2103"/>
          <ac:picMkLst>
            <pc:docMk/>
            <pc:sldMk cId="4000787501" sldId="284"/>
            <ac:picMk id="360" creationId="{BADD33F1-C4F5-0669-5005-B5EC5BA11C68}"/>
          </ac:picMkLst>
        </pc:picChg>
        <pc:picChg chg="add mod">
          <ac:chgData name="Sudvarg, Marion" userId="2bb9b31b-5f3c-4f72-8e1f-41eb276ee9c6" providerId="ADAL" clId="{9B3C58E1-CF7A-4FE2-8E7B-B8D1B7386FB1}" dt="2024-07-08T14:57:22.279" v="2103"/>
          <ac:picMkLst>
            <pc:docMk/>
            <pc:sldMk cId="4000787501" sldId="284"/>
            <ac:picMk id="362" creationId="{A40EA62D-148D-3B90-336A-107636B2671B}"/>
          </ac:picMkLst>
        </pc:picChg>
        <pc:picChg chg="add mod">
          <ac:chgData name="Sudvarg, Marion" userId="2bb9b31b-5f3c-4f72-8e1f-41eb276ee9c6" providerId="ADAL" clId="{9B3C58E1-CF7A-4FE2-8E7B-B8D1B7386FB1}" dt="2024-07-08T14:57:22.279" v="2103"/>
          <ac:picMkLst>
            <pc:docMk/>
            <pc:sldMk cId="4000787501" sldId="284"/>
            <ac:picMk id="364" creationId="{136AE35D-E1D9-07CF-0F26-C09D02582EA5}"/>
          </ac:picMkLst>
        </pc:picChg>
        <pc:picChg chg="add mod">
          <ac:chgData name="Sudvarg, Marion" userId="2bb9b31b-5f3c-4f72-8e1f-41eb276ee9c6" providerId="ADAL" clId="{9B3C58E1-CF7A-4FE2-8E7B-B8D1B7386FB1}" dt="2024-07-08T14:57:22.279" v="2103"/>
          <ac:picMkLst>
            <pc:docMk/>
            <pc:sldMk cId="4000787501" sldId="284"/>
            <ac:picMk id="389" creationId="{DEECBD8D-3C2B-6B7D-612D-19879F98BFBE}"/>
          </ac:picMkLst>
        </pc:picChg>
        <pc:picChg chg="add mod">
          <ac:chgData name="Sudvarg, Marion" userId="2bb9b31b-5f3c-4f72-8e1f-41eb276ee9c6" providerId="ADAL" clId="{9B3C58E1-CF7A-4FE2-8E7B-B8D1B7386FB1}" dt="2024-07-08T14:57:22.279" v="2103"/>
          <ac:picMkLst>
            <pc:docMk/>
            <pc:sldMk cId="4000787501" sldId="284"/>
            <ac:picMk id="396" creationId="{EC2FE5FF-3AD1-F9FF-7EEB-E0B1705CB165}"/>
          </ac:picMkLst>
        </pc:picChg>
        <pc:picChg chg="add mod">
          <ac:chgData name="Sudvarg, Marion" userId="2bb9b31b-5f3c-4f72-8e1f-41eb276ee9c6" providerId="ADAL" clId="{9B3C58E1-CF7A-4FE2-8E7B-B8D1B7386FB1}" dt="2024-07-08T14:57:22.279" v="2103"/>
          <ac:picMkLst>
            <pc:docMk/>
            <pc:sldMk cId="4000787501" sldId="284"/>
            <ac:picMk id="407" creationId="{3DC82A1E-EAFB-6F7D-C2FD-9120793629D8}"/>
          </ac:picMkLst>
        </pc:picChg>
        <pc:picChg chg="add">
          <ac:chgData name="Sudvarg, Marion" userId="2bb9b31b-5f3c-4f72-8e1f-41eb276ee9c6" providerId="ADAL" clId="{9B3C58E1-CF7A-4FE2-8E7B-B8D1B7386FB1}" dt="2024-07-08T14:57:24.988" v="2104"/>
          <ac:picMkLst>
            <pc:docMk/>
            <pc:sldMk cId="4000787501" sldId="284"/>
            <ac:picMk id="415" creationId="{832DF98B-8191-B5A2-A3AD-181B2DE9680B}"/>
          </ac:picMkLst>
        </pc:picChg>
        <pc:picChg chg="add mod">
          <ac:chgData name="Sudvarg, Marion" userId="2bb9b31b-5f3c-4f72-8e1f-41eb276ee9c6" providerId="ADAL" clId="{9B3C58E1-CF7A-4FE2-8E7B-B8D1B7386FB1}" dt="2024-07-08T14:58:32.155" v="2111" actId="1076"/>
          <ac:picMkLst>
            <pc:docMk/>
            <pc:sldMk cId="4000787501" sldId="284"/>
            <ac:picMk id="416" creationId="{E2E013B8-7A08-7696-EC48-D4A9DC7DB358}"/>
          </ac:picMkLst>
        </pc:picChg>
        <pc:cxnChg chg="add mod">
          <ac:chgData name="Sudvarg, Marion" userId="2bb9b31b-5f3c-4f72-8e1f-41eb276ee9c6" providerId="ADAL" clId="{9B3C58E1-CF7A-4FE2-8E7B-B8D1B7386FB1}" dt="2024-07-08T14:57:22.279" v="2103"/>
          <ac:cxnSpMkLst>
            <pc:docMk/>
            <pc:sldMk cId="4000787501" sldId="284"/>
            <ac:cxnSpMk id="21" creationId="{B81E9C5D-9F7F-ECE0-0F3D-46E16E30BCA7}"/>
          </ac:cxnSpMkLst>
        </pc:cxnChg>
        <pc:cxnChg chg="add mod">
          <ac:chgData name="Sudvarg, Marion" userId="2bb9b31b-5f3c-4f72-8e1f-41eb276ee9c6" providerId="ADAL" clId="{9B3C58E1-CF7A-4FE2-8E7B-B8D1B7386FB1}" dt="2024-07-08T14:57:22.279" v="2103"/>
          <ac:cxnSpMkLst>
            <pc:docMk/>
            <pc:sldMk cId="4000787501" sldId="284"/>
            <ac:cxnSpMk id="22" creationId="{172B573F-A7CD-2A16-0320-121C25D747DE}"/>
          </ac:cxnSpMkLst>
        </pc:cxnChg>
        <pc:cxnChg chg="add mod">
          <ac:chgData name="Sudvarg, Marion" userId="2bb9b31b-5f3c-4f72-8e1f-41eb276ee9c6" providerId="ADAL" clId="{9B3C58E1-CF7A-4FE2-8E7B-B8D1B7386FB1}" dt="2024-07-08T14:57:22.279" v="2103"/>
          <ac:cxnSpMkLst>
            <pc:docMk/>
            <pc:sldMk cId="4000787501" sldId="284"/>
            <ac:cxnSpMk id="23" creationId="{712125EC-296D-97E1-E971-71A21204CD1C}"/>
          </ac:cxnSpMkLst>
        </pc:cxnChg>
        <pc:cxnChg chg="add mod">
          <ac:chgData name="Sudvarg, Marion" userId="2bb9b31b-5f3c-4f72-8e1f-41eb276ee9c6" providerId="ADAL" clId="{9B3C58E1-CF7A-4FE2-8E7B-B8D1B7386FB1}" dt="2024-07-08T14:57:22.279" v="2103"/>
          <ac:cxnSpMkLst>
            <pc:docMk/>
            <pc:sldMk cId="4000787501" sldId="284"/>
            <ac:cxnSpMk id="24" creationId="{2D045D96-E81D-CEB2-5375-23EE3E7559BE}"/>
          </ac:cxnSpMkLst>
        </pc:cxnChg>
        <pc:cxnChg chg="add mod">
          <ac:chgData name="Sudvarg, Marion" userId="2bb9b31b-5f3c-4f72-8e1f-41eb276ee9c6" providerId="ADAL" clId="{9B3C58E1-CF7A-4FE2-8E7B-B8D1B7386FB1}" dt="2024-07-08T14:57:22.279" v="2103"/>
          <ac:cxnSpMkLst>
            <pc:docMk/>
            <pc:sldMk cId="4000787501" sldId="284"/>
            <ac:cxnSpMk id="25" creationId="{2FD81225-5669-3682-CFD6-31EB9DA2C1EB}"/>
          </ac:cxnSpMkLst>
        </pc:cxnChg>
        <pc:cxnChg chg="add mod">
          <ac:chgData name="Sudvarg, Marion" userId="2bb9b31b-5f3c-4f72-8e1f-41eb276ee9c6" providerId="ADAL" clId="{9B3C58E1-CF7A-4FE2-8E7B-B8D1B7386FB1}" dt="2024-07-08T14:57:22.279" v="2103"/>
          <ac:cxnSpMkLst>
            <pc:docMk/>
            <pc:sldMk cId="4000787501" sldId="284"/>
            <ac:cxnSpMk id="26" creationId="{B5136C9D-06DF-580D-BD57-2D4F80B12B2D}"/>
          </ac:cxnSpMkLst>
        </pc:cxnChg>
        <pc:cxnChg chg="add mod">
          <ac:chgData name="Sudvarg, Marion" userId="2bb9b31b-5f3c-4f72-8e1f-41eb276ee9c6" providerId="ADAL" clId="{9B3C58E1-CF7A-4FE2-8E7B-B8D1B7386FB1}" dt="2024-07-08T14:57:22.279" v="2103"/>
          <ac:cxnSpMkLst>
            <pc:docMk/>
            <pc:sldMk cId="4000787501" sldId="284"/>
            <ac:cxnSpMk id="27" creationId="{F98EEA89-9AFD-6A0D-E47B-907898BA91EE}"/>
          </ac:cxnSpMkLst>
        </pc:cxnChg>
        <pc:cxnChg chg="add mod">
          <ac:chgData name="Sudvarg, Marion" userId="2bb9b31b-5f3c-4f72-8e1f-41eb276ee9c6" providerId="ADAL" clId="{9B3C58E1-CF7A-4FE2-8E7B-B8D1B7386FB1}" dt="2024-07-08T14:57:22.279" v="2103"/>
          <ac:cxnSpMkLst>
            <pc:docMk/>
            <pc:sldMk cId="4000787501" sldId="284"/>
            <ac:cxnSpMk id="28" creationId="{695DCAA2-9D97-F813-832B-EA4569034F57}"/>
          </ac:cxnSpMkLst>
        </pc:cxnChg>
        <pc:cxnChg chg="add mod">
          <ac:chgData name="Sudvarg, Marion" userId="2bb9b31b-5f3c-4f72-8e1f-41eb276ee9c6" providerId="ADAL" clId="{9B3C58E1-CF7A-4FE2-8E7B-B8D1B7386FB1}" dt="2024-07-08T14:57:22.279" v="2103"/>
          <ac:cxnSpMkLst>
            <pc:docMk/>
            <pc:sldMk cId="4000787501" sldId="284"/>
            <ac:cxnSpMk id="29" creationId="{9B1FB6A1-39E9-663C-3A5E-A9A3C08BE113}"/>
          </ac:cxnSpMkLst>
        </pc:cxnChg>
        <pc:cxnChg chg="add mod">
          <ac:chgData name="Sudvarg, Marion" userId="2bb9b31b-5f3c-4f72-8e1f-41eb276ee9c6" providerId="ADAL" clId="{9B3C58E1-CF7A-4FE2-8E7B-B8D1B7386FB1}" dt="2024-07-08T14:57:22.279" v="2103"/>
          <ac:cxnSpMkLst>
            <pc:docMk/>
            <pc:sldMk cId="4000787501" sldId="284"/>
            <ac:cxnSpMk id="30" creationId="{3D287EA2-4544-C00B-B891-DBD21D286B70}"/>
          </ac:cxnSpMkLst>
        </pc:cxnChg>
        <pc:cxnChg chg="add mod">
          <ac:chgData name="Sudvarg, Marion" userId="2bb9b31b-5f3c-4f72-8e1f-41eb276ee9c6" providerId="ADAL" clId="{9B3C58E1-CF7A-4FE2-8E7B-B8D1B7386FB1}" dt="2024-07-08T14:57:22.279" v="2103"/>
          <ac:cxnSpMkLst>
            <pc:docMk/>
            <pc:sldMk cId="4000787501" sldId="284"/>
            <ac:cxnSpMk id="31" creationId="{ADE30403-6297-F6E5-1B6F-34EB03CDF6E5}"/>
          </ac:cxnSpMkLst>
        </pc:cxnChg>
        <pc:cxnChg chg="add mod">
          <ac:chgData name="Sudvarg, Marion" userId="2bb9b31b-5f3c-4f72-8e1f-41eb276ee9c6" providerId="ADAL" clId="{9B3C58E1-CF7A-4FE2-8E7B-B8D1B7386FB1}" dt="2024-07-08T14:57:22.279" v="2103"/>
          <ac:cxnSpMkLst>
            <pc:docMk/>
            <pc:sldMk cId="4000787501" sldId="284"/>
            <ac:cxnSpMk id="32" creationId="{192450A2-EB5B-5C3D-1BBB-BF28C8EADDF1}"/>
          </ac:cxnSpMkLst>
        </pc:cxnChg>
        <pc:cxnChg chg="add mod">
          <ac:chgData name="Sudvarg, Marion" userId="2bb9b31b-5f3c-4f72-8e1f-41eb276ee9c6" providerId="ADAL" clId="{9B3C58E1-CF7A-4FE2-8E7B-B8D1B7386FB1}" dt="2024-07-08T14:57:22.279" v="2103"/>
          <ac:cxnSpMkLst>
            <pc:docMk/>
            <pc:sldMk cId="4000787501" sldId="284"/>
            <ac:cxnSpMk id="33" creationId="{EF479F0A-7C08-234E-35C0-E6EE1C3FEDDE}"/>
          </ac:cxnSpMkLst>
        </pc:cxnChg>
        <pc:cxnChg chg="add mod">
          <ac:chgData name="Sudvarg, Marion" userId="2bb9b31b-5f3c-4f72-8e1f-41eb276ee9c6" providerId="ADAL" clId="{9B3C58E1-CF7A-4FE2-8E7B-B8D1B7386FB1}" dt="2024-07-08T14:57:22.279" v="2103"/>
          <ac:cxnSpMkLst>
            <pc:docMk/>
            <pc:sldMk cId="4000787501" sldId="284"/>
            <ac:cxnSpMk id="34" creationId="{9AAC894C-3769-36A4-2576-AE0D528F5CE3}"/>
          </ac:cxnSpMkLst>
        </pc:cxnChg>
        <pc:cxnChg chg="add mod">
          <ac:chgData name="Sudvarg, Marion" userId="2bb9b31b-5f3c-4f72-8e1f-41eb276ee9c6" providerId="ADAL" clId="{9B3C58E1-CF7A-4FE2-8E7B-B8D1B7386FB1}" dt="2024-07-08T14:57:22.279" v="2103"/>
          <ac:cxnSpMkLst>
            <pc:docMk/>
            <pc:sldMk cId="4000787501" sldId="284"/>
            <ac:cxnSpMk id="35" creationId="{98F51B5B-47F5-E552-1599-089257F51FB3}"/>
          </ac:cxnSpMkLst>
        </pc:cxnChg>
        <pc:cxnChg chg="add mod">
          <ac:chgData name="Sudvarg, Marion" userId="2bb9b31b-5f3c-4f72-8e1f-41eb276ee9c6" providerId="ADAL" clId="{9B3C58E1-CF7A-4FE2-8E7B-B8D1B7386FB1}" dt="2024-07-08T14:57:22.279" v="2103"/>
          <ac:cxnSpMkLst>
            <pc:docMk/>
            <pc:sldMk cId="4000787501" sldId="284"/>
            <ac:cxnSpMk id="36" creationId="{6AACB792-BF46-E01A-035C-C8611369B449}"/>
          </ac:cxnSpMkLst>
        </pc:cxnChg>
        <pc:cxnChg chg="add mod">
          <ac:chgData name="Sudvarg, Marion" userId="2bb9b31b-5f3c-4f72-8e1f-41eb276ee9c6" providerId="ADAL" clId="{9B3C58E1-CF7A-4FE2-8E7B-B8D1B7386FB1}" dt="2024-07-08T14:57:22.279" v="2103"/>
          <ac:cxnSpMkLst>
            <pc:docMk/>
            <pc:sldMk cId="4000787501" sldId="284"/>
            <ac:cxnSpMk id="40" creationId="{8B0F7869-AFD6-5E28-AB41-CE710AFBAFE8}"/>
          </ac:cxnSpMkLst>
        </pc:cxnChg>
        <pc:cxnChg chg="add mod">
          <ac:chgData name="Sudvarg, Marion" userId="2bb9b31b-5f3c-4f72-8e1f-41eb276ee9c6" providerId="ADAL" clId="{9B3C58E1-CF7A-4FE2-8E7B-B8D1B7386FB1}" dt="2024-07-08T14:57:22.279" v="2103"/>
          <ac:cxnSpMkLst>
            <pc:docMk/>
            <pc:sldMk cId="4000787501" sldId="284"/>
            <ac:cxnSpMk id="41" creationId="{116DAC75-CE9D-6809-9BC6-9749A01FEF1D}"/>
          </ac:cxnSpMkLst>
        </pc:cxnChg>
        <pc:cxnChg chg="add mod">
          <ac:chgData name="Sudvarg, Marion" userId="2bb9b31b-5f3c-4f72-8e1f-41eb276ee9c6" providerId="ADAL" clId="{9B3C58E1-CF7A-4FE2-8E7B-B8D1B7386FB1}" dt="2024-07-08T14:57:22.279" v="2103"/>
          <ac:cxnSpMkLst>
            <pc:docMk/>
            <pc:sldMk cId="4000787501" sldId="284"/>
            <ac:cxnSpMk id="42" creationId="{6591FBFE-4B97-FFF3-AAE2-B9082E285D2A}"/>
          </ac:cxnSpMkLst>
        </pc:cxnChg>
        <pc:cxnChg chg="add mod">
          <ac:chgData name="Sudvarg, Marion" userId="2bb9b31b-5f3c-4f72-8e1f-41eb276ee9c6" providerId="ADAL" clId="{9B3C58E1-CF7A-4FE2-8E7B-B8D1B7386FB1}" dt="2024-07-08T14:57:22.279" v="2103"/>
          <ac:cxnSpMkLst>
            <pc:docMk/>
            <pc:sldMk cId="4000787501" sldId="284"/>
            <ac:cxnSpMk id="43" creationId="{4825C593-5B5E-5152-8A98-2E6D35CE3ED7}"/>
          </ac:cxnSpMkLst>
        </pc:cxnChg>
        <pc:cxnChg chg="add mod">
          <ac:chgData name="Sudvarg, Marion" userId="2bb9b31b-5f3c-4f72-8e1f-41eb276ee9c6" providerId="ADAL" clId="{9B3C58E1-CF7A-4FE2-8E7B-B8D1B7386FB1}" dt="2024-07-08T14:57:22.279" v="2103"/>
          <ac:cxnSpMkLst>
            <pc:docMk/>
            <pc:sldMk cId="4000787501" sldId="284"/>
            <ac:cxnSpMk id="44" creationId="{D3CFC874-2FA7-66E3-2628-1690ED60574F}"/>
          </ac:cxnSpMkLst>
        </pc:cxnChg>
        <pc:cxnChg chg="add mod">
          <ac:chgData name="Sudvarg, Marion" userId="2bb9b31b-5f3c-4f72-8e1f-41eb276ee9c6" providerId="ADAL" clId="{9B3C58E1-CF7A-4FE2-8E7B-B8D1B7386FB1}" dt="2024-07-08T14:57:22.279" v="2103"/>
          <ac:cxnSpMkLst>
            <pc:docMk/>
            <pc:sldMk cId="4000787501" sldId="284"/>
            <ac:cxnSpMk id="45" creationId="{6118A64E-44AB-423F-025A-4810E00DA76E}"/>
          </ac:cxnSpMkLst>
        </pc:cxnChg>
        <pc:cxnChg chg="add mod">
          <ac:chgData name="Sudvarg, Marion" userId="2bb9b31b-5f3c-4f72-8e1f-41eb276ee9c6" providerId="ADAL" clId="{9B3C58E1-CF7A-4FE2-8E7B-B8D1B7386FB1}" dt="2024-07-08T14:57:22.279" v="2103"/>
          <ac:cxnSpMkLst>
            <pc:docMk/>
            <pc:sldMk cId="4000787501" sldId="284"/>
            <ac:cxnSpMk id="46" creationId="{1697F73A-73B3-6E19-05A8-33C61E928C0A}"/>
          </ac:cxnSpMkLst>
        </pc:cxnChg>
        <pc:cxnChg chg="add mod">
          <ac:chgData name="Sudvarg, Marion" userId="2bb9b31b-5f3c-4f72-8e1f-41eb276ee9c6" providerId="ADAL" clId="{9B3C58E1-CF7A-4FE2-8E7B-B8D1B7386FB1}" dt="2024-07-08T14:57:22.279" v="2103"/>
          <ac:cxnSpMkLst>
            <pc:docMk/>
            <pc:sldMk cId="4000787501" sldId="284"/>
            <ac:cxnSpMk id="47" creationId="{A19BD21F-4233-1B31-A92A-63C2CAEF9081}"/>
          </ac:cxnSpMkLst>
        </pc:cxnChg>
        <pc:cxnChg chg="add mod">
          <ac:chgData name="Sudvarg, Marion" userId="2bb9b31b-5f3c-4f72-8e1f-41eb276ee9c6" providerId="ADAL" clId="{9B3C58E1-CF7A-4FE2-8E7B-B8D1B7386FB1}" dt="2024-07-08T14:57:22.279" v="2103"/>
          <ac:cxnSpMkLst>
            <pc:docMk/>
            <pc:sldMk cId="4000787501" sldId="284"/>
            <ac:cxnSpMk id="48" creationId="{F3F8E37B-E68F-2751-D86A-2F0BC6090822}"/>
          </ac:cxnSpMkLst>
        </pc:cxnChg>
        <pc:cxnChg chg="add mod">
          <ac:chgData name="Sudvarg, Marion" userId="2bb9b31b-5f3c-4f72-8e1f-41eb276ee9c6" providerId="ADAL" clId="{9B3C58E1-CF7A-4FE2-8E7B-B8D1B7386FB1}" dt="2024-07-08T14:57:22.279" v="2103"/>
          <ac:cxnSpMkLst>
            <pc:docMk/>
            <pc:sldMk cId="4000787501" sldId="284"/>
            <ac:cxnSpMk id="49" creationId="{7E9ED2C7-59E9-D3A9-4ED3-FFAD88D39A02}"/>
          </ac:cxnSpMkLst>
        </pc:cxnChg>
        <pc:cxnChg chg="add mod">
          <ac:chgData name="Sudvarg, Marion" userId="2bb9b31b-5f3c-4f72-8e1f-41eb276ee9c6" providerId="ADAL" clId="{9B3C58E1-CF7A-4FE2-8E7B-B8D1B7386FB1}" dt="2024-07-08T14:57:22.279" v="2103"/>
          <ac:cxnSpMkLst>
            <pc:docMk/>
            <pc:sldMk cId="4000787501" sldId="284"/>
            <ac:cxnSpMk id="50" creationId="{C00713FF-81E9-816F-B8AB-F41875FDB2B9}"/>
          </ac:cxnSpMkLst>
        </pc:cxnChg>
        <pc:cxnChg chg="add mod">
          <ac:chgData name="Sudvarg, Marion" userId="2bb9b31b-5f3c-4f72-8e1f-41eb276ee9c6" providerId="ADAL" clId="{9B3C58E1-CF7A-4FE2-8E7B-B8D1B7386FB1}" dt="2024-07-08T14:57:22.279" v="2103"/>
          <ac:cxnSpMkLst>
            <pc:docMk/>
            <pc:sldMk cId="4000787501" sldId="284"/>
            <ac:cxnSpMk id="51" creationId="{1D4B143B-A818-E7F9-F9DD-72BF07FF9990}"/>
          </ac:cxnSpMkLst>
        </pc:cxnChg>
        <pc:cxnChg chg="add mod">
          <ac:chgData name="Sudvarg, Marion" userId="2bb9b31b-5f3c-4f72-8e1f-41eb276ee9c6" providerId="ADAL" clId="{9B3C58E1-CF7A-4FE2-8E7B-B8D1B7386FB1}" dt="2024-07-08T14:57:22.279" v="2103"/>
          <ac:cxnSpMkLst>
            <pc:docMk/>
            <pc:sldMk cId="4000787501" sldId="284"/>
            <ac:cxnSpMk id="61" creationId="{9755202D-5F6C-24A9-5907-55FAC969C969}"/>
          </ac:cxnSpMkLst>
        </pc:cxnChg>
        <pc:cxnChg chg="add mod">
          <ac:chgData name="Sudvarg, Marion" userId="2bb9b31b-5f3c-4f72-8e1f-41eb276ee9c6" providerId="ADAL" clId="{9B3C58E1-CF7A-4FE2-8E7B-B8D1B7386FB1}" dt="2024-07-08T14:57:22.279" v="2103"/>
          <ac:cxnSpMkLst>
            <pc:docMk/>
            <pc:sldMk cId="4000787501" sldId="284"/>
            <ac:cxnSpMk id="62" creationId="{3CEE438C-2C58-E8A1-6479-F428B3105F89}"/>
          </ac:cxnSpMkLst>
        </pc:cxnChg>
        <pc:cxnChg chg="add mod">
          <ac:chgData name="Sudvarg, Marion" userId="2bb9b31b-5f3c-4f72-8e1f-41eb276ee9c6" providerId="ADAL" clId="{9B3C58E1-CF7A-4FE2-8E7B-B8D1B7386FB1}" dt="2024-07-08T14:57:22.279" v="2103"/>
          <ac:cxnSpMkLst>
            <pc:docMk/>
            <pc:sldMk cId="4000787501" sldId="284"/>
            <ac:cxnSpMk id="63" creationId="{D5EE808D-404F-4B79-76A4-84AD33A5F20C}"/>
          </ac:cxnSpMkLst>
        </pc:cxnChg>
        <pc:cxnChg chg="add mod">
          <ac:chgData name="Sudvarg, Marion" userId="2bb9b31b-5f3c-4f72-8e1f-41eb276ee9c6" providerId="ADAL" clId="{9B3C58E1-CF7A-4FE2-8E7B-B8D1B7386FB1}" dt="2024-07-08T14:57:22.279" v="2103"/>
          <ac:cxnSpMkLst>
            <pc:docMk/>
            <pc:sldMk cId="4000787501" sldId="284"/>
            <ac:cxnSpMk id="320" creationId="{5231E75C-D8B3-6738-F3FC-0350958E30B9}"/>
          </ac:cxnSpMkLst>
        </pc:cxnChg>
        <pc:cxnChg chg="add mod">
          <ac:chgData name="Sudvarg, Marion" userId="2bb9b31b-5f3c-4f72-8e1f-41eb276ee9c6" providerId="ADAL" clId="{9B3C58E1-CF7A-4FE2-8E7B-B8D1B7386FB1}" dt="2024-07-08T14:57:22.279" v="2103"/>
          <ac:cxnSpMkLst>
            <pc:docMk/>
            <pc:sldMk cId="4000787501" sldId="284"/>
            <ac:cxnSpMk id="321" creationId="{6A004AF6-BAB0-371C-13D7-3724346EA131}"/>
          </ac:cxnSpMkLst>
        </pc:cxnChg>
        <pc:cxnChg chg="add mod">
          <ac:chgData name="Sudvarg, Marion" userId="2bb9b31b-5f3c-4f72-8e1f-41eb276ee9c6" providerId="ADAL" clId="{9B3C58E1-CF7A-4FE2-8E7B-B8D1B7386FB1}" dt="2024-07-08T14:57:22.279" v="2103"/>
          <ac:cxnSpMkLst>
            <pc:docMk/>
            <pc:sldMk cId="4000787501" sldId="284"/>
            <ac:cxnSpMk id="322" creationId="{69529316-0459-D87E-4F48-F9530BB9EF2B}"/>
          </ac:cxnSpMkLst>
        </pc:cxnChg>
        <pc:cxnChg chg="add mod">
          <ac:chgData name="Sudvarg, Marion" userId="2bb9b31b-5f3c-4f72-8e1f-41eb276ee9c6" providerId="ADAL" clId="{9B3C58E1-CF7A-4FE2-8E7B-B8D1B7386FB1}" dt="2024-07-08T14:57:22.279" v="2103"/>
          <ac:cxnSpMkLst>
            <pc:docMk/>
            <pc:sldMk cId="4000787501" sldId="284"/>
            <ac:cxnSpMk id="323" creationId="{D023A844-C47C-1713-ED7C-E290459D3F09}"/>
          </ac:cxnSpMkLst>
        </pc:cxnChg>
        <pc:cxnChg chg="add mod">
          <ac:chgData name="Sudvarg, Marion" userId="2bb9b31b-5f3c-4f72-8e1f-41eb276ee9c6" providerId="ADAL" clId="{9B3C58E1-CF7A-4FE2-8E7B-B8D1B7386FB1}" dt="2024-07-08T14:57:22.279" v="2103"/>
          <ac:cxnSpMkLst>
            <pc:docMk/>
            <pc:sldMk cId="4000787501" sldId="284"/>
            <ac:cxnSpMk id="324" creationId="{460E115A-569E-C96C-373F-9951D099318C}"/>
          </ac:cxnSpMkLst>
        </pc:cxnChg>
        <pc:cxnChg chg="add mod">
          <ac:chgData name="Sudvarg, Marion" userId="2bb9b31b-5f3c-4f72-8e1f-41eb276ee9c6" providerId="ADAL" clId="{9B3C58E1-CF7A-4FE2-8E7B-B8D1B7386FB1}" dt="2024-07-08T14:57:22.279" v="2103"/>
          <ac:cxnSpMkLst>
            <pc:docMk/>
            <pc:sldMk cId="4000787501" sldId="284"/>
            <ac:cxnSpMk id="325" creationId="{8581BBAD-85D6-E5AA-DEF5-04C07BB921A9}"/>
          </ac:cxnSpMkLst>
        </pc:cxnChg>
        <pc:cxnChg chg="add mod">
          <ac:chgData name="Sudvarg, Marion" userId="2bb9b31b-5f3c-4f72-8e1f-41eb276ee9c6" providerId="ADAL" clId="{9B3C58E1-CF7A-4FE2-8E7B-B8D1B7386FB1}" dt="2024-07-08T14:57:22.279" v="2103"/>
          <ac:cxnSpMkLst>
            <pc:docMk/>
            <pc:sldMk cId="4000787501" sldId="284"/>
            <ac:cxnSpMk id="326" creationId="{CBD17BE5-0707-3F45-4444-8C05F4611BA9}"/>
          </ac:cxnSpMkLst>
        </pc:cxnChg>
        <pc:cxnChg chg="add mod">
          <ac:chgData name="Sudvarg, Marion" userId="2bb9b31b-5f3c-4f72-8e1f-41eb276ee9c6" providerId="ADAL" clId="{9B3C58E1-CF7A-4FE2-8E7B-B8D1B7386FB1}" dt="2024-07-08T14:57:22.279" v="2103"/>
          <ac:cxnSpMkLst>
            <pc:docMk/>
            <pc:sldMk cId="4000787501" sldId="284"/>
            <ac:cxnSpMk id="327" creationId="{78FD4091-2853-33F4-FE0C-C058CA3EEC4B}"/>
          </ac:cxnSpMkLst>
        </pc:cxnChg>
        <pc:cxnChg chg="add mod">
          <ac:chgData name="Sudvarg, Marion" userId="2bb9b31b-5f3c-4f72-8e1f-41eb276ee9c6" providerId="ADAL" clId="{9B3C58E1-CF7A-4FE2-8E7B-B8D1B7386FB1}" dt="2024-07-08T14:57:22.279" v="2103"/>
          <ac:cxnSpMkLst>
            <pc:docMk/>
            <pc:sldMk cId="4000787501" sldId="284"/>
            <ac:cxnSpMk id="328" creationId="{CD15C944-BFD9-04A5-D236-11D057EBAAD0}"/>
          </ac:cxnSpMkLst>
        </pc:cxnChg>
        <pc:cxnChg chg="add mod">
          <ac:chgData name="Sudvarg, Marion" userId="2bb9b31b-5f3c-4f72-8e1f-41eb276ee9c6" providerId="ADAL" clId="{9B3C58E1-CF7A-4FE2-8E7B-B8D1B7386FB1}" dt="2024-07-08T14:57:22.279" v="2103"/>
          <ac:cxnSpMkLst>
            <pc:docMk/>
            <pc:sldMk cId="4000787501" sldId="284"/>
            <ac:cxnSpMk id="329" creationId="{492C3A38-E67D-15A9-AAFA-93734FC51A26}"/>
          </ac:cxnSpMkLst>
        </pc:cxnChg>
        <pc:cxnChg chg="add mod">
          <ac:chgData name="Sudvarg, Marion" userId="2bb9b31b-5f3c-4f72-8e1f-41eb276ee9c6" providerId="ADAL" clId="{9B3C58E1-CF7A-4FE2-8E7B-B8D1B7386FB1}" dt="2024-07-08T14:57:22.279" v="2103"/>
          <ac:cxnSpMkLst>
            <pc:docMk/>
            <pc:sldMk cId="4000787501" sldId="284"/>
            <ac:cxnSpMk id="330" creationId="{E476F174-5433-4D5B-5080-E3A2D95A2D4D}"/>
          </ac:cxnSpMkLst>
        </pc:cxnChg>
        <pc:cxnChg chg="add mod">
          <ac:chgData name="Sudvarg, Marion" userId="2bb9b31b-5f3c-4f72-8e1f-41eb276ee9c6" providerId="ADAL" clId="{9B3C58E1-CF7A-4FE2-8E7B-B8D1B7386FB1}" dt="2024-07-08T14:57:22.279" v="2103"/>
          <ac:cxnSpMkLst>
            <pc:docMk/>
            <pc:sldMk cId="4000787501" sldId="284"/>
            <ac:cxnSpMk id="331" creationId="{2BDA1BD3-2331-B417-730C-017463ABCF3F}"/>
          </ac:cxnSpMkLst>
        </pc:cxnChg>
        <pc:cxnChg chg="add mod">
          <ac:chgData name="Sudvarg, Marion" userId="2bb9b31b-5f3c-4f72-8e1f-41eb276ee9c6" providerId="ADAL" clId="{9B3C58E1-CF7A-4FE2-8E7B-B8D1B7386FB1}" dt="2024-07-08T14:57:22.279" v="2103"/>
          <ac:cxnSpMkLst>
            <pc:docMk/>
            <pc:sldMk cId="4000787501" sldId="284"/>
            <ac:cxnSpMk id="332" creationId="{2A824854-EB08-EFC9-104E-31317EB95463}"/>
          </ac:cxnSpMkLst>
        </pc:cxnChg>
        <pc:cxnChg chg="add mod">
          <ac:chgData name="Sudvarg, Marion" userId="2bb9b31b-5f3c-4f72-8e1f-41eb276ee9c6" providerId="ADAL" clId="{9B3C58E1-CF7A-4FE2-8E7B-B8D1B7386FB1}" dt="2024-07-08T14:57:22.279" v="2103"/>
          <ac:cxnSpMkLst>
            <pc:docMk/>
            <pc:sldMk cId="4000787501" sldId="284"/>
            <ac:cxnSpMk id="342" creationId="{12F7F24F-860C-88BB-BAF0-33538EED4284}"/>
          </ac:cxnSpMkLst>
        </pc:cxnChg>
        <pc:cxnChg chg="add mod">
          <ac:chgData name="Sudvarg, Marion" userId="2bb9b31b-5f3c-4f72-8e1f-41eb276ee9c6" providerId="ADAL" clId="{9B3C58E1-CF7A-4FE2-8E7B-B8D1B7386FB1}" dt="2024-07-08T14:57:22.279" v="2103"/>
          <ac:cxnSpMkLst>
            <pc:docMk/>
            <pc:sldMk cId="4000787501" sldId="284"/>
            <ac:cxnSpMk id="343" creationId="{9C1BB218-44F6-024B-1F49-FBDE112FBB4A}"/>
          </ac:cxnSpMkLst>
        </pc:cxnChg>
        <pc:cxnChg chg="add mod">
          <ac:chgData name="Sudvarg, Marion" userId="2bb9b31b-5f3c-4f72-8e1f-41eb276ee9c6" providerId="ADAL" clId="{9B3C58E1-CF7A-4FE2-8E7B-B8D1B7386FB1}" dt="2024-07-08T14:57:22.279" v="2103"/>
          <ac:cxnSpMkLst>
            <pc:docMk/>
            <pc:sldMk cId="4000787501" sldId="284"/>
            <ac:cxnSpMk id="344" creationId="{B135E300-2F92-BFF9-ADEB-07ED139D3330}"/>
          </ac:cxnSpMkLst>
        </pc:cxnChg>
        <pc:cxnChg chg="add mod">
          <ac:chgData name="Sudvarg, Marion" userId="2bb9b31b-5f3c-4f72-8e1f-41eb276ee9c6" providerId="ADAL" clId="{9B3C58E1-CF7A-4FE2-8E7B-B8D1B7386FB1}" dt="2024-07-08T14:57:22.279" v="2103"/>
          <ac:cxnSpMkLst>
            <pc:docMk/>
            <pc:sldMk cId="4000787501" sldId="284"/>
            <ac:cxnSpMk id="345" creationId="{9EECEDBA-A57F-354F-B413-9339234E0623}"/>
          </ac:cxnSpMkLst>
        </pc:cxnChg>
        <pc:cxnChg chg="add mod">
          <ac:chgData name="Sudvarg, Marion" userId="2bb9b31b-5f3c-4f72-8e1f-41eb276ee9c6" providerId="ADAL" clId="{9B3C58E1-CF7A-4FE2-8E7B-B8D1B7386FB1}" dt="2024-07-08T14:57:22.279" v="2103"/>
          <ac:cxnSpMkLst>
            <pc:docMk/>
            <pc:sldMk cId="4000787501" sldId="284"/>
            <ac:cxnSpMk id="346" creationId="{4C57DA49-DF26-FC17-168D-BC1DA047036A}"/>
          </ac:cxnSpMkLst>
        </pc:cxnChg>
        <pc:cxnChg chg="add mod">
          <ac:chgData name="Sudvarg, Marion" userId="2bb9b31b-5f3c-4f72-8e1f-41eb276ee9c6" providerId="ADAL" clId="{9B3C58E1-CF7A-4FE2-8E7B-B8D1B7386FB1}" dt="2024-07-08T14:57:22.279" v="2103"/>
          <ac:cxnSpMkLst>
            <pc:docMk/>
            <pc:sldMk cId="4000787501" sldId="284"/>
            <ac:cxnSpMk id="347" creationId="{017BD8B1-2E93-415F-42D4-4F0EFC09CB52}"/>
          </ac:cxnSpMkLst>
        </pc:cxnChg>
        <pc:cxnChg chg="add mod">
          <ac:chgData name="Sudvarg, Marion" userId="2bb9b31b-5f3c-4f72-8e1f-41eb276ee9c6" providerId="ADAL" clId="{9B3C58E1-CF7A-4FE2-8E7B-B8D1B7386FB1}" dt="2024-07-08T14:57:22.279" v="2103"/>
          <ac:cxnSpMkLst>
            <pc:docMk/>
            <pc:sldMk cId="4000787501" sldId="284"/>
            <ac:cxnSpMk id="348" creationId="{CB895F13-2856-0625-B3F2-6427E159E693}"/>
          </ac:cxnSpMkLst>
        </pc:cxnChg>
        <pc:cxnChg chg="add mod">
          <ac:chgData name="Sudvarg, Marion" userId="2bb9b31b-5f3c-4f72-8e1f-41eb276ee9c6" providerId="ADAL" clId="{9B3C58E1-CF7A-4FE2-8E7B-B8D1B7386FB1}" dt="2024-07-08T14:57:22.279" v="2103"/>
          <ac:cxnSpMkLst>
            <pc:docMk/>
            <pc:sldMk cId="4000787501" sldId="284"/>
            <ac:cxnSpMk id="349" creationId="{8CD2E3E4-4067-F085-6BC8-25DF017CDAB1}"/>
          </ac:cxnSpMkLst>
        </pc:cxnChg>
        <pc:cxnChg chg="add mod">
          <ac:chgData name="Sudvarg, Marion" userId="2bb9b31b-5f3c-4f72-8e1f-41eb276ee9c6" providerId="ADAL" clId="{9B3C58E1-CF7A-4FE2-8E7B-B8D1B7386FB1}" dt="2024-07-08T14:57:22.279" v="2103"/>
          <ac:cxnSpMkLst>
            <pc:docMk/>
            <pc:sldMk cId="4000787501" sldId="284"/>
            <ac:cxnSpMk id="350" creationId="{746A55D4-AB97-6241-4277-B570CFC82E3E}"/>
          </ac:cxnSpMkLst>
        </pc:cxnChg>
        <pc:cxnChg chg="add mod">
          <ac:chgData name="Sudvarg, Marion" userId="2bb9b31b-5f3c-4f72-8e1f-41eb276ee9c6" providerId="ADAL" clId="{9B3C58E1-CF7A-4FE2-8E7B-B8D1B7386FB1}" dt="2024-07-08T14:57:22.279" v="2103"/>
          <ac:cxnSpMkLst>
            <pc:docMk/>
            <pc:sldMk cId="4000787501" sldId="284"/>
            <ac:cxnSpMk id="351" creationId="{0805E57A-EF45-1092-FC3E-7F89D82CF852}"/>
          </ac:cxnSpMkLst>
        </pc:cxnChg>
        <pc:cxnChg chg="add mod">
          <ac:chgData name="Sudvarg, Marion" userId="2bb9b31b-5f3c-4f72-8e1f-41eb276ee9c6" providerId="ADAL" clId="{9B3C58E1-CF7A-4FE2-8E7B-B8D1B7386FB1}" dt="2024-07-08T14:57:22.279" v="2103"/>
          <ac:cxnSpMkLst>
            <pc:docMk/>
            <pc:sldMk cId="4000787501" sldId="284"/>
            <ac:cxnSpMk id="352" creationId="{7DFA4C5A-D966-AB97-BEA4-6DB808092B1F}"/>
          </ac:cxnSpMkLst>
        </pc:cxnChg>
        <pc:cxnChg chg="add mod">
          <ac:chgData name="Sudvarg, Marion" userId="2bb9b31b-5f3c-4f72-8e1f-41eb276ee9c6" providerId="ADAL" clId="{9B3C58E1-CF7A-4FE2-8E7B-B8D1B7386FB1}" dt="2024-07-08T14:57:22.279" v="2103"/>
          <ac:cxnSpMkLst>
            <pc:docMk/>
            <pc:sldMk cId="4000787501" sldId="284"/>
            <ac:cxnSpMk id="354" creationId="{BF77BFD8-7533-7D5A-3758-48A83FEAB10A}"/>
          </ac:cxnSpMkLst>
        </pc:cxnChg>
        <pc:cxnChg chg="add mod">
          <ac:chgData name="Sudvarg, Marion" userId="2bb9b31b-5f3c-4f72-8e1f-41eb276ee9c6" providerId="ADAL" clId="{9B3C58E1-CF7A-4FE2-8E7B-B8D1B7386FB1}" dt="2024-07-08T14:57:22.279" v="2103"/>
          <ac:cxnSpMkLst>
            <pc:docMk/>
            <pc:sldMk cId="4000787501" sldId="284"/>
            <ac:cxnSpMk id="355" creationId="{2167E860-4B9E-6A64-3BEA-513A68141D14}"/>
          </ac:cxnSpMkLst>
        </pc:cxnChg>
        <pc:cxnChg chg="add mod">
          <ac:chgData name="Sudvarg, Marion" userId="2bb9b31b-5f3c-4f72-8e1f-41eb276ee9c6" providerId="ADAL" clId="{9B3C58E1-CF7A-4FE2-8E7B-B8D1B7386FB1}" dt="2024-07-08T14:57:22.279" v="2103"/>
          <ac:cxnSpMkLst>
            <pc:docMk/>
            <pc:sldMk cId="4000787501" sldId="284"/>
            <ac:cxnSpMk id="356" creationId="{6EA6F30A-8396-5B08-F30E-F8E03E25DDF2}"/>
          </ac:cxnSpMkLst>
        </pc:cxnChg>
        <pc:cxnChg chg="add mod">
          <ac:chgData name="Sudvarg, Marion" userId="2bb9b31b-5f3c-4f72-8e1f-41eb276ee9c6" providerId="ADAL" clId="{9B3C58E1-CF7A-4FE2-8E7B-B8D1B7386FB1}" dt="2024-07-08T14:57:22.279" v="2103"/>
          <ac:cxnSpMkLst>
            <pc:docMk/>
            <pc:sldMk cId="4000787501" sldId="284"/>
            <ac:cxnSpMk id="357" creationId="{B7C97EE1-C92A-243A-A55F-BD93D806C6BF}"/>
          </ac:cxnSpMkLst>
        </pc:cxnChg>
        <pc:cxnChg chg="add mod">
          <ac:chgData name="Sudvarg, Marion" userId="2bb9b31b-5f3c-4f72-8e1f-41eb276ee9c6" providerId="ADAL" clId="{9B3C58E1-CF7A-4FE2-8E7B-B8D1B7386FB1}" dt="2024-07-08T14:57:22.279" v="2103"/>
          <ac:cxnSpMkLst>
            <pc:docMk/>
            <pc:sldMk cId="4000787501" sldId="284"/>
            <ac:cxnSpMk id="358" creationId="{E734FACA-C1D8-6829-4C47-4FC421366CAB}"/>
          </ac:cxnSpMkLst>
        </pc:cxnChg>
        <pc:cxnChg chg="add mod">
          <ac:chgData name="Sudvarg, Marion" userId="2bb9b31b-5f3c-4f72-8e1f-41eb276ee9c6" providerId="ADAL" clId="{9B3C58E1-CF7A-4FE2-8E7B-B8D1B7386FB1}" dt="2024-07-08T14:57:22.279" v="2103"/>
          <ac:cxnSpMkLst>
            <pc:docMk/>
            <pc:sldMk cId="4000787501" sldId="284"/>
            <ac:cxnSpMk id="369" creationId="{7EC65AEC-6223-BCA7-31BD-DB24CEA17482}"/>
          </ac:cxnSpMkLst>
        </pc:cxnChg>
        <pc:cxnChg chg="add mod">
          <ac:chgData name="Sudvarg, Marion" userId="2bb9b31b-5f3c-4f72-8e1f-41eb276ee9c6" providerId="ADAL" clId="{9B3C58E1-CF7A-4FE2-8E7B-B8D1B7386FB1}" dt="2024-07-08T14:57:22.279" v="2103"/>
          <ac:cxnSpMkLst>
            <pc:docMk/>
            <pc:sldMk cId="4000787501" sldId="284"/>
            <ac:cxnSpMk id="370" creationId="{26C8A264-39AE-22C2-3504-B73EE2F545D6}"/>
          </ac:cxnSpMkLst>
        </pc:cxnChg>
        <pc:cxnChg chg="add mod">
          <ac:chgData name="Sudvarg, Marion" userId="2bb9b31b-5f3c-4f72-8e1f-41eb276ee9c6" providerId="ADAL" clId="{9B3C58E1-CF7A-4FE2-8E7B-B8D1B7386FB1}" dt="2024-07-08T14:57:22.279" v="2103"/>
          <ac:cxnSpMkLst>
            <pc:docMk/>
            <pc:sldMk cId="4000787501" sldId="284"/>
            <ac:cxnSpMk id="371" creationId="{A59C1D03-12DD-73C5-CCCB-7F9F3B104477}"/>
          </ac:cxnSpMkLst>
        </pc:cxnChg>
        <pc:cxnChg chg="add mod">
          <ac:chgData name="Sudvarg, Marion" userId="2bb9b31b-5f3c-4f72-8e1f-41eb276ee9c6" providerId="ADAL" clId="{9B3C58E1-CF7A-4FE2-8E7B-B8D1B7386FB1}" dt="2024-07-08T14:57:22.279" v="2103"/>
          <ac:cxnSpMkLst>
            <pc:docMk/>
            <pc:sldMk cId="4000787501" sldId="284"/>
            <ac:cxnSpMk id="372" creationId="{60D729A9-6C4F-99E9-CAB3-B5444A2AC95F}"/>
          </ac:cxnSpMkLst>
        </pc:cxnChg>
        <pc:cxnChg chg="add mod">
          <ac:chgData name="Sudvarg, Marion" userId="2bb9b31b-5f3c-4f72-8e1f-41eb276ee9c6" providerId="ADAL" clId="{9B3C58E1-CF7A-4FE2-8E7B-B8D1B7386FB1}" dt="2024-07-08T14:57:22.279" v="2103"/>
          <ac:cxnSpMkLst>
            <pc:docMk/>
            <pc:sldMk cId="4000787501" sldId="284"/>
            <ac:cxnSpMk id="373" creationId="{72CAA79C-FEA0-2CF2-4A40-6019A688EDD6}"/>
          </ac:cxnSpMkLst>
        </pc:cxnChg>
        <pc:cxnChg chg="add mod">
          <ac:chgData name="Sudvarg, Marion" userId="2bb9b31b-5f3c-4f72-8e1f-41eb276ee9c6" providerId="ADAL" clId="{9B3C58E1-CF7A-4FE2-8E7B-B8D1B7386FB1}" dt="2024-07-08T14:57:22.279" v="2103"/>
          <ac:cxnSpMkLst>
            <pc:docMk/>
            <pc:sldMk cId="4000787501" sldId="284"/>
            <ac:cxnSpMk id="374" creationId="{9D0BC79A-14F8-4F62-436C-A70445ADED6E}"/>
          </ac:cxnSpMkLst>
        </pc:cxnChg>
        <pc:cxnChg chg="add mod">
          <ac:chgData name="Sudvarg, Marion" userId="2bb9b31b-5f3c-4f72-8e1f-41eb276ee9c6" providerId="ADAL" clId="{9B3C58E1-CF7A-4FE2-8E7B-B8D1B7386FB1}" dt="2024-07-08T14:57:22.279" v="2103"/>
          <ac:cxnSpMkLst>
            <pc:docMk/>
            <pc:sldMk cId="4000787501" sldId="284"/>
            <ac:cxnSpMk id="375" creationId="{CBF6B540-5E7B-5B99-65EC-B5391762F883}"/>
          </ac:cxnSpMkLst>
        </pc:cxnChg>
        <pc:cxnChg chg="add mod">
          <ac:chgData name="Sudvarg, Marion" userId="2bb9b31b-5f3c-4f72-8e1f-41eb276ee9c6" providerId="ADAL" clId="{9B3C58E1-CF7A-4FE2-8E7B-B8D1B7386FB1}" dt="2024-07-08T14:57:22.279" v="2103"/>
          <ac:cxnSpMkLst>
            <pc:docMk/>
            <pc:sldMk cId="4000787501" sldId="284"/>
            <ac:cxnSpMk id="376" creationId="{4550424C-DE1B-D1AB-587A-E19DAF089100}"/>
          </ac:cxnSpMkLst>
        </pc:cxnChg>
        <pc:cxnChg chg="add mod">
          <ac:chgData name="Sudvarg, Marion" userId="2bb9b31b-5f3c-4f72-8e1f-41eb276ee9c6" providerId="ADAL" clId="{9B3C58E1-CF7A-4FE2-8E7B-B8D1B7386FB1}" dt="2024-07-08T14:57:22.279" v="2103"/>
          <ac:cxnSpMkLst>
            <pc:docMk/>
            <pc:sldMk cId="4000787501" sldId="284"/>
            <ac:cxnSpMk id="377" creationId="{A01E9403-5DB8-38A9-9700-058F75BCE71E}"/>
          </ac:cxnSpMkLst>
        </pc:cxnChg>
        <pc:cxnChg chg="add mod">
          <ac:chgData name="Sudvarg, Marion" userId="2bb9b31b-5f3c-4f72-8e1f-41eb276ee9c6" providerId="ADAL" clId="{9B3C58E1-CF7A-4FE2-8E7B-B8D1B7386FB1}" dt="2024-07-08T14:57:22.279" v="2103"/>
          <ac:cxnSpMkLst>
            <pc:docMk/>
            <pc:sldMk cId="4000787501" sldId="284"/>
            <ac:cxnSpMk id="378" creationId="{FBE5CAC6-D1BC-2519-0E52-D8D5180C14ED}"/>
          </ac:cxnSpMkLst>
        </pc:cxnChg>
        <pc:cxnChg chg="add mod">
          <ac:chgData name="Sudvarg, Marion" userId="2bb9b31b-5f3c-4f72-8e1f-41eb276ee9c6" providerId="ADAL" clId="{9B3C58E1-CF7A-4FE2-8E7B-B8D1B7386FB1}" dt="2024-07-08T14:57:22.279" v="2103"/>
          <ac:cxnSpMkLst>
            <pc:docMk/>
            <pc:sldMk cId="4000787501" sldId="284"/>
            <ac:cxnSpMk id="379" creationId="{07413FB0-CDE3-1B79-4ED7-D28AFA2AE636}"/>
          </ac:cxnSpMkLst>
        </pc:cxnChg>
        <pc:cxnChg chg="add mod">
          <ac:chgData name="Sudvarg, Marion" userId="2bb9b31b-5f3c-4f72-8e1f-41eb276ee9c6" providerId="ADAL" clId="{9B3C58E1-CF7A-4FE2-8E7B-B8D1B7386FB1}" dt="2024-07-08T14:57:22.279" v="2103"/>
          <ac:cxnSpMkLst>
            <pc:docMk/>
            <pc:sldMk cId="4000787501" sldId="284"/>
            <ac:cxnSpMk id="380" creationId="{6C9EE251-31AD-0C39-7021-FFBC7C0E979C}"/>
          </ac:cxnSpMkLst>
        </pc:cxnChg>
        <pc:cxnChg chg="add mod">
          <ac:chgData name="Sudvarg, Marion" userId="2bb9b31b-5f3c-4f72-8e1f-41eb276ee9c6" providerId="ADAL" clId="{9B3C58E1-CF7A-4FE2-8E7B-B8D1B7386FB1}" dt="2024-07-08T14:57:22.279" v="2103"/>
          <ac:cxnSpMkLst>
            <pc:docMk/>
            <pc:sldMk cId="4000787501" sldId="284"/>
            <ac:cxnSpMk id="383" creationId="{C8D22153-17D4-9FB5-7030-B91AFA7E307B}"/>
          </ac:cxnSpMkLst>
        </pc:cxnChg>
        <pc:cxnChg chg="add mod">
          <ac:chgData name="Sudvarg, Marion" userId="2bb9b31b-5f3c-4f72-8e1f-41eb276ee9c6" providerId="ADAL" clId="{9B3C58E1-CF7A-4FE2-8E7B-B8D1B7386FB1}" dt="2024-07-08T14:57:22.279" v="2103"/>
          <ac:cxnSpMkLst>
            <pc:docMk/>
            <pc:sldMk cId="4000787501" sldId="284"/>
            <ac:cxnSpMk id="384" creationId="{0DF0C8A1-3DB1-EBDC-39E3-D098CD18973B}"/>
          </ac:cxnSpMkLst>
        </pc:cxnChg>
        <pc:cxnChg chg="add mod">
          <ac:chgData name="Sudvarg, Marion" userId="2bb9b31b-5f3c-4f72-8e1f-41eb276ee9c6" providerId="ADAL" clId="{9B3C58E1-CF7A-4FE2-8E7B-B8D1B7386FB1}" dt="2024-07-08T14:57:22.279" v="2103"/>
          <ac:cxnSpMkLst>
            <pc:docMk/>
            <pc:sldMk cId="4000787501" sldId="284"/>
            <ac:cxnSpMk id="385" creationId="{4D84DCD3-2D10-0F04-3D7F-D00F803B01E1}"/>
          </ac:cxnSpMkLst>
        </pc:cxnChg>
        <pc:cxnChg chg="add mod">
          <ac:chgData name="Sudvarg, Marion" userId="2bb9b31b-5f3c-4f72-8e1f-41eb276ee9c6" providerId="ADAL" clId="{9B3C58E1-CF7A-4FE2-8E7B-B8D1B7386FB1}" dt="2024-07-08T14:57:22.279" v="2103"/>
          <ac:cxnSpMkLst>
            <pc:docMk/>
            <pc:sldMk cId="4000787501" sldId="284"/>
            <ac:cxnSpMk id="386" creationId="{3A8B73B5-3961-7964-4279-11DEF9C7251A}"/>
          </ac:cxnSpMkLst>
        </pc:cxnChg>
        <pc:cxnChg chg="add mod">
          <ac:chgData name="Sudvarg, Marion" userId="2bb9b31b-5f3c-4f72-8e1f-41eb276ee9c6" providerId="ADAL" clId="{9B3C58E1-CF7A-4FE2-8E7B-B8D1B7386FB1}" dt="2024-07-08T14:57:22.279" v="2103"/>
          <ac:cxnSpMkLst>
            <pc:docMk/>
            <pc:sldMk cId="4000787501" sldId="284"/>
            <ac:cxnSpMk id="387" creationId="{7C63F396-C872-8E9B-39DD-8F0093852B4C}"/>
          </ac:cxnSpMkLst>
        </pc:cxnChg>
        <pc:cxnChg chg="add mod">
          <ac:chgData name="Sudvarg, Marion" userId="2bb9b31b-5f3c-4f72-8e1f-41eb276ee9c6" providerId="ADAL" clId="{9B3C58E1-CF7A-4FE2-8E7B-B8D1B7386FB1}" dt="2024-07-08T14:57:22.279" v="2103"/>
          <ac:cxnSpMkLst>
            <pc:docMk/>
            <pc:sldMk cId="4000787501" sldId="284"/>
            <ac:cxnSpMk id="390" creationId="{301F843C-526E-2EC5-853F-D35874CD74FF}"/>
          </ac:cxnSpMkLst>
        </pc:cxnChg>
        <pc:cxnChg chg="add mod">
          <ac:chgData name="Sudvarg, Marion" userId="2bb9b31b-5f3c-4f72-8e1f-41eb276ee9c6" providerId="ADAL" clId="{9B3C58E1-CF7A-4FE2-8E7B-B8D1B7386FB1}" dt="2024-07-08T14:57:22.279" v="2103"/>
          <ac:cxnSpMkLst>
            <pc:docMk/>
            <pc:sldMk cId="4000787501" sldId="284"/>
            <ac:cxnSpMk id="391" creationId="{5C5E5D07-BEB2-0038-CCCE-F4D997630232}"/>
          </ac:cxnSpMkLst>
        </pc:cxnChg>
        <pc:cxnChg chg="add mod">
          <ac:chgData name="Sudvarg, Marion" userId="2bb9b31b-5f3c-4f72-8e1f-41eb276ee9c6" providerId="ADAL" clId="{9B3C58E1-CF7A-4FE2-8E7B-B8D1B7386FB1}" dt="2024-07-08T14:57:22.279" v="2103"/>
          <ac:cxnSpMkLst>
            <pc:docMk/>
            <pc:sldMk cId="4000787501" sldId="284"/>
            <ac:cxnSpMk id="392" creationId="{1203387D-A019-E672-A179-67224A7E5200}"/>
          </ac:cxnSpMkLst>
        </pc:cxnChg>
        <pc:cxnChg chg="add mod">
          <ac:chgData name="Sudvarg, Marion" userId="2bb9b31b-5f3c-4f72-8e1f-41eb276ee9c6" providerId="ADAL" clId="{9B3C58E1-CF7A-4FE2-8E7B-B8D1B7386FB1}" dt="2024-07-08T14:57:22.279" v="2103"/>
          <ac:cxnSpMkLst>
            <pc:docMk/>
            <pc:sldMk cId="4000787501" sldId="284"/>
            <ac:cxnSpMk id="393" creationId="{2053EF9D-DA0F-0B62-8F4A-31A4A2BE831B}"/>
          </ac:cxnSpMkLst>
        </pc:cxnChg>
        <pc:cxnChg chg="add mod">
          <ac:chgData name="Sudvarg, Marion" userId="2bb9b31b-5f3c-4f72-8e1f-41eb276ee9c6" providerId="ADAL" clId="{9B3C58E1-CF7A-4FE2-8E7B-B8D1B7386FB1}" dt="2024-07-08T14:57:22.279" v="2103"/>
          <ac:cxnSpMkLst>
            <pc:docMk/>
            <pc:sldMk cId="4000787501" sldId="284"/>
            <ac:cxnSpMk id="394" creationId="{27F6425C-6FCD-2278-2507-112BB914DBFF}"/>
          </ac:cxnSpMkLst>
        </pc:cxnChg>
        <pc:cxnChg chg="add mod">
          <ac:chgData name="Sudvarg, Marion" userId="2bb9b31b-5f3c-4f72-8e1f-41eb276ee9c6" providerId="ADAL" clId="{9B3C58E1-CF7A-4FE2-8E7B-B8D1B7386FB1}" dt="2024-07-08T14:57:22.279" v="2103"/>
          <ac:cxnSpMkLst>
            <pc:docMk/>
            <pc:sldMk cId="4000787501" sldId="284"/>
            <ac:cxnSpMk id="397" creationId="{B3E67C65-0501-14D4-1074-9A4EB71F4794}"/>
          </ac:cxnSpMkLst>
        </pc:cxnChg>
        <pc:cxnChg chg="add mod">
          <ac:chgData name="Sudvarg, Marion" userId="2bb9b31b-5f3c-4f72-8e1f-41eb276ee9c6" providerId="ADAL" clId="{9B3C58E1-CF7A-4FE2-8E7B-B8D1B7386FB1}" dt="2024-07-08T14:57:22.279" v="2103"/>
          <ac:cxnSpMkLst>
            <pc:docMk/>
            <pc:sldMk cId="4000787501" sldId="284"/>
            <ac:cxnSpMk id="398" creationId="{E4624C29-7769-582C-018D-D0C7934FC550}"/>
          </ac:cxnSpMkLst>
        </pc:cxnChg>
        <pc:cxnChg chg="add mod">
          <ac:chgData name="Sudvarg, Marion" userId="2bb9b31b-5f3c-4f72-8e1f-41eb276ee9c6" providerId="ADAL" clId="{9B3C58E1-CF7A-4FE2-8E7B-B8D1B7386FB1}" dt="2024-07-08T14:57:22.279" v="2103"/>
          <ac:cxnSpMkLst>
            <pc:docMk/>
            <pc:sldMk cId="4000787501" sldId="284"/>
            <ac:cxnSpMk id="399" creationId="{BA736C9F-F499-D60C-533A-4FA0DAB52D5C}"/>
          </ac:cxnSpMkLst>
        </pc:cxnChg>
        <pc:cxnChg chg="add mod">
          <ac:chgData name="Sudvarg, Marion" userId="2bb9b31b-5f3c-4f72-8e1f-41eb276ee9c6" providerId="ADAL" clId="{9B3C58E1-CF7A-4FE2-8E7B-B8D1B7386FB1}" dt="2024-07-08T14:57:22.279" v="2103"/>
          <ac:cxnSpMkLst>
            <pc:docMk/>
            <pc:sldMk cId="4000787501" sldId="284"/>
            <ac:cxnSpMk id="400" creationId="{799C0095-476E-5FFD-BC0E-4ACA9E48E00C}"/>
          </ac:cxnSpMkLst>
        </pc:cxnChg>
        <pc:cxnChg chg="add mod">
          <ac:chgData name="Sudvarg, Marion" userId="2bb9b31b-5f3c-4f72-8e1f-41eb276ee9c6" providerId="ADAL" clId="{9B3C58E1-CF7A-4FE2-8E7B-B8D1B7386FB1}" dt="2024-07-08T14:57:22.279" v="2103"/>
          <ac:cxnSpMkLst>
            <pc:docMk/>
            <pc:sldMk cId="4000787501" sldId="284"/>
            <ac:cxnSpMk id="401" creationId="{B52B1FDC-D0DB-9337-9C04-D8BBEDD39CD2}"/>
          </ac:cxnSpMkLst>
        </pc:cxnChg>
        <pc:cxnChg chg="add mod">
          <ac:chgData name="Sudvarg, Marion" userId="2bb9b31b-5f3c-4f72-8e1f-41eb276ee9c6" providerId="ADAL" clId="{9B3C58E1-CF7A-4FE2-8E7B-B8D1B7386FB1}" dt="2024-07-08T14:57:22.279" v="2103"/>
          <ac:cxnSpMkLst>
            <pc:docMk/>
            <pc:sldMk cId="4000787501" sldId="284"/>
            <ac:cxnSpMk id="408" creationId="{264DF691-1FCA-2574-8649-1379087EC3F3}"/>
          </ac:cxnSpMkLst>
        </pc:cxnChg>
        <pc:cxnChg chg="add mod">
          <ac:chgData name="Sudvarg, Marion" userId="2bb9b31b-5f3c-4f72-8e1f-41eb276ee9c6" providerId="ADAL" clId="{9B3C58E1-CF7A-4FE2-8E7B-B8D1B7386FB1}" dt="2024-07-08T14:57:22.279" v="2103"/>
          <ac:cxnSpMkLst>
            <pc:docMk/>
            <pc:sldMk cId="4000787501" sldId="284"/>
            <ac:cxnSpMk id="409" creationId="{67122A8E-7136-E4F1-563F-28491A470EC7}"/>
          </ac:cxnSpMkLst>
        </pc:cxnChg>
        <pc:cxnChg chg="add mod">
          <ac:chgData name="Sudvarg, Marion" userId="2bb9b31b-5f3c-4f72-8e1f-41eb276ee9c6" providerId="ADAL" clId="{9B3C58E1-CF7A-4FE2-8E7B-B8D1B7386FB1}" dt="2024-07-08T14:57:22.279" v="2103"/>
          <ac:cxnSpMkLst>
            <pc:docMk/>
            <pc:sldMk cId="4000787501" sldId="284"/>
            <ac:cxnSpMk id="410" creationId="{96AAB86C-0E60-5B91-39B8-50B2908C7D70}"/>
          </ac:cxnSpMkLst>
        </pc:cxnChg>
        <pc:cxnChg chg="add mod">
          <ac:chgData name="Sudvarg, Marion" userId="2bb9b31b-5f3c-4f72-8e1f-41eb276ee9c6" providerId="ADAL" clId="{9B3C58E1-CF7A-4FE2-8E7B-B8D1B7386FB1}" dt="2024-07-08T14:57:22.279" v="2103"/>
          <ac:cxnSpMkLst>
            <pc:docMk/>
            <pc:sldMk cId="4000787501" sldId="284"/>
            <ac:cxnSpMk id="411" creationId="{264E3FBE-790A-D202-49EA-33622C1C9DC5}"/>
          </ac:cxnSpMkLst>
        </pc:cxnChg>
        <pc:cxnChg chg="add mod">
          <ac:chgData name="Sudvarg, Marion" userId="2bb9b31b-5f3c-4f72-8e1f-41eb276ee9c6" providerId="ADAL" clId="{9B3C58E1-CF7A-4FE2-8E7B-B8D1B7386FB1}" dt="2024-07-08T14:57:22.279" v="2103"/>
          <ac:cxnSpMkLst>
            <pc:docMk/>
            <pc:sldMk cId="4000787501" sldId="284"/>
            <ac:cxnSpMk id="412" creationId="{6234CFDA-A133-D49A-DED5-8A8A24FE98E4}"/>
          </ac:cxnSpMkLst>
        </pc:cxnChg>
      </pc:sldChg>
      <pc:sldChg chg="add del setBg">
        <pc:chgData name="Sudvarg, Marion" userId="2bb9b31b-5f3c-4f72-8e1f-41eb276ee9c6" providerId="ADAL" clId="{9B3C58E1-CF7A-4FE2-8E7B-B8D1B7386FB1}" dt="2024-07-08T18:23:11.835" v="3839"/>
        <pc:sldMkLst>
          <pc:docMk/>
          <pc:sldMk cId="4026859400" sldId="284"/>
        </pc:sldMkLst>
      </pc:sldChg>
      <pc:sldChg chg="addSp delSp modSp add mod ord modShow">
        <pc:chgData name="Sudvarg, Marion" userId="2bb9b31b-5f3c-4f72-8e1f-41eb276ee9c6" providerId="ADAL" clId="{9B3C58E1-CF7A-4FE2-8E7B-B8D1B7386FB1}" dt="2024-07-08T23:12:51.006" v="5067" actId="729"/>
        <pc:sldMkLst>
          <pc:docMk/>
          <pc:sldMk cId="1288601112" sldId="285"/>
        </pc:sldMkLst>
        <pc:spChg chg="add mod">
          <ac:chgData name="Sudvarg, Marion" userId="2bb9b31b-5f3c-4f72-8e1f-41eb276ee9c6" providerId="ADAL" clId="{9B3C58E1-CF7A-4FE2-8E7B-B8D1B7386FB1}" dt="2024-07-08T14:56:57.778" v="2098"/>
          <ac:spMkLst>
            <pc:docMk/>
            <pc:sldMk cId="1288601112" sldId="285"/>
            <ac:spMk id="3" creationId="{D5F6448A-737D-6569-29BB-17643606184A}"/>
          </ac:spMkLst>
        </pc:spChg>
        <pc:spChg chg="add mod">
          <ac:chgData name="Sudvarg, Marion" userId="2bb9b31b-5f3c-4f72-8e1f-41eb276ee9c6" providerId="ADAL" clId="{9B3C58E1-CF7A-4FE2-8E7B-B8D1B7386FB1}" dt="2024-07-08T14:56:57.778" v="2098"/>
          <ac:spMkLst>
            <pc:docMk/>
            <pc:sldMk cId="1288601112" sldId="285"/>
            <ac:spMk id="5" creationId="{C9528D65-C399-9658-6FBB-528EA5979C3B}"/>
          </ac:spMkLst>
        </pc:spChg>
        <pc:spChg chg="add mod">
          <ac:chgData name="Sudvarg, Marion" userId="2bb9b31b-5f3c-4f72-8e1f-41eb276ee9c6" providerId="ADAL" clId="{9B3C58E1-CF7A-4FE2-8E7B-B8D1B7386FB1}" dt="2024-07-08T14:56:57.778" v="2098"/>
          <ac:spMkLst>
            <pc:docMk/>
            <pc:sldMk cId="1288601112" sldId="285"/>
            <ac:spMk id="7" creationId="{BE878DA0-A0CC-33D7-E0E2-2C5491A96F01}"/>
          </ac:spMkLst>
        </pc:spChg>
        <pc:spChg chg="add mod">
          <ac:chgData name="Sudvarg, Marion" userId="2bb9b31b-5f3c-4f72-8e1f-41eb276ee9c6" providerId="ADAL" clId="{9B3C58E1-CF7A-4FE2-8E7B-B8D1B7386FB1}" dt="2024-07-08T14:56:57.778" v="2098"/>
          <ac:spMkLst>
            <pc:docMk/>
            <pc:sldMk cId="1288601112" sldId="285"/>
            <ac:spMk id="9" creationId="{90E5E1A0-FA0A-2560-DCAF-7DDBE7F616BA}"/>
          </ac:spMkLst>
        </pc:spChg>
        <pc:spChg chg="add mod">
          <ac:chgData name="Sudvarg, Marion" userId="2bb9b31b-5f3c-4f72-8e1f-41eb276ee9c6" providerId="ADAL" clId="{9B3C58E1-CF7A-4FE2-8E7B-B8D1B7386FB1}" dt="2024-07-08T14:56:57.778" v="2098"/>
          <ac:spMkLst>
            <pc:docMk/>
            <pc:sldMk cId="1288601112" sldId="285"/>
            <ac:spMk id="11" creationId="{F2D5F955-9C58-2769-2FA3-B3A066B6C1B3}"/>
          </ac:spMkLst>
        </pc:spChg>
        <pc:spChg chg="add mod">
          <ac:chgData name="Sudvarg, Marion" userId="2bb9b31b-5f3c-4f72-8e1f-41eb276ee9c6" providerId="ADAL" clId="{9B3C58E1-CF7A-4FE2-8E7B-B8D1B7386FB1}" dt="2024-07-08T14:56:57.778" v="2098"/>
          <ac:spMkLst>
            <pc:docMk/>
            <pc:sldMk cId="1288601112" sldId="285"/>
            <ac:spMk id="13" creationId="{B27B4CBD-675B-0D63-AAC5-76C3A944626A}"/>
          </ac:spMkLst>
        </pc:spChg>
        <pc:spChg chg="add mod">
          <ac:chgData name="Sudvarg, Marion" userId="2bb9b31b-5f3c-4f72-8e1f-41eb276ee9c6" providerId="ADAL" clId="{9B3C58E1-CF7A-4FE2-8E7B-B8D1B7386FB1}" dt="2024-07-08T14:56:57.778" v="2098"/>
          <ac:spMkLst>
            <pc:docMk/>
            <pc:sldMk cId="1288601112" sldId="285"/>
            <ac:spMk id="14" creationId="{24372C17-7F3C-B2A7-5123-E3CC984969B8}"/>
          </ac:spMkLst>
        </pc:spChg>
        <pc:spChg chg="add mod">
          <ac:chgData name="Sudvarg, Marion" userId="2bb9b31b-5f3c-4f72-8e1f-41eb276ee9c6" providerId="ADAL" clId="{9B3C58E1-CF7A-4FE2-8E7B-B8D1B7386FB1}" dt="2024-07-08T14:56:57.778" v="2098"/>
          <ac:spMkLst>
            <pc:docMk/>
            <pc:sldMk cId="1288601112" sldId="285"/>
            <ac:spMk id="16" creationId="{E76E90FB-1DAE-E91A-D08B-C1931EFA283C}"/>
          </ac:spMkLst>
        </pc:spChg>
        <pc:spChg chg="add mod">
          <ac:chgData name="Sudvarg, Marion" userId="2bb9b31b-5f3c-4f72-8e1f-41eb276ee9c6" providerId="ADAL" clId="{9B3C58E1-CF7A-4FE2-8E7B-B8D1B7386FB1}" dt="2024-07-08T14:56:57.778" v="2098"/>
          <ac:spMkLst>
            <pc:docMk/>
            <pc:sldMk cId="1288601112" sldId="285"/>
            <ac:spMk id="18" creationId="{B376F6D0-0CB2-40C2-8F35-9EE437F8F094}"/>
          </ac:spMkLst>
        </pc:spChg>
        <pc:spChg chg="add mod">
          <ac:chgData name="Sudvarg, Marion" userId="2bb9b31b-5f3c-4f72-8e1f-41eb276ee9c6" providerId="ADAL" clId="{9B3C58E1-CF7A-4FE2-8E7B-B8D1B7386FB1}" dt="2024-07-08T14:56:57.778" v="2098"/>
          <ac:spMkLst>
            <pc:docMk/>
            <pc:sldMk cId="1288601112" sldId="285"/>
            <ac:spMk id="20" creationId="{C38B1B75-15D0-3DA2-E377-C59A9E3DAE8D}"/>
          </ac:spMkLst>
        </pc:spChg>
        <pc:spChg chg="add mod">
          <ac:chgData name="Sudvarg, Marion" userId="2bb9b31b-5f3c-4f72-8e1f-41eb276ee9c6" providerId="ADAL" clId="{9B3C58E1-CF7A-4FE2-8E7B-B8D1B7386FB1}" dt="2024-07-08T14:56:57.778" v="2098"/>
          <ac:spMkLst>
            <pc:docMk/>
            <pc:sldMk cId="1288601112" sldId="285"/>
            <ac:spMk id="38" creationId="{890D5FB3-117E-3A1F-AD39-FAF6DA01ADD7}"/>
          </ac:spMkLst>
        </pc:spChg>
        <pc:spChg chg="add mod">
          <ac:chgData name="Sudvarg, Marion" userId="2bb9b31b-5f3c-4f72-8e1f-41eb276ee9c6" providerId="ADAL" clId="{9B3C58E1-CF7A-4FE2-8E7B-B8D1B7386FB1}" dt="2024-07-08T14:56:57.778" v="2098"/>
          <ac:spMkLst>
            <pc:docMk/>
            <pc:sldMk cId="1288601112" sldId="285"/>
            <ac:spMk id="39" creationId="{3C1459E6-FBD4-63A5-0490-3746274D75E2}"/>
          </ac:spMkLst>
        </pc:spChg>
        <pc:spChg chg="add mod">
          <ac:chgData name="Sudvarg, Marion" userId="2bb9b31b-5f3c-4f72-8e1f-41eb276ee9c6" providerId="ADAL" clId="{9B3C58E1-CF7A-4FE2-8E7B-B8D1B7386FB1}" dt="2024-07-08T14:56:57.778" v="2098"/>
          <ac:spMkLst>
            <pc:docMk/>
            <pc:sldMk cId="1288601112" sldId="285"/>
            <ac:spMk id="40" creationId="{E55B7028-A8D1-FFD4-17FF-C7D954F3EB64}"/>
          </ac:spMkLst>
        </pc:spChg>
        <pc:spChg chg="add mod">
          <ac:chgData name="Sudvarg, Marion" userId="2bb9b31b-5f3c-4f72-8e1f-41eb276ee9c6" providerId="ADAL" clId="{9B3C58E1-CF7A-4FE2-8E7B-B8D1B7386FB1}" dt="2024-07-08T14:56:57.778" v="2098"/>
          <ac:spMkLst>
            <pc:docMk/>
            <pc:sldMk cId="1288601112" sldId="285"/>
            <ac:spMk id="53" creationId="{1C6B7C8F-6BC4-593C-CA45-2382CCF4CD15}"/>
          </ac:spMkLst>
        </pc:spChg>
        <pc:spChg chg="add mod">
          <ac:chgData name="Sudvarg, Marion" userId="2bb9b31b-5f3c-4f72-8e1f-41eb276ee9c6" providerId="ADAL" clId="{9B3C58E1-CF7A-4FE2-8E7B-B8D1B7386FB1}" dt="2024-07-08T14:56:57.778" v="2098"/>
          <ac:spMkLst>
            <pc:docMk/>
            <pc:sldMk cId="1288601112" sldId="285"/>
            <ac:spMk id="54" creationId="{FB7B7793-E6FB-B79B-46CC-8C43475C5026}"/>
          </ac:spMkLst>
        </pc:spChg>
        <pc:spChg chg="add mod">
          <ac:chgData name="Sudvarg, Marion" userId="2bb9b31b-5f3c-4f72-8e1f-41eb276ee9c6" providerId="ADAL" clId="{9B3C58E1-CF7A-4FE2-8E7B-B8D1B7386FB1}" dt="2024-07-08T14:56:57.778" v="2098"/>
          <ac:spMkLst>
            <pc:docMk/>
            <pc:sldMk cId="1288601112" sldId="285"/>
            <ac:spMk id="56" creationId="{CE81B083-4ADE-FA05-08E5-4E4459CE9DA9}"/>
          </ac:spMkLst>
        </pc:spChg>
        <pc:spChg chg="add mod">
          <ac:chgData name="Sudvarg, Marion" userId="2bb9b31b-5f3c-4f72-8e1f-41eb276ee9c6" providerId="ADAL" clId="{9B3C58E1-CF7A-4FE2-8E7B-B8D1B7386FB1}" dt="2024-07-08T14:56:57.778" v="2098"/>
          <ac:spMkLst>
            <pc:docMk/>
            <pc:sldMk cId="1288601112" sldId="285"/>
            <ac:spMk id="58" creationId="{45462938-9131-E1E6-E68A-A24CB75FE954}"/>
          </ac:spMkLst>
        </pc:spChg>
        <pc:spChg chg="add mod">
          <ac:chgData name="Sudvarg, Marion" userId="2bb9b31b-5f3c-4f72-8e1f-41eb276ee9c6" providerId="ADAL" clId="{9B3C58E1-CF7A-4FE2-8E7B-B8D1B7386FB1}" dt="2024-07-08T14:56:57.778" v="2098"/>
          <ac:spMkLst>
            <pc:docMk/>
            <pc:sldMk cId="1288601112" sldId="285"/>
            <ac:spMk id="60" creationId="{4D72C10F-583A-58AE-B88A-5480068FDA0E}"/>
          </ac:spMkLst>
        </pc:spChg>
        <pc:spChg chg="add mod">
          <ac:chgData name="Sudvarg, Marion" userId="2bb9b31b-5f3c-4f72-8e1f-41eb276ee9c6" providerId="ADAL" clId="{9B3C58E1-CF7A-4FE2-8E7B-B8D1B7386FB1}" dt="2024-07-08T14:56:57.778" v="2098"/>
          <ac:spMkLst>
            <pc:docMk/>
            <pc:sldMk cId="1288601112" sldId="285"/>
            <ac:spMk id="261" creationId="{C39F197A-FB19-E2AC-035B-480F782E4DA2}"/>
          </ac:spMkLst>
        </pc:spChg>
        <pc:spChg chg="del">
          <ac:chgData name="Sudvarg, Marion" userId="2bb9b31b-5f3c-4f72-8e1f-41eb276ee9c6" providerId="ADAL" clId="{9B3C58E1-CF7A-4FE2-8E7B-B8D1B7386FB1}" dt="2024-07-08T14:56:57.428" v="2097" actId="478"/>
          <ac:spMkLst>
            <pc:docMk/>
            <pc:sldMk cId="1288601112" sldId="285"/>
            <ac:spMk id="262" creationId="{C7B91A96-EE95-2F2F-3568-CFDFE30CCC20}"/>
          </ac:spMkLst>
        </pc:spChg>
        <pc:spChg chg="add mod">
          <ac:chgData name="Sudvarg, Marion" userId="2bb9b31b-5f3c-4f72-8e1f-41eb276ee9c6" providerId="ADAL" clId="{9B3C58E1-CF7A-4FE2-8E7B-B8D1B7386FB1}" dt="2024-07-08T14:56:57.778" v="2098"/>
          <ac:spMkLst>
            <pc:docMk/>
            <pc:sldMk cId="1288601112" sldId="285"/>
            <ac:spMk id="263" creationId="{9646FF86-6986-6E1C-645B-012352E00BBE}"/>
          </ac:spMkLst>
        </pc:spChg>
        <pc:spChg chg="add mod">
          <ac:chgData name="Sudvarg, Marion" userId="2bb9b31b-5f3c-4f72-8e1f-41eb276ee9c6" providerId="ADAL" clId="{9B3C58E1-CF7A-4FE2-8E7B-B8D1B7386FB1}" dt="2024-07-08T14:56:57.778" v="2098"/>
          <ac:spMkLst>
            <pc:docMk/>
            <pc:sldMk cId="1288601112" sldId="285"/>
            <ac:spMk id="269" creationId="{7A0DF1C8-8A99-8FA6-99AD-D01E8F4E58A9}"/>
          </ac:spMkLst>
        </pc:spChg>
        <pc:spChg chg="add mod">
          <ac:chgData name="Sudvarg, Marion" userId="2bb9b31b-5f3c-4f72-8e1f-41eb276ee9c6" providerId="ADAL" clId="{9B3C58E1-CF7A-4FE2-8E7B-B8D1B7386FB1}" dt="2024-07-08T14:56:57.778" v="2098"/>
          <ac:spMkLst>
            <pc:docMk/>
            <pc:sldMk cId="1288601112" sldId="285"/>
            <ac:spMk id="276" creationId="{B1BF31E7-9794-6FF2-FE45-31094A1FECBD}"/>
          </ac:spMkLst>
        </pc:spChg>
        <pc:spChg chg="add mod">
          <ac:chgData name="Sudvarg, Marion" userId="2bb9b31b-5f3c-4f72-8e1f-41eb276ee9c6" providerId="ADAL" clId="{9B3C58E1-CF7A-4FE2-8E7B-B8D1B7386FB1}" dt="2024-07-08T14:56:57.778" v="2098"/>
          <ac:spMkLst>
            <pc:docMk/>
            <pc:sldMk cId="1288601112" sldId="285"/>
            <ac:spMk id="283" creationId="{6C7F9507-E996-3D7C-C3F6-2840FA081F89}"/>
          </ac:spMkLst>
        </pc:spChg>
        <pc:spChg chg="add mod">
          <ac:chgData name="Sudvarg, Marion" userId="2bb9b31b-5f3c-4f72-8e1f-41eb276ee9c6" providerId="ADAL" clId="{9B3C58E1-CF7A-4FE2-8E7B-B8D1B7386FB1}" dt="2024-07-08T14:57:04.627" v="2099" actId="207"/>
          <ac:spMkLst>
            <pc:docMk/>
            <pc:sldMk cId="1288601112" sldId="285"/>
            <ac:spMk id="284" creationId="{4864B496-8457-0469-5D18-3787C0714E35}"/>
          </ac:spMkLst>
        </pc:spChg>
        <pc:spChg chg="add mod">
          <ac:chgData name="Sudvarg, Marion" userId="2bb9b31b-5f3c-4f72-8e1f-41eb276ee9c6" providerId="ADAL" clId="{9B3C58E1-CF7A-4FE2-8E7B-B8D1B7386FB1}" dt="2024-07-08T14:57:04.627" v="2099" actId="207"/>
          <ac:spMkLst>
            <pc:docMk/>
            <pc:sldMk cId="1288601112" sldId="285"/>
            <ac:spMk id="285" creationId="{C2F75728-EED2-CA5A-9617-4F82C865ABAD}"/>
          </ac:spMkLst>
        </pc:spChg>
        <pc:spChg chg="add mod">
          <ac:chgData name="Sudvarg, Marion" userId="2bb9b31b-5f3c-4f72-8e1f-41eb276ee9c6" providerId="ADAL" clId="{9B3C58E1-CF7A-4FE2-8E7B-B8D1B7386FB1}" dt="2024-07-08T14:57:04.627" v="2099" actId="207"/>
          <ac:spMkLst>
            <pc:docMk/>
            <pc:sldMk cId="1288601112" sldId="285"/>
            <ac:spMk id="286" creationId="{CF376205-7CC2-1CCB-BA61-C95A121999F0}"/>
          </ac:spMkLst>
        </pc:spChg>
        <pc:spChg chg="add mod">
          <ac:chgData name="Sudvarg, Marion" userId="2bb9b31b-5f3c-4f72-8e1f-41eb276ee9c6" providerId="ADAL" clId="{9B3C58E1-CF7A-4FE2-8E7B-B8D1B7386FB1}" dt="2024-07-08T14:56:57.778" v="2098"/>
          <ac:spMkLst>
            <pc:docMk/>
            <pc:sldMk cId="1288601112" sldId="285"/>
            <ac:spMk id="287" creationId="{095B3F3F-EA1A-1E18-BEDD-0F99809585A8}"/>
          </ac:spMkLst>
        </pc:spChg>
        <pc:spChg chg="add mod">
          <ac:chgData name="Sudvarg, Marion" userId="2bb9b31b-5f3c-4f72-8e1f-41eb276ee9c6" providerId="ADAL" clId="{9B3C58E1-CF7A-4FE2-8E7B-B8D1B7386FB1}" dt="2024-07-08T14:57:43.319" v="2105" actId="208"/>
          <ac:spMkLst>
            <pc:docMk/>
            <pc:sldMk cId="1288601112" sldId="285"/>
            <ac:spMk id="294" creationId="{585C9F3D-ED75-7FEF-798B-8FF667BF3CC6}"/>
          </ac:spMkLst>
        </pc:spChg>
        <pc:spChg chg="add mod">
          <ac:chgData name="Sudvarg, Marion" userId="2bb9b31b-5f3c-4f72-8e1f-41eb276ee9c6" providerId="ADAL" clId="{9B3C58E1-CF7A-4FE2-8E7B-B8D1B7386FB1}" dt="2024-07-08T14:57:52.636" v="2107" actId="208"/>
          <ac:spMkLst>
            <pc:docMk/>
            <pc:sldMk cId="1288601112" sldId="285"/>
            <ac:spMk id="295" creationId="{B84E178D-BD09-1D6C-7ED0-613B6EED8492}"/>
          </ac:spMkLst>
        </pc:spChg>
        <pc:spChg chg="del">
          <ac:chgData name="Sudvarg, Marion" userId="2bb9b31b-5f3c-4f72-8e1f-41eb276ee9c6" providerId="ADAL" clId="{9B3C58E1-CF7A-4FE2-8E7B-B8D1B7386FB1}" dt="2024-07-08T14:56:57.428" v="2097" actId="478"/>
          <ac:spMkLst>
            <pc:docMk/>
            <pc:sldMk cId="1288601112" sldId="285"/>
            <ac:spMk id="364" creationId="{E880D2B2-194D-6928-3DBE-E340F0882E95}"/>
          </ac:spMkLst>
        </pc:spChg>
        <pc:spChg chg="del">
          <ac:chgData name="Sudvarg, Marion" userId="2bb9b31b-5f3c-4f72-8e1f-41eb276ee9c6" providerId="ADAL" clId="{9B3C58E1-CF7A-4FE2-8E7B-B8D1B7386FB1}" dt="2024-07-08T14:56:57.428" v="2097" actId="478"/>
          <ac:spMkLst>
            <pc:docMk/>
            <pc:sldMk cId="1288601112" sldId="285"/>
            <ac:spMk id="393" creationId="{1D2D9D30-B105-2897-7B85-C0506095782B}"/>
          </ac:spMkLst>
        </pc:spChg>
        <pc:spChg chg="del">
          <ac:chgData name="Sudvarg, Marion" userId="2bb9b31b-5f3c-4f72-8e1f-41eb276ee9c6" providerId="ADAL" clId="{9B3C58E1-CF7A-4FE2-8E7B-B8D1B7386FB1}" dt="2024-07-08T14:56:57.428" v="2097" actId="478"/>
          <ac:spMkLst>
            <pc:docMk/>
            <pc:sldMk cId="1288601112" sldId="285"/>
            <ac:spMk id="394" creationId="{3D786221-432F-C8FE-07F3-4680A11828C4}"/>
          </ac:spMkLst>
        </pc:spChg>
        <pc:spChg chg="del">
          <ac:chgData name="Sudvarg, Marion" userId="2bb9b31b-5f3c-4f72-8e1f-41eb276ee9c6" providerId="ADAL" clId="{9B3C58E1-CF7A-4FE2-8E7B-B8D1B7386FB1}" dt="2024-07-08T14:56:57.428" v="2097" actId="478"/>
          <ac:spMkLst>
            <pc:docMk/>
            <pc:sldMk cId="1288601112" sldId="285"/>
            <ac:spMk id="395" creationId="{AF6FC46A-2BE8-2B6D-DB6F-A69E248DBF43}"/>
          </ac:spMkLst>
        </pc:spChg>
        <pc:spChg chg="del">
          <ac:chgData name="Sudvarg, Marion" userId="2bb9b31b-5f3c-4f72-8e1f-41eb276ee9c6" providerId="ADAL" clId="{9B3C58E1-CF7A-4FE2-8E7B-B8D1B7386FB1}" dt="2024-07-08T14:56:57.428" v="2097" actId="478"/>
          <ac:spMkLst>
            <pc:docMk/>
            <pc:sldMk cId="1288601112" sldId="285"/>
            <ac:spMk id="408" creationId="{E3C1F7A1-BB17-63B4-1817-409759CB6063}"/>
          </ac:spMkLst>
        </pc:spChg>
        <pc:spChg chg="del">
          <ac:chgData name="Sudvarg, Marion" userId="2bb9b31b-5f3c-4f72-8e1f-41eb276ee9c6" providerId="ADAL" clId="{9B3C58E1-CF7A-4FE2-8E7B-B8D1B7386FB1}" dt="2024-07-08T14:56:57.428" v="2097" actId="478"/>
          <ac:spMkLst>
            <pc:docMk/>
            <pc:sldMk cId="1288601112" sldId="285"/>
            <ac:spMk id="409" creationId="{1010AFDA-0B2D-EF29-E50D-9B7CBF782368}"/>
          </ac:spMkLst>
        </pc:spChg>
        <pc:spChg chg="del">
          <ac:chgData name="Sudvarg, Marion" userId="2bb9b31b-5f3c-4f72-8e1f-41eb276ee9c6" providerId="ADAL" clId="{9B3C58E1-CF7A-4FE2-8E7B-B8D1B7386FB1}" dt="2024-07-08T14:56:57.428" v="2097" actId="478"/>
          <ac:spMkLst>
            <pc:docMk/>
            <pc:sldMk cId="1288601112" sldId="285"/>
            <ac:spMk id="411" creationId="{EE152401-0D0D-D61B-08DD-551D0861B5DD}"/>
          </ac:spMkLst>
        </pc:spChg>
        <pc:spChg chg="del">
          <ac:chgData name="Sudvarg, Marion" userId="2bb9b31b-5f3c-4f72-8e1f-41eb276ee9c6" providerId="ADAL" clId="{9B3C58E1-CF7A-4FE2-8E7B-B8D1B7386FB1}" dt="2024-07-08T14:56:57.428" v="2097" actId="478"/>
          <ac:spMkLst>
            <pc:docMk/>
            <pc:sldMk cId="1288601112" sldId="285"/>
            <ac:spMk id="413" creationId="{3855ED5B-2E87-9104-A6E0-D7E0ADCBB3B4}"/>
          </ac:spMkLst>
        </pc:spChg>
        <pc:spChg chg="del">
          <ac:chgData name="Sudvarg, Marion" userId="2bb9b31b-5f3c-4f72-8e1f-41eb276ee9c6" providerId="ADAL" clId="{9B3C58E1-CF7A-4FE2-8E7B-B8D1B7386FB1}" dt="2024-07-08T14:56:57.428" v="2097" actId="478"/>
          <ac:spMkLst>
            <pc:docMk/>
            <pc:sldMk cId="1288601112" sldId="285"/>
            <ac:spMk id="415" creationId="{DDB63C0C-8F7C-67F7-4327-4178E9B47F95}"/>
          </ac:spMkLst>
        </pc:spChg>
        <pc:spChg chg="del">
          <ac:chgData name="Sudvarg, Marion" userId="2bb9b31b-5f3c-4f72-8e1f-41eb276ee9c6" providerId="ADAL" clId="{9B3C58E1-CF7A-4FE2-8E7B-B8D1B7386FB1}" dt="2024-07-08T14:56:57.428" v="2097" actId="478"/>
          <ac:spMkLst>
            <pc:docMk/>
            <pc:sldMk cId="1288601112" sldId="285"/>
            <ac:spMk id="433" creationId="{1AAA3F2D-093B-CE53-9FE1-E903CDB93259}"/>
          </ac:spMkLst>
        </pc:spChg>
        <pc:spChg chg="del">
          <ac:chgData name="Sudvarg, Marion" userId="2bb9b31b-5f3c-4f72-8e1f-41eb276ee9c6" providerId="ADAL" clId="{9B3C58E1-CF7A-4FE2-8E7B-B8D1B7386FB1}" dt="2024-07-08T14:56:57.428" v="2097" actId="478"/>
          <ac:spMkLst>
            <pc:docMk/>
            <pc:sldMk cId="1288601112" sldId="285"/>
            <ac:spMk id="434" creationId="{10FB013E-59AB-E349-5637-DEC8CB16327B}"/>
          </ac:spMkLst>
        </pc:spChg>
        <pc:spChg chg="del">
          <ac:chgData name="Sudvarg, Marion" userId="2bb9b31b-5f3c-4f72-8e1f-41eb276ee9c6" providerId="ADAL" clId="{9B3C58E1-CF7A-4FE2-8E7B-B8D1B7386FB1}" dt="2024-07-08T14:56:57.428" v="2097" actId="478"/>
          <ac:spMkLst>
            <pc:docMk/>
            <pc:sldMk cId="1288601112" sldId="285"/>
            <ac:spMk id="436" creationId="{3FF45789-7D1A-7506-5F1F-5CAC2127FAF5}"/>
          </ac:spMkLst>
        </pc:spChg>
        <pc:spChg chg="del">
          <ac:chgData name="Sudvarg, Marion" userId="2bb9b31b-5f3c-4f72-8e1f-41eb276ee9c6" providerId="ADAL" clId="{9B3C58E1-CF7A-4FE2-8E7B-B8D1B7386FB1}" dt="2024-07-08T14:56:57.428" v="2097" actId="478"/>
          <ac:spMkLst>
            <pc:docMk/>
            <pc:sldMk cId="1288601112" sldId="285"/>
            <ac:spMk id="438" creationId="{2B1AF329-B8EE-DBE6-8A03-F59B721BF5F3}"/>
          </ac:spMkLst>
        </pc:spChg>
        <pc:spChg chg="del">
          <ac:chgData name="Sudvarg, Marion" userId="2bb9b31b-5f3c-4f72-8e1f-41eb276ee9c6" providerId="ADAL" clId="{9B3C58E1-CF7A-4FE2-8E7B-B8D1B7386FB1}" dt="2024-07-08T14:56:57.428" v="2097" actId="478"/>
          <ac:spMkLst>
            <pc:docMk/>
            <pc:sldMk cId="1288601112" sldId="285"/>
            <ac:spMk id="440" creationId="{096EB2F4-C64A-128C-6CF7-A740DC51D081}"/>
          </ac:spMkLst>
        </pc:spChg>
        <pc:spChg chg="del">
          <ac:chgData name="Sudvarg, Marion" userId="2bb9b31b-5f3c-4f72-8e1f-41eb276ee9c6" providerId="ADAL" clId="{9B3C58E1-CF7A-4FE2-8E7B-B8D1B7386FB1}" dt="2024-07-08T14:56:57.428" v="2097" actId="478"/>
          <ac:spMkLst>
            <pc:docMk/>
            <pc:sldMk cId="1288601112" sldId="285"/>
            <ac:spMk id="458" creationId="{927BA66E-3A5D-650F-8450-2344F1531689}"/>
          </ac:spMkLst>
        </pc:spChg>
        <pc:spChg chg="del">
          <ac:chgData name="Sudvarg, Marion" userId="2bb9b31b-5f3c-4f72-8e1f-41eb276ee9c6" providerId="ADAL" clId="{9B3C58E1-CF7A-4FE2-8E7B-B8D1B7386FB1}" dt="2024-07-08T14:56:57.428" v="2097" actId="478"/>
          <ac:spMkLst>
            <pc:docMk/>
            <pc:sldMk cId="1288601112" sldId="285"/>
            <ac:spMk id="460" creationId="{F72F51CD-6592-0ADD-3687-D5DC1C9C6AE2}"/>
          </ac:spMkLst>
        </pc:spChg>
        <pc:spChg chg="del">
          <ac:chgData name="Sudvarg, Marion" userId="2bb9b31b-5f3c-4f72-8e1f-41eb276ee9c6" providerId="ADAL" clId="{9B3C58E1-CF7A-4FE2-8E7B-B8D1B7386FB1}" dt="2024-07-08T14:56:57.428" v="2097" actId="478"/>
          <ac:spMkLst>
            <pc:docMk/>
            <pc:sldMk cId="1288601112" sldId="285"/>
            <ac:spMk id="462" creationId="{841B8E4A-A419-9781-CC7F-6FA45C0B6001}"/>
          </ac:spMkLst>
        </pc:spChg>
        <pc:spChg chg="del">
          <ac:chgData name="Sudvarg, Marion" userId="2bb9b31b-5f3c-4f72-8e1f-41eb276ee9c6" providerId="ADAL" clId="{9B3C58E1-CF7A-4FE2-8E7B-B8D1B7386FB1}" dt="2024-07-08T14:56:57.428" v="2097" actId="478"/>
          <ac:spMkLst>
            <pc:docMk/>
            <pc:sldMk cId="1288601112" sldId="285"/>
            <ac:spMk id="464" creationId="{F4AD8A58-C159-C3C5-3135-8A903BE3ACDA}"/>
          </ac:spMkLst>
        </pc:spChg>
        <pc:spChg chg="del">
          <ac:chgData name="Sudvarg, Marion" userId="2bb9b31b-5f3c-4f72-8e1f-41eb276ee9c6" providerId="ADAL" clId="{9B3C58E1-CF7A-4FE2-8E7B-B8D1B7386FB1}" dt="2024-07-08T14:56:57.428" v="2097" actId="478"/>
          <ac:spMkLst>
            <pc:docMk/>
            <pc:sldMk cId="1288601112" sldId="285"/>
            <ac:spMk id="465" creationId="{75204070-6A5E-0FAB-3F9A-418508A2A3BE}"/>
          </ac:spMkLst>
        </pc:spChg>
        <pc:spChg chg="del">
          <ac:chgData name="Sudvarg, Marion" userId="2bb9b31b-5f3c-4f72-8e1f-41eb276ee9c6" providerId="ADAL" clId="{9B3C58E1-CF7A-4FE2-8E7B-B8D1B7386FB1}" dt="2024-07-08T14:56:57.428" v="2097" actId="478"/>
          <ac:spMkLst>
            <pc:docMk/>
            <pc:sldMk cId="1288601112" sldId="285"/>
            <ac:spMk id="466" creationId="{CB9629D9-CC20-E2EC-D549-7085400B09D0}"/>
          </ac:spMkLst>
        </pc:spChg>
        <pc:spChg chg="del">
          <ac:chgData name="Sudvarg, Marion" userId="2bb9b31b-5f3c-4f72-8e1f-41eb276ee9c6" providerId="ADAL" clId="{9B3C58E1-CF7A-4FE2-8E7B-B8D1B7386FB1}" dt="2024-07-08T14:56:57.428" v="2097" actId="478"/>
          <ac:spMkLst>
            <pc:docMk/>
            <pc:sldMk cId="1288601112" sldId="285"/>
            <ac:spMk id="467" creationId="{3B2129A3-2371-93B3-7AD6-6D9A35138BEF}"/>
          </ac:spMkLst>
        </pc:spChg>
        <pc:spChg chg="del">
          <ac:chgData name="Sudvarg, Marion" userId="2bb9b31b-5f3c-4f72-8e1f-41eb276ee9c6" providerId="ADAL" clId="{9B3C58E1-CF7A-4FE2-8E7B-B8D1B7386FB1}" dt="2024-07-08T14:56:57.428" v="2097" actId="478"/>
          <ac:spMkLst>
            <pc:docMk/>
            <pc:sldMk cId="1288601112" sldId="285"/>
            <ac:spMk id="480" creationId="{1E838923-9FA6-6C3E-54A1-1E91BFB5D4E1}"/>
          </ac:spMkLst>
        </pc:spChg>
        <pc:spChg chg="del">
          <ac:chgData name="Sudvarg, Marion" userId="2bb9b31b-5f3c-4f72-8e1f-41eb276ee9c6" providerId="ADAL" clId="{9B3C58E1-CF7A-4FE2-8E7B-B8D1B7386FB1}" dt="2024-07-08T14:56:57.428" v="2097" actId="478"/>
          <ac:spMkLst>
            <pc:docMk/>
            <pc:sldMk cId="1288601112" sldId="285"/>
            <ac:spMk id="481" creationId="{F6FF0FD1-5221-3AA8-DF9F-91F1F0FD5C10}"/>
          </ac:spMkLst>
        </pc:spChg>
        <pc:spChg chg="del">
          <ac:chgData name="Sudvarg, Marion" userId="2bb9b31b-5f3c-4f72-8e1f-41eb276ee9c6" providerId="ADAL" clId="{9B3C58E1-CF7A-4FE2-8E7B-B8D1B7386FB1}" dt="2024-07-08T14:56:57.428" v="2097" actId="478"/>
          <ac:spMkLst>
            <pc:docMk/>
            <pc:sldMk cId="1288601112" sldId="285"/>
            <ac:spMk id="490" creationId="{0A685EB9-55E3-FD92-559A-D60ACD3CC100}"/>
          </ac:spMkLst>
        </pc:spChg>
        <pc:spChg chg="del">
          <ac:chgData name="Sudvarg, Marion" userId="2bb9b31b-5f3c-4f72-8e1f-41eb276ee9c6" providerId="ADAL" clId="{9B3C58E1-CF7A-4FE2-8E7B-B8D1B7386FB1}" dt="2024-07-08T14:56:57.428" v="2097" actId="478"/>
          <ac:spMkLst>
            <pc:docMk/>
            <pc:sldMk cId="1288601112" sldId="285"/>
            <ac:spMk id="491" creationId="{D27B81FA-167F-BF41-A94E-35458B0FF5BA}"/>
          </ac:spMkLst>
        </pc:spChg>
        <pc:spChg chg="del">
          <ac:chgData name="Sudvarg, Marion" userId="2bb9b31b-5f3c-4f72-8e1f-41eb276ee9c6" providerId="ADAL" clId="{9B3C58E1-CF7A-4FE2-8E7B-B8D1B7386FB1}" dt="2024-07-08T14:56:57.428" v="2097" actId="478"/>
          <ac:spMkLst>
            <pc:docMk/>
            <pc:sldMk cId="1288601112" sldId="285"/>
            <ac:spMk id="492" creationId="{8E119300-B0ED-D211-41D6-97B75306A607}"/>
          </ac:spMkLst>
        </pc:spChg>
        <pc:spChg chg="del">
          <ac:chgData name="Sudvarg, Marion" userId="2bb9b31b-5f3c-4f72-8e1f-41eb276ee9c6" providerId="ADAL" clId="{9B3C58E1-CF7A-4FE2-8E7B-B8D1B7386FB1}" dt="2024-07-08T14:56:57.428" v="2097" actId="478"/>
          <ac:spMkLst>
            <pc:docMk/>
            <pc:sldMk cId="1288601112" sldId="285"/>
            <ac:spMk id="493" creationId="{461C7A7F-538C-6131-718F-D2D768F1F9B2}"/>
          </ac:spMkLst>
        </pc:spChg>
        <pc:spChg chg="del">
          <ac:chgData name="Sudvarg, Marion" userId="2bb9b31b-5f3c-4f72-8e1f-41eb276ee9c6" providerId="ADAL" clId="{9B3C58E1-CF7A-4FE2-8E7B-B8D1B7386FB1}" dt="2024-07-08T14:56:57.428" v="2097" actId="478"/>
          <ac:spMkLst>
            <pc:docMk/>
            <pc:sldMk cId="1288601112" sldId="285"/>
            <ac:spMk id="495" creationId="{B88C7CCE-2DC9-F138-4751-DAD24D9A19F0}"/>
          </ac:spMkLst>
        </pc:spChg>
        <pc:spChg chg="del">
          <ac:chgData name="Sudvarg, Marion" userId="2bb9b31b-5f3c-4f72-8e1f-41eb276ee9c6" providerId="ADAL" clId="{9B3C58E1-CF7A-4FE2-8E7B-B8D1B7386FB1}" dt="2024-07-08T14:56:57.428" v="2097" actId="478"/>
          <ac:spMkLst>
            <pc:docMk/>
            <pc:sldMk cId="1288601112" sldId="285"/>
            <ac:spMk id="520" creationId="{D5C05CDE-5FF6-6B2E-A98E-979CB10DE4B8}"/>
          </ac:spMkLst>
        </pc:spChg>
        <pc:spChg chg="add mod">
          <ac:chgData name="Sudvarg, Marion" userId="2bb9b31b-5f3c-4f72-8e1f-41eb276ee9c6" providerId="ADAL" clId="{9B3C58E1-CF7A-4FE2-8E7B-B8D1B7386FB1}" dt="2024-07-08T14:56:57.778" v="2098"/>
          <ac:spMkLst>
            <pc:docMk/>
            <pc:sldMk cId="1288601112" sldId="285"/>
            <ac:spMk id="534" creationId="{84344272-FF46-6F4E-ABA8-F3563AC66729}"/>
          </ac:spMkLst>
        </pc:spChg>
        <pc:spChg chg="add mod">
          <ac:chgData name="Sudvarg, Marion" userId="2bb9b31b-5f3c-4f72-8e1f-41eb276ee9c6" providerId="ADAL" clId="{9B3C58E1-CF7A-4FE2-8E7B-B8D1B7386FB1}" dt="2024-07-08T14:56:57.778" v="2098"/>
          <ac:spMkLst>
            <pc:docMk/>
            <pc:sldMk cId="1288601112" sldId="285"/>
            <ac:spMk id="535" creationId="{A27FA805-7FDA-92C8-30D4-63555C949688}"/>
          </ac:spMkLst>
        </pc:spChg>
        <pc:spChg chg="add mod">
          <ac:chgData name="Sudvarg, Marion" userId="2bb9b31b-5f3c-4f72-8e1f-41eb276ee9c6" providerId="ADAL" clId="{9B3C58E1-CF7A-4FE2-8E7B-B8D1B7386FB1}" dt="2024-07-08T14:56:57.778" v="2098"/>
          <ac:spMkLst>
            <pc:docMk/>
            <pc:sldMk cId="1288601112" sldId="285"/>
            <ac:spMk id="537" creationId="{5E83990A-529E-A950-7B19-01BF820F953E}"/>
          </ac:spMkLst>
        </pc:spChg>
        <pc:spChg chg="add mod">
          <ac:chgData name="Sudvarg, Marion" userId="2bb9b31b-5f3c-4f72-8e1f-41eb276ee9c6" providerId="ADAL" clId="{9B3C58E1-CF7A-4FE2-8E7B-B8D1B7386FB1}" dt="2024-07-08T14:56:57.778" v="2098"/>
          <ac:spMkLst>
            <pc:docMk/>
            <pc:sldMk cId="1288601112" sldId="285"/>
            <ac:spMk id="539" creationId="{EE9DEA59-EECB-B9F4-9C71-480A6001A9D3}"/>
          </ac:spMkLst>
        </pc:spChg>
        <pc:spChg chg="add mod">
          <ac:chgData name="Sudvarg, Marion" userId="2bb9b31b-5f3c-4f72-8e1f-41eb276ee9c6" providerId="ADAL" clId="{9B3C58E1-CF7A-4FE2-8E7B-B8D1B7386FB1}" dt="2024-07-08T14:56:57.778" v="2098"/>
          <ac:spMkLst>
            <pc:docMk/>
            <pc:sldMk cId="1288601112" sldId="285"/>
            <ac:spMk id="541" creationId="{B7CF5002-6205-438E-4D83-4531ED4AB079}"/>
          </ac:spMkLst>
        </pc:spChg>
        <pc:spChg chg="add mod">
          <ac:chgData name="Sudvarg, Marion" userId="2bb9b31b-5f3c-4f72-8e1f-41eb276ee9c6" providerId="ADAL" clId="{9B3C58E1-CF7A-4FE2-8E7B-B8D1B7386FB1}" dt="2024-07-08T14:56:57.778" v="2098"/>
          <ac:spMkLst>
            <pc:docMk/>
            <pc:sldMk cId="1288601112" sldId="285"/>
            <ac:spMk id="559" creationId="{D3889898-6C70-9654-284A-99151FAB16F0}"/>
          </ac:spMkLst>
        </pc:spChg>
        <pc:spChg chg="add mod">
          <ac:chgData name="Sudvarg, Marion" userId="2bb9b31b-5f3c-4f72-8e1f-41eb276ee9c6" providerId="ADAL" clId="{9B3C58E1-CF7A-4FE2-8E7B-B8D1B7386FB1}" dt="2024-07-08T14:56:57.778" v="2098"/>
          <ac:spMkLst>
            <pc:docMk/>
            <pc:sldMk cId="1288601112" sldId="285"/>
            <ac:spMk id="561" creationId="{0B36DCCB-2BB0-D8D4-8B46-37E5B3CDA3F1}"/>
          </ac:spMkLst>
        </pc:spChg>
        <pc:spChg chg="add mod">
          <ac:chgData name="Sudvarg, Marion" userId="2bb9b31b-5f3c-4f72-8e1f-41eb276ee9c6" providerId="ADAL" clId="{9B3C58E1-CF7A-4FE2-8E7B-B8D1B7386FB1}" dt="2024-07-08T14:56:57.778" v="2098"/>
          <ac:spMkLst>
            <pc:docMk/>
            <pc:sldMk cId="1288601112" sldId="285"/>
            <ac:spMk id="563" creationId="{DE96A648-4944-5950-4FC6-99FF6417135E}"/>
          </ac:spMkLst>
        </pc:spChg>
        <pc:spChg chg="add mod">
          <ac:chgData name="Sudvarg, Marion" userId="2bb9b31b-5f3c-4f72-8e1f-41eb276ee9c6" providerId="ADAL" clId="{9B3C58E1-CF7A-4FE2-8E7B-B8D1B7386FB1}" dt="2024-07-08T14:56:57.778" v="2098"/>
          <ac:spMkLst>
            <pc:docMk/>
            <pc:sldMk cId="1288601112" sldId="285"/>
            <ac:spMk id="565" creationId="{7D7F0BA6-64AF-9F84-0468-2EDB07B4046C}"/>
          </ac:spMkLst>
        </pc:spChg>
        <pc:spChg chg="add mod">
          <ac:chgData name="Sudvarg, Marion" userId="2bb9b31b-5f3c-4f72-8e1f-41eb276ee9c6" providerId="ADAL" clId="{9B3C58E1-CF7A-4FE2-8E7B-B8D1B7386FB1}" dt="2024-07-08T14:57:04.627" v="2099" actId="207"/>
          <ac:spMkLst>
            <pc:docMk/>
            <pc:sldMk cId="1288601112" sldId="285"/>
            <ac:spMk id="566" creationId="{2375387F-AAEE-2D82-5729-D5D824928E85}"/>
          </ac:spMkLst>
        </pc:spChg>
        <pc:spChg chg="add mod">
          <ac:chgData name="Sudvarg, Marion" userId="2bb9b31b-5f3c-4f72-8e1f-41eb276ee9c6" providerId="ADAL" clId="{9B3C58E1-CF7A-4FE2-8E7B-B8D1B7386FB1}" dt="2024-07-08T14:57:04.627" v="2099" actId="207"/>
          <ac:spMkLst>
            <pc:docMk/>
            <pc:sldMk cId="1288601112" sldId="285"/>
            <ac:spMk id="567" creationId="{521434FE-C322-7E4F-86C8-B41CC809BF9A}"/>
          </ac:spMkLst>
        </pc:spChg>
        <pc:spChg chg="add mod">
          <ac:chgData name="Sudvarg, Marion" userId="2bb9b31b-5f3c-4f72-8e1f-41eb276ee9c6" providerId="ADAL" clId="{9B3C58E1-CF7A-4FE2-8E7B-B8D1B7386FB1}" dt="2024-07-08T14:57:04.627" v="2099" actId="207"/>
          <ac:spMkLst>
            <pc:docMk/>
            <pc:sldMk cId="1288601112" sldId="285"/>
            <ac:spMk id="568" creationId="{C85B5C17-E537-739E-DC9A-4EDC8D2E8FE6}"/>
          </ac:spMkLst>
        </pc:spChg>
        <pc:grpChg chg="del">
          <ac:chgData name="Sudvarg, Marion" userId="2bb9b31b-5f3c-4f72-8e1f-41eb276ee9c6" providerId="ADAL" clId="{9B3C58E1-CF7A-4FE2-8E7B-B8D1B7386FB1}" dt="2024-07-08T14:56:57.428" v="2097" actId="478"/>
          <ac:grpSpMkLst>
            <pc:docMk/>
            <pc:sldMk cId="1288601112" sldId="285"/>
            <ac:grpSpMk id="352" creationId="{C84794ED-3EA0-3BEE-1117-11B92CFA9D85}"/>
          </ac:grpSpMkLst>
        </pc:grpChg>
        <pc:grpChg chg="del">
          <ac:chgData name="Sudvarg, Marion" userId="2bb9b31b-5f3c-4f72-8e1f-41eb276ee9c6" providerId="ADAL" clId="{9B3C58E1-CF7A-4FE2-8E7B-B8D1B7386FB1}" dt="2024-07-08T14:56:57.428" v="2097" actId="478"/>
          <ac:grpSpMkLst>
            <pc:docMk/>
            <pc:sldMk cId="1288601112" sldId="285"/>
            <ac:grpSpMk id="355" creationId="{88A4620E-94A8-9E32-FE87-5EA89E2C047C}"/>
          </ac:grpSpMkLst>
        </pc:grpChg>
        <pc:grpChg chg="del">
          <ac:chgData name="Sudvarg, Marion" userId="2bb9b31b-5f3c-4f72-8e1f-41eb276ee9c6" providerId="ADAL" clId="{9B3C58E1-CF7A-4FE2-8E7B-B8D1B7386FB1}" dt="2024-07-08T14:56:57.428" v="2097" actId="478"/>
          <ac:grpSpMkLst>
            <pc:docMk/>
            <pc:sldMk cId="1288601112" sldId="285"/>
            <ac:grpSpMk id="358" creationId="{19FE58BA-A516-2BFB-B661-1ACF789A62F7}"/>
          </ac:grpSpMkLst>
        </pc:grpChg>
        <pc:grpChg chg="del">
          <ac:chgData name="Sudvarg, Marion" userId="2bb9b31b-5f3c-4f72-8e1f-41eb276ee9c6" providerId="ADAL" clId="{9B3C58E1-CF7A-4FE2-8E7B-B8D1B7386FB1}" dt="2024-07-08T14:56:57.428" v="2097" actId="478"/>
          <ac:grpSpMkLst>
            <pc:docMk/>
            <pc:sldMk cId="1288601112" sldId="285"/>
            <ac:grpSpMk id="361" creationId="{C3374DF8-8572-4276-6E51-B2CA00DB3C64}"/>
          </ac:grpSpMkLst>
        </pc:grpChg>
        <pc:grpChg chg="del">
          <ac:chgData name="Sudvarg, Marion" userId="2bb9b31b-5f3c-4f72-8e1f-41eb276ee9c6" providerId="ADAL" clId="{9B3C58E1-CF7A-4FE2-8E7B-B8D1B7386FB1}" dt="2024-07-08T14:56:57.428" v="2097" actId="478"/>
          <ac:grpSpMkLst>
            <pc:docMk/>
            <pc:sldMk cId="1288601112" sldId="285"/>
            <ac:grpSpMk id="365" creationId="{A6115561-D9F0-800D-AF91-F8F47B4FA00B}"/>
          </ac:grpSpMkLst>
        </pc:grpChg>
        <pc:grpChg chg="del">
          <ac:chgData name="Sudvarg, Marion" userId="2bb9b31b-5f3c-4f72-8e1f-41eb276ee9c6" providerId="ADAL" clId="{9B3C58E1-CF7A-4FE2-8E7B-B8D1B7386FB1}" dt="2024-07-08T14:56:57.428" v="2097" actId="478"/>
          <ac:grpSpMkLst>
            <pc:docMk/>
            <pc:sldMk cId="1288601112" sldId="285"/>
            <ac:grpSpMk id="368" creationId="{9486BF0A-4B65-C37B-A48C-2EBF31CFA6AC}"/>
          </ac:grpSpMkLst>
        </pc:grpChg>
        <pc:grpChg chg="del">
          <ac:chgData name="Sudvarg, Marion" userId="2bb9b31b-5f3c-4f72-8e1f-41eb276ee9c6" providerId="ADAL" clId="{9B3C58E1-CF7A-4FE2-8E7B-B8D1B7386FB1}" dt="2024-07-08T14:56:57.428" v="2097" actId="478"/>
          <ac:grpSpMkLst>
            <pc:docMk/>
            <pc:sldMk cId="1288601112" sldId="285"/>
            <ac:grpSpMk id="371" creationId="{696A5F40-890A-615A-DC0C-EC0BE64AFBD2}"/>
          </ac:grpSpMkLst>
        </pc:grpChg>
        <pc:grpChg chg="del">
          <ac:chgData name="Sudvarg, Marion" userId="2bb9b31b-5f3c-4f72-8e1f-41eb276ee9c6" providerId="ADAL" clId="{9B3C58E1-CF7A-4FE2-8E7B-B8D1B7386FB1}" dt="2024-07-08T14:56:57.428" v="2097" actId="478"/>
          <ac:grpSpMkLst>
            <pc:docMk/>
            <pc:sldMk cId="1288601112" sldId="285"/>
            <ac:grpSpMk id="374" creationId="{1D0BBEA1-E424-E111-6F6A-F183C66B9881}"/>
          </ac:grpSpMkLst>
        </pc:grpChg>
        <pc:grpChg chg="del">
          <ac:chgData name="Sudvarg, Marion" userId="2bb9b31b-5f3c-4f72-8e1f-41eb276ee9c6" providerId="ADAL" clId="{9B3C58E1-CF7A-4FE2-8E7B-B8D1B7386FB1}" dt="2024-07-08T14:56:57.428" v="2097" actId="478"/>
          <ac:grpSpMkLst>
            <pc:docMk/>
            <pc:sldMk cId="1288601112" sldId="285"/>
            <ac:grpSpMk id="488" creationId="{4A3F7A73-2F17-75C6-90E1-A828F474DAA7}"/>
          </ac:grpSpMkLst>
        </pc:grpChg>
        <pc:grpChg chg="del">
          <ac:chgData name="Sudvarg, Marion" userId="2bb9b31b-5f3c-4f72-8e1f-41eb276ee9c6" providerId="ADAL" clId="{9B3C58E1-CF7A-4FE2-8E7B-B8D1B7386FB1}" dt="2024-07-08T14:56:57.428" v="2097" actId="478"/>
          <ac:grpSpMkLst>
            <pc:docMk/>
            <pc:sldMk cId="1288601112" sldId="285"/>
            <ac:grpSpMk id="489" creationId="{D2C9F20F-D5D4-5B63-74FA-BDF2CA6B5C45}"/>
          </ac:grpSpMkLst>
        </pc:grpChg>
        <pc:grpChg chg="del">
          <ac:chgData name="Sudvarg, Marion" userId="2bb9b31b-5f3c-4f72-8e1f-41eb276ee9c6" providerId="ADAL" clId="{9B3C58E1-CF7A-4FE2-8E7B-B8D1B7386FB1}" dt="2024-07-08T14:56:57.428" v="2097" actId="478"/>
          <ac:grpSpMkLst>
            <pc:docMk/>
            <pc:sldMk cId="1288601112" sldId="285"/>
            <ac:grpSpMk id="494" creationId="{D13248FE-E75D-8091-5162-2A4D986CAA3C}"/>
          </ac:grpSpMkLst>
        </pc:grpChg>
        <pc:picChg chg="add mod">
          <ac:chgData name="Sudvarg, Marion" userId="2bb9b31b-5f3c-4f72-8e1f-41eb276ee9c6" providerId="ADAL" clId="{9B3C58E1-CF7A-4FE2-8E7B-B8D1B7386FB1}" dt="2024-07-08T14:56:57.778" v="2098"/>
          <ac:picMkLst>
            <pc:docMk/>
            <pc:sldMk cId="1288601112" sldId="285"/>
            <ac:picMk id="6" creationId="{FC6DCD37-D11C-5D8A-B114-7B64831B1126}"/>
          </ac:picMkLst>
        </pc:picChg>
        <pc:picChg chg="add mod">
          <ac:chgData name="Sudvarg, Marion" userId="2bb9b31b-5f3c-4f72-8e1f-41eb276ee9c6" providerId="ADAL" clId="{9B3C58E1-CF7A-4FE2-8E7B-B8D1B7386FB1}" dt="2024-07-08T14:56:57.778" v="2098"/>
          <ac:picMkLst>
            <pc:docMk/>
            <pc:sldMk cId="1288601112" sldId="285"/>
            <ac:picMk id="8" creationId="{19603F3F-F45D-1523-D3E3-BEE1C7B4410F}"/>
          </ac:picMkLst>
        </pc:picChg>
        <pc:picChg chg="add mod">
          <ac:chgData name="Sudvarg, Marion" userId="2bb9b31b-5f3c-4f72-8e1f-41eb276ee9c6" providerId="ADAL" clId="{9B3C58E1-CF7A-4FE2-8E7B-B8D1B7386FB1}" dt="2024-07-08T14:56:57.778" v="2098"/>
          <ac:picMkLst>
            <pc:docMk/>
            <pc:sldMk cId="1288601112" sldId="285"/>
            <ac:picMk id="10" creationId="{737D3529-A7C7-4676-E2DD-A89777114E80}"/>
          </ac:picMkLst>
        </pc:picChg>
        <pc:picChg chg="add mod">
          <ac:chgData name="Sudvarg, Marion" userId="2bb9b31b-5f3c-4f72-8e1f-41eb276ee9c6" providerId="ADAL" clId="{9B3C58E1-CF7A-4FE2-8E7B-B8D1B7386FB1}" dt="2024-07-08T14:56:57.778" v="2098"/>
          <ac:picMkLst>
            <pc:docMk/>
            <pc:sldMk cId="1288601112" sldId="285"/>
            <ac:picMk id="12" creationId="{CEB41FA3-4848-58F3-B4FA-E469F8BEDDFD}"/>
          </ac:picMkLst>
        </pc:picChg>
        <pc:picChg chg="add mod">
          <ac:chgData name="Sudvarg, Marion" userId="2bb9b31b-5f3c-4f72-8e1f-41eb276ee9c6" providerId="ADAL" clId="{9B3C58E1-CF7A-4FE2-8E7B-B8D1B7386FB1}" dt="2024-07-08T14:56:57.778" v="2098"/>
          <ac:picMkLst>
            <pc:docMk/>
            <pc:sldMk cId="1288601112" sldId="285"/>
            <ac:picMk id="15" creationId="{23C2C2A8-E450-1360-F354-CC681466CC1A}"/>
          </ac:picMkLst>
        </pc:picChg>
        <pc:picChg chg="add mod">
          <ac:chgData name="Sudvarg, Marion" userId="2bb9b31b-5f3c-4f72-8e1f-41eb276ee9c6" providerId="ADAL" clId="{9B3C58E1-CF7A-4FE2-8E7B-B8D1B7386FB1}" dt="2024-07-08T14:56:57.778" v="2098"/>
          <ac:picMkLst>
            <pc:docMk/>
            <pc:sldMk cId="1288601112" sldId="285"/>
            <ac:picMk id="17" creationId="{3227B8C7-7B14-B388-5EB8-6D76189E0DE0}"/>
          </ac:picMkLst>
        </pc:picChg>
        <pc:picChg chg="add mod">
          <ac:chgData name="Sudvarg, Marion" userId="2bb9b31b-5f3c-4f72-8e1f-41eb276ee9c6" providerId="ADAL" clId="{9B3C58E1-CF7A-4FE2-8E7B-B8D1B7386FB1}" dt="2024-07-08T14:56:57.778" v="2098"/>
          <ac:picMkLst>
            <pc:docMk/>
            <pc:sldMk cId="1288601112" sldId="285"/>
            <ac:picMk id="19" creationId="{D6622952-0D18-46E9-160C-C83EC5728E0F}"/>
          </ac:picMkLst>
        </pc:picChg>
        <pc:picChg chg="add mod">
          <ac:chgData name="Sudvarg, Marion" userId="2bb9b31b-5f3c-4f72-8e1f-41eb276ee9c6" providerId="ADAL" clId="{9B3C58E1-CF7A-4FE2-8E7B-B8D1B7386FB1}" dt="2024-07-08T14:56:57.778" v="2098"/>
          <ac:picMkLst>
            <pc:docMk/>
            <pc:sldMk cId="1288601112" sldId="285"/>
            <ac:picMk id="21" creationId="{C86ED48E-3A99-0811-0654-68631D520B0D}"/>
          </ac:picMkLst>
        </pc:picChg>
        <pc:picChg chg="add mod">
          <ac:chgData name="Sudvarg, Marion" userId="2bb9b31b-5f3c-4f72-8e1f-41eb276ee9c6" providerId="ADAL" clId="{9B3C58E1-CF7A-4FE2-8E7B-B8D1B7386FB1}" dt="2024-07-08T14:56:57.778" v="2098"/>
          <ac:picMkLst>
            <pc:docMk/>
            <pc:sldMk cId="1288601112" sldId="285"/>
            <ac:picMk id="55" creationId="{28DF5961-C9D0-4FE1-FA9C-1FF52149E538}"/>
          </ac:picMkLst>
        </pc:picChg>
        <pc:picChg chg="add mod">
          <ac:chgData name="Sudvarg, Marion" userId="2bb9b31b-5f3c-4f72-8e1f-41eb276ee9c6" providerId="ADAL" clId="{9B3C58E1-CF7A-4FE2-8E7B-B8D1B7386FB1}" dt="2024-07-08T14:56:57.778" v="2098"/>
          <ac:picMkLst>
            <pc:docMk/>
            <pc:sldMk cId="1288601112" sldId="285"/>
            <ac:picMk id="57" creationId="{7D5F2F44-9E63-595F-B817-169366F03153}"/>
          </ac:picMkLst>
        </pc:picChg>
        <pc:picChg chg="add mod">
          <ac:chgData name="Sudvarg, Marion" userId="2bb9b31b-5f3c-4f72-8e1f-41eb276ee9c6" providerId="ADAL" clId="{9B3C58E1-CF7A-4FE2-8E7B-B8D1B7386FB1}" dt="2024-07-08T14:56:57.778" v="2098"/>
          <ac:picMkLst>
            <pc:docMk/>
            <pc:sldMk cId="1288601112" sldId="285"/>
            <ac:picMk id="59" creationId="{5CC17787-F206-79E4-E55D-49E97EF778C1}"/>
          </ac:picMkLst>
        </pc:picChg>
        <pc:picChg chg="add mod">
          <ac:chgData name="Sudvarg, Marion" userId="2bb9b31b-5f3c-4f72-8e1f-41eb276ee9c6" providerId="ADAL" clId="{9B3C58E1-CF7A-4FE2-8E7B-B8D1B7386FB1}" dt="2024-07-08T14:56:57.778" v="2098"/>
          <ac:picMkLst>
            <pc:docMk/>
            <pc:sldMk cId="1288601112" sldId="285"/>
            <ac:picMk id="61" creationId="{190DABCD-7732-F4BE-C0B0-16FD6A176FEF}"/>
          </ac:picMkLst>
        </pc:picChg>
        <pc:picChg chg="add mod">
          <ac:chgData name="Sudvarg, Marion" userId="2bb9b31b-5f3c-4f72-8e1f-41eb276ee9c6" providerId="ADAL" clId="{9B3C58E1-CF7A-4FE2-8E7B-B8D1B7386FB1}" dt="2024-07-08T14:56:57.778" v="2098"/>
          <ac:picMkLst>
            <pc:docMk/>
            <pc:sldMk cId="1288601112" sldId="285"/>
            <ac:picMk id="270" creationId="{9194815E-2B87-8A73-EE72-01035831005C}"/>
          </ac:picMkLst>
        </pc:picChg>
        <pc:picChg chg="add mod">
          <ac:chgData name="Sudvarg, Marion" userId="2bb9b31b-5f3c-4f72-8e1f-41eb276ee9c6" providerId="ADAL" clId="{9B3C58E1-CF7A-4FE2-8E7B-B8D1B7386FB1}" dt="2024-07-08T14:56:57.778" v="2098"/>
          <ac:picMkLst>
            <pc:docMk/>
            <pc:sldMk cId="1288601112" sldId="285"/>
            <ac:picMk id="277" creationId="{EE6F8E04-1247-0EA3-12BE-239509B0463A}"/>
          </ac:picMkLst>
        </pc:picChg>
        <pc:picChg chg="add mod">
          <ac:chgData name="Sudvarg, Marion" userId="2bb9b31b-5f3c-4f72-8e1f-41eb276ee9c6" providerId="ADAL" clId="{9B3C58E1-CF7A-4FE2-8E7B-B8D1B7386FB1}" dt="2024-07-08T14:56:57.778" v="2098"/>
          <ac:picMkLst>
            <pc:docMk/>
            <pc:sldMk cId="1288601112" sldId="285"/>
            <ac:picMk id="288" creationId="{75E113C3-AF55-19D6-A8E4-9BB90D361D40}"/>
          </ac:picMkLst>
        </pc:picChg>
        <pc:picChg chg="del">
          <ac:chgData name="Sudvarg, Marion" userId="2bb9b31b-5f3c-4f72-8e1f-41eb276ee9c6" providerId="ADAL" clId="{9B3C58E1-CF7A-4FE2-8E7B-B8D1B7386FB1}" dt="2024-07-08T14:56:57.428" v="2097" actId="478"/>
          <ac:picMkLst>
            <pc:docMk/>
            <pc:sldMk cId="1288601112" sldId="285"/>
            <ac:picMk id="410" creationId="{4F831E77-CBC1-27C6-1B48-C977A6FF8851}"/>
          </ac:picMkLst>
        </pc:picChg>
        <pc:picChg chg="del">
          <ac:chgData name="Sudvarg, Marion" userId="2bb9b31b-5f3c-4f72-8e1f-41eb276ee9c6" providerId="ADAL" clId="{9B3C58E1-CF7A-4FE2-8E7B-B8D1B7386FB1}" dt="2024-07-08T14:56:57.428" v="2097" actId="478"/>
          <ac:picMkLst>
            <pc:docMk/>
            <pc:sldMk cId="1288601112" sldId="285"/>
            <ac:picMk id="412" creationId="{4D5EC1DB-7F16-5D46-BB09-0EBF98CF1BC4}"/>
          </ac:picMkLst>
        </pc:picChg>
        <pc:picChg chg="del">
          <ac:chgData name="Sudvarg, Marion" userId="2bb9b31b-5f3c-4f72-8e1f-41eb276ee9c6" providerId="ADAL" clId="{9B3C58E1-CF7A-4FE2-8E7B-B8D1B7386FB1}" dt="2024-07-08T14:56:57.428" v="2097" actId="478"/>
          <ac:picMkLst>
            <pc:docMk/>
            <pc:sldMk cId="1288601112" sldId="285"/>
            <ac:picMk id="414" creationId="{D27A1AA7-A998-7C13-8CA1-2B0FC7796F53}"/>
          </ac:picMkLst>
        </pc:picChg>
        <pc:picChg chg="del">
          <ac:chgData name="Sudvarg, Marion" userId="2bb9b31b-5f3c-4f72-8e1f-41eb276ee9c6" providerId="ADAL" clId="{9B3C58E1-CF7A-4FE2-8E7B-B8D1B7386FB1}" dt="2024-07-08T14:56:57.428" v="2097" actId="478"/>
          <ac:picMkLst>
            <pc:docMk/>
            <pc:sldMk cId="1288601112" sldId="285"/>
            <ac:picMk id="416" creationId="{DED202AA-B9FD-C195-AA4A-1A67331238FB}"/>
          </ac:picMkLst>
        </pc:picChg>
        <pc:picChg chg="del">
          <ac:chgData name="Sudvarg, Marion" userId="2bb9b31b-5f3c-4f72-8e1f-41eb276ee9c6" providerId="ADAL" clId="{9B3C58E1-CF7A-4FE2-8E7B-B8D1B7386FB1}" dt="2024-07-08T14:56:57.428" v="2097" actId="478"/>
          <ac:picMkLst>
            <pc:docMk/>
            <pc:sldMk cId="1288601112" sldId="285"/>
            <ac:picMk id="435" creationId="{B90FBEA1-5CC5-9E95-CBD6-8AFA7CC9B383}"/>
          </ac:picMkLst>
        </pc:picChg>
        <pc:picChg chg="del">
          <ac:chgData name="Sudvarg, Marion" userId="2bb9b31b-5f3c-4f72-8e1f-41eb276ee9c6" providerId="ADAL" clId="{9B3C58E1-CF7A-4FE2-8E7B-B8D1B7386FB1}" dt="2024-07-08T14:56:57.428" v="2097" actId="478"/>
          <ac:picMkLst>
            <pc:docMk/>
            <pc:sldMk cId="1288601112" sldId="285"/>
            <ac:picMk id="437" creationId="{677ED38F-031A-ED41-EC23-0B828C649A39}"/>
          </ac:picMkLst>
        </pc:picChg>
        <pc:picChg chg="del">
          <ac:chgData name="Sudvarg, Marion" userId="2bb9b31b-5f3c-4f72-8e1f-41eb276ee9c6" providerId="ADAL" clId="{9B3C58E1-CF7A-4FE2-8E7B-B8D1B7386FB1}" dt="2024-07-08T14:56:57.428" v="2097" actId="478"/>
          <ac:picMkLst>
            <pc:docMk/>
            <pc:sldMk cId="1288601112" sldId="285"/>
            <ac:picMk id="439" creationId="{BF1B8255-2757-5ABA-1640-0081C8EFCB60}"/>
          </ac:picMkLst>
        </pc:picChg>
        <pc:picChg chg="del">
          <ac:chgData name="Sudvarg, Marion" userId="2bb9b31b-5f3c-4f72-8e1f-41eb276ee9c6" providerId="ADAL" clId="{9B3C58E1-CF7A-4FE2-8E7B-B8D1B7386FB1}" dt="2024-07-08T14:56:57.428" v="2097" actId="478"/>
          <ac:picMkLst>
            <pc:docMk/>
            <pc:sldMk cId="1288601112" sldId="285"/>
            <ac:picMk id="441" creationId="{23A9A564-2ADE-95C3-6A28-549989C5B709}"/>
          </ac:picMkLst>
        </pc:picChg>
        <pc:picChg chg="del">
          <ac:chgData name="Sudvarg, Marion" userId="2bb9b31b-5f3c-4f72-8e1f-41eb276ee9c6" providerId="ADAL" clId="{9B3C58E1-CF7A-4FE2-8E7B-B8D1B7386FB1}" dt="2024-07-08T14:56:57.428" v="2097" actId="478"/>
          <ac:picMkLst>
            <pc:docMk/>
            <pc:sldMk cId="1288601112" sldId="285"/>
            <ac:picMk id="459" creationId="{9331357B-B10F-5217-7E85-250B936E039C}"/>
          </ac:picMkLst>
        </pc:picChg>
        <pc:picChg chg="del">
          <ac:chgData name="Sudvarg, Marion" userId="2bb9b31b-5f3c-4f72-8e1f-41eb276ee9c6" providerId="ADAL" clId="{9B3C58E1-CF7A-4FE2-8E7B-B8D1B7386FB1}" dt="2024-07-08T14:56:57.428" v="2097" actId="478"/>
          <ac:picMkLst>
            <pc:docMk/>
            <pc:sldMk cId="1288601112" sldId="285"/>
            <ac:picMk id="461" creationId="{43C43E94-5E80-4688-D634-87AC9A98F6B5}"/>
          </ac:picMkLst>
        </pc:picChg>
        <pc:picChg chg="del">
          <ac:chgData name="Sudvarg, Marion" userId="2bb9b31b-5f3c-4f72-8e1f-41eb276ee9c6" providerId="ADAL" clId="{9B3C58E1-CF7A-4FE2-8E7B-B8D1B7386FB1}" dt="2024-07-08T14:56:57.428" v="2097" actId="478"/>
          <ac:picMkLst>
            <pc:docMk/>
            <pc:sldMk cId="1288601112" sldId="285"/>
            <ac:picMk id="463" creationId="{885C5BB9-3D6C-1C46-8F6C-DC1CB2C22278}"/>
          </ac:picMkLst>
        </pc:picChg>
        <pc:picChg chg="add mod">
          <ac:chgData name="Sudvarg, Marion" userId="2bb9b31b-5f3c-4f72-8e1f-41eb276ee9c6" providerId="ADAL" clId="{9B3C58E1-CF7A-4FE2-8E7B-B8D1B7386FB1}" dt="2024-07-08T14:56:57.778" v="2098"/>
          <ac:picMkLst>
            <pc:docMk/>
            <pc:sldMk cId="1288601112" sldId="285"/>
            <ac:picMk id="536" creationId="{2D08402B-2C79-88C7-0EED-FB84E9D4DEEA}"/>
          </ac:picMkLst>
        </pc:picChg>
        <pc:picChg chg="add mod">
          <ac:chgData name="Sudvarg, Marion" userId="2bb9b31b-5f3c-4f72-8e1f-41eb276ee9c6" providerId="ADAL" clId="{9B3C58E1-CF7A-4FE2-8E7B-B8D1B7386FB1}" dt="2024-07-08T14:56:57.778" v="2098"/>
          <ac:picMkLst>
            <pc:docMk/>
            <pc:sldMk cId="1288601112" sldId="285"/>
            <ac:picMk id="538" creationId="{9AAD0C89-C072-9D8A-EF7C-8C8095897D1D}"/>
          </ac:picMkLst>
        </pc:picChg>
        <pc:picChg chg="add mod">
          <ac:chgData name="Sudvarg, Marion" userId="2bb9b31b-5f3c-4f72-8e1f-41eb276ee9c6" providerId="ADAL" clId="{9B3C58E1-CF7A-4FE2-8E7B-B8D1B7386FB1}" dt="2024-07-08T14:56:57.778" v="2098"/>
          <ac:picMkLst>
            <pc:docMk/>
            <pc:sldMk cId="1288601112" sldId="285"/>
            <ac:picMk id="540" creationId="{61206E39-1250-6498-E532-7D4898484DE1}"/>
          </ac:picMkLst>
        </pc:picChg>
        <pc:picChg chg="add mod">
          <ac:chgData name="Sudvarg, Marion" userId="2bb9b31b-5f3c-4f72-8e1f-41eb276ee9c6" providerId="ADAL" clId="{9B3C58E1-CF7A-4FE2-8E7B-B8D1B7386FB1}" dt="2024-07-08T14:56:57.778" v="2098"/>
          <ac:picMkLst>
            <pc:docMk/>
            <pc:sldMk cId="1288601112" sldId="285"/>
            <ac:picMk id="542" creationId="{DD6AAFC7-D5ED-BC7B-B629-348CBB905D0D}"/>
          </ac:picMkLst>
        </pc:picChg>
        <pc:picChg chg="add mod">
          <ac:chgData name="Sudvarg, Marion" userId="2bb9b31b-5f3c-4f72-8e1f-41eb276ee9c6" providerId="ADAL" clId="{9B3C58E1-CF7A-4FE2-8E7B-B8D1B7386FB1}" dt="2024-07-08T14:56:57.778" v="2098"/>
          <ac:picMkLst>
            <pc:docMk/>
            <pc:sldMk cId="1288601112" sldId="285"/>
            <ac:picMk id="560" creationId="{23F4B24F-290A-809E-1B4C-F395F567AD10}"/>
          </ac:picMkLst>
        </pc:picChg>
        <pc:picChg chg="add mod">
          <ac:chgData name="Sudvarg, Marion" userId="2bb9b31b-5f3c-4f72-8e1f-41eb276ee9c6" providerId="ADAL" clId="{9B3C58E1-CF7A-4FE2-8E7B-B8D1B7386FB1}" dt="2024-07-08T14:56:57.778" v="2098"/>
          <ac:picMkLst>
            <pc:docMk/>
            <pc:sldMk cId="1288601112" sldId="285"/>
            <ac:picMk id="562" creationId="{983D43F7-D68B-1D93-D5C7-7D42D9057711}"/>
          </ac:picMkLst>
        </pc:picChg>
        <pc:picChg chg="add mod">
          <ac:chgData name="Sudvarg, Marion" userId="2bb9b31b-5f3c-4f72-8e1f-41eb276ee9c6" providerId="ADAL" clId="{9B3C58E1-CF7A-4FE2-8E7B-B8D1B7386FB1}" dt="2024-07-08T14:56:57.778" v="2098"/>
          <ac:picMkLst>
            <pc:docMk/>
            <pc:sldMk cId="1288601112" sldId="285"/>
            <ac:picMk id="564" creationId="{71040704-FF6C-9373-5B3A-CA556510C7B8}"/>
          </ac:picMkLst>
        </pc:picChg>
        <pc:cxnChg chg="add mod">
          <ac:chgData name="Sudvarg, Marion" userId="2bb9b31b-5f3c-4f72-8e1f-41eb276ee9c6" providerId="ADAL" clId="{9B3C58E1-CF7A-4FE2-8E7B-B8D1B7386FB1}" dt="2024-07-08T14:56:57.778" v="2098"/>
          <ac:cxnSpMkLst>
            <pc:docMk/>
            <pc:sldMk cId="1288601112" sldId="285"/>
            <ac:cxnSpMk id="22" creationId="{62006876-8FB4-587F-ED37-6642F42EA0A9}"/>
          </ac:cxnSpMkLst>
        </pc:cxnChg>
        <pc:cxnChg chg="add mod">
          <ac:chgData name="Sudvarg, Marion" userId="2bb9b31b-5f3c-4f72-8e1f-41eb276ee9c6" providerId="ADAL" clId="{9B3C58E1-CF7A-4FE2-8E7B-B8D1B7386FB1}" dt="2024-07-08T14:56:57.778" v="2098"/>
          <ac:cxnSpMkLst>
            <pc:docMk/>
            <pc:sldMk cId="1288601112" sldId="285"/>
            <ac:cxnSpMk id="23" creationId="{C7AED484-2FE9-B825-6149-06B448D7B443}"/>
          </ac:cxnSpMkLst>
        </pc:cxnChg>
        <pc:cxnChg chg="add mod">
          <ac:chgData name="Sudvarg, Marion" userId="2bb9b31b-5f3c-4f72-8e1f-41eb276ee9c6" providerId="ADAL" clId="{9B3C58E1-CF7A-4FE2-8E7B-B8D1B7386FB1}" dt="2024-07-08T14:56:57.778" v="2098"/>
          <ac:cxnSpMkLst>
            <pc:docMk/>
            <pc:sldMk cId="1288601112" sldId="285"/>
            <ac:cxnSpMk id="24" creationId="{FF9542BE-15EB-31B2-C404-2B056E3D1258}"/>
          </ac:cxnSpMkLst>
        </pc:cxnChg>
        <pc:cxnChg chg="add mod">
          <ac:chgData name="Sudvarg, Marion" userId="2bb9b31b-5f3c-4f72-8e1f-41eb276ee9c6" providerId="ADAL" clId="{9B3C58E1-CF7A-4FE2-8E7B-B8D1B7386FB1}" dt="2024-07-08T14:56:57.778" v="2098"/>
          <ac:cxnSpMkLst>
            <pc:docMk/>
            <pc:sldMk cId="1288601112" sldId="285"/>
            <ac:cxnSpMk id="25" creationId="{4EE3DA2B-18FA-BF89-D7AE-A53EEF8BE35E}"/>
          </ac:cxnSpMkLst>
        </pc:cxnChg>
        <pc:cxnChg chg="add mod">
          <ac:chgData name="Sudvarg, Marion" userId="2bb9b31b-5f3c-4f72-8e1f-41eb276ee9c6" providerId="ADAL" clId="{9B3C58E1-CF7A-4FE2-8E7B-B8D1B7386FB1}" dt="2024-07-08T14:56:57.778" v="2098"/>
          <ac:cxnSpMkLst>
            <pc:docMk/>
            <pc:sldMk cId="1288601112" sldId="285"/>
            <ac:cxnSpMk id="26" creationId="{4E899DA2-F393-41C9-8632-D34D56588824}"/>
          </ac:cxnSpMkLst>
        </pc:cxnChg>
        <pc:cxnChg chg="add mod">
          <ac:chgData name="Sudvarg, Marion" userId="2bb9b31b-5f3c-4f72-8e1f-41eb276ee9c6" providerId="ADAL" clId="{9B3C58E1-CF7A-4FE2-8E7B-B8D1B7386FB1}" dt="2024-07-08T14:56:57.778" v="2098"/>
          <ac:cxnSpMkLst>
            <pc:docMk/>
            <pc:sldMk cId="1288601112" sldId="285"/>
            <ac:cxnSpMk id="27" creationId="{97BC25C6-E753-8832-0525-AB6C88951DB6}"/>
          </ac:cxnSpMkLst>
        </pc:cxnChg>
        <pc:cxnChg chg="add mod">
          <ac:chgData name="Sudvarg, Marion" userId="2bb9b31b-5f3c-4f72-8e1f-41eb276ee9c6" providerId="ADAL" clId="{9B3C58E1-CF7A-4FE2-8E7B-B8D1B7386FB1}" dt="2024-07-08T14:56:57.778" v="2098"/>
          <ac:cxnSpMkLst>
            <pc:docMk/>
            <pc:sldMk cId="1288601112" sldId="285"/>
            <ac:cxnSpMk id="28" creationId="{1DA25D26-8F7A-9504-A50B-A3C0D36915CB}"/>
          </ac:cxnSpMkLst>
        </pc:cxnChg>
        <pc:cxnChg chg="add mod">
          <ac:chgData name="Sudvarg, Marion" userId="2bb9b31b-5f3c-4f72-8e1f-41eb276ee9c6" providerId="ADAL" clId="{9B3C58E1-CF7A-4FE2-8E7B-B8D1B7386FB1}" dt="2024-07-08T14:56:57.778" v="2098"/>
          <ac:cxnSpMkLst>
            <pc:docMk/>
            <pc:sldMk cId="1288601112" sldId="285"/>
            <ac:cxnSpMk id="29" creationId="{5BE30970-D863-717C-037B-26BC6D6A8631}"/>
          </ac:cxnSpMkLst>
        </pc:cxnChg>
        <pc:cxnChg chg="add mod">
          <ac:chgData name="Sudvarg, Marion" userId="2bb9b31b-5f3c-4f72-8e1f-41eb276ee9c6" providerId="ADAL" clId="{9B3C58E1-CF7A-4FE2-8E7B-B8D1B7386FB1}" dt="2024-07-08T14:56:57.778" v="2098"/>
          <ac:cxnSpMkLst>
            <pc:docMk/>
            <pc:sldMk cId="1288601112" sldId="285"/>
            <ac:cxnSpMk id="30" creationId="{4CF22ADA-9AFC-785A-CF8F-AF13A262E908}"/>
          </ac:cxnSpMkLst>
        </pc:cxnChg>
        <pc:cxnChg chg="add mod">
          <ac:chgData name="Sudvarg, Marion" userId="2bb9b31b-5f3c-4f72-8e1f-41eb276ee9c6" providerId="ADAL" clId="{9B3C58E1-CF7A-4FE2-8E7B-B8D1B7386FB1}" dt="2024-07-08T14:56:57.778" v="2098"/>
          <ac:cxnSpMkLst>
            <pc:docMk/>
            <pc:sldMk cId="1288601112" sldId="285"/>
            <ac:cxnSpMk id="31" creationId="{27C72DC5-AFAF-4499-AD19-627E9E132109}"/>
          </ac:cxnSpMkLst>
        </pc:cxnChg>
        <pc:cxnChg chg="add mod">
          <ac:chgData name="Sudvarg, Marion" userId="2bb9b31b-5f3c-4f72-8e1f-41eb276ee9c6" providerId="ADAL" clId="{9B3C58E1-CF7A-4FE2-8E7B-B8D1B7386FB1}" dt="2024-07-08T14:56:57.778" v="2098"/>
          <ac:cxnSpMkLst>
            <pc:docMk/>
            <pc:sldMk cId="1288601112" sldId="285"/>
            <ac:cxnSpMk id="32" creationId="{0E580354-C03A-DA90-0E56-B14C62FCA3BC}"/>
          </ac:cxnSpMkLst>
        </pc:cxnChg>
        <pc:cxnChg chg="add mod">
          <ac:chgData name="Sudvarg, Marion" userId="2bb9b31b-5f3c-4f72-8e1f-41eb276ee9c6" providerId="ADAL" clId="{9B3C58E1-CF7A-4FE2-8E7B-B8D1B7386FB1}" dt="2024-07-08T14:56:57.778" v="2098"/>
          <ac:cxnSpMkLst>
            <pc:docMk/>
            <pc:sldMk cId="1288601112" sldId="285"/>
            <ac:cxnSpMk id="33" creationId="{C4EA7339-0BB0-94D2-8774-3E64A5D930D1}"/>
          </ac:cxnSpMkLst>
        </pc:cxnChg>
        <pc:cxnChg chg="add mod">
          <ac:chgData name="Sudvarg, Marion" userId="2bb9b31b-5f3c-4f72-8e1f-41eb276ee9c6" providerId="ADAL" clId="{9B3C58E1-CF7A-4FE2-8E7B-B8D1B7386FB1}" dt="2024-07-08T14:56:57.778" v="2098"/>
          <ac:cxnSpMkLst>
            <pc:docMk/>
            <pc:sldMk cId="1288601112" sldId="285"/>
            <ac:cxnSpMk id="34" creationId="{253DC53C-5679-F2B8-281B-8FDD0BDB7ADD}"/>
          </ac:cxnSpMkLst>
        </pc:cxnChg>
        <pc:cxnChg chg="add mod">
          <ac:chgData name="Sudvarg, Marion" userId="2bb9b31b-5f3c-4f72-8e1f-41eb276ee9c6" providerId="ADAL" clId="{9B3C58E1-CF7A-4FE2-8E7B-B8D1B7386FB1}" dt="2024-07-08T14:56:57.778" v="2098"/>
          <ac:cxnSpMkLst>
            <pc:docMk/>
            <pc:sldMk cId="1288601112" sldId="285"/>
            <ac:cxnSpMk id="35" creationId="{B4661B4A-6F4D-52C8-F053-A8E255812D4B}"/>
          </ac:cxnSpMkLst>
        </pc:cxnChg>
        <pc:cxnChg chg="add mod">
          <ac:chgData name="Sudvarg, Marion" userId="2bb9b31b-5f3c-4f72-8e1f-41eb276ee9c6" providerId="ADAL" clId="{9B3C58E1-CF7A-4FE2-8E7B-B8D1B7386FB1}" dt="2024-07-08T14:56:57.778" v="2098"/>
          <ac:cxnSpMkLst>
            <pc:docMk/>
            <pc:sldMk cId="1288601112" sldId="285"/>
            <ac:cxnSpMk id="36" creationId="{44ED4F37-0960-E226-8EDD-7962C0DF5D69}"/>
          </ac:cxnSpMkLst>
        </pc:cxnChg>
        <pc:cxnChg chg="add mod">
          <ac:chgData name="Sudvarg, Marion" userId="2bb9b31b-5f3c-4f72-8e1f-41eb276ee9c6" providerId="ADAL" clId="{9B3C58E1-CF7A-4FE2-8E7B-B8D1B7386FB1}" dt="2024-07-08T14:56:57.778" v="2098"/>
          <ac:cxnSpMkLst>
            <pc:docMk/>
            <pc:sldMk cId="1288601112" sldId="285"/>
            <ac:cxnSpMk id="37" creationId="{341E2242-E037-1A31-74CB-F6393BC3597D}"/>
          </ac:cxnSpMkLst>
        </pc:cxnChg>
        <pc:cxnChg chg="add mod">
          <ac:chgData name="Sudvarg, Marion" userId="2bb9b31b-5f3c-4f72-8e1f-41eb276ee9c6" providerId="ADAL" clId="{9B3C58E1-CF7A-4FE2-8E7B-B8D1B7386FB1}" dt="2024-07-08T14:56:57.778" v="2098"/>
          <ac:cxnSpMkLst>
            <pc:docMk/>
            <pc:sldMk cId="1288601112" sldId="285"/>
            <ac:cxnSpMk id="41" creationId="{F8159B7F-63D2-36AA-B03B-9649D3BA3182}"/>
          </ac:cxnSpMkLst>
        </pc:cxnChg>
        <pc:cxnChg chg="add mod">
          <ac:chgData name="Sudvarg, Marion" userId="2bb9b31b-5f3c-4f72-8e1f-41eb276ee9c6" providerId="ADAL" clId="{9B3C58E1-CF7A-4FE2-8E7B-B8D1B7386FB1}" dt="2024-07-08T14:56:57.778" v="2098"/>
          <ac:cxnSpMkLst>
            <pc:docMk/>
            <pc:sldMk cId="1288601112" sldId="285"/>
            <ac:cxnSpMk id="42" creationId="{27F4AA40-A782-4C1D-78C1-8561DFEE5753}"/>
          </ac:cxnSpMkLst>
        </pc:cxnChg>
        <pc:cxnChg chg="add mod">
          <ac:chgData name="Sudvarg, Marion" userId="2bb9b31b-5f3c-4f72-8e1f-41eb276ee9c6" providerId="ADAL" clId="{9B3C58E1-CF7A-4FE2-8E7B-B8D1B7386FB1}" dt="2024-07-08T14:56:57.778" v="2098"/>
          <ac:cxnSpMkLst>
            <pc:docMk/>
            <pc:sldMk cId="1288601112" sldId="285"/>
            <ac:cxnSpMk id="43" creationId="{D7E985F6-904C-0BE2-A5BF-E937BCBAB231}"/>
          </ac:cxnSpMkLst>
        </pc:cxnChg>
        <pc:cxnChg chg="add mod">
          <ac:chgData name="Sudvarg, Marion" userId="2bb9b31b-5f3c-4f72-8e1f-41eb276ee9c6" providerId="ADAL" clId="{9B3C58E1-CF7A-4FE2-8E7B-B8D1B7386FB1}" dt="2024-07-08T14:56:57.778" v="2098"/>
          <ac:cxnSpMkLst>
            <pc:docMk/>
            <pc:sldMk cId="1288601112" sldId="285"/>
            <ac:cxnSpMk id="44" creationId="{97F0DCA6-1B59-A496-05DD-9A169DFB2FEE}"/>
          </ac:cxnSpMkLst>
        </pc:cxnChg>
        <pc:cxnChg chg="add mod">
          <ac:chgData name="Sudvarg, Marion" userId="2bb9b31b-5f3c-4f72-8e1f-41eb276ee9c6" providerId="ADAL" clId="{9B3C58E1-CF7A-4FE2-8E7B-B8D1B7386FB1}" dt="2024-07-08T14:56:57.778" v="2098"/>
          <ac:cxnSpMkLst>
            <pc:docMk/>
            <pc:sldMk cId="1288601112" sldId="285"/>
            <ac:cxnSpMk id="45" creationId="{B0505601-50FA-2FA7-3073-768F5AAC89DA}"/>
          </ac:cxnSpMkLst>
        </pc:cxnChg>
        <pc:cxnChg chg="add mod">
          <ac:chgData name="Sudvarg, Marion" userId="2bb9b31b-5f3c-4f72-8e1f-41eb276ee9c6" providerId="ADAL" clId="{9B3C58E1-CF7A-4FE2-8E7B-B8D1B7386FB1}" dt="2024-07-08T14:56:57.778" v="2098"/>
          <ac:cxnSpMkLst>
            <pc:docMk/>
            <pc:sldMk cId="1288601112" sldId="285"/>
            <ac:cxnSpMk id="46" creationId="{2D197085-67B0-C433-99E9-F0A33AD90B28}"/>
          </ac:cxnSpMkLst>
        </pc:cxnChg>
        <pc:cxnChg chg="add mod">
          <ac:chgData name="Sudvarg, Marion" userId="2bb9b31b-5f3c-4f72-8e1f-41eb276ee9c6" providerId="ADAL" clId="{9B3C58E1-CF7A-4FE2-8E7B-B8D1B7386FB1}" dt="2024-07-08T14:56:57.778" v="2098"/>
          <ac:cxnSpMkLst>
            <pc:docMk/>
            <pc:sldMk cId="1288601112" sldId="285"/>
            <ac:cxnSpMk id="47" creationId="{DDEC1A2C-0588-E343-20FF-71DA0DD43768}"/>
          </ac:cxnSpMkLst>
        </pc:cxnChg>
        <pc:cxnChg chg="add mod">
          <ac:chgData name="Sudvarg, Marion" userId="2bb9b31b-5f3c-4f72-8e1f-41eb276ee9c6" providerId="ADAL" clId="{9B3C58E1-CF7A-4FE2-8E7B-B8D1B7386FB1}" dt="2024-07-08T14:56:57.778" v="2098"/>
          <ac:cxnSpMkLst>
            <pc:docMk/>
            <pc:sldMk cId="1288601112" sldId="285"/>
            <ac:cxnSpMk id="48" creationId="{6EDA3626-FE1B-CC21-9BC1-5697CF6E511F}"/>
          </ac:cxnSpMkLst>
        </pc:cxnChg>
        <pc:cxnChg chg="add mod">
          <ac:chgData name="Sudvarg, Marion" userId="2bb9b31b-5f3c-4f72-8e1f-41eb276ee9c6" providerId="ADAL" clId="{9B3C58E1-CF7A-4FE2-8E7B-B8D1B7386FB1}" dt="2024-07-08T14:56:57.778" v="2098"/>
          <ac:cxnSpMkLst>
            <pc:docMk/>
            <pc:sldMk cId="1288601112" sldId="285"/>
            <ac:cxnSpMk id="49" creationId="{98CCFA98-0CD2-22BB-48FE-EBAD4234A73C}"/>
          </ac:cxnSpMkLst>
        </pc:cxnChg>
        <pc:cxnChg chg="add mod">
          <ac:chgData name="Sudvarg, Marion" userId="2bb9b31b-5f3c-4f72-8e1f-41eb276ee9c6" providerId="ADAL" clId="{9B3C58E1-CF7A-4FE2-8E7B-B8D1B7386FB1}" dt="2024-07-08T14:56:57.778" v="2098"/>
          <ac:cxnSpMkLst>
            <pc:docMk/>
            <pc:sldMk cId="1288601112" sldId="285"/>
            <ac:cxnSpMk id="50" creationId="{ED0C855B-B94A-A7D9-AD8D-D6873F531404}"/>
          </ac:cxnSpMkLst>
        </pc:cxnChg>
        <pc:cxnChg chg="add mod">
          <ac:chgData name="Sudvarg, Marion" userId="2bb9b31b-5f3c-4f72-8e1f-41eb276ee9c6" providerId="ADAL" clId="{9B3C58E1-CF7A-4FE2-8E7B-B8D1B7386FB1}" dt="2024-07-08T14:56:57.778" v="2098"/>
          <ac:cxnSpMkLst>
            <pc:docMk/>
            <pc:sldMk cId="1288601112" sldId="285"/>
            <ac:cxnSpMk id="51" creationId="{A8CFB09C-4102-4BEF-F571-9408F4410D48}"/>
          </ac:cxnSpMkLst>
        </pc:cxnChg>
        <pc:cxnChg chg="add mod">
          <ac:chgData name="Sudvarg, Marion" userId="2bb9b31b-5f3c-4f72-8e1f-41eb276ee9c6" providerId="ADAL" clId="{9B3C58E1-CF7A-4FE2-8E7B-B8D1B7386FB1}" dt="2024-07-08T14:56:57.778" v="2098"/>
          <ac:cxnSpMkLst>
            <pc:docMk/>
            <pc:sldMk cId="1288601112" sldId="285"/>
            <ac:cxnSpMk id="52" creationId="{0D4A6B16-FB1C-1AF5-7FD9-C859CC559DB6}"/>
          </ac:cxnSpMkLst>
        </pc:cxnChg>
        <pc:cxnChg chg="add mod">
          <ac:chgData name="Sudvarg, Marion" userId="2bb9b31b-5f3c-4f72-8e1f-41eb276ee9c6" providerId="ADAL" clId="{9B3C58E1-CF7A-4FE2-8E7B-B8D1B7386FB1}" dt="2024-07-08T14:56:57.778" v="2098"/>
          <ac:cxnSpMkLst>
            <pc:docMk/>
            <pc:sldMk cId="1288601112" sldId="285"/>
            <ac:cxnSpMk id="62" creationId="{1A8C2FB8-B16D-41AF-AB0B-D51C123F963D}"/>
          </ac:cxnSpMkLst>
        </pc:cxnChg>
        <pc:cxnChg chg="add mod">
          <ac:chgData name="Sudvarg, Marion" userId="2bb9b31b-5f3c-4f72-8e1f-41eb276ee9c6" providerId="ADAL" clId="{9B3C58E1-CF7A-4FE2-8E7B-B8D1B7386FB1}" dt="2024-07-08T14:56:57.778" v="2098"/>
          <ac:cxnSpMkLst>
            <pc:docMk/>
            <pc:sldMk cId="1288601112" sldId="285"/>
            <ac:cxnSpMk id="63" creationId="{CF9FEFAD-7941-443A-D535-51A0F56C7F2E}"/>
          </ac:cxnSpMkLst>
        </pc:cxnChg>
        <pc:cxnChg chg="add mod">
          <ac:chgData name="Sudvarg, Marion" userId="2bb9b31b-5f3c-4f72-8e1f-41eb276ee9c6" providerId="ADAL" clId="{9B3C58E1-CF7A-4FE2-8E7B-B8D1B7386FB1}" dt="2024-07-08T14:56:57.778" v="2098"/>
          <ac:cxnSpMkLst>
            <pc:docMk/>
            <pc:sldMk cId="1288601112" sldId="285"/>
            <ac:cxnSpMk id="256" creationId="{CFD8BF14-08BB-EB4B-539C-5A6046E00C7A}"/>
          </ac:cxnSpMkLst>
        </pc:cxnChg>
        <pc:cxnChg chg="add mod">
          <ac:chgData name="Sudvarg, Marion" userId="2bb9b31b-5f3c-4f72-8e1f-41eb276ee9c6" providerId="ADAL" clId="{9B3C58E1-CF7A-4FE2-8E7B-B8D1B7386FB1}" dt="2024-07-08T14:56:57.778" v="2098"/>
          <ac:cxnSpMkLst>
            <pc:docMk/>
            <pc:sldMk cId="1288601112" sldId="285"/>
            <ac:cxnSpMk id="257" creationId="{EB04EF66-545B-6B82-BAF6-D8A16BBB537B}"/>
          </ac:cxnSpMkLst>
        </pc:cxnChg>
        <pc:cxnChg chg="add mod">
          <ac:chgData name="Sudvarg, Marion" userId="2bb9b31b-5f3c-4f72-8e1f-41eb276ee9c6" providerId="ADAL" clId="{9B3C58E1-CF7A-4FE2-8E7B-B8D1B7386FB1}" dt="2024-07-08T14:56:57.778" v="2098"/>
          <ac:cxnSpMkLst>
            <pc:docMk/>
            <pc:sldMk cId="1288601112" sldId="285"/>
            <ac:cxnSpMk id="258" creationId="{830EC4C9-BC6A-DBAA-5331-9FFAC698E980}"/>
          </ac:cxnSpMkLst>
        </pc:cxnChg>
        <pc:cxnChg chg="add mod">
          <ac:chgData name="Sudvarg, Marion" userId="2bb9b31b-5f3c-4f72-8e1f-41eb276ee9c6" providerId="ADAL" clId="{9B3C58E1-CF7A-4FE2-8E7B-B8D1B7386FB1}" dt="2024-07-08T14:56:57.778" v="2098"/>
          <ac:cxnSpMkLst>
            <pc:docMk/>
            <pc:sldMk cId="1288601112" sldId="285"/>
            <ac:cxnSpMk id="259" creationId="{1AF3FAFE-E88A-E115-95A1-3E303A679BCF}"/>
          </ac:cxnSpMkLst>
        </pc:cxnChg>
        <pc:cxnChg chg="add mod">
          <ac:chgData name="Sudvarg, Marion" userId="2bb9b31b-5f3c-4f72-8e1f-41eb276ee9c6" providerId="ADAL" clId="{9B3C58E1-CF7A-4FE2-8E7B-B8D1B7386FB1}" dt="2024-07-08T14:56:57.778" v="2098"/>
          <ac:cxnSpMkLst>
            <pc:docMk/>
            <pc:sldMk cId="1288601112" sldId="285"/>
            <ac:cxnSpMk id="260" creationId="{ABCEACB1-9F3A-8B1A-F87F-19749CAFF114}"/>
          </ac:cxnSpMkLst>
        </pc:cxnChg>
        <pc:cxnChg chg="add mod">
          <ac:chgData name="Sudvarg, Marion" userId="2bb9b31b-5f3c-4f72-8e1f-41eb276ee9c6" providerId="ADAL" clId="{9B3C58E1-CF7A-4FE2-8E7B-B8D1B7386FB1}" dt="2024-07-08T14:56:57.778" v="2098"/>
          <ac:cxnSpMkLst>
            <pc:docMk/>
            <pc:sldMk cId="1288601112" sldId="285"/>
            <ac:cxnSpMk id="264" creationId="{7920F83C-F2F1-6795-869E-EBF22B7C393F}"/>
          </ac:cxnSpMkLst>
        </pc:cxnChg>
        <pc:cxnChg chg="add mod">
          <ac:chgData name="Sudvarg, Marion" userId="2bb9b31b-5f3c-4f72-8e1f-41eb276ee9c6" providerId="ADAL" clId="{9B3C58E1-CF7A-4FE2-8E7B-B8D1B7386FB1}" dt="2024-07-08T14:56:57.778" v="2098"/>
          <ac:cxnSpMkLst>
            <pc:docMk/>
            <pc:sldMk cId="1288601112" sldId="285"/>
            <ac:cxnSpMk id="265" creationId="{54052C53-831E-4FC0-0EBA-414F0DEDE1EC}"/>
          </ac:cxnSpMkLst>
        </pc:cxnChg>
        <pc:cxnChg chg="add mod">
          <ac:chgData name="Sudvarg, Marion" userId="2bb9b31b-5f3c-4f72-8e1f-41eb276ee9c6" providerId="ADAL" clId="{9B3C58E1-CF7A-4FE2-8E7B-B8D1B7386FB1}" dt="2024-07-08T14:56:57.778" v="2098"/>
          <ac:cxnSpMkLst>
            <pc:docMk/>
            <pc:sldMk cId="1288601112" sldId="285"/>
            <ac:cxnSpMk id="266" creationId="{B73F71E3-6845-AB96-48E3-88B6B9353018}"/>
          </ac:cxnSpMkLst>
        </pc:cxnChg>
        <pc:cxnChg chg="add mod">
          <ac:chgData name="Sudvarg, Marion" userId="2bb9b31b-5f3c-4f72-8e1f-41eb276ee9c6" providerId="ADAL" clId="{9B3C58E1-CF7A-4FE2-8E7B-B8D1B7386FB1}" dt="2024-07-08T14:56:57.778" v="2098"/>
          <ac:cxnSpMkLst>
            <pc:docMk/>
            <pc:sldMk cId="1288601112" sldId="285"/>
            <ac:cxnSpMk id="267" creationId="{ADF6C0CA-D46B-D631-5642-0E38495CD35C}"/>
          </ac:cxnSpMkLst>
        </pc:cxnChg>
        <pc:cxnChg chg="add mod">
          <ac:chgData name="Sudvarg, Marion" userId="2bb9b31b-5f3c-4f72-8e1f-41eb276ee9c6" providerId="ADAL" clId="{9B3C58E1-CF7A-4FE2-8E7B-B8D1B7386FB1}" dt="2024-07-08T14:57:47.964" v="2106" actId="208"/>
          <ac:cxnSpMkLst>
            <pc:docMk/>
            <pc:sldMk cId="1288601112" sldId="285"/>
            <ac:cxnSpMk id="268" creationId="{47E572B0-3CDC-671D-76DD-032307F1C73D}"/>
          </ac:cxnSpMkLst>
        </pc:cxnChg>
        <pc:cxnChg chg="add mod">
          <ac:chgData name="Sudvarg, Marion" userId="2bb9b31b-5f3c-4f72-8e1f-41eb276ee9c6" providerId="ADAL" clId="{9B3C58E1-CF7A-4FE2-8E7B-B8D1B7386FB1}" dt="2024-07-08T14:56:57.778" v="2098"/>
          <ac:cxnSpMkLst>
            <pc:docMk/>
            <pc:sldMk cId="1288601112" sldId="285"/>
            <ac:cxnSpMk id="271" creationId="{3B7309D2-7ADC-0573-B049-0AA2FDB42270}"/>
          </ac:cxnSpMkLst>
        </pc:cxnChg>
        <pc:cxnChg chg="add mod">
          <ac:chgData name="Sudvarg, Marion" userId="2bb9b31b-5f3c-4f72-8e1f-41eb276ee9c6" providerId="ADAL" clId="{9B3C58E1-CF7A-4FE2-8E7B-B8D1B7386FB1}" dt="2024-07-08T14:56:57.778" v="2098"/>
          <ac:cxnSpMkLst>
            <pc:docMk/>
            <pc:sldMk cId="1288601112" sldId="285"/>
            <ac:cxnSpMk id="272" creationId="{06EDECDD-5547-45C5-6B5A-C0715E2C16C9}"/>
          </ac:cxnSpMkLst>
        </pc:cxnChg>
        <pc:cxnChg chg="add mod">
          <ac:chgData name="Sudvarg, Marion" userId="2bb9b31b-5f3c-4f72-8e1f-41eb276ee9c6" providerId="ADAL" clId="{9B3C58E1-CF7A-4FE2-8E7B-B8D1B7386FB1}" dt="2024-07-08T14:56:57.778" v="2098"/>
          <ac:cxnSpMkLst>
            <pc:docMk/>
            <pc:sldMk cId="1288601112" sldId="285"/>
            <ac:cxnSpMk id="273" creationId="{B0454978-24A0-5210-C06C-FFA4E5238FEA}"/>
          </ac:cxnSpMkLst>
        </pc:cxnChg>
        <pc:cxnChg chg="add mod">
          <ac:chgData name="Sudvarg, Marion" userId="2bb9b31b-5f3c-4f72-8e1f-41eb276ee9c6" providerId="ADAL" clId="{9B3C58E1-CF7A-4FE2-8E7B-B8D1B7386FB1}" dt="2024-07-08T14:56:57.778" v="2098"/>
          <ac:cxnSpMkLst>
            <pc:docMk/>
            <pc:sldMk cId="1288601112" sldId="285"/>
            <ac:cxnSpMk id="274" creationId="{C497F1D1-C593-E586-E78E-2989E032C98F}"/>
          </ac:cxnSpMkLst>
        </pc:cxnChg>
        <pc:cxnChg chg="add mod">
          <ac:chgData name="Sudvarg, Marion" userId="2bb9b31b-5f3c-4f72-8e1f-41eb276ee9c6" providerId="ADAL" clId="{9B3C58E1-CF7A-4FE2-8E7B-B8D1B7386FB1}" dt="2024-07-08T14:56:57.778" v="2098"/>
          <ac:cxnSpMkLst>
            <pc:docMk/>
            <pc:sldMk cId="1288601112" sldId="285"/>
            <ac:cxnSpMk id="275" creationId="{C75D235A-D4EB-8397-C15F-CB82907F2EA6}"/>
          </ac:cxnSpMkLst>
        </pc:cxnChg>
        <pc:cxnChg chg="add mod">
          <ac:chgData name="Sudvarg, Marion" userId="2bb9b31b-5f3c-4f72-8e1f-41eb276ee9c6" providerId="ADAL" clId="{9B3C58E1-CF7A-4FE2-8E7B-B8D1B7386FB1}" dt="2024-07-08T14:56:57.778" v="2098"/>
          <ac:cxnSpMkLst>
            <pc:docMk/>
            <pc:sldMk cId="1288601112" sldId="285"/>
            <ac:cxnSpMk id="278" creationId="{CB136402-4B0B-CDB0-D12C-45242CFED5E9}"/>
          </ac:cxnSpMkLst>
        </pc:cxnChg>
        <pc:cxnChg chg="add mod">
          <ac:chgData name="Sudvarg, Marion" userId="2bb9b31b-5f3c-4f72-8e1f-41eb276ee9c6" providerId="ADAL" clId="{9B3C58E1-CF7A-4FE2-8E7B-B8D1B7386FB1}" dt="2024-07-08T14:56:57.778" v="2098"/>
          <ac:cxnSpMkLst>
            <pc:docMk/>
            <pc:sldMk cId="1288601112" sldId="285"/>
            <ac:cxnSpMk id="279" creationId="{3F6A502B-0D06-8826-1DA4-C201AC237A72}"/>
          </ac:cxnSpMkLst>
        </pc:cxnChg>
        <pc:cxnChg chg="add mod">
          <ac:chgData name="Sudvarg, Marion" userId="2bb9b31b-5f3c-4f72-8e1f-41eb276ee9c6" providerId="ADAL" clId="{9B3C58E1-CF7A-4FE2-8E7B-B8D1B7386FB1}" dt="2024-07-08T14:56:57.778" v="2098"/>
          <ac:cxnSpMkLst>
            <pc:docMk/>
            <pc:sldMk cId="1288601112" sldId="285"/>
            <ac:cxnSpMk id="280" creationId="{81B939CB-7CD8-BE43-3D63-7819F15386B6}"/>
          </ac:cxnSpMkLst>
        </pc:cxnChg>
        <pc:cxnChg chg="add mod">
          <ac:chgData name="Sudvarg, Marion" userId="2bb9b31b-5f3c-4f72-8e1f-41eb276ee9c6" providerId="ADAL" clId="{9B3C58E1-CF7A-4FE2-8E7B-B8D1B7386FB1}" dt="2024-07-08T14:56:57.778" v="2098"/>
          <ac:cxnSpMkLst>
            <pc:docMk/>
            <pc:sldMk cId="1288601112" sldId="285"/>
            <ac:cxnSpMk id="281" creationId="{935BE819-FD20-DBAB-1C08-50D47C876902}"/>
          </ac:cxnSpMkLst>
        </pc:cxnChg>
        <pc:cxnChg chg="add mod">
          <ac:chgData name="Sudvarg, Marion" userId="2bb9b31b-5f3c-4f72-8e1f-41eb276ee9c6" providerId="ADAL" clId="{9B3C58E1-CF7A-4FE2-8E7B-B8D1B7386FB1}" dt="2024-07-08T14:56:57.778" v="2098"/>
          <ac:cxnSpMkLst>
            <pc:docMk/>
            <pc:sldMk cId="1288601112" sldId="285"/>
            <ac:cxnSpMk id="282" creationId="{4743F985-D9D3-F122-41C3-BA5169A489C1}"/>
          </ac:cxnSpMkLst>
        </pc:cxnChg>
        <pc:cxnChg chg="add mod">
          <ac:chgData name="Sudvarg, Marion" userId="2bb9b31b-5f3c-4f72-8e1f-41eb276ee9c6" providerId="ADAL" clId="{9B3C58E1-CF7A-4FE2-8E7B-B8D1B7386FB1}" dt="2024-07-08T14:56:57.778" v="2098"/>
          <ac:cxnSpMkLst>
            <pc:docMk/>
            <pc:sldMk cId="1288601112" sldId="285"/>
            <ac:cxnSpMk id="289" creationId="{B1319033-977F-70C8-F530-CD2FFE1BE9CB}"/>
          </ac:cxnSpMkLst>
        </pc:cxnChg>
        <pc:cxnChg chg="add mod">
          <ac:chgData name="Sudvarg, Marion" userId="2bb9b31b-5f3c-4f72-8e1f-41eb276ee9c6" providerId="ADAL" clId="{9B3C58E1-CF7A-4FE2-8E7B-B8D1B7386FB1}" dt="2024-07-08T14:56:57.778" v="2098"/>
          <ac:cxnSpMkLst>
            <pc:docMk/>
            <pc:sldMk cId="1288601112" sldId="285"/>
            <ac:cxnSpMk id="290" creationId="{06977DF9-6AF4-3D05-80B7-DF747421E1A7}"/>
          </ac:cxnSpMkLst>
        </pc:cxnChg>
        <pc:cxnChg chg="add mod">
          <ac:chgData name="Sudvarg, Marion" userId="2bb9b31b-5f3c-4f72-8e1f-41eb276ee9c6" providerId="ADAL" clId="{9B3C58E1-CF7A-4FE2-8E7B-B8D1B7386FB1}" dt="2024-07-08T14:56:57.778" v="2098"/>
          <ac:cxnSpMkLst>
            <pc:docMk/>
            <pc:sldMk cId="1288601112" sldId="285"/>
            <ac:cxnSpMk id="291" creationId="{7E001A55-FA04-361D-2C88-129FD60246D2}"/>
          </ac:cxnSpMkLst>
        </pc:cxnChg>
        <pc:cxnChg chg="add mod">
          <ac:chgData name="Sudvarg, Marion" userId="2bb9b31b-5f3c-4f72-8e1f-41eb276ee9c6" providerId="ADAL" clId="{9B3C58E1-CF7A-4FE2-8E7B-B8D1B7386FB1}" dt="2024-07-08T14:56:57.778" v="2098"/>
          <ac:cxnSpMkLst>
            <pc:docMk/>
            <pc:sldMk cId="1288601112" sldId="285"/>
            <ac:cxnSpMk id="292" creationId="{B73DFEAE-B541-1993-6275-FEEAAE87064B}"/>
          </ac:cxnSpMkLst>
        </pc:cxnChg>
        <pc:cxnChg chg="add mod">
          <ac:chgData name="Sudvarg, Marion" userId="2bb9b31b-5f3c-4f72-8e1f-41eb276ee9c6" providerId="ADAL" clId="{9B3C58E1-CF7A-4FE2-8E7B-B8D1B7386FB1}" dt="2024-07-08T14:56:57.778" v="2098"/>
          <ac:cxnSpMkLst>
            <pc:docMk/>
            <pc:sldMk cId="1288601112" sldId="285"/>
            <ac:cxnSpMk id="293" creationId="{4A5D4F96-0B19-C99F-6E6D-199C49E44683}"/>
          </ac:cxnSpMkLst>
        </pc:cxnChg>
        <pc:cxnChg chg="del mod">
          <ac:chgData name="Sudvarg, Marion" userId="2bb9b31b-5f3c-4f72-8e1f-41eb276ee9c6" providerId="ADAL" clId="{9B3C58E1-CF7A-4FE2-8E7B-B8D1B7386FB1}" dt="2024-07-08T14:56:57.428" v="2097" actId="478"/>
          <ac:cxnSpMkLst>
            <pc:docMk/>
            <pc:sldMk cId="1288601112" sldId="285"/>
            <ac:cxnSpMk id="377" creationId="{53943C43-234F-B1F6-A553-2510DE38B77F}"/>
          </ac:cxnSpMkLst>
        </pc:cxnChg>
        <pc:cxnChg chg="del">
          <ac:chgData name="Sudvarg, Marion" userId="2bb9b31b-5f3c-4f72-8e1f-41eb276ee9c6" providerId="ADAL" clId="{9B3C58E1-CF7A-4FE2-8E7B-B8D1B7386FB1}" dt="2024-07-08T14:56:57.428" v="2097" actId="478"/>
          <ac:cxnSpMkLst>
            <pc:docMk/>
            <pc:sldMk cId="1288601112" sldId="285"/>
            <ac:cxnSpMk id="378" creationId="{BE34637A-D1AA-B1FC-FAF8-94746B7300FD}"/>
          </ac:cxnSpMkLst>
        </pc:cxnChg>
        <pc:cxnChg chg="del mod">
          <ac:chgData name="Sudvarg, Marion" userId="2bb9b31b-5f3c-4f72-8e1f-41eb276ee9c6" providerId="ADAL" clId="{9B3C58E1-CF7A-4FE2-8E7B-B8D1B7386FB1}" dt="2024-07-08T14:56:57.428" v="2097" actId="478"/>
          <ac:cxnSpMkLst>
            <pc:docMk/>
            <pc:sldMk cId="1288601112" sldId="285"/>
            <ac:cxnSpMk id="379" creationId="{A732C5ED-5E6E-BBED-E617-7359455DF6E8}"/>
          </ac:cxnSpMkLst>
        </pc:cxnChg>
        <pc:cxnChg chg="del">
          <ac:chgData name="Sudvarg, Marion" userId="2bb9b31b-5f3c-4f72-8e1f-41eb276ee9c6" providerId="ADAL" clId="{9B3C58E1-CF7A-4FE2-8E7B-B8D1B7386FB1}" dt="2024-07-08T14:56:57.428" v="2097" actId="478"/>
          <ac:cxnSpMkLst>
            <pc:docMk/>
            <pc:sldMk cId="1288601112" sldId="285"/>
            <ac:cxnSpMk id="380" creationId="{3A2F9CB4-842D-CF5A-E08D-E519555AD89E}"/>
          </ac:cxnSpMkLst>
        </pc:cxnChg>
        <pc:cxnChg chg="del">
          <ac:chgData name="Sudvarg, Marion" userId="2bb9b31b-5f3c-4f72-8e1f-41eb276ee9c6" providerId="ADAL" clId="{9B3C58E1-CF7A-4FE2-8E7B-B8D1B7386FB1}" dt="2024-07-08T14:56:57.428" v="2097" actId="478"/>
          <ac:cxnSpMkLst>
            <pc:docMk/>
            <pc:sldMk cId="1288601112" sldId="285"/>
            <ac:cxnSpMk id="381" creationId="{D6FBF7CC-3F3F-32FE-54B0-936F0B1686F7}"/>
          </ac:cxnSpMkLst>
        </pc:cxnChg>
        <pc:cxnChg chg="del mod">
          <ac:chgData name="Sudvarg, Marion" userId="2bb9b31b-5f3c-4f72-8e1f-41eb276ee9c6" providerId="ADAL" clId="{9B3C58E1-CF7A-4FE2-8E7B-B8D1B7386FB1}" dt="2024-07-08T14:56:57.428" v="2097" actId="478"/>
          <ac:cxnSpMkLst>
            <pc:docMk/>
            <pc:sldMk cId="1288601112" sldId="285"/>
            <ac:cxnSpMk id="382" creationId="{50A25163-FE42-37B8-A174-1AA47EECD9B4}"/>
          </ac:cxnSpMkLst>
        </pc:cxnChg>
        <pc:cxnChg chg="del">
          <ac:chgData name="Sudvarg, Marion" userId="2bb9b31b-5f3c-4f72-8e1f-41eb276ee9c6" providerId="ADAL" clId="{9B3C58E1-CF7A-4FE2-8E7B-B8D1B7386FB1}" dt="2024-07-08T14:56:57.428" v="2097" actId="478"/>
          <ac:cxnSpMkLst>
            <pc:docMk/>
            <pc:sldMk cId="1288601112" sldId="285"/>
            <ac:cxnSpMk id="383" creationId="{EA18F1BF-0A4F-35F8-2D6A-65D0202133D1}"/>
          </ac:cxnSpMkLst>
        </pc:cxnChg>
        <pc:cxnChg chg="del">
          <ac:chgData name="Sudvarg, Marion" userId="2bb9b31b-5f3c-4f72-8e1f-41eb276ee9c6" providerId="ADAL" clId="{9B3C58E1-CF7A-4FE2-8E7B-B8D1B7386FB1}" dt="2024-07-08T14:56:57.428" v="2097" actId="478"/>
          <ac:cxnSpMkLst>
            <pc:docMk/>
            <pc:sldMk cId="1288601112" sldId="285"/>
            <ac:cxnSpMk id="384" creationId="{B5CE1A4E-512E-D601-81A7-347A09C5AC6A}"/>
          </ac:cxnSpMkLst>
        </pc:cxnChg>
        <pc:cxnChg chg="del">
          <ac:chgData name="Sudvarg, Marion" userId="2bb9b31b-5f3c-4f72-8e1f-41eb276ee9c6" providerId="ADAL" clId="{9B3C58E1-CF7A-4FE2-8E7B-B8D1B7386FB1}" dt="2024-07-08T14:56:57.428" v="2097" actId="478"/>
          <ac:cxnSpMkLst>
            <pc:docMk/>
            <pc:sldMk cId="1288601112" sldId="285"/>
            <ac:cxnSpMk id="385" creationId="{0E6013BD-1089-8880-2033-8E8CA6C533EE}"/>
          </ac:cxnSpMkLst>
        </pc:cxnChg>
        <pc:cxnChg chg="del mod">
          <ac:chgData name="Sudvarg, Marion" userId="2bb9b31b-5f3c-4f72-8e1f-41eb276ee9c6" providerId="ADAL" clId="{9B3C58E1-CF7A-4FE2-8E7B-B8D1B7386FB1}" dt="2024-07-08T14:56:57.428" v="2097" actId="478"/>
          <ac:cxnSpMkLst>
            <pc:docMk/>
            <pc:sldMk cId="1288601112" sldId="285"/>
            <ac:cxnSpMk id="386" creationId="{6E85FF78-624E-CF4D-57A1-8B0631BC6FAF}"/>
          </ac:cxnSpMkLst>
        </pc:cxnChg>
        <pc:cxnChg chg="del mod">
          <ac:chgData name="Sudvarg, Marion" userId="2bb9b31b-5f3c-4f72-8e1f-41eb276ee9c6" providerId="ADAL" clId="{9B3C58E1-CF7A-4FE2-8E7B-B8D1B7386FB1}" dt="2024-07-08T14:56:57.428" v="2097" actId="478"/>
          <ac:cxnSpMkLst>
            <pc:docMk/>
            <pc:sldMk cId="1288601112" sldId="285"/>
            <ac:cxnSpMk id="387" creationId="{C4319F46-508B-599B-E130-DD2F22FA9FDA}"/>
          </ac:cxnSpMkLst>
        </pc:cxnChg>
        <pc:cxnChg chg="del">
          <ac:chgData name="Sudvarg, Marion" userId="2bb9b31b-5f3c-4f72-8e1f-41eb276ee9c6" providerId="ADAL" clId="{9B3C58E1-CF7A-4FE2-8E7B-B8D1B7386FB1}" dt="2024-07-08T14:56:57.428" v="2097" actId="478"/>
          <ac:cxnSpMkLst>
            <pc:docMk/>
            <pc:sldMk cId="1288601112" sldId="285"/>
            <ac:cxnSpMk id="388" creationId="{DC74D83C-9C98-25DC-70B6-1ACB5E70F49C}"/>
          </ac:cxnSpMkLst>
        </pc:cxnChg>
        <pc:cxnChg chg="del">
          <ac:chgData name="Sudvarg, Marion" userId="2bb9b31b-5f3c-4f72-8e1f-41eb276ee9c6" providerId="ADAL" clId="{9B3C58E1-CF7A-4FE2-8E7B-B8D1B7386FB1}" dt="2024-07-08T14:56:57.428" v="2097" actId="478"/>
          <ac:cxnSpMkLst>
            <pc:docMk/>
            <pc:sldMk cId="1288601112" sldId="285"/>
            <ac:cxnSpMk id="389" creationId="{0107E468-93CE-0EA8-0AB1-3F78227F373F}"/>
          </ac:cxnSpMkLst>
        </pc:cxnChg>
        <pc:cxnChg chg="del">
          <ac:chgData name="Sudvarg, Marion" userId="2bb9b31b-5f3c-4f72-8e1f-41eb276ee9c6" providerId="ADAL" clId="{9B3C58E1-CF7A-4FE2-8E7B-B8D1B7386FB1}" dt="2024-07-08T14:56:57.428" v="2097" actId="478"/>
          <ac:cxnSpMkLst>
            <pc:docMk/>
            <pc:sldMk cId="1288601112" sldId="285"/>
            <ac:cxnSpMk id="390" creationId="{52744A16-8B0A-A2DD-1CDD-DC4F9DA0FB1F}"/>
          </ac:cxnSpMkLst>
        </pc:cxnChg>
        <pc:cxnChg chg="del mod">
          <ac:chgData name="Sudvarg, Marion" userId="2bb9b31b-5f3c-4f72-8e1f-41eb276ee9c6" providerId="ADAL" clId="{9B3C58E1-CF7A-4FE2-8E7B-B8D1B7386FB1}" dt="2024-07-08T14:56:57.428" v="2097" actId="478"/>
          <ac:cxnSpMkLst>
            <pc:docMk/>
            <pc:sldMk cId="1288601112" sldId="285"/>
            <ac:cxnSpMk id="391" creationId="{BA03C856-EB36-89EB-5A0C-21DBAF75DB00}"/>
          </ac:cxnSpMkLst>
        </pc:cxnChg>
        <pc:cxnChg chg="del mod">
          <ac:chgData name="Sudvarg, Marion" userId="2bb9b31b-5f3c-4f72-8e1f-41eb276ee9c6" providerId="ADAL" clId="{9B3C58E1-CF7A-4FE2-8E7B-B8D1B7386FB1}" dt="2024-07-08T14:56:57.428" v="2097" actId="478"/>
          <ac:cxnSpMkLst>
            <pc:docMk/>
            <pc:sldMk cId="1288601112" sldId="285"/>
            <ac:cxnSpMk id="392" creationId="{D31F2251-3D30-4B3F-3EC3-71D92046C0CC}"/>
          </ac:cxnSpMkLst>
        </pc:cxnChg>
        <pc:cxnChg chg="del mod">
          <ac:chgData name="Sudvarg, Marion" userId="2bb9b31b-5f3c-4f72-8e1f-41eb276ee9c6" providerId="ADAL" clId="{9B3C58E1-CF7A-4FE2-8E7B-B8D1B7386FB1}" dt="2024-07-08T14:56:57.428" v="2097" actId="478"/>
          <ac:cxnSpMkLst>
            <pc:docMk/>
            <pc:sldMk cId="1288601112" sldId="285"/>
            <ac:cxnSpMk id="396" creationId="{4A7C0F5B-026F-B5D7-07EC-08B6B5D15C95}"/>
          </ac:cxnSpMkLst>
        </pc:cxnChg>
        <pc:cxnChg chg="del mod">
          <ac:chgData name="Sudvarg, Marion" userId="2bb9b31b-5f3c-4f72-8e1f-41eb276ee9c6" providerId="ADAL" clId="{9B3C58E1-CF7A-4FE2-8E7B-B8D1B7386FB1}" dt="2024-07-08T14:56:57.428" v="2097" actId="478"/>
          <ac:cxnSpMkLst>
            <pc:docMk/>
            <pc:sldMk cId="1288601112" sldId="285"/>
            <ac:cxnSpMk id="397" creationId="{4EA5DF58-6277-179E-14BF-F8B697A148F2}"/>
          </ac:cxnSpMkLst>
        </pc:cxnChg>
        <pc:cxnChg chg="del mod">
          <ac:chgData name="Sudvarg, Marion" userId="2bb9b31b-5f3c-4f72-8e1f-41eb276ee9c6" providerId="ADAL" clId="{9B3C58E1-CF7A-4FE2-8E7B-B8D1B7386FB1}" dt="2024-07-08T14:56:57.428" v="2097" actId="478"/>
          <ac:cxnSpMkLst>
            <pc:docMk/>
            <pc:sldMk cId="1288601112" sldId="285"/>
            <ac:cxnSpMk id="398" creationId="{10AC722C-145A-335F-B6A4-527E066723BA}"/>
          </ac:cxnSpMkLst>
        </pc:cxnChg>
        <pc:cxnChg chg="del">
          <ac:chgData name="Sudvarg, Marion" userId="2bb9b31b-5f3c-4f72-8e1f-41eb276ee9c6" providerId="ADAL" clId="{9B3C58E1-CF7A-4FE2-8E7B-B8D1B7386FB1}" dt="2024-07-08T14:56:57.428" v="2097" actId="478"/>
          <ac:cxnSpMkLst>
            <pc:docMk/>
            <pc:sldMk cId="1288601112" sldId="285"/>
            <ac:cxnSpMk id="399" creationId="{4B8955AF-EAD1-4942-A657-6628B42D7813}"/>
          </ac:cxnSpMkLst>
        </pc:cxnChg>
        <pc:cxnChg chg="del">
          <ac:chgData name="Sudvarg, Marion" userId="2bb9b31b-5f3c-4f72-8e1f-41eb276ee9c6" providerId="ADAL" clId="{9B3C58E1-CF7A-4FE2-8E7B-B8D1B7386FB1}" dt="2024-07-08T14:56:57.428" v="2097" actId="478"/>
          <ac:cxnSpMkLst>
            <pc:docMk/>
            <pc:sldMk cId="1288601112" sldId="285"/>
            <ac:cxnSpMk id="400" creationId="{8E45906C-26E0-93D2-88AC-F530A661FF58}"/>
          </ac:cxnSpMkLst>
        </pc:cxnChg>
        <pc:cxnChg chg="del mod">
          <ac:chgData name="Sudvarg, Marion" userId="2bb9b31b-5f3c-4f72-8e1f-41eb276ee9c6" providerId="ADAL" clId="{9B3C58E1-CF7A-4FE2-8E7B-B8D1B7386FB1}" dt="2024-07-08T14:56:57.428" v="2097" actId="478"/>
          <ac:cxnSpMkLst>
            <pc:docMk/>
            <pc:sldMk cId="1288601112" sldId="285"/>
            <ac:cxnSpMk id="401" creationId="{96D5B322-C954-6FBE-5E95-7266C60DB4FB}"/>
          </ac:cxnSpMkLst>
        </pc:cxnChg>
        <pc:cxnChg chg="del">
          <ac:chgData name="Sudvarg, Marion" userId="2bb9b31b-5f3c-4f72-8e1f-41eb276ee9c6" providerId="ADAL" clId="{9B3C58E1-CF7A-4FE2-8E7B-B8D1B7386FB1}" dt="2024-07-08T14:56:57.428" v="2097" actId="478"/>
          <ac:cxnSpMkLst>
            <pc:docMk/>
            <pc:sldMk cId="1288601112" sldId="285"/>
            <ac:cxnSpMk id="402" creationId="{D563923D-78F1-23E0-0CCC-E0A84F0330FB}"/>
          </ac:cxnSpMkLst>
        </pc:cxnChg>
        <pc:cxnChg chg="del">
          <ac:chgData name="Sudvarg, Marion" userId="2bb9b31b-5f3c-4f72-8e1f-41eb276ee9c6" providerId="ADAL" clId="{9B3C58E1-CF7A-4FE2-8E7B-B8D1B7386FB1}" dt="2024-07-08T14:56:57.428" v="2097" actId="478"/>
          <ac:cxnSpMkLst>
            <pc:docMk/>
            <pc:sldMk cId="1288601112" sldId="285"/>
            <ac:cxnSpMk id="403" creationId="{6C4431CE-965B-D8D3-4E6B-7DA0107F4E13}"/>
          </ac:cxnSpMkLst>
        </pc:cxnChg>
        <pc:cxnChg chg="del mod">
          <ac:chgData name="Sudvarg, Marion" userId="2bb9b31b-5f3c-4f72-8e1f-41eb276ee9c6" providerId="ADAL" clId="{9B3C58E1-CF7A-4FE2-8E7B-B8D1B7386FB1}" dt="2024-07-08T14:56:57.428" v="2097" actId="478"/>
          <ac:cxnSpMkLst>
            <pc:docMk/>
            <pc:sldMk cId="1288601112" sldId="285"/>
            <ac:cxnSpMk id="404" creationId="{C192EA37-3FC3-E261-2505-C21A2ED0E6F2}"/>
          </ac:cxnSpMkLst>
        </pc:cxnChg>
        <pc:cxnChg chg="del mod">
          <ac:chgData name="Sudvarg, Marion" userId="2bb9b31b-5f3c-4f72-8e1f-41eb276ee9c6" providerId="ADAL" clId="{9B3C58E1-CF7A-4FE2-8E7B-B8D1B7386FB1}" dt="2024-07-08T14:56:57.428" v="2097" actId="478"/>
          <ac:cxnSpMkLst>
            <pc:docMk/>
            <pc:sldMk cId="1288601112" sldId="285"/>
            <ac:cxnSpMk id="405" creationId="{78193422-721F-DB25-634E-4763CD446E90}"/>
          </ac:cxnSpMkLst>
        </pc:cxnChg>
        <pc:cxnChg chg="del">
          <ac:chgData name="Sudvarg, Marion" userId="2bb9b31b-5f3c-4f72-8e1f-41eb276ee9c6" providerId="ADAL" clId="{9B3C58E1-CF7A-4FE2-8E7B-B8D1B7386FB1}" dt="2024-07-08T14:56:57.428" v="2097" actId="478"/>
          <ac:cxnSpMkLst>
            <pc:docMk/>
            <pc:sldMk cId="1288601112" sldId="285"/>
            <ac:cxnSpMk id="406" creationId="{016CC2BD-F011-7D03-0B59-ED14DA8F3999}"/>
          </ac:cxnSpMkLst>
        </pc:cxnChg>
        <pc:cxnChg chg="del mod">
          <ac:chgData name="Sudvarg, Marion" userId="2bb9b31b-5f3c-4f72-8e1f-41eb276ee9c6" providerId="ADAL" clId="{9B3C58E1-CF7A-4FE2-8E7B-B8D1B7386FB1}" dt="2024-07-08T14:56:57.428" v="2097" actId="478"/>
          <ac:cxnSpMkLst>
            <pc:docMk/>
            <pc:sldMk cId="1288601112" sldId="285"/>
            <ac:cxnSpMk id="407" creationId="{09325FDC-2899-B1BA-72A5-57DA16A10D89}"/>
          </ac:cxnSpMkLst>
        </pc:cxnChg>
        <pc:cxnChg chg="del mod">
          <ac:chgData name="Sudvarg, Marion" userId="2bb9b31b-5f3c-4f72-8e1f-41eb276ee9c6" providerId="ADAL" clId="{9B3C58E1-CF7A-4FE2-8E7B-B8D1B7386FB1}" dt="2024-07-08T14:56:57.428" v="2097" actId="478"/>
          <ac:cxnSpMkLst>
            <pc:docMk/>
            <pc:sldMk cId="1288601112" sldId="285"/>
            <ac:cxnSpMk id="417" creationId="{B4D0BBCE-1839-D5B8-867D-C10C6AFADE5C}"/>
          </ac:cxnSpMkLst>
        </pc:cxnChg>
        <pc:cxnChg chg="del">
          <ac:chgData name="Sudvarg, Marion" userId="2bb9b31b-5f3c-4f72-8e1f-41eb276ee9c6" providerId="ADAL" clId="{9B3C58E1-CF7A-4FE2-8E7B-B8D1B7386FB1}" dt="2024-07-08T14:56:57.428" v="2097" actId="478"/>
          <ac:cxnSpMkLst>
            <pc:docMk/>
            <pc:sldMk cId="1288601112" sldId="285"/>
            <ac:cxnSpMk id="418" creationId="{0717C33A-7D31-B229-F2E9-0634943DA87B}"/>
          </ac:cxnSpMkLst>
        </pc:cxnChg>
        <pc:cxnChg chg="del mod">
          <ac:chgData name="Sudvarg, Marion" userId="2bb9b31b-5f3c-4f72-8e1f-41eb276ee9c6" providerId="ADAL" clId="{9B3C58E1-CF7A-4FE2-8E7B-B8D1B7386FB1}" dt="2024-07-08T14:56:57.428" v="2097" actId="478"/>
          <ac:cxnSpMkLst>
            <pc:docMk/>
            <pc:sldMk cId="1288601112" sldId="285"/>
            <ac:cxnSpMk id="419" creationId="{C338D8B9-8BB3-605D-347F-6CC9613AF76A}"/>
          </ac:cxnSpMkLst>
        </pc:cxnChg>
        <pc:cxnChg chg="del">
          <ac:chgData name="Sudvarg, Marion" userId="2bb9b31b-5f3c-4f72-8e1f-41eb276ee9c6" providerId="ADAL" clId="{9B3C58E1-CF7A-4FE2-8E7B-B8D1B7386FB1}" dt="2024-07-08T14:56:57.428" v="2097" actId="478"/>
          <ac:cxnSpMkLst>
            <pc:docMk/>
            <pc:sldMk cId="1288601112" sldId="285"/>
            <ac:cxnSpMk id="420" creationId="{095767F2-EBC4-D707-93BA-5027F42E3ADC}"/>
          </ac:cxnSpMkLst>
        </pc:cxnChg>
        <pc:cxnChg chg="del">
          <ac:chgData name="Sudvarg, Marion" userId="2bb9b31b-5f3c-4f72-8e1f-41eb276ee9c6" providerId="ADAL" clId="{9B3C58E1-CF7A-4FE2-8E7B-B8D1B7386FB1}" dt="2024-07-08T14:56:57.428" v="2097" actId="478"/>
          <ac:cxnSpMkLst>
            <pc:docMk/>
            <pc:sldMk cId="1288601112" sldId="285"/>
            <ac:cxnSpMk id="421" creationId="{9F9AF5DE-9075-DB75-BB69-F24C21048EDA}"/>
          </ac:cxnSpMkLst>
        </pc:cxnChg>
        <pc:cxnChg chg="del mod">
          <ac:chgData name="Sudvarg, Marion" userId="2bb9b31b-5f3c-4f72-8e1f-41eb276ee9c6" providerId="ADAL" clId="{9B3C58E1-CF7A-4FE2-8E7B-B8D1B7386FB1}" dt="2024-07-08T14:56:57.428" v="2097" actId="478"/>
          <ac:cxnSpMkLst>
            <pc:docMk/>
            <pc:sldMk cId="1288601112" sldId="285"/>
            <ac:cxnSpMk id="422" creationId="{81173AF5-BEF0-2A1C-5166-8A2F553E2864}"/>
          </ac:cxnSpMkLst>
        </pc:cxnChg>
        <pc:cxnChg chg="del">
          <ac:chgData name="Sudvarg, Marion" userId="2bb9b31b-5f3c-4f72-8e1f-41eb276ee9c6" providerId="ADAL" clId="{9B3C58E1-CF7A-4FE2-8E7B-B8D1B7386FB1}" dt="2024-07-08T14:56:57.428" v="2097" actId="478"/>
          <ac:cxnSpMkLst>
            <pc:docMk/>
            <pc:sldMk cId="1288601112" sldId="285"/>
            <ac:cxnSpMk id="423" creationId="{D4EEF876-71E7-D13D-59B8-6D3BC0393683}"/>
          </ac:cxnSpMkLst>
        </pc:cxnChg>
        <pc:cxnChg chg="del">
          <ac:chgData name="Sudvarg, Marion" userId="2bb9b31b-5f3c-4f72-8e1f-41eb276ee9c6" providerId="ADAL" clId="{9B3C58E1-CF7A-4FE2-8E7B-B8D1B7386FB1}" dt="2024-07-08T14:56:57.428" v="2097" actId="478"/>
          <ac:cxnSpMkLst>
            <pc:docMk/>
            <pc:sldMk cId="1288601112" sldId="285"/>
            <ac:cxnSpMk id="424" creationId="{B104BDE3-8388-16DB-F031-AF1D69219DC0}"/>
          </ac:cxnSpMkLst>
        </pc:cxnChg>
        <pc:cxnChg chg="del">
          <ac:chgData name="Sudvarg, Marion" userId="2bb9b31b-5f3c-4f72-8e1f-41eb276ee9c6" providerId="ADAL" clId="{9B3C58E1-CF7A-4FE2-8E7B-B8D1B7386FB1}" dt="2024-07-08T14:56:57.428" v="2097" actId="478"/>
          <ac:cxnSpMkLst>
            <pc:docMk/>
            <pc:sldMk cId="1288601112" sldId="285"/>
            <ac:cxnSpMk id="425" creationId="{E3DD7DA8-111F-116C-6705-F5D29F9916BA}"/>
          </ac:cxnSpMkLst>
        </pc:cxnChg>
        <pc:cxnChg chg="del mod">
          <ac:chgData name="Sudvarg, Marion" userId="2bb9b31b-5f3c-4f72-8e1f-41eb276ee9c6" providerId="ADAL" clId="{9B3C58E1-CF7A-4FE2-8E7B-B8D1B7386FB1}" dt="2024-07-08T14:56:57.428" v="2097" actId="478"/>
          <ac:cxnSpMkLst>
            <pc:docMk/>
            <pc:sldMk cId="1288601112" sldId="285"/>
            <ac:cxnSpMk id="426" creationId="{0A2D980D-554D-9581-53B6-80A8C2FB6EF8}"/>
          </ac:cxnSpMkLst>
        </pc:cxnChg>
        <pc:cxnChg chg="del mod">
          <ac:chgData name="Sudvarg, Marion" userId="2bb9b31b-5f3c-4f72-8e1f-41eb276ee9c6" providerId="ADAL" clId="{9B3C58E1-CF7A-4FE2-8E7B-B8D1B7386FB1}" dt="2024-07-08T14:56:57.428" v="2097" actId="478"/>
          <ac:cxnSpMkLst>
            <pc:docMk/>
            <pc:sldMk cId="1288601112" sldId="285"/>
            <ac:cxnSpMk id="427" creationId="{30F5BF91-2586-71F0-4B7D-7B288BB520F8}"/>
          </ac:cxnSpMkLst>
        </pc:cxnChg>
        <pc:cxnChg chg="del">
          <ac:chgData name="Sudvarg, Marion" userId="2bb9b31b-5f3c-4f72-8e1f-41eb276ee9c6" providerId="ADAL" clId="{9B3C58E1-CF7A-4FE2-8E7B-B8D1B7386FB1}" dt="2024-07-08T14:56:57.428" v="2097" actId="478"/>
          <ac:cxnSpMkLst>
            <pc:docMk/>
            <pc:sldMk cId="1288601112" sldId="285"/>
            <ac:cxnSpMk id="428" creationId="{EE8A8B21-8BDC-6444-EFC3-A7515CD0CB3C}"/>
          </ac:cxnSpMkLst>
        </pc:cxnChg>
        <pc:cxnChg chg="del">
          <ac:chgData name="Sudvarg, Marion" userId="2bb9b31b-5f3c-4f72-8e1f-41eb276ee9c6" providerId="ADAL" clId="{9B3C58E1-CF7A-4FE2-8E7B-B8D1B7386FB1}" dt="2024-07-08T14:56:57.428" v="2097" actId="478"/>
          <ac:cxnSpMkLst>
            <pc:docMk/>
            <pc:sldMk cId="1288601112" sldId="285"/>
            <ac:cxnSpMk id="429" creationId="{33B26190-61D6-6902-9E7B-DE1A5F67E12A}"/>
          </ac:cxnSpMkLst>
        </pc:cxnChg>
        <pc:cxnChg chg="del">
          <ac:chgData name="Sudvarg, Marion" userId="2bb9b31b-5f3c-4f72-8e1f-41eb276ee9c6" providerId="ADAL" clId="{9B3C58E1-CF7A-4FE2-8E7B-B8D1B7386FB1}" dt="2024-07-08T14:56:57.428" v="2097" actId="478"/>
          <ac:cxnSpMkLst>
            <pc:docMk/>
            <pc:sldMk cId="1288601112" sldId="285"/>
            <ac:cxnSpMk id="430" creationId="{9ECD98DE-91D7-D8CF-EA6D-DDCF6FCAD4EB}"/>
          </ac:cxnSpMkLst>
        </pc:cxnChg>
        <pc:cxnChg chg="del mod">
          <ac:chgData name="Sudvarg, Marion" userId="2bb9b31b-5f3c-4f72-8e1f-41eb276ee9c6" providerId="ADAL" clId="{9B3C58E1-CF7A-4FE2-8E7B-B8D1B7386FB1}" dt="2024-07-08T14:56:57.428" v="2097" actId="478"/>
          <ac:cxnSpMkLst>
            <pc:docMk/>
            <pc:sldMk cId="1288601112" sldId="285"/>
            <ac:cxnSpMk id="431" creationId="{C086B899-F5BC-AD58-D705-57C9E7F7E838}"/>
          </ac:cxnSpMkLst>
        </pc:cxnChg>
        <pc:cxnChg chg="del">
          <ac:chgData name="Sudvarg, Marion" userId="2bb9b31b-5f3c-4f72-8e1f-41eb276ee9c6" providerId="ADAL" clId="{9B3C58E1-CF7A-4FE2-8E7B-B8D1B7386FB1}" dt="2024-07-08T14:56:57.428" v="2097" actId="478"/>
          <ac:cxnSpMkLst>
            <pc:docMk/>
            <pc:sldMk cId="1288601112" sldId="285"/>
            <ac:cxnSpMk id="432" creationId="{E0C4E959-58EB-FD6E-1488-8DA8FFD4EA17}"/>
          </ac:cxnSpMkLst>
        </pc:cxnChg>
        <pc:cxnChg chg="del mod">
          <ac:chgData name="Sudvarg, Marion" userId="2bb9b31b-5f3c-4f72-8e1f-41eb276ee9c6" providerId="ADAL" clId="{9B3C58E1-CF7A-4FE2-8E7B-B8D1B7386FB1}" dt="2024-07-08T14:56:57.428" v="2097" actId="478"/>
          <ac:cxnSpMkLst>
            <pc:docMk/>
            <pc:sldMk cId="1288601112" sldId="285"/>
            <ac:cxnSpMk id="442" creationId="{59353D11-D7F8-0F95-77CD-A297506659E6}"/>
          </ac:cxnSpMkLst>
        </pc:cxnChg>
        <pc:cxnChg chg="del">
          <ac:chgData name="Sudvarg, Marion" userId="2bb9b31b-5f3c-4f72-8e1f-41eb276ee9c6" providerId="ADAL" clId="{9B3C58E1-CF7A-4FE2-8E7B-B8D1B7386FB1}" dt="2024-07-08T14:56:57.428" v="2097" actId="478"/>
          <ac:cxnSpMkLst>
            <pc:docMk/>
            <pc:sldMk cId="1288601112" sldId="285"/>
            <ac:cxnSpMk id="443" creationId="{0639292D-8081-EC76-C5BD-5FBCBA802F8D}"/>
          </ac:cxnSpMkLst>
        </pc:cxnChg>
        <pc:cxnChg chg="del mod">
          <ac:chgData name="Sudvarg, Marion" userId="2bb9b31b-5f3c-4f72-8e1f-41eb276ee9c6" providerId="ADAL" clId="{9B3C58E1-CF7A-4FE2-8E7B-B8D1B7386FB1}" dt="2024-07-08T14:56:57.428" v="2097" actId="478"/>
          <ac:cxnSpMkLst>
            <pc:docMk/>
            <pc:sldMk cId="1288601112" sldId="285"/>
            <ac:cxnSpMk id="444" creationId="{E824E9E8-4428-CBA4-3860-322FD0ACF1CA}"/>
          </ac:cxnSpMkLst>
        </pc:cxnChg>
        <pc:cxnChg chg="del">
          <ac:chgData name="Sudvarg, Marion" userId="2bb9b31b-5f3c-4f72-8e1f-41eb276ee9c6" providerId="ADAL" clId="{9B3C58E1-CF7A-4FE2-8E7B-B8D1B7386FB1}" dt="2024-07-08T14:56:57.428" v="2097" actId="478"/>
          <ac:cxnSpMkLst>
            <pc:docMk/>
            <pc:sldMk cId="1288601112" sldId="285"/>
            <ac:cxnSpMk id="445" creationId="{C40F440B-2FE7-EEB2-4B54-9847C7BCE541}"/>
          </ac:cxnSpMkLst>
        </pc:cxnChg>
        <pc:cxnChg chg="del">
          <ac:chgData name="Sudvarg, Marion" userId="2bb9b31b-5f3c-4f72-8e1f-41eb276ee9c6" providerId="ADAL" clId="{9B3C58E1-CF7A-4FE2-8E7B-B8D1B7386FB1}" dt="2024-07-08T14:56:57.428" v="2097" actId="478"/>
          <ac:cxnSpMkLst>
            <pc:docMk/>
            <pc:sldMk cId="1288601112" sldId="285"/>
            <ac:cxnSpMk id="446" creationId="{9755C906-926B-9C84-2BF2-77415551A123}"/>
          </ac:cxnSpMkLst>
        </pc:cxnChg>
        <pc:cxnChg chg="del mod">
          <ac:chgData name="Sudvarg, Marion" userId="2bb9b31b-5f3c-4f72-8e1f-41eb276ee9c6" providerId="ADAL" clId="{9B3C58E1-CF7A-4FE2-8E7B-B8D1B7386FB1}" dt="2024-07-08T14:56:57.428" v="2097" actId="478"/>
          <ac:cxnSpMkLst>
            <pc:docMk/>
            <pc:sldMk cId="1288601112" sldId="285"/>
            <ac:cxnSpMk id="447" creationId="{2ACBF06F-69A4-D704-1536-3B818FA6B5C9}"/>
          </ac:cxnSpMkLst>
        </pc:cxnChg>
        <pc:cxnChg chg="del">
          <ac:chgData name="Sudvarg, Marion" userId="2bb9b31b-5f3c-4f72-8e1f-41eb276ee9c6" providerId="ADAL" clId="{9B3C58E1-CF7A-4FE2-8E7B-B8D1B7386FB1}" dt="2024-07-08T14:56:57.428" v="2097" actId="478"/>
          <ac:cxnSpMkLst>
            <pc:docMk/>
            <pc:sldMk cId="1288601112" sldId="285"/>
            <ac:cxnSpMk id="448" creationId="{F449B852-D247-096A-761A-F9FFC9967B58}"/>
          </ac:cxnSpMkLst>
        </pc:cxnChg>
        <pc:cxnChg chg="del">
          <ac:chgData name="Sudvarg, Marion" userId="2bb9b31b-5f3c-4f72-8e1f-41eb276ee9c6" providerId="ADAL" clId="{9B3C58E1-CF7A-4FE2-8E7B-B8D1B7386FB1}" dt="2024-07-08T14:56:57.428" v="2097" actId="478"/>
          <ac:cxnSpMkLst>
            <pc:docMk/>
            <pc:sldMk cId="1288601112" sldId="285"/>
            <ac:cxnSpMk id="449" creationId="{38E516D4-D965-B3A7-C11C-6B46023D490A}"/>
          </ac:cxnSpMkLst>
        </pc:cxnChg>
        <pc:cxnChg chg="del">
          <ac:chgData name="Sudvarg, Marion" userId="2bb9b31b-5f3c-4f72-8e1f-41eb276ee9c6" providerId="ADAL" clId="{9B3C58E1-CF7A-4FE2-8E7B-B8D1B7386FB1}" dt="2024-07-08T14:56:57.428" v="2097" actId="478"/>
          <ac:cxnSpMkLst>
            <pc:docMk/>
            <pc:sldMk cId="1288601112" sldId="285"/>
            <ac:cxnSpMk id="450" creationId="{8E4D6D7F-4D40-C8F4-B66F-E9C61E816F05}"/>
          </ac:cxnSpMkLst>
        </pc:cxnChg>
        <pc:cxnChg chg="del mod">
          <ac:chgData name="Sudvarg, Marion" userId="2bb9b31b-5f3c-4f72-8e1f-41eb276ee9c6" providerId="ADAL" clId="{9B3C58E1-CF7A-4FE2-8E7B-B8D1B7386FB1}" dt="2024-07-08T14:56:57.428" v="2097" actId="478"/>
          <ac:cxnSpMkLst>
            <pc:docMk/>
            <pc:sldMk cId="1288601112" sldId="285"/>
            <ac:cxnSpMk id="451" creationId="{38086A0D-DF73-62D7-1C73-D727AFD71BA2}"/>
          </ac:cxnSpMkLst>
        </pc:cxnChg>
        <pc:cxnChg chg="del mod">
          <ac:chgData name="Sudvarg, Marion" userId="2bb9b31b-5f3c-4f72-8e1f-41eb276ee9c6" providerId="ADAL" clId="{9B3C58E1-CF7A-4FE2-8E7B-B8D1B7386FB1}" dt="2024-07-08T14:56:57.428" v="2097" actId="478"/>
          <ac:cxnSpMkLst>
            <pc:docMk/>
            <pc:sldMk cId="1288601112" sldId="285"/>
            <ac:cxnSpMk id="452" creationId="{B040EBE6-0DA7-03BD-A3C0-D4303CF0B959}"/>
          </ac:cxnSpMkLst>
        </pc:cxnChg>
        <pc:cxnChg chg="del">
          <ac:chgData name="Sudvarg, Marion" userId="2bb9b31b-5f3c-4f72-8e1f-41eb276ee9c6" providerId="ADAL" clId="{9B3C58E1-CF7A-4FE2-8E7B-B8D1B7386FB1}" dt="2024-07-08T14:56:57.428" v="2097" actId="478"/>
          <ac:cxnSpMkLst>
            <pc:docMk/>
            <pc:sldMk cId="1288601112" sldId="285"/>
            <ac:cxnSpMk id="453" creationId="{763FBCA4-D82C-A130-CF11-684509A7A197}"/>
          </ac:cxnSpMkLst>
        </pc:cxnChg>
        <pc:cxnChg chg="del">
          <ac:chgData name="Sudvarg, Marion" userId="2bb9b31b-5f3c-4f72-8e1f-41eb276ee9c6" providerId="ADAL" clId="{9B3C58E1-CF7A-4FE2-8E7B-B8D1B7386FB1}" dt="2024-07-08T14:56:57.428" v="2097" actId="478"/>
          <ac:cxnSpMkLst>
            <pc:docMk/>
            <pc:sldMk cId="1288601112" sldId="285"/>
            <ac:cxnSpMk id="454" creationId="{AF412C29-F40F-A552-BED8-3F1B47347D9F}"/>
          </ac:cxnSpMkLst>
        </pc:cxnChg>
        <pc:cxnChg chg="del">
          <ac:chgData name="Sudvarg, Marion" userId="2bb9b31b-5f3c-4f72-8e1f-41eb276ee9c6" providerId="ADAL" clId="{9B3C58E1-CF7A-4FE2-8E7B-B8D1B7386FB1}" dt="2024-07-08T14:56:57.428" v="2097" actId="478"/>
          <ac:cxnSpMkLst>
            <pc:docMk/>
            <pc:sldMk cId="1288601112" sldId="285"/>
            <ac:cxnSpMk id="455" creationId="{DA69864A-505A-0D4C-1532-3781D8E5A330}"/>
          </ac:cxnSpMkLst>
        </pc:cxnChg>
        <pc:cxnChg chg="del mod">
          <ac:chgData name="Sudvarg, Marion" userId="2bb9b31b-5f3c-4f72-8e1f-41eb276ee9c6" providerId="ADAL" clId="{9B3C58E1-CF7A-4FE2-8E7B-B8D1B7386FB1}" dt="2024-07-08T14:56:57.428" v="2097" actId="478"/>
          <ac:cxnSpMkLst>
            <pc:docMk/>
            <pc:sldMk cId="1288601112" sldId="285"/>
            <ac:cxnSpMk id="456" creationId="{B34CB352-C557-22C6-42E3-EC5901625FBE}"/>
          </ac:cxnSpMkLst>
        </pc:cxnChg>
        <pc:cxnChg chg="del">
          <ac:chgData name="Sudvarg, Marion" userId="2bb9b31b-5f3c-4f72-8e1f-41eb276ee9c6" providerId="ADAL" clId="{9B3C58E1-CF7A-4FE2-8E7B-B8D1B7386FB1}" dt="2024-07-08T14:56:57.428" v="2097" actId="478"/>
          <ac:cxnSpMkLst>
            <pc:docMk/>
            <pc:sldMk cId="1288601112" sldId="285"/>
            <ac:cxnSpMk id="457" creationId="{8E848559-376F-8F99-6ED7-47234501177D}"/>
          </ac:cxnSpMkLst>
        </pc:cxnChg>
        <pc:cxnChg chg="del mod">
          <ac:chgData name="Sudvarg, Marion" userId="2bb9b31b-5f3c-4f72-8e1f-41eb276ee9c6" providerId="ADAL" clId="{9B3C58E1-CF7A-4FE2-8E7B-B8D1B7386FB1}" dt="2024-07-08T14:56:57.428" v="2097" actId="478"/>
          <ac:cxnSpMkLst>
            <pc:docMk/>
            <pc:sldMk cId="1288601112" sldId="285"/>
            <ac:cxnSpMk id="468" creationId="{0D027A8A-FC12-725E-C8E9-0D5221A7F604}"/>
          </ac:cxnSpMkLst>
        </pc:cxnChg>
        <pc:cxnChg chg="del mod">
          <ac:chgData name="Sudvarg, Marion" userId="2bb9b31b-5f3c-4f72-8e1f-41eb276ee9c6" providerId="ADAL" clId="{9B3C58E1-CF7A-4FE2-8E7B-B8D1B7386FB1}" dt="2024-07-08T14:56:57.428" v="2097" actId="478"/>
          <ac:cxnSpMkLst>
            <pc:docMk/>
            <pc:sldMk cId="1288601112" sldId="285"/>
            <ac:cxnSpMk id="469" creationId="{0FFD57F9-064E-7D7B-11E8-53CDE23960AA}"/>
          </ac:cxnSpMkLst>
        </pc:cxnChg>
        <pc:cxnChg chg="del mod">
          <ac:chgData name="Sudvarg, Marion" userId="2bb9b31b-5f3c-4f72-8e1f-41eb276ee9c6" providerId="ADAL" clId="{9B3C58E1-CF7A-4FE2-8E7B-B8D1B7386FB1}" dt="2024-07-08T14:56:57.428" v="2097" actId="478"/>
          <ac:cxnSpMkLst>
            <pc:docMk/>
            <pc:sldMk cId="1288601112" sldId="285"/>
            <ac:cxnSpMk id="470" creationId="{FB48B82E-49C4-B70F-51BA-17A19B8563C5}"/>
          </ac:cxnSpMkLst>
        </pc:cxnChg>
        <pc:cxnChg chg="del mod">
          <ac:chgData name="Sudvarg, Marion" userId="2bb9b31b-5f3c-4f72-8e1f-41eb276ee9c6" providerId="ADAL" clId="{9B3C58E1-CF7A-4FE2-8E7B-B8D1B7386FB1}" dt="2024-07-08T14:56:57.428" v="2097" actId="478"/>
          <ac:cxnSpMkLst>
            <pc:docMk/>
            <pc:sldMk cId="1288601112" sldId="285"/>
            <ac:cxnSpMk id="471" creationId="{65F9FB5F-9858-A0BD-B9DF-B7CC21311F26}"/>
          </ac:cxnSpMkLst>
        </pc:cxnChg>
        <pc:cxnChg chg="del mod">
          <ac:chgData name="Sudvarg, Marion" userId="2bb9b31b-5f3c-4f72-8e1f-41eb276ee9c6" providerId="ADAL" clId="{9B3C58E1-CF7A-4FE2-8E7B-B8D1B7386FB1}" dt="2024-07-08T14:56:57.428" v="2097" actId="478"/>
          <ac:cxnSpMkLst>
            <pc:docMk/>
            <pc:sldMk cId="1288601112" sldId="285"/>
            <ac:cxnSpMk id="472" creationId="{843503B4-B819-52C7-6BD5-AE5DD098ED8E}"/>
          </ac:cxnSpMkLst>
        </pc:cxnChg>
        <pc:cxnChg chg="del mod">
          <ac:chgData name="Sudvarg, Marion" userId="2bb9b31b-5f3c-4f72-8e1f-41eb276ee9c6" providerId="ADAL" clId="{9B3C58E1-CF7A-4FE2-8E7B-B8D1B7386FB1}" dt="2024-07-08T14:56:57.428" v="2097" actId="478"/>
          <ac:cxnSpMkLst>
            <pc:docMk/>
            <pc:sldMk cId="1288601112" sldId="285"/>
            <ac:cxnSpMk id="473" creationId="{37AF9189-FEC0-797A-7148-AD7F6663868D}"/>
          </ac:cxnSpMkLst>
        </pc:cxnChg>
        <pc:cxnChg chg="del mod">
          <ac:chgData name="Sudvarg, Marion" userId="2bb9b31b-5f3c-4f72-8e1f-41eb276ee9c6" providerId="ADAL" clId="{9B3C58E1-CF7A-4FE2-8E7B-B8D1B7386FB1}" dt="2024-07-08T14:56:57.428" v="2097" actId="478"/>
          <ac:cxnSpMkLst>
            <pc:docMk/>
            <pc:sldMk cId="1288601112" sldId="285"/>
            <ac:cxnSpMk id="474" creationId="{FCF57493-A42F-C68E-8E21-D0323FA0B5DE}"/>
          </ac:cxnSpMkLst>
        </pc:cxnChg>
        <pc:cxnChg chg="del mod">
          <ac:chgData name="Sudvarg, Marion" userId="2bb9b31b-5f3c-4f72-8e1f-41eb276ee9c6" providerId="ADAL" clId="{9B3C58E1-CF7A-4FE2-8E7B-B8D1B7386FB1}" dt="2024-07-08T14:56:57.428" v="2097" actId="478"/>
          <ac:cxnSpMkLst>
            <pc:docMk/>
            <pc:sldMk cId="1288601112" sldId="285"/>
            <ac:cxnSpMk id="475" creationId="{CCB349E4-9C54-F1DD-8BCD-9C9AC6BA74F2}"/>
          </ac:cxnSpMkLst>
        </pc:cxnChg>
        <pc:cxnChg chg="del">
          <ac:chgData name="Sudvarg, Marion" userId="2bb9b31b-5f3c-4f72-8e1f-41eb276ee9c6" providerId="ADAL" clId="{9B3C58E1-CF7A-4FE2-8E7B-B8D1B7386FB1}" dt="2024-07-08T14:56:57.428" v="2097" actId="478"/>
          <ac:cxnSpMkLst>
            <pc:docMk/>
            <pc:sldMk cId="1288601112" sldId="285"/>
            <ac:cxnSpMk id="476" creationId="{B78E634E-FD6F-337E-A97C-85B6F5E95B06}"/>
          </ac:cxnSpMkLst>
        </pc:cxnChg>
        <pc:cxnChg chg="del mod">
          <ac:chgData name="Sudvarg, Marion" userId="2bb9b31b-5f3c-4f72-8e1f-41eb276ee9c6" providerId="ADAL" clId="{9B3C58E1-CF7A-4FE2-8E7B-B8D1B7386FB1}" dt="2024-07-08T14:56:57.428" v="2097" actId="478"/>
          <ac:cxnSpMkLst>
            <pc:docMk/>
            <pc:sldMk cId="1288601112" sldId="285"/>
            <ac:cxnSpMk id="477" creationId="{7C10EB84-2AF7-87AC-FD56-2DE2A0404DF7}"/>
          </ac:cxnSpMkLst>
        </pc:cxnChg>
        <pc:cxnChg chg="del mod">
          <ac:chgData name="Sudvarg, Marion" userId="2bb9b31b-5f3c-4f72-8e1f-41eb276ee9c6" providerId="ADAL" clId="{9B3C58E1-CF7A-4FE2-8E7B-B8D1B7386FB1}" dt="2024-07-08T14:56:57.428" v="2097" actId="478"/>
          <ac:cxnSpMkLst>
            <pc:docMk/>
            <pc:sldMk cId="1288601112" sldId="285"/>
            <ac:cxnSpMk id="478" creationId="{7F2D5D6D-E1B5-CD91-C78C-F2FA60B3787A}"/>
          </ac:cxnSpMkLst>
        </pc:cxnChg>
        <pc:cxnChg chg="del mod">
          <ac:chgData name="Sudvarg, Marion" userId="2bb9b31b-5f3c-4f72-8e1f-41eb276ee9c6" providerId="ADAL" clId="{9B3C58E1-CF7A-4FE2-8E7B-B8D1B7386FB1}" dt="2024-07-08T14:56:57.428" v="2097" actId="478"/>
          <ac:cxnSpMkLst>
            <pc:docMk/>
            <pc:sldMk cId="1288601112" sldId="285"/>
            <ac:cxnSpMk id="479" creationId="{A1147DE0-2E38-83F0-446F-69643D31278D}"/>
          </ac:cxnSpMkLst>
        </pc:cxnChg>
        <pc:cxnChg chg="del mod">
          <ac:chgData name="Sudvarg, Marion" userId="2bb9b31b-5f3c-4f72-8e1f-41eb276ee9c6" providerId="ADAL" clId="{9B3C58E1-CF7A-4FE2-8E7B-B8D1B7386FB1}" dt="2024-07-08T14:56:57.428" v="2097" actId="478"/>
          <ac:cxnSpMkLst>
            <pc:docMk/>
            <pc:sldMk cId="1288601112" sldId="285"/>
            <ac:cxnSpMk id="482" creationId="{4982EC2B-F967-865D-109C-23C8E3C8F803}"/>
          </ac:cxnSpMkLst>
        </pc:cxnChg>
        <pc:cxnChg chg="del mod">
          <ac:chgData name="Sudvarg, Marion" userId="2bb9b31b-5f3c-4f72-8e1f-41eb276ee9c6" providerId="ADAL" clId="{9B3C58E1-CF7A-4FE2-8E7B-B8D1B7386FB1}" dt="2024-07-08T14:56:57.428" v="2097" actId="478"/>
          <ac:cxnSpMkLst>
            <pc:docMk/>
            <pc:sldMk cId="1288601112" sldId="285"/>
            <ac:cxnSpMk id="483" creationId="{DB419980-CE17-D0EC-5EC2-7879B85AEFAA}"/>
          </ac:cxnSpMkLst>
        </pc:cxnChg>
        <pc:cxnChg chg="del mod">
          <ac:chgData name="Sudvarg, Marion" userId="2bb9b31b-5f3c-4f72-8e1f-41eb276ee9c6" providerId="ADAL" clId="{9B3C58E1-CF7A-4FE2-8E7B-B8D1B7386FB1}" dt="2024-07-08T14:56:57.428" v="2097" actId="478"/>
          <ac:cxnSpMkLst>
            <pc:docMk/>
            <pc:sldMk cId="1288601112" sldId="285"/>
            <ac:cxnSpMk id="484" creationId="{F1E75960-01D0-4F17-B807-A65D4A65AE52}"/>
          </ac:cxnSpMkLst>
        </pc:cxnChg>
        <pc:cxnChg chg="del mod">
          <ac:chgData name="Sudvarg, Marion" userId="2bb9b31b-5f3c-4f72-8e1f-41eb276ee9c6" providerId="ADAL" clId="{9B3C58E1-CF7A-4FE2-8E7B-B8D1B7386FB1}" dt="2024-07-08T14:56:57.428" v="2097" actId="478"/>
          <ac:cxnSpMkLst>
            <pc:docMk/>
            <pc:sldMk cId="1288601112" sldId="285"/>
            <ac:cxnSpMk id="485" creationId="{FC8AD35C-FFF2-2CFD-D967-A3389D3135E6}"/>
          </ac:cxnSpMkLst>
        </pc:cxnChg>
        <pc:cxnChg chg="del">
          <ac:chgData name="Sudvarg, Marion" userId="2bb9b31b-5f3c-4f72-8e1f-41eb276ee9c6" providerId="ADAL" clId="{9B3C58E1-CF7A-4FE2-8E7B-B8D1B7386FB1}" dt="2024-07-08T14:56:57.428" v="2097" actId="478"/>
          <ac:cxnSpMkLst>
            <pc:docMk/>
            <pc:sldMk cId="1288601112" sldId="285"/>
            <ac:cxnSpMk id="486" creationId="{DBA6272C-94C7-B425-579C-1657D8FDDFA5}"/>
          </ac:cxnSpMkLst>
        </pc:cxnChg>
        <pc:cxnChg chg="add mod">
          <ac:chgData name="Sudvarg, Marion" userId="2bb9b31b-5f3c-4f72-8e1f-41eb276ee9c6" providerId="ADAL" clId="{9B3C58E1-CF7A-4FE2-8E7B-B8D1B7386FB1}" dt="2024-07-08T14:56:57.778" v="2098"/>
          <ac:cxnSpMkLst>
            <pc:docMk/>
            <pc:sldMk cId="1288601112" sldId="285"/>
            <ac:cxnSpMk id="487" creationId="{FD42F13F-29B3-0E99-2009-D2CD52057275}"/>
          </ac:cxnSpMkLst>
        </pc:cxnChg>
        <pc:cxnChg chg="mod">
          <ac:chgData name="Sudvarg, Marion" userId="2bb9b31b-5f3c-4f72-8e1f-41eb276ee9c6" providerId="ADAL" clId="{9B3C58E1-CF7A-4FE2-8E7B-B8D1B7386FB1}" dt="2024-07-08T14:56:57.428" v="2097" actId="478"/>
          <ac:cxnSpMkLst>
            <pc:docMk/>
            <pc:sldMk cId="1288601112" sldId="285"/>
            <ac:cxnSpMk id="497" creationId="{691D8D44-9AFA-3335-2644-B0E8754C0440}"/>
          </ac:cxnSpMkLst>
        </pc:cxnChg>
        <pc:cxnChg chg="mod">
          <ac:chgData name="Sudvarg, Marion" userId="2bb9b31b-5f3c-4f72-8e1f-41eb276ee9c6" providerId="ADAL" clId="{9B3C58E1-CF7A-4FE2-8E7B-B8D1B7386FB1}" dt="2024-07-08T14:56:57.428" v="2097" actId="478"/>
          <ac:cxnSpMkLst>
            <pc:docMk/>
            <pc:sldMk cId="1288601112" sldId="285"/>
            <ac:cxnSpMk id="498" creationId="{8C523FB6-C5D6-17A2-F5F6-2B9AC399BB3D}"/>
          </ac:cxnSpMkLst>
        </pc:cxnChg>
        <pc:cxnChg chg="mod">
          <ac:chgData name="Sudvarg, Marion" userId="2bb9b31b-5f3c-4f72-8e1f-41eb276ee9c6" providerId="ADAL" clId="{9B3C58E1-CF7A-4FE2-8E7B-B8D1B7386FB1}" dt="2024-07-08T14:56:57.428" v="2097" actId="478"/>
          <ac:cxnSpMkLst>
            <pc:docMk/>
            <pc:sldMk cId="1288601112" sldId="285"/>
            <ac:cxnSpMk id="499" creationId="{6528B7EF-A0D8-9091-2130-2FE099FEE31E}"/>
          </ac:cxnSpMkLst>
        </pc:cxnChg>
        <pc:cxnChg chg="mod">
          <ac:chgData name="Sudvarg, Marion" userId="2bb9b31b-5f3c-4f72-8e1f-41eb276ee9c6" providerId="ADAL" clId="{9B3C58E1-CF7A-4FE2-8E7B-B8D1B7386FB1}" dt="2024-07-08T14:56:57.428" v="2097" actId="478"/>
          <ac:cxnSpMkLst>
            <pc:docMk/>
            <pc:sldMk cId="1288601112" sldId="285"/>
            <ac:cxnSpMk id="505" creationId="{DB8E843A-EB10-FDD6-8070-C44ECBD68763}"/>
          </ac:cxnSpMkLst>
        </pc:cxnChg>
        <pc:cxnChg chg="mod">
          <ac:chgData name="Sudvarg, Marion" userId="2bb9b31b-5f3c-4f72-8e1f-41eb276ee9c6" providerId="ADAL" clId="{9B3C58E1-CF7A-4FE2-8E7B-B8D1B7386FB1}" dt="2024-07-08T14:56:57.428" v="2097" actId="478"/>
          <ac:cxnSpMkLst>
            <pc:docMk/>
            <pc:sldMk cId="1288601112" sldId="285"/>
            <ac:cxnSpMk id="506" creationId="{4C03679F-82DE-64BD-E207-442C10F38ECB}"/>
          </ac:cxnSpMkLst>
        </pc:cxnChg>
        <pc:cxnChg chg="mod">
          <ac:chgData name="Sudvarg, Marion" userId="2bb9b31b-5f3c-4f72-8e1f-41eb276ee9c6" providerId="ADAL" clId="{9B3C58E1-CF7A-4FE2-8E7B-B8D1B7386FB1}" dt="2024-07-08T14:56:57.428" v="2097" actId="478"/>
          <ac:cxnSpMkLst>
            <pc:docMk/>
            <pc:sldMk cId="1288601112" sldId="285"/>
            <ac:cxnSpMk id="507" creationId="{72BB6111-8ABF-CEDB-9353-38DCC0CFF9DE}"/>
          </ac:cxnSpMkLst>
        </pc:cxnChg>
        <pc:cxnChg chg="mod">
          <ac:chgData name="Sudvarg, Marion" userId="2bb9b31b-5f3c-4f72-8e1f-41eb276ee9c6" providerId="ADAL" clId="{9B3C58E1-CF7A-4FE2-8E7B-B8D1B7386FB1}" dt="2024-07-08T14:56:57.428" v="2097" actId="478"/>
          <ac:cxnSpMkLst>
            <pc:docMk/>
            <pc:sldMk cId="1288601112" sldId="285"/>
            <ac:cxnSpMk id="513" creationId="{CF884036-4A58-5853-1105-7D1F6F74941F}"/>
          </ac:cxnSpMkLst>
        </pc:cxnChg>
        <pc:cxnChg chg="mod">
          <ac:chgData name="Sudvarg, Marion" userId="2bb9b31b-5f3c-4f72-8e1f-41eb276ee9c6" providerId="ADAL" clId="{9B3C58E1-CF7A-4FE2-8E7B-B8D1B7386FB1}" dt="2024-07-08T14:56:57.428" v="2097" actId="478"/>
          <ac:cxnSpMkLst>
            <pc:docMk/>
            <pc:sldMk cId="1288601112" sldId="285"/>
            <ac:cxnSpMk id="514" creationId="{5ACE9069-8D77-3161-725A-2DCC41197839}"/>
          </ac:cxnSpMkLst>
        </pc:cxnChg>
        <pc:cxnChg chg="mod">
          <ac:chgData name="Sudvarg, Marion" userId="2bb9b31b-5f3c-4f72-8e1f-41eb276ee9c6" providerId="ADAL" clId="{9B3C58E1-CF7A-4FE2-8E7B-B8D1B7386FB1}" dt="2024-07-08T14:56:57.428" v="2097" actId="478"/>
          <ac:cxnSpMkLst>
            <pc:docMk/>
            <pc:sldMk cId="1288601112" sldId="285"/>
            <ac:cxnSpMk id="515" creationId="{6748F1F0-DA3E-6B0E-E7C9-7493CFEC9829}"/>
          </ac:cxnSpMkLst>
        </pc:cxnChg>
        <pc:cxnChg chg="add mod">
          <ac:chgData name="Sudvarg, Marion" userId="2bb9b31b-5f3c-4f72-8e1f-41eb276ee9c6" providerId="ADAL" clId="{9B3C58E1-CF7A-4FE2-8E7B-B8D1B7386FB1}" dt="2024-07-08T14:56:57.778" v="2098"/>
          <ac:cxnSpMkLst>
            <pc:docMk/>
            <pc:sldMk cId="1288601112" sldId="285"/>
            <ac:cxnSpMk id="521" creationId="{36E96F19-6952-8EB3-44B0-4EFE382395F2}"/>
          </ac:cxnSpMkLst>
        </pc:cxnChg>
        <pc:cxnChg chg="add mod">
          <ac:chgData name="Sudvarg, Marion" userId="2bb9b31b-5f3c-4f72-8e1f-41eb276ee9c6" providerId="ADAL" clId="{9B3C58E1-CF7A-4FE2-8E7B-B8D1B7386FB1}" dt="2024-07-08T14:56:57.778" v="2098"/>
          <ac:cxnSpMkLst>
            <pc:docMk/>
            <pc:sldMk cId="1288601112" sldId="285"/>
            <ac:cxnSpMk id="522" creationId="{74396E9D-CEDC-8F56-E30A-1485F786164C}"/>
          </ac:cxnSpMkLst>
        </pc:cxnChg>
        <pc:cxnChg chg="add mod">
          <ac:chgData name="Sudvarg, Marion" userId="2bb9b31b-5f3c-4f72-8e1f-41eb276ee9c6" providerId="ADAL" clId="{9B3C58E1-CF7A-4FE2-8E7B-B8D1B7386FB1}" dt="2024-07-08T14:56:57.778" v="2098"/>
          <ac:cxnSpMkLst>
            <pc:docMk/>
            <pc:sldMk cId="1288601112" sldId="285"/>
            <ac:cxnSpMk id="523" creationId="{A2510E5C-FACA-8F4C-69A8-D6EB62F9D377}"/>
          </ac:cxnSpMkLst>
        </pc:cxnChg>
        <pc:cxnChg chg="add mod">
          <ac:chgData name="Sudvarg, Marion" userId="2bb9b31b-5f3c-4f72-8e1f-41eb276ee9c6" providerId="ADAL" clId="{9B3C58E1-CF7A-4FE2-8E7B-B8D1B7386FB1}" dt="2024-07-08T14:56:57.778" v="2098"/>
          <ac:cxnSpMkLst>
            <pc:docMk/>
            <pc:sldMk cId="1288601112" sldId="285"/>
            <ac:cxnSpMk id="524" creationId="{B443D97E-FA6F-D8E2-6786-FAB267F6BA0B}"/>
          </ac:cxnSpMkLst>
        </pc:cxnChg>
        <pc:cxnChg chg="add mod">
          <ac:chgData name="Sudvarg, Marion" userId="2bb9b31b-5f3c-4f72-8e1f-41eb276ee9c6" providerId="ADAL" clId="{9B3C58E1-CF7A-4FE2-8E7B-B8D1B7386FB1}" dt="2024-07-08T14:56:57.778" v="2098"/>
          <ac:cxnSpMkLst>
            <pc:docMk/>
            <pc:sldMk cId="1288601112" sldId="285"/>
            <ac:cxnSpMk id="525" creationId="{ED137352-BB4B-1B8E-FA48-B8A6D1CA0DD2}"/>
          </ac:cxnSpMkLst>
        </pc:cxnChg>
        <pc:cxnChg chg="add mod">
          <ac:chgData name="Sudvarg, Marion" userId="2bb9b31b-5f3c-4f72-8e1f-41eb276ee9c6" providerId="ADAL" clId="{9B3C58E1-CF7A-4FE2-8E7B-B8D1B7386FB1}" dt="2024-07-08T14:56:57.778" v="2098"/>
          <ac:cxnSpMkLst>
            <pc:docMk/>
            <pc:sldMk cId="1288601112" sldId="285"/>
            <ac:cxnSpMk id="526" creationId="{015F6E5C-C070-784E-129B-C77B4764408F}"/>
          </ac:cxnSpMkLst>
        </pc:cxnChg>
        <pc:cxnChg chg="add mod">
          <ac:chgData name="Sudvarg, Marion" userId="2bb9b31b-5f3c-4f72-8e1f-41eb276ee9c6" providerId="ADAL" clId="{9B3C58E1-CF7A-4FE2-8E7B-B8D1B7386FB1}" dt="2024-07-08T14:56:57.778" v="2098"/>
          <ac:cxnSpMkLst>
            <pc:docMk/>
            <pc:sldMk cId="1288601112" sldId="285"/>
            <ac:cxnSpMk id="527" creationId="{2FD87D95-477C-B8AC-8205-8D43FF7F2BF3}"/>
          </ac:cxnSpMkLst>
        </pc:cxnChg>
        <pc:cxnChg chg="add mod">
          <ac:chgData name="Sudvarg, Marion" userId="2bb9b31b-5f3c-4f72-8e1f-41eb276ee9c6" providerId="ADAL" clId="{9B3C58E1-CF7A-4FE2-8E7B-B8D1B7386FB1}" dt="2024-07-08T14:56:57.778" v="2098"/>
          <ac:cxnSpMkLst>
            <pc:docMk/>
            <pc:sldMk cId="1288601112" sldId="285"/>
            <ac:cxnSpMk id="528" creationId="{AA2A8C69-4A7E-20E7-1B18-5BB28DEC14D9}"/>
          </ac:cxnSpMkLst>
        </pc:cxnChg>
        <pc:cxnChg chg="add mod">
          <ac:chgData name="Sudvarg, Marion" userId="2bb9b31b-5f3c-4f72-8e1f-41eb276ee9c6" providerId="ADAL" clId="{9B3C58E1-CF7A-4FE2-8E7B-B8D1B7386FB1}" dt="2024-07-08T14:56:57.778" v="2098"/>
          <ac:cxnSpMkLst>
            <pc:docMk/>
            <pc:sldMk cId="1288601112" sldId="285"/>
            <ac:cxnSpMk id="529" creationId="{D5F149BD-BC89-6136-ADA8-9E3528B63538}"/>
          </ac:cxnSpMkLst>
        </pc:cxnChg>
        <pc:cxnChg chg="add mod">
          <ac:chgData name="Sudvarg, Marion" userId="2bb9b31b-5f3c-4f72-8e1f-41eb276ee9c6" providerId="ADAL" clId="{9B3C58E1-CF7A-4FE2-8E7B-B8D1B7386FB1}" dt="2024-07-08T14:56:57.778" v="2098"/>
          <ac:cxnSpMkLst>
            <pc:docMk/>
            <pc:sldMk cId="1288601112" sldId="285"/>
            <ac:cxnSpMk id="530" creationId="{96760EF7-1837-CF89-24A5-BFA7EE08E325}"/>
          </ac:cxnSpMkLst>
        </pc:cxnChg>
        <pc:cxnChg chg="add mod">
          <ac:chgData name="Sudvarg, Marion" userId="2bb9b31b-5f3c-4f72-8e1f-41eb276ee9c6" providerId="ADAL" clId="{9B3C58E1-CF7A-4FE2-8E7B-B8D1B7386FB1}" dt="2024-07-08T14:56:57.778" v="2098"/>
          <ac:cxnSpMkLst>
            <pc:docMk/>
            <pc:sldMk cId="1288601112" sldId="285"/>
            <ac:cxnSpMk id="531" creationId="{66E86026-F8F1-A90D-683B-FAC8336CA391}"/>
          </ac:cxnSpMkLst>
        </pc:cxnChg>
        <pc:cxnChg chg="add mod">
          <ac:chgData name="Sudvarg, Marion" userId="2bb9b31b-5f3c-4f72-8e1f-41eb276ee9c6" providerId="ADAL" clId="{9B3C58E1-CF7A-4FE2-8E7B-B8D1B7386FB1}" dt="2024-07-08T14:56:57.778" v="2098"/>
          <ac:cxnSpMkLst>
            <pc:docMk/>
            <pc:sldMk cId="1288601112" sldId="285"/>
            <ac:cxnSpMk id="532" creationId="{F76A934A-2C4A-FEBC-F55F-B78C8B1007E4}"/>
          </ac:cxnSpMkLst>
        </pc:cxnChg>
        <pc:cxnChg chg="add mod">
          <ac:chgData name="Sudvarg, Marion" userId="2bb9b31b-5f3c-4f72-8e1f-41eb276ee9c6" providerId="ADAL" clId="{9B3C58E1-CF7A-4FE2-8E7B-B8D1B7386FB1}" dt="2024-07-08T14:56:57.778" v="2098"/>
          <ac:cxnSpMkLst>
            <pc:docMk/>
            <pc:sldMk cId="1288601112" sldId="285"/>
            <ac:cxnSpMk id="533" creationId="{D2BAE530-5107-6AAC-0365-F091DBFF492E}"/>
          </ac:cxnSpMkLst>
        </pc:cxnChg>
        <pc:cxnChg chg="add mod">
          <ac:chgData name="Sudvarg, Marion" userId="2bb9b31b-5f3c-4f72-8e1f-41eb276ee9c6" providerId="ADAL" clId="{9B3C58E1-CF7A-4FE2-8E7B-B8D1B7386FB1}" dt="2024-07-08T14:56:57.778" v="2098"/>
          <ac:cxnSpMkLst>
            <pc:docMk/>
            <pc:sldMk cId="1288601112" sldId="285"/>
            <ac:cxnSpMk id="543" creationId="{10D44914-03D1-6197-A9FC-DF531E6193FC}"/>
          </ac:cxnSpMkLst>
        </pc:cxnChg>
        <pc:cxnChg chg="add mod">
          <ac:chgData name="Sudvarg, Marion" userId="2bb9b31b-5f3c-4f72-8e1f-41eb276ee9c6" providerId="ADAL" clId="{9B3C58E1-CF7A-4FE2-8E7B-B8D1B7386FB1}" dt="2024-07-08T14:56:57.778" v="2098"/>
          <ac:cxnSpMkLst>
            <pc:docMk/>
            <pc:sldMk cId="1288601112" sldId="285"/>
            <ac:cxnSpMk id="544" creationId="{772F494C-4416-5AD8-7790-7828600ABF85}"/>
          </ac:cxnSpMkLst>
        </pc:cxnChg>
        <pc:cxnChg chg="add mod">
          <ac:chgData name="Sudvarg, Marion" userId="2bb9b31b-5f3c-4f72-8e1f-41eb276ee9c6" providerId="ADAL" clId="{9B3C58E1-CF7A-4FE2-8E7B-B8D1B7386FB1}" dt="2024-07-08T14:56:57.778" v="2098"/>
          <ac:cxnSpMkLst>
            <pc:docMk/>
            <pc:sldMk cId="1288601112" sldId="285"/>
            <ac:cxnSpMk id="545" creationId="{3FE8F628-8CE4-B8EE-8028-3015FDE9760D}"/>
          </ac:cxnSpMkLst>
        </pc:cxnChg>
        <pc:cxnChg chg="add mod">
          <ac:chgData name="Sudvarg, Marion" userId="2bb9b31b-5f3c-4f72-8e1f-41eb276ee9c6" providerId="ADAL" clId="{9B3C58E1-CF7A-4FE2-8E7B-B8D1B7386FB1}" dt="2024-07-08T14:56:57.778" v="2098"/>
          <ac:cxnSpMkLst>
            <pc:docMk/>
            <pc:sldMk cId="1288601112" sldId="285"/>
            <ac:cxnSpMk id="546" creationId="{23EF0D24-E3E4-CB96-165C-676189ED61F6}"/>
          </ac:cxnSpMkLst>
        </pc:cxnChg>
        <pc:cxnChg chg="add mod">
          <ac:chgData name="Sudvarg, Marion" userId="2bb9b31b-5f3c-4f72-8e1f-41eb276ee9c6" providerId="ADAL" clId="{9B3C58E1-CF7A-4FE2-8E7B-B8D1B7386FB1}" dt="2024-07-08T14:56:57.778" v="2098"/>
          <ac:cxnSpMkLst>
            <pc:docMk/>
            <pc:sldMk cId="1288601112" sldId="285"/>
            <ac:cxnSpMk id="547" creationId="{A8FF8969-7E36-7FED-A1D5-5FB1509ADC1B}"/>
          </ac:cxnSpMkLst>
        </pc:cxnChg>
        <pc:cxnChg chg="add mod">
          <ac:chgData name="Sudvarg, Marion" userId="2bb9b31b-5f3c-4f72-8e1f-41eb276ee9c6" providerId="ADAL" clId="{9B3C58E1-CF7A-4FE2-8E7B-B8D1B7386FB1}" dt="2024-07-08T14:56:57.778" v="2098"/>
          <ac:cxnSpMkLst>
            <pc:docMk/>
            <pc:sldMk cId="1288601112" sldId="285"/>
            <ac:cxnSpMk id="548" creationId="{61F6744D-BD59-9179-5444-E556EAFB2419}"/>
          </ac:cxnSpMkLst>
        </pc:cxnChg>
        <pc:cxnChg chg="add mod">
          <ac:chgData name="Sudvarg, Marion" userId="2bb9b31b-5f3c-4f72-8e1f-41eb276ee9c6" providerId="ADAL" clId="{9B3C58E1-CF7A-4FE2-8E7B-B8D1B7386FB1}" dt="2024-07-08T14:56:57.778" v="2098"/>
          <ac:cxnSpMkLst>
            <pc:docMk/>
            <pc:sldMk cId="1288601112" sldId="285"/>
            <ac:cxnSpMk id="549" creationId="{1B21F4BA-A6B4-6C9B-A97A-53A783CD251D}"/>
          </ac:cxnSpMkLst>
        </pc:cxnChg>
        <pc:cxnChg chg="add mod">
          <ac:chgData name="Sudvarg, Marion" userId="2bb9b31b-5f3c-4f72-8e1f-41eb276ee9c6" providerId="ADAL" clId="{9B3C58E1-CF7A-4FE2-8E7B-B8D1B7386FB1}" dt="2024-07-08T14:56:57.778" v="2098"/>
          <ac:cxnSpMkLst>
            <pc:docMk/>
            <pc:sldMk cId="1288601112" sldId="285"/>
            <ac:cxnSpMk id="550" creationId="{5330A719-83AB-20A3-F491-696701640580}"/>
          </ac:cxnSpMkLst>
        </pc:cxnChg>
        <pc:cxnChg chg="add mod">
          <ac:chgData name="Sudvarg, Marion" userId="2bb9b31b-5f3c-4f72-8e1f-41eb276ee9c6" providerId="ADAL" clId="{9B3C58E1-CF7A-4FE2-8E7B-B8D1B7386FB1}" dt="2024-07-08T14:56:57.778" v="2098"/>
          <ac:cxnSpMkLst>
            <pc:docMk/>
            <pc:sldMk cId="1288601112" sldId="285"/>
            <ac:cxnSpMk id="551" creationId="{70A114ED-3023-52A7-FE99-20AB6F20FF09}"/>
          </ac:cxnSpMkLst>
        </pc:cxnChg>
        <pc:cxnChg chg="add mod">
          <ac:chgData name="Sudvarg, Marion" userId="2bb9b31b-5f3c-4f72-8e1f-41eb276ee9c6" providerId="ADAL" clId="{9B3C58E1-CF7A-4FE2-8E7B-B8D1B7386FB1}" dt="2024-07-08T14:56:57.778" v="2098"/>
          <ac:cxnSpMkLst>
            <pc:docMk/>
            <pc:sldMk cId="1288601112" sldId="285"/>
            <ac:cxnSpMk id="552" creationId="{CF91B77C-BF25-59E0-1628-C5196DA24AE1}"/>
          </ac:cxnSpMkLst>
        </pc:cxnChg>
        <pc:cxnChg chg="add mod">
          <ac:chgData name="Sudvarg, Marion" userId="2bb9b31b-5f3c-4f72-8e1f-41eb276ee9c6" providerId="ADAL" clId="{9B3C58E1-CF7A-4FE2-8E7B-B8D1B7386FB1}" dt="2024-07-08T14:56:57.778" v="2098"/>
          <ac:cxnSpMkLst>
            <pc:docMk/>
            <pc:sldMk cId="1288601112" sldId="285"/>
            <ac:cxnSpMk id="553" creationId="{D75ECFAA-2733-CDE8-45D0-22E2223B2286}"/>
          </ac:cxnSpMkLst>
        </pc:cxnChg>
        <pc:cxnChg chg="add mod">
          <ac:chgData name="Sudvarg, Marion" userId="2bb9b31b-5f3c-4f72-8e1f-41eb276ee9c6" providerId="ADAL" clId="{9B3C58E1-CF7A-4FE2-8E7B-B8D1B7386FB1}" dt="2024-07-08T14:56:57.778" v="2098"/>
          <ac:cxnSpMkLst>
            <pc:docMk/>
            <pc:sldMk cId="1288601112" sldId="285"/>
            <ac:cxnSpMk id="554" creationId="{94460034-348B-A639-BB12-CD927DF5B0BB}"/>
          </ac:cxnSpMkLst>
        </pc:cxnChg>
        <pc:cxnChg chg="add mod">
          <ac:chgData name="Sudvarg, Marion" userId="2bb9b31b-5f3c-4f72-8e1f-41eb276ee9c6" providerId="ADAL" clId="{9B3C58E1-CF7A-4FE2-8E7B-B8D1B7386FB1}" dt="2024-07-08T14:56:57.778" v="2098"/>
          <ac:cxnSpMkLst>
            <pc:docMk/>
            <pc:sldMk cId="1288601112" sldId="285"/>
            <ac:cxnSpMk id="555" creationId="{B07A7B77-76DC-1B9A-C769-03E0D00317BB}"/>
          </ac:cxnSpMkLst>
        </pc:cxnChg>
        <pc:cxnChg chg="add mod">
          <ac:chgData name="Sudvarg, Marion" userId="2bb9b31b-5f3c-4f72-8e1f-41eb276ee9c6" providerId="ADAL" clId="{9B3C58E1-CF7A-4FE2-8E7B-B8D1B7386FB1}" dt="2024-07-08T14:56:57.778" v="2098"/>
          <ac:cxnSpMkLst>
            <pc:docMk/>
            <pc:sldMk cId="1288601112" sldId="285"/>
            <ac:cxnSpMk id="556" creationId="{1B2F7679-13BD-AF10-024C-380FC1C57200}"/>
          </ac:cxnSpMkLst>
        </pc:cxnChg>
        <pc:cxnChg chg="add mod">
          <ac:chgData name="Sudvarg, Marion" userId="2bb9b31b-5f3c-4f72-8e1f-41eb276ee9c6" providerId="ADAL" clId="{9B3C58E1-CF7A-4FE2-8E7B-B8D1B7386FB1}" dt="2024-07-08T14:56:57.778" v="2098"/>
          <ac:cxnSpMkLst>
            <pc:docMk/>
            <pc:sldMk cId="1288601112" sldId="285"/>
            <ac:cxnSpMk id="557" creationId="{91C6C94F-799D-5E7F-DE1C-B0AF5966EDAA}"/>
          </ac:cxnSpMkLst>
        </pc:cxnChg>
        <pc:cxnChg chg="add mod">
          <ac:chgData name="Sudvarg, Marion" userId="2bb9b31b-5f3c-4f72-8e1f-41eb276ee9c6" providerId="ADAL" clId="{9B3C58E1-CF7A-4FE2-8E7B-B8D1B7386FB1}" dt="2024-07-08T14:56:57.778" v="2098"/>
          <ac:cxnSpMkLst>
            <pc:docMk/>
            <pc:sldMk cId="1288601112" sldId="285"/>
            <ac:cxnSpMk id="558" creationId="{4DE0B7DE-BE0F-A25D-560B-F32FD35EE538}"/>
          </ac:cxnSpMkLst>
        </pc:cxnChg>
        <pc:cxnChg chg="add mod">
          <ac:chgData name="Sudvarg, Marion" userId="2bb9b31b-5f3c-4f72-8e1f-41eb276ee9c6" providerId="ADAL" clId="{9B3C58E1-CF7A-4FE2-8E7B-B8D1B7386FB1}" dt="2024-07-08T14:56:57.778" v="2098"/>
          <ac:cxnSpMkLst>
            <pc:docMk/>
            <pc:sldMk cId="1288601112" sldId="285"/>
            <ac:cxnSpMk id="569" creationId="{B84F373A-015B-DB60-9F69-E5E21EE463D9}"/>
          </ac:cxnSpMkLst>
        </pc:cxnChg>
        <pc:cxnChg chg="add mod">
          <ac:chgData name="Sudvarg, Marion" userId="2bb9b31b-5f3c-4f72-8e1f-41eb276ee9c6" providerId="ADAL" clId="{9B3C58E1-CF7A-4FE2-8E7B-B8D1B7386FB1}" dt="2024-07-08T14:56:57.778" v="2098"/>
          <ac:cxnSpMkLst>
            <pc:docMk/>
            <pc:sldMk cId="1288601112" sldId="285"/>
            <ac:cxnSpMk id="570" creationId="{A9D3D88F-F6AC-8BA0-38A5-F0F7138049B2}"/>
          </ac:cxnSpMkLst>
        </pc:cxnChg>
        <pc:cxnChg chg="add mod">
          <ac:chgData name="Sudvarg, Marion" userId="2bb9b31b-5f3c-4f72-8e1f-41eb276ee9c6" providerId="ADAL" clId="{9B3C58E1-CF7A-4FE2-8E7B-B8D1B7386FB1}" dt="2024-07-08T14:56:57.778" v="2098"/>
          <ac:cxnSpMkLst>
            <pc:docMk/>
            <pc:sldMk cId="1288601112" sldId="285"/>
            <ac:cxnSpMk id="571" creationId="{ADD4CF3F-C021-78FB-F877-9D312B41972A}"/>
          </ac:cxnSpMkLst>
        </pc:cxnChg>
        <pc:cxnChg chg="add mod">
          <ac:chgData name="Sudvarg, Marion" userId="2bb9b31b-5f3c-4f72-8e1f-41eb276ee9c6" providerId="ADAL" clId="{9B3C58E1-CF7A-4FE2-8E7B-B8D1B7386FB1}" dt="2024-07-08T14:56:57.778" v="2098"/>
          <ac:cxnSpMkLst>
            <pc:docMk/>
            <pc:sldMk cId="1288601112" sldId="285"/>
            <ac:cxnSpMk id="572" creationId="{E274C836-4F71-A3E3-F4CA-396021556F31}"/>
          </ac:cxnSpMkLst>
        </pc:cxnChg>
        <pc:cxnChg chg="add mod">
          <ac:chgData name="Sudvarg, Marion" userId="2bb9b31b-5f3c-4f72-8e1f-41eb276ee9c6" providerId="ADAL" clId="{9B3C58E1-CF7A-4FE2-8E7B-B8D1B7386FB1}" dt="2024-07-08T14:56:57.778" v="2098"/>
          <ac:cxnSpMkLst>
            <pc:docMk/>
            <pc:sldMk cId="1288601112" sldId="285"/>
            <ac:cxnSpMk id="573" creationId="{04D614B1-4079-598D-3F7E-C738C69979CE}"/>
          </ac:cxnSpMkLst>
        </pc:cxnChg>
        <pc:cxnChg chg="add mod">
          <ac:chgData name="Sudvarg, Marion" userId="2bb9b31b-5f3c-4f72-8e1f-41eb276ee9c6" providerId="ADAL" clId="{9B3C58E1-CF7A-4FE2-8E7B-B8D1B7386FB1}" dt="2024-07-08T14:56:57.778" v="2098"/>
          <ac:cxnSpMkLst>
            <pc:docMk/>
            <pc:sldMk cId="1288601112" sldId="285"/>
            <ac:cxnSpMk id="574" creationId="{1FFBD597-D02C-C078-38E5-5078A9A15AAE}"/>
          </ac:cxnSpMkLst>
        </pc:cxnChg>
        <pc:cxnChg chg="add mod">
          <ac:chgData name="Sudvarg, Marion" userId="2bb9b31b-5f3c-4f72-8e1f-41eb276ee9c6" providerId="ADAL" clId="{9B3C58E1-CF7A-4FE2-8E7B-B8D1B7386FB1}" dt="2024-07-08T14:56:57.778" v="2098"/>
          <ac:cxnSpMkLst>
            <pc:docMk/>
            <pc:sldMk cId="1288601112" sldId="285"/>
            <ac:cxnSpMk id="575" creationId="{687B04BB-3CF2-10A9-F6BF-BAE50F2FF0EE}"/>
          </ac:cxnSpMkLst>
        </pc:cxnChg>
      </pc:sldChg>
      <pc:sldChg chg="add mod ord modShow">
        <pc:chgData name="Sudvarg, Marion" userId="2bb9b31b-5f3c-4f72-8e1f-41eb276ee9c6" providerId="ADAL" clId="{9B3C58E1-CF7A-4FE2-8E7B-B8D1B7386FB1}" dt="2024-07-08T23:12:51.006" v="5067" actId="729"/>
        <pc:sldMkLst>
          <pc:docMk/>
          <pc:sldMk cId="1438654298" sldId="286"/>
        </pc:sldMkLst>
      </pc:sldChg>
      <pc:sldChg chg="addSp modSp add mod ord modAnim">
        <pc:chgData name="Sudvarg, Marion" userId="2bb9b31b-5f3c-4f72-8e1f-41eb276ee9c6" providerId="ADAL" clId="{9B3C58E1-CF7A-4FE2-8E7B-B8D1B7386FB1}" dt="2024-07-08T18:23:39.998" v="3849"/>
        <pc:sldMkLst>
          <pc:docMk/>
          <pc:sldMk cId="1162236113" sldId="287"/>
        </pc:sldMkLst>
        <pc:spChg chg="mod">
          <ac:chgData name="Sudvarg, Marion" userId="2bb9b31b-5f3c-4f72-8e1f-41eb276ee9c6" providerId="ADAL" clId="{9B3C58E1-CF7A-4FE2-8E7B-B8D1B7386FB1}" dt="2024-07-08T15:01:42.600" v="2272" actId="1076"/>
          <ac:spMkLst>
            <pc:docMk/>
            <pc:sldMk cId="1162236113" sldId="287"/>
            <ac:spMk id="3" creationId="{1A3C9540-1AA9-6830-1DB5-D4B3A43B15DF}"/>
          </ac:spMkLst>
        </pc:spChg>
        <pc:spChg chg="add mod">
          <ac:chgData name="Sudvarg, Marion" userId="2bb9b31b-5f3c-4f72-8e1f-41eb276ee9c6" providerId="ADAL" clId="{9B3C58E1-CF7A-4FE2-8E7B-B8D1B7386FB1}" dt="2024-07-08T15:04:42.953" v="2390" actId="207"/>
          <ac:spMkLst>
            <pc:docMk/>
            <pc:sldMk cId="1162236113" sldId="287"/>
            <ac:spMk id="5" creationId="{B310C690-8D1B-BD7F-E702-2153990FBE75}"/>
          </ac:spMkLst>
        </pc:spChg>
        <pc:spChg chg="add mod">
          <ac:chgData name="Sudvarg, Marion" userId="2bb9b31b-5f3c-4f72-8e1f-41eb276ee9c6" providerId="ADAL" clId="{9B3C58E1-CF7A-4FE2-8E7B-B8D1B7386FB1}" dt="2024-07-08T15:04:42.953" v="2390" actId="207"/>
          <ac:spMkLst>
            <pc:docMk/>
            <pc:sldMk cId="1162236113" sldId="287"/>
            <ac:spMk id="6" creationId="{BA3026B1-0DB1-4A9C-B4AD-6675844FA439}"/>
          </ac:spMkLst>
        </pc:spChg>
        <pc:spChg chg="add mod">
          <ac:chgData name="Sudvarg, Marion" userId="2bb9b31b-5f3c-4f72-8e1f-41eb276ee9c6" providerId="ADAL" clId="{9B3C58E1-CF7A-4FE2-8E7B-B8D1B7386FB1}" dt="2024-07-08T15:05:35.202" v="2497" actId="403"/>
          <ac:spMkLst>
            <pc:docMk/>
            <pc:sldMk cId="1162236113" sldId="287"/>
            <ac:spMk id="7" creationId="{C973B3A9-7E83-2234-B3E3-219364FEEBEB}"/>
          </ac:spMkLst>
        </pc:spChg>
        <pc:picChg chg="add mod">
          <ac:chgData name="Sudvarg, Marion" userId="2bb9b31b-5f3c-4f72-8e1f-41eb276ee9c6" providerId="ADAL" clId="{9B3C58E1-CF7A-4FE2-8E7B-B8D1B7386FB1}" dt="2024-07-08T15:01:56.270" v="2276" actId="1076"/>
          <ac:picMkLst>
            <pc:docMk/>
            <pc:sldMk cId="1162236113" sldId="287"/>
            <ac:picMk id="2" creationId="{EE1A7352-10DB-0F4E-75B2-3C631F0A051E}"/>
          </ac:picMkLst>
        </pc:picChg>
      </pc:sldChg>
      <pc:sldChg chg="add del setBg">
        <pc:chgData name="Sudvarg, Marion" userId="2bb9b31b-5f3c-4f72-8e1f-41eb276ee9c6" providerId="ADAL" clId="{9B3C58E1-CF7A-4FE2-8E7B-B8D1B7386FB1}" dt="2024-07-08T15:00:11.458" v="2169"/>
        <pc:sldMkLst>
          <pc:docMk/>
          <pc:sldMk cId="3401789325" sldId="287"/>
        </pc:sldMkLst>
      </pc:sldChg>
      <pc:sldChg chg="new del">
        <pc:chgData name="Sudvarg, Marion" userId="2bb9b31b-5f3c-4f72-8e1f-41eb276ee9c6" providerId="ADAL" clId="{9B3C58E1-CF7A-4FE2-8E7B-B8D1B7386FB1}" dt="2024-07-08T15:22:19.871" v="2503" actId="47"/>
        <pc:sldMkLst>
          <pc:docMk/>
          <pc:sldMk cId="2775281533" sldId="288"/>
        </pc:sldMkLst>
      </pc:sldChg>
      <pc:sldChg chg="new del">
        <pc:chgData name="Sudvarg, Marion" userId="2bb9b31b-5f3c-4f72-8e1f-41eb276ee9c6" providerId="ADAL" clId="{9B3C58E1-CF7A-4FE2-8E7B-B8D1B7386FB1}" dt="2024-07-08T16:18:08.354" v="2547" actId="47"/>
        <pc:sldMkLst>
          <pc:docMk/>
          <pc:sldMk cId="3438811148" sldId="288"/>
        </pc:sldMkLst>
      </pc:sldChg>
      <pc:sldChg chg="addSp delSp modSp add mod delAnim modAnim">
        <pc:chgData name="Sudvarg, Marion" userId="2bb9b31b-5f3c-4f72-8e1f-41eb276ee9c6" providerId="ADAL" clId="{9B3C58E1-CF7A-4FE2-8E7B-B8D1B7386FB1}" dt="2024-07-08T16:24:39.069" v="2969"/>
        <pc:sldMkLst>
          <pc:docMk/>
          <pc:sldMk cId="3535955109" sldId="288"/>
        </pc:sldMkLst>
        <pc:spChg chg="add del mod">
          <ac:chgData name="Sudvarg, Marion" userId="2bb9b31b-5f3c-4f72-8e1f-41eb276ee9c6" providerId="ADAL" clId="{9B3C58E1-CF7A-4FE2-8E7B-B8D1B7386FB1}" dt="2024-07-08T16:19:26.887" v="2595" actId="1076"/>
          <ac:spMkLst>
            <pc:docMk/>
            <pc:sldMk cId="3535955109" sldId="288"/>
            <ac:spMk id="3" creationId="{1A3C9540-1AA9-6830-1DB5-D4B3A43B15DF}"/>
          </ac:spMkLst>
        </pc:spChg>
        <pc:spChg chg="del">
          <ac:chgData name="Sudvarg, Marion" userId="2bb9b31b-5f3c-4f72-8e1f-41eb276ee9c6" providerId="ADAL" clId="{9B3C58E1-CF7A-4FE2-8E7B-B8D1B7386FB1}" dt="2024-07-08T16:18:56.305" v="2573" actId="478"/>
          <ac:spMkLst>
            <pc:docMk/>
            <pc:sldMk cId="3535955109" sldId="288"/>
            <ac:spMk id="5" creationId="{B310C690-8D1B-BD7F-E702-2153990FBE75}"/>
          </ac:spMkLst>
        </pc:spChg>
        <pc:spChg chg="del">
          <ac:chgData name="Sudvarg, Marion" userId="2bb9b31b-5f3c-4f72-8e1f-41eb276ee9c6" providerId="ADAL" clId="{9B3C58E1-CF7A-4FE2-8E7B-B8D1B7386FB1}" dt="2024-07-08T16:18:56.305" v="2573" actId="478"/>
          <ac:spMkLst>
            <pc:docMk/>
            <pc:sldMk cId="3535955109" sldId="288"/>
            <ac:spMk id="6" creationId="{BA3026B1-0DB1-4A9C-B4AD-6675844FA439}"/>
          </ac:spMkLst>
        </pc:spChg>
        <pc:spChg chg="del">
          <ac:chgData name="Sudvarg, Marion" userId="2bb9b31b-5f3c-4f72-8e1f-41eb276ee9c6" providerId="ADAL" clId="{9B3C58E1-CF7A-4FE2-8E7B-B8D1B7386FB1}" dt="2024-07-08T16:18:56.305" v="2573" actId="478"/>
          <ac:spMkLst>
            <pc:docMk/>
            <pc:sldMk cId="3535955109" sldId="288"/>
            <ac:spMk id="7" creationId="{C973B3A9-7E83-2234-B3E3-219364FEEBEB}"/>
          </ac:spMkLst>
        </pc:spChg>
        <pc:spChg chg="add del mod">
          <ac:chgData name="Sudvarg, Marion" userId="2bb9b31b-5f3c-4f72-8e1f-41eb276ee9c6" providerId="ADAL" clId="{9B3C58E1-CF7A-4FE2-8E7B-B8D1B7386FB1}" dt="2024-07-08T16:19:13.536" v="2580" actId="478"/>
          <ac:spMkLst>
            <pc:docMk/>
            <pc:sldMk cId="3535955109" sldId="288"/>
            <ac:spMk id="9" creationId="{844FEFCC-51AC-E4F3-BC76-D29D382784E3}"/>
          </ac:spMkLst>
        </pc:spChg>
        <pc:spChg chg="add del">
          <ac:chgData name="Sudvarg, Marion" userId="2bb9b31b-5f3c-4f72-8e1f-41eb276ee9c6" providerId="ADAL" clId="{9B3C58E1-CF7A-4FE2-8E7B-B8D1B7386FB1}" dt="2024-07-08T16:19:12.822" v="2578" actId="22"/>
          <ac:spMkLst>
            <pc:docMk/>
            <pc:sldMk cId="3535955109" sldId="288"/>
            <ac:spMk id="11" creationId="{895414C8-7085-79A7-ED4C-360F37B9824C}"/>
          </ac:spMkLst>
        </pc:spChg>
        <pc:spChg chg="add mod">
          <ac:chgData name="Sudvarg, Marion" userId="2bb9b31b-5f3c-4f72-8e1f-41eb276ee9c6" providerId="ADAL" clId="{9B3C58E1-CF7A-4FE2-8E7B-B8D1B7386FB1}" dt="2024-07-08T16:23:10.447" v="2878" actId="1076"/>
          <ac:spMkLst>
            <pc:docMk/>
            <pc:sldMk cId="3535955109" sldId="288"/>
            <ac:spMk id="12" creationId="{9DB64F8E-B178-773F-CFBB-742E7EADC83B}"/>
          </ac:spMkLst>
        </pc:spChg>
        <pc:spChg chg="add mod">
          <ac:chgData name="Sudvarg, Marion" userId="2bb9b31b-5f3c-4f72-8e1f-41eb276ee9c6" providerId="ADAL" clId="{9B3C58E1-CF7A-4FE2-8E7B-B8D1B7386FB1}" dt="2024-07-08T16:23:20.737" v="2880" actId="1076"/>
          <ac:spMkLst>
            <pc:docMk/>
            <pc:sldMk cId="3535955109" sldId="288"/>
            <ac:spMk id="13" creationId="{3AC68CF2-D4C8-07E3-4894-AB279BBA2E1B}"/>
          </ac:spMkLst>
        </pc:spChg>
        <pc:spChg chg="add mod">
          <ac:chgData name="Sudvarg, Marion" userId="2bb9b31b-5f3c-4f72-8e1f-41eb276ee9c6" providerId="ADAL" clId="{9B3C58E1-CF7A-4FE2-8E7B-B8D1B7386FB1}" dt="2024-07-08T16:23:49.975" v="2908" actId="1035"/>
          <ac:spMkLst>
            <pc:docMk/>
            <pc:sldMk cId="3535955109" sldId="288"/>
            <ac:spMk id="14" creationId="{28B6714C-92B8-FDA7-AF1F-CFAF531C58FD}"/>
          </ac:spMkLst>
        </pc:spChg>
        <pc:spChg chg="add mod">
          <ac:chgData name="Sudvarg, Marion" userId="2bb9b31b-5f3c-4f72-8e1f-41eb276ee9c6" providerId="ADAL" clId="{9B3C58E1-CF7A-4FE2-8E7B-B8D1B7386FB1}" dt="2024-07-08T16:23:49.975" v="2908" actId="1035"/>
          <ac:spMkLst>
            <pc:docMk/>
            <pc:sldMk cId="3535955109" sldId="288"/>
            <ac:spMk id="15" creationId="{7F191DF6-5E45-78C3-6812-A6FB2AE072A6}"/>
          </ac:spMkLst>
        </pc:spChg>
        <pc:spChg chg="add mod">
          <ac:chgData name="Sudvarg, Marion" userId="2bb9b31b-5f3c-4f72-8e1f-41eb276ee9c6" providerId="ADAL" clId="{9B3C58E1-CF7A-4FE2-8E7B-B8D1B7386FB1}" dt="2024-07-08T16:24:13.387" v="2966" actId="1036"/>
          <ac:spMkLst>
            <pc:docMk/>
            <pc:sldMk cId="3535955109" sldId="288"/>
            <ac:spMk id="16" creationId="{2C938D61-8C79-D852-DB3D-723852CCC2AC}"/>
          </ac:spMkLst>
        </pc:spChg>
        <pc:picChg chg="del">
          <ac:chgData name="Sudvarg, Marion" userId="2bb9b31b-5f3c-4f72-8e1f-41eb276ee9c6" providerId="ADAL" clId="{9B3C58E1-CF7A-4FE2-8E7B-B8D1B7386FB1}" dt="2024-07-08T16:18:56.305" v="2573" actId="478"/>
          <ac:picMkLst>
            <pc:docMk/>
            <pc:sldMk cId="3535955109" sldId="288"/>
            <ac:picMk id="2" creationId="{EE1A7352-10DB-0F4E-75B2-3C631F0A051E}"/>
          </ac:picMkLst>
        </pc:picChg>
      </pc:sldChg>
      <pc:sldChg chg="add del">
        <pc:chgData name="Sudvarg, Marion" userId="2bb9b31b-5f3c-4f72-8e1f-41eb276ee9c6" providerId="ADAL" clId="{9B3C58E1-CF7A-4FE2-8E7B-B8D1B7386FB1}" dt="2024-07-08T16:33:36.311" v="2979" actId="47"/>
        <pc:sldMkLst>
          <pc:docMk/>
          <pc:sldMk cId="1288518765" sldId="289"/>
        </pc:sldMkLst>
      </pc:sldChg>
      <pc:sldChg chg="modSp new mod setBg modAnim">
        <pc:chgData name="Sudvarg, Marion" userId="2bb9b31b-5f3c-4f72-8e1f-41eb276ee9c6" providerId="ADAL" clId="{9B3C58E1-CF7A-4FE2-8E7B-B8D1B7386FB1}" dt="2024-07-08T17:01:58.130" v="3453" actId="403"/>
        <pc:sldMkLst>
          <pc:docMk/>
          <pc:sldMk cId="886598238" sldId="290"/>
        </pc:sldMkLst>
        <pc:spChg chg="mod">
          <ac:chgData name="Sudvarg, Marion" userId="2bb9b31b-5f3c-4f72-8e1f-41eb276ee9c6" providerId="ADAL" clId="{9B3C58E1-CF7A-4FE2-8E7B-B8D1B7386FB1}" dt="2024-07-08T16:38:29.865" v="3001" actId="20577"/>
          <ac:spMkLst>
            <pc:docMk/>
            <pc:sldMk cId="886598238" sldId="290"/>
            <ac:spMk id="2" creationId="{3D3C26E7-087D-43AA-A52D-257F9F6B29AF}"/>
          </ac:spMkLst>
        </pc:spChg>
        <pc:spChg chg="mod">
          <ac:chgData name="Sudvarg, Marion" userId="2bb9b31b-5f3c-4f72-8e1f-41eb276ee9c6" providerId="ADAL" clId="{9B3C58E1-CF7A-4FE2-8E7B-B8D1B7386FB1}" dt="2024-07-08T17:01:58.130" v="3453" actId="403"/>
          <ac:spMkLst>
            <pc:docMk/>
            <pc:sldMk cId="886598238" sldId="290"/>
            <ac:spMk id="3" creationId="{B95960B6-BEB4-3B60-35E7-0C6F8A7AC443}"/>
          </ac:spMkLst>
        </pc:spChg>
        <pc:spChg chg="mod">
          <ac:chgData name="Sudvarg, Marion" userId="2bb9b31b-5f3c-4f72-8e1f-41eb276ee9c6" providerId="ADAL" clId="{9B3C58E1-CF7A-4FE2-8E7B-B8D1B7386FB1}" dt="2024-07-08T16:33:42.728" v="2980" actId="207"/>
          <ac:spMkLst>
            <pc:docMk/>
            <pc:sldMk cId="886598238" sldId="290"/>
            <ac:spMk id="4" creationId="{C65AF2B2-479A-D968-9F13-DD6FCCD12DC3}"/>
          </ac:spMkLst>
        </pc:spChg>
      </pc:sldChg>
      <pc:sldChg chg="modSp add mod ord modAnim">
        <pc:chgData name="Sudvarg, Marion" userId="2bb9b31b-5f3c-4f72-8e1f-41eb276ee9c6" providerId="ADAL" clId="{9B3C58E1-CF7A-4FE2-8E7B-B8D1B7386FB1}" dt="2024-07-09T07:13:45.770" v="6440" actId="122"/>
        <pc:sldMkLst>
          <pc:docMk/>
          <pc:sldMk cId="436808608" sldId="291"/>
        </pc:sldMkLst>
        <pc:spChg chg="mod">
          <ac:chgData name="Sudvarg, Marion" userId="2bb9b31b-5f3c-4f72-8e1f-41eb276ee9c6" providerId="ADAL" clId="{9B3C58E1-CF7A-4FE2-8E7B-B8D1B7386FB1}" dt="2024-07-08T22:32:13.829" v="4267" actId="114"/>
          <ac:spMkLst>
            <pc:docMk/>
            <pc:sldMk cId="436808608" sldId="291"/>
            <ac:spMk id="2" creationId="{3D3C26E7-087D-43AA-A52D-257F9F6B29AF}"/>
          </ac:spMkLst>
        </pc:spChg>
        <pc:spChg chg="mod">
          <ac:chgData name="Sudvarg, Marion" userId="2bb9b31b-5f3c-4f72-8e1f-41eb276ee9c6" providerId="ADAL" clId="{9B3C58E1-CF7A-4FE2-8E7B-B8D1B7386FB1}" dt="2024-07-09T07:13:45.770" v="6440" actId="122"/>
          <ac:spMkLst>
            <pc:docMk/>
            <pc:sldMk cId="436808608" sldId="291"/>
            <ac:spMk id="3" creationId="{B95960B6-BEB4-3B60-35E7-0C6F8A7AC443}"/>
          </ac:spMkLst>
        </pc:spChg>
      </pc:sldChg>
      <pc:sldChg chg="addSp delSp modSp add mod ord delAnim modAnim">
        <pc:chgData name="Sudvarg, Marion" userId="2bb9b31b-5f3c-4f72-8e1f-41eb276ee9c6" providerId="ADAL" clId="{9B3C58E1-CF7A-4FE2-8E7B-B8D1B7386FB1}" dt="2024-07-08T22:41:48.294" v="4327"/>
        <pc:sldMkLst>
          <pc:docMk/>
          <pc:sldMk cId="3567976012" sldId="292"/>
        </pc:sldMkLst>
        <pc:spChg chg="mod">
          <ac:chgData name="Sudvarg, Marion" userId="2bb9b31b-5f3c-4f72-8e1f-41eb276ee9c6" providerId="ADAL" clId="{9B3C58E1-CF7A-4FE2-8E7B-B8D1B7386FB1}" dt="2024-07-08T22:32:17.236" v="4268" actId="114"/>
          <ac:spMkLst>
            <pc:docMk/>
            <pc:sldMk cId="3567976012" sldId="292"/>
            <ac:spMk id="2" creationId="{3D3C26E7-087D-43AA-A52D-257F9F6B29AF}"/>
          </ac:spMkLst>
        </pc:spChg>
        <pc:spChg chg="del">
          <ac:chgData name="Sudvarg, Marion" userId="2bb9b31b-5f3c-4f72-8e1f-41eb276ee9c6" providerId="ADAL" clId="{9B3C58E1-CF7A-4FE2-8E7B-B8D1B7386FB1}" dt="2024-07-08T17:06:35.682" v="3483" actId="478"/>
          <ac:spMkLst>
            <pc:docMk/>
            <pc:sldMk cId="3567976012" sldId="292"/>
            <ac:spMk id="3" creationId="{B95960B6-BEB4-3B60-35E7-0C6F8A7AC443}"/>
          </ac:spMkLst>
        </pc:spChg>
        <pc:spChg chg="add del mod">
          <ac:chgData name="Sudvarg, Marion" userId="2bb9b31b-5f3c-4f72-8e1f-41eb276ee9c6" providerId="ADAL" clId="{9B3C58E1-CF7A-4FE2-8E7B-B8D1B7386FB1}" dt="2024-07-08T17:06:38.045" v="3484" actId="478"/>
          <ac:spMkLst>
            <pc:docMk/>
            <pc:sldMk cId="3567976012" sldId="292"/>
            <ac:spMk id="6" creationId="{3FFCAA06-DA6E-2989-2852-EA30FF03227A}"/>
          </ac:spMkLst>
        </pc:spChg>
        <pc:spChg chg="add mod">
          <ac:chgData name="Sudvarg, Marion" userId="2bb9b31b-5f3c-4f72-8e1f-41eb276ee9c6" providerId="ADAL" clId="{9B3C58E1-CF7A-4FE2-8E7B-B8D1B7386FB1}" dt="2024-07-08T17:08:48.668" v="3506" actId="14100"/>
          <ac:spMkLst>
            <pc:docMk/>
            <pc:sldMk cId="3567976012" sldId="292"/>
            <ac:spMk id="14" creationId="{0B84A76A-AF65-0FB7-4BB4-D2874F98AD27}"/>
          </ac:spMkLst>
        </pc:spChg>
        <pc:spChg chg="add mod">
          <ac:chgData name="Sudvarg, Marion" userId="2bb9b31b-5f3c-4f72-8e1f-41eb276ee9c6" providerId="ADAL" clId="{9B3C58E1-CF7A-4FE2-8E7B-B8D1B7386FB1}" dt="2024-07-08T17:10:11.465" v="3513" actId="207"/>
          <ac:spMkLst>
            <pc:docMk/>
            <pc:sldMk cId="3567976012" sldId="292"/>
            <ac:spMk id="17" creationId="{6D61FE4B-E0BC-79E8-779E-9E51EF896AF6}"/>
          </ac:spMkLst>
        </pc:spChg>
        <pc:spChg chg="add mod">
          <ac:chgData name="Sudvarg, Marion" userId="2bb9b31b-5f3c-4f72-8e1f-41eb276ee9c6" providerId="ADAL" clId="{9B3C58E1-CF7A-4FE2-8E7B-B8D1B7386FB1}" dt="2024-07-08T17:11:36.643" v="3521" actId="14100"/>
          <ac:spMkLst>
            <pc:docMk/>
            <pc:sldMk cId="3567976012" sldId="292"/>
            <ac:spMk id="20" creationId="{BB59F2A3-9328-5D6E-0028-F95C8CB38F5B}"/>
          </ac:spMkLst>
        </pc:spChg>
        <pc:cxnChg chg="add del">
          <ac:chgData name="Sudvarg, Marion" userId="2bb9b31b-5f3c-4f72-8e1f-41eb276ee9c6" providerId="ADAL" clId="{9B3C58E1-CF7A-4FE2-8E7B-B8D1B7386FB1}" dt="2024-07-08T17:07:09.302" v="3489" actId="478"/>
          <ac:cxnSpMkLst>
            <pc:docMk/>
            <pc:sldMk cId="3567976012" sldId="292"/>
            <ac:cxnSpMk id="8" creationId="{6E38506D-C9C3-0E6F-0B31-8CD16302A5FF}"/>
          </ac:cxnSpMkLst>
        </pc:cxnChg>
        <pc:cxnChg chg="add del mod">
          <ac:chgData name="Sudvarg, Marion" userId="2bb9b31b-5f3c-4f72-8e1f-41eb276ee9c6" providerId="ADAL" clId="{9B3C58E1-CF7A-4FE2-8E7B-B8D1B7386FB1}" dt="2024-07-08T17:11:03.087" v="3517" actId="478"/>
          <ac:cxnSpMkLst>
            <pc:docMk/>
            <pc:sldMk cId="3567976012" sldId="292"/>
            <ac:cxnSpMk id="10" creationId="{2DC7D70C-5F5B-0FDA-A158-2A9EC6E164D0}"/>
          </ac:cxnSpMkLst>
        </pc:cxnChg>
        <pc:cxnChg chg="add mod">
          <ac:chgData name="Sudvarg, Marion" userId="2bb9b31b-5f3c-4f72-8e1f-41eb276ee9c6" providerId="ADAL" clId="{9B3C58E1-CF7A-4FE2-8E7B-B8D1B7386FB1}" dt="2024-07-08T17:07:48.743" v="3497" actId="208"/>
          <ac:cxnSpMkLst>
            <pc:docMk/>
            <pc:sldMk cId="3567976012" sldId="292"/>
            <ac:cxnSpMk id="11" creationId="{780611A3-6990-E16A-DDEA-76416DDDFEB8}"/>
          </ac:cxnSpMkLst>
        </pc:cxnChg>
        <pc:cxnChg chg="add mod">
          <ac:chgData name="Sudvarg, Marion" userId="2bb9b31b-5f3c-4f72-8e1f-41eb276ee9c6" providerId="ADAL" clId="{9B3C58E1-CF7A-4FE2-8E7B-B8D1B7386FB1}" dt="2024-07-08T17:18:10.048" v="3636" actId="1037"/>
          <ac:cxnSpMkLst>
            <pc:docMk/>
            <pc:sldMk cId="3567976012" sldId="292"/>
            <ac:cxnSpMk id="15" creationId="{C1763CCD-1AA2-6EFA-EB75-A5611F0F5EDB}"/>
          </ac:cxnSpMkLst>
        </pc:cxnChg>
        <pc:cxnChg chg="add mod">
          <ac:chgData name="Sudvarg, Marion" userId="2bb9b31b-5f3c-4f72-8e1f-41eb276ee9c6" providerId="ADAL" clId="{9B3C58E1-CF7A-4FE2-8E7B-B8D1B7386FB1}" dt="2024-07-08T17:10:17.100" v="3514" actId="208"/>
          <ac:cxnSpMkLst>
            <pc:docMk/>
            <pc:sldMk cId="3567976012" sldId="292"/>
            <ac:cxnSpMk id="16" creationId="{DC38BEED-1202-F838-32B5-C56F40C78052}"/>
          </ac:cxnSpMkLst>
        </pc:cxnChg>
        <pc:cxnChg chg="add mod">
          <ac:chgData name="Sudvarg, Marion" userId="2bb9b31b-5f3c-4f72-8e1f-41eb276ee9c6" providerId="ADAL" clId="{9B3C58E1-CF7A-4FE2-8E7B-B8D1B7386FB1}" dt="2024-07-08T17:10:17.100" v="3514" actId="208"/>
          <ac:cxnSpMkLst>
            <pc:docMk/>
            <pc:sldMk cId="3567976012" sldId="292"/>
            <ac:cxnSpMk id="18" creationId="{D76EB9A9-FE04-CB4A-0A4C-500F7342315A}"/>
          </ac:cxnSpMkLst>
        </pc:cxnChg>
        <pc:cxnChg chg="add mod">
          <ac:chgData name="Sudvarg, Marion" userId="2bb9b31b-5f3c-4f72-8e1f-41eb276ee9c6" providerId="ADAL" clId="{9B3C58E1-CF7A-4FE2-8E7B-B8D1B7386FB1}" dt="2024-07-08T17:11:15.314" v="3519" actId="208"/>
          <ac:cxnSpMkLst>
            <pc:docMk/>
            <pc:sldMk cId="3567976012" sldId="292"/>
            <ac:cxnSpMk id="19" creationId="{0D38891B-071D-DC1C-23DB-99872AD49F40}"/>
          </ac:cxnSpMkLst>
        </pc:cxnChg>
        <pc:cxnChg chg="add mod">
          <ac:chgData name="Sudvarg, Marion" userId="2bb9b31b-5f3c-4f72-8e1f-41eb276ee9c6" providerId="ADAL" clId="{9B3C58E1-CF7A-4FE2-8E7B-B8D1B7386FB1}" dt="2024-07-08T17:12:05.866" v="3562" actId="1038"/>
          <ac:cxnSpMkLst>
            <pc:docMk/>
            <pc:sldMk cId="3567976012" sldId="292"/>
            <ac:cxnSpMk id="21" creationId="{F6C6A9C7-6776-01A6-7345-DB57F69E6433}"/>
          </ac:cxnSpMkLst>
        </pc:cxnChg>
        <pc:cxnChg chg="add mod">
          <ac:chgData name="Sudvarg, Marion" userId="2bb9b31b-5f3c-4f72-8e1f-41eb276ee9c6" providerId="ADAL" clId="{9B3C58E1-CF7A-4FE2-8E7B-B8D1B7386FB1}" dt="2024-07-08T17:16:59.621" v="3585" actId="14100"/>
          <ac:cxnSpMkLst>
            <pc:docMk/>
            <pc:sldMk cId="3567976012" sldId="292"/>
            <ac:cxnSpMk id="22" creationId="{7E19ACF7-9FEC-DBE9-369A-166DFEE58166}"/>
          </ac:cxnSpMkLst>
        </pc:cxnChg>
        <pc:cxnChg chg="add mod">
          <ac:chgData name="Sudvarg, Marion" userId="2bb9b31b-5f3c-4f72-8e1f-41eb276ee9c6" providerId="ADAL" clId="{9B3C58E1-CF7A-4FE2-8E7B-B8D1B7386FB1}" dt="2024-07-08T17:16:59.621" v="3585" actId="14100"/>
          <ac:cxnSpMkLst>
            <pc:docMk/>
            <pc:sldMk cId="3567976012" sldId="292"/>
            <ac:cxnSpMk id="24" creationId="{661448C2-5E32-8DD7-1B8A-45CB7B40007E}"/>
          </ac:cxnSpMkLst>
        </pc:cxnChg>
      </pc:sldChg>
      <pc:sldChg chg="new del">
        <pc:chgData name="Sudvarg, Marion" userId="2bb9b31b-5f3c-4f72-8e1f-41eb276ee9c6" providerId="ADAL" clId="{9B3C58E1-CF7A-4FE2-8E7B-B8D1B7386FB1}" dt="2024-07-08T17:04:16.913" v="3460" actId="47"/>
        <pc:sldMkLst>
          <pc:docMk/>
          <pc:sldMk cId="680289773" sldId="293"/>
        </pc:sldMkLst>
      </pc:sldChg>
      <pc:sldChg chg="add mod ord modShow">
        <pc:chgData name="Sudvarg, Marion" userId="2bb9b31b-5f3c-4f72-8e1f-41eb276ee9c6" providerId="ADAL" clId="{9B3C58E1-CF7A-4FE2-8E7B-B8D1B7386FB1}" dt="2024-07-08T23:12:56.496" v="5069"/>
        <pc:sldMkLst>
          <pc:docMk/>
          <pc:sldMk cId="2613951151" sldId="293"/>
        </pc:sldMkLst>
      </pc:sldChg>
      <pc:sldChg chg="modSp add mod ord modAnim">
        <pc:chgData name="Sudvarg, Marion" userId="2bb9b31b-5f3c-4f72-8e1f-41eb276ee9c6" providerId="ADAL" clId="{9B3C58E1-CF7A-4FE2-8E7B-B8D1B7386FB1}" dt="2024-07-09T08:52:12.754" v="6569" actId="27636"/>
        <pc:sldMkLst>
          <pc:docMk/>
          <pc:sldMk cId="3433179405" sldId="294"/>
        </pc:sldMkLst>
        <pc:spChg chg="mod">
          <ac:chgData name="Sudvarg, Marion" userId="2bb9b31b-5f3c-4f72-8e1f-41eb276ee9c6" providerId="ADAL" clId="{9B3C58E1-CF7A-4FE2-8E7B-B8D1B7386FB1}" dt="2024-07-09T06:23:42.244" v="6373" actId="1076"/>
          <ac:spMkLst>
            <pc:docMk/>
            <pc:sldMk cId="3433179405" sldId="294"/>
            <ac:spMk id="2" creationId="{3D3C26E7-087D-43AA-A52D-257F9F6B29AF}"/>
          </ac:spMkLst>
        </pc:spChg>
        <pc:spChg chg="mod">
          <ac:chgData name="Sudvarg, Marion" userId="2bb9b31b-5f3c-4f72-8e1f-41eb276ee9c6" providerId="ADAL" clId="{9B3C58E1-CF7A-4FE2-8E7B-B8D1B7386FB1}" dt="2024-07-09T08:52:12.754" v="6569" actId="27636"/>
          <ac:spMkLst>
            <pc:docMk/>
            <pc:sldMk cId="3433179405" sldId="294"/>
            <ac:spMk id="3" creationId="{B95960B6-BEB4-3B60-35E7-0C6F8A7AC443}"/>
          </ac:spMkLst>
        </pc:spChg>
      </pc:sldChg>
      <pc:sldChg chg="addSp delSp new mod ord">
        <pc:chgData name="Sudvarg, Marion" userId="2bb9b31b-5f3c-4f72-8e1f-41eb276ee9c6" providerId="ADAL" clId="{9B3C58E1-CF7A-4FE2-8E7B-B8D1B7386FB1}" dt="2024-07-09T00:37:20.928" v="5429"/>
        <pc:sldMkLst>
          <pc:docMk/>
          <pc:sldMk cId="4042988031" sldId="295"/>
        </pc:sldMkLst>
        <pc:spChg chg="del">
          <ac:chgData name="Sudvarg, Marion" userId="2bb9b31b-5f3c-4f72-8e1f-41eb276ee9c6" providerId="ADAL" clId="{9B3C58E1-CF7A-4FE2-8E7B-B8D1B7386FB1}" dt="2024-07-08T17:46:54.985" v="3748" actId="478"/>
          <ac:spMkLst>
            <pc:docMk/>
            <pc:sldMk cId="4042988031" sldId="295"/>
            <ac:spMk id="2" creationId="{35469695-120B-B441-5547-02D6EE825D86}"/>
          </ac:spMkLst>
        </pc:spChg>
        <pc:spChg chg="del">
          <ac:chgData name="Sudvarg, Marion" userId="2bb9b31b-5f3c-4f72-8e1f-41eb276ee9c6" providerId="ADAL" clId="{9B3C58E1-CF7A-4FE2-8E7B-B8D1B7386FB1}" dt="2024-07-08T17:46:57.227" v="3749" actId="478"/>
          <ac:spMkLst>
            <pc:docMk/>
            <pc:sldMk cId="4042988031" sldId="295"/>
            <ac:spMk id="3" creationId="{5836C88D-E943-296C-F429-565FF7990B4D}"/>
          </ac:spMkLst>
        </pc:spChg>
        <pc:picChg chg="add">
          <ac:chgData name="Sudvarg, Marion" userId="2bb9b31b-5f3c-4f72-8e1f-41eb276ee9c6" providerId="ADAL" clId="{9B3C58E1-CF7A-4FE2-8E7B-B8D1B7386FB1}" dt="2024-07-08T17:46:57.982" v="3750" actId="22"/>
          <ac:picMkLst>
            <pc:docMk/>
            <pc:sldMk cId="4042988031" sldId="295"/>
            <ac:picMk id="6" creationId="{F097A4DD-70CB-A604-28B0-12EC10624616}"/>
          </ac:picMkLst>
        </pc:picChg>
      </pc:sldChg>
      <pc:sldChg chg="addSp delSp modSp add mod ord modAnim">
        <pc:chgData name="Sudvarg, Marion" userId="2bb9b31b-5f3c-4f72-8e1f-41eb276ee9c6" providerId="ADAL" clId="{9B3C58E1-CF7A-4FE2-8E7B-B8D1B7386FB1}" dt="2024-07-09T00:37:15.315" v="5427"/>
        <pc:sldMkLst>
          <pc:docMk/>
          <pc:sldMk cId="1328081709" sldId="296"/>
        </pc:sldMkLst>
        <pc:spChg chg="mod">
          <ac:chgData name="Sudvarg, Marion" userId="2bb9b31b-5f3c-4f72-8e1f-41eb276ee9c6" providerId="ADAL" clId="{9B3C58E1-CF7A-4FE2-8E7B-B8D1B7386FB1}" dt="2024-07-08T23:12:10.576" v="5060" actId="20577"/>
          <ac:spMkLst>
            <pc:docMk/>
            <pc:sldMk cId="1328081709" sldId="296"/>
            <ac:spMk id="2" creationId="{3D3C26E7-087D-43AA-A52D-257F9F6B29AF}"/>
          </ac:spMkLst>
        </pc:spChg>
        <pc:spChg chg="del">
          <ac:chgData name="Sudvarg, Marion" userId="2bb9b31b-5f3c-4f72-8e1f-41eb276ee9c6" providerId="ADAL" clId="{9B3C58E1-CF7A-4FE2-8E7B-B8D1B7386FB1}" dt="2024-07-08T23:41:31.795" v="5085" actId="478"/>
          <ac:spMkLst>
            <pc:docMk/>
            <pc:sldMk cId="1328081709" sldId="296"/>
            <ac:spMk id="3" creationId="{B95960B6-BEB4-3B60-35E7-0C6F8A7AC443}"/>
          </ac:spMkLst>
        </pc:spChg>
        <pc:spChg chg="add del mod">
          <ac:chgData name="Sudvarg, Marion" userId="2bb9b31b-5f3c-4f72-8e1f-41eb276ee9c6" providerId="ADAL" clId="{9B3C58E1-CF7A-4FE2-8E7B-B8D1B7386FB1}" dt="2024-07-08T23:41:34.134" v="5087" actId="478"/>
          <ac:spMkLst>
            <pc:docMk/>
            <pc:sldMk cId="1328081709" sldId="296"/>
            <ac:spMk id="6" creationId="{C81DC818-621D-8A50-8163-B5C3EF453C46}"/>
          </ac:spMkLst>
        </pc:spChg>
        <pc:spChg chg="add mod">
          <ac:chgData name="Sudvarg, Marion" userId="2bb9b31b-5f3c-4f72-8e1f-41eb276ee9c6" providerId="ADAL" clId="{9B3C58E1-CF7A-4FE2-8E7B-B8D1B7386FB1}" dt="2024-07-08T23:43:58.390" v="5208" actId="403"/>
          <ac:spMkLst>
            <pc:docMk/>
            <pc:sldMk cId="1328081709" sldId="296"/>
            <ac:spMk id="8" creationId="{85D0D718-89B9-6D29-FC68-22D407539EBD}"/>
          </ac:spMkLst>
        </pc:spChg>
        <pc:spChg chg="add mod">
          <ac:chgData name="Sudvarg, Marion" userId="2bb9b31b-5f3c-4f72-8e1f-41eb276ee9c6" providerId="ADAL" clId="{9B3C58E1-CF7A-4FE2-8E7B-B8D1B7386FB1}" dt="2024-07-08T23:43:58.390" v="5208" actId="403"/>
          <ac:spMkLst>
            <pc:docMk/>
            <pc:sldMk cId="1328081709" sldId="296"/>
            <ac:spMk id="13" creationId="{5AC75068-102C-884F-47CB-2F6F1580BBFE}"/>
          </ac:spMkLst>
        </pc:spChg>
        <pc:cxnChg chg="add mod">
          <ac:chgData name="Sudvarg, Marion" userId="2bb9b31b-5f3c-4f72-8e1f-41eb276ee9c6" providerId="ADAL" clId="{9B3C58E1-CF7A-4FE2-8E7B-B8D1B7386FB1}" dt="2024-07-08T23:42:32.983" v="5119" actId="1037"/>
          <ac:cxnSpMkLst>
            <pc:docMk/>
            <pc:sldMk cId="1328081709" sldId="296"/>
            <ac:cxnSpMk id="7" creationId="{5EFAADC0-ABED-C7FB-0858-8CB01907C025}"/>
          </ac:cxnSpMkLst>
        </pc:cxnChg>
        <pc:cxnChg chg="add mod">
          <ac:chgData name="Sudvarg, Marion" userId="2bb9b31b-5f3c-4f72-8e1f-41eb276ee9c6" providerId="ADAL" clId="{9B3C58E1-CF7A-4FE2-8E7B-B8D1B7386FB1}" dt="2024-07-08T23:42:37.297" v="5126" actId="1038"/>
          <ac:cxnSpMkLst>
            <pc:docMk/>
            <pc:sldMk cId="1328081709" sldId="296"/>
            <ac:cxnSpMk id="9" creationId="{E42D5A8D-A569-CA82-E504-8A2CB1DE368F}"/>
          </ac:cxnSpMkLst>
        </pc:cxnChg>
        <pc:cxnChg chg="add mod">
          <ac:chgData name="Sudvarg, Marion" userId="2bb9b31b-5f3c-4f72-8e1f-41eb276ee9c6" providerId="ADAL" clId="{9B3C58E1-CF7A-4FE2-8E7B-B8D1B7386FB1}" dt="2024-07-08T23:43:01.041" v="5129" actId="208"/>
          <ac:cxnSpMkLst>
            <pc:docMk/>
            <pc:sldMk cId="1328081709" sldId="296"/>
            <ac:cxnSpMk id="12" creationId="{A781E21F-153C-B1E6-2854-B72D5DF2AB50}"/>
          </ac:cxnSpMkLst>
        </pc:cxnChg>
        <pc:cxnChg chg="add mod">
          <ac:chgData name="Sudvarg, Marion" userId="2bb9b31b-5f3c-4f72-8e1f-41eb276ee9c6" providerId="ADAL" clId="{9B3C58E1-CF7A-4FE2-8E7B-B8D1B7386FB1}" dt="2024-07-08T23:43:23.076" v="5196" actId="1038"/>
          <ac:cxnSpMkLst>
            <pc:docMk/>
            <pc:sldMk cId="1328081709" sldId="296"/>
            <ac:cxnSpMk id="14" creationId="{CC3AC49C-2F17-C9CD-8401-266CB09A5D60}"/>
          </ac:cxnSpMkLst>
        </pc:cxnChg>
      </pc:sldChg>
      <pc:sldChg chg="modSp add mod ord modAnim">
        <pc:chgData name="Sudvarg, Marion" userId="2bb9b31b-5f3c-4f72-8e1f-41eb276ee9c6" providerId="ADAL" clId="{9B3C58E1-CF7A-4FE2-8E7B-B8D1B7386FB1}" dt="2024-07-08T23:11:32.196" v="5020"/>
        <pc:sldMkLst>
          <pc:docMk/>
          <pc:sldMk cId="209461516" sldId="297"/>
        </pc:sldMkLst>
        <pc:spChg chg="mod">
          <ac:chgData name="Sudvarg, Marion" userId="2bb9b31b-5f3c-4f72-8e1f-41eb276ee9c6" providerId="ADAL" clId="{9B3C58E1-CF7A-4FE2-8E7B-B8D1B7386FB1}" dt="2024-07-08T23:04:29.141" v="4502" actId="20577"/>
          <ac:spMkLst>
            <pc:docMk/>
            <pc:sldMk cId="209461516" sldId="297"/>
            <ac:spMk id="2" creationId="{3D3C26E7-087D-43AA-A52D-257F9F6B29AF}"/>
          </ac:spMkLst>
        </pc:spChg>
        <pc:spChg chg="mod">
          <ac:chgData name="Sudvarg, Marion" userId="2bb9b31b-5f3c-4f72-8e1f-41eb276ee9c6" providerId="ADAL" clId="{9B3C58E1-CF7A-4FE2-8E7B-B8D1B7386FB1}" dt="2024-07-08T23:11:20.194" v="5018" actId="113"/>
          <ac:spMkLst>
            <pc:docMk/>
            <pc:sldMk cId="209461516" sldId="297"/>
            <ac:spMk id="3" creationId="{B95960B6-BEB4-3B60-35E7-0C6F8A7AC443}"/>
          </ac:spMkLst>
        </pc:spChg>
      </pc:sldChg>
      <pc:sldChg chg="addSp delSp modSp add del mod ord modTransition addAnim delAnim modAnim">
        <pc:chgData name="Sudvarg, Marion" userId="2bb9b31b-5f3c-4f72-8e1f-41eb276ee9c6" providerId="ADAL" clId="{9B3C58E1-CF7A-4FE2-8E7B-B8D1B7386FB1}" dt="2024-07-08T22:57:52.159" v="4402" actId="47"/>
        <pc:sldMkLst>
          <pc:docMk/>
          <pc:sldMk cId="2871458458" sldId="298"/>
        </pc:sldMkLst>
        <pc:spChg chg="mod">
          <ac:chgData name="Sudvarg, Marion" userId="2bb9b31b-5f3c-4f72-8e1f-41eb276ee9c6" providerId="ADAL" clId="{9B3C58E1-CF7A-4FE2-8E7B-B8D1B7386FB1}" dt="2024-07-08T22:55:02.611" v="4366" actId="20577"/>
          <ac:spMkLst>
            <pc:docMk/>
            <pc:sldMk cId="2871458458" sldId="298"/>
            <ac:spMk id="2" creationId="{3D3C26E7-087D-43AA-A52D-257F9F6B29AF}"/>
          </ac:spMkLst>
        </pc:spChg>
        <pc:spChg chg="del">
          <ac:chgData name="Sudvarg, Marion" userId="2bb9b31b-5f3c-4f72-8e1f-41eb276ee9c6" providerId="ADAL" clId="{9B3C58E1-CF7A-4FE2-8E7B-B8D1B7386FB1}" dt="2024-07-08T22:55:09.748" v="4368" actId="478"/>
          <ac:spMkLst>
            <pc:docMk/>
            <pc:sldMk cId="2871458458" sldId="298"/>
            <ac:spMk id="14" creationId="{0B84A76A-AF65-0FB7-4BB4-D2874F98AD27}"/>
          </ac:spMkLst>
        </pc:spChg>
        <pc:spChg chg="del">
          <ac:chgData name="Sudvarg, Marion" userId="2bb9b31b-5f3c-4f72-8e1f-41eb276ee9c6" providerId="ADAL" clId="{9B3C58E1-CF7A-4FE2-8E7B-B8D1B7386FB1}" dt="2024-07-08T22:55:12.360" v="4371" actId="478"/>
          <ac:spMkLst>
            <pc:docMk/>
            <pc:sldMk cId="2871458458" sldId="298"/>
            <ac:spMk id="17" creationId="{6D61FE4B-E0BC-79E8-779E-9E51EF896AF6}"/>
          </ac:spMkLst>
        </pc:spChg>
        <pc:spChg chg="del">
          <ac:chgData name="Sudvarg, Marion" userId="2bb9b31b-5f3c-4f72-8e1f-41eb276ee9c6" providerId="ADAL" clId="{9B3C58E1-CF7A-4FE2-8E7B-B8D1B7386FB1}" dt="2024-07-08T22:55:13.897" v="4373" actId="478"/>
          <ac:spMkLst>
            <pc:docMk/>
            <pc:sldMk cId="2871458458" sldId="298"/>
            <ac:spMk id="20" creationId="{BB59F2A3-9328-5D6E-0028-F95C8CB38F5B}"/>
          </ac:spMkLst>
        </pc:spChg>
        <pc:cxnChg chg="del">
          <ac:chgData name="Sudvarg, Marion" userId="2bb9b31b-5f3c-4f72-8e1f-41eb276ee9c6" providerId="ADAL" clId="{9B3C58E1-CF7A-4FE2-8E7B-B8D1B7386FB1}" dt="2024-07-08T22:55:09.104" v="4367" actId="478"/>
          <ac:cxnSpMkLst>
            <pc:docMk/>
            <pc:sldMk cId="2871458458" sldId="298"/>
            <ac:cxnSpMk id="11" creationId="{780611A3-6990-E16A-DDEA-76416DDDFEB8}"/>
          </ac:cxnSpMkLst>
        </pc:cxnChg>
        <pc:cxnChg chg="mod">
          <ac:chgData name="Sudvarg, Marion" userId="2bb9b31b-5f3c-4f72-8e1f-41eb276ee9c6" providerId="ADAL" clId="{9B3C58E1-CF7A-4FE2-8E7B-B8D1B7386FB1}" dt="2024-07-08T22:56:26.781" v="4394" actId="1076"/>
          <ac:cxnSpMkLst>
            <pc:docMk/>
            <pc:sldMk cId="2871458458" sldId="298"/>
            <ac:cxnSpMk id="15" creationId="{C1763CCD-1AA2-6EFA-EB75-A5611F0F5EDB}"/>
          </ac:cxnSpMkLst>
        </pc:cxnChg>
        <pc:cxnChg chg="del">
          <ac:chgData name="Sudvarg, Marion" userId="2bb9b31b-5f3c-4f72-8e1f-41eb276ee9c6" providerId="ADAL" clId="{9B3C58E1-CF7A-4FE2-8E7B-B8D1B7386FB1}" dt="2024-07-08T22:55:11.276" v="4370" actId="478"/>
          <ac:cxnSpMkLst>
            <pc:docMk/>
            <pc:sldMk cId="2871458458" sldId="298"/>
            <ac:cxnSpMk id="16" creationId="{DC38BEED-1202-F838-32B5-C56F40C78052}"/>
          </ac:cxnSpMkLst>
        </pc:cxnChg>
        <pc:cxnChg chg="mod">
          <ac:chgData name="Sudvarg, Marion" userId="2bb9b31b-5f3c-4f72-8e1f-41eb276ee9c6" providerId="ADAL" clId="{9B3C58E1-CF7A-4FE2-8E7B-B8D1B7386FB1}" dt="2024-07-08T22:56:02.311" v="4389" actId="1076"/>
          <ac:cxnSpMkLst>
            <pc:docMk/>
            <pc:sldMk cId="2871458458" sldId="298"/>
            <ac:cxnSpMk id="18" creationId="{D76EB9A9-FE04-CB4A-0A4C-500F7342315A}"/>
          </ac:cxnSpMkLst>
        </pc:cxnChg>
        <pc:cxnChg chg="add del">
          <ac:chgData name="Sudvarg, Marion" userId="2bb9b31b-5f3c-4f72-8e1f-41eb276ee9c6" providerId="ADAL" clId="{9B3C58E1-CF7A-4FE2-8E7B-B8D1B7386FB1}" dt="2024-07-08T22:56:05.051" v="4392" actId="478"/>
          <ac:cxnSpMkLst>
            <pc:docMk/>
            <pc:sldMk cId="2871458458" sldId="298"/>
            <ac:cxnSpMk id="19" creationId="{0D38891B-071D-DC1C-23DB-99872AD49F40}"/>
          </ac:cxnSpMkLst>
        </pc:cxnChg>
        <pc:cxnChg chg="mod">
          <ac:chgData name="Sudvarg, Marion" userId="2bb9b31b-5f3c-4f72-8e1f-41eb276ee9c6" providerId="ADAL" clId="{9B3C58E1-CF7A-4FE2-8E7B-B8D1B7386FB1}" dt="2024-07-08T22:56:23.222" v="4393" actId="1076"/>
          <ac:cxnSpMkLst>
            <pc:docMk/>
            <pc:sldMk cId="2871458458" sldId="298"/>
            <ac:cxnSpMk id="21" creationId="{F6C6A9C7-6776-01A6-7345-DB57F69E6433}"/>
          </ac:cxnSpMkLst>
        </pc:cxnChg>
        <pc:cxnChg chg="del">
          <ac:chgData name="Sudvarg, Marion" userId="2bb9b31b-5f3c-4f72-8e1f-41eb276ee9c6" providerId="ADAL" clId="{9B3C58E1-CF7A-4FE2-8E7B-B8D1B7386FB1}" dt="2024-07-08T22:55:10.570" v="4369" actId="478"/>
          <ac:cxnSpMkLst>
            <pc:docMk/>
            <pc:sldMk cId="2871458458" sldId="298"/>
            <ac:cxnSpMk id="22" creationId="{7E19ACF7-9FEC-DBE9-369A-166DFEE58166}"/>
          </ac:cxnSpMkLst>
        </pc:cxnChg>
        <pc:cxnChg chg="del">
          <ac:chgData name="Sudvarg, Marion" userId="2bb9b31b-5f3c-4f72-8e1f-41eb276ee9c6" providerId="ADAL" clId="{9B3C58E1-CF7A-4FE2-8E7B-B8D1B7386FB1}" dt="2024-07-08T22:55:13.137" v="4372" actId="478"/>
          <ac:cxnSpMkLst>
            <pc:docMk/>
            <pc:sldMk cId="2871458458" sldId="298"/>
            <ac:cxnSpMk id="24" creationId="{661448C2-5E32-8DD7-1B8A-45CB7B40007E}"/>
          </ac:cxnSpMkLst>
        </pc:cxnChg>
      </pc:sldChg>
      <pc:sldChg chg="modSp add mod ord">
        <pc:chgData name="Sudvarg, Marion" userId="2bb9b31b-5f3c-4f72-8e1f-41eb276ee9c6" providerId="ADAL" clId="{9B3C58E1-CF7A-4FE2-8E7B-B8D1B7386FB1}" dt="2024-07-08T23:47:06.034" v="5285" actId="1076"/>
        <pc:sldMkLst>
          <pc:docMk/>
          <pc:sldMk cId="65097292" sldId="299"/>
        </pc:sldMkLst>
        <pc:spChg chg="mod">
          <ac:chgData name="Sudvarg, Marion" userId="2bb9b31b-5f3c-4f72-8e1f-41eb276ee9c6" providerId="ADAL" clId="{9B3C58E1-CF7A-4FE2-8E7B-B8D1B7386FB1}" dt="2024-07-08T22:56:55.597" v="4398"/>
          <ac:spMkLst>
            <pc:docMk/>
            <pc:sldMk cId="65097292" sldId="299"/>
            <ac:spMk id="2" creationId="{3D3C26E7-087D-43AA-A52D-257F9F6B29AF}"/>
          </ac:spMkLst>
        </pc:spChg>
        <pc:spChg chg="mod">
          <ac:chgData name="Sudvarg, Marion" userId="2bb9b31b-5f3c-4f72-8e1f-41eb276ee9c6" providerId="ADAL" clId="{9B3C58E1-CF7A-4FE2-8E7B-B8D1B7386FB1}" dt="2024-07-08T23:47:06.034" v="5285" actId="1076"/>
          <ac:spMkLst>
            <pc:docMk/>
            <pc:sldMk cId="65097292" sldId="299"/>
            <ac:spMk id="4" creationId="{C65AF2B2-479A-D968-9F13-DD6FCCD12DC3}"/>
          </ac:spMkLst>
        </pc:spChg>
      </pc:sldChg>
      <pc:sldChg chg="addSp delSp modSp add mod modTransition modAnim">
        <pc:chgData name="Sudvarg, Marion" userId="2bb9b31b-5f3c-4f72-8e1f-41eb276ee9c6" providerId="ADAL" clId="{9B3C58E1-CF7A-4FE2-8E7B-B8D1B7386FB1}" dt="2024-07-08T23:03:02.486" v="4463"/>
        <pc:sldMkLst>
          <pc:docMk/>
          <pc:sldMk cId="3958752823" sldId="300"/>
        </pc:sldMkLst>
        <pc:spChg chg="add mod">
          <ac:chgData name="Sudvarg, Marion" userId="2bb9b31b-5f3c-4f72-8e1f-41eb276ee9c6" providerId="ADAL" clId="{9B3C58E1-CF7A-4FE2-8E7B-B8D1B7386FB1}" dt="2024-07-08T22:59:28.386" v="4419" actId="14100"/>
          <ac:spMkLst>
            <pc:docMk/>
            <pc:sldMk cId="3958752823" sldId="300"/>
            <ac:spMk id="3" creationId="{7F2CD54F-62AC-33F8-E4CA-7093334ECB9A}"/>
          </ac:spMkLst>
        </pc:spChg>
        <pc:spChg chg="add mod">
          <ac:chgData name="Sudvarg, Marion" userId="2bb9b31b-5f3c-4f72-8e1f-41eb276ee9c6" providerId="ADAL" clId="{9B3C58E1-CF7A-4FE2-8E7B-B8D1B7386FB1}" dt="2024-07-08T22:59:38.102" v="4422" actId="14100"/>
          <ac:spMkLst>
            <pc:docMk/>
            <pc:sldMk cId="3958752823" sldId="300"/>
            <ac:spMk id="5" creationId="{7DB6F12C-CFA7-2BCA-1F0D-C64128C630D9}"/>
          </ac:spMkLst>
        </pc:spChg>
        <pc:spChg chg="add mod">
          <ac:chgData name="Sudvarg, Marion" userId="2bb9b31b-5f3c-4f72-8e1f-41eb276ee9c6" providerId="ADAL" clId="{9B3C58E1-CF7A-4FE2-8E7B-B8D1B7386FB1}" dt="2024-07-08T22:59:45.184" v="4424" actId="1076"/>
          <ac:spMkLst>
            <pc:docMk/>
            <pc:sldMk cId="3958752823" sldId="300"/>
            <ac:spMk id="6" creationId="{3C43C072-A1C5-E8CE-FDB7-5C48B5CEE55C}"/>
          </ac:spMkLst>
        </pc:spChg>
        <pc:spChg chg="add mod">
          <ac:chgData name="Sudvarg, Marion" userId="2bb9b31b-5f3c-4f72-8e1f-41eb276ee9c6" providerId="ADAL" clId="{9B3C58E1-CF7A-4FE2-8E7B-B8D1B7386FB1}" dt="2024-07-08T23:01:31.709" v="4435" actId="14100"/>
          <ac:spMkLst>
            <pc:docMk/>
            <pc:sldMk cId="3958752823" sldId="300"/>
            <ac:spMk id="7" creationId="{6A6B7545-27DB-7CA5-77BF-FD16D4D8E26F}"/>
          </ac:spMkLst>
        </pc:spChg>
        <pc:spChg chg="add mod">
          <ac:chgData name="Sudvarg, Marion" userId="2bb9b31b-5f3c-4f72-8e1f-41eb276ee9c6" providerId="ADAL" clId="{9B3C58E1-CF7A-4FE2-8E7B-B8D1B7386FB1}" dt="2024-07-08T23:01:42.082" v="4438" actId="14100"/>
          <ac:spMkLst>
            <pc:docMk/>
            <pc:sldMk cId="3958752823" sldId="300"/>
            <ac:spMk id="8" creationId="{4C672462-1374-AE2E-63BA-F027197FBF90}"/>
          </ac:spMkLst>
        </pc:spChg>
        <pc:spChg chg="add mod">
          <ac:chgData name="Sudvarg, Marion" userId="2bb9b31b-5f3c-4f72-8e1f-41eb276ee9c6" providerId="ADAL" clId="{9B3C58E1-CF7A-4FE2-8E7B-B8D1B7386FB1}" dt="2024-07-08T23:01:56.357" v="4450" actId="1076"/>
          <ac:spMkLst>
            <pc:docMk/>
            <pc:sldMk cId="3958752823" sldId="300"/>
            <ac:spMk id="9" creationId="{88F7ACC2-04F3-88F6-C724-40AFCF57DBC5}"/>
          </ac:spMkLst>
        </pc:spChg>
        <pc:spChg chg="add mod">
          <ac:chgData name="Sudvarg, Marion" userId="2bb9b31b-5f3c-4f72-8e1f-41eb276ee9c6" providerId="ADAL" clId="{9B3C58E1-CF7A-4FE2-8E7B-B8D1B7386FB1}" dt="2024-07-08T23:01:59.657" v="4453" actId="1076"/>
          <ac:spMkLst>
            <pc:docMk/>
            <pc:sldMk cId="3958752823" sldId="300"/>
            <ac:spMk id="10" creationId="{1F00209F-D1FE-7E74-5A67-D9D84EA11F45}"/>
          </ac:spMkLst>
        </pc:spChg>
        <pc:spChg chg="add mod">
          <ac:chgData name="Sudvarg, Marion" userId="2bb9b31b-5f3c-4f72-8e1f-41eb276ee9c6" providerId="ADAL" clId="{9B3C58E1-CF7A-4FE2-8E7B-B8D1B7386FB1}" dt="2024-07-08T23:02:06.288" v="4455" actId="1076"/>
          <ac:spMkLst>
            <pc:docMk/>
            <pc:sldMk cId="3958752823" sldId="300"/>
            <ac:spMk id="12" creationId="{2DA7B03B-8384-BF91-BB35-4BBF91284E3B}"/>
          </ac:spMkLst>
        </pc:spChg>
        <pc:spChg chg="del">
          <ac:chgData name="Sudvarg, Marion" userId="2bb9b31b-5f3c-4f72-8e1f-41eb276ee9c6" providerId="ADAL" clId="{9B3C58E1-CF7A-4FE2-8E7B-B8D1B7386FB1}" dt="2024-07-08T22:58:07.191" v="4405" actId="478"/>
          <ac:spMkLst>
            <pc:docMk/>
            <pc:sldMk cId="3958752823" sldId="300"/>
            <ac:spMk id="14" creationId="{0B84A76A-AF65-0FB7-4BB4-D2874F98AD27}"/>
          </ac:spMkLst>
        </pc:spChg>
        <pc:spChg chg="del">
          <ac:chgData name="Sudvarg, Marion" userId="2bb9b31b-5f3c-4f72-8e1f-41eb276ee9c6" providerId="ADAL" clId="{9B3C58E1-CF7A-4FE2-8E7B-B8D1B7386FB1}" dt="2024-07-08T22:58:09.035" v="4408" actId="478"/>
          <ac:spMkLst>
            <pc:docMk/>
            <pc:sldMk cId="3958752823" sldId="300"/>
            <ac:spMk id="17" creationId="{6D61FE4B-E0BC-79E8-779E-9E51EF896AF6}"/>
          </ac:spMkLst>
        </pc:spChg>
        <pc:spChg chg="add del">
          <ac:chgData name="Sudvarg, Marion" userId="2bb9b31b-5f3c-4f72-8e1f-41eb276ee9c6" providerId="ADAL" clId="{9B3C58E1-CF7A-4FE2-8E7B-B8D1B7386FB1}" dt="2024-07-08T22:58:14.984" v="4414" actId="478"/>
          <ac:spMkLst>
            <pc:docMk/>
            <pc:sldMk cId="3958752823" sldId="300"/>
            <ac:spMk id="20" creationId="{BB59F2A3-9328-5D6E-0028-F95C8CB38F5B}"/>
          </ac:spMkLst>
        </pc:spChg>
        <pc:cxnChg chg="del">
          <ac:chgData name="Sudvarg, Marion" userId="2bb9b31b-5f3c-4f72-8e1f-41eb276ee9c6" providerId="ADAL" clId="{9B3C58E1-CF7A-4FE2-8E7B-B8D1B7386FB1}" dt="2024-07-08T22:58:06.540" v="4404" actId="478"/>
          <ac:cxnSpMkLst>
            <pc:docMk/>
            <pc:sldMk cId="3958752823" sldId="300"/>
            <ac:cxnSpMk id="11" creationId="{780611A3-6990-E16A-DDEA-76416DDDFEB8}"/>
          </ac:cxnSpMkLst>
        </pc:cxnChg>
        <pc:cxnChg chg="mod">
          <ac:chgData name="Sudvarg, Marion" userId="2bb9b31b-5f3c-4f72-8e1f-41eb276ee9c6" providerId="ADAL" clId="{9B3C58E1-CF7A-4FE2-8E7B-B8D1B7386FB1}" dt="2024-07-08T22:58:28.706" v="4415" actId="1076"/>
          <ac:cxnSpMkLst>
            <pc:docMk/>
            <pc:sldMk cId="3958752823" sldId="300"/>
            <ac:cxnSpMk id="15" creationId="{C1763CCD-1AA2-6EFA-EB75-A5611F0F5EDB}"/>
          </ac:cxnSpMkLst>
        </pc:cxnChg>
        <pc:cxnChg chg="del">
          <ac:chgData name="Sudvarg, Marion" userId="2bb9b31b-5f3c-4f72-8e1f-41eb276ee9c6" providerId="ADAL" clId="{9B3C58E1-CF7A-4FE2-8E7B-B8D1B7386FB1}" dt="2024-07-08T22:58:08.515" v="4407" actId="478"/>
          <ac:cxnSpMkLst>
            <pc:docMk/>
            <pc:sldMk cId="3958752823" sldId="300"/>
            <ac:cxnSpMk id="16" creationId="{DC38BEED-1202-F838-32B5-C56F40C78052}"/>
          </ac:cxnSpMkLst>
        </pc:cxnChg>
        <pc:cxnChg chg="add del">
          <ac:chgData name="Sudvarg, Marion" userId="2bb9b31b-5f3c-4f72-8e1f-41eb276ee9c6" providerId="ADAL" clId="{9B3C58E1-CF7A-4FE2-8E7B-B8D1B7386FB1}" dt="2024-07-08T22:58:13.237" v="4413" actId="478"/>
          <ac:cxnSpMkLst>
            <pc:docMk/>
            <pc:sldMk cId="3958752823" sldId="300"/>
            <ac:cxnSpMk id="18" creationId="{D76EB9A9-FE04-CB4A-0A4C-500F7342315A}"/>
          </ac:cxnSpMkLst>
        </pc:cxnChg>
        <pc:cxnChg chg="mod">
          <ac:chgData name="Sudvarg, Marion" userId="2bb9b31b-5f3c-4f72-8e1f-41eb276ee9c6" providerId="ADAL" clId="{9B3C58E1-CF7A-4FE2-8E7B-B8D1B7386FB1}" dt="2024-07-08T22:58:28.706" v="4415" actId="1076"/>
          <ac:cxnSpMkLst>
            <pc:docMk/>
            <pc:sldMk cId="3958752823" sldId="300"/>
            <ac:cxnSpMk id="19" creationId="{0D38891B-071D-DC1C-23DB-99872AD49F40}"/>
          </ac:cxnSpMkLst>
        </pc:cxnChg>
        <pc:cxnChg chg="mod">
          <ac:chgData name="Sudvarg, Marion" userId="2bb9b31b-5f3c-4f72-8e1f-41eb276ee9c6" providerId="ADAL" clId="{9B3C58E1-CF7A-4FE2-8E7B-B8D1B7386FB1}" dt="2024-07-08T22:58:28.706" v="4415" actId="1076"/>
          <ac:cxnSpMkLst>
            <pc:docMk/>
            <pc:sldMk cId="3958752823" sldId="300"/>
            <ac:cxnSpMk id="21" creationId="{F6C6A9C7-6776-01A6-7345-DB57F69E6433}"/>
          </ac:cxnSpMkLst>
        </pc:cxnChg>
        <pc:cxnChg chg="del">
          <ac:chgData name="Sudvarg, Marion" userId="2bb9b31b-5f3c-4f72-8e1f-41eb276ee9c6" providerId="ADAL" clId="{9B3C58E1-CF7A-4FE2-8E7B-B8D1B7386FB1}" dt="2024-07-08T22:58:07.793" v="4406" actId="478"/>
          <ac:cxnSpMkLst>
            <pc:docMk/>
            <pc:sldMk cId="3958752823" sldId="300"/>
            <ac:cxnSpMk id="22" creationId="{7E19ACF7-9FEC-DBE9-369A-166DFEE58166}"/>
          </ac:cxnSpMkLst>
        </pc:cxnChg>
        <pc:cxnChg chg="del">
          <ac:chgData name="Sudvarg, Marion" userId="2bb9b31b-5f3c-4f72-8e1f-41eb276ee9c6" providerId="ADAL" clId="{9B3C58E1-CF7A-4FE2-8E7B-B8D1B7386FB1}" dt="2024-07-08T22:58:09.694" v="4409" actId="478"/>
          <ac:cxnSpMkLst>
            <pc:docMk/>
            <pc:sldMk cId="3958752823" sldId="300"/>
            <ac:cxnSpMk id="24" creationId="{661448C2-5E32-8DD7-1B8A-45CB7B40007E}"/>
          </ac:cxnSpMkLst>
        </pc:cxnChg>
      </pc:sldChg>
      <pc:sldChg chg="modSp add mod ord modTransition modAnim">
        <pc:chgData name="Sudvarg, Marion" userId="2bb9b31b-5f3c-4f72-8e1f-41eb276ee9c6" providerId="ADAL" clId="{9B3C58E1-CF7A-4FE2-8E7B-B8D1B7386FB1}" dt="2024-07-09T00:37:15.315" v="5427"/>
        <pc:sldMkLst>
          <pc:docMk/>
          <pc:sldMk cId="104431959" sldId="301"/>
        </pc:sldMkLst>
        <pc:spChg chg="mod">
          <ac:chgData name="Sudvarg, Marion" userId="2bb9b31b-5f3c-4f72-8e1f-41eb276ee9c6" providerId="ADAL" clId="{9B3C58E1-CF7A-4FE2-8E7B-B8D1B7386FB1}" dt="2024-07-08T23:46:22.925" v="5273" actId="20577"/>
          <ac:spMkLst>
            <pc:docMk/>
            <pc:sldMk cId="104431959" sldId="301"/>
            <ac:spMk id="8" creationId="{85D0D718-89B9-6D29-FC68-22D407539EBD}"/>
          </ac:spMkLst>
        </pc:spChg>
        <pc:spChg chg="mod">
          <ac:chgData name="Sudvarg, Marion" userId="2bb9b31b-5f3c-4f72-8e1f-41eb276ee9c6" providerId="ADAL" clId="{9B3C58E1-CF7A-4FE2-8E7B-B8D1B7386FB1}" dt="2024-07-08T23:46:25.786" v="5274" actId="20577"/>
          <ac:spMkLst>
            <pc:docMk/>
            <pc:sldMk cId="104431959" sldId="301"/>
            <ac:spMk id="13" creationId="{5AC75068-102C-884F-47CB-2F6F1580BBFE}"/>
          </ac:spMkLst>
        </pc:spChg>
      </pc:sldChg>
      <pc:sldChg chg="addSp modSp add mod ord modAnim">
        <pc:chgData name="Sudvarg, Marion" userId="2bb9b31b-5f3c-4f72-8e1f-41eb276ee9c6" providerId="ADAL" clId="{9B3C58E1-CF7A-4FE2-8E7B-B8D1B7386FB1}" dt="2024-07-09T00:37:15.315" v="5427"/>
        <pc:sldMkLst>
          <pc:docMk/>
          <pc:sldMk cId="3902032010" sldId="302"/>
        </pc:sldMkLst>
        <pc:spChg chg="add mod">
          <ac:chgData name="Sudvarg, Marion" userId="2bb9b31b-5f3c-4f72-8e1f-41eb276ee9c6" providerId="ADAL" clId="{9B3C58E1-CF7A-4FE2-8E7B-B8D1B7386FB1}" dt="2024-07-08T23:48:04.204" v="5295" actId="403"/>
          <ac:spMkLst>
            <pc:docMk/>
            <pc:sldMk cId="3902032010" sldId="302"/>
            <ac:spMk id="5" creationId="{94DA9410-062A-04C9-524E-FB4C63D3A583}"/>
          </ac:spMkLst>
        </pc:spChg>
        <pc:spChg chg="mod">
          <ac:chgData name="Sudvarg, Marion" userId="2bb9b31b-5f3c-4f72-8e1f-41eb276ee9c6" providerId="ADAL" clId="{9B3C58E1-CF7A-4FE2-8E7B-B8D1B7386FB1}" dt="2024-07-08T23:46:44.653" v="5278" actId="20577"/>
          <ac:spMkLst>
            <pc:docMk/>
            <pc:sldMk cId="3902032010" sldId="302"/>
            <ac:spMk id="8" creationId="{85D0D718-89B9-6D29-FC68-22D407539EBD}"/>
          </ac:spMkLst>
        </pc:spChg>
        <pc:spChg chg="add mod">
          <ac:chgData name="Sudvarg, Marion" userId="2bb9b31b-5f3c-4f72-8e1f-41eb276ee9c6" providerId="ADAL" clId="{9B3C58E1-CF7A-4FE2-8E7B-B8D1B7386FB1}" dt="2024-07-08T23:51:37.539" v="5323" actId="255"/>
          <ac:spMkLst>
            <pc:docMk/>
            <pc:sldMk cId="3902032010" sldId="302"/>
            <ac:spMk id="10" creationId="{205861FF-5EF9-9C05-CFE9-125573682EAD}"/>
          </ac:spMkLst>
        </pc:spChg>
        <pc:spChg chg="add mod">
          <ac:chgData name="Sudvarg, Marion" userId="2bb9b31b-5f3c-4f72-8e1f-41eb276ee9c6" providerId="ADAL" clId="{9B3C58E1-CF7A-4FE2-8E7B-B8D1B7386FB1}" dt="2024-07-08T23:52:26.900" v="5370" actId="122"/>
          <ac:spMkLst>
            <pc:docMk/>
            <pc:sldMk cId="3902032010" sldId="302"/>
            <ac:spMk id="11" creationId="{F3177104-A918-565E-3869-F10B80FC770C}"/>
          </ac:spMkLst>
        </pc:spChg>
        <pc:spChg chg="mod">
          <ac:chgData name="Sudvarg, Marion" userId="2bb9b31b-5f3c-4f72-8e1f-41eb276ee9c6" providerId="ADAL" clId="{9B3C58E1-CF7A-4FE2-8E7B-B8D1B7386FB1}" dt="2024-07-08T23:46:49.836" v="5283" actId="20577"/>
          <ac:spMkLst>
            <pc:docMk/>
            <pc:sldMk cId="3902032010" sldId="302"/>
            <ac:spMk id="13" creationId="{5AC75068-102C-884F-47CB-2F6F1580BBFE}"/>
          </ac:spMkLst>
        </pc:spChg>
        <pc:spChg chg="add mod">
          <ac:chgData name="Sudvarg, Marion" userId="2bb9b31b-5f3c-4f72-8e1f-41eb276ee9c6" providerId="ADAL" clId="{9B3C58E1-CF7A-4FE2-8E7B-B8D1B7386FB1}" dt="2024-07-08T23:53:59.544" v="5409" actId="20577"/>
          <ac:spMkLst>
            <pc:docMk/>
            <pc:sldMk cId="3902032010" sldId="302"/>
            <ac:spMk id="15" creationId="{9104D02C-3006-45E2-1F7C-B0D1E9EE1620}"/>
          </ac:spMkLst>
        </pc:spChg>
        <pc:spChg chg="add mod">
          <ac:chgData name="Sudvarg, Marion" userId="2bb9b31b-5f3c-4f72-8e1f-41eb276ee9c6" providerId="ADAL" clId="{9B3C58E1-CF7A-4FE2-8E7B-B8D1B7386FB1}" dt="2024-07-08T23:52:48.417" v="5384" actId="1076"/>
          <ac:spMkLst>
            <pc:docMk/>
            <pc:sldMk cId="3902032010" sldId="302"/>
            <ac:spMk id="16" creationId="{CA8B8778-F74B-993B-758D-2957C04E0EF2}"/>
          </ac:spMkLst>
        </pc:spChg>
        <pc:spChg chg="add mod">
          <ac:chgData name="Sudvarg, Marion" userId="2bb9b31b-5f3c-4f72-8e1f-41eb276ee9c6" providerId="ADAL" clId="{9B3C58E1-CF7A-4FE2-8E7B-B8D1B7386FB1}" dt="2024-07-08T23:53:40.911" v="5398" actId="20577"/>
          <ac:spMkLst>
            <pc:docMk/>
            <pc:sldMk cId="3902032010" sldId="302"/>
            <ac:spMk id="17" creationId="{DE1AB9D1-3D9F-F443-DF69-D897A8092A1A}"/>
          </ac:spMkLst>
        </pc:spChg>
        <pc:spChg chg="add mod">
          <ac:chgData name="Sudvarg, Marion" userId="2bb9b31b-5f3c-4f72-8e1f-41eb276ee9c6" providerId="ADAL" clId="{9B3C58E1-CF7A-4FE2-8E7B-B8D1B7386FB1}" dt="2024-07-08T23:54:12.653" v="5413" actId="20577"/>
          <ac:spMkLst>
            <pc:docMk/>
            <pc:sldMk cId="3902032010" sldId="302"/>
            <ac:spMk id="18" creationId="{FDFEF1CF-CFA7-A29D-AFA5-ADE49ECBF16D}"/>
          </ac:spMkLst>
        </pc:spChg>
        <pc:spChg chg="add mod">
          <ac:chgData name="Sudvarg, Marion" userId="2bb9b31b-5f3c-4f72-8e1f-41eb276ee9c6" providerId="ADAL" clId="{9B3C58E1-CF7A-4FE2-8E7B-B8D1B7386FB1}" dt="2024-07-08T23:54:10.548" v="5411" actId="20577"/>
          <ac:spMkLst>
            <pc:docMk/>
            <pc:sldMk cId="3902032010" sldId="302"/>
            <ac:spMk id="19" creationId="{795D287E-5D42-53E8-2B66-69EC5B392B69}"/>
          </ac:spMkLst>
        </pc:spChg>
        <pc:cxnChg chg="add mod">
          <ac:chgData name="Sudvarg, Marion" userId="2bb9b31b-5f3c-4f72-8e1f-41eb276ee9c6" providerId="ADAL" clId="{9B3C58E1-CF7A-4FE2-8E7B-B8D1B7386FB1}" dt="2024-07-08T23:47:23.072" v="5287" actId="1076"/>
          <ac:cxnSpMkLst>
            <pc:docMk/>
            <pc:sldMk cId="3902032010" sldId="302"/>
            <ac:cxnSpMk id="3" creationId="{935716AC-A489-3854-7E3B-B95065130F68}"/>
          </ac:cxnSpMkLst>
        </pc:cxnChg>
        <pc:cxnChg chg="add mod">
          <ac:chgData name="Sudvarg, Marion" userId="2bb9b31b-5f3c-4f72-8e1f-41eb276ee9c6" providerId="ADAL" clId="{9B3C58E1-CF7A-4FE2-8E7B-B8D1B7386FB1}" dt="2024-07-08T23:47:44.890" v="5289" actId="14100"/>
          <ac:cxnSpMkLst>
            <pc:docMk/>
            <pc:sldMk cId="3902032010" sldId="302"/>
            <ac:cxnSpMk id="6" creationId="{B3BADBF7-7672-3D77-BB4F-18801A4AB9C2}"/>
          </ac:cxnSpMkLst>
        </pc:cxnChg>
      </pc:sldChg>
      <pc:sldChg chg="add ord">
        <pc:chgData name="Sudvarg, Marion" userId="2bb9b31b-5f3c-4f72-8e1f-41eb276ee9c6" providerId="ADAL" clId="{9B3C58E1-CF7A-4FE2-8E7B-B8D1B7386FB1}" dt="2024-07-18T21:50:24.489" v="6571"/>
        <pc:sldMkLst>
          <pc:docMk/>
          <pc:sldMk cId="2228539139" sldId="303"/>
        </pc:sldMkLst>
      </pc:sldChg>
      <pc:sldChg chg="new del">
        <pc:chgData name="Sudvarg, Marion" userId="2bb9b31b-5f3c-4f72-8e1f-41eb276ee9c6" providerId="ADAL" clId="{9B3C58E1-CF7A-4FE2-8E7B-B8D1B7386FB1}" dt="2024-07-09T00:36:49.030" v="5423" actId="47"/>
        <pc:sldMkLst>
          <pc:docMk/>
          <pc:sldMk cId="5985812" sldId="304"/>
        </pc:sldMkLst>
      </pc:sldChg>
      <pc:sldChg chg="modSp add mod modAnim">
        <pc:chgData name="Sudvarg, Marion" userId="2bb9b31b-5f3c-4f72-8e1f-41eb276ee9c6" providerId="ADAL" clId="{9B3C58E1-CF7A-4FE2-8E7B-B8D1B7386FB1}" dt="2024-07-09T00:40:13.809" v="5834" actId="207"/>
        <pc:sldMkLst>
          <pc:docMk/>
          <pc:sldMk cId="786403664" sldId="304"/>
        </pc:sldMkLst>
        <pc:spChg chg="mod">
          <ac:chgData name="Sudvarg, Marion" userId="2bb9b31b-5f3c-4f72-8e1f-41eb276ee9c6" providerId="ADAL" clId="{9B3C58E1-CF7A-4FE2-8E7B-B8D1B7386FB1}" dt="2024-07-09T00:37:36.439" v="5462" actId="20577"/>
          <ac:spMkLst>
            <pc:docMk/>
            <pc:sldMk cId="786403664" sldId="304"/>
            <ac:spMk id="2" creationId="{3D3C26E7-087D-43AA-A52D-257F9F6B29AF}"/>
          </ac:spMkLst>
        </pc:spChg>
        <pc:spChg chg="mod">
          <ac:chgData name="Sudvarg, Marion" userId="2bb9b31b-5f3c-4f72-8e1f-41eb276ee9c6" providerId="ADAL" clId="{9B3C58E1-CF7A-4FE2-8E7B-B8D1B7386FB1}" dt="2024-07-09T00:40:13.809" v="5834" actId="207"/>
          <ac:spMkLst>
            <pc:docMk/>
            <pc:sldMk cId="786403664" sldId="304"/>
            <ac:spMk id="3" creationId="{B95960B6-BEB4-3B60-35E7-0C6F8A7AC443}"/>
          </ac:spMkLst>
        </pc:spChg>
      </pc:sldChg>
    </pc:docChg>
  </pc:docChgLst>
  <pc:docChgLst>
    <pc:chgData name="Sudvarg, Marion" userId="2bb9b31b-5f3c-4f72-8e1f-41eb276ee9c6" providerId="ADAL" clId="{0F6F5040-BCA0-44BD-A0CA-2591423BEC75}"/>
    <pc:docChg chg="undo custSel addSld delSld modSld sldOrd">
      <pc:chgData name="Sudvarg, Marion" userId="2bb9b31b-5f3c-4f72-8e1f-41eb276ee9c6" providerId="ADAL" clId="{0F6F5040-BCA0-44BD-A0CA-2591423BEC75}" dt="2024-07-07T07:04:38.751" v="7997"/>
      <pc:docMkLst>
        <pc:docMk/>
      </pc:docMkLst>
      <pc:sldChg chg="addSp delSp modSp new mod setBg modNotesTx">
        <pc:chgData name="Sudvarg, Marion" userId="2bb9b31b-5f3c-4f72-8e1f-41eb276ee9c6" providerId="ADAL" clId="{0F6F5040-BCA0-44BD-A0CA-2591423BEC75}" dt="2024-07-07T06:10:42.263" v="2904" actId="20577"/>
        <pc:sldMkLst>
          <pc:docMk/>
          <pc:sldMk cId="4117513752" sldId="256"/>
        </pc:sldMkLst>
        <pc:spChg chg="mod ord">
          <ac:chgData name="Sudvarg, Marion" userId="2bb9b31b-5f3c-4f72-8e1f-41eb276ee9c6" providerId="ADAL" clId="{0F6F5040-BCA0-44BD-A0CA-2591423BEC75}" dt="2024-07-06T17:41:54.796" v="386" actId="1036"/>
          <ac:spMkLst>
            <pc:docMk/>
            <pc:sldMk cId="4117513752" sldId="256"/>
            <ac:spMk id="2" creationId="{C43EF479-BFC9-6B5B-F7AF-B17235D13DC0}"/>
          </ac:spMkLst>
        </pc:spChg>
        <pc:spChg chg="mod">
          <ac:chgData name="Sudvarg, Marion" userId="2bb9b31b-5f3c-4f72-8e1f-41eb276ee9c6" providerId="ADAL" clId="{0F6F5040-BCA0-44BD-A0CA-2591423BEC75}" dt="2024-07-06T17:43:00.741" v="393" actId="6549"/>
          <ac:spMkLst>
            <pc:docMk/>
            <pc:sldMk cId="4117513752" sldId="256"/>
            <ac:spMk id="3" creationId="{7AA29082-2943-F141-AE05-2BAF9D84A47C}"/>
          </ac:spMkLst>
        </pc:spChg>
        <pc:spChg chg="add del">
          <ac:chgData name="Sudvarg, Marion" userId="2bb9b31b-5f3c-4f72-8e1f-41eb276ee9c6" providerId="ADAL" clId="{0F6F5040-BCA0-44BD-A0CA-2591423BEC75}" dt="2024-07-06T17:36:10.580" v="277" actId="22"/>
          <ac:spMkLst>
            <pc:docMk/>
            <pc:sldMk cId="4117513752" sldId="256"/>
            <ac:spMk id="5" creationId="{64CFCEB8-4027-236E-5A8B-0EA45A52316F}"/>
          </ac:spMkLst>
        </pc:spChg>
        <pc:spChg chg="add mod">
          <ac:chgData name="Sudvarg, Marion" userId="2bb9b31b-5f3c-4f72-8e1f-41eb276ee9c6" providerId="ADAL" clId="{0F6F5040-BCA0-44BD-A0CA-2591423BEC75}" dt="2024-07-06T17:39:22.855" v="309"/>
          <ac:spMkLst>
            <pc:docMk/>
            <pc:sldMk cId="4117513752" sldId="256"/>
            <ac:spMk id="9" creationId="{1086C506-2198-5E90-9C5A-8A9D0A1898F3}"/>
          </ac:spMkLst>
        </pc:spChg>
        <pc:picChg chg="add mod">
          <ac:chgData name="Sudvarg, Marion" userId="2bb9b31b-5f3c-4f72-8e1f-41eb276ee9c6" providerId="ADAL" clId="{0F6F5040-BCA0-44BD-A0CA-2591423BEC75}" dt="2024-07-06T17:40:10.201" v="319" actId="14100"/>
          <ac:picMkLst>
            <pc:docMk/>
            <pc:sldMk cId="4117513752" sldId="256"/>
            <ac:picMk id="7" creationId="{F6D434F3-34C6-35AB-0EEB-7BA88F29605E}"/>
          </ac:picMkLst>
        </pc:picChg>
        <pc:picChg chg="add mod">
          <ac:chgData name="Sudvarg, Marion" userId="2bb9b31b-5f3c-4f72-8e1f-41eb276ee9c6" providerId="ADAL" clId="{0F6F5040-BCA0-44BD-A0CA-2591423BEC75}" dt="2024-07-06T17:40:18.317" v="320" actId="1076"/>
          <ac:picMkLst>
            <pc:docMk/>
            <pc:sldMk cId="4117513752" sldId="256"/>
            <ac:picMk id="8" creationId="{F0195AB6-255A-A583-3C46-DC3AA1CED0CE}"/>
          </ac:picMkLst>
        </pc:picChg>
        <pc:picChg chg="add mod modCrop">
          <ac:chgData name="Sudvarg, Marion" userId="2bb9b31b-5f3c-4f72-8e1f-41eb276ee9c6" providerId="ADAL" clId="{0F6F5040-BCA0-44BD-A0CA-2591423BEC75}" dt="2024-07-06T17:39:51.512" v="314" actId="1076"/>
          <ac:picMkLst>
            <pc:docMk/>
            <pc:sldMk cId="4117513752" sldId="256"/>
            <ac:picMk id="10" creationId="{ECF853F0-CB9D-E800-B190-C6753D3E0011}"/>
          </ac:picMkLst>
        </pc:picChg>
      </pc:sldChg>
      <pc:sldChg chg="new del">
        <pc:chgData name="Sudvarg, Marion" userId="2bb9b31b-5f3c-4f72-8e1f-41eb276ee9c6" providerId="ADAL" clId="{0F6F5040-BCA0-44BD-A0CA-2591423BEC75}" dt="2024-07-06T17:43:13.415" v="395" actId="47"/>
        <pc:sldMkLst>
          <pc:docMk/>
          <pc:sldMk cId="3653700915" sldId="257"/>
        </pc:sldMkLst>
      </pc:sldChg>
      <pc:sldChg chg="addSp delSp modSp new mod setBg modAnim modNotesTx">
        <pc:chgData name="Sudvarg, Marion" userId="2bb9b31b-5f3c-4f72-8e1f-41eb276ee9c6" providerId="ADAL" clId="{0F6F5040-BCA0-44BD-A0CA-2591423BEC75}" dt="2024-07-07T06:13:28.520" v="3309" actId="5793"/>
        <pc:sldMkLst>
          <pc:docMk/>
          <pc:sldMk cId="3755693152" sldId="257"/>
        </pc:sldMkLst>
        <pc:spChg chg="del">
          <ac:chgData name="Sudvarg, Marion" userId="2bb9b31b-5f3c-4f72-8e1f-41eb276ee9c6" providerId="ADAL" clId="{0F6F5040-BCA0-44BD-A0CA-2591423BEC75}" dt="2024-07-06T17:44:34.901" v="404" actId="478"/>
          <ac:spMkLst>
            <pc:docMk/>
            <pc:sldMk cId="3755693152" sldId="257"/>
            <ac:spMk id="2" creationId="{04E3E2FC-48E2-4919-0AD8-3BDFEED0E726}"/>
          </ac:spMkLst>
        </pc:spChg>
        <pc:spChg chg="add del">
          <ac:chgData name="Sudvarg, Marion" userId="2bb9b31b-5f3c-4f72-8e1f-41eb276ee9c6" providerId="ADAL" clId="{0F6F5040-BCA0-44BD-A0CA-2591423BEC75}" dt="2024-07-06T17:44:33.613" v="403" actId="478"/>
          <ac:spMkLst>
            <pc:docMk/>
            <pc:sldMk cId="3755693152" sldId="257"/>
            <ac:spMk id="3" creationId="{251468BD-0BAB-E8D6-8ABD-19A9561C52B2}"/>
          </ac:spMkLst>
        </pc:spChg>
        <pc:spChg chg="add mod">
          <ac:chgData name="Sudvarg, Marion" userId="2bb9b31b-5f3c-4f72-8e1f-41eb276ee9c6" providerId="ADAL" clId="{0F6F5040-BCA0-44BD-A0CA-2591423BEC75}" dt="2024-07-06T17:57:59.230" v="805" actId="14100"/>
          <ac:spMkLst>
            <pc:docMk/>
            <pc:sldMk cId="3755693152" sldId="257"/>
            <ac:spMk id="8" creationId="{2771B590-DD52-BE31-44BF-064882001ABD}"/>
          </ac:spMkLst>
        </pc:spChg>
        <pc:spChg chg="add mod">
          <ac:chgData name="Sudvarg, Marion" userId="2bb9b31b-5f3c-4f72-8e1f-41eb276ee9c6" providerId="ADAL" clId="{0F6F5040-BCA0-44BD-A0CA-2591423BEC75}" dt="2024-07-06T17:56:01.513" v="760" actId="1076"/>
          <ac:spMkLst>
            <pc:docMk/>
            <pc:sldMk cId="3755693152" sldId="257"/>
            <ac:spMk id="19" creationId="{A6B6D0E2-F20F-05FD-E695-1761BA469BC5}"/>
          </ac:spMkLst>
        </pc:spChg>
        <pc:spChg chg="add mod">
          <ac:chgData name="Sudvarg, Marion" userId="2bb9b31b-5f3c-4f72-8e1f-41eb276ee9c6" providerId="ADAL" clId="{0F6F5040-BCA0-44BD-A0CA-2591423BEC75}" dt="2024-07-06T17:56:23.396" v="787" actId="1076"/>
          <ac:spMkLst>
            <pc:docMk/>
            <pc:sldMk cId="3755693152" sldId="257"/>
            <ac:spMk id="20" creationId="{A793C7EF-58C9-44F8-3946-232406EF94EB}"/>
          </ac:spMkLst>
        </pc:spChg>
        <pc:picChg chg="add mod">
          <ac:chgData name="Sudvarg, Marion" userId="2bb9b31b-5f3c-4f72-8e1f-41eb276ee9c6" providerId="ADAL" clId="{0F6F5040-BCA0-44BD-A0CA-2591423BEC75}" dt="2024-07-06T17:44:31.301" v="402"/>
          <ac:picMkLst>
            <pc:docMk/>
            <pc:sldMk cId="3755693152" sldId="257"/>
            <ac:picMk id="5" creationId="{376E02D8-2C53-79FA-9E30-82AFBE152765}"/>
          </ac:picMkLst>
        </pc:picChg>
        <pc:picChg chg="add mod">
          <ac:chgData name="Sudvarg, Marion" userId="2bb9b31b-5f3c-4f72-8e1f-41eb276ee9c6" providerId="ADAL" clId="{0F6F5040-BCA0-44BD-A0CA-2591423BEC75}" dt="2024-07-06T17:45:43.533" v="409" actId="1076"/>
          <ac:picMkLst>
            <pc:docMk/>
            <pc:sldMk cId="3755693152" sldId="257"/>
            <ac:picMk id="7" creationId="{92E9093A-BE63-A75A-EDDE-EAB36C3ACFEC}"/>
          </ac:picMkLst>
        </pc:picChg>
        <pc:picChg chg="add mod">
          <ac:chgData name="Sudvarg, Marion" userId="2bb9b31b-5f3c-4f72-8e1f-41eb276ee9c6" providerId="ADAL" clId="{0F6F5040-BCA0-44BD-A0CA-2591423BEC75}" dt="2024-07-06T17:53:38.099" v="651" actId="1076"/>
          <ac:picMkLst>
            <pc:docMk/>
            <pc:sldMk cId="3755693152" sldId="257"/>
            <ac:picMk id="10" creationId="{E66237D5-CC2B-9495-8E40-24F227567D55}"/>
          </ac:picMkLst>
        </pc:picChg>
        <pc:picChg chg="add del mod">
          <ac:chgData name="Sudvarg, Marion" userId="2bb9b31b-5f3c-4f72-8e1f-41eb276ee9c6" providerId="ADAL" clId="{0F6F5040-BCA0-44BD-A0CA-2591423BEC75}" dt="2024-07-06T17:49:10.003" v="620" actId="478"/>
          <ac:picMkLst>
            <pc:docMk/>
            <pc:sldMk cId="3755693152" sldId="257"/>
            <ac:picMk id="12" creationId="{B14479A6-025E-A6EE-847A-AA24F745F42E}"/>
          </ac:picMkLst>
        </pc:picChg>
        <pc:picChg chg="add del mod">
          <ac:chgData name="Sudvarg, Marion" userId="2bb9b31b-5f3c-4f72-8e1f-41eb276ee9c6" providerId="ADAL" clId="{0F6F5040-BCA0-44BD-A0CA-2591423BEC75}" dt="2024-07-06T17:49:38.074" v="626" actId="478"/>
          <ac:picMkLst>
            <pc:docMk/>
            <pc:sldMk cId="3755693152" sldId="257"/>
            <ac:picMk id="14" creationId="{A6DF1F28-B0A9-7BA8-9660-F8267EBBBC46}"/>
          </ac:picMkLst>
        </pc:picChg>
        <pc:picChg chg="add mod ord">
          <ac:chgData name="Sudvarg, Marion" userId="2bb9b31b-5f3c-4f72-8e1f-41eb276ee9c6" providerId="ADAL" clId="{0F6F5040-BCA0-44BD-A0CA-2591423BEC75}" dt="2024-07-06T23:17:17.993" v="2462" actId="1038"/>
          <ac:picMkLst>
            <pc:docMk/>
            <pc:sldMk cId="3755693152" sldId="257"/>
            <ac:picMk id="15" creationId="{DBD4F51E-1DD6-1864-D596-524747D0815F}"/>
          </ac:picMkLst>
        </pc:picChg>
        <pc:picChg chg="add mod">
          <ac:chgData name="Sudvarg, Marion" userId="2bb9b31b-5f3c-4f72-8e1f-41eb276ee9c6" providerId="ADAL" clId="{0F6F5040-BCA0-44BD-A0CA-2591423BEC75}" dt="2024-07-06T17:54:55.328" v="668" actId="1076"/>
          <ac:picMkLst>
            <pc:docMk/>
            <pc:sldMk cId="3755693152" sldId="257"/>
            <ac:picMk id="16" creationId="{6897DFC4-C2C2-1F39-4B59-D2DAE8289D06}"/>
          </ac:picMkLst>
        </pc:picChg>
        <pc:picChg chg="add mod ord">
          <ac:chgData name="Sudvarg, Marion" userId="2bb9b31b-5f3c-4f72-8e1f-41eb276ee9c6" providerId="ADAL" clId="{0F6F5040-BCA0-44BD-A0CA-2591423BEC75}" dt="2024-07-06T23:17:14.677" v="2458" actId="1037"/>
          <ac:picMkLst>
            <pc:docMk/>
            <pc:sldMk cId="3755693152" sldId="257"/>
            <ac:picMk id="18" creationId="{76CC768C-B9B4-40BA-F5B0-1427CA6566A4}"/>
          </ac:picMkLst>
        </pc:picChg>
      </pc:sldChg>
      <pc:sldChg chg="addSp delSp modSp new mod setBg modNotesTx">
        <pc:chgData name="Sudvarg, Marion" userId="2bb9b31b-5f3c-4f72-8e1f-41eb276ee9c6" providerId="ADAL" clId="{0F6F5040-BCA0-44BD-A0CA-2591423BEC75}" dt="2024-07-07T06:16:09.907" v="4057" actId="20577"/>
        <pc:sldMkLst>
          <pc:docMk/>
          <pc:sldMk cId="689902631" sldId="258"/>
        </pc:sldMkLst>
        <pc:spChg chg="del">
          <ac:chgData name="Sudvarg, Marion" userId="2bb9b31b-5f3c-4f72-8e1f-41eb276ee9c6" providerId="ADAL" clId="{0F6F5040-BCA0-44BD-A0CA-2591423BEC75}" dt="2024-07-06T17:58:59.986" v="808" actId="478"/>
          <ac:spMkLst>
            <pc:docMk/>
            <pc:sldMk cId="689902631" sldId="258"/>
            <ac:spMk id="2" creationId="{E1BBA4E6-A4FD-65B6-E68A-51A45C61C01B}"/>
          </ac:spMkLst>
        </pc:spChg>
        <pc:spChg chg="del">
          <ac:chgData name="Sudvarg, Marion" userId="2bb9b31b-5f3c-4f72-8e1f-41eb276ee9c6" providerId="ADAL" clId="{0F6F5040-BCA0-44BD-A0CA-2591423BEC75}" dt="2024-07-06T17:58:59.358" v="807" actId="478"/>
          <ac:spMkLst>
            <pc:docMk/>
            <pc:sldMk cId="689902631" sldId="258"/>
            <ac:spMk id="3" creationId="{0ED7E458-C95E-340D-4A5F-0AC053317BC6}"/>
          </ac:spMkLst>
        </pc:spChg>
        <pc:spChg chg="add mod">
          <ac:chgData name="Sudvarg, Marion" userId="2bb9b31b-5f3c-4f72-8e1f-41eb276ee9c6" providerId="ADAL" clId="{0F6F5040-BCA0-44BD-A0CA-2591423BEC75}" dt="2024-07-06T18:29:44.411" v="923" actId="122"/>
          <ac:spMkLst>
            <pc:docMk/>
            <pc:sldMk cId="689902631" sldId="258"/>
            <ac:spMk id="5" creationId="{C693787D-0743-A659-D442-FCA6AC135806}"/>
          </ac:spMkLst>
        </pc:spChg>
        <pc:picChg chg="add mod">
          <ac:chgData name="Sudvarg, Marion" userId="2bb9b31b-5f3c-4f72-8e1f-41eb276ee9c6" providerId="ADAL" clId="{0F6F5040-BCA0-44BD-A0CA-2591423BEC75}" dt="2024-07-06T17:59:17.992" v="812" actId="1076"/>
          <ac:picMkLst>
            <pc:docMk/>
            <pc:sldMk cId="689902631" sldId="258"/>
            <ac:picMk id="4" creationId="{820379FC-C5FD-5568-4D32-9E1629255618}"/>
          </ac:picMkLst>
        </pc:picChg>
      </pc:sldChg>
      <pc:sldChg chg="addSp delSp modSp new mod setBg modNotesTx">
        <pc:chgData name="Sudvarg, Marion" userId="2bb9b31b-5f3c-4f72-8e1f-41eb276ee9c6" providerId="ADAL" clId="{0F6F5040-BCA0-44BD-A0CA-2591423BEC75}" dt="2024-07-07T06:18:40.216" v="4834" actId="20577"/>
        <pc:sldMkLst>
          <pc:docMk/>
          <pc:sldMk cId="3554425932" sldId="259"/>
        </pc:sldMkLst>
        <pc:spChg chg="del">
          <ac:chgData name="Sudvarg, Marion" userId="2bb9b31b-5f3c-4f72-8e1f-41eb276ee9c6" providerId="ADAL" clId="{0F6F5040-BCA0-44BD-A0CA-2591423BEC75}" dt="2024-07-06T18:00:56.555" v="817" actId="478"/>
          <ac:spMkLst>
            <pc:docMk/>
            <pc:sldMk cId="3554425932" sldId="259"/>
            <ac:spMk id="2" creationId="{AF0F0C3E-E469-254C-B1D7-1044B4CFDBFC}"/>
          </ac:spMkLst>
        </pc:spChg>
        <pc:spChg chg="del">
          <ac:chgData name="Sudvarg, Marion" userId="2bb9b31b-5f3c-4f72-8e1f-41eb276ee9c6" providerId="ADAL" clId="{0F6F5040-BCA0-44BD-A0CA-2591423BEC75}" dt="2024-07-06T18:00:55.484" v="816" actId="478"/>
          <ac:spMkLst>
            <pc:docMk/>
            <pc:sldMk cId="3554425932" sldId="259"/>
            <ac:spMk id="3" creationId="{A8AC357D-7623-8855-0DED-5C079A78F098}"/>
          </ac:spMkLst>
        </pc:spChg>
        <pc:spChg chg="add del">
          <ac:chgData name="Sudvarg, Marion" userId="2bb9b31b-5f3c-4f72-8e1f-41eb276ee9c6" providerId="ADAL" clId="{0F6F5040-BCA0-44BD-A0CA-2591423BEC75}" dt="2024-07-06T18:01:34.959" v="828" actId="22"/>
          <ac:spMkLst>
            <pc:docMk/>
            <pc:sldMk cId="3554425932" sldId="259"/>
            <ac:spMk id="9" creationId="{E9538CF6-8593-00F1-1A50-65365EA85EE4}"/>
          </ac:spMkLst>
        </pc:spChg>
        <pc:grpChg chg="add mod">
          <ac:chgData name="Sudvarg, Marion" userId="2bb9b31b-5f3c-4f72-8e1f-41eb276ee9c6" providerId="ADAL" clId="{0F6F5040-BCA0-44BD-A0CA-2591423BEC75}" dt="2024-07-06T18:28:25.348" v="874" actId="1076"/>
          <ac:grpSpMkLst>
            <pc:docMk/>
            <pc:sldMk cId="3554425932" sldId="259"/>
            <ac:grpSpMk id="19" creationId="{4C5315D0-1695-0381-C930-0A3AD9EB1E49}"/>
          </ac:grpSpMkLst>
        </pc:grpChg>
        <pc:grpChg chg="add mod">
          <ac:chgData name="Sudvarg, Marion" userId="2bb9b31b-5f3c-4f72-8e1f-41eb276ee9c6" providerId="ADAL" clId="{0F6F5040-BCA0-44BD-A0CA-2591423BEC75}" dt="2024-07-06T18:28:35.099" v="876" actId="1076"/>
          <ac:grpSpMkLst>
            <pc:docMk/>
            <pc:sldMk cId="3554425932" sldId="259"/>
            <ac:grpSpMk id="20" creationId="{608CD32F-2483-8449-6350-BA1E9327A1B7}"/>
          </ac:grpSpMkLst>
        </pc:grpChg>
        <pc:picChg chg="add mod">
          <ac:chgData name="Sudvarg, Marion" userId="2bb9b31b-5f3c-4f72-8e1f-41eb276ee9c6" providerId="ADAL" clId="{0F6F5040-BCA0-44BD-A0CA-2591423BEC75}" dt="2024-07-06T18:28:23.201" v="873" actId="164"/>
          <ac:picMkLst>
            <pc:docMk/>
            <pc:sldMk cId="3554425932" sldId="259"/>
            <ac:picMk id="5" creationId="{38D45421-6653-83F7-0025-B8AA57E99A78}"/>
          </ac:picMkLst>
        </pc:picChg>
        <pc:picChg chg="add mod">
          <ac:chgData name="Sudvarg, Marion" userId="2bb9b31b-5f3c-4f72-8e1f-41eb276ee9c6" providerId="ADAL" clId="{0F6F5040-BCA0-44BD-A0CA-2591423BEC75}" dt="2024-07-06T18:28:23.201" v="873" actId="164"/>
          <ac:picMkLst>
            <pc:docMk/>
            <pc:sldMk cId="3554425932" sldId="259"/>
            <ac:picMk id="7" creationId="{BD4094E6-0027-D7CD-55B0-D1E06456E303}"/>
          </ac:picMkLst>
        </pc:picChg>
        <pc:picChg chg="add mod">
          <ac:chgData name="Sudvarg, Marion" userId="2bb9b31b-5f3c-4f72-8e1f-41eb276ee9c6" providerId="ADAL" clId="{0F6F5040-BCA0-44BD-A0CA-2591423BEC75}" dt="2024-07-06T18:28:23.201" v="873" actId="164"/>
          <ac:picMkLst>
            <pc:docMk/>
            <pc:sldMk cId="3554425932" sldId="259"/>
            <ac:picMk id="11" creationId="{CEE838D9-7FDD-64F7-2127-4974B3025D2B}"/>
          </ac:picMkLst>
        </pc:picChg>
        <pc:picChg chg="add mod">
          <ac:chgData name="Sudvarg, Marion" userId="2bb9b31b-5f3c-4f72-8e1f-41eb276ee9c6" providerId="ADAL" clId="{0F6F5040-BCA0-44BD-A0CA-2591423BEC75}" dt="2024-07-06T18:28:23.201" v="873" actId="164"/>
          <ac:picMkLst>
            <pc:docMk/>
            <pc:sldMk cId="3554425932" sldId="259"/>
            <ac:picMk id="13" creationId="{CE126A95-F256-93DD-6199-248ADF97A2D3}"/>
          </ac:picMkLst>
        </pc:picChg>
        <pc:picChg chg="add mod">
          <ac:chgData name="Sudvarg, Marion" userId="2bb9b31b-5f3c-4f72-8e1f-41eb276ee9c6" providerId="ADAL" clId="{0F6F5040-BCA0-44BD-A0CA-2591423BEC75}" dt="2024-07-06T18:28:31.898" v="875" actId="164"/>
          <ac:picMkLst>
            <pc:docMk/>
            <pc:sldMk cId="3554425932" sldId="259"/>
            <ac:picMk id="15" creationId="{D4B5C5A0-0453-48F0-5297-901092E6156E}"/>
          </ac:picMkLst>
        </pc:picChg>
        <pc:picChg chg="add mod">
          <ac:chgData name="Sudvarg, Marion" userId="2bb9b31b-5f3c-4f72-8e1f-41eb276ee9c6" providerId="ADAL" clId="{0F6F5040-BCA0-44BD-A0CA-2591423BEC75}" dt="2024-07-06T18:28:31.898" v="875" actId="164"/>
          <ac:picMkLst>
            <pc:docMk/>
            <pc:sldMk cId="3554425932" sldId="259"/>
            <ac:picMk id="17" creationId="{152EE0B7-CC50-E922-7856-4AD58EDDA4B7}"/>
          </ac:picMkLst>
        </pc:picChg>
        <pc:picChg chg="add del mod">
          <ac:chgData name="Sudvarg, Marion" userId="2bb9b31b-5f3c-4f72-8e1f-41eb276ee9c6" providerId="ADAL" clId="{0F6F5040-BCA0-44BD-A0CA-2591423BEC75}" dt="2024-07-06T18:27:44.580" v="872" actId="478"/>
          <ac:picMkLst>
            <pc:docMk/>
            <pc:sldMk cId="3554425932" sldId="259"/>
            <ac:picMk id="18" creationId="{9B2FFFA4-AE03-FE5D-0F6E-68B24E381033}"/>
          </ac:picMkLst>
        </pc:picChg>
      </pc:sldChg>
      <pc:sldChg chg="delSp new del mod">
        <pc:chgData name="Sudvarg, Marion" userId="2bb9b31b-5f3c-4f72-8e1f-41eb276ee9c6" providerId="ADAL" clId="{0F6F5040-BCA0-44BD-A0CA-2591423BEC75}" dt="2024-07-06T18:27:37.976" v="870" actId="47"/>
        <pc:sldMkLst>
          <pc:docMk/>
          <pc:sldMk cId="2860322893" sldId="260"/>
        </pc:sldMkLst>
        <pc:spChg chg="del">
          <ac:chgData name="Sudvarg, Marion" userId="2bb9b31b-5f3c-4f72-8e1f-41eb276ee9c6" providerId="ADAL" clId="{0F6F5040-BCA0-44BD-A0CA-2591423BEC75}" dt="2024-07-06T18:08:18.596" v="867" actId="478"/>
          <ac:spMkLst>
            <pc:docMk/>
            <pc:sldMk cId="2860322893" sldId="260"/>
            <ac:spMk id="2" creationId="{7BE7D1C7-35FB-7E42-227A-F1991AEF5F53}"/>
          </ac:spMkLst>
        </pc:spChg>
        <pc:spChg chg="del">
          <ac:chgData name="Sudvarg, Marion" userId="2bb9b31b-5f3c-4f72-8e1f-41eb276ee9c6" providerId="ADAL" clId="{0F6F5040-BCA0-44BD-A0CA-2591423BEC75}" dt="2024-07-06T18:08:18.006" v="866" actId="478"/>
          <ac:spMkLst>
            <pc:docMk/>
            <pc:sldMk cId="2860322893" sldId="260"/>
            <ac:spMk id="3" creationId="{363B919D-ABE2-C212-A79C-BE7DA47EF4BF}"/>
          </ac:spMkLst>
        </pc:spChg>
      </pc:sldChg>
      <pc:sldChg chg="addSp delSp modSp add mod modNotesTx">
        <pc:chgData name="Sudvarg, Marion" userId="2bb9b31b-5f3c-4f72-8e1f-41eb276ee9c6" providerId="ADAL" clId="{0F6F5040-BCA0-44BD-A0CA-2591423BEC75}" dt="2024-07-07T06:20:28.336" v="5334" actId="20577"/>
        <pc:sldMkLst>
          <pc:docMk/>
          <pc:sldMk cId="565804946" sldId="261"/>
        </pc:sldMkLst>
        <pc:spChg chg="add mod">
          <ac:chgData name="Sudvarg, Marion" userId="2bb9b31b-5f3c-4f72-8e1f-41eb276ee9c6" providerId="ADAL" clId="{0F6F5040-BCA0-44BD-A0CA-2591423BEC75}" dt="2024-07-06T18:29:54.944" v="925" actId="20577"/>
          <ac:spMkLst>
            <pc:docMk/>
            <pc:sldMk cId="565804946" sldId="261"/>
            <ac:spMk id="3" creationId="{39517DDF-7C17-4DE2-A50C-0DDB4E31ECFC}"/>
          </ac:spMkLst>
        </pc:spChg>
        <pc:picChg chg="add mod">
          <ac:chgData name="Sudvarg, Marion" userId="2bb9b31b-5f3c-4f72-8e1f-41eb276ee9c6" providerId="ADAL" clId="{0F6F5040-BCA0-44BD-A0CA-2591423BEC75}" dt="2024-07-06T18:29:17.898" v="890" actId="1035"/>
          <ac:picMkLst>
            <pc:docMk/>
            <pc:sldMk cId="565804946" sldId="261"/>
            <ac:picMk id="2" creationId="{ADF2E630-C54E-BC0C-4AFB-833B159FA8FA}"/>
          </ac:picMkLst>
        </pc:picChg>
        <pc:picChg chg="del">
          <ac:chgData name="Sudvarg, Marion" userId="2bb9b31b-5f3c-4f72-8e1f-41eb276ee9c6" providerId="ADAL" clId="{0F6F5040-BCA0-44BD-A0CA-2591423BEC75}" dt="2024-07-06T18:27:42.075" v="871" actId="478"/>
          <ac:picMkLst>
            <pc:docMk/>
            <pc:sldMk cId="565804946" sldId="261"/>
            <ac:picMk id="5" creationId="{38D45421-6653-83F7-0025-B8AA57E99A78}"/>
          </ac:picMkLst>
        </pc:picChg>
        <pc:picChg chg="del">
          <ac:chgData name="Sudvarg, Marion" userId="2bb9b31b-5f3c-4f72-8e1f-41eb276ee9c6" providerId="ADAL" clId="{0F6F5040-BCA0-44BD-A0CA-2591423BEC75}" dt="2024-07-06T18:27:42.075" v="871" actId="478"/>
          <ac:picMkLst>
            <pc:docMk/>
            <pc:sldMk cId="565804946" sldId="261"/>
            <ac:picMk id="7" creationId="{BD4094E6-0027-D7CD-55B0-D1E06456E303}"/>
          </ac:picMkLst>
        </pc:picChg>
        <pc:picChg chg="del">
          <ac:chgData name="Sudvarg, Marion" userId="2bb9b31b-5f3c-4f72-8e1f-41eb276ee9c6" providerId="ADAL" clId="{0F6F5040-BCA0-44BD-A0CA-2591423BEC75}" dt="2024-07-06T18:27:42.075" v="871" actId="478"/>
          <ac:picMkLst>
            <pc:docMk/>
            <pc:sldMk cId="565804946" sldId="261"/>
            <ac:picMk id="11" creationId="{CEE838D9-7FDD-64F7-2127-4974B3025D2B}"/>
          </ac:picMkLst>
        </pc:picChg>
        <pc:picChg chg="del">
          <ac:chgData name="Sudvarg, Marion" userId="2bb9b31b-5f3c-4f72-8e1f-41eb276ee9c6" providerId="ADAL" clId="{0F6F5040-BCA0-44BD-A0CA-2591423BEC75}" dt="2024-07-06T18:27:42.075" v="871" actId="478"/>
          <ac:picMkLst>
            <pc:docMk/>
            <pc:sldMk cId="565804946" sldId="261"/>
            <ac:picMk id="13" creationId="{CE126A95-F256-93DD-6199-248ADF97A2D3}"/>
          </ac:picMkLst>
        </pc:picChg>
        <pc:picChg chg="del">
          <ac:chgData name="Sudvarg, Marion" userId="2bb9b31b-5f3c-4f72-8e1f-41eb276ee9c6" providerId="ADAL" clId="{0F6F5040-BCA0-44BD-A0CA-2591423BEC75}" dt="2024-07-06T18:27:42.075" v="871" actId="478"/>
          <ac:picMkLst>
            <pc:docMk/>
            <pc:sldMk cId="565804946" sldId="261"/>
            <ac:picMk id="15" creationId="{D4B5C5A0-0453-48F0-5297-901092E6156E}"/>
          </ac:picMkLst>
        </pc:picChg>
        <pc:picChg chg="del">
          <ac:chgData name="Sudvarg, Marion" userId="2bb9b31b-5f3c-4f72-8e1f-41eb276ee9c6" providerId="ADAL" clId="{0F6F5040-BCA0-44BD-A0CA-2591423BEC75}" dt="2024-07-06T18:27:42.075" v="871" actId="478"/>
          <ac:picMkLst>
            <pc:docMk/>
            <pc:sldMk cId="565804946" sldId="261"/>
            <ac:picMk id="17" creationId="{152EE0B7-CC50-E922-7856-4AD58EDDA4B7}"/>
          </ac:picMkLst>
        </pc:picChg>
        <pc:picChg chg="del">
          <ac:chgData name="Sudvarg, Marion" userId="2bb9b31b-5f3c-4f72-8e1f-41eb276ee9c6" providerId="ADAL" clId="{0F6F5040-BCA0-44BD-A0CA-2591423BEC75}" dt="2024-07-06T18:27:42.075" v="871" actId="478"/>
          <ac:picMkLst>
            <pc:docMk/>
            <pc:sldMk cId="565804946" sldId="261"/>
            <ac:picMk id="18" creationId="{9B2FFFA4-AE03-FE5D-0F6E-68B24E381033}"/>
          </ac:picMkLst>
        </pc:picChg>
      </pc:sldChg>
      <pc:sldChg chg="addSp delSp modSp add del mod delAnim modAnim">
        <pc:chgData name="Sudvarg, Marion" userId="2bb9b31b-5f3c-4f72-8e1f-41eb276ee9c6" providerId="ADAL" clId="{0F6F5040-BCA0-44BD-A0CA-2591423BEC75}" dt="2024-07-06T19:42:09.061" v="1349" actId="47"/>
        <pc:sldMkLst>
          <pc:docMk/>
          <pc:sldMk cId="3876316765" sldId="262"/>
        </pc:sldMkLst>
        <pc:picChg chg="add del mod">
          <ac:chgData name="Sudvarg, Marion" userId="2bb9b31b-5f3c-4f72-8e1f-41eb276ee9c6" providerId="ADAL" clId="{0F6F5040-BCA0-44BD-A0CA-2591423BEC75}" dt="2024-07-06T18:44:18.434" v="936" actId="478"/>
          <ac:picMkLst>
            <pc:docMk/>
            <pc:sldMk cId="3876316765" sldId="262"/>
            <ac:picMk id="3" creationId="{13919FCA-F6CD-A18B-0A3D-907CAD48230B}"/>
          </ac:picMkLst>
        </pc:picChg>
        <pc:picChg chg="del">
          <ac:chgData name="Sudvarg, Marion" userId="2bb9b31b-5f3c-4f72-8e1f-41eb276ee9c6" providerId="ADAL" clId="{0F6F5040-BCA0-44BD-A0CA-2591423BEC75}" dt="2024-07-06T18:35:45.856" v="926" actId="478"/>
          <ac:picMkLst>
            <pc:docMk/>
            <pc:sldMk cId="3876316765" sldId="262"/>
            <ac:picMk id="5" creationId="{38D45421-6653-83F7-0025-B8AA57E99A78}"/>
          </ac:picMkLst>
        </pc:picChg>
        <pc:picChg chg="add del mod">
          <ac:chgData name="Sudvarg, Marion" userId="2bb9b31b-5f3c-4f72-8e1f-41eb276ee9c6" providerId="ADAL" clId="{0F6F5040-BCA0-44BD-A0CA-2591423BEC75}" dt="2024-07-06T19:40:40.390" v="1328" actId="21"/>
          <ac:picMkLst>
            <pc:docMk/>
            <pc:sldMk cId="3876316765" sldId="262"/>
            <ac:picMk id="6" creationId="{79528B48-7F8A-CFC5-FAE1-DF89A99803F4}"/>
          </ac:picMkLst>
        </pc:picChg>
        <pc:picChg chg="del">
          <ac:chgData name="Sudvarg, Marion" userId="2bb9b31b-5f3c-4f72-8e1f-41eb276ee9c6" providerId="ADAL" clId="{0F6F5040-BCA0-44BD-A0CA-2591423BEC75}" dt="2024-07-06T18:35:51.425" v="927" actId="478"/>
          <ac:picMkLst>
            <pc:docMk/>
            <pc:sldMk cId="3876316765" sldId="262"/>
            <ac:picMk id="7" creationId="{BD4094E6-0027-D7CD-55B0-D1E06456E303}"/>
          </ac:picMkLst>
        </pc:picChg>
        <pc:picChg chg="add del mod">
          <ac:chgData name="Sudvarg, Marion" userId="2bb9b31b-5f3c-4f72-8e1f-41eb276ee9c6" providerId="ADAL" clId="{0F6F5040-BCA0-44BD-A0CA-2591423BEC75}" dt="2024-07-06T19:39:33.433" v="1318" actId="478"/>
          <ac:picMkLst>
            <pc:docMk/>
            <pc:sldMk cId="3876316765" sldId="262"/>
            <ac:picMk id="9" creationId="{CA847C10-6512-AB6F-74CD-BEB8178A36A1}"/>
          </ac:picMkLst>
        </pc:picChg>
        <pc:picChg chg="del">
          <ac:chgData name="Sudvarg, Marion" userId="2bb9b31b-5f3c-4f72-8e1f-41eb276ee9c6" providerId="ADAL" clId="{0F6F5040-BCA0-44BD-A0CA-2591423BEC75}" dt="2024-07-06T18:35:51.425" v="927" actId="478"/>
          <ac:picMkLst>
            <pc:docMk/>
            <pc:sldMk cId="3876316765" sldId="262"/>
            <ac:picMk id="11" creationId="{CEE838D9-7FDD-64F7-2127-4974B3025D2B}"/>
          </ac:picMkLst>
        </pc:picChg>
        <pc:picChg chg="add mod">
          <ac:chgData name="Sudvarg, Marion" userId="2bb9b31b-5f3c-4f72-8e1f-41eb276ee9c6" providerId="ADAL" clId="{0F6F5040-BCA0-44BD-A0CA-2591423BEC75}" dt="2024-07-06T19:40:10.089" v="1325" actId="1076"/>
          <ac:picMkLst>
            <pc:docMk/>
            <pc:sldMk cId="3876316765" sldId="262"/>
            <ac:picMk id="12" creationId="{E473BDF2-964D-F003-424F-AC353B052A36}"/>
          </ac:picMkLst>
        </pc:picChg>
        <pc:picChg chg="del">
          <ac:chgData name="Sudvarg, Marion" userId="2bb9b31b-5f3c-4f72-8e1f-41eb276ee9c6" providerId="ADAL" clId="{0F6F5040-BCA0-44BD-A0CA-2591423BEC75}" dt="2024-07-06T18:35:51.425" v="927" actId="478"/>
          <ac:picMkLst>
            <pc:docMk/>
            <pc:sldMk cId="3876316765" sldId="262"/>
            <ac:picMk id="13" creationId="{CE126A95-F256-93DD-6199-248ADF97A2D3}"/>
          </ac:picMkLst>
        </pc:picChg>
        <pc:picChg chg="del">
          <ac:chgData name="Sudvarg, Marion" userId="2bb9b31b-5f3c-4f72-8e1f-41eb276ee9c6" providerId="ADAL" clId="{0F6F5040-BCA0-44BD-A0CA-2591423BEC75}" dt="2024-07-06T18:35:51.425" v="927" actId="478"/>
          <ac:picMkLst>
            <pc:docMk/>
            <pc:sldMk cId="3876316765" sldId="262"/>
            <ac:picMk id="15" creationId="{D4B5C5A0-0453-48F0-5297-901092E6156E}"/>
          </ac:picMkLst>
        </pc:picChg>
        <pc:picChg chg="del">
          <ac:chgData name="Sudvarg, Marion" userId="2bb9b31b-5f3c-4f72-8e1f-41eb276ee9c6" providerId="ADAL" clId="{0F6F5040-BCA0-44BD-A0CA-2591423BEC75}" dt="2024-07-06T18:35:51.425" v="927" actId="478"/>
          <ac:picMkLst>
            <pc:docMk/>
            <pc:sldMk cId="3876316765" sldId="262"/>
            <ac:picMk id="17" creationId="{152EE0B7-CC50-E922-7856-4AD58EDDA4B7}"/>
          </ac:picMkLst>
        </pc:picChg>
        <pc:picChg chg="del mod">
          <ac:chgData name="Sudvarg, Marion" userId="2bb9b31b-5f3c-4f72-8e1f-41eb276ee9c6" providerId="ADAL" clId="{0F6F5040-BCA0-44BD-A0CA-2591423BEC75}" dt="2024-07-06T19:39:32.923" v="1317" actId="478"/>
          <ac:picMkLst>
            <pc:docMk/>
            <pc:sldMk cId="3876316765" sldId="262"/>
            <ac:picMk id="18" creationId="{9B2FFFA4-AE03-FE5D-0F6E-68B24E381033}"/>
          </ac:picMkLst>
        </pc:picChg>
      </pc:sldChg>
      <pc:sldChg chg="addSp delSp modSp new del mod setBg modAnim">
        <pc:chgData name="Sudvarg, Marion" userId="2bb9b31b-5f3c-4f72-8e1f-41eb276ee9c6" providerId="ADAL" clId="{0F6F5040-BCA0-44BD-A0CA-2591423BEC75}" dt="2024-07-06T19:05:01.119" v="1171" actId="47"/>
        <pc:sldMkLst>
          <pc:docMk/>
          <pc:sldMk cId="1714135572" sldId="263"/>
        </pc:sldMkLst>
        <pc:spChg chg="del mod">
          <ac:chgData name="Sudvarg, Marion" userId="2bb9b31b-5f3c-4f72-8e1f-41eb276ee9c6" providerId="ADAL" clId="{0F6F5040-BCA0-44BD-A0CA-2591423BEC75}" dt="2024-07-06T18:58:48.202" v="1112" actId="478"/>
          <ac:spMkLst>
            <pc:docMk/>
            <pc:sldMk cId="1714135572" sldId="263"/>
            <ac:spMk id="2" creationId="{DD175714-AF17-170D-5C7A-8B17B87843C2}"/>
          </ac:spMkLst>
        </pc:spChg>
        <pc:spChg chg="mod">
          <ac:chgData name="Sudvarg, Marion" userId="2bb9b31b-5f3c-4f72-8e1f-41eb276ee9c6" providerId="ADAL" clId="{0F6F5040-BCA0-44BD-A0CA-2591423BEC75}" dt="2024-07-06T18:59:00.950" v="1118" actId="20577"/>
          <ac:spMkLst>
            <pc:docMk/>
            <pc:sldMk cId="1714135572" sldId="263"/>
            <ac:spMk id="3" creationId="{44BC4B90-8CF7-1CAA-D98E-7A8217CAE451}"/>
          </ac:spMkLst>
        </pc:spChg>
        <pc:spChg chg="add del mod">
          <ac:chgData name="Sudvarg, Marion" userId="2bb9b31b-5f3c-4f72-8e1f-41eb276ee9c6" providerId="ADAL" clId="{0F6F5040-BCA0-44BD-A0CA-2591423BEC75}" dt="2024-07-06T18:58:50.258" v="1113" actId="478"/>
          <ac:spMkLst>
            <pc:docMk/>
            <pc:sldMk cId="1714135572" sldId="263"/>
            <ac:spMk id="6" creationId="{D41E5016-FA5B-1B03-B58C-F429D70F0F71}"/>
          </ac:spMkLst>
        </pc:spChg>
      </pc:sldChg>
      <pc:sldChg chg="addSp modSp new mod setBg modAnim modNotesTx">
        <pc:chgData name="Sudvarg, Marion" userId="2bb9b31b-5f3c-4f72-8e1f-41eb276ee9c6" providerId="ADAL" clId="{0F6F5040-BCA0-44BD-A0CA-2591423BEC75}" dt="2024-07-07T06:32:20.327" v="7762" actId="20577"/>
        <pc:sldMkLst>
          <pc:docMk/>
          <pc:sldMk cId="2923229076" sldId="264"/>
        </pc:sldMkLst>
        <pc:spChg chg="mod">
          <ac:chgData name="Sudvarg, Marion" userId="2bb9b31b-5f3c-4f72-8e1f-41eb276ee9c6" providerId="ADAL" clId="{0F6F5040-BCA0-44BD-A0CA-2591423BEC75}" dt="2024-07-06T19:07:46.502" v="1295" actId="20577"/>
          <ac:spMkLst>
            <pc:docMk/>
            <pc:sldMk cId="2923229076" sldId="264"/>
            <ac:spMk id="2" creationId="{63305506-75F1-CE7A-ACA0-15FDAE3B6C2C}"/>
          </ac:spMkLst>
        </pc:spChg>
        <pc:spChg chg="mod">
          <ac:chgData name="Sudvarg, Marion" userId="2bb9b31b-5f3c-4f72-8e1f-41eb276ee9c6" providerId="ADAL" clId="{0F6F5040-BCA0-44BD-A0CA-2591423BEC75}" dt="2024-07-06T23:46:32.877" v="2469" actId="6549"/>
          <ac:spMkLst>
            <pc:docMk/>
            <pc:sldMk cId="2923229076" sldId="264"/>
            <ac:spMk id="3" creationId="{1A3C9540-1AA9-6830-1DB5-D4B3A43B15DF}"/>
          </ac:spMkLst>
        </pc:spChg>
        <pc:spChg chg="mod">
          <ac:chgData name="Sudvarg, Marion" userId="2bb9b31b-5f3c-4f72-8e1f-41eb276ee9c6" providerId="ADAL" clId="{0F6F5040-BCA0-44BD-A0CA-2591423BEC75}" dt="2024-07-06T19:04:13.502" v="1131" actId="207"/>
          <ac:spMkLst>
            <pc:docMk/>
            <pc:sldMk cId="2923229076" sldId="264"/>
            <ac:spMk id="4" creationId="{9DD000A4-6FB9-088F-E676-3BC06E41649C}"/>
          </ac:spMkLst>
        </pc:spChg>
        <pc:picChg chg="add mod">
          <ac:chgData name="Sudvarg, Marion" userId="2bb9b31b-5f3c-4f72-8e1f-41eb276ee9c6" providerId="ADAL" clId="{0F6F5040-BCA0-44BD-A0CA-2591423BEC75}" dt="2024-07-06T23:46:43.513" v="2472" actId="1076"/>
          <ac:picMkLst>
            <pc:docMk/>
            <pc:sldMk cId="2923229076" sldId="264"/>
            <ac:picMk id="6" creationId="{D96F9443-F342-B27D-4AED-5E1716BFB304}"/>
          </ac:picMkLst>
        </pc:picChg>
      </pc:sldChg>
      <pc:sldChg chg="addSp delSp modSp add mod delAnim modAnim modNotesTx">
        <pc:chgData name="Sudvarg, Marion" userId="2bb9b31b-5f3c-4f72-8e1f-41eb276ee9c6" providerId="ADAL" clId="{0F6F5040-BCA0-44BD-A0CA-2591423BEC75}" dt="2024-07-07T06:55:59.526" v="7921" actId="6549"/>
        <pc:sldMkLst>
          <pc:docMk/>
          <pc:sldMk cId="1575414540" sldId="265"/>
        </pc:sldMkLst>
        <pc:spChg chg="mod">
          <ac:chgData name="Sudvarg, Marion" userId="2bb9b31b-5f3c-4f72-8e1f-41eb276ee9c6" providerId="ADAL" clId="{0F6F5040-BCA0-44BD-A0CA-2591423BEC75}" dt="2024-07-06T19:07:53.942" v="1307" actId="20577"/>
          <ac:spMkLst>
            <pc:docMk/>
            <pc:sldMk cId="1575414540" sldId="265"/>
            <ac:spMk id="2" creationId="{63305506-75F1-CE7A-ACA0-15FDAE3B6C2C}"/>
          </ac:spMkLst>
        </pc:spChg>
        <pc:spChg chg="del mod">
          <ac:chgData name="Sudvarg, Marion" userId="2bb9b31b-5f3c-4f72-8e1f-41eb276ee9c6" providerId="ADAL" clId="{0F6F5040-BCA0-44BD-A0CA-2591423BEC75}" dt="2024-07-06T19:06:15.095" v="1292" actId="478"/>
          <ac:spMkLst>
            <pc:docMk/>
            <pc:sldMk cId="1575414540" sldId="265"/>
            <ac:spMk id="3" creationId="{1A3C9540-1AA9-6830-1DB5-D4B3A43B15DF}"/>
          </ac:spMkLst>
        </pc:spChg>
        <pc:spChg chg="add del mod">
          <ac:chgData name="Sudvarg, Marion" userId="2bb9b31b-5f3c-4f72-8e1f-41eb276ee9c6" providerId="ADAL" clId="{0F6F5040-BCA0-44BD-A0CA-2591423BEC75}" dt="2024-07-06T19:06:17.341" v="1293" actId="478"/>
          <ac:spMkLst>
            <pc:docMk/>
            <pc:sldMk cId="1575414540" sldId="265"/>
            <ac:spMk id="6" creationId="{1DA469A7-7CDF-F4EF-F93B-90E97AF9417B}"/>
          </ac:spMkLst>
        </pc:spChg>
        <pc:spChg chg="add mod">
          <ac:chgData name="Sudvarg, Marion" userId="2bb9b31b-5f3c-4f72-8e1f-41eb276ee9c6" providerId="ADAL" clId="{0F6F5040-BCA0-44BD-A0CA-2591423BEC75}" dt="2024-07-06T19:58:45.964" v="1398" actId="767"/>
          <ac:spMkLst>
            <pc:docMk/>
            <pc:sldMk cId="1575414540" sldId="265"/>
            <ac:spMk id="7" creationId="{599431AB-8236-B2F7-D939-0ECFF2182D9D}"/>
          </ac:spMkLst>
        </pc:spChg>
        <pc:spChg chg="add del mod">
          <ac:chgData name="Sudvarg, Marion" userId="2bb9b31b-5f3c-4f72-8e1f-41eb276ee9c6" providerId="ADAL" clId="{0F6F5040-BCA0-44BD-A0CA-2591423BEC75}" dt="2024-07-06T20:02:46.537" v="1671" actId="478"/>
          <ac:spMkLst>
            <pc:docMk/>
            <pc:sldMk cId="1575414540" sldId="265"/>
            <ac:spMk id="8" creationId="{A7F1D442-A62B-0D72-8F6B-D58E4AB15155}"/>
          </ac:spMkLst>
        </pc:spChg>
        <pc:spChg chg="add del mod">
          <ac:chgData name="Sudvarg, Marion" userId="2bb9b31b-5f3c-4f72-8e1f-41eb276ee9c6" providerId="ADAL" clId="{0F6F5040-BCA0-44BD-A0CA-2591423BEC75}" dt="2024-07-06T20:02:45.755" v="1670" actId="478"/>
          <ac:spMkLst>
            <pc:docMk/>
            <pc:sldMk cId="1575414540" sldId="265"/>
            <ac:spMk id="9" creationId="{4DA106C4-8DB5-1E31-537B-A5123E70DE9B}"/>
          </ac:spMkLst>
        </pc:spChg>
        <pc:spChg chg="add del mod">
          <ac:chgData name="Sudvarg, Marion" userId="2bb9b31b-5f3c-4f72-8e1f-41eb276ee9c6" providerId="ADAL" clId="{0F6F5040-BCA0-44BD-A0CA-2591423BEC75}" dt="2024-07-06T20:02:44.980" v="1669" actId="478"/>
          <ac:spMkLst>
            <pc:docMk/>
            <pc:sldMk cId="1575414540" sldId="265"/>
            <ac:spMk id="10" creationId="{75EB4644-A782-90F7-B9A2-3338C34711D1}"/>
          </ac:spMkLst>
        </pc:spChg>
        <pc:spChg chg="add mod">
          <ac:chgData name="Sudvarg, Marion" userId="2bb9b31b-5f3c-4f72-8e1f-41eb276ee9c6" providerId="ADAL" clId="{0F6F5040-BCA0-44BD-A0CA-2591423BEC75}" dt="2024-07-07T06:53:45.401" v="7901" actId="1076"/>
          <ac:spMkLst>
            <pc:docMk/>
            <pc:sldMk cId="1575414540" sldId="265"/>
            <ac:spMk id="11" creationId="{10106879-7432-A942-9371-983B086E354B}"/>
          </ac:spMkLst>
        </pc:spChg>
        <pc:spChg chg="add mod">
          <ac:chgData name="Sudvarg, Marion" userId="2bb9b31b-5f3c-4f72-8e1f-41eb276ee9c6" providerId="ADAL" clId="{0F6F5040-BCA0-44BD-A0CA-2591423BEC75}" dt="2024-07-07T06:53:45.401" v="7901" actId="1076"/>
          <ac:spMkLst>
            <pc:docMk/>
            <pc:sldMk cId="1575414540" sldId="265"/>
            <ac:spMk id="12" creationId="{715DCE1E-86D7-3E35-02DF-4F1C6D2557D0}"/>
          </ac:spMkLst>
        </pc:spChg>
        <pc:spChg chg="add mod">
          <ac:chgData name="Sudvarg, Marion" userId="2bb9b31b-5f3c-4f72-8e1f-41eb276ee9c6" providerId="ADAL" clId="{0F6F5040-BCA0-44BD-A0CA-2591423BEC75}" dt="2024-07-07T06:53:45.401" v="7901" actId="1076"/>
          <ac:spMkLst>
            <pc:docMk/>
            <pc:sldMk cId="1575414540" sldId="265"/>
            <ac:spMk id="13" creationId="{F67EB7DD-63E4-96FA-3B29-315F85D54065}"/>
          </ac:spMkLst>
        </pc:spChg>
        <pc:spChg chg="add mod">
          <ac:chgData name="Sudvarg, Marion" userId="2bb9b31b-5f3c-4f72-8e1f-41eb276ee9c6" providerId="ADAL" clId="{0F6F5040-BCA0-44BD-A0CA-2591423BEC75}" dt="2024-07-07T06:53:45.401" v="7901" actId="1076"/>
          <ac:spMkLst>
            <pc:docMk/>
            <pc:sldMk cId="1575414540" sldId="265"/>
            <ac:spMk id="14" creationId="{178F3265-61C7-A57A-EEAD-B135031D87F5}"/>
          </ac:spMkLst>
        </pc:spChg>
        <pc:spChg chg="add mod">
          <ac:chgData name="Sudvarg, Marion" userId="2bb9b31b-5f3c-4f72-8e1f-41eb276ee9c6" providerId="ADAL" clId="{0F6F5040-BCA0-44BD-A0CA-2591423BEC75}" dt="2024-07-07T06:53:45.401" v="7901" actId="1076"/>
          <ac:spMkLst>
            <pc:docMk/>
            <pc:sldMk cId="1575414540" sldId="265"/>
            <ac:spMk id="15" creationId="{F332353B-2AEA-D453-8104-33DE4273380B}"/>
          </ac:spMkLst>
        </pc:spChg>
        <pc:spChg chg="del mod topLvl">
          <ac:chgData name="Sudvarg, Marion" userId="2bb9b31b-5f3c-4f72-8e1f-41eb276ee9c6" providerId="ADAL" clId="{0F6F5040-BCA0-44BD-A0CA-2591423BEC75}" dt="2024-07-06T20:06:00.557" v="1706" actId="478"/>
          <ac:spMkLst>
            <pc:docMk/>
            <pc:sldMk cId="1575414540" sldId="265"/>
            <ac:spMk id="30" creationId="{97811F4D-8154-9BAF-3892-CFF5C4E3D793}"/>
          </ac:spMkLst>
        </pc:spChg>
        <pc:spChg chg="mod">
          <ac:chgData name="Sudvarg, Marion" userId="2bb9b31b-5f3c-4f72-8e1f-41eb276ee9c6" providerId="ADAL" clId="{0F6F5040-BCA0-44BD-A0CA-2591423BEC75}" dt="2024-07-06T20:06:27.169" v="1714" actId="255"/>
          <ac:spMkLst>
            <pc:docMk/>
            <pc:sldMk cId="1575414540" sldId="265"/>
            <ac:spMk id="33" creationId="{3FF2E2A8-A362-65D9-A580-AD7F53AA3746}"/>
          </ac:spMkLst>
        </pc:spChg>
        <pc:spChg chg="mod">
          <ac:chgData name="Sudvarg, Marion" userId="2bb9b31b-5f3c-4f72-8e1f-41eb276ee9c6" providerId="ADAL" clId="{0F6F5040-BCA0-44BD-A0CA-2591423BEC75}" dt="2024-07-06T20:07:47.569" v="1763" actId="404"/>
          <ac:spMkLst>
            <pc:docMk/>
            <pc:sldMk cId="1575414540" sldId="265"/>
            <ac:spMk id="36" creationId="{8CE698BF-5787-9301-5676-22FF2F4AB6AC}"/>
          </ac:spMkLst>
        </pc:spChg>
        <pc:spChg chg="add del mod">
          <ac:chgData name="Sudvarg, Marion" userId="2bb9b31b-5f3c-4f72-8e1f-41eb276ee9c6" providerId="ADAL" clId="{0F6F5040-BCA0-44BD-A0CA-2591423BEC75}" dt="2024-07-07T06:53:14.014" v="7889" actId="478"/>
          <ac:spMkLst>
            <pc:docMk/>
            <pc:sldMk cId="1575414540" sldId="265"/>
            <ac:spMk id="38" creationId="{21C62E6A-A5C9-2428-4787-0E7ACF96A7A4}"/>
          </ac:spMkLst>
        </pc:spChg>
        <pc:spChg chg="add del mod">
          <ac:chgData name="Sudvarg, Marion" userId="2bb9b31b-5f3c-4f72-8e1f-41eb276ee9c6" providerId="ADAL" clId="{0F6F5040-BCA0-44BD-A0CA-2591423BEC75}" dt="2024-07-07T06:53:14.014" v="7889" actId="478"/>
          <ac:spMkLst>
            <pc:docMk/>
            <pc:sldMk cId="1575414540" sldId="265"/>
            <ac:spMk id="40" creationId="{BC205239-1BA3-3DC6-3187-3918F81F895C}"/>
          </ac:spMkLst>
        </pc:spChg>
        <pc:spChg chg="add mod">
          <ac:chgData name="Sudvarg, Marion" userId="2bb9b31b-5f3c-4f72-8e1f-41eb276ee9c6" providerId="ADAL" clId="{0F6F5040-BCA0-44BD-A0CA-2591423BEC75}" dt="2024-07-07T06:55:59.526" v="7921" actId="6549"/>
          <ac:spMkLst>
            <pc:docMk/>
            <pc:sldMk cId="1575414540" sldId="265"/>
            <ac:spMk id="42" creationId="{68DF3868-E821-3DC9-82E3-FB8CF3D326E7}"/>
          </ac:spMkLst>
        </pc:spChg>
        <pc:grpChg chg="add del mod">
          <ac:chgData name="Sudvarg, Marion" userId="2bb9b31b-5f3c-4f72-8e1f-41eb276ee9c6" providerId="ADAL" clId="{0F6F5040-BCA0-44BD-A0CA-2591423BEC75}" dt="2024-07-06T20:06:00.557" v="1706" actId="478"/>
          <ac:grpSpMkLst>
            <pc:docMk/>
            <pc:sldMk cId="1575414540" sldId="265"/>
            <ac:grpSpMk id="28" creationId="{9EA5F7A0-6FB1-FEC1-1B35-C4F0929A2F1B}"/>
          </ac:grpSpMkLst>
        </pc:grpChg>
        <pc:grpChg chg="add del mod">
          <ac:chgData name="Sudvarg, Marion" userId="2bb9b31b-5f3c-4f72-8e1f-41eb276ee9c6" providerId="ADAL" clId="{0F6F5040-BCA0-44BD-A0CA-2591423BEC75}" dt="2024-07-07T06:53:14.014" v="7889" actId="478"/>
          <ac:grpSpMkLst>
            <pc:docMk/>
            <pc:sldMk cId="1575414540" sldId="265"/>
            <ac:grpSpMk id="31" creationId="{1FAABC95-A274-CA8D-7B4C-8AD00DC52E9E}"/>
          </ac:grpSpMkLst>
        </pc:grpChg>
        <pc:grpChg chg="add del mod">
          <ac:chgData name="Sudvarg, Marion" userId="2bb9b31b-5f3c-4f72-8e1f-41eb276ee9c6" providerId="ADAL" clId="{0F6F5040-BCA0-44BD-A0CA-2591423BEC75}" dt="2024-07-07T06:53:14.014" v="7889" actId="478"/>
          <ac:grpSpMkLst>
            <pc:docMk/>
            <pc:sldMk cId="1575414540" sldId="265"/>
            <ac:grpSpMk id="34" creationId="{E9C656A9-6CBF-28AC-5F32-9339300FB67C}"/>
          </ac:grpSpMkLst>
        </pc:grpChg>
        <pc:picChg chg="add del mod">
          <ac:chgData name="Sudvarg, Marion" userId="2bb9b31b-5f3c-4f72-8e1f-41eb276ee9c6" providerId="ADAL" clId="{0F6F5040-BCA0-44BD-A0CA-2591423BEC75}" dt="2024-07-07T06:53:14.014" v="7889" actId="478"/>
          <ac:picMkLst>
            <pc:docMk/>
            <pc:sldMk cId="1575414540" sldId="265"/>
            <ac:picMk id="27" creationId="{02065886-4DAD-30CD-6BF0-07EFFDB93A2A}"/>
          </ac:picMkLst>
        </pc:picChg>
        <pc:picChg chg="del mod topLvl">
          <ac:chgData name="Sudvarg, Marion" userId="2bb9b31b-5f3c-4f72-8e1f-41eb276ee9c6" providerId="ADAL" clId="{0F6F5040-BCA0-44BD-A0CA-2591423BEC75}" dt="2024-07-07T06:53:14.014" v="7889" actId="478"/>
          <ac:picMkLst>
            <pc:docMk/>
            <pc:sldMk cId="1575414540" sldId="265"/>
            <ac:picMk id="29" creationId="{733587E3-DC63-6462-F8F6-A013D6428E1C}"/>
          </ac:picMkLst>
        </pc:picChg>
        <pc:picChg chg="mod">
          <ac:chgData name="Sudvarg, Marion" userId="2bb9b31b-5f3c-4f72-8e1f-41eb276ee9c6" providerId="ADAL" clId="{0F6F5040-BCA0-44BD-A0CA-2591423BEC75}" dt="2024-07-06T20:06:17.076" v="1711"/>
          <ac:picMkLst>
            <pc:docMk/>
            <pc:sldMk cId="1575414540" sldId="265"/>
            <ac:picMk id="32" creationId="{A02DB1CA-6B3D-C48E-F188-0302AABC3252}"/>
          </ac:picMkLst>
        </pc:picChg>
        <pc:picChg chg="mod">
          <ac:chgData name="Sudvarg, Marion" userId="2bb9b31b-5f3c-4f72-8e1f-41eb276ee9c6" providerId="ADAL" clId="{0F6F5040-BCA0-44BD-A0CA-2591423BEC75}" dt="2024-07-06T20:07:24.332" v="1751"/>
          <ac:picMkLst>
            <pc:docMk/>
            <pc:sldMk cId="1575414540" sldId="265"/>
            <ac:picMk id="35" creationId="{EB5A8E01-308D-4DF4-2FC1-E53E87D9BD27}"/>
          </ac:picMkLst>
        </pc:picChg>
        <pc:picChg chg="add del mod">
          <ac:chgData name="Sudvarg, Marion" userId="2bb9b31b-5f3c-4f72-8e1f-41eb276ee9c6" providerId="ADAL" clId="{0F6F5040-BCA0-44BD-A0CA-2591423BEC75}" dt="2024-07-07T06:52:51.827" v="7867" actId="478"/>
          <ac:picMkLst>
            <pc:docMk/>
            <pc:sldMk cId="1575414540" sldId="265"/>
            <ac:picMk id="37" creationId="{F65808EF-5E23-3E58-3EF0-6BF3B9EFF03B}"/>
          </ac:picMkLst>
        </pc:picChg>
        <pc:picChg chg="add del mod">
          <ac:chgData name="Sudvarg, Marion" userId="2bb9b31b-5f3c-4f72-8e1f-41eb276ee9c6" providerId="ADAL" clId="{0F6F5040-BCA0-44BD-A0CA-2591423BEC75}" dt="2024-07-07T06:52:49.592" v="7866" actId="478"/>
          <ac:picMkLst>
            <pc:docMk/>
            <pc:sldMk cId="1575414540" sldId="265"/>
            <ac:picMk id="39" creationId="{B9D73DF4-9B5F-F4BE-2869-D7026ECD3251}"/>
          </ac:picMkLst>
        </pc:picChg>
        <pc:picChg chg="add del mod">
          <ac:chgData name="Sudvarg, Marion" userId="2bb9b31b-5f3c-4f72-8e1f-41eb276ee9c6" providerId="ADAL" clId="{0F6F5040-BCA0-44BD-A0CA-2591423BEC75}" dt="2024-07-07T06:52:48.839" v="7865" actId="478"/>
          <ac:picMkLst>
            <pc:docMk/>
            <pc:sldMk cId="1575414540" sldId="265"/>
            <ac:picMk id="41" creationId="{0AB5853D-6C18-B7B3-17C2-B55E5E9198B0}"/>
          </ac:picMkLst>
        </pc:picChg>
        <pc:cxnChg chg="add mod">
          <ac:chgData name="Sudvarg, Marion" userId="2bb9b31b-5f3c-4f72-8e1f-41eb276ee9c6" providerId="ADAL" clId="{0F6F5040-BCA0-44BD-A0CA-2591423BEC75}" dt="2024-07-07T06:53:45.401" v="7901" actId="1076"/>
          <ac:cxnSpMkLst>
            <pc:docMk/>
            <pc:sldMk cId="1575414540" sldId="265"/>
            <ac:cxnSpMk id="17" creationId="{E1579386-3730-3DA3-2225-799064123C5B}"/>
          </ac:cxnSpMkLst>
        </pc:cxnChg>
        <pc:cxnChg chg="add mod">
          <ac:chgData name="Sudvarg, Marion" userId="2bb9b31b-5f3c-4f72-8e1f-41eb276ee9c6" providerId="ADAL" clId="{0F6F5040-BCA0-44BD-A0CA-2591423BEC75}" dt="2024-07-07T06:53:45.401" v="7901" actId="1076"/>
          <ac:cxnSpMkLst>
            <pc:docMk/>
            <pc:sldMk cId="1575414540" sldId="265"/>
            <ac:cxnSpMk id="18" creationId="{7ACB4E08-981C-4336-EC62-380E6F968323}"/>
          </ac:cxnSpMkLst>
        </pc:cxnChg>
        <pc:cxnChg chg="add mod">
          <ac:chgData name="Sudvarg, Marion" userId="2bb9b31b-5f3c-4f72-8e1f-41eb276ee9c6" providerId="ADAL" clId="{0F6F5040-BCA0-44BD-A0CA-2591423BEC75}" dt="2024-07-07T06:53:45.401" v="7901" actId="1076"/>
          <ac:cxnSpMkLst>
            <pc:docMk/>
            <pc:sldMk cId="1575414540" sldId="265"/>
            <ac:cxnSpMk id="21" creationId="{1CE2FDD1-8297-3DB7-01EF-2913B31F1226}"/>
          </ac:cxnSpMkLst>
        </pc:cxnChg>
        <pc:cxnChg chg="add mod">
          <ac:chgData name="Sudvarg, Marion" userId="2bb9b31b-5f3c-4f72-8e1f-41eb276ee9c6" providerId="ADAL" clId="{0F6F5040-BCA0-44BD-A0CA-2591423BEC75}" dt="2024-07-07T06:53:45.401" v="7901" actId="1076"/>
          <ac:cxnSpMkLst>
            <pc:docMk/>
            <pc:sldMk cId="1575414540" sldId="265"/>
            <ac:cxnSpMk id="24" creationId="{95E6D3C7-C176-5664-CEEA-7B49B42969B6}"/>
          </ac:cxnSpMkLst>
        </pc:cxnChg>
      </pc:sldChg>
      <pc:sldChg chg="new del">
        <pc:chgData name="Sudvarg, Marion" userId="2bb9b31b-5f3c-4f72-8e1f-41eb276ee9c6" providerId="ADAL" clId="{0F6F5040-BCA0-44BD-A0CA-2591423BEC75}" dt="2024-07-06T19:39:20.487" v="1312" actId="47"/>
        <pc:sldMkLst>
          <pc:docMk/>
          <pc:sldMk cId="1681701927" sldId="266"/>
        </pc:sldMkLst>
      </pc:sldChg>
      <pc:sldChg chg="delSp modSp add mod ord delAnim modNotesTx">
        <pc:chgData name="Sudvarg, Marion" userId="2bb9b31b-5f3c-4f72-8e1f-41eb276ee9c6" providerId="ADAL" clId="{0F6F5040-BCA0-44BD-A0CA-2591423BEC75}" dt="2024-07-07T06:22:19.326" v="5630" actId="20577"/>
        <pc:sldMkLst>
          <pc:docMk/>
          <pc:sldMk cId="3358908896" sldId="266"/>
        </pc:sldMkLst>
        <pc:picChg chg="del">
          <ac:chgData name="Sudvarg, Marion" userId="2bb9b31b-5f3c-4f72-8e1f-41eb276ee9c6" providerId="ADAL" clId="{0F6F5040-BCA0-44BD-A0CA-2591423BEC75}" dt="2024-07-06T19:39:23.956" v="1314" actId="478"/>
          <ac:picMkLst>
            <pc:docMk/>
            <pc:sldMk cId="3358908896" sldId="266"/>
            <ac:picMk id="6" creationId="{79528B48-7F8A-CFC5-FAE1-DF89A99803F4}"/>
          </ac:picMkLst>
        </pc:picChg>
        <pc:picChg chg="del">
          <ac:chgData name="Sudvarg, Marion" userId="2bb9b31b-5f3c-4f72-8e1f-41eb276ee9c6" providerId="ADAL" clId="{0F6F5040-BCA0-44BD-A0CA-2591423BEC75}" dt="2024-07-06T19:41:35.390" v="1343" actId="478"/>
          <ac:picMkLst>
            <pc:docMk/>
            <pc:sldMk cId="3358908896" sldId="266"/>
            <ac:picMk id="9" creationId="{CA847C10-6512-AB6F-74CD-BEB8178A36A1}"/>
          </ac:picMkLst>
        </pc:picChg>
        <pc:picChg chg="mod">
          <ac:chgData name="Sudvarg, Marion" userId="2bb9b31b-5f3c-4f72-8e1f-41eb276ee9c6" providerId="ADAL" clId="{0F6F5040-BCA0-44BD-A0CA-2591423BEC75}" dt="2024-07-06T19:41:47.648" v="1347" actId="1076"/>
          <ac:picMkLst>
            <pc:docMk/>
            <pc:sldMk cId="3358908896" sldId="266"/>
            <ac:picMk id="18" creationId="{9B2FFFA4-AE03-FE5D-0F6E-68B24E381033}"/>
          </ac:picMkLst>
        </pc:picChg>
      </pc:sldChg>
      <pc:sldChg chg="addSp delSp modSp add mod modTransition delAnim modAnim modNotesTx">
        <pc:chgData name="Sudvarg, Marion" userId="2bb9b31b-5f3c-4f72-8e1f-41eb276ee9c6" providerId="ADAL" clId="{0F6F5040-BCA0-44BD-A0CA-2591423BEC75}" dt="2024-07-07T06:24:07.387" v="6313" actId="20577"/>
        <pc:sldMkLst>
          <pc:docMk/>
          <pc:sldMk cId="769737232" sldId="267"/>
        </pc:sldMkLst>
        <pc:picChg chg="add mod">
          <ac:chgData name="Sudvarg, Marion" userId="2bb9b31b-5f3c-4f72-8e1f-41eb276ee9c6" providerId="ADAL" clId="{0F6F5040-BCA0-44BD-A0CA-2591423BEC75}" dt="2024-07-06T20:01:48.831" v="1545" actId="1076"/>
          <ac:picMkLst>
            <pc:docMk/>
            <pc:sldMk cId="769737232" sldId="267"/>
            <ac:picMk id="3" creationId="{8212423A-7D40-AC29-0167-DCDA43831F4D}"/>
          </ac:picMkLst>
        </pc:picChg>
        <pc:picChg chg="add del mod">
          <ac:chgData name="Sudvarg, Marion" userId="2bb9b31b-5f3c-4f72-8e1f-41eb276ee9c6" providerId="ADAL" clId="{0F6F5040-BCA0-44BD-A0CA-2591423BEC75}" dt="2024-07-06T20:01:33.422" v="1538" actId="478"/>
          <ac:picMkLst>
            <pc:docMk/>
            <pc:sldMk cId="769737232" sldId="267"/>
            <ac:picMk id="6" creationId="{79528B48-7F8A-CFC5-FAE1-DF89A99803F4}"/>
          </ac:picMkLst>
        </pc:picChg>
        <pc:picChg chg="mod ord">
          <ac:chgData name="Sudvarg, Marion" userId="2bb9b31b-5f3c-4f72-8e1f-41eb276ee9c6" providerId="ADAL" clId="{0F6F5040-BCA0-44BD-A0CA-2591423BEC75}" dt="2024-07-06T19:41:13.879" v="1339" actId="167"/>
          <ac:picMkLst>
            <pc:docMk/>
            <pc:sldMk cId="769737232" sldId="267"/>
            <ac:picMk id="9" creationId="{CA847C10-6512-AB6F-74CD-BEB8178A36A1}"/>
          </ac:picMkLst>
        </pc:picChg>
        <pc:picChg chg="mod">
          <ac:chgData name="Sudvarg, Marion" userId="2bb9b31b-5f3c-4f72-8e1f-41eb276ee9c6" providerId="ADAL" clId="{0F6F5040-BCA0-44BD-A0CA-2591423BEC75}" dt="2024-07-06T19:41:24.415" v="1342" actId="1076"/>
          <ac:picMkLst>
            <pc:docMk/>
            <pc:sldMk cId="769737232" sldId="267"/>
            <ac:picMk id="18" creationId="{9B2FFFA4-AE03-FE5D-0F6E-68B24E381033}"/>
          </ac:picMkLst>
        </pc:picChg>
      </pc:sldChg>
      <pc:sldChg chg="addSp modSp add mod">
        <pc:chgData name="Sudvarg, Marion" userId="2bb9b31b-5f3c-4f72-8e1f-41eb276ee9c6" providerId="ADAL" clId="{0F6F5040-BCA0-44BD-A0CA-2591423BEC75}" dt="2024-07-06T19:53:37.021" v="1396" actId="1076"/>
        <pc:sldMkLst>
          <pc:docMk/>
          <pc:sldMk cId="2049497252" sldId="268"/>
        </pc:sldMkLst>
        <pc:spChg chg="mod">
          <ac:chgData name="Sudvarg, Marion" userId="2bb9b31b-5f3c-4f72-8e1f-41eb276ee9c6" providerId="ADAL" clId="{0F6F5040-BCA0-44BD-A0CA-2591423BEC75}" dt="2024-07-06T19:53:06.807" v="1391" actId="6549"/>
          <ac:spMkLst>
            <pc:docMk/>
            <pc:sldMk cId="2049497252" sldId="268"/>
            <ac:spMk id="2" creationId="{63305506-75F1-CE7A-ACA0-15FDAE3B6C2C}"/>
          </ac:spMkLst>
        </pc:spChg>
        <pc:spChg chg="add mod">
          <ac:chgData name="Sudvarg, Marion" userId="2bb9b31b-5f3c-4f72-8e1f-41eb276ee9c6" providerId="ADAL" clId="{0F6F5040-BCA0-44BD-A0CA-2591423BEC75}" dt="2024-07-06T19:53:30.034" v="1395" actId="1076"/>
          <ac:spMkLst>
            <pc:docMk/>
            <pc:sldMk cId="2049497252" sldId="268"/>
            <ac:spMk id="6" creationId="{D84A6932-4C4B-517A-97B7-C852E43A38BB}"/>
          </ac:spMkLst>
        </pc:spChg>
        <pc:picChg chg="add mod">
          <ac:chgData name="Sudvarg, Marion" userId="2bb9b31b-5f3c-4f72-8e1f-41eb276ee9c6" providerId="ADAL" clId="{0F6F5040-BCA0-44BD-A0CA-2591423BEC75}" dt="2024-07-06T19:53:37.021" v="1396" actId="1076"/>
          <ac:picMkLst>
            <pc:docMk/>
            <pc:sldMk cId="2049497252" sldId="268"/>
            <ac:picMk id="3" creationId="{B8E19165-F23A-E3C0-04F9-9FA478018517}"/>
          </ac:picMkLst>
        </pc:picChg>
        <pc:picChg chg="add mod">
          <ac:chgData name="Sudvarg, Marion" userId="2bb9b31b-5f3c-4f72-8e1f-41eb276ee9c6" providerId="ADAL" clId="{0F6F5040-BCA0-44BD-A0CA-2591423BEC75}" dt="2024-07-06T19:53:19.557" v="1393"/>
          <ac:picMkLst>
            <pc:docMk/>
            <pc:sldMk cId="2049497252" sldId="268"/>
            <ac:picMk id="5" creationId="{D3599213-A801-5567-63DC-BA06491D8659}"/>
          </ac:picMkLst>
        </pc:picChg>
      </pc:sldChg>
      <pc:sldChg chg="add del setBg">
        <pc:chgData name="Sudvarg, Marion" userId="2bb9b31b-5f3c-4f72-8e1f-41eb276ee9c6" providerId="ADAL" clId="{0F6F5040-BCA0-44BD-A0CA-2591423BEC75}" dt="2024-07-06T20:25:55.187" v="2070"/>
        <pc:sldMkLst>
          <pc:docMk/>
          <pc:sldMk cId="2521143655" sldId="269"/>
        </pc:sldMkLst>
      </pc:sldChg>
      <pc:sldChg chg="modSp add mod ord">
        <pc:chgData name="Sudvarg, Marion" userId="2bb9b31b-5f3c-4f72-8e1f-41eb276ee9c6" providerId="ADAL" clId="{0F6F5040-BCA0-44BD-A0CA-2591423BEC75}" dt="2024-07-06T20:28:17.087" v="2424" actId="207"/>
        <pc:sldMkLst>
          <pc:docMk/>
          <pc:sldMk cId="4085743913" sldId="269"/>
        </pc:sldMkLst>
        <pc:spChg chg="mod">
          <ac:chgData name="Sudvarg, Marion" userId="2bb9b31b-5f3c-4f72-8e1f-41eb276ee9c6" providerId="ADAL" clId="{0F6F5040-BCA0-44BD-A0CA-2591423BEC75}" dt="2024-07-06T20:26:02.621" v="2089" actId="20577"/>
          <ac:spMkLst>
            <pc:docMk/>
            <pc:sldMk cId="4085743913" sldId="269"/>
            <ac:spMk id="2" creationId="{63305506-75F1-CE7A-ACA0-15FDAE3B6C2C}"/>
          </ac:spMkLst>
        </pc:spChg>
        <pc:spChg chg="mod">
          <ac:chgData name="Sudvarg, Marion" userId="2bb9b31b-5f3c-4f72-8e1f-41eb276ee9c6" providerId="ADAL" clId="{0F6F5040-BCA0-44BD-A0CA-2591423BEC75}" dt="2024-07-06T20:28:17.087" v="2424" actId="207"/>
          <ac:spMkLst>
            <pc:docMk/>
            <pc:sldMk cId="4085743913" sldId="269"/>
            <ac:spMk id="3" creationId="{1A3C9540-1AA9-6830-1DB5-D4B3A43B15DF}"/>
          </ac:spMkLst>
        </pc:spChg>
      </pc:sldChg>
      <pc:sldChg chg="new del">
        <pc:chgData name="Sudvarg, Marion" userId="2bb9b31b-5f3c-4f72-8e1f-41eb276ee9c6" providerId="ADAL" clId="{0F6F5040-BCA0-44BD-A0CA-2591423BEC75}" dt="2024-07-06T20:25:30.294" v="2068" actId="47"/>
        <pc:sldMkLst>
          <pc:docMk/>
          <pc:sldMk cId="4160212560" sldId="269"/>
        </pc:sldMkLst>
      </pc:sldChg>
      <pc:sldChg chg="addSp delSp modSp add mod modAnim">
        <pc:chgData name="Sudvarg, Marion" userId="2bb9b31b-5f3c-4f72-8e1f-41eb276ee9c6" providerId="ADAL" clId="{0F6F5040-BCA0-44BD-A0CA-2591423BEC75}" dt="2024-07-07T00:02:53.136" v="2584" actId="1076"/>
        <pc:sldMkLst>
          <pc:docMk/>
          <pc:sldMk cId="689240106" sldId="270"/>
        </pc:sldMkLst>
        <pc:spChg chg="del">
          <ac:chgData name="Sudvarg, Marion" userId="2bb9b31b-5f3c-4f72-8e1f-41eb276ee9c6" providerId="ADAL" clId="{0F6F5040-BCA0-44BD-A0CA-2591423BEC75}" dt="2024-07-06T23:59:31.712" v="2530" actId="478"/>
          <ac:spMkLst>
            <pc:docMk/>
            <pc:sldMk cId="689240106" sldId="270"/>
            <ac:spMk id="2" creationId="{63305506-75F1-CE7A-ACA0-15FDAE3B6C2C}"/>
          </ac:spMkLst>
        </pc:spChg>
        <pc:spChg chg="add del mod">
          <ac:chgData name="Sudvarg, Marion" userId="2bb9b31b-5f3c-4f72-8e1f-41eb276ee9c6" providerId="ADAL" clId="{0F6F5040-BCA0-44BD-A0CA-2591423BEC75}" dt="2024-07-07T00:02:53.136" v="2584" actId="1076"/>
          <ac:spMkLst>
            <pc:docMk/>
            <pc:sldMk cId="689240106" sldId="270"/>
            <ac:spMk id="3" creationId="{1A3C9540-1AA9-6830-1DB5-D4B3A43B15DF}"/>
          </ac:spMkLst>
        </pc:spChg>
        <pc:spChg chg="add del mod">
          <ac:chgData name="Sudvarg, Marion" userId="2bb9b31b-5f3c-4f72-8e1f-41eb276ee9c6" providerId="ADAL" clId="{0F6F5040-BCA0-44BD-A0CA-2591423BEC75}" dt="2024-07-06T23:59:33.761" v="2531" actId="478"/>
          <ac:spMkLst>
            <pc:docMk/>
            <pc:sldMk cId="689240106" sldId="270"/>
            <ac:spMk id="6" creationId="{B752FD14-AA54-A114-4F54-FF0A5DB0F0DC}"/>
          </ac:spMkLst>
        </pc:spChg>
        <pc:spChg chg="add del mod">
          <ac:chgData name="Sudvarg, Marion" userId="2bb9b31b-5f3c-4f72-8e1f-41eb276ee9c6" providerId="ADAL" clId="{0F6F5040-BCA0-44BD-A0CA-2591423BEC75}" dt="2024-07-07T00:01:26.633" v="2562" actId="478"/>
          <ac:spMkLst>
            <pc:docMk/>
            <pc:sldMk cId="689240106" sldId="270"/>
            <ac:spMk id="8" creationId="{DC88A8F9-1EC2-7D83-A6A3-9BF7B3F59909}"/>
          </ac:spMkLst>
        </pc:spChg>
      </pc:sldChg>
      <pc:sldChg chg="addSp delSp modSp new mod modTransition setBg modAnim">
        <pc:chgData name="Sudvarg, Marion" userId="2bb9b31b-5f3c-4f72-8e1f-41eb276ee9c6" providerId="ADAL" clId="{0F6F5040-BCA0-44BD-A0CA-2591423BEC75}" dt="2024-07-07T00:08:27.949" v="2610"/>
        <pc:sldMkLst>
          <pc:docMk/>
          <pc:sldMk cId="1541447529" sldId="271"/>
        </pc:sldMkLst>
        <pc:spChg chg="del">
          <ac:chgData name="Sudvarg, Marion" userId="2bb9b31b-5f3c-4f72-8e1f-41eb276ee9c6" providerId="ADAL" clId="{0F6F5040-BCA0-44BD-A0CA-2591423BEC75}" dt="2024-07-07T00:01:34.068" v="2565" actId="478"/>
          <ac:spMkLst>
            <pc:docMk/>
            <pc:sldMk cId="1541447529" sldId="271"/>
            <ac:spMk id="2" creationId="{5A2848F5-B107-CA69-936C-DA0E50E9F293}"/>
          </ac:spMkLst>
        </pc:spChg>
        <pc:spChg chg="del">
          <ac:chgData name="Sudvarg, Marion" userId="2bb9b31b-5f3c-4f72-8e1f-41eb276ee9c6" providerId="ADAL" clId="{0F6F5040-BCA0-44BD-A0CA-2591423BEC75}" dt="2024-07-07T00:01:32.882" v="2564" actId="478"/>
          <ac:spMkLst>
            <pc:docMk/>
            <pc:sldMk cId="1541447529" sldId="271"/>
            <ac:spMk id="3" creationId="{A40A6FC1-9729-8319-F145-67F6AC619C72}"/>
          </ac:spMkLst>
        </pc:spChg>
        <pc:spChg chg="add mod">
          <ac:chgData name="Sudvarg, Marion" userId="2bb9b31b-5f3c-4f72-8e1f-41eb276ee9c6" providerId="ADAL" clId="{0F6F5040-BCA0-44BD-A0CA-2591423BEC75}" dt="2024-07-07T00:01:40.968" v="2567"/>
          <ac:spMkLst>
            <pc:docMk/>
            <pc:sldMk cId="1541447529" sldId="271"/>
            <ac:spMk id="5" creationId="{620ECF5E-E37C-592E-19B2-79CE4C579B82}"/>
          </ac:spMkLst>
        </pc:spChg>
        <pc:spChg chg="add mod">
          <ac:chgData name="Sudvarg, Marion" userId="2bb9b31b-5f3c-4f72-8e1f-41eb276ee9c6" providerId="ADAL" clId="{0F6F5040-BCA0-44BD-A0CA-2591423BEC75}" dt="2024-07-07T00:01:40.968" v="2567"/>
          <ac:spMkLst>
            <pc:docMk/>
            <pc:sldMk cId="1541447529" sldId="271"/>
            <ac:spMk id="8" creationId="{36A39BD1-7DD6-5F33-D914-25A467CBAACE}"/>
          </ac:spMkLst>
        </pc:spChg>
        <pc:spChg chg="add mod">
          <ac:chgData name="Sudvarg, Marion" userId="2bb9b31b-5f3c-4f72-8e1f-41eb276ee9c6" providerId="ADAL" clId="{0F6F5040-BCA0-44BD-A0CA-2591423BEC75}" dt="2024-07-07T00:01:40.968" v="2567"/>
          <ac:spMkLst>
            <pc:docMk/>
            <pc:sldMk cId="1541447529" sldId="271"/>
            <ac:spMk id="9" creationId="{B11F74B5-5BA9-2F0A-A482-222172C53141}"/>
          </ac:spMkLst>
        </pc:spChg>
        <pc:spChg chg="add mod">
          <ac:chgData name="Sudvarg, Marion" userId="2bb9b31b-5f3c-4f72-8e1f-41eb276ee9c6" providerId="ADAL" clId="{0F6F5040-BCA0-44BD-A0CA-2591423BEC75}" dt="2024-07-07T00:01:40.968" v="2567"/>
          <ac:spMkLst>
            <pc:docMk/>
            <pc:sldMk cId="1541447529" sldId="271"/>
            <ac:spMk id="10" creationId="{81681FCD-E284-6214-F533-E64FF5C89865}"/>
          </ac:spMkLst>
        </pc:spChg>
        <pc:spChg chg="add mod">
          <ac:chgData name="Sudvarg, Marion" userId="2bb9b31b-5f3c-4f72-8e1f-41eb276ee9c6" providerId="ADAL" clId="{0F6F5040-BCA0-44BD-A0CA-2591423BEC75}" dt="2024-07-07T00:01:40.968" v="2567"/>
          <ac:spMkLst>
            <pc:docMk/>
            <pc:sldMk cId="1541447529" sldId="271"/>
            <ac:spMk id="12" creationId="{AB0BD39D-26D7-08DA-CB03-DA1B534779EF}"/>
          </ac:spMkLst>
        </pc:spChg>
        <pc:spChg chg="add mod">
          <ac:chgData name="Sudvarg, Marion" userId="2bb9b31b-5f3c-4f72-8e1f-41eb276ee9c6" providerId="ADAL" clId="{0F6F5040-BCA0-44BD-A0CA-2591423BEC75}" dt="2024-07-07T00:01:40.968" v="2567"/>
          <ac:spMkLst>
            <pc:docMk/>
            <pc:sldMk cId="1541447529" sldId="271"/>
            <ac:spMk id="14" creationId="{A6B4F7C5-5A1B-915B-E9F4-86C9F82AA378}"/>
          </ac:spMkLst>
        </pc:spChg>
        <pc:spChg chg="add mod">
          <ac:chgData name="Sudvarg, Marion" userId="2bb9b31b-5f3c-4f72-8e1f-41eb276ee9c6" providerId="ADAL" clId="{0F6F5040-BCA0-44BD-A0CA-2591423BEC75}" dt="2024-07-07T00:01:40.968" v="2567"/>
          <ac:spMkLst>
            <pc:docMk/>
            <pc:sldMk cId="1541447529" sldId="271"/>
            <ac:spMk id="15" creationId="{D21EEE2D-4547-DEAB-ECAE-CCF4A9638BB3}"/>
          </ac:spMkLst>
        </pc:spChg>
        <pc:spChg chg="add mod">
          <ac:chgData name="Sudvarg, Marion" userId="2bb9b31b-5f3c-4f72-8e1f-41eb276ee9c6" providerId="ADAL" clId="{0F6F5040-BCA0-44BD-A0CA-2591423BEC75}" dt="2024-07-07T00:01:40.968" v="2567"/>
          <ac:spMkLst>
            <pc:docMk/>
            <pc:sldMk cId="1541447529" sldId="271"/>
            <ac:spMk id="16" creationId="{FE48F5E9-1008-30EF-3690-4642B3704172}"/>
          </ac:spMkLst>
        </pc:spChg>
        <pc:spChg chg="add mod">
          <ac:chgData name="Sudvarg, Marion" userId="2bb9b31b-5f3c-4f72-8e1f-41eb276ee9c6" providerId="ADAL" clId="{0F6F5040-BCA0-44BD-A0CA-2591423BEC75}" dt="2024-07-07T00:02:18.634" v="2577" actId="1076"/>
          <ac:spMkLst>
            <pc:docMk/>
            <pc:sldMk cId="1541447529" sldId="271"/>
            <ac:spMk id="18" creationId="{AB9E39D0-CC96-98E7-91FD-298E232C4734}"/>
          </ac:spMkLst>
        </pc:spChg>
        <pc:picChg chg="add mod">
          <ac:chgData name="Sudvarg, Marion" userId="2bb9b31b-5f3c-4f72-8e1f-41eb276ee9c6" providerId="ADAL" clId="{0F6F5040-BCA0-44BD-A0CA-2591423BEC75}" dt="2024-07-07T00:01:40.968" v="2567"/>
          <ac:picMkLst>
            <pc:docMk/>
            <pc:sldMk cId="1541447529" sldId="271"/>
            <ac:picMk id="6" creationId="{4B5A44BD-D04B-2A71-38AC-C66A77E87C6B}"/>
          </ac:picMkLst>
        </pc:picChg>
        <pc:picChg chg="add mod">
          <ac:chgData name="Sudvarg, Marion" userId="2bb9b31b-5f3c-4f72-8e1f-41eb276ee9c6" providerId="ADAL" clId="{0F6F5040-BCA0-44BD-A0CA-2591423BEC75}" dt="2024-07-07T00:01:40.968" v="2567"/>
          <ac:picMkLst>
            <pc:docMk/>
            <pc:sldMk cId="1541447529" sldId="271"/>
            <ac:picMk id="7" creationId="{ECC43854-8B13-3235-0418-171FE6C630CB}"/>
          </ac:picMkLst>
        </pc:picChg>
        <pc:cxnChg chg="add mod">
          <ac:chgData name="Sudvarg, Marion" userId="2bb9b31b-5f3c-4f72-8e1f-41eb276ee9c6" providerId="ADAL" clId="{0F6F5040-BCA0-44BD-A0CA-2591423BEC75}" dt="2024-07-07T00:01:40.968" v="2567"/>
          <ac:cxnSpMkLst>
            <pc:docMk/>
            <pc:sldMk cId="1541447529" sldId="271"/>
            <ac:cxnSpMk id="11" creationId="{E46AFC76-B178-5C8E-36CF-30A199D9D780}"/>
          </ac:cxnSpMkLst>
        </pc:cxnChg>
        <pc:cxnChg chg="add mod">
          <ac:chgData name="Sudvarg, Marion" userId="2bb9b31b-5f3c-4f72-8e1f-41eb276ee9c6" providerId="ADAL" clId="{0F6F5040-BCA0-44BD-A0CA-2591423BEC75}" dt="2024-07-07T00:01:40.968" v="2567"/>
          <ac:cxnSpMkLst>
            <pc:docMk/>
            <pc:sldMk cId="1541447529" sldId="271"/>
            <ac:cxnSpMk id="13" creationId="{4C623534-1E14-408C-D431-D9E4FE7E3CFE}"/>
          </ac:cxnSpMkLst>
        </pc:cxnChg>
        <pc:cxnChg chg="add mod">
          <ac:chgData name="Sudvarg, Marion" userId="2bb9b31b-5f3c-4f72-8e1f-41eb276ee9c6" providerId="ADAL" clId="{0F6F5040-BCA0-44BD-A0CA-2591423BEC75}" dt="2024-07-07T00:01:40.968" v="2567"/>
          <ac:cxnSpMkLst>
            <pc:docMk/>
            <pc:sldMk cId="1541447529" sldId="271"/>
            <ac:cxnSpMk id="17" creationId="{A6D4E472-4B1E-28DB-5CB4-E56FAD9CCD4E}"/>
          </ac:cxnSpMkLst>
        </pc:cxnChg>
      </pc:sldChg>
      <pc:sldChg chg="addSp modSp add mod ord modAnim">
        <pc:chgData name="Sudvarg, Marion" userId="2bb9b31b-5f3c-4f72-8e1f-41eb276ee9c6" providerId="ADAL" clId="{0F6F5040-BCA0-44BD-A0CA-2591423BEC75}" dt="2024-07-07T07:04:38.751" v="7997"/>
        <pc:sldMkLst>
          <pc:docMk/>
          <pc:sldMk cId="2728236090" sldId="272"/>
        </pc:sldMkLst>
        <pc:spChg chg="add mod">
          <ac:chgData name="Sudvarg, Marion" userId="2bb9b31b-5f3c-4f72-8e1f-41eb276ee9c6" providerId="ADAL" clId="{0F6F5040-BCA0-44BD-A0CA-2591423BEC75}" dt="2024-07-07T07:03:11.158" v="7923" actId="1076"/>
          <ac:spMkLst>
            <pc:docMk/>
            <pc:sldMk cId="2728236090" sldId="272"/>
            <ac:spMk id="2" creationId="{51DEE9F6-A42B-9E4E-E8DA-A09E5AD85A6E}"/>
          </ac:spMkLst>
        </pc:spChg>
        <pc:spChg chg="mod">
          <ac:chgData name="Sudvarg, Marion" userId="2bb9b31b-5f3c-4f72-8e1f-41eb276ee9c6" providerId="ADAL" clId="{0F6F5040-BCA0-44BD-A0CA-2591423BEC75}" dt="2024-07-07T00:10:56.211" v="2640" actId="20577"/>
          <ac:spMkLst>
            <pc:docMk/>
            <pc:sldMk cId="2728236090" sldId="272"/>
            <ac:spMk id="3" creationId="{1A3C9540-1AA9-6830-1DB5-D4B3A43B15DF}"/>
          </ac:spMkLst>
        </pc:spChg>
        <pc:spChg chg="add mod">
          <ac:chgData name="Sudvarg, Marion" userId="2bb9b31b-5f3c-4f72-8e1f-41eb276ee9c6" providerId="ADAL" clId="{0F6F5040-BCA0-44BD-A0CA-2591423BEC75}" dt="2024-07-07T07:03:24.648" v="7927" actId="1076"/>
          <ac:spMkLst>
            <pc:docMk/>
            <pc:sldMk cId="2728236090" sldId="272"/>
            <ac:spMk id="5" creationId="{47CF6713-CF50-7475-1703-6883301EB503}"/>
          </ac:spMkLst>
        </pc:spChg>
        <pc:spChg chg="add mod">
          <ac:chgData name="Sudvarg, Marion" userId="2bb9b31b-5f3c-4f72-8e1f-41eb276ee9c6" providerId="ADAL" clId="{0F6F5040-BCA0-44BD-A0CA-2591423BEC75}" dt="2024-07-07T07:04:03.117" v="7983" actId="20577"/>
          <ac:spMkLst>
            <pc:docMk/>
            <pc:sldMk cId="2728236090" sldId="272"/>
            <ac:spMk id="6" creationId="{1AD989DA-952E-2D9D-BD6E-4E72832CBC8F}"/>
          </ac:spMkLst>
        </pc:spChg>
        <pc:spChg chg="add mod">
          <ac:chgData name="Sudvarg, Marion" userId="2bb9b31b-5f3c-4f72-8e1f-41eb276ee9c6" providerId="ADAL" clId="{0F6F5040-BCA0-44BD-A0CA-2591423BEC75}" dt="2024-07-07T07:04:07.631" v="7992" actId="20577"/>
          <ac:spMkLst>
            <pc:docMk/>
            <pc:sldMk cId="2728236090" sldId="272"/>
            <ac:spMk id="7" creationId="{BC910D1F-9727-CB3E-FD97-208A26EA1169}"/>
          </ac:spMkLst>
        </pc:spChg>
      </pc:sldChg>
      <pc:sldChg chg="addSp delSp add mod ord addAnim delAnim modShow">
        <pc:chgData name="Sudvarg, Marion" userId="2bb9b31b-5f3c-4f72-8e1f-41eb276ee9c6" providerId="ADAL" clId="{0F6F5040-BCA0-44BD-A0CA-2591423BEC75}" dt="2024-07-07T06:50:19.624" v="7864" actId="478"/>
        <pc:sldMkLst>
          <pc:docMk/>
          <pc:sldMk cId="4283507052" sldId="273"/>
        </pc:sldMkLst>
        <pc:spChg chg="add del">
          <ac:chgData name="Sudvarg, Marion" userId="2bb9b31b-5f3c-4f72-8e1f-41eb276ee9c6" providerId="ADAL" clId="{0F6F5040-BCA0-44BD-A0CA-2591423BEC75}" dt="2024-07-07T06:50:19.624" v="7864" actId="478"/>
          <ac:spMkLst>
            <pc:docMk/>
            <pc:sldMk cId="4283507052" sldId="273"/>
            <ac:spMk id="4" creationId="{9DD000A4-6FB9-088F-E676-3BC06E41649C}"/>
          </ac:spMkLst>
        </pc:spChg>
        <pc:spChg chg="add del">
          <ac:chgData name="Sudvarg, Marion" userId="2bb9b31b-5f3c-4f72-8e1f-41eb276ee9c6" providerId="ADAL" clId="{0F6F5040-BCA0-44BD-A0CA-2591423BEC75}" dt="2024-07-07T06:50:19.624" v="7864" actId="478"/>
          <ac:spMkLst>
            <pc:docMk/>
            <pc:sldMk cId="4283507052" sldId="273"/>
            <ac:spMk id="38" creationId="{21C62E6A-A5C9-2428-4787-0E7ACF96A7A4}"/>
          </ac:spMkLst>
        </pc:spChg>
        <pc:spChg chg="add del">
          <ac:chgData name="Sudvarg, Marion" userId="2bb9b31b-5f3c-4f72-8e1f-41eb276ee9c6" providerId="ADAL" clId="{0F6F5040-BCA0-44BD-A0CA-2591423BEC75}" dt="2024-07-07T06:50:19.624" v="7864" actId="478"/>
          <ac:spMkLst>
            <pc:docMk/>
            <pc:sldMk cId="4283507052" sldId="273"/>
            <ac:spMk id="40" creationId="{BC205239-1BA3-3DC6-3187-3918F81F895C}"/>
          </ac:spMkLst>
        </pc:spChg>
        <pc:spChg chg="add del">
          <ac:chgData name="Sudvarg, Marion" userId="2bb9b31b-5f3c-4f72-8e1f-41eb276ee9c6" providerId="ADAL" clId="{0F6F5040-BCA0-44BD-A0CA-2591423BEC75}" dt="2024-07-07T06:50:19.624" v="7864" actId="478"/>
          <ac:spMkLst>
            <pc:docMk/>
            <pc:sldMk cId="4283507052" sldId="273"/>
            <ac:spMk id="42" creationId="{68DF3868-E821-3DC9-82E3-FB8CF3D326E7}"/>
          </ac:spMkLst>
        </pc:spChg>
        <pc:grpChg chg="add del">
          <ac:chgData name="Sudvarg, Marion" userId="2bb9b31b-5f3c-4f72-8e1f-41eb276ee9c6" providerId="ADAL" clId="{0F6F5040-BCA0-44BD-A0CA-2591423BEC75}" dt="2024-07-07T06:50:19.624" v="7864" actId="478"/>
          <ac:grpSpMkLst>
            <pc:docMk/>
            <pc:sldMk cId="4283507052" sldId="273"/>
            <ac:grpSpMk id="31" creationId="{1FAABC95-A274-CA8D-7B4C-8AD00DC52E9E}"/>
          </ac:grpSpMkLst>
        </pc:grpChg>
        <pc:grpChg chg="add del">
          <ac:chgData name="Sudvarg, Marion" userId="2bb9b31b-5f3c-4f72-8e1f-41eb276ee9c6" providerId="ADAL" clId="{0F6F5040-BCA0-44BD-A0CA-2591423BEC75}" dt="2024-07-07T06:50:19.624" v="7864" actId="478"/>
          <ac:grpSpMkLst>
            <pc:docMk/>
            <pc:sldMk cId="4283507052" sldId="273"/>
            <ac:grpSpMk id="34" creationId="{E9C656A9-6CBF-28AC-5F32-9339300FB67C}"/>
          </ac:grpSpMkLst>
        </pc:grpChg>
        <pc:picChg chg="add del">
          <ac:chgData name="Sudvarg, Marion" userId="2bb9b31b-5f3c-4f72-8e1f-41eb276ee9c6" providerId="ADAL" clId="{0F6F5040-BCA0-44BD-A0CA-2591423BEC75}" dt="2024-07-07T06:50:19.624" v="7864" actId="478"/>
          <ac:picMkLst>
            <pc:docMk/>
            <pc:sldMk cId="4283507052" sldId="273"/>
            <ac:picMk id="27" creationId="{02065886-4DAD-30CD-6BF0-07EFFDB93A2A}"/>
          </ac:picMkLst>
        </pc:picChg>
        <pc:picChg chg="add del">
          <ac:chgData name="Sudvarg, Marion" userId="2bb9b31b-5f3c-4f72-8e1f-41eb276ee9c6" providerId="ADAL" clId="{0F6F5040-BCA0-44BD-A0CA-2591423BEC75}" dt="2024-07-07T06:50:19.624" v="7864" actId="478"/>
          <ac:picMkLst>
            <pc:docMk/>
            <pc:sldMk cId="4283507052" sldId="273"/>
            <ac:picMk id="29" creationId="{733587E3-DC63-6462-F8F6-A013D6428E1C}"/>
          </ac:picMkLst>
        </pc:picChg>
        <pc:picChg chg="add del">
          <ac:chgData name="Sudvarg, Marion" userId="2bb9b31b-5f3c-4f72-8e1f-41eb276ee9c6" providerId="ADAL" clId="{0F6F5040-BCA0-44BD-A0CA-2591423BEC75}" dt="2024-07-07T06:50:19.624" v="7864" actId="478"/>
          <ac:picMkLst>
            <pc:docMk/>
            <pc:sldMk cId="4283507052" sldId="273"/>
            <ac:picMk id="37" creationId="{F65808EF-5E23-3E58-3EF0-6BF3B9EFF03B}"/>
          </ac:picMkLst>
        </pc:picChg>
        <pc:picChg chg="add del">
          <ac:chgData name="Sudvarg, Marion" userId="2bb9b31b-5f3c-4f72-8e1f-41eb276ee9c6" providerId="ADAL" clId="{0F6F5040-BCA0-44BD-A0CA-2591423BEC75}" dt="2024-07-07T06:50:19.624" v="7864" actId="478"/>
          <ac:picMkLst>
            <pc:docMk/>
            <pc:sldMk cId="4283507052" sldId="273"/>
            <ac:picMk id="39" creationId="{B9D73DF4-9B5F-F4BE-2869-D7026ECD3251}"/>
          </ac:picMkLst>
        </pc:picChg>
        <pc:picChg chg="add del">
          <ac:chgData name="Sudvarg, Marion" userId="2bb9b31b-5f3c-4f72-8e1f-41eb276ee9c6" providerId="ADAL" clId="{0F6F5040-BCA0-44BD-A0CA-2591423BEC75}" dt="2024-07-07T06:50:19.624" v="7864" actId="478"/>
          <ac:picMkLst>
            <pc:docMk/>
            <pc:sldMk cId="4283507052" sldId="273"/>
            <ac:picMk id="41" creationId="{0AB5853D-6C18-B7B3-17C2-B55E5E9198B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1CC0D-A993-48DF-87F2-515C87E0B39D}" type="datetimeFigureOut">
              <a:rPr lang="en-US" smtClean="0"/>
              <a:t>8/3/2024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E4606A-BA74-4DB7-91C5-21186211D5F3}" type="slidenum">
              <a:rPr lang="en-US" smtClean="0"/>
              <a:t>‹#›</a:t>
            </a:fld>
            <a:endParaRPr lang="en-US"/>
          </a:p>
        </p:txBody>
      </p:sp>
    </p:spTree>
    <p:extLst>
      <p:ext uri="{BB962C8B-B14F-4D97-AF65-F5344CB8AC3E}">
        <p14:creationId xmlns:p14="http://schemas.microsoft.com/office/powerpoint/2010/main" val="32256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E4606A-BA74-4DB7-91C5-21186211D5F3}" type="slidenum">
              <a:rPr lang="en-US" smtClean="0"/>
              <a:t>1</a:t>
            </a:fld>
            <a:endParaRPr lang="en-US"/>
          </a:p>
        </p:txBody>
      </p:sp>
    </p:spTree>
    <p:extLst>
      <p:ext uri="{BB962C8B-B14F-4D97-AF65-F5344CB8AC3E}">
        <p14:creationId xmlns:p14="http://schemas.microsoft.com/office/powerpoint/2010/main" val="122704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E4606A-BA74-4DB7-91C5-21186211D5F3}" type="slidenum">
              <a:rPr lang="en-US" smtClean="0"/>
              <a:t>2</a:t>
            </a:fld>
            <a:endParaRPr lang="en-US"/>
          </a:p>
        </p:txBody>
      </p:sp>
    </p:spTree>
    <p:extLst>
      <p:ext uri="{BB962C8B-B14F-4D97-AF65-F5344CB8AC3E}">
        <p14:creationId xmlns:p14="http://schemas.microsoft.com/office/powerpoint/2010/main" val="4290619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idea is to coordinate concurrent observations of astrophysical phenomena by instruments with different observational modalities.</a:t>
            </a:r>
          </a:p>
          <a:p>
            <a:endParaRPr lang="en-US"/>
          </a:p>
          <a:p>
            <a:r>
              <a:rPr lang="en-US"/>
              <a:t>For example, binary neutron star mergers are an event that can potentially reveal a lot of new physics. Neutron stars are stars that have collapsed under their gravitational field, and are extremely dense – a few cubic centimeters can weigh a billion tons. The gravity is strong enough that electrons and protons are squeezed together into neutrons. Not surprisingly, when two of these pull each other into their mutual orbits and merge, a lot of energy is released very quickly.</a:t>
            </a:r>
          </a:p>
        </p:txBody>
      </p:sp>
      <p:sp>
        <p:nvSpPr>
          <p:cNvPr id="4" name="Slide Number Placeholder 3"/>
          <p:cNvSpPr>
            <a:spLocks noGrp="1"/>
          </p:cNvSpPr>
          <p:nvPr>
            <p:ph type="sldNum" sz="quarter" idx="5"/>
          </p:nvPr>
        </p:nvSpPr>
        <p:spPr/>
        <p:txBody>
          <a:bodyPr/>
          <a:lstStyle/>
          <a:p>
            <a:fld id="{5DE4606A-BA74-4DB7-91C5-21186211D5F3}" type="slidenum">
              <a:rPr lang="en-US" smtClean="0"/>
              <a:t>3</a:t>
            </a:fld>
            <a:endParaRPr lang="en-US"/>
          </a:p>
        </p:txBody>
      </p:sp>
    </p:spTree>
    <p:extLst>
      <p:ext uri="{BB962C8B-B14F-4D97-AF65-F5344CB8AC3E}">
        <p14:creationId xmlns:p14="http://schemas.microsoft.com/office/powerpoint/2010/main" val="335019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energy can be in the form of gravitational waves, which might be picked up by a detector like the LISA observatory, a joint project underway by NASA and the European Space Agency. But these may release a large number of neutrinos, which are difficult to detect, and so the </a:t>
            </a:r>
            <a:r>
              <a:rPr lang="en-US" dirty="0" err="1"/>
              <a:t>IceCube</a:t>
            </a:r>
            <a:r>
              <a:rPr lang="en-US" dirty="0"/>
              <a:t> neutrino observatory in Antarctica wants to correlate neutrino observations with gravitational waves and localize to a common source (e.g</a:t>
            </a:r>
            <a:r>
              <a:rPr lang="en-US"/>
              <a:t>., binary neutron star merger)</a:t>
            </a:r>
            <a:r>
              <a:rPr lang="en-US" dirty="0"/>
              <a:t>.</a:t>
            </a:r>
          </a:p>
        </p:txBody>
      </p:sp>
      <p:sp>
        <p:nvSpPr>
          <p:cNvPr id="4" name="Slide Number Placeholder 3"/>
          <p:cNvSpPr>
            <a:spLocks noGrp="1"/>
          </p:cNvSpPr>
          <p:nvPr>
            <p:ph type="sldNum" sz="quarter" idx="5"/>
          </p:nvPr>
        </p:nvSpPr>
        <p:spPr/>
        <p:txBody>
          <a:bodyPr/>
          <a:lstStyle/>
          <a:p>
            <a:fld id="{5DE4606A-BA74-4DB7-91C5-21186211D5F3}" type="slidenum">
              <a:rPr lang="en-US" smtClean="0"/>
              <a:t>4</a:t>
            </a:fld>
            <a:endParaRPr lang="en-US"/>
          </a:p>
        </p:txBody>
      </p:sp>
    </p:spTree>
    <p:extLst>
      <p:ext uri="{BB962C8B-B14F-4D97-AF65-F5344CB8AC3E}">
        <p14:creationId xmlns:p14="http://schemas.microsoft.com/office/powerpoint/2010/main" val="1299097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energy can also be in the form of gamma-rays, which are high energy photons. Not surprisingly, gamma ray bursts, which are a fast release of a huge number of gamma rays with an extreme energy density, are a component of BNS mergers. So we’d like to be able to coordinate observations of gamma ray bursts with other modalities, e.g., optical observations at lower energies of the EM spectrum (visible light, UV, infrared, etc.).</a:t>
            </a:r>
          </a:p>
        </p:txBody>
      </p:sp>
      <p:sp>
        <p:nvSpPr>
          <p:cNvPr id="4" name="Slide Number Placeholder 3"/>
          <p:cNvSpPr>
            <a:spLocks noGrp="1"/>
          </p:cNvSpPr>
          <p:nvPr>
            <p:ph type="sldNum" sz="quarter" idx="5"/>
          </p:nvPr>
        </p:nvSpPr>
        <p:spPr/>
        <p:txBody>
          <a:bodyPr/>
          <a:lstStyle/>
          <a:p>
            <a:fld id="{5DE4606A-BA74-4DB7-91C5-21186211D5F3}" type="slidenum">
              <a:rPr lang="en-US" smtClean="0"/>
              <a:t>5</a:t>
            </a:fld>
            <a:endParaRPr lang="en-US"/>
          </a:p>
        </p:txBody>
      </p:sp>
    </p:spTree>
    <p:extLst>
      <p:ext uri="{BB962C8B-B14F-4D97-AF65-F5344CB8AC3E}">
        <p14:creationId xmlns:p14="http://schemas.microsoft.com/office/powerpoint/2010/main" val="294144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rendering of the Advanced Particle-Astrophysics Telescope, our proposed gamma-ray telescope. The interesting thing about gamma ray photons is that they are high energy enough that they act more as particles than waves. So they are difficult to optically lens. This has an advantage though. It means that a gamma ray detector doesn’t have to focus on one spot, so it can get a full sky field of view. </a:t>
            </a:r>
          </a:p>
        </p:txBody>
      </p:sp>
      <p:sp>
        <p:nvSpPr>
          <p:cNvPr id="4" name="Slide Number Placeholder 3"/>
          <p:cNvSpPr>
            <a:spLocks noGrp="1"/>
          </p:cNvSpPr>
          <p:nvPr>
            <p:ph type="sldNum" sz="quarter" idx="5"/>
          </p:nvPr>
        </p:nvSpPr>
        <p:spPr/>
        <p:txBody>
          <a:bodyPr/>
          <a:lstStyle/>
          <a:p>
            <a:fld id="{5DE4606A-BA74-4DB7-91C5-21186211D5F3}" type="slidenum">
              <a:rPr lang="en-US" smtClean="0"/>
              <a:t>6</a:t>
            </a:fld>
            <a:endParaRPr lang="en-US"/>
          </a:p>
        </p:txBody>
      </p:sp>
    </p:spTree>
    <p:extLst>
      <p:ext uri="{BB962C8B-B14F-4D97-AF65-F5344CB8AC3E}">
        <p14:creationId xmlns:p14="http://schemas.microsoft.com/office/powerpoint/2010/main" val="2422842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goal is to coordinate detection of the gamma ray burst with secondary optical observations, but this means we need to figure out the direction of the GRB after it’s been detected. Despite the advantages of a full sky view, the disadvantage is that localizing the GRB based on the measured interactions in the detector is computationally expensive, and so usually instruments stream data down to the ground for post-processing. This streaming is usually bandwidth-constrained, and the processing itself can be slow. Furthermore, optical telescopes can be very slow to actually turn to the directed orientation. Many optical telescopes are large and unwieldy, sitting in big observatory domes like the one pictured here in Lille, France. This can add several minutes to the observational delay. </a:t>
            </a:r>
            <a:r>
              <a:rPr lang="en-US" b="0" i="0">
                <a:solidFill>
                  <a:srgbClr val="1D1C1D"/>
                </a:solidFill>
                <a:effectLst/>
                <a:highlight>
                  <a:srgbClr val="FFFFFF"/>
                </a:highlight>
                <a:latin typeface="Slack-Lato"/>
              </a:rPr>
              <a:t>For example, a very important gamma ray burst observed in 2017, which was the first BNS merger seen by the current gravitational wave detectors LIGO (in the US) and Virgo (in Italy) took 11 hours from gamma ray detection to actually finding its optical counterpart.</a:t>
            </a:r>
            <a:endParaRPr lang="en-US"/>
          </a:p>
          <a:p>
            <a:endParaRPr lang="en-US"/>
          </a:p>
          <a:p>
            <a:endParaRPr lang="en-US"/>
          </a:p>
        </p:txBody>
      </p:sp>
      <p:sp>
        <p:nvSpPr>
          <p:cNvPr id="4" name="Slide Number Placeholder 3"/>
          <p:cNvSpPr>
            <a:spLocks noGrp="1"/>
          </p:cNvSpPr>
          <p:nvPr>
            <p:ph type="sldNum" sz="quarter" idx="5"/>
          </p:nvPr>
        </p:nvSpPr>
        <p:spPr/>
        <p:txBody>
          <a:bodyPr/>
          <a:lstStyle/>
          <a:p>
            <a:fld id="{5DE4606A-BA74-4DB7-91C5-21186211D5F3}" type="slidenum">
              <a:rPr lang="en-US" smtClean="0"/>
              <a:t>7</a:t>
            </a:fld>
            <a:endParaRPr lang="en-US"/>
          </a:p>
        </p:txBody>
      </p:sp>
    </p:spTree>
    <p:extLst>
      <p:ext uri="{BB962C8B-B14F-4D97-AF65-F5344CB8AC3E}">
        <p14:creationId xmlns:p14="http://schemas.microsoft.com/office/powerpoint/2010/main" val="2763272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E4606A-BA74-4DB7-91C5-21186211D5F3}" type="slidenum">
              <a:rPr lang="en-US" smtClean="0"/>
              <a:t>8</a:t>
            </a:fld>
            <a:endParaRPr lang="en-US"/>
          </a:p>
        </p:txBody>
      </p:sp>
    </p:spTree>
    <p:extLst>
      <p:ext uri="{BB962C8B-B14F-4D97-AF65-F5344CB8AC3E}">
        <p14:creationId xmlns:p14="http://schemas.microsoft.com/office/powerpoint/2010/main" val="3967561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E4606A-BA74-4DB7-91C5-21186211D5F3}" type="slidenum">
              <a:rPr lang="en-US" smtClean="0"/>
              <a:t>12</a:t>
            </a:fld>
            <a:endParaRPr lang="en-US"/>
          </a:p>
        </p:txBody>
      </p:sp>
    </p:spTree>
    <p:extLst>
      <p:ext uri="{BB962C8B-B14F-4D97-AF65-F5344CB8AC3E}">
        <p14:creationId xmlns:p14="http://schemas.microsoft.com/office/powerpoint/2010/main" val="110193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14ED-EFB1-8E0C-7064-47F969ED75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E46044-5223-7897-A7BC-3C602D482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C102F1-B11A-1747-3A0F-A2766B85E3C0}"/>
              </a:ext>
            </a:extLst>
          </p:cNvPr>
          <p:cNvSpPr>
            <a:spLocks noGrp="1"/>
          </p:cNvSpPr>
          <p:nvPr>
            <p:ph type="dt" sz="half" idx="10"/>
          </p:nvPr>
        </p:nvSpPr>
        <p:spPr/>
        <p:txBody>
          <a:bodyPr/>
          <a:lstStyle/>
          <a:p>
            <a:fld id="{4B387016-5500-4B7D-AFA0-47C406114F38}" type="datetime1">
              <a:rPr lang="en-US" smtClean="0"/>
              <a:t>8/3/2024</a:t>
            </a:fld>
            <a:endParaRPr lang="en-US"/>
          </a:p>
        </p:txBody>
      </p:sp>
      <p:sp>
        <p:nvSpPr>
          <p:cNvPr id="5" name="Footer Placeholder 4">
            <a:extLst>
              <a:ext uri="{FF2B5EF4-FFF2-40B4-BE49-F238E27FC236}">
                <a16:creationId xmlns:a16="http://schemas.microsoft.com/office/drawing/2014/main" id="{3FDED542-D393-6C15-3965-14B263139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06318-4930-9224-645D-62745314CBAF}"/>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1893252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6BC1-236D-285C-86AD-643FA76F20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77395C-B729-EF18-1D4E-9F869622A8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A2566-2278-8561-055B-A604C7E7AA95}"/>
              </a:ext>
            </a:extLst>
          </p:cNvPr>
          <p:cNvSpPr>
            <a:spLocks noGrp="1"/>
          </p:cNvSpPr>
          <p:nvPr>
            <p:ph type="dt" sz="half" idx="10"/>
          </p:nvPr>
        </p:nvSpPr>
        <p:spPr/>
        <p:txBody>
          <a:bodyPr/>
          <a:lstStyle/>
          <a:p>
            <a:fld id="{8D02F4BF-63E7-4C2E-AA53-B9524D43CF14}" type="datetime1">
              <a:rPr lang="en-US" smtClean="0"/>
              <a:t>8/3/2024</a:t>
            </a:fld>
            <a:endParaRPr lang="en-US"/>
          </a:p>
        </p:txBody>
      </p:sp>
      <p:sp>
        <p:nvSpPr>
          <p:cNvPr id="5" name="Footer Placeholder 4">
            <a:extLst>
              <a:ext uri="{FF2B5EF4-FFF2-40B4-BE49-F238E27FC236}">
                <a16:creationId xmlns:a16="http://schemas.microsoft.com/office/drawing/2014/main" id="{07C35192-E690-6421-9F44-7125A774E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C99D4-523D-08AB-BCEA-257A77A1D57E}"/>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3968232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BCAA3A-A4FF-82CD-DEA9-7222E3E697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247FC9-E2B1-1264-93E2-9A30DC3B9E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42584-63D0-5510-EE63-F77F322120BD}"/>
              </a:ext>
            </a:extLst>
          </p:cNvPr>
          <p:cNvSpPr>
            <a:spLocks noGrp="1"/>
          </p:cNvSpPr>
          <p:nvPr>
            <p:ph type="dt" sz="half" idx="10"/>
          </p:nvPr>
        </p:nvSpPr>
        <p:spPr/>
        <p:txBody>
          <a:bodyPr/>
          <a:lstStyle/>
          <a:p>
            <a:fld id="{A2269FA6-5EFE-4651-A357-CD69C3DF733E}" type="datetime1">
              <a:rPr lang="en-US" smtClean="0"/>
              <a:t>8/3/2024</a:t>
            </a:fld>
            <a:endParaRPr lang="en-US"/>
          </a:p>
        </p:txBody>
      </p:sp>
      <p:sp>
        <p:nvSpPr>
          <p:cNvPr id="5" name="Footer Placeholder 4">
            <a:extLst>
              <a:ext uri="{FF2B5EF4-FFF2-40B4-BE49-F238E27FC236}">
                <a16:creationId xmlns:a16="http://schemas.microsoft.com/office/drawing/2014/main" id="{27C5B303-A5C8-2C93-0B67-560A6D9B4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0AE87-CF65-0E0C-48B5-4349E171FA71}"/>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885154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62772-6F91-D696-2BA5-3D6CFD4AF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AEF655-EA60-70BB-2603-B4DA6B8144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84860-0674-A088-2A72-932B4883FD16}"/>
              </a:ext>
            </a:extLst>
          </p:cNvPr>
          <p:cNvSpPr>
            <a:spLocks noGrp="1"/>
          </p:cNvSpPr>
          <p:nvPr>
            <p:ph type="dt" sz="half" idx="10"/>
          </p:nvPr>
        </p:nvSpPr>
        <p:spPr/>
        <p:txBody>
          <a:bodyPr/>
          <a:lstStyle/>
          <a:p>
            <a:fld id="{7C2DC221-C4FC-4C1E-883E-2AEC147F089C}" type="datetime1">
              <a:rPr lang="en-US" smtClean="0"/>
              <a:t>8/3/2024</a:t>
            </a:fld>
            <a:endParaRPr lang="en-US"/>
          </a:p>
        </p:txBody>
      </p:sp>
      <p:sp>
        <p:nvSpPr>
          <p:cNvPr id="5" name="Footer Placeholder 4">
            <a:extLst>
              <a:ext uri="{FF2B5EF4-FFF2-40B4-BE49-F238E27FC236}">
                <a16:creationId xmlns:a16="http://schemas.microsoft.com/office/drawing/2014/main" id="{46357624-C90A-85C0-17CE-32D5C2451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91800-B169-BC9A-2303-23E1761B6A14}"/>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365102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6A7F-CEA5-AACC-053C-BDF049F93B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0B7F22-A104-3D3A-349A-2BB327C952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06FD56-7348-46BC-B118-DBCB400E615B}"/>
              </a:ext>
            </a:extLst>
          </p:cNvPr>
          <p:cNvSpPr>
            <a:spLocks noGrp="1"/>
          </p:cNvSpPr>
          <p:nvPr>
            <p:ph type="dt" sz="half" idx="10"/>
          </p:nvPr>
        </p:nvSpPr>
        <p:spPr/>
        <p:txBody>
          <a:bodyPr/>
          <a:lstStyle/>
          <a:p>
            <a:fld id="{05154A1B-ADBA-4426-88E3-6E9E28620887}" type="datetime1">
              <a:rPr lang="en-US" smtClean="0"/>
              <a:t>8/3/2024</a:t>
            </a:fld>
            <a:endParaRPr lang="en-US"/>
          </a:p>
        </p:txBody>
      </p:sp>
      <p:sp>
        <p:nvSpPr>
          <p:cNvPr id="5" name="Footer Placeholder 4">
            <a:extLst>
              <a:ext uri="{FF2B5EF4-FFF2-40B4-BE49-F238E27FC236}">
                <a16:creationId xmlns:a16="http://schemas.microsoft.com/office/drawing/2014/main" id="{DA0E1A28-62AF-A094-8D7C-61E3D1441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75DC7-BFFD-334E-104F-12512EB40CEB}"/>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3397996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42BF-E672-870B-68E2-754BFC6A7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EBF16-815B-0241-185A-432CC9F0DB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FF854A-A1D7-9A92-C098-81168D5563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51A176-EF83-31F0-05B1-6E3AB979DA33}"/>
              </a:ext>
            </a:extLst>
          </p:cNvPr>
          <p:cNvSpPr>
            <a:spLocks noGrp="1"/>
          </p:cNvSpPr>
          <p:nvPr>
            <p:ph type="dt" sz="half" idx="10"/>
          </p:nvPr>
        </p:nvSpPr>
        <p:spPr/>
        <p:txBody>
          <a:bodyPr/>
          <a:lstStyle/>
          <a:p>
            <a:fld id="{C4670B2A-7995-45F1-B381-275C202BC421}" type="datetime1">
              <a:rPr lang="en-US" smtClean="0"/>
              <a:t>8/3/2024</a:t>
            </a:fld>
            <a:endParaRPr lang="en-US"/>
          </a:p>
        </p:txBody>
      </p:sp>
      <p:sp>
        <p:nvSpPr>
          <p:cNvPr id="6" name="Footer Placeholder 5">
            <a:extLst>
              <a:ext uri="{FF2B5EF4-FFF2-40B4-BE49-F238E27FC236}">
                <a16:creationId xmlns:a16="http://schemas.microsoft.com/office/drawing/2014/main" id="{0FE18727-EAF0-4B0F-BB24-77803F698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6CCA0-F321-59D0-8A10-4ED1FE5DB4A7}"/>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15083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92F8E-0DA2-BDB8-7F25-5364619357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A6CD03-BE1C-69EC-92C8-43908AF3E1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F3FFDE-58EE-98BA-A185-BEA72DF2F0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E7DB53-700F-D6A7-3232-5AFA2A8560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BB743B-B02F-AC39-D26B-7363D6F099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C75F2E-80B3-EBE2-3F0E-3671F62523FE}"/>
              </a:ext>
            </a:extLst>
          </p:cNvPr>
          <p:cNvSpPr>
            <a:spLocks noGrp="1"/>
          </p:cNvSpPr>
          <p:nvPr>
            <p:ph type="dt" sz="half" idx="10"/>
          </p:nvPr>
        </p:nvSpPr>
        <p:spPr/>
        <p:txBody>
          <a:bodyPr/>
          <a:lstStyle/>
          <a:p>
            <a:fld id="{7EED9F21-1ED4-4062-8D3C-73CFCE5D1A2C}" type="datetime1">
              <a:rPr lang="en-US" smtClean="0"/>
              <a:t>8/3/2024</a:t>
            </a:fld>
            <a:endParaRPr lang="en-US"/>
          </a:p>
        </p:txBody>
      </p:sp>
      <p:sp>
        <p:nvSpPr>
          <p:cNvPr id="8" name="Footer Placeholder 7">
            <a:extLst>
              <a:ext uri="{FF2B5EF4-FFF2-40B4-BE49-F238E27FC236}">
                <a16:creationId xmlns:a16="http://schemas.microsoft.com/office/drawing/2014/main" id="{F7BC30C0-A021-DC0D-9649-16698CBB03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BA173C-095D-CA25-305F-C900A353F93E}"/>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4086234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6D253-C778-B55F-D705-FFF654A278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095B2F-55A1-0A9C-5413-9B0B51B090B2}"/>
              </a:ext>
            </a:extLst>
          </p:cNvPr>
          <p:cNvSpPr>
            <a:spLocks noGrp="1"/>
          </p:cNvSpPr>
          <p:nvPr>
            <p:ph type="dt" sz="half" idx="10"/>
          </p:nvPr>
        </p:nvSpPr>
        <p:spPr/>
        <p:txBody>
          <a:bodyPr/>
          <a:lstStyle/>
          <a:p>
            <a:fld id="{88E2CCE1-A8A0-48DA-ABA9-0CBAB91CA03B}" type="datetime1">
              <a:rPr lang="en-US" smtClean="0"/>
              <a:t>8/3/2024</a:t>
            </a:fld>
            <a:endParaRPr lang="en-US"/>
          </a:p>
        </p:txBody>
      </p:sp>
      <p:sp>
        <p:nvSpPr>
          <p:cNvPr id="4" name="Footer Placeholder 3">
            <a:extLst>
              <a:ext uri="{FF2B5EF4-FFF2-40B4-BE49-F238E27FC236}">
                <a16:creationId xmlns:a16="http://schemas.microsoft.com/office/drawing/2014/main" id="{B5DB562B-EEB1-4667-D869-20A3506417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DA274D-6068-4192-F37B-0F1238802AC6}"/>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3041935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75989C-6D81-ABEA-BCCB-BA23BEAE1CC9}"/>
              </a:ext>
            </a:extLst>
          </p:cNvPr>
          <p:cNvSpPr>
            <a:spLocks noGrp="1"/>
          </p:cNvSpPr>
          <p:nvPr>
            <p:ph type="dt" sz="half" idx="10"/>
          </p:nvPr>
        </p:nvSpPr>
        <p:spPr/>
        <p:txBody>
          <a:bodyPr/>
          <a:lstStyle/>
          <a:p>
            <a:fld id="{C06955FA-1BB9-4A80-92AA-99F70C91EBC1}" type="datetime1">
              <a:rPr lang="en-US" smtClean="0"/>
              <a:t>8/3/2024</a:t>
            </a:fld>
            <a:endParaRPr lang="en-US"/>
          </a:p>
        </p:txBody>
      </p:sp>
      <p:sp>
        <p:nvSpPr>
          <p:cNvPr id="3" name="Footer Placeholder 2">
            <a:extLst>
              <a:ext uri="{FF2B5EF4-FFF2-40B4-BE49-F238E27FC236}">
                <a16:creationId xmlns:a16="http://schemas.microsoft.com/office/drawing/2014/main" id="{E67BA86B-4EE8-B269-AEFF-C4F87BF62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D1B26-35CB-72F4-2448-72ACFB2AE07C}"/>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1742504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75F8-86E7-BA45-00EF-DDEC269BB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6DADAF-7305-B907-2C7F-288DE7B52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9F41B6-F473-3B83-2F87-755AEA5A1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039536-8BA1-C108-6C64-FE9001ED9966}"/>
              </a:ext>
            </a:extLst>
          </p:cNvPr>
          <p:cNvSpPr>
            <a:spLocks noGrp="1"/>
          </p:cNvSpPr>
          <p:nvPr>
            <p:ph type="dt" sz="half" idx="10"/>
          </p:nvPr>
        </p:nvSpPr>
        <p:spPr/>
        <p:txBody>
          <a:bodyPr/>
          <a:lstStyle/>
          <a:p>
            <a:fld id="{7043B7EE-44FD-4693-AB09-7CF3F4D7A247}" type="datetime1">
              <a:rPr lang="en-US" smtClean="0"/>
              <a:t>8/3/2024</a:t>
            </a:fld>
            <a:endParaRPr lang="en-US"/>
          </a:p>
        </p:txBody>
      </p:sp>
      <p:sp>
        <p:nvSpPr>
          <p:cNvPr id="6" name="Footer Placeholder 5">
            <a:extLst>
              <a:ext uri="{FF2B5EF4-FFF2-40B4-BE49-F238E27FC236}">
                <a16:creationId xmlns:a16="http://schemas.microsoft.com/office/drawing/2014/main" id="{AFF6EBCA-F30A-AC4C-2A18-9C9435490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1E57A9-22AC-640C-D9F1-5BFF2F05A038}"/>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149246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DA90-5B3B-D7C8-A8FF-829D95A64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E94857-8DBA-FD96-0B35-155DA52F68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6848D8-85B1-378B-495A-8E85B9870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AFD191-CA70-3544-88D2-CC9A045C9BCF}"/>
              </a:ext>
            </a:extLst>
          </p:cNvPr>
          <p:cNvSpPr>
            <a:spLocks noGrp="1"/>
          </p:cNvSpPr>
          <p:nvPr>
            <p:ph type="dt" sz="half" idx="10"/>
          </p:nvPr>
        </p:nvSpPr>
        <p:spPr/>
        <p:txBody>
          <a:bodyPr/>
          <a:lstStyle/>
          <a:p>
            <a:fld id="{978497D5-9E3E-4DA7-BEF6-91C279504E28}" type="datetime1">
              <a:rPr lang="en-US" smtClean="0"/>
              <a:t>8/3/2024</a:t>
            </a:fld>
            <a:endParaRPr lang="en-US"/>
          </a:p>
        </p:txBody>
      </p:sp>
      <p:sp>
        <p:nvSpPr>
          <p:cNvPr id="6" name="Footer Placeholder 5">
            <a:extLst>
              <a:ext uri="{FF2B5EF4-FFF2-40B4-BE49-F238E27FC236}">
                <a16:creationId xmlns:a16="http://schemas.microsoft.com/office/drawing/2014/main" id="{5877E507-BAF4-096B-E7A3-BB6011159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32FF2-D8CC-6A52-149D-48CF1B216B91}"/>
              </a:ext>
            </a:extLst>
          </p:cNvPr>
          <p:cNvSpPr>
            <a:spLocks noGrp="1"/>
          </p:cNvSpPr>
          <p:nvPr>
            <p:ph type="sldNum" sz="quarter" idx="12"/>
          </p:nvPr>
        </p:nvSpPr>
        <p:spPr/>
        <p:txBody>
          <a:bodyPr/>
          <a:lstStyle/>
          <a:p>
            <a:fld id="{51DD5922-B374-4C29-B160-3B2A2AD243A0}" type="slidenum">
              <a:rPr lang="en-US" smtClean="0"/>
              <a:t>‹#›</a:t>
            </a:fld>
            <a:endParaRPr lang="en-US"/>
          </a:p>
        </p:txBody>
      </p:sp>
    </p:spTree>
    <p:extLst>
      <p:ext uri="{BB962C8B-B14F-4D97-AF65-F5344CB8AC3E}">
        <p14:creationId xmlns:p14="http://schemas.microsoft.com/office/powerpoint/2010/main" val="1863939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C6B0F2-414F-4B8B-8F8A-5A0365592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6C88AA-253C-A10F-5E1D-D194AFB417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607A7-C7AF-9E4C-491C-EE9ED57BB7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FAAF93-FF04-422B-9BF4-0C781FB89334}" type="datetime1">
              <a:rPr lang="en-US" smtClean="0"/>
              <a:t>8/3/2024</a:t>
            </a:fld>
            <a:endParaRPr lang="en-US"/>
          </a:p>
        </p:txBody>
      </p:sp>
      <p:sp>
        <p:nvSpPr>
          <p:cNvPr id="5" name="Footer Placeholder 4">
            <a:extLst>
              <a:ext uri="{FF2B5EF4-FFF2-40B4-BE49-F238E27FC236}">
                <a16:creationId xmlns:a16="http://schemas.microsoft.com/office/drawing/2014/main" id="{8AA224A0-F086-DFA9-0F91-F16DD6AEB0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D0D087-549D-AC3B-D7A5-447A3E41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DD5922-B374-4C29-B160-3B2A2AD243A0}" type="slidenum">
              <a:rPr lang="en-US" smtClean="0"/>
              <a:t>‹#›</a:t>
            </a:fld>
            <a:endParaRPr lang="en-US"/>
          </a:p>
        </p:txBody>
      </p:sp>
    </p:spTree>
    <p:extLst>
      <p:ext uri="{BB962C8B-B14F-4D97-AF65-F5344CB8AC3E}">
        <p14:creationId xmlns:p14="http://schemas.microsoft.com/office/powerpoint/2010/main" val="3376675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jp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AA29082-2943-F141-AE05-2BAF9D84A47C}"/>
              </a:ext>
            </a:extLst>
          </p:cNvPr>
          <p:cNvSpPr>
            <a:spLocks noGrp="1"/>
          </p:cNvSpPr>
          <p:nvPr>
            <p:ph type="subTitle" idx="1"/>
          </p:nvPr>
        </p:nvSpPr>
        <p:spPr>
          <a:xfrm>
            <a:off x="1524000" y="3175000"/>
            <a:ext cx="9144000" cy="2387600"/>
          </a:xfrm>
        </p:spPr>
        <p:txBody>
          <a:bodyPr>
            <a:noAutofit/>
          </a:bodyPr>
          <a:lstStyle/>
          <a:p>
            <a:r>
              <a:rPr lang="en-US" b="1">
                <a:solidFill>
                  <a:schemeClr val="bg1"/>
                </a:solidFill>
              </a:rPr>
              <a:t>Marion Sudvarg</a:t>
            </a:r>
            <a:r>
              <a:rPr lang="en-US">
                <a:solidFill>
                  <a:schemeClr val="bg1"/>
                </a:solidFill>
              </a:rPr>
              <a:t>, Ye Htet, Sanjoy Baruah,</a:t>
            </a:r>
          </a:p>
          <a:p>
            <a:r>
              <a:rPr lang="en-US">
                <a:solidFill>
                  <a:schemeClr val="bg1"/>
                </a:solidFill>
              </a:rPr>
              <a:t>Jeremy Buhler, Roger Chamberlain, Chris Gill, Jim Buckley</a:t>
            </a:r>
          </a:p>
          <a:p>
            <a:endParaRPr lang="en-US" sz="1200">
              <a:solidFill>
                <a:schemeClr val="bg1"/>
              </a:solidFill>
            </a:endParaRPr>
          </a:p>
          <a:p>
            <a:r>
              <a:rPr lang="en-US">
                <a:solidFill>
                  <a:schemeClr val="bg1"/>
                </a:solidFill>
              </a:rPr>
              <a:t>RTSOPS 2024, Lille, France</a:t>
            </a:r>
          </a:p>
          <a:p>
            <a:endParaRPr lang="en-US" sz="1200">
              <a:solidFill>
                <a:schemeClr val="bg1"/>
              </a:solidFill>
            </a:endParaRPr>
          </a:p>
          <a:p>
            <a:r>
              <a:rPr lang="en-US" sz="1700">
                <a:solidFill>
                  <a:schemeClr val="bg1"/>
                </a:solidFill>
              </a:rPr>
              <a:t>Supported by NASA, NSF, and Washington University in St. Louis</a:t>
            </a:r>
          </a:p>
        </p:txBody>
      </p:sp>
      <p:pic>
        <p:nvPicPr>
          <p:cNvPr id="7" name="Picture 6" descr="A globe with white text&#10;&#10;Description automatically generated with medium confidence">
            <a:extLst>
              <a:ext uri="{FF2B5EF4-FFF2-40B4-BE49-F238E27FC236}">
                <a16:creationId xmlns:a16="http://schemas.microsoft.com/office/drawing/2014/main" id="{F6D434F3-34C6-35AB-0EEB-7BA88F296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88" y="131975"/>
            <a:ext cx="2893538" cy="1955229"/>
          </a:xfrm>
          <a:prstGeom prst="rect">
            <a:avLst/>
          </a:prstGeom>
        </p:spPr>
      </p:pic>
      <p:pic>
        <p:nvPicPr>
          <p:cNvPr id="8" name="Picture 7">
            <a:extLst>
              <a:ext uri="{FF2B5EF4-FFF2-40B4-BE49-F238E27FC236}">
                <a16:creationId xmlns:a16="http://schemas.microsoft.com/office/drawing/2014/main" id="{F0195AB6-255A-A583-3C46-DC3AA1CED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5058" y="114512"/>
            <a:ext cx="3051054" cy="2121412"/>
          </a:xfrm>
          <a:prstGeom prst="rect">
            <a:avLst/>
          </a:prstGeom>
        </p:spPr>
      </p:pic>
      <p:sp>
        <p:nvSpPr>
          <p:cNvPr id="9" name="Rectangle 8">
            <a:extLst>
              <a:ext uri="{FF2B5EF4-FFF2-40B4-BE49-F238E27FC236}">
                <a16:creationId xmlns:a16="http://schemas.microsoft.com/office/drawing/2014/main" id="{1086C506-2198-5E90-9C5A-8A9D0A1898F3}"/>
              </a:ext>
            </a:extLst>
          </p:cNvPr>
          <p:cNvSpPr/>
          <p:nvPr/>
        </p:nvSpPr>
        <p:spPr>
          <a:xfrm>
            <a:off x="0" y="5562600"/>
            <a:ext cx="12204192" cy="1295400"/>
          </a:xfrm>
          <a:prstGeom prst="rect">
            <a:avLst/>
          </a:prstGeom>
          <a:solidFill>
            <a:srgbClr val="8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ECF853F0-CB9D-E800-B190-C6753D3E0011}"/>
              </a:ext>
            </a:extLst>
          </p:cNvPr>
          <p:cNvPicPr>
            <a:picLocks noChangeAspect="1"/>
          </p:cNvPicPr>
          <p:nvPr/>
        </p:nvPicPr>
        <p:blipFill rotWithShape="1">
          <a:blip r:embed="rId5">
            <a:extLst>
              <a:ext uri="{28A0092B-C50C-407E-A947-70E740481C1C}">
                <a14:useLocalDpi xmlns:a14="http://schemas.microsoft.com/office/drawing/2010/main" val="0"/>
              </a:ext>
            </a:extLst>
          </a:blip>
          <a:srcRect b="46323"/>
          <a:stretch/>
        </p:blipFill>
        <p:spPr>
          <a:xfrm>
            <a:off x="1524000" y="5490872"/>
            <a:ext cx="8745473" cy="997532"/>
          </a:xfrm>
          <a:prstGeom prst="rect">
            <a:avLst/>
          </a:prstGeom>
        </p:spPr>
      </p:pic>
      <p:sp>
        <p:nvSpPr>
          <p:cNvPr id="2" name="Title 1">
            <a:extLst>
              <a:ext uri="{FF2B5EF4-FFF2-40B4-BE49-F238E27FC236}">
                <a16:creationId xmlns:a16="http://schemas.microsoft.com/office/drawing/2014/main" id="{C43EF479-BFC9-6B5B-F7AF-B17235D13DC0}"/>
              </a:ext>
            </a:extLst>
          </p:cNvPr>
          <p:cNvSpPr>
            <a:spLocks noGrp="1"/>
          </p:cNvSpPr>
          <p:nvPr>
            <p:ph type="ctrTitle"/>
          </p:nvPr>
        </p:nvSpPr>
        <p:spPr>
          <a:xfrm>
            <a:off x="1524000" y="594461"/>
            <a:ext cx="9144000" cy="2387600"/>
          </a:xfrm>
        </p:spPr>
        <p:txBody>
          <a:bodyPr>
            <a:normAutofit/>
          </a:bodyPr>
          <a:lstStyle/>
          <a:p>
            <a:r>
              <a:rPr lang="en-US" sz="4800">
                <a:solidFill>
                  <a:schemeClr val="bg1"/>
                </a:solidFill>
              </a:rPr>
              <a:t>Adaptive Execution for</a:t>
            </a:r>
            <a:br>
              <a:rPr lang="en-US" sz="4800">
                <a:solidFill>
                  <a:schemeClr val="bg1"/>
                </a:solidFill>
              </a:rPr>
            </a:br>
            <a:r>
              <a:rPr lang="en-US" sz="4800">
                <a:solidFill>
                  <a:schemeClr val="bg1"/>
                </a:solidFill>
              </a:rPr>
              <a:t>Real-Time Observations of Astrophysical Transients</a:t>
            </a:r>
          </a:p>
        </p:txBody>
      </p:sp>
      <p:sp>
        <p:nvSpPr>
          <p:cNvPr id="11" name="Slide Number Placeholder 10">
            <a:extLst>
              <a:ext uri="{FF2B5EF4-FFF2-40B4-BE49-F238E27FC236}">
                <a16:creationId xmlns:a16="http://schemas.microsoft.com/office/drawing/2014/main" id="{7752C55A-9F40-AC6B-4EB8-2830C9A4FDA6}"/>
              </a:ext>
            </a:extLst>
          </p:cNvPr>
          <p:cNvSpPr>
            <a:spLocks noGrp="1"/>
          </p:cNvSpPr>
          <p:nvPr>
            <p:ph type="sldNum" sz="quarter" idx="12"/>
          </p:nvPr>
        </p:nvSpPr>
        <p:spPr/>
        <p:txBody>
          <a:bodyPr/>
          <a:lstStyle/>
          <a:p>
            <a:fld id="{51DD5922-B374-4C29-B160-3B2A2AD243A0}" type="slidenum">
              <a:rPr lang="en-US" smtClean="0"/>
              <a:t>1</a:t>
            </a:fld>
            <a:endParaRPr lang="en-US"/>
          </a:p>
        </p:txBody>
      </p:sp>
    </p:spTree>
    <p:extLst>
      <p:ext uri="{BB962C8B-B14F-4D97-AF65-F5344CB8AC3E}">
        <p14:creationId xmlns:p14="http://schemas.microsoft.com/office/powerpoint/2010/main" val="4117513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5506-75F1-CE7A-ACA0-15FDAE3B6C2C}"/>
              </a:ext>
            </a:extLst>
          </p:cNvPr>
          <p:cNvSpPr>
            <a:spLocks noGrp="1"/>
          </p:cNvSpPr>
          <p:nvPr>
            <p:ph type="title"/>
          </p:nvPr>
        </p:nvSpPr>
        <p:spPr/>
        <p:txBody>
          <a:bodyPr/>
          <a:lstStyle/>
          <a:p>
            <a:r>
              <a:rPr lang="en-US">
                <a:solidFill>
                  <a:schemeClr val="bg1"/>
                </a:solidFill>
              </a:rPr>
              <a:t>Problem Overview</a:t>
            </a:r>
          </a:p>
        </p:txBody>
      </p:sp>
      <p:sp>
        <p:nvSpPr>
          <p:cNvPr id="3" name="Content Placeholder 2">
            <a:extLst>
              <a:ext uri="{FF2B5EF4-FFF2-40B4-BE49-F238E27FC236}">
                <a16:creationId xmlns:a16="http://schemas.microsoft.com/office/drawing/2014/main" id="{1A3C9540-1AA9-6830-1DB5-D4B3A43B15DF}"/>
              </a:ext>
            </a:extLst>
          </p:cNvPr>
          <p:cNvSpPr>
            <a:spLocks noGrp="1"/>
          </p:cNvSpPr>
          <p:nvPr>
            <p:ph idx="1"/>
          </p:nvPr>
        </p:nvSpPr>
        <p:spPr>
          <a:xfrm>
            <a:off x="838200" y="1988457"/>
            <a:ext cx="10515600" cy="4188506"/>
          </a:xfrm>
        </p:spPr>
        <p:txBody>
          <a:bodyPr>
            <a:noAutofit/>
          </a:bodyPr>
          <a:lstStyle/>
          <a:p>
            <a:pPr marL="0" indent="0" algn="ctr">
              <a:buNone/>
            </a:pPr>
            <a:r>
              <a:rPr lang="en-US" sz="3600">
                <a:solidFill>
                  <a:schemeClr val="accent2"/>
                </a:solidFill>
              </a:rPr>
              <a:t>Coordinate software-based localization in high-energy detector with physical observations by secondary optical telescopes</a:t>
            </a:r>
          </a:p>
          <a:p>
            <a:pPr marL="0" indent="0" algn="ctr">
              <a:buNone/>
            </a:pPr>
            <a:endParaRPr lang="en-US" sz="3600">
              <a:solidFill>
                <a:schemeClr val="bg1"/>
              </a:solidFill>
            </a:endParaRPr>
          </a:p>
          <a:p>
            <a:pPr marL="0" indent="0" algn="ctr">
              <a:buNone/>
            </a:pPr>
            <a:r>
              <a:rPr lang="en-US" sz="3600">
                <a:solidFill>
                  <a:schemeClr val="accent6"/>
                </a:solidFill>
              </a:rPr>
              <a:t>The system should aim to </a:t>
            </a:r>
            <a:r>
              <a:rPr lang="en-US" sz="3600" i="1">
                <a:solidFill>
                  <a:schemeClr val="accent6"/>
                </a:solidFill>
              </a:rPr>
              <a:t>minimize</a:t>
            </a:r>
            <a:r>
              <a:rPr lang="en-US" sz="3600">
                <a:solidFill>
                  <a:schemeClr val="accent6"/>
                </a:solidFill>
              </a:rPr>
              <a:t> the expected latency from space-based </a:t>
            </a:r>
            <a:r>
              <a:rPr lang="en-US" sz="3600" i="1">
                <a:solidFill>
                  <a:schemeClr val="accent6"/>
                </a:solidFill>
              </a:rPr>
              <a:t>detection</a:t>
            </a:r>
            <a:r>
              <a:rPr lang="en-US" sz="3600">
                <a:solidFill>
                  <a:schemeClr val="accent6"/>
                </a:solidFill>
              </a:rPr>
              <a:t> to </a:t>
            </a:r>
            <a:r>
              <a:rPr lang="en-US" sz="3600" i="1">
                <a:solidFill>
                  <a:schemeClr val="accent6"/>
                </a:solidFill>
              </a:rPr>
              <a:t>secondary observations</a:t>
            </a:r>
            <a:r>
              <a:rPr lang="en-US" sz="3600">
                <a:solidFill>
                  <a:schemeClr val="accent6"/>
                </a:solidFill>
              </a:rPr>
              <a:t> of astrophysical transients</a:t>
            </a:r>
          </a:p>
        </p:txBody>
      </p:sp>
      <p:sp>
        <p:nvSpPr>
          <p:cNvPr id="4" name="Slide Number Placeholder 3">
            <a:extLst>
              <a:ext uri="{FF2B5EF4-FFF2-40B4-BE49-F238E27FC236}">
                <a16:creationId xmlns:a16="http://schemas.microsoft.com/office/drawing/2014/main" id="{9DD000A4-6FB9-088F-E676-3BC06E41649C}"/>
              </a:ext>
            </a:extLst>
          </p:cNvPr>
          <p:cNvSpPr>
            <a:spLocks noGrp="1"/>
          </p:cNvSpPr>
          <p:nvPr>
            <p:ph type="sldNum" sz="quarter" idx="12"/>
          </p:nvPr>
        </p:nvSpPr>
        <p:spPr/>
        <p:txBody>
          <a:bodyPr/>
          <a:lstStyle/>
          <a:p>
            <a:fld id="{51DD5922-B374-4C29-B160-3B2A2AD243A0}" type="slidenum">
              <a:rPr lang="en-US" smtClean="0">
                <a:solidFill>
                  <a:schemeClr val="bg1"/>
                </a:solidFill>
              </a:rPr>
              <a:t>10</a:t>
            </a:fld>
            <a:endParaRPr lang="en-US">
              <a:solidFill>
                <a:schemeClr val="bg1"/>
              </a:solidFill>
            </a:endParaRPr>
          </a:p>
        </p:txBody>
      </p:sp>
    </p:spTree>
    <p:extLst>
      <p:ext uri="{BB962C8B-B14F-4D97-AF65-F5344CB8AC3E}">
        <p14:creationId xmlns:p14="http://schemas.microsoft.com/office/powerpoint/2010/main" val="408574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C9540-1AA9-6830-1DB5-D4B3A43B15DF}"/>
              </a:ext>
            </a:extLst>
          </p:cNvPr>
          <p:cNvSpPr>
            <a:spLocks noGrp="1"/>
          </p:cNvSpPr>
          <p:nvPr>
            <p:ph idx="1"/>
          </p:nvPr>
        </p:nvSpPr>
        <p:spPr>
          <a:xfrm>
            <a:off x="1712685" y="2719614"/>
            <a:ext cx="8766629" cy="1418771"/>
          </a:xfrm>
        </p:spPr>
        <p:txBody>
          <a:bodyPr>
            <a:noAutofit/>
          </a:bodyPr>
          <a:lstStyle/>
          <a:p>
            <a:pPr marL="0" indent="0" algn="ctr">
              <a:buNone/>
            </a:pPr>
            <a:r>
              <a:rPr lang="en-US" sz="4800" b="1">
                <a:solidFill>
                  <a:schemeClr val="accent5"/>
                </a:solidFill>
              </a:rPr>
              <a:t>Minimize delay from detection to optical observation</a:t>
            </a:r>
          </a:p>
        </p:txBody>
      </p:sp>
      <p:sp>
        <p:nvSpPr>
          <p:cNvPr id="4" name="Slide Number Placeholder 3">
            <a:extLst>
              <a:ext uri="{FF2B5EF4-FFF2-40B4-BE49-F238E27FC236}">
                <a16:creationId xmlns:a16="http://schemas.microsoft.com/office/drawing/2014/main" id="{9DD000A4-6FB9-088F-E676-3BC06E41649C}"/>
              </a:ext>
            </a:extLst>
          </p:cNvPr>
          <p:cNvSpPr>
            <a:spLocks noGrp="1"/>
          </p:cNvSpPr>
          <p:nvPr>
            <p:ph type="sldNum" sz="quarter" idx="12"/>
          </p:nvPr>
        </p:nvSpPr>
        <p:spPr/>
        <p:txBody>
          <a:bodyPr/>
          <a:lstStyle/>
          <a:p>
            <a:fld id="{51DD5922-B374-4C29-B160-3B2A2AD243A0}" type="slidenum">
              <a:rPr lang="en-US" smtClean="0">
                <a:solidFill>
                  <a:schemeClr val="bg1"/>
                </a:solidFill>
              </a:rPr>
              <a:t>11</a:t>
            </a:fld>
            <a:endParaRPr lang="en-US">
              <a:solidFill>
                <a:schemeClr val="bg1"/>
              </a:solidFill>
            </a:endParaRPr>
          </a:p>
        </p:txBody>
      </p:sp>
    </p:spTree>
    <p:extLst>
      <p:ext uri="{BB962C8B-B14F-4D97-AF65-F5344CB8AC3E}">
        <p14:creationId xmlns:p14="http://schemas.microsoft.com/office/powerpoint/2010/main" val="689240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0C31DCB-D98C-C430-F5CA-A4159F13D5ED}"/>
              </a:ext>
            </a:extLst>
          </p:cNvPr>
          <p:cNvSpPr/>
          <p:nvPr/>
        </p:nvSpPr>
        <p:spPr>
          <a:xfrm rot="1074395">
            <a:off x="4891342" y="282388"/>
            <a:ext cx="3200400" cy="2268071"/>
          </a:xfrm>
          <a:prstGeom prst="ellipse">
            <a:avLst/>
          </a:prstGeom>
          <a:gradFill flip="none" rotWithShape="1">
            <a:gsLst>
              <a:gs pos="0">
                <a:srgbClr val="FFC000"/>
              </a:gs>
              <a:gs pos="26000">
                <a:srgbClr val="ED7D31"/>
              </a:gs>
              <a:gs pos="100000">
                <a:sysClr val="windowText" lastClr="000000"/>
              </a:gs>
              <a:gs pos="68000">
                <a:srgbClr val="4472C4"/>
              </a:gs>
            </a:gsLst>
            <a:path path="shape">
              <a:fillToRect l="50000" t="50000" r="50000" b="50000"/>
            </a:path>
            <a:tileRect/>
          </a:gra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38100">
                <a:solidFill>
                  <a:prstClr val="white"/>
                </a:solid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33106C9-8455-4FDE-A40A-089F718674D3}"/>
              </a:ext>
            </a:extLst>
          </p:cNvPr>
          <p:cNvSpPr>
            <a:spLocks noGrp="1"/>
          </p:cNvSpPr>
          <p:nvPr>
            <p:ph type="sldNum" sz="quarter" idx="12"/>
          </p:nvPr>
        </p:nvSpPr>
        <p:spPr/>
        <p:txBody>
          <a:bodyPr/>
          <a:lstStyle/>
          <a:p>
            <a:fld id="{51DD5922-B374-4C29-B160-3B2A2AD243A0}" type="slidenum">
              <a:rPr lang="en-US" smtClean="0">
                <a:solidFill>
                  <a:schemeClr val="bg1"/>
                </a:solidFill>
              </a:rPr>
              <a:t>12</a:t>
            </a:fld>
            <a:endParaRPr lang="en-US">
              <a:solidFill>
                <a:schemeClr val="bg1"/>
              </a:solidFill>
            </a:endParaRPr>
          </a:p>
        </p:txBody>
      </p:sp>
      <p:pic>
        <p:nvPicPr>
          <p:cNvPr id="6" name="Picture 5" descr="A satellite in space with solar panels&#10;&#10;Description automatically generated">
            <a:extLst>
              <a:ext uri="{FF2B5EF4-FFF2-40B4-BE49-F238E27FC236}">
                <a16:creationId xmlns:a16="http://schemas.microsoft.com/office/drawing/2014/main" id="{4B5A44BD-D04B-2A71-38AC-C66A77E87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08" y="3222812"/>
            <a:ext cx="4446495" cy="3334871"/>
          </a:xfrm>
          <a:prstGeom prst="rect">
            <a:avLst/>
          </a:prstGeom>
        </p:spPr>
      </p:pic>
      <p:pic>
        <p:nvPicPr>
          <p:cNvPr id="7" name="Graphic 6" descr="Satellite dish with solid fill">
            <a:extLst>
              <a:ext uri="{FF2B5EF4-FFF2-40B4-BE49-F238E27FC236}">
                <a16:creationId xmlns:a16="http://schemas.microsoft.com/office/drawing/2014/main" id="{ECC43854-8B13-3235-0418-171FE6C630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107045" y="3735589"/>
            <a:ext cx="2098838" cy="2098838"/>
          </a:xfrm>
          <a:prstGeom prst="rect">
            <a:avLst/>
          </a:prstGeom>
        </p:spPr>
      </p:pic>
      <p:sp>
        <p:nvSpPr>
          <p:cNvPr id="8" name="Isosceles Triangle 7">
            <a:extLst>
              <a:ext uri="{FF2B5EF4-FFF2-40B4-BE49-F238E27FC236}">
                <a16:creationId xmlns:a16="http://schemas.microsoft.com/office/drawing/2014/main" id="{36A39BD1-7DD6-5F33-D914-25A467CBAACE}"/>
              </a:ext>
            </a:extLst>
          </p:cNvPr>
          <p:cNvSpPr/>
          <p:nvPr/>
        </p:nvSpPr>
        <p:spPr>
          <a:xfrm rot="2591905">
            <a:off x="4553053" y="1034742"/>
            <a:ext cx="582706" cy="3240678"/>
          </a:xfrm>
          <a:prstGeom prst="triangle">
            <a:avLst/>
          </a:prstGeom>
          <a:gradFill flip="none" rotWithShape="1">
            <a:gsLst>
              <a:gs pos="0">
                <a:schemeClr val="accent5">
                  <a:lumMod val="40000"/>
                  <a:lumOff val="60000"/>
                </a:schemeClr>
              </a:gs>
              <a:gs pos="50000">
                <a:srgbClr val="00B0F0">
                  <a:shade val="67500"/>
                  <a:satMod val="115000"/>
                </a:srgbClr>
              </a:gs>
              <a:gs pos="100000">
                <a:srgbClr val="00B0F0">
                  <a:shade val="100000"/>
                  <a:satMod val="115000"/>
                </a:srgb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11F74B5-5BA9-2F0A-A482-222172C53141}"/>
              </a:ext>
            </a:extLst>
          </p:cNvPr>
          <p:cNvSpPr/>
          <p:nvPr/>
        </p:nvSpPr>
        <p:spPr>
          <a:xfrm>
            <a:off x="5711615" y="1416423"/>
            <a:ext cx="286871" cy="295836"/>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681FCD-E284-6214-F533-E64FF5C89865}"/>
              </a:ext>
            </a:extLst>
          </p:cNvPr>
          <p:cNvSpPr txBox="1"/>
          <p:nvPr/>
        </p:nvSpPr>
        <p:spPr>
          <a:xfrm>
            <a:off x="3617920" y="1631577"/>
            <a:ext cx="834780" cy="461665"/>
          </a:xfrm>
          <a:prstGeom prst="rect">
            <a:avLst/>
          </a:prstGeom>
          <a:noFill/>
        </p:spPr>
        <p:txBody>
          <a:bodyPr wrap="none" rtlCol="0">
            <a:spAutoFit/>
          </a:bodyPr>
          <a:lstStyle/>
          <a:p>
            <a:r>
              <a:rPr lang="en-US" sz="2400">
                <a:solidFill>
                  <a:schemeClr val="bg1"/>
                </a:solidFill>
              </a:rPr>
              <a:t>Burst</a:t>
            </a:r>
          </a:p>
        </p:txBody>
      </p:sp>
      <p:cxnSp>
        <p:nvCxnSpPr>
          <p:cNvPr id="11" name="Straight Arrow Connector 10">
            <a:extLst>
              <a:ext uri="{FF2B5EF4-FFF2-40B4-BE49-F238E27FC236}">
                <a16:creationId xmlns:a16="http://schemas.microsoft.com/office/drawing/2014/main" id="{E46AFC76-B178-5C8E-36CF-30A199D9D780}"/>
              </a:ext>
            </a:extLst>
          </p:cNvPr>
          <p:cNvCxnSpPr>
            <a:stCxn id="10" idx="3"/>
            <a:endCxn id="9" idx="2"/>
          </p:cNvCxnSpPr>
          <p:nvPr/>
        </p:nvCxnSpPr>
        <p:spPr>
          <a:xfrm flipV="1">
            <a:off x="4452700" y="1564341"/>
            <a:ext cx="1258915" cy="29806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B0BD39D-26D7-08DA-CB03-DA1B534779EF}"/>
              </a:ext>
            </a:extLst>
          </p:cNvPr>
          <p:cNvSpPr txBox="1"/>
          <p:nvPr/>
        </p:nvSpPr>
        <p:spPr>
          <a:xfrm>
            <a:off x="8833538" y="443438"/>
            <a:ext cx="1322926" cy="830997"/>
          </a:xfrm>
          <a:prstGeom prst="rect">
            <a:avLst/>
          </a:prstGeom>
          <a:noFill/>
        </p:spPr>
        <p:txBody>
          <a:bodyPr wrap="none" rtlCol="0">
            <a:spAutoFit/>
          </a:bodyPr>
          <a:lstStyle/>
          <a:p>
            <a:pPr algn="ctr"/>
            <a:r>
              <a:rPr lang="en-US" sz="2400">
                <a:solidFill>
                  <a:schemeClr val="bg1"/>
                </a:solidFill>
              </a:rPr>
              <a:t>Localized</a:t>
            </a:r>
          </a:p>
          <a:p>
            <a:pPr algn="ctr"/>
            <a:r>
              <a:rPr lang="en-US" sz="2400">
                <a:solidFill>
                  <a:schemeClr val="bg1"/>
                </a:solidFill>
              </a:rPr>
              <a:t>Region</a:t>
            </a:r>
          </a:p>
        </p:txBody>
      </p:sp>
      <p:cxnSp>
        <p:nvCxnSpPr>
          <p:cNvPr id="13" name="Straight Arrow Connector 12">
            <a:extLst>
              <a:ext uri="{FF2B5EF4-FFF2-40B4-BE49-F238E27FC236}">
                <a16:creationId xmlns:a16="http://schemas.microsoft.com/office/drawing/2014/main" id="{4C623534-1E14-408C-D431-D9E4FE7E3CFE}"/>
              </a:ext>
            </a:extLst>
          </p:cNvPr>
          <p:cNvCxnSpPr>
            <a:cxnSpLocks/>
            <a:stCxn id="12" idx="1"/>
          </p:cNvCxnSpPr>
          <p:nvPr/>
        </p:nvCxnSpPr>
        <p:spPr>
          <a:xfrm flipH="1">
            <a:off x="7814795" y="858937"/>
            <a:ext cx="1018743" cy="14234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A6B4F7C5-5A1B-915B-E9F4-86C9F82AA378}"/>
              </a:ext>
            </a:extLst>
          </p:cNvPr>
          <p:cNvSpPr/>
          <p:nvPr/>
        </p:nvSpPr>
        <p:spPr>
          <a:xfrm rot="7937238">
            <a:off x="8047268" y="893249"/>
            <a:ext cx="270319" cy="3721110"/>
          </a:xfrm>
          <a:prstGeom prst="triangl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21EEE2D-4547-DEAB-ECAE-CCF4A9638BB3}"/>
              </a:ext>
            </a:extLst>
          </p:cNvPr>
          <p:cNvSpPr/>
          <p:nvPr/>
        </p:nvSpPr>
        <p:spPr>
          <a:xfrm rot="18747233">
            <a:off x="6670573" y="1401702"/>
            <a:ext cx="277649" cy="205724"/>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E48F5E9-1008-30EF-3690-4642B3704172}"/>
              </a:ext>
            </a:extLst>
          </p:cNvPr>
          <p:cNvSpPr txBox="1"/>
          <p:nvPr/>
        </p:nvSpPr>
        <p:spPr>
          <a:xfrm>
            <a:off x="5428152" y="3096131"/>
            <a:ext cx="2024744" cy="830997"/>
          </a:xfrm>
          <a:prstGeom prst="rect">
            <a:avLst/>
          </a:prstGeom>
          <a:noFill/>
        </p:spPr>
        <p:txBody>
          <a:bodyPr wrap="square" rtlCol="0">
            <a:spAutoFit/>
          </a:bodyPr>
          <a:lstStyle/>
          <a:p>
            <a:pPr algn="ctr"/>
            <a:r>
              <a:rPr lang="en-US" sz="2400">
                <a:solidFill>
                  <a:schemeClr val="bg1"/>
                </a:solidFill>
              </a:rPr>
              <a:t>Optical Telescope </a:t>
            </a:r>
            <a:r>
              <a:rPr lang="en-US" sz="2400" err="1">
                <a:solidFill>
                  <a:schemeClr val="bg1"/>
                </a:solidFill>
              </a:rPr>
              <a:t>FoV</a:t>
            </a:r>
            <a:endParaRPr lang="en-US" sz="2400">
              <a:solidFill>
                <a:schemeClr val="bg1"/>
              </a:solidFill>
            </a:endParaRPr>
          </a:p>
        </p:txBody>
      </p:sp>
      <p:cxnSp>
        <p:nvCxnSpPr>
          <p:cNvPr id="17" name="Straight Arrow Connector 16">
            <a:extLst>
              <a:ext uri="{FF2B5EF4-FFF2-40B4-BE49-F238E27FC236}">
                <a16:creationId xmlns:a16="http://schemas.microsoft.com/office/drawing/2014/main" id="{A6D4E472-4B1E-28DB-5CB4-E56FAD9CCD4E}"/>
              </a:ext>
            </a:extLst>
          </p:cNvPr>
          <p:cNvCxnSpPr>
            <a:cxnSpLocks/>
            <a:stCxn id="16" idx="0"/>
            <a:endCxn id="15" idx="2"/>
          </p:cNvCxnSpPr>
          <p:nvPr/>
        </p:nvCxnSpPr>
        <p:spPr>
          <a:xfrm flipV="1">
            <a:off x="6440524" y="1606992"/>
            <a:ext cx="275167" cy="148913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AB9E39D0-CC96-98E7-91FD-298E232C4734}"/>
              </a:ext>
            </a:extLst>
          </p:cNvPr>
          <p:cNvSpPr>
            <a:spLocks noGrp="1"/>
          </p:cNvSpPr>
          <p:nvPr>
            <p:ph idx="1"/>
          </p:nvPr>
        </p:nvSpPr>
        <p:spPr>
          <a:xfrm>
            <a:off x="208646" y="200542"/>
            <a:ext cx="3516179" cy="1281948"/>
          </a:xfrm>
        </p:spPr>
        <p:txBody>
          <a:bodyPr>
            <a:noAutofit/>
          </a:bodyPr>
          <a:lstStyle/>
          <a:p>
            <a:pPr marL="0" indent="0" algn="ctr">
              <a:buNone/>
            </a:pPr>
            <a:r>
              <a:rPr lang="en-US" b="1" dirty="0">
                <a:solidFill>
                  <a:schemeClr val="accent5"/>
                </a:solidFill>
              </a:rPr>
              <a:t>Minimize delay from detection to optical observation</a:t>
            </a:r>
          </a:p>
        </p:txBody>
      </p:sp>
    </p:spTree>
    <p:extLst>
      <p:ext uri="{BB962C8B-B14F-4D97-AF65-F5344CB8AC3E}">
        <p14:creationId xmlns:p14="http://schemas.microsoft.com/office/powerpoint/2010/main" val="1541447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2"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p:bldP spid="12" grpId="0"/>
      <p:bldP spid="14" grpId="0" animBg="1"/>
      <p:bldP spid="15"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C8DC012-A12A-D9A8-8DFB-AE36700C72CF}"/>
              </a:ext>
            </a:extLst>
          </p:cNvPr>
          <p:cNvSpPr/>
          <p:nvPr/>
        </p:nvSpPr>
        <p:spPr>
          <a:xfrm rot="6483346">
            <a:off x="8415485" y="2798969"/>
            <a:ext cx="1506257" cy="1243902"/>
          </a:xfrm>
          <a:prstGeom prst="ellipse">
            <a:avLst/>
          </a:prstGeom>
          <a:gradFill flip="none" rotWithShape="1">
            <a:gsLst>
              <a:gs pos="0">
                <a:srgbClr val="FFC000"/>
              </a:gs>
              <a:gs pos="26000">
                <a:srgbClr val="ED7D31"/>
              </a:gs>
              <a:gs pos="100000">
                <a:sysClr val="windowText" lastClr="000000"/>
              </a:gs>
              <a:gs pos="68000">
                <a:srgbClr val="4472C4"/>
              </a:gs>
            </a:gsLst>
            <a:path path="shape">
              <a:fillToRect l="50000" t="50000" r="50000" b="50000"/>
            </a:path>
            <a:tileRect/>
          </a:gra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38100">
                <a:solidFill>
                  <a:prstClr val="white"/>
                </a:solid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BFACFD1-38CA-F02A-5431-3C8B6C819111}"/>
              </a:ext>
            </a:extLst>
          </p:cNvPr>
          <p:cNvSpPr/>
          <p:nvPr/>
        </p:nvSpPr>
        <p:spPr>
          <a:xfrm rot="1074395">
            <a:off x="1983845" y="2325742"/>
            <a:ext cx="3200400" cy="2268071"/>
          </a:xfrm>
          <a:prstGeom prst="ellipse">
            <a:avLst/>
          </a:prstGeom>
          <a:gradFill flip="none" rotWithShape="1">
            <a:gsLst>
              <a:gs pos="0">
                <a:srgbClr val="FFC000"/>
              </a:gs>
              <a:gs pos="26000">
                <a:srgbClr val="ED7D31"/>
              </a:gs>
              <a:gs pos="100000">
                <a:sysClr val="windowText" lastClr="000000"/>
              </a:gs>
              <a:gs pos="68000">
                <a:srgbClr val="4472C4"/>
              </a:gs>
            </a:gsLst>
            <a:path path="shape">
              <a:fillToRect l="50000" t="50000" r="50000" b="50000"/>
            </a:path>
            <a:tileRect/>
          </a:gra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38100">
                <a:solidFill>
                  <a:prstClr val="white"/>
                </a:solid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A3C9540-1AA9-6830-1DB5-D4B3A43B15DF}"/>
              </a:ext>
            </a:extLst>
          </p:cNvPr>
          <p:cNvSpPr>
            <a:spLocks noGrp="1"/>
          </p:cNvSpPr>
          <p:nvPr>
            <p:ph idx="1"/>
          </p:nvPr>
        </p:nvSpPr>
        <p:spPr>
          <a:xfrm>
            <a:off x="1712685" y="469900"/>
            <a:ext cx="8766629" cy="1418771"/>
          </a:xfrm>
        </p:spPr>
        <p:txBody>
          <a:bodyPr>
            <a:noAutofit/>
          </a:bodyPr>
          <a:lstStyle/>
          <a:p>
            <a:pPr marL="0" indent="0" algn="ctr">
              <a:buNone/>
            </a:pPr>
            <a:r>
              <a:rPr lang="en-US" sz="4800" b="1">
                <a:solidFill>
                  <a:schemeClr val="accent5"/>
                </a:solidFill>
              </a:rPr>
              <a:t>Speed and Accuracy Tradeoffs</a:t>
            </a:r>
          </a:p>
        </p:txBody>
      </p:sp>
      <p:sp>
        <p:nvSpPr>
          <p:cNvPr id="4" name="Slide Number Placeholder 3">
            <a:extLst>
              <a:ext uri="{FF2B5EF4-FFF2-40B4-BE49-F238E27FC236}">
                <a16:creationId xmlns:a16="http://schemas.microsoft.com/office/drawing/2014/main" id="{9DD000A4-6FB9-088F-E676-3BC06E41649C}"/>
              </a:ext>
            </a:extLst>
          </p:cNvPr>
          <p:cNvSpPr>
            <a:spLocks noGrp="1"/>
          </p:cNvSpPr>
          <p:nvPr>
            <p:ph type="sldNum" sz="quarter" idx="12"/>
          </p:nvPr>
        </p:nvSpPr>
        <p:spPr/>
        <p:txBody>
          <a:bodyPr/>
          <a:lstStyle/>
          <a:p>
            <a:fld id="{51DD5922-B374-4C29-B160-3B2A2AD243A0}" type="slidenum">
              <a:rPr lang="en-US" smtClean="0">
                <a:solidFill>
                  <a:schemeClr val="bg1"/>
                </a:solidFill>
              </a:rPr>
              <a:t>13</a:t>
            </a:fld>
            <a:endParaRPr lang="en-US">
              <a:solidFill>
                <a:schemeClr val="bg1"/>
              </a:solidFill>
            </a:endParaRPr>
          </a:p>
        </p:txBody>
      </p:sp>
      <p:sp>
        <p:nvSpPr>
          <p:cNvPr id="6" name="TextBox 5">
            <a:extLst>
              <a:ext uri="{FF2B5EF4-FFF2-40B4-BE49-F238E27FC236}">
                <a16:creationId xmlns:a16="http://schemas.microsoft.com/office/drawing/2014/main" id="{1AD989DA-952E-2D9D-BD6E-4E72832CBC8F}"/>
              </a:ext>
            </a:extLst>
          </p:cNvPr>
          <p:cNvSpPr txBox="1"/>
          <p:nvPr/>
        </p:nvSpPr>
        <p:spPr>
          <a:xfrm>
            <a:off x="1347187" y="5225143"/>
            <a:ext cx="4473725" cy="954107"/>
          </a:xfrm>
          <a:prstGeom prst="rect">
            <a:avLst/>
          </a:prstGeom>
          <a:noFill/>
        </p:spPr>
        <p:txBody>
          <a:bodyPr wrap="none" rtlCol="0">
            <a:spAutoFit/>
          </a:bodyPr>
          <a:lstStyle/>
          <a:p>
            <a:pPr algn="ctr"/>
            <a:r>
              <a:rPr lang="en-US" sz="2800" dirty="0">
                <a:solidFill>
                  <a:schemeClr val="bg1"/>
                </a:solidFill>
              </a:rPr>
              <a:t>Less Computation Onboard</a:t>
            </a:r>
          </a:p>
          <a:p>
            <a:pPr algn="ctr"/>
            <a:r>
              <a:rPr lang="en-US" sz="2800" dirty="0">
                <a:solidFill>
                  <a:schemeClr val="bg1"/>
                </a:solidFill>
              </a:rPr>
              <a:t>Longer Optical Search Time</a:t>
            </a:r>
          </a:p>
        </p:txBody>
      </p:sp>
      <p:sp>
        <p:nvSpPr>
          <p:cNvPr id="7" name="TextBox 6">
            <a:extLst>
              <a:ext uri="{FF2B5EF4-FFF2-40B4-BE49-F238E27FC236}">
                <a16:creationId xmlns:a16="http://schemas.microsoft.com/office/drawing/2014/main" id="{BC910D1F-9727-CB3E-FD97-208A26EA1169}"/>
              </a:ext>
            </a:extLst>
          </p:cNvPr>
          <p:cNvSpPr txBox="1"/>
          <p:nvPr/>
        </p:nvSpPr>
        <p:spPr>
          <a:xfrm>
            <a:off x="6892221" y="5225142"/>
            <a:ext cx="4541628" cy="954107"/>
          </a:xfrm>
          <a:prstGeom prst="rect">
            <a:avLst/>
          </a:prstGeom>
          <a:noFill/>
        </p:spPr>
        <p:txBody>
          <a:bodyPr wrap="none" rtlCol="0">
            <a:spAutoFit/>
          </a:bodyPr>
          <a:lstStyle/>
          <a:p>
            <a:pPr algn="ctr"/>
            <a:r>
              <a:rPr lang="en-US" sz="2800" dirty="0">
                <a:solidFill>
                  <a:schemeClr val="bg1"/>
                </a:solidFill>
              </a:rPr>
              <a:t>More Computation Onboard</a:t>
            </a:r>
          </a:p>
          <a:p>
            <a:pPr algn="ctr"/>
            <a:r>
              <a:rPr lang="en-US" sz="2800" dirty="0">
                <a:solidFill>
                  <a:schemeClr val="bg1"/>
                </a:solidFill>
              </a:rPr>
              <a:t>Shorter Optical Search Time</a:t>
            </a:r>
          </a:p>
        </p:txBody>
      </p:sp>
    </p:spTree>
    <p:extLst>
      <p:ext uri="{BB962C8B-B14F-4D97-AF65-F5344CB8AC3E}">
        <p14:creationId xmlns:p14="http://schemas.microsoft.com/office/powerpoint/2010/main" val="272823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C9540-1AA9-6830-1DB5-D4B3A43B15DF}"/>
              </a:ext>
            </a:extLst>
          </p:cNvPr>
          <p:cNvSpPr>
            <a:spLocks noGrp="1"/>
          </p:cNvSpPr>
          <p:nvPr>
            <p:ph idx="1"/>
          </p:nvPr>
        </p:nvSpPr>
        <p:spPr>
          <a:xfrm>
            <a:off x="1712685" y="469900"/>
            <a:ext cx="8766629" cy="1418771"/>
          </a:xfrm>
        </p:spPr>
        <p:txBody>
          <a:bodyPr>
            <a:noAutofit/>
          </a:bodyPr>
          <a:lstStyle/>
          <a:p>
            <a:pPr marL="0" indent="0" algn="ctr">
              <a:buNone/>
            </a:pPr>
            <a:r>
              <a:rPr lang="en-US" sz="4800" b="1" dirty="0">
                <a:solidFill>
                  <a:schemeClr val="accent5"/>
                </a:solidFill>
              </a:rPr>
              <a:t>Optimization Problem</a:t>
            </a:r>
          </a:p>
        </p:txBody>
      </p:sp>
      <p:sp>
        <p:nvSpPr>
          <p:cNvPr id="4" name="Slide Number Placeholder 3">
            <a:extLst>
              <a:ext uri="{FF2B5EF4-FFF2-40B4-BE49-F238E27FC236}">
                <a16:creationId xmlns:a16="http://schemas.microsoft.com/office/drawing/2014/main" id="{9DD000A4-6FB9-088F-E676-3BC06E41649C}"/>
              </a:ext>
            </a:extLst>
          </p:cNvPr>
          <p:cNvSpPr>
            <a:spLocks noGrp="1"/>
          </p:cNvSpPr>
          <p:nvPr>
            <p:ph type="sldNum" sz="quarter" idx="12"/>
          </p:nvPr>
        </p:nvSpPr>
        <p:spPr/>
        <p:txBody>
          <a:bodyPr/>
          <a:lstStyle/>
          <a:p>
            <a:fld id="{51DD5922-B374-4C29-B160-3B2A2AD243A0}" type="slidenum">
              <a:rPr lang="en-US" smtClean="0">
                <a:solidFill>
                  <a:schemeClr val="bg1"/>
                </a:solidFill>
              </a:rPr>
              <a:t>14</a:t>
            </a:fld>
            <a:endParaRPr lang="en-US">
              <a:solidFill>
                <a:schemeClr val="bg1"/>
              </a:solidFill>
            </a:endParaRPr>
          </a:p>
        </p:txBody>
      </p:sp>
      <p:sp>
        <p:nvSpPr>
          <p:cNvPr id="8" name="Content Placeholder 2">
            <a:extLst>
              <a:ext uri="{FF2B5EF4-FFF2-40B4-BE49-F238E27FC236}">
                <a16:creationId xmlns:a16="http://schemas.microsoft.com/office/drawing/2014/main" id="{BB71AF68-B4CE-3822-5ECB-BB17E6D0BFE3}"/>
              </a:ext>
            </a:extLst>
          </p:cNvPr>
          <p:cNvSpPr txBox="1">
            <a:spLocks/>
          </p:cNvSpPr>
          <p:nvPr/>
        </p:nvSpPr>
        <p:spPr>
          <a:xfrm>
            <a:off x="1" y="1888671"/>
            <a:ext cx="12090400" cy="606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5"/>
                </a:solidFill>
              </a:rPr>
              <a:t>Minimize Expected Delay</a:t>
            </a:r>
          </a:p>
        </p:txBody>
      </p:sp>
      <p:sp>
        <p:nvSpPr>
          <p:cNvPr id="9" name="Content Placeholder 2">
            <a:extLst>
              <a:ext uri="{FF2B5EF4-FFF2-40B4-BE49-F238E27FC236}">
                <a16:creationId xmlns:a16="http://schemas.microsoft.com/office/drawing/2014/main" id="{466648E4-125B-483F-C469-9FDB1A9CCBAD}"/>
              </a:ext>
            </a:extLst>
          </p:cNvPr>
          <p:cNvSpPr txBox="1">
            <a:spLocks/>
          </p:cNvSpPr>
          <p:nvPr/>
        </p:nvSpPr>
        <p:spPr>
          <a:xfrm>
            <a:off x="1069216" y="2844803"/>
            <a:ext cx="3516179" cy="606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5"/>
                </a:solidFill>
              </a:rPr>
              <a:t>Localize</a:t>
            </a:r>
          </a:p>
        </p:txBody>
      </p:sp>
      <p:sp>
        <p:nvSpPr>
          <p:cNvPr id="10" name="Content Placeholder 2">
            <a:extLst>
              <a:ext uri="{FF2B5EF4-FFF2-40B4-BE49-F238E27FC236}">
                <a16:creationId xmlns:a16="http://schemas.microsoft.com/office/drawing/2014/main" id="{8F1D8CC6-A45D-113A-503B-3794C75DD1A3}"/>
              </a:ext>
            </a:extLst>
          </p:cNvPr>
          <p:cNvSpPr txBox="1">
            <a:spLocks/>
          </p:cNvSpPr>
          <p:nvPr/>
        </p:nvSpPr>
        <p:spPr>
          <a:xfrm>
            <a:off x="4287111" y="2844802"/>
            <a:ext cx="3516179" cy="606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5"/>
                </a:solidFill>
              </a:rPr>
              <a:t>Communicate</a:t>
            </a:r>
          </a:p>
        </p:txBody>
      </p:sp>
      <p:sp>
        <p:nvSpPr>
          <p:cNvPr id="11" name="Content Placeholder 2">
            <a:extLst>
              <a:ext uri="{FF2B5EF4-FFF2-40B4-BE49-F238E27FC236}">
                <a16:creationId xmlns:a16="http://schemas.microsoft.com/office/drawing/2014/main" id="{09B23F10-D22D-BDB1-DC7B-7584C32B7394}"/>
              </a:ext>
            </a:extLst>
          </p:cNvPr>
          <p:cNvSpPr txBox="1">
            <a:spLocks/>
          </p:cNvSpPr>
          <p:nvPr/>
        </p:nvSpPr>
        <p:spPr>
          <a:xfrm>
            <a:off x="7606607" y="2844801"/>
            <a:ext cx="3516179" cy="606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5"/>
                </a:solidFill>
              </a:rPr>
              <a:t>Search</a:t>
            </a:r>
          </a:p>
        </p:txBody>
      </p:sp>
      <p:sp>
        <p:nvSpPr>
          <p:cNvPr id="12" name="Multiplication Sign 11">
            <a:extLst>
              <a:ext uri="{FF2B5EF4-FFF2-40B4-BE49-F238E27FC236}">
                <a16:creationId xmlns:a16="http://schemas.microsoft.com/office/drawing/2014/main" id="{2ACDC3DE-F50C-1156-BD7E-2E18ABF6634F}"/>
              </a:ext>
            </a:extLst>
          </p:cNvPr>
          <p:cNvSpPr/>
          <p:nvPr/>
        </p:nvSpPr>
        <p:spPr>
          <a:xfrm>
            <a:off x="5588000" y="2686756"/>
            <a:ext cx="914400" cy="914400"/>
          </a:xfrm>
          <a:prstGeom prst="mathMultiply">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14FFB56-993A-4D30-6FF9-2253BE4D55BF}"/>
                  </a:ext>
                </a:extLst>
              </p:cNvPr>
              <p:cNvSpPr txBox="1"/>
              <p:nvPr/>
            </p:nvSpPr>
            <p:spPr>
              <a:xfrm>
                <a:off x="0" y="3951113"/>
                <a:ext cx="12192000" cy="523220"/>
              </a:xfrm>
              <a:prstGeom prst="rect">
                <a:avLst/>
              </a:prstGeom>
              <a:noFill/>
            </p:spPr>
            <p:txBody>
              <a:bodyPr wrap="square" rtlCol="0">
                <a:spAutoFit/>
              </a:bodyPr>
              <a:lstStyle/>
              <a:p>
                <a:pPr algn="ctr"/>
                <a:r>
                  <a:rPr lang="en-US" sz="2800" dirty="0">
                    <a:solidFill>
                      <a:schemeClr val="bg1"/>
                    </a:solidFill>
                  </a:rPr>
                  <a:t>Pick a localization strategy </a:t>
                </a:r>
                <a14:m>
                  <m:oMath xmlns:m="http://schemas.openxmlformats.org/officeDocument/2006/math">
                    <m:r>
                      <a:rPr lang="en-US" sz="2800" i="1" smtClean="0">
                        <a:solidFill>
                          <a:schemeClr val="bg1"/>
                        </a:solidFill>
                        <a:latin typeface="Cambria Math" panose="02040503050406030204" pitchFamily="18" charset="0"/>
                        <a:ea typeface="Cambria Math" panose="02040503050406030204" pitchFamily="18" charset="0"/>
                      </a:rPr>
                      <m:t>ℒ</m:t>
                    </m:r>
                  </m:oMath>
                </a14:m>
                <a:r>
                  <a:rPr lang="en-US" sz="2800" dirty="0">
                    <a:solidFill>
                      <a:schemeClr val="bg1"/>
                    </a:solidFill>
                  </a:rPr>
                  <a:t> </a:t>
                </a:r>
                <a:endParaRPr lang="en-US" sz="2800" dirty="0">
                  <a:solidFill>
                    <a:schemeClr val="bg1"/>
                  </a:solidFill>
                  <a:latin typeface="Script MT Bold" panose="03040602040607080904" pitchFamily="66" charset="0"/>
                </a:endParaRPr>
              </a:p>
            </p:txBody>
          </p:sp>
        </mc:Choice>
        <mc:Fallback xmlns="">
          <p:sp>
            <p:nvSpPr>
              <p:cNvPr id="13" name="TextBox 12">
                <a:extLst>
                  <a:ext uri="{FF2B5EF4-FFF2-40B4-BE49-F238E27FC236}">
                    <a16:creationId xmlns:a16="http://schemas.microsoft.com/office/drawing/2014/main" id="{C14FFB56-993A-4D30-6FF9-2253BE4D55BF}"/>
                  </a:ext>
                </a:extLst>
              </p:cNvPr>
              <p:cNvSpPr txBox="1">
                <a:spLocks noRot="1" noChangeAspect="1" noMove="1" noResize="1" noEditPoints="1" noAdjustHandles="1" noChangeArrowheads="1" noChangeShapeType="1" noTextEdit="1"/>
              </p:cNvSpPr>
              <p:nvPr/>
            </p:nvSpPr>
            <p:spPr>
              <a:xfrm>
                <a:off x="0" y="3951113"/>
                <a:ext cx="12192000" cy="523220"/>
              </a:xfrm>
              <a:prstGeom prst="rect">
                <a:avLst/>
              </a:prstGeom>
              <a:blipFill>
                <a:blip r:embed="rId2"/>
                <a:stretch>
                  <a:fillRect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280ABA8-3782-E5AA-4F2D-44DF5FD55A4D}"/>
                  </a:ext>
                </a:extLst>
              </p:cNvPr>
              <p:cNvSpPr txBox="1"/>
              <p:nvPr/>
            </p:nvSpPr>
            <p:spPr>
              <a:xfrm>
                <a:off x="0" y="4712860"/>
                <a:ext cx="12192000" cy="993605"/>
              </a:xfrm>
              <a:prstGeom prst="rect">
                <a:avLst/>
              </a:prstGeom>
              <a:noFill/>
            </p:spPr>
            <p:txBody>
              <a:bodyPr wrap="square" rtlCol="0">
                <a:spAutoFit/>
              </a:bodyPr>
              <a:lstStyle/>
              <a:p>
                <a:pPr algn="ctr"/>
                <a:r>
                  <a:rPr lang="en-US" sz="2800" dirty="0">
                    <a:solidFill>
                      <a:schemeClr val="bg1"/>
                    </a:solidFill>
                  </a:rPr>
                  <a:t>that minimizes </a:t>
                </a:r>
                <a14:m>
                  <m:oMath xmlns:m="http://schemas.openxmlformats.org/officeDocument/2006/math">
                    <m:r>
                      <a:rPr lang="en-US" sz="4000" b="0" i="1" smtClean="0">
                        <a:solidFill>
                          <a:schemeClr val="bg1"/>
                        </a:solidFill>
                        <a:latin typeface="Cambria Math" panose="02040503050406030204" pitchFamily="18" charset="0"/>
                      </a:rPr>
                      <m:t>𝑡</m:t>
                    </m:r>
                    <m:d>
                      <m:dPr>
                        <m:ctrlPr>
                          <a:rPr lang="en-US" sz="4000" b="0" i="1" smtClean="0">
                            <a:solidFill>
                              <a:schemeClr val="bg1"/>
                            </a:solidFill>
                            <a:latin typeface="Cambria Math" panose="02040503050406030204" pitchFamily="18" charset="0"/>
                          </a:rPr>
                        </m:ctrlPr>
                      </m:dPr>
                      <m:e>
                        <m:r>
                          <a:rPr lang="en-US" sz="4000" b="0" i="1" smtClean="0">
                            <a:solidFill>
                              <a:schemeClr val="bg1"/>
                            </a:solidFill>
                            <a:latin typeface="Cambria Math" panose="02040503050406030204" pitchFamily="18" charset="0"/>
                            <a:ea typeface="Cambria Math" panose="02040503050406030204" pitchFamily="18" charset="0"/>
                          </a:rPr>
                          <m:t>ℒ</m:t>
                        </m:r>
                      </m:e>
                    </m:d>
                    <m:r>
                      <a:rPr lang="en-US" sz="4000" b="0" i="1" smtClean="0">
                        <a:solidFill>
                          <a:schemeClr val="bg1"/>
                        </a:solidFill>
                        <a:latin typeface="Cambria Math" panose="02040503050406030204" pitchFamily="18" charset="0"/>
                        <a:ea typeface="Cambria Math" panose="02040503050406030204" pitchFamily="18" charset="0"/>
                      </a:rPr>
                      <m:t>+</m:t>
                    </m:r>
                    <m:f>
                      <m:fPr>
                        <m:ctrlPr>
                          <a:rPr lang="en-US" sz="4000" b="0" i="1" smtClean="0">
                            <a:solidFill>
                              <a:schemeClr val="bg1"/>
                            </a:solidFill>
                            <a:latin typeface="Cambria Math" panose="02040503050406030204" pitchFamily="18" charset="0"/>
                            <a:ea typeface="Cambria Math" panose="02040503050406030204" pitchFamily="18" charset="0"/>
                          </a:rPr>
                        </m:ctrlPr>
                      </m:fPr>
                      <m:num>
                        <m:r>
                          <a:rPr lang="en-US" sz="4000" b="0" i="1" smtClean="0">
                            <a:solidFill>
                              <a:schemeClr val="bg1"/>
                            </a:solidFill>
                            <a:latin typeface="Cambria Math" panose="02040503050406030204" pitchFamily="18" charset="0"/>
                            <a:ea typeface="Cambria Math" panose="02040503050406030204" pitchFamily="18" charset="0"/>
                          </a:rPr>
                          <m:t>𝐴</m:t>
                        </m:r>
                        <m:r>
                          <a:rPr lang="en-US" sz="4000" b="0" i="1" smtClean="0">
                            <a:solidFill>
                              <a:schemeClr val="bg1"/>
                            </a:solidFill>
                            <a:latin typeface="Cambria Math" panose="02040503050406030204" pitchFamily="18" charset="0"/>
                            <a:ea typeface="Cambria Math" panose="02040503050406030204" pitchFamily="18" charset="0"/>
                          </a:rPr>
                          <m:t>(</m:t>
                        </m:r>
                        <m:r>
                          <a:rPr lang="en-US" sz="4000" b="0" i="1" smtClean="0">
                            <a:solidFill>
                              <a:schemeClr val="bg1"/>
                            </a:solidFill>
                            <a:latin typeface="Cambria Math" panose="02040503050406030204" pitchFamily="18" charset="0"/>
                            <a:ea typeface="Cambria Math" panose="02040503050406030204" pitchFamily="18" charset="0"/>
                          </a:rPr>
                          <m:t>ℒ</m:t>
                        </m:r>
                        <m:r>
                          <a:rPr lang="en-US" sz="4000" b="0" i="1" smtClean="0">
                            <a:solidFill>
                              <a:schemeClr val="bg1"/>
                            </a:solidFill>
                            <a:latin typeface="Cambria Math" panose="02040503050406030204" pitchFamily="18" charset="0"/>
                            <a:ea typeface="Cambria Math" panose="02040503050406030204" pitchFamily="18" charset="0"/>
                          </a:rPr>
                          <m:t>)</m:t>
                        </m:r>
                      </m:num>
                      <m:den>
                        <m:r>
                          <a:rPr lang="en-US" sz="4000" b="0" i="1" smtClean="0">
                            <a:solidFill>
                              <a:schemeClr val="bg1"/>
                            </a:solidFill>
                            <a:latin typeface="Cambria Math" panose="02040503050406030204" pitchFamily="18" charset="0"/>
                            <a:ea typeface="Cambria Math" panose="02040503050406030204" pitchFamily="18" charset="0"/>
                          </a:rPr>
                          <m:t>2</m:t>
                        </m:r>
                        <m:r>
                          <a:rPr lang="en-US" sz="4000" b="0" i="1" smtClean="0">
                            <a:solidFill>
                              <a:schemeClr val="bg1"/>
                            </a:solidFill>
                            <a:latin typeface="Cambria Math" panose="02040503050406030204" pitchFamily="18" charset="0"/>
                            <a:ea typeface="Cambria Math" panose="02040503050406030204" pitchFamily="18" charset="0"/>
                          </a:rPr>
                          <m:t>𝑠</m:t>
                        </m:r>
                      </m:den>
                    </m:f>
                  </m:oMath>
                </a14:m>
                <a:endParaRPr lang="en-US" sz="2800" dirty="0">
                  <a:solidFill>
                    <a:schemeClr val="bg1"/>
                  </a:solidFill>
                  <a:latin typeface="Script MT Bold" panose="03040602040607080904" pitchFamily="66" charset="0"/>
                </a:endParaRPr>
              </a:p>
            </p:txBody>
          </p:sp>
        </mc:Choice>
        <mc:Fallback xmlns="">
          <p:sp>
            <p:nvSpPr>
              <p:cNvPr id="14" name="TextBox 13">
                <a:extLst>
                  <a:ext uri="{FF2B5EF4-FFF2-40B4-BE49-F238E27FC236}">
                    <a16:creationId xmlns:a16="http://schemas.microsoft.com/office/drawing/2014/main" id="{E280ABA8-3782-E5AA-4F2D-44DF5FD55A4D}"/>
                  </a:ext>
                </a:extLst>
              </p:cNvPr>
              <p:cNvSpPr txBox="1">
                <a:spLocks noRot="1" noChangeAspect="1" noMove="1" noResize="1" noEditPoints="1" noAdjustHandles="1" noChangeArrowheads="1" noChangeShapeType="1" noTextEdit="1"/>
              </p:cNvSpPr>
              <p:nvPr/>
            </p:nvSpPr>
            <p:spPr>
              <a:xfrm>
                <a:off x="0" y="4712860"/>
                <a:ext cx="12192000" cy="993605"/>
              </a:xfrm>
              <a:prstGeom prst="rect">
                <a:avLst/>
              </a:prstGeom>
              <a:blipFill>
                <a:blip r:embed="rId3"/>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5563A23D-9471-64C9-04C6-CA2B6FDB4D24}"/>
              </a:ext>
            </a:extLst>
          </p:cNvPr>
          <p:cNvSpPr/>
          <p:nvPr/>
        </p:nvSpPr>
        <p:spPr>
          <a:xfrm>
            <a:off x="6028267" y="4712860"/>
            <a:ext cx="1095022" cy="99360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0FACE5F-66C0-07F0-48A2-A1B4858796EE}"/>
              </a:ext>
            </a:extLst>
          </p:cNvPr>
          <p:cNvSpPr/>
          <p:nvPr/>
        </p:nvSpPr>
        <p:spPr>
          <a:xfrm>
            <a:off x="7059096" y="4712859"/>
            <a:ext cx="504460" cy="8751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14F747-F2B4-A8E6-3521-97EBE6CCBFC8}"/>
              </a:ext>
            </a:extLst>
          </p:cNvPr>
          <p:cNvSpPr/>
          <p:nvPr/>
        </p:nvSpPr>
        <p:spPr>
          <a:xfrm>
            <a:off x="7606607" y="4712860"/>
            <a:ext cx="939082" cy="50260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430240-C062-5C22-3959-AD52584B5FA2}"/>
              </a:ext>
            </a:extLst>
          </p:cNvPr>
          <p:cNvSpPr/>
          <p:nvPr/>
        </p:nvSpPr>
        <p:spPr>
          <a:xfrm>
            <a:off x="7566379" y="5209662"/>
            <a:ext cx="934154" cy="44607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40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74BB-36E7-6292-A9BC-B536607D8773}"/>
              </a:ext>
            </a:extLst>
          </p:cNvPr>
          <p:cNvSpPr>
            <a:spLocks noGrp="1"/>
          </p:cNvSpPr>
          <p:nvPr>
            <p:ph type="title"/>
          </p:nvPr>
        </p:nvSpPr>
        <p:spPr/>
        <p:txBody>
          <a:bodyPr/>
          <a:lstStyle/>
          <a:p>
            <a:r>
              <a:rPr lang="en-US" dirty="0">
                <a:solidFill>
                  <a:schemeClr val="bg1"/>
                </a:solidFill>
              </a:rPr>
              <a:t>Localization Strategy</a:t>
            </a:r>
          </a:p>
        </p:txBody>
      </p:sp>
      <p:sp>
        <p:nvSpPr>
          <p:cNvPr id="3" name="Content Placeholder 2">
            <a:extLst>
              <a:ext uri="{FF2B5EF4-FFF2-40B4-BE49-F238E27FC236}">
                <a16:creationId xmlns:a16="http://schemas.microsoft.com/office/drawing/2014/main" id="{8ACF992C-1D21-5A4F-5E66-33C65A2366B3}"/>
              </a:ext>
            </a:extLst>
          </p:cNvPr>
          <p:cNvSpPr>
            <a:spLocks noGrp="1"/>
          </p:cNvSpPr>
          <p:nvPr>
            <p:ph idx="1"/>
          </p:nvPr>
        </p:nvSpPr>
        <p:spPr/>
        <p:txBody>
          <a:bodyPr>
            <a:normAutofit/>
          </a:bodyPr>
          <a:lstStyle/>
          <a:p>
            <a:pPr marL="0" indent="0" algn="ctr">
              <a:buNone/>
            </a:pPr>
            <a:r>
              <a:rPr lang="en-US" sz="3600" dirty="0">
                <a:solidFill>
                  <a:schemeClr val="bg1"/>
                </a:solidFill>
              </a:rPr>
              <a:t>Parameters to Adjust</a:t>
            </a:r>
          </a:p>
        </p:txBody>
      </p:sp>
      <p:sp>
        <p:nvSpPr>
          <p:cNvPr id="4" name="Slide Number Placeholder 3">
            <a:extLst>
              <a:ext uri="{FF2B5EF4-FFF2-40B4-BE49-F238E27FC236}">
                <a16:creationId xmlns:a16="http://schemas.microsoft.com/office/drawing/2014/main" id="{6D7CE72B-8DCE-3D96-2B32-1D0ECBEDDA73}"/>
              </a:ext>
            </a:extLst>
          </p:cNvPr>
          <p:cNvSpPr>
            <a:spLocks noGrp="1"/>
          </p:cNvSpPr>
          <p:nvPr>
            <p:ph type="sldNum" sz="quarter" idx="12"/>
          </p:nvPr>
        </p:nvSpPr>
        <p:spPr/>
        <p:txBody>
          <a:bodyPr/>
          <a:lstStyle/>
          <a:p>
            <a:fld id="{51DD5922-B374-4C29-B160-3B2A2AD243A0}" type="slidenum">
              <a:rPr lang="en-US" smtClean="0">
                <a:solidFill>
                  <a:schemeClr val="bg1"/>
                </a:solidFill>
              </a:rPr>
              <a:t>15</a:t>
            </a:fld>
            <a:endParaRPr lang="en-US">
              <a:solidFill>
                <a:schemeClr val="bg1"/>
              </a:solidFill>
            </a:endParaRPr>
          </a:p>
        </p:txBody>
      </p:sp>
      <p:sp>
        <p:nvSpPr>
          <p:cNvPr id="5" name="Rectangle 4">
            <a:extLst>
              <a:ext uri="{FF2B5EF4-FFF2-40B4-BE49-F238E27FC236}">
                <a16:creationId xmlns:a16="http://schemas.microsoft.com/office/drawing/2014/main" id="{8AA2FC43-7D27-711F-6FF7-1D3A9FC96956}"/>
              </a:ext>
            </a:extLst>
          </p:cNvPr>
          <p:cNvSpPr/>
          <p:nvPr/>
        </p:nvSpPr>
        <p:spPr>
          <a:xfrm>
            <a:off x="2143476" y="2653374"/>
            <a:ext cx="3657600" cy="1371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Number of gamma-ray events selected for reconstruction</a:t>
            </a:r>
            <a:endParaRPr lang="en-US" sz="2400" dirty="0"/>
          </a:p>
        </p:txBody>
      </p:sp>
      <p:sp>
        <p:nvSpPr>
          <p:cNvPr id="6" name="Rectangle 5">
            <a:extLst>
              <a:ext uri="{FF2B5EF4-FFF2-40B4-BE49-F238E27FC236}">
                <a16:creationId xmlns:a16="http://schemas.microsoft.com/office/drawing/2014/main" id="{252C63B4-BC36-55C4-6C8A-4E808D65B23C}"/>
              </a:ext>
            </a:extLst>
          </p:cNvPr>
          <p:cNvSpPr/>
          <p:nvPr/>
        </p:nvSpPr>
        <p:spPr>
          <a:xfrm>
            <a:off x="6748638" y="2653374"/>
            <a:ext cx="3657600" cy="1371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Number of reconstructed events sampled for initial approximation</a:t>
            </a:r>
            <a:endParaRPr lang="en-US" sz="2400" dirty="0"/>
          </a:p>
        </p:txBody>
      </p:sp>
      <p:sp>
        <p:nvSpPr>
          <p:cNvPr id="7" name="Rectangle 6">
            <a:extLst>
              <a:ext uri="{FF2B5EF4-FFF2-40B4-BE49-F238E27FC236}">
                <a16:creationId xmlns:a16="http://schemas.microsoft.com/office/drawing/2014/main" id="{4AEB2600-8AF8-26CA-24FD-FD065CBF1769}"/>
              </a:ext>
            </a:extLst>
          </p:cNvPr>
          <p:cNvSpPr/>
          <p:nvPr/>
        </p:nvSpPr>
        <p:spPr>
          <a:xfrm>
            <a:off x="2143476" y="4762411"/>
            <a:ext cx="3657600" cy="1371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Approximation algorithm used</a:t>
            </a:r>
            <a:endParaRPr lang="en-US" sz="2400" dirty="0"/>
          </a:p>
        </p:txBody>
      </p:sp>
      <p:sp>
        <p:nvSpPr>
          <p:cNvPr id="8" name="Rectangle 7">
            <a:extLst>
              <a:ext uri="{FF2B5EF4-FFF2-40B4-BE49-F238E27FC236}">
                <a16:creationId xmlns:a16="http://schemas.microsoft.com/office/drawing/2014/main" id="{EA74203C-A5AB-FF9B-9170-90477B765042}"/>
              </a:ext>
            </a:extLst>
          </p:cNvPr>
          <p:cNvSpPr/>
          <p:nvPr/>
        </p:nvSpPr>
        <p:spPr>
          <a:xfrm>
            <a:off x="6748638" y="4762411"/>
            <a:ext cx="3657600" cy="1371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Number of refinement iterations</a:t>
            </a:r>
            <a:endParaRPr lang="en-US" sz="2400" dirty="0"/>
          </a:p>
        </p:txBody>
      </p:sp>
    </p:spTree>
    <p:extLst>
      <p:ext uri="{BB962C8B-B14F-4D97-AF65-F5344CB8AC3E}">
        <p14:creationId xmlns:p14="http://schemas.microsoft.com/office/powerpoint/2010/main" val="67420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74BB-36E7-6292-A9BC-B536607D8773}"/>
              </a:ext>
            </a:extLst>
          </p:cNvPr>
          <p:cNvSpPr>
            <a:spLocks noGrp="1"/>
          </p:cNvSpPr>
          <p:nvPr>
            <p:ph type="title"/>
          </p:nvPr>
        </p:nvSpPr>
        <p:spPr/>
        <p:txBody>
          <a:bodyPr/>
          <a:lstStyle/>
          <a:p>
            <a:r>
              <a:rPr lang="en-US" dirty="0">
                <a:solidFill>
                  <a:schemeClr val="bg1"/>
                </a:solidFill>
              </a:rPr>
              <a:t>Localization Strategy</a:t>
            </a:r>
          </a:p>
        </p:txBody>
      </p:sp>
      <p:sp>
        <p:nvSpPr>
          <p:cNvPr id="3" name="Content Placeholder 2">
            <a:extLst>
              <a:ext uri="{FF2B5EF4-FFF2-40B4-BE49-F238E27FC236}">
                <a16:creationId xmlns:a16="http://schemas.microsoft.com/office/drawing/2014/main" id="{8ACF992C-1D21-5A4F-5E66-33C65A2366B3}"/>
              </a:ext>
            </a:extLst>
          </p:cNvPr>
          <p:cNvSpPr>
            <a:spLocks noGrp="1"/>
          </p:cNvSpPr>
          <p:nvPr>
            <p:ph idx="1"/>
          </p:nvPr>
        </p:nvSpPr>
        <p:spPr/>
        <p:txBody>
          <a:bodyPr>
            <a:normAutofit/>
          </a:bodyPr>
          <a:lstStyle/>
          <a:p>
            <a:pPr marL="0" indent="0" algn="ctr">
              <a:spcAft>
                <a:spcPts val="2800"/>
              </a:spcAft>
              <a:buNone/>
            </a:pPr>
            <a:r>
              <a:rPr lang="en-US" dirty="0">
                <a:solidFill>
                  <a:schemeClr val="bg1"/>
                </a:solidFill>
              </a:rPr>
              <a:t>We know how to select a Pareto-optimal strategy to</a:t>
            </a:r>
          </a:p>
          <a:p>
            <a:pPr marL="0" indent="0" algn="ctr">
              <a:spcAft>
                <a:spcPts val="2800"/>
              </a:spcAft>
              <a:buNone/>
            </a:pPr>
            <a:r>
              <a:rPr lang="en-US" dirty="0">
                <a:solidFill>
                  <a:schemeClr val="bg1"/>
                </a:solidFill>
              </a:rPr>
              <a:t>minimize expected localization </a:t>
            </a:r>
            <a:r>
              <a:rPr lang="en-US" i="1" dirty="0">
                <a:solidFill>
                  <a:schemeClr val="bg1"/>
                </a:solidFill>
              </a:rPr>
              <a:t>error</a:t>
            </a:r>
          </a:p>
          <a:p>
            <a:pPr marL="0" indent="0" algn="ctr">
              <a:spcAft>
                <a:spcPts val="2800"/>
              </a:spcAft>
              <a:buNone/>
            </a:pPr>
            <a:r>
              <a:rPr lang="en-US" dirty="0">
                <a:solidFill>
                  <a:schemeClr val="bg1"/>
                </a:solidFill>
              </a:rPr>
              <a:t>given a dynamic </a:t>
            </a:r>
            <a:r>
              <a:rPr lang="en-US" i="1" dirty="0">
                <a:solidFill>
                  <a:schemeClr val="bg1"/>
                </a:solidFill>
              </a:rPr>
              <a:t>deadline</a:t>
            </a:r>
            <a:endParaRPr lang="en-US" dirty="0">
              <a:solidFill>
                <a:schemeClr val="bg1"/>
              </a:solidFill>
            </a:endParaRPr>
          </a:p>
          <a:p>
            <a:pPr marL="0" indent="0" algn="ctr">
              <a:spcAft>
                <a:spcPts val="2800"/>
              </a:spcAft>
              <a:buNone/>
            </a:pPr>
            <a:r>
              <a:rPr lang="en-US" dirty="0">
                <a:solidFill>
                  <a:schemeClr val="bg1"/>
                </a:solidFill>
              </a:rPr>
              <a:t>Parameterized Workload Adaptation for Fork-Join Tasks with Dynamic Workloads and Deadlines. RTCSA 2023.</a:t>
            </a:r>
          </a:p>
        </p:txBody>
      </p:sp>
      <p:sp>
        <p:nvSpPr>
          <p:cNvPr id="4" name="Slide Number Placeholder 3">
            <a:extLst>
              <a:ext uri="{FF2B5EF4-FFF2-40B4-BE49-F238E27FC236}">
                <a16:creationId xmlns:a16="http://schemas.microsoft.com/office/drawing/2014/main" id="{6D7CE72B-8DCE-3D96-2B32-1D0ECBEDDA73}"/>
              </a:ext>
            </a:extLst>
          </p:cNvPr>
          <p:cNvSpPr>
            <a:spLocks noGrp="1"/>
          </p:cNvSpPr>
          <p:nvPr>
            <p:ph type="sldNum" sz="quarter" idx="12"/>
          </p:nvPr>
        </p:nvSpPr>
        <p:spPr/>
        <p:txBody>
          <a:bodyPr/>
          <a:lstStyle/>
          <a:p>
            <a:fld id="{51DD5922-B374-4C29-B160-3B2A2AD243A0}" type="slidenum">
              <a:rPr lang="en-US" smtClean="0">
                <a:solidFill>
                  <a:schemeClr val="bg1"/>
                </a:solidFill>
              </a:rPr>
              <a:t>16</a:t>
            </a:fld>
            <a:endParaRPr lang="en-US">
              <a:solidFill>
                <a:schemeClr val="bg1"/>
              </a:solidFill>
            </a:endParaRPr>
          </a:p>
        </p:txBody>
      </p:sp>
    </p:spTree>
    <p:extLst>
      <p:ext uri="{BB962C8B-B14F-4D97-AF65-F5344CB8AC3E}">
        <p14:creationId xmlns:p14="http://schemas.microsoft.com/office/powerpoint/2010/main" val="376440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74BB-36E7-6292-A9BC-B536607D8773}"/>
              </a:ext>
            </a:extLst>
          </p:cNvPr>
          <p:cNvSpPr>
            <a:spLocks noGrp="1"/>
          </p:cNvSpPr>
          <p:nvPr>
            <p:ph type="title"/>
          </p:nvPr>
        </p:nvSpPr>
        <p:spPr/>
        <p:txBody>
          <a:bodyPr/>
          <a:lstStyle/>
          <a:p>
            <a:r>
              <a:rPr lang="en-US" dirty="0">
                <a:solidFill>
                  <a:schemeClr val="bg1"/>
                </a:solidFill>
              </a:rPr>
              <a:t>Limitations / Open Questions</a:t>
            </a:r>
          </a:p>
        </p:txBody>
      </p:sp>
      <p:sp>
        <p:nvSpPr>
          <p:cNvPr id="3" name="Content Placeholder 2">
            <a:extLst>
              <a:ext uri="{FF2B5EF4-FFF2-40B4-BE49-F238E27FC236}">
                <a16:creationId xmlns:a16="http://schemas.microsoft.com/office/drawing/2014/main" id="{8ACF992C-1D21-5A4F-5E66-33C65A2366B3}"/>
              </a:ext>
            </a:extLst>
          </p:cNvPr>
          <p:cNvSpPr>
            <a:spLocks noGrp="1"/>
          </p:cNvSpPr>
          <p:nvPr>
            <p:ph idx="1"/>
          </p:nvPr>
        </p:nvSpPr>
        <p:spPr>
          <a:xfrm>
            <a:off x="838200" y="1825625"/>
            <a:ext cx="7650892" cy="4351338"/>
          </a:xfrm>
        </p:spPr>
        <p:txBody>
          <a:bodyPr>
            <a:normAutofit/>
          </a:bodyPr>
          <a:lstStyle/>
          <a:p>
            <a:pPr marL="514350" indent="-514350">
              <a:buFont typeface="+mj-lt"/>
              <a:buAutoNum type="arabicPeriod"/>
            </a:pPr>
            <a:r>
              <a:rPr lang="en-US" dirty="0">
                <a:solidFill>
                  <a:schemeClr val="bg1"/>
                </a:solidFill>
              </a:rPr>
              <a:t>How to constrain source to a </a:t>
            </a:r>
            <a:r>
              <a:rPr lang="en-US" i="1" dirty="0">
                <a:solidFill>
                  <a:schemeClr val="bg1"/>
                </a:solidFill>
              </a:rPr>
              <a:t>region</a:t>
            </a:r>
          </a:p>
          <a:p>
            <a:pPr marL="971550" lvl="1" indent="-514350">
              <a:buFont typeface="+mj-lt"/>
              <a:buAutoNum type="arabicPeriod"/>
            </a:pPr>
            <a:endParaRPr lang="en-US" dirty="0">
              <a:solidFill>
                <a:schemeClr val="bg1"/>
              </a:solidFill>
            </a:endParaRPr>
          </a:p>
          <a:p>
            <a:pPr marL="514350" indent="-514350">
              <a:buFont typeface="+mj-lt"/>
              <a:buAutoNum type="arabicPeriod"/>
            </a:pPr>
            <a:r>
              <a:rPr lang="en-US" dirty="0">
                <a:solidFill>
                  <a:schemeClr val="bg1"/>
                </a:solidFill>
              </a:rPr>
              <a:t>What is the optimal search strategy if:</a:t>
            </a:r>
          </a:p>
          <a:p>
            <a:pPr marL="971550" lvl="1" indent="-514350">
              <a:buFont typeface="+mj-lt"/>
              <a:buAutoNum type="alphaLcParenR"/>
            </a:pPr>
            <a:r>
              <a:rPr lang="en-US" dirty="0">
                <a:solidFill>
                  <a:schemeClr val="bg1"/>
                </a:solidFill>
              </a:rPr>
              <a:t>The region is probabilistic?</a:t>
            </a:r>
          </a:p>
          <a:p>
            <a:pPr marL="971550" lvl="1" indent="-514350">
              <a:buFont typeface="+mj-lt"/>
              <a:buAutoNum type="alphaLcParenR"/>
            </a:pPr>
            <a:r>
              <a:rPr lang="en-US" dirty="0">
                <a:solidFill>
                  <a:schemeClr val="bg1"/>
                </a:solidFill>
              </a:rPr>
              <a:t>The telescope cannot move with uniform speed?</a:t>
            </a:r>
          </a:p>
          <a:p>
            <a:pPr marL="971550" lvl="1" indent="-514350">
              <a:buFont typeface="+mj-lt"/>
              <a:buAutoNum type="alphaLcParenR"/>
            </a:pPr>
            <a:endParaRPr lang="en-US" dirty="0">
              <a:solidFill>
                <a:schemeClr val="bg1"/>
              </a:solidFill>
            </a:endParaRPr>
          </a:p>
          <a:p>
            <a:pPr marL="514350" indent="-514350">
              <a:buFont typeface="+mj-lt"/>
              <a:buAutoNum type="arabicPeriod"/>
            </a:pPr>
            <a:r>
              <a:rPr lang="en-US" dirty="0">
                <a:solidFill>
                  <a:schemeClr val="bg1"/>
                </a:solidFill>
              </a:rPr>
              <a:t>Does the search strategy change if updates are sent as the region is refined?</a:t>
            </a:r>
          </a:p>
          <a:p>
            <a:pPr marL="971550" lvl="1" indent="-514350">
              <a:buFont typeface="+mj-lt"/>
              <a:buAutoNum type="alphaLcParenR"/>
            </a:pPr>
            <a:endParaRPr lang="en-US" dirty="0">
              <a:solidFill>
                <a:schemeClr val="bg1"/>
              </a:solidFill>
            </a:endParaRPr>
          </a:p>
        </p:txBody>
      </p:sp>
      <p:sp>
        <p:nvSpPr>
          <p:cNvPr id="4" name="Slide Number Placeholder 3">
            <a:extLst>
              <a:ext uri="{FF2B5EF4-FFF2-40B4-BE49-F238E27FC236}">
                <a16:creationId xmlns:a16="http://schemas.microsoft.com/office/drawing/2014/main" id="{6D7CE72B-8DCE-3D96-2B32-1D0ECBEDDA73}"/>
              </a:ext>
            </a:extLst>
          </p:cNvPr>
          <p:cNvSpPr>
            <a:spLocks noGrp="1"/>
          </p:cNvSpPr>
          <p:nvPr>
            <p:ph type="sldNum" sz="quarter" idx="12"/>
          </p:nvPr>
        </p:nvSpPr>
        <p:spPr/>
        <p:txBody>
          <a:bodyPr/>
          <a:lstStyle/>
          <a:p>
            <a:fld id="{51DD5922-B374-4C29-B160-3B2A2AD243A0}" type="slidenum">
              <a:rPr lang="en-US" smtClean="0">
                <a:solidFill>
                  <a:schemeClr val="bg1"/>
                </a:solidFill>
              </a:rPr>
              <a:t>17</a:t>
            </a:fld>
            <a:endParaRPr lang="en-US">
              <a:solidFill>
                <a:schemeClr val="bg1"/>
              </a:solidFill>
            </a:endParaRPr>
          </a:p>
        </p:txBody>
      </p:sp>
      <p:sp>
        <p:nvSpPr>
          <p:cNvPr id="6" name="Oval 5">
            <a:extLst>
              <a:ext uri="{FF2B5EF4-FFF2-40B4-BE49-F238E27FC236}">
                <a16:creationId xmlns:a16="http://schemas.microsoft.com/office/drawing/2014/main" id="{58DA95A6-B324-36C7-D913-AE4E368DA3CF}"/>
              </a:ext>
            </a:extLst>
          </p:cNvPr>
          <p:cNvSpPr/>
          <p:nvPr/>
        </p:nvSpPr>
        <p:spPr>
          <a:xfrm rot="1074395">
            <a:off x="8881762" y="233469"/>
            <a:ext cx="3200400" cy="2268071"/>
          </a:xfrm>
          <a:prstGeom prst="ellipse">
            <a:avLst/>
          </a:prstGeom>
          <a:no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38100">
                <a:solidFill>
                  <a:prstClr val="white"/>
                </a:solid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DFC7CD46-A215-B5FB-B1DB-C64C2BCED77F}"/>
              </a:ext>
            </a:extLst>
          </p:cNvPr>
          <p:cNvSpPr/>
          <p:nvPr/>
        </p:nvSpPr>
        <p:spPr>
          <a:xfrm rot="1074395">
            <a:off x="8881762" y="233469"/>
            <a:ext cx="3200400" cy="2268071"/>
          </a:xfrm>
          <a:prstGeom prst="ellipse">
            <a:avLst/>
          </a:prstGeom>
          <a:gradFill flip="none" rotWithShape="1">
            <a:gsLst>
              <a:gs pos="0">
                <a:srgbClr val="FFC000"/>
              </a:gs>
              <a:gs pos="26000">
                <a:srgbClr val="ED7D31"/>
              </a:gs>
              <a:gs pos="100000">
                <a:sysClr val="windowText" lastClr="000000"/>
              </a:gs>
              <a:gs pos="68000">
                <a:srgbClr val="4472C4"/>
              </a:gs>
            </a:gsLst>
            <a:path path="shape">
              <a:fillToRect l="50000" t="50000" r="50000" b="50000"/>
            </a:path>
            <a:tileRect/>
          </a:gra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38100">
                <a:solidFill>
                  <a:prstClr val="white"/>
                </a:solid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D524F2A-B883-ED84-9FF8-FF7CE967CA09}"/>
              </a:ext>
            </a:extLst>
          </p:cNvPr>
          <p:cNvPicPr>
            <a:picLocks noChangeAspect="1"/>
          </p:cNvPicPr>
          <p:nvPr/>
        </p:nvPicPr>
        <p:blipFill>
          <a:blip r:embed="rId2"/>
          <a:stretch>
            <a:fillRect/>
          </a:stretch>
        </p:blipFill>
        <p:spPr>
          <a:xfrm>
            <a:off x="8489092" y="2732539"/>
            <a:ext cx="3417736" cy="3417736"/>
          </a:xfrm>
          <a:prstGeom prst="rect">
            <a:avLst/>
          </a:prstGeom>
        </p:spPr>
      </p:pic>
    </p:spTree>
    <p:extLst>
      <p:ext uri="{BB962C8B-B14F-4D97-AF65-F5344CB8AC3E}">
        <p14:creationId xmlns:p14="http://schemas.microsoft.com/office/powerpoint/2010/main" val="426142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C9540-1AA9-6830-1DB5-D4B3A43B15DF}"/>
              </a:ext>
            </a:extLst>
          </p:cNvPr>
          <p:cNvSpPr>
            <a:spLocks noGrp="1"/>
          </p:cNvSpPr>
          <p:nvPr>
            <p:ph idx="1"/>
          </p:nvPr>
        </p:nvSpPr>
        <p:spPr>
          <a:xfrm>
            <a:off x="1044222" y="1160054"/>
            <a:ext cx="10103556" cy="1418771"/>
          </a:xfrm>
        </p:spPr>
        <p:txBody>
          <a:bodyPr>
            <a:noAutofit/>
          </a:bodyPr>
          <a:lstStyle/>
          <a:p>
            <a:pPr marL="0" indent="0" algn="ctr">
              <a:buNone/>
            </a:pPr>
            <a:r>
              <a:rPr lang="en-US" sz="4800" b="1" dirty="0">
                <a:solidFill>
                  <a:schemeClr val="accent5"/>
                </a:solidFill>
              </a:rPr>
              <a:t>What if …</a:t>
            </a:r>
          </a:p>
        </p:txBody>
      </p:sp>
      <p:sp>
        <p:nvSpPr>
          <p:cNvPr id="4" name="Slide Number Placeholder 3">
            <a:extLst>
              <a:ext uri="{FF2B5EF4-FFF2-40B4-BE49-F238E27FC236}">
                <a16:creationId xmlns:a16="http://schemas.microsoft.com/office/drawing/2014/main" id="{9DD000A4-6FB9-088F-E676-3BC06E41649C}"/>
              </a:ext>
            </a:extLst>
          </p:cNvPr>
          <p:cNvSpPr>
            <a:spLocks noGrp="1"/>
          </p:cNvSpPr>
          <p:nvPr>
            <p:ph type="sldNum" sz="quarter" idx="12"/>
          </p:nvPr>
        </p:nvSpPr>
        <p:spPr/>
        <p:txBody>
          <a:bodyPr/>
          <a:lstStyle/>
          <a:p>
            <a:fld id="{51DD5922-B374-4C29-B160-3B2A2AD243A0}" type="slidenum">
              <a:rPr lang="en-US" smtClean="0">
                <a:solidFill>
                  <a:schemeClr val="bg1"/>
                </a:solidFill>
              </a:rPr>
              <a:t>18</a:t>
            </a:fld>
            <a:endParaRPr lang="en-US">
              <a:solidFill>
                <a:schemeClr val="bg1"/>
              </a:solidFill>
            </a:endParaRPr>
          </a:p>
        </p:txBody>
      </p:sp>
      <p:sp>
        <p:nvSpPr>
          <p:cNvPr id="12" name="TextBox 11">
            <a:extLst>
              <a:ext uri="{FF2B5EF4-FFF2-40B4-BE49-F238E27FC236}">
                <a16:creationId xmlns:a16="http://schemas.microsoft.com/office/drawing/2014/main" id="{9DB64F8E-B178-773F-CFBB-742E7EADC83B}"/>
              </a:ext>
            </a:extLst>
          </p:cNvPr>
          <p:cNvSpPr txBox="1"/>
          <p:nvPr/>
        </p:nvSpPr>
        <p:spPr>
          <a:xfrm>
            <a:off x="1562100" y="2374900"/>
            <a:ext cx="3964099" cy="954107"/>
          </a:xfrm>
          <a:prstGeom prst="rect">
            <a:avLst/>
          </a:prstGeom>
          <a:noFill/>
        </p:spPr>
        <p:txBody>
          <a:bodyPr wrap="square" rtlCol="0">
            <a:spAutoFit/>
          </a:bodyPr>
          <a:lstStyle/>
          <a:p>
            <a:pPr algn="ctr"/>
            <a:r>
              <a:rPr lang="en-US" sz="2800" dirty="0">
                <a:solidFill>
                  <a:schemeClr val="bg1"/>
                </a:solidFill>
              </a:rPr>
              <a:t>We detect another GRB during localization?</a:t>
            </a:r>
          </a:p>
        </p:txBody>
      </p:sp>
      <p:sp>
        <p:nvSpPr>
          <p:cNvPr id="13" name="TextBox 12">
            <a:extLst>
              <a:ext uri="{FF2B5EF4-FFF2-40B4-BE49-F238E27FC236}">
                <a16:creationId xmlns:a16="http://schemas.microsoft.com/office/drawing/2014/main" id="{3AC68CF2-D4C8-07E3-4894-AB279BBA2E1B}"/>
              </a:ext>
            </a:extLst>
          </p:cNvPr>
          <p:cNvSpPr txBox="1"/>
          <p:nvPr/>
        </p:nvSpPr>
        <p:spPr>
          <a:xfrm>
            <a:off x="7183679" y="2374900"/>
            <a:ext cx="3964099" cy="954107"/>
          </a:xfrm>
          <a:prstGeom prst="rect">
            <a:avLst/>
          </a:prstGeom>
          <a:noFill/>
        </p:spPr>
        <p:txBody>
          <a:bodyPr wrap="square" rtlCol="0">
            <a:spAutoFit/>
          </a:bodyPr>
          <a:lstStyle/>
          <a:p>
            <a:pPr algn="ctr"/>
            <a:r>
              <a:rPr lang="en-US" sz="2800" dirty="0">
                <a:solidFill>
                  <a:schemeClr val="bg1"/>
                </a:solidFill>
              </a:rPr>
              <a:t>We detect a high-energy cosmic ray?</a:t>
            </a:r>
          </a:p>
        </p:txBody>
      </p:sp>
      <p:sp>
        <p:nvSpPr>
          <p:cNvPr id="14" name="TextBox 13">
            <a:extLst>
              <a:ext uri="{FF2B5EF4-FFF2-40B4-BE49-F238E27FC236}">
                <a16:creationId xmlns:a16="http://schemas.microsoft.com/office/drawing/2014/main" id="{28B6714C-92B8-FDA7-AF1F-CFAF531C58FD}"/>
              </a:ext>
            </a:extLst>
          </p:cNvPr>
          <p:cNvSpPr txBox="1"/>
          <p:nvPr/>
        </p:nvSpPr>
        <p:spPr>
          <a:xfrm>
            <a:off x="1562099" y="3972353"/>
            <a:ext cx="3964099" cy="523220"/>
          </a:xfrm>
          <a:prstGeom prst="rect">
            <a:avLst/>
          </a:prstGeom>
          <a:noFill/>
        </p:spPr>
        <p:txBody>
          <a:bodyPr wrap="none" rtlCol="0">
            <a:spAutoFit/>
          </a:bodyPr>
          <a:lstStyle/>
          <a:p>
            <a:pPr algn="ctr"/>
            <a:r>
              <a:rPr lang="en-US" sz="2800" dirty="0">
                <a:solidFill>
                  <a:schemeClr val="bg1"/>
                </a:solidFill>
              </a:rPr>
              <a:t>A command is received?</a:t>
            </a:r>
          </a:p>
        </p:txBody>
      </p:sp>
      <p:sp>
        <p:nvSpPr>
          <p:cNvPr id="15" name="TextBox 14">
            <a:extLst>
              <a:ext uri="{FF2B5EF4-FFF2-40B4-BE49-F238E27FC236}">
                <a16:creationId xmlns:a16="http://schemas.microsoft.com/office/drawing/2014/main" id="{7F191DF6-5E45-78C3-6812-A6FB2AE072A6}"/>
              </a:ext>
            </a:extLst>
          </p:cNvPr>
          <p:cNvSpPr txBox="1"/>
          <p:nvPr/>
        </p:nvSpPr>
        <p:spPr>
          <a:xfrm>
            <a:off x="7183678" y="3972353"/>
            <a:ext cx="3964099" cy="954107"/>
          </a:xfrm>
          <a:prstGeom prst="rect">
            <a:avLst/>
          </a:prstGeom>
          <a:noFill/>
        </p:spPr>
        <p:txBody>
          <a:bodyPr wrap="square" rtlCol="0">
            <a:spAutoFit/>
          </a:bodyPr>
          <a:lstStyle/>
          <a:p>
            <a:pPr algn="ctr"/>
            <a:r>
              <a:rPr lang="en-US" sz="2800" dirty="0">
                <a:solidFill>
                  <a:schemeClr val="bg1"/>
                </a:solidFill>
              </a:rPr>
              <a:t>A temperature sensor sends and alert?</a:t>
            </a:r>
          </a:p>
        </p:txBody>
      </p:sp>
      <p:sp>
        <p:nvSpPr>
          <p:cNvPr id="16" name="TextBox 15">
            <a:extLst>
              <a:ext uri="{FF2B5EF4-FFF2-40B4-BE49-F238E27FC236}">
                <a16:creationId xmlns:a16="http://schemas.microsoft.com/office/drawing/2014/main" id="{2C938D61-8C79-D852-DB3D-723852CCC2AC}"/>
              </a:ext>
            </a:extLst>
          </p:cNvPr>
          <p:cNvSpPr txBox="1"/>
          <p:nvPr/>
        </p:nvSpPr>
        <p:spPr>
          <a:xfrm flipH="1">
            <a:off x="1044221" y="5297771"/>
            <a:ext cx="10103555" cy="584775"/>
          </a:xfrm>
          <a:prstGeom prst="rect">
            <a:avLst/>
          </a:prstGeom>
          <a:noFill/>
        </p:spPr>
        <p:txBody>
          <a:bodyPr wrap="square" rtlCol="0">
            <a:spAutoFit/>
          </a:bodyPr>
          <a:lstStyle/>
          <a:p>
            <a:pPr algn="ctr"/>
            <a:r>
              <a:rPr lang="en-US" sz="3200" dirty="0">
                <a:solidFill>
                  <a:schemeClr val="accent2"/>
                </a:solidFill>
              </a:rPr>
              <a:t>Adaptive scheduling of </a:t>
            </a:r>
            <a:r>
              <a:rPr lang="en-US" sz="3200" i="1" dirty="0">
                <a:solidFill>
                  <a:schemeClr val="accent2"/>
                </a:solidFill>
              </a:rPr>
              <a:t>multiple</a:t>
            </a:r>
            <a:r>
              <a:rPr lang="en-US" sz="3200" dirty="0">
                <a:solidFill>
                  <a:schemeClr val="accent2"/>
                </a:solidFill>
              </a:rPr>
              <a:t> jobs</a:t>
            </a:r>
          </a:p>
        </p:txBody>
      </p:sp>
    </p:spTree>
    <p:extLst>
      <p:ext uri="{BB962C8B-B14F-4D97-AF65-F5344CB8AC3E}">
        <p14:creationId xmlns:p14="http://schemas.microsoft.com/office/powerpoint/2010/main" val="353595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26E7-087D-43AA-A52D-257F9F6B29AF}"/>
              </a:ext>
            </a:extLst>
          </p:cNvPr>
          <p:cNvSpPr>
            <a:spLocks noGrp="1"/>
          </p:cNvSpPr>
          <p:nvPr>
            <p:ph type="title"/>
          </p:nvPr>
        </p:nvSpPr>
        <p:spPr/>
        <p:txBody>
          <a:bodyPr/>
          <a:lstStyle/>
          <a:p>
            <a:r>
              <a:rPr lang="en-US" dirty="0">
                <a:solidFill>
                  <a:schemeClr val="bg1"/>
                </a:solidFill>
              </a:rPr>
              <a:t>Elastic Scheduling</a:t>
            </a:r>
          </a:p>
        </p:txBody>
      </p:sp>
      <p:sp>
        <p:nvSpPr>
          <p:cNvPr id="3" name="Content Placeholder 2">
            <a:extLst>
              <a:ext uri="{FF2B5EF4-FFF2-40B4-BE49-F238E27FC236}">
                <a16:creationId xmlns:a16="http://schemas.microsoft.com/office/drawing/2014/main" id="{B95960B6-BEB4-3B60-35E7-0C6F8A7AC443}"/>
              </a:ext>
            </a:extLst>
          </p:cNvPr>
          <p:cNvSpPr>
            <a:spLocks noGrp="1"/>
          </p:cNvSpPr>
          <p:nvPr>
            <p:ph idx="1"/>
          </p:nvPr>
        </p:nvSpPr>
        <p:spPr/>
        <p:txBody>
          <a:bodyPr>
            <a:normAutofit/>
          </a:bodyPr>
          <a:lstStyle/>
          <a:p>
            <a:pPr marL="0" indent="0" algn="ctr">
              <a:buNone/>
            </a:pPr>
            <a:r>
              <a:rPr lang="en-US" sz="3200" dirty="0">
                <a:solidFill>
                  <a:schemeClr val="bg1"/>
                </a:solidFill>
              </a:rPr>
              <a:t>Introduced by </a:t>
            </a:r>
            <a:r>
              <a:rPr lang="en-US" sz="3200" dirty="0" err="1">
                <a:solidFill>
                  <a:schemeClr val="bg1"/>
                </a:solidFill>
              </a:rPr>
              <a:t>Buttazzo</a:t>
            </a:r>
            <a:r>
              <a:rPr lang="en-US" sz="3200" dirty="0">
                <a:solidFill>
                  <a:schemeClr val="bg1"/>
                </a:solidFill>
              </a:rPr>
              <a:t> et al. at RTSS 1998</a:t>
            </a:r>
          </a:p>
          <a:p>
            <a:pPr marL="0" indent="0" algn="ctr">
              <a:buNone/>
            </a:pPr>
            <a:endParaRPr lang="en-US" sz="3200" dirty="0">
              <a:solidFill>
                <a:schemeClr val="bg1"/>
              </a:solidFill>
            </a:endParaRPr>
          </a:p>
          <a:p>
            <a:pPr marL="0" indent="0" algn="ctr">
              <a:buNone/>
            </a:pPr>
            <a:r>
              <a:rPr lang="en-US" sz="3200" dirty="0">
                <a:solidFill>
                  <a:schemeClr val="bg1"/>
                </a:solidFill>
              </a:rPr>
              <a:t>Adaptation for overutilized </a:t>
            </a:r>
            <a:r>
              <a:rPr lang="en-US" sz="3200" i="1" dirty="0">
                <a:solidFill>
                  <a:schemeClr val="bg1"/>
                </a:solidFill>
              </a:rPr>
              <a:t>recurrent</a:t>
            </a:r>
            <a:r>
              <a:rPr lang="en-US" sz="3200" dirty="0">
                <a:solidFill>
                  <a:schemeClr val="bg1"/>
                </a:solidFill>
              </a:rPr>
              <a:t> task systems</a:t>
            </a:r>
          </a:p>
          <a:p>
            <a:pPr marL="0" indent="0" algn="ctr">
              <a:buNone/>
            </a:pPr>
            <a:endParaRPr lang="en-US" sz="3200" dirty="0">
              <a:solidFill>
                <a:schemeClr val="bg1"/>
              </a:solidFill>
            </a:endParaRPr>
          </a:p>
          <a:p>
            <a:pPr marL="0" indent="0" algn="ctr">
              <a:buNone/>
            </a:pPr>
            <a:r>
              <a:rPr lang="en-US" sz="3200" dirty="0">
                <a:solidFill>
                  <a:schemeClr val="bg1"/>
                </a:solidFill>
              </a:rPr>
              <a:t>Task utilizations reduced in weighted fair fashion</a:t>
            </a:r>
          </a:p>
          <a:p>
            <a:pPr marL="0" indent="0" algn="ctr">
              <a:buNone/>
            </a:pPr>
            <a:endParaRPr lang="en-US" sz="3200" dirty="0">
              <a:solidFill>
                <a:schemeClr val="bg1"/>
              </a:solidFill>
            </a:endParaRPr>
          </a:p>
          <a:p>
            <a:pPr marL="0" indent="0" algn="ctr">
              <a:buNone/>
            </a:pPr>
            <a:r>
              <a:rPr lang="en-US" sz="3200" dirty="0">
                <a:solidFill>
                  <a:schemeClr val="bg1"/>
                </a:solidFill>
              </a:rPr>
              <a:t>Each task constrained with a minimum utilization</a:t>
            </a:r>
          </a:p>
        </p:txBody>
      </p:sp>
      <p:sp>
        <p:nvSpPr>
          <p:cNvPr id="4" name="Slide Number Placeholder 3">
            <a:extLst>
              <a:ext uri="{FF2B5EF4-FFF2-40B4-BE49-F238E27FC236}">
                <a16:creationId xmlns:a16="http://schemas.microsoft.com/office/drawing/2014/main" id="{C65AF2B2-479A-D968-9F13-DD6FCCD12DC3}"/>
              </a:ext>
            </a:extLst>
          </p:cNvPr>
          <p:cNvSpPr>
            <a:spLocks noGrp="1"/>
          </p:cNvSpPr>
          <p:nvPr>
            <p:ph type="sldNum" sz="quarter" idx="12"/>
          </p:nvPr>
        </p:nvSpPr>
        <p:spPr/>
        <p:txBody>
          <a:bodyPr/>
          <a:lstStyle/>
          <a:p>
            <a:fld id="{51DD5922-B374-4C29-B160-3B2A2AD243A0}" type="slidenum">
              <a:rPr lang="en-US" smtClean="0">
                <a:solidFill>
                  <a:schemeClr val="bg1"/>
                </a:solidFill>
              </a:rPr>
              <a:t>19</a:t>
            </a:fld>
            <a:endParaRPr lang="en-US">
              <a:solidFill>
                <a:schemeClr val="bg1"/>
              </a:solidFill>
            </a:endParaRPr>
          </a:p>
        </p:txBody>
      </p:sp>
    </p:spTree>
    <p:extLst>
      <p:ext uri="{BB962C8B-B14F-4D97-AF65-F5344CB8AC3E}">
        <p14:creationId xmlns:p14="http://schemas.microsoft.com/office/powerpoint/2010/main" val="88659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D4F51E-1DD6-1864-D596-524747D081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72300" y="-171450"/>
            <a:ext cx="4610098" cy="2305050"/>
          </a:xfrm>
          <a:prstGeom prst="rect">
            <a:avLst/>
          </a:prstGeom>
        </p:spPr>
      </p:pic>
      <p:pic>
        <p:nvPicPr>
          <p:cNvPr id="18" name="Picture 17" descr="A logo of a company&#10;&#10;Description automatically generated">
            <a:extLst>
              <a:ext uri="{FF2B5EF4-FFF2-40B4-BE49-F238E27FC236}">
                <a16:creationId xmlns:a16="http://schemas.microsoft.com/office/drawing/2014/main" id="{76CC768C-B9B4-40BA-F5B0-1427CA656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0589" y="96347"/>
            <a:ext cx="1769456" cy="1769456"/>
          </a:xfrm>
          <a:prstGeom prst="rect">
            <a:avLst/>
          </a:prstGeom>
        </p:spPr>
      </p:pic>
      <p:pic>
        <p:nvPicPr>
          <p:cNvPr id="7" name="Picture 6" descr="A red and yellow explosion in space&#10;&#10;Description automatically generated">
            <a:extLst>
              <a:ext uri="{FF2B5EF4-FFF2-40B4-BE49-F238E27FC236}">
                <a16:creationId xmlns:a16="http://schemas.microsoft.com/office/drawing/2014/main" id="{92E9093A-BE63-A75A-EDDE-EAB36C3AC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5802"/>
            <a:ext cx="12192000" cy="2906395"/>
          </a:xfrm>
          <a:prstGeom prst="rect">
            <a:avLst/>
          </a:prstGeom>
        </p:spPr>
      </p:pic>
      <p:sp>
        <p:nvSpPr>
          <p:cNvPr id="8" name="TextBox 7">
            <a:extLst>
              <a:ext uri="{FF2B5EF4-FFF2-40B4-BE49-F238E27FC236}">
                <a16:creationId xmlns:a16="http://schemas.microsoft.com/office/drawing/2014/main" id="{2771B590-DD52-BE31-44BF-064882001ABD}"/>
              </a:ext>
            </a:extLst>
          </p:cNvPr>
          <p:cNvSpPr txBox="1"/>
          <p:nvPr/>
        </p:nvSpPr>
        <p:spPr>
          <a:xfrm>
            <a:off x="0" y="5899512"/>
            <a:ext cx="12192000" cy="830997"/>
          </a:xfrm>
          <a:prstGeom prst="rect">
            <a:avLst/>
          </a:prstGeom>
          <a:noFill/>
        </p:spPr>
        <p:txBody>
          <a:bodyPr wrap="square" rtlCol="0">
            <a:spAutoFit/>
          </a:bodyPr>
          <a:lstStyle/>
          <a:p>
            <a:pPr algn="ctr"/>
            <a:r>
              <a:rPr lang="en-US" sz="2400">
                <a:solidFill>
                  <a:schemeClr val="bg1"/>
                </a:solidFill>
              </a:rPr>
              <a:t>A “space-based time-domain and multi-messenger program”</a:t>
            </a:r>
          </a:p>
          <a:p>
            <a:pPr algn="ctr"/>
            <a:r>
              <a:rPr lang="en-US" sz="2400">
                <a:solidFill>
                  <a:schemeClr val="bg1"/>
                </a:solidFill>
              </a:rPr>
              <a:t>is a top priority</a:t>
            </a:r>
          </a:p>
        </p:txBody>
      </p:sp>
      <p:pic>
        <p:nvPicPr>
          <p:cNvPr id="10" name="Picture 9" descr="A blue background with white text&#10;&#10;Description automatically generated">
            <a:extLst>
              <a:ext uri="{FF2B5EF4-FFF2-40B4-BE49-F238E27FC236}">
                <a16:creationId xmlns:a16="http://schemas.microsoft.com/office/drawing/2014/main" id="{E66237D5-CC2B-9495-8E40-24F227567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512538" cy="1975802"/>
          </a:xfrm>
          <a:prstGeom prst="rect">
            <a:avLst/>
          </a:prstGeom>
        </p:spPr>
      </p:pic>
      <p:pic>
        <p:nvPicPr>
          <p:cNvPr id="16" name="Picture 15" descr="A picture containing text, transport, wheel&#10;&#10;Description automatically generated">
            <a:extLst>
              <a:ext uri="{FF2B5EF4-FFF2-40B4-BE49-F238E27FC236}">
                <a16:creationId xmlns:a16="http://schemas.microsoft.com/office/drawing/2014/main" id="{6897DFC4-C2C2-1F39-4B59-D2DAE8289D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2856" y="54360"/>
            <a:ext cx="1857375" cy="1867082"/>
          </a:xfrm>
          <a:prstGeom prst="rect">
            <a:avLst/>
          </a:prstGeom>
        </p:spPr>
      </p:pic>
      <p:sp>
        <p:nvSpPr>
          <p:cNvPr id="19" name="TextBox 18">
            <a:extLst>
              <a:ext uri="{FF2B5EF4-FFF2-40B4-BE49-F238E27FC236}">
                <a16:creationId xmlns:a16="http://schemas.microsoft.com/office/drawing/2014/main" id="{A6B6D0E2-F20F-05FD-E695-1761BA469BC5}"/>
              </a:ext>
            </a:extLst>
          </p:cNvPr>
          <p:cNvSpPr txBox="1"/>
          <p:nvPr/>
        </p:nvSpPr>
        <p:spPr>
          <a:xfrm>
            <a:off x="2064639" y="4992196"/>
            <a:ext cx="7454265" cy="954107"/>
          </a:xfrm>
          <a:prstGeom prst="rect">
            <a:avLst/>
          </a:prstGeom>
          <a:noFill/>
        </p:spPr>
        <p:txBody>
          <a:bodyPr wrap="square" rtlCol="0">
            <a:spAutoFit/>
          </a:bodyPr>
          <a:lstStyle/>
          <a:p>
            <a:pPr algn="ctr"/>
            <a:r>
              <a:rPr lang="en-US" sz="2800">
                <a:solidFill>
                  <a:schemeClr val="bg1"/>
                </a:solidFill>
              </a:rPr>
              <a:t>Pathways to Discovery in Astronomy and Astrophysics for the 2020s</a:t>
            </a:r>
          </a:p>
        </p:txBody>
      </p:sp>
      <p:sp>
        <p:nvSpPr>
          <p:cNvPr id="20" name="TextBox 19">
            <a:extLst>
              <a:ext uri="{FF2B5EF4-FFF2-40B4-BE49-F238E27FC236}">
                <a16:creationId xmlns:a16="http://schemas.microsoft.com/office/drawing/2014/main" id="{A793C7EF-58C9-44F8-3946-232406EF94EB}"/>
              </a:ext>
            </a:extLst>
          </p:cNvPr>
          <p:cNvSpPr txBox="1"/>
          <p:nvPr/>
        </p:nvSpPr>
        <p:spPr>
          <a:xfrm>
            <a:off x="2064638" y="5184244"/>
            <a:ext cx="7454265" cy="523220"/>
          </a:xfrm>
          <a:prstGeom prst="rect">
            <a:avLst/>
          </a:prstGeom>
          <a:noFill/>
        </p:spPr>
        <p:txBody>
          <a:bodyPr wrap="square" rtlCol="0">
            <a:spAutoFit/>
          </a:bodyPr>
          <a:lstStyle/>
          <a:p>
            <a:pPr algn="ctr"/>
            <a:r>
              <a:rPr lang="en-US" sz="2800">
                <a:solidFill>
                  <a:schemeClr val="bg1"/>
                </a:solidFill>
              </a:rPr>
              <a:t>ASTRO2020 Decadal Survey</a:t>
            </a:r>
          </a:p>
        </p:txBody>
      </p:sp>
      <p:sp>
        <p:nvSpPr>
          <p:cNvPr id="21" name="Slide Number Placeholder 20">
            <a:extLst>
              <a:ext uri="{FF2B5EF4-FFF2-40B4-BE49-F238E27FC236}">
                <a16:creationId xmlns:a16="http://schemas.microsoft.com/office/drawing/2014/main" id="{4B731654-FFD5-36F9-9A45-B9204FA3C7D9}"/>
              </a:ext>
            </a:extLst>
          </p:cNvPr>
          <p:cNvSpPr>
            <a:spLocks noGrp="1"/>
          </p:cNvSpPr>
          <p:nvPr>
            <p:ph type="sldNum" sz="quarter" idx="12"/>
          </p:nvPr>
        </p:nvSpPr>
        <p:spPr/>
        <p:txBody>
          <a:bodyPr/>
          <a:lstStyle/>
          <a:p>
            <a:fld id="{51DD5922-B374-4C29-B160-3B2A2AD243A0}" type="slidenum">
              <a:rPr lang="en-US" smtClean="0">
                <a:solidFill>
                  <a:schemeClr val="bg1"/>
                </a:solidFill>
              </a:rPr>
              <a:t>2</a:t>
            </a:fld>
            <a:endParaRPr lang="en-US">
              <a:solidFill>
                <a:schemeClr val="bg1"/>
              </a:solidFill>
            </a:endParaRPr>
          </a:p>
        </p:txBody>
      </p:sp>
    </p:spTree>
    <p:extLst>
      <p:ext uri="{BB962C8B-B14F-4D97-AF65-F5344CB8AC3E}">
        <p14:creationId xmlns:p14="http://schemas.microsoft.com/office/powerpoint/2010/main" val="375569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26E7-087D-43AA-A52D-257F9F6B29AF}"/>
              </a:ext>
            </a:extLst>
          </p:cNvPr>
          <p:cNvSpPr>
            <a:spLocks noGrp="1"/>
          </p:cNvSpPr>
          <p:nvPr>
            <p:ph type="title"/>
          </p:nvPr>
        </p:nvSpPr>
        <p:spPr/>
        <p:txBody>
          <a:bodyPr/>
          <a:lstStyle/>
          <a:p>
            <a:r>
              <a:rPr lang="en-US" dirty="0">
                <a:solidFill>
                  <a:schemeClr val="bg1"/>
                </a:solidFill>
              </a:rPr>
              <a:t>EDF Job Scheduling</a:t>
            </a:r>
          </a:p>
        </p:txBody>
      </p:sp>
      <p:sp>
        <p:nvSpPr>
          <p:cNvPr id="4" name="Slide Number Placeholder 3">
            <a:extLst>
              <a:ext uri="{FF2B5EF4-FFF2-40B4-BE49-F238E27FC236}">
                <a16:creationId xmlns:a16="http://schemas.microsoft.com/office/drawing/2014/main" id="{C65AF2B2-479A-D968-9F13-DD6FCCD12DC3}"/>
              </a:ext>
            </a:extLst>
          </p:cNvPr>
          <p:cNvSpPr>
            <a:spLocks noGrp="1"/>
          </p:cNvSpPr>
          <p:nvPr>
            <p:ph type="sldNum" sz="quarter" idx="12"/>
          </p:nvPr>
        </p:nvSpPr>
        <p:spPr/>
        <p:txBody>
          <a:bodyPr/>
          <a:lstStyle/>
          <a:p>
            <a:fld id="{51DD5922-B374-4C29-B160-3B2A2AD243A0}" type="slidenum">
              <a:rPr lang="en-US" smtClean="0">
                <a:solidFill>
                  <a:schemeClr val="bg1"/>
                </a:solidFill>
              </a:rPr>
              <a:t>20</a:t>
            </a:fld>
            <a:endParaRPr lang="en-US">
              <a:solidFill>
                <a:schemeClr val="bg1"/>
              </a:solidFill>
            </a:endParaRPr>
          </a:p>
        </p:txBody>
      </p:sp>
      <p:cxnSp>
        <p:nvCxnSpPr>
          <p:cNvPr id="11" name="Straight Arrow Connector 10">
            <a:extLst>
              <a:ext uri="{FF2B5EF4-FFF2-40B4-BE49-F238E27FC236}">
                <a16:creationId xmlns:a16="http://schemas.microsoft.com/office/drawing/2014/main" id="{780611A3-6990-E16A-DDEA-76416DDDFEB8}"/>
              </a:ext>
            </a:extLst>
          </p:cNvPr>
          <p:cNvCxnSpPr>
            <a:cxnSpLocks/>
          </p:cNvCxnSpPr>
          <p:nvPr/>
        </p:nvCxnSpPr>
        <p:spPr>
          <a:xfrm flipV="1">
            <a:off x="1371600" y="1841500"/>
            <a:ext cx="0" cy="1130300"/>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Rectangle 13">
            <a:extLst>
              <a:ext uri="{FF2B5EF4-FFF2-40B4-BE49-F238E27FC236}">
                <a16:creationId xmlns:a16="http://schemas.microsoft.com/office/drawing/2014/main" id="{0B84A76A-AF65-0FB7-4BB4-D2874F98AD27}"/>
              </a:ext>
            </a:extLst>
          </p:cNvPr>
          <p:cNvSpPr/>
          <p:nvPr/>
        </p:nvSpPr>
        <p:spPr>
          <a:xfrm>
            <a:off x="1403349" y="2451100"/>
            <a:ext cx="1685288" cy="520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C1763CCD-1AA2-6EFA-EB75-A5611F0F5EDB}"/>
              </a:ext>
            </a:extLst>
          </p:cNvPr>
          <p:cNvCxnSpPr>
            <a:cxnSpLocks/>
          </p:cNvCxnSpPr>
          <p:nvPr/>
        </p:nvCxnSpPr>
        <p:spPr>
          <a:xfrm>
            <a:off x="4124960" y="1885950"/>
            <a:ext cx="0" cy="1130300"/>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DC38BEED-1202-F838-32B5-C56F40C78052}"/>
              </a:ext>
            </a:extLst>
          </p:cNvPr>
          <p:cNvCxnSpPr>
            <a:cxnSpLocks/>
          </p:cNvCxnSpPr>
          <p:nvPr/>
        </p:nvCxnSpPr>
        <p:spPr>
          <a:xfrm flipV="1">
            <a:off x="2425700" y="3295650"/>
            <a:ext cx="0" cy="1130300"/>
          </a:xfrm>
          <a:prstGeom prst="straightConnector1">
            <a:avLst/>
          </a:prstGeom>
          <a:ln w="571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Rectangle 16">
            <a:extLst>
              <a:ext uri="{FF2B5EF4-FFF2-40B4-BE49-F238E27FC236}">
                <a16:creationId xmlns:a16="http://schemas.microsoft.com/office/drawing/2014/main" id="{6D61FE4B-E0BC-79E8-779E-9E51EF896AF6}"/>
              </a:ext>
            </a:extLst>
          </p:cNvPr>
          <p:cNvSpPr/>
          <p:nvPr/>
        </p:nvSpPr>
        <p:spPr>
          <a:xfrm>
            <a:off x="2457448" y="3905250"/>
            <a:ext cx="1885951" cy="5207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D76EB9A9-FE04-CB4A-0A4C-500F7342315A}"/>
              </a:ext>
            </a:extLst>
          </p:cNvPr>
          <p:cNvCxnSpPr>
            <a:cxnSpLocks/>
          </p:cNvCxnSpPr>
          <p:nvPr/>
        </p:nvCxnSpPr>
        <p:spPr>
          <a:xfrm>
            <a:off x="4861560" y="3346450"/>
            <a:ext cx="0" cy="1130300"/>
          </a:xfrm>
          <a:prstGeom prst="straightConnector1">
            <a:avLst/>
          </a:prstGeom>
          <a:ln w="571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0D38891B-071D-DC1C-23DB-99872AD49F40}"/>
              </a:ext>
            </a:extLst>
          </p:cNvPr>
          <p:cNvCxnSpPr>
            <a:cxnSpLocks/>
          </p:cNvCxnSpPr>
          <p:nvPr/>
        </p:nvCxnSpPr>
        <p:spPr>
          <a:xfrm flipV="1">
            <a:off x="3886836" y="4938712"/>
            <a:ext cx="0" cy="1130300"/>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Rectangle 19">
            <a:extLst>
              <a:ext uri="{FF2B5EF4-FFF2-40B4-BE49-F238E27FC236}">
                <a16:creationId xmlns:a16="http://schemas.microsoft.com/office/drawing/2014/main" id="{BB59F2A3-9328-5D6E-0028-F95C8CB38F5B}"/>
              </a:ext>
            </a:extLst>
          </p:cNvPr>
          <p:cNvSpPr/>
          <p:nvPr/>
        </p:nvSpPr>
        <p:spPr>
          <a:xfrm>
            <a:off x="3918584" y="5548312"/>
            <a:ext cx="3739516" cy="520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F6C6A9C7-6776-01A6-7345-DB57F69E6433}"/>
              </a:ext>
            </a:extLst>
          </p:cNvPr>
          <p:cNvCxnSpPr>
            <a:cxnSpLocks/>
          </p:cNvCxnSpPr>
          <p:nvPr/>
        </p:nvCxnSpPr>
        <p:spPr>
          <a:xfrm>
            <a:off x="8240396" y="4989512"/>
            <a:ext cx="0" cy="1130300"/>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7E19ACF7-9FEC-DBE9-369A-166DFEE58166}"/>
              </a:ext>
            </a:extLst>
          </p:cNvPr>
          <p:cNvCxnSpPr>
            <a:cxnSpLocks/>
          </p:cNvCxnSpPr>
          <p:nvPr/>
        </p:nvCxnSpPr>
        <p:spPr>
          <a:xfrm flipV="1">
            <a:off x="2425700" y="1257300"/>
            <a:ext cx="0" cy="2038350"/>
          </a:xfrm>
          <a:prstGeom prst="straightConnector1">
            <a:avLst/>
          </a:prstGeom>
          <a:ln w="571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661448C2-5E32-8DD7-1B8A-45CB7B40007E}"/>
              </a:ext>
            </a:extLst>
          </p:cNvPr>
          <p:cNvCxnSpPr>
            <a:cxnSpLocks/>
          </p:cNvCxnSpPr>
          <p:nvPr/>
        </p:nvCxnSpPr>
        <p:spPr>
          <a:xfrm flipV="1">
            <a:off x="4861560" y="1320800"/>
            <a:ext cx="0" cy="2038350"/>
          </a:xfrm>
          <a:prstGeom prst="straightConnector1">
            <a:avLst/>
          </a:prstGeom>
          <a:ln w="571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56797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26E7-087D-43AA-A52D-257F9F6B29AF}"/>
              </a:ext>
            </a:extLst>
          </p:cNvPr>
          <p:cNvSpPr>
            <a:spLocks noGrp="1"/>
          </p:cNvSpPr>
          <p:nvPr>
            <p:ph type="title"/>
          </p:nvPr>
        </p:nvSpPr>
        <p:spPr/>
        <p:txBody>
          <a:bodyPr/>
          <a:lstStyle/>
          <a:p>
            <a:r>
              <a:rPr lang="en-US" dirty="0">
                <a:solidFill>
                  <a:schemeClr val="bg1"/>
                </a:solidFill>
              </a:rPr>
              <a:t>EDF Job Scheduling</a:t>
            </a:r>
          </a:p>
        </p:txBody>
      </p:sp>
      <p:sp>
        <p:nvSpPr>
          <p:cNvPr id="3" name="Content Placeholder 2">
            <a:extLst>
              <a:ext uri="{FF2B5EF4-FFF2-40B4-BE49-F238E27FC236}">
                <a16:creationId xmlns:a16="http://schemas.microsoft.com/office/drawing/2014/main" id="{B95960B6-BEB4-3B60-35E7-0C6F8A7AC443}"/>
              </a:ext>
            </a:extLst>
          </p:cNvPr>
          <p:cNvSpPr>
            <a:spLocks noGrp="1"/>
          </p:cNvSpPr>
          <p:nvPr>
            <p:ph idx="1"/>
          </p:nvPr>
        </p:nvSpPr>
        <p:spPr/>
        <p:txBody>
          <a:bodyPr/>
          <a:lstStyle/>
          <a:p>
            <a:pPr marL="0" indent="0" algn="ctr">
              <a:buNone/>
            </a:pPr>
            <a:r>
              <a:rPr lang="en-US" dirty="0">
                <a:solidFill>
                  <a:schemeClr val="bg1"/>
                </a:solidFill>
              </a:rPr>
              <a:t>A job is EDF-schedulable if the sum of its remaining execution time,</a:t>
            </a:r>
          </a:p>
          <a:p>
            <a:pPr marL="0" indent="0" algn="ctr">
              <a:buNone/>
            </a:pPr>
            <a:endParaRPr lang="en-US" dirty="0">
              <a:solidFill>
                <a:schemeClr val="bg1"/>
              </a:solidFill>
            </a:endParaRPr>
          </a:p>
          <a:p>
            <a:pPr marL="0" indent="0" algn="ctr">
              <a:buNone/>
            </a:pPr>
            <a:r>
              <a:rPr lang="en-US" dirty="0">
                <a:solidFill>
                  <a:schemeClr val="bg1"/>
                </a:solidFill>
              </a:rPr>
              <a:t>plus the remaining execution time of jobs with earlier deadlines,</a:t>
            </a:r>
          </a:p>
          <a:p>
            <a:pPr marL="0" indent="0" algn="ctr">
              <a:buNone/>
            </a:pPr>
            <a:endParaRPr lang="en-US" dirty="0">
              <a:solidFill>
                <a:schemeClr val="bg1"/>
              </a:solidFill>
            </a:endParaRPr>
          </a:p>
          <a:p>
            <a:pPr marL="0" indent="0" algn="ctr">
              <a:buNone/>
            </a:pPr>
            <a:r>
              <a:rPr lang="en-US" dirty="0">
                <a:solidFill>
                  <a:schemeClr val="bg1"/>
                </a:solidFill>
              </a:rPr>
              <a:t>does not exceed the time until its deadline</a:t>
            </a:r>
          </a:p>
        </p:txBody>
      </p:sp>
      <p:sp>
        <p:nvSpPr>
          <p:cNvPr id="4" name="Slide Number Placeholder 3">
            <a:extLst>
              <a:ext uri="{FF2B5EF4-FFF2-40B4-BE49-F238E27FC236}">
                <a16:creationId xmlns:a16="http://schemas.microsoft.com/office/drawing/2014/main" id="{C65AF2B2-479A-D968-9F13-DD6FCCD12DC3}"/>
              </a:ext>
            </a:extLst>
          </p:cNvPr>
          <p:cNvSpPr>
            <a:spLocks noGrp="1"/>
          </p:cNvSpPr>
          <p:nvPr>
            <p:ph type="sldNum" sz="quarter" idx="12"/>
          </p:nvPr>
        </p:nvSpPr>
        <p:spPr/>
        <p:txBody>
          <a:bodyPr/>
          <a:lstStyle/>
          <a:p>
            <a:fld id="{51DD5922-B374-4C29-B160-3B2A2AD243A0}" type="slidenum">
              <a:rPr lang="en-US" smtClean="0">
                <a:solidFill>
                  <a:schemeClr val="bg1"/>
                </a:solidFill>
              </a:rPr>
              <a:t>21</a:t>
            </a:fld>
            <a:endParaRPr lang="en-US">
              <a:solidFill>
                <a:schemeClr val="bg1"/>
              </a:solidFill>
            </a:endParaRPr>
          </a:p>
        </p:txBody>
      </p:sp>
    </p:spTree>
    <p:extLst>
      <p:ext uri="{BB962C8B-B14F-4D97-AF65-F5344CB8AC3E}">
        <p14:creationId xmlns:p14="http://schemas.microsoft.com/office/powerpoint/2010/main" val="43680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26E7-087D-43AA-A52D-257F9F6B29AF}"/>
              </a:ext>
            </a:extLst>
          </p:cNvPr>
          <p:cNvSpPr>
            <a:spLocks noGrp="1"/>
          </p:cNvSpPr>
          <p:nvPr>
            <p:ph type="title"/>
          </p:nvPr>
        </p:nvSpPr>
        <p:spPr/>
        <p:txBody>
          <a:bodyPr/>
          <a:lstStyle/>
          <a:p>
            <a:r>
              <a:rPr lang="en-US" dirty="0">
                <a:solidFill>
                  <a:schemeClr val="bg1"/>
                </a:solidFill>
              </a:rPr>
              <a:t>Elastic Job Scheduling</a:t>
            </a:r>
          </a:p>
        </p:txBody>
      </p:sp>
      <p:sp>
        <p:nvSpPr>
          <p:cNvPr id="4" name="Slide Number Placeholder 3">
            <a:extLst>
              <a:ext uri="{FF2B5EF4-FFF2-40B4-BE49-F238E27FC236}">
                <a16:creationId xmlns:a16="http://schemas.microsoft.com/office/drawing/2014/main" id="{C65AF2B2-479A-D968-9F13-DD6FCCD12DC3}"/>
              </a:ext>
            </a:extLst>
          </p:cNvPr>
          <p:cNvSpPr>
            <a:spLocks noGrp="1"/>
          </p:cNvSpPr>
          <p:nvPr>
            <p:ph type="sldNum" sz="quarter" idx="12"/>
          </p:nvPr>
        </p:nvSpPr>
        <p:spPr/>
        <p:txBody>
          <a:bodyPr/>
          <a:lstStyle/>
          <a:p>
            <a:fld id="{51DD5922-B374-4C29-B160-3B2A2AD243A0}" type="slidenum">
              <a:rPr lang="en-US" smtClean="0">
                <a:solidFill>
                  <a:schemeClr val="bg1"/>
                </a:solidFill>
              </a:rPr>
              <a:t>22</a:t>
            </a:fld>
            <a:endParaRPr lang="en-US">
              <a:solidFill>
                <a:schemeClr val="bg1"/>
              </a:solidFill>
            </a:endParaRPr>
          </a:p>
        </p:txBody>
      </p:sp>
      <p:cxnSp>
        <p:nvCxnSpPr>
          <p:cNvPr id="11" name="Straight Arrow Connector 10">
            <a:extLst>
              <a:ext uri="{FF2B5EF4-FFF2-40B4-BE49-F238E27FC236}">
                <a16:creationId xmlns:a16="http://schemas.microsoft.com/office/drawing/2014/main" id="{780611A3-6990-E16A-DDEA-76416DDDFEB8}"/>
              </a:ext>
            </a:extLst>
          </p:cNvPr>
          <p:cNvCxnSpPr>
            <a:cxnSpLocks/>
          </p:cNvCxnSpPr>
          <p:nvPr/>
        </p:nvCxnSpPr>
        <p:spPr>
          <a:xfrm flipV="1">
            <a:off x="1371600" y="1841500"/>
            <a:ext cx="0" cy="1130300"/>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Rectangle 13">
            <a:extLst>
              <a:ext uri="{FF2B5EF4-FFF2-40B4-BE49-F238E27FC236}">
                <a16:creationId xmlns:a16="http://schemas.microsoft.com/office/drawing/2014/main" id="{0B84A76A-AF65-0FB7-4BB4-D2874F98AD27}"/>
              </a:ext>
            </a:extLst>
          </p:cNvPr>
          <p:cNvSpPr/>
          <p:nvPr/>
        </p:nvSpPr>
        <p:spPr>
          <a:xfrm>
            <a:off x="1403349" y="2451100"/>
            <a:ext cx="1685288" cy="520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C1763CCD-1AA2-6EFA-EB75-A5611F0F5EDB}"/>
              </a:ext>
            </a:extLst>
          </p:cNvPr>
          <p:cNvCxnSpPr>
            <a:cxnSpLocks/>
          </p:cNvCxnSpPr>
          <p:nvPr/>
        </p:nvCxnSpPr>
        <p:spPr>
          <a:xfrm>
            <a:off x="4124960" y="1885950"/>
            <a:ext cx="0" cy="1130300"/>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DC38BEED-1202-F838-32B5-C56F40C78052}"/>
              </a:ext>
            </a:extLst>
          </p:cNvPr>
          <p:cNvCxnSpPr>
            <a:cxnSpLocks/>
          </p:cNvCxnSpPr>
          <p:nvPr/>
        </p:nvCxnSpPr>
        <p:spPr>
          <a:xfrm flipV="1">
            <a:off x="2425700" y="3295650"/>
            <a:ext cx="0" cy="1130300"/>
          </a:xfrm>
          <a:prstGeom prst="straightConnector1">
            <a:avLst/>
          </a:prstGeom>
          <a:ln w="571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Rectangle 16">
            <a:extLst>
              <a:ext uri="{FF2B5EF4-FFF2-40B4-BE49-F238E27FC236}">
                <a16:creationId xmlns:a16="http://schemas.microsoft.com/office/drawing/2014/main" id="{6D61FE4B-E0BC-79E8-779E-9E51EF896AF6}"/>
              </a:ext>
            </a:extLst>
          </p:cNvPr>
          <p:cNvSpPr/>
          <p:nvPr/>
        </p:nvSpPr>
        <p:spPr>
          <a:xfrm>
            <a:off x="2457448" y="3905250"/>
            <a:ext cx="1885951" cy="5207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D76EB9A9-FE04-CB4A-0A4C-500F7342315A}"/>
              </a:ext>
            </a:extLst>
          </p:cNvPr>
          <p:cNvCxnSpPr>
            <a:cxnSpLocks/>
          </p:cNvCxnSpPr>
          <p:nvPr/>
        </p:nvCxnSpPr>
        <p:spPr>
          <a:xfrm>
            <a:off x="4861560" y="3346450"/>
            <a:ext cx="0" cy="1130300"/>
          </a:xfrm>
          <a:prstGeom prst="straightConnector1">
            <a:avLst/>
          </a:prstGeom>
          <a:ln w="571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0D38891B-071D-DC1C-23DB-99872AD49F40}"/>
              </a:ext>
            </a:extLst>
          </p:cNvPr>
          <p:cNvCxnSpPr>
            <a:cxnSpLocks/>
          </p:cNvCxnSpPr>
          <p:nvPr/>
        </p:nvCxnSpPr>
        <p:spPr>
          <a:xfrm flipV="1">
            <a:off x="3886836" y="4938712"/>
            <a:ext cx="0" cy="1130300"/>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Rectangle 19">
            <a:extLst>
              <a:ext uri="{FF2B5EF4-FFF2-40B4-BE49-F238E27FC236}">
                <a16:creationId xmlns:a16="http://schemas.microsoft.com/office/drawing/2014/main" id="{BB59F2A3-9328-5D6E-0028-F95C8CB38F5B}"/>
              </a:ext>
            </a:extLst>
          </p:cNvPr>
          <p:cNvSpPr/>
          <p:nvPr/>
        </p:nvSpPr>
        <p:spPr>
          <a:xfrm>
            <a:off x="3918584" y="5548312"/>
            <a:ext cx="3739516" cy="520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F6C6A9C7-6776-01A6-7345-DB57F69E6433}"/>
              </a:ext>
            </a:extLst>
          </p:cNvPr>
          <p:cNvCxnSpPr>
            <a:cxnSpLocks/>
          </p:cNvCxnSpPr>
          <p:nvPr/>
        </p:nvCxnSpPr>
        <p:spPr>
          <a:xfrm>
            <a:off x="8240396" y="4989512"/>
            <a:ext cx="0" cy="1130300"/>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7E19ACF7-9FEC-DBE9-369A-166DFEE58166}"/>
              </a:ext>
            </a:extLst>
          </p:cNvPr>
          <p:cNvCxnSpPr>
            <a:cxnSpLocks/>
          </p:cNvCxnSpPr>
          <p:nvPr/>
        </p:nvCxnSpPr>
        <p:spPr>
          <a:xfrm flipV="1">
            <a:off x="2425700" y="1257300"/>
            <a:ext cx="0" cy="2038350"/>
          </a:xfrm>
          <a:prstGeom prst="straightConnector1">
            <a:avLst/>
          </a:prstGeom>
          <a:ln w="571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661448C2-5E32-8DD7-1B8A-45CB7B40007E}"/>
              </a:ext>
            </a:extLst>
          </p:cNvPr>
          <p:cNvCxnSpPr>
            <a:cxnSpLocks/>
          </p:cNvCxnSpPr>
          <p:nvPr/>
        </p:nvCxnSpPr>
        <p:spPr>
          <a:xfrm flipV="1">
            <a:off x="4861560" y="1320800"/>
            <a:ext cx="0" cy="2038350"/>
          </a:xfrm>
          <a:prstGeom prst="straightConnector1">
            <a:avLst/>
          </a:prstGeom>
          <a:ln w="571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509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up)">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26E7-087D-43AA-A52D-257F9F6B29AF}"/>
              </a:ext>
            </a:extLst>
          </p:cNvPr>
          <p:cNvSpPr>
            <a:spLocks noGrp="1"/>
          </p:cNvSpPr>
          <p:nvPr>
            <p:ph type="title"/>
          </p:nvPr>
        </p:nvSpPr>
        <p:spPr/>
        <p:txBody>
          <a:bodyPr/>
          <a:lstStyle/>
          <a:p>
            <a:r>
              <a:rPr lang="en-US" dirty="0">
                <a:solidFill>
                  <a:schemeClr val="bg1"/>
                </a:solidFill>
              </a:rPr>
              <a:t>Elastic Job Scheduling</a:t>
            </a:r>
          </a:p>
        </p:txBody>
      </p:sp>
      <p:sp>
        <p:nvSpPr>
          <p:cNvPr id="4" name="Slide Number Placeholder 3">
            <a:extLst>
              <a:ext uri="{FF2B5EF4-FFF2-40B4-BE49-F238E27FC236}">
                <a16:creationId xmlns:a16="http://schemas.microsoft.com/office/drawing/2014/main" id="{C65AF2B2-479A-D968-9F13-DD6FCCD12DC3}"/>
              </a:ext>
            </a:extLst>
          </p:cNvPr>
          <p:cNvSpPr>
            <a:spLocks noGrp="1"/>
          </p:cNvSpPr>
          <p:nvPr>
            <p:ph type="sldNum" sz="quarter" idx="12"/>
          </p:nvPr>
        </p:nvSpPr>
        <p:spPr/>
        <p:txBody>
          <a:bodyPr/>
          <a:lstStyle/>
          <a:p>
            <a:fld id="{51DD5922-B374-4C29-B160-3B2A2AD243A0}" type="slidenum">
              <a:rPr lang="en-US" smtClean="0">
                <a:solidFill>
                  <a:schemeClr val="bg1"/>
                </a:solidFill>
              </a:rPr>
              <a:t>23</a:t>
            </a:fld>
            <a:endParaRPr lang="en-US">
              <a:solidFill>
                <a:schemeClr val="bg1"/>
              </a:solidFill>
            </a:endParaRPr>
          </a:p>
        </p:txBody>
      </p:sp>
      <p:cxnSp>
        <p:nvCxnSpPr>
          <p:cNvPr id="15" name="Straight Arrow Connector 14">
            <a:extLst>
              <a:ext uri="{FF2B5EF4-FFF2-40B4-BE49-F238E27FC236}">
                <a16:creationId xmlns:a16="http://schemas.microsoft.com/office/drawing/2014/main" id="{C1763CCD-1AA2-6EFA-EB75-A5611F0F5EDB}"/>
              </a:ext>
            </a:extLst>
          </p:cNvPr>
          <p:cNvCxnSpPr>
            <a:cxnSpLocks/>
          </p:cNvCxnSpPr>
          <p:nvPr/>
        </p:nvCxnSpPr>
        <p:spPr>
          <a:xfrm>
            <a:off x="4124960" y="3346704"/>
            <a:ext cx="0" cy="1130300"/>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D76EB9A9-FE04-CB4A-0A4C-500F7342315A}"/>
              </a:ext>
            </a:extLst>
          </p:cNvPr>
          <p:cNvCxnSpPr>
            <a:cxnSpLocks/>
          </p:cNvCxnSpPr>
          <p:nvPr/>
        </p:nvCxnSpPr>
        <p:spPr>
          <a:xfrm>
            <a:off x="4861560" y="3346450"/>
            <a:ext cx="0" cy="1130300"/>
          </a:xfrm>
          <a:prstGeom prst="straightConnector1">
            <a:avLst/>
          </a:prstGeom>
          <a:ln w="571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0D38891B-071D-DC1C-23DB-99872AD49F40}"/>
              </a:ext>
            </a:extLst>
          </p:cNvPr>
          <p:cNvCxnSpPr>
            <a:cxnSpLocks/>
          </p:cNvCxnSpPr>
          <p:nvPr/>
        </p:nvCxnSpPr>
        <p:spPr>
          <a:xfrm flipV="1">
            <a:off x="3886836" y="3346704"/>
            <a:ext cx="0" cy="1130300"/>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F6C6A9C7-6776-01A6-7345-DB57F69E6433}"/>
              </a:ext>
            </a:extLst>
          </p:cNvPr>
          <p:cNvCxnSpPr>
            <a:cxnSpLocks/>
          </p:cNvCxnSpPr>
          <p:nvPr/>
        </p:nvCxnSpPr>
        <p:spPr>
          <a:xfrm>
            <a:off x="8240396" y="3346704"/>
            <a:ext cx="0" cy="1130300"/>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Rectangle 2">
            <a:extLst>
              <a:ext uri="{FF2B5EF4-FFF2-40B4-BE49-F238E27FC236}">
                <a16:creationId xmlns:a16="http://schemas.microsoft.com/office/drawing/2014/main" id="{7F2CD54F-62AC-33F8-E4CA-7093334ECB9A}"/>
              </a:ext>
            </a:extLst>
          </p:cNvPr>
          <p:cNvSpPr/>
          <p:nvPr/>
        </p:nvSpPr>
        <p:spPr>
          <a:xfrm>
            <a:off x="3951605" y="4476750"/>
            <a:ext cx="173354" cy="5207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B6F12C-CFA7-2BCA-1F0D-C64128C630D9}"/>
              </a:ext>
            </a:extLst>
          </p:cNvPr>
          <p:cNvSpPr/>
          <p:nvPr/>
        </p:nvSpPr>
        <p:spPr>
          <a:xfrm>
            <a:off x="4124959" y="4476623"/>
            <a:ext cx="1104271" cy="5207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43C072-A1C5-E8CE-FDB7-5C48B5CEE55C}"/>
              </a:ext>
            </a:extLst>
          </p:cNvPr>
          <p:cNvSpPr/>
          <p:nvPr/>
        </p:nvSpPr>
        <p:spPr>
          <a:xfrm>
            <a:off x="5229230" y="4476623"/>
            <a:ext cx="3739516" cy="520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a:extLst>
              <a:ext uri="{FF2B5EF4-FFF2-40B4-BE49-F238E27FC236}">
                <a16:creationId xmlns:a16="http://schemas.microsoft.com/office/drawing/2014/main" id="{6A6B7545-27DB-7CA5-77BF-FD16D4D8E26F}"/>
              </a:ext>
            </a:extLst>
          </p:cNvPr>
          <p:cNvSpPr/>
          <p:nvPr/>
        </p:nvSpPr>
        <p:spPr>
          <a:xfrm rot="5400000">
            <a:off x="4443127" y="4563140"/>
            <a:ext cx="294579" cy="1277625"/>
          </a:xfrm>
          <a:prstGeom prst="rightBrace">
            <a:avLst>
              <a:gd name="adj1" fmla="val 49721"/>
              <a:gd name="adj2" fmla="val 50000"/>
            </a:avLst>
          </a:prstGeom>
          <a:ln w="571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4C672462-1374-AE2E-63BA-F027197FBF90}"/>
              </a:ext>
            </a:extLst>
          </p:cNvPr>
          <p:cNvSpPr/>
          <p:nvPr/>
        </p:nvSpPr>
        <p:spPr>
          <a:xfrm rot="5400000">
            <a:off x="6312884" y="2693255"/>
            <a:ext cx="294579" cy="5017142"/>
          </a:xfrm>
          <a:prstGeom prst="rightBrace">
            <a:avLst>
              <a:gd name="adj1" fmla="val 49721"/>
              <a:gd name="adj2" fmla="val 50000"/>
            </a:avLst>
          </a:prstGeom>
          <a:ln w="571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88F7ACC2-04F3-88F6-C724-40AFCF57DBC5}"/>
              </a:ext>
            </a:extLst>
          </p:cNvPr>
          <p:cNvSpPr txBox="1"/>
          <p:nvPr/>
        </p:nvSpPr>
        <p:spPr>
          <a:xfrm>
            <a:off x="3960385" y="5307504"/>
            <a:ext cx="1285993" cy="369332"/>
          </a:xfrm>
          <a:prstGeom prst="rect">
            <a:avLst/>
          </a:prstGeom>
          <a:noFill/>
        </p:spPr>
        <p:txBody>
          <a:bodyPr wrap="none" rtlCol="0">
            <a:spAutoFit/>
          </a:bodyPr>
          <a:lstStyle/>
          <a:p>
            <a:r>
              <a:rPr lang="en-US" dirty="0">
                <a:solidFill>
                  <a:schemeClr val="bg1"/>
                </a:solidFill>
              </a:rPr>
              <a:t>Compress!</a:t>
            </a:r>
          </a:p>
        </p:txBody>
      </p:sp>
      <p:sp>
        <p:nvSpPr>
          <p:cNvPr id="12" name="TextBox 11">
            <a:extLst>
              <a:ext uri="{FF2B5EF4-FFF2-40B4-BE49-F238E27FC236}">
                <a16:creationId xmlns:a16="http://schemas.microsoft.com/office/drawing/2014/main" id="{2DA7B03B-8384-BF91-BB35-4BBF91284E3B}"/>
              </a:ext>
            </a:extLst>
          </p:cNvPr>
          <p:cNvSpPr txBox="1"/>
          <p:nvPr/>
        </p:nvSpPr>
        <p:spPr>
          <a:xfrm>
            <a:off x="5821568" y="5307504"/>
            <a:ext cx="1285993" cy="369332"/>
          </a:xfrm>
          <a:prstGeom prst="rect">
            <a:avLst/>
          </a:prstGeom>
          <a:noFill/>
        </p:spPr>
        <p:txBody>
          <a:bodyPr wrap="none" rtlCol="0">
            <a:spAutoFit/>
          </a:bodyPr>
          <a:lstStyle/>
          <a:p>
            <a:r>
              <a:rPr lang="en-US" dirty="0">
                <a:solidFill>
                  <a:schemeClr val="bg1"/>
                </a:solidFill>
              </a:rPr>
              <a:t>Compress!</a:t>
            </a:r>
          </a:p>
        </p:txBody>
      </p:sp>
    </p:spTree>
    <p:extLst>
      <p:ext uri="{BB962C8B-B14F-4D97-AF65-F5344CB8AC3E}">
        <p14:creationId xmlns:p14="http://schemas.microsoft.com/office/powerpoint/2010/main" val="3958752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7" grpId="1" animBg="1"/>
      <p:bldP spid="8" grpId="0" animBg="1"/>
      <p:bldP spid="9" grpId="0"/>
      <p:bldP spid="9" grpId="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26E7-087D-43AA-A52D-257F9F6B29AF}"/>
              </a:ext>
            </a:extLst>
          </p:cNvPr>
          <p:cNvSpPr>
            <a:spLocks noGrp="1"/>
          </p:cNvSpPr>
          <p:nvPr>
            <p:ph type="title"/>
          </p:nvPr>
        </p:nvSpPr>
        <p:spPr/>
        <p:txBody>
          <a:bodyPr/>
          <a:lstStyle/>
          <a:p>
            <a:r>
              <a:rPr lang="en-US" dirty="0">
                <a:solidFill>
                  <a:schemeClr val="bg1"/>
                </a:solidFill>
              </a:rPr>
              <a:t>Algorithm Sketch</a:t>
            </a:r>
          </a:p>
        </p:txBody>
      </p:sp>
      <p:sp>
        <p:nvSpPr>
          <p:cNvPr id="3" name="Content Placeholder 2">
            <a:extLst>
              <a:ext uri="{FF2B5EF4-FFF2-40B4-BE49-F238E27FC236}">
                <a16:creationId xmlns:a16="http://schemas.microsoft.com/office/drawing/2014/main" id="{B95960B6-BEB4-3B60-35E7-0C6F8A7AC443}"/>
              </a:ext>
            </a:extLst>
          </p:cNvPr>
          <p:cNvSpPr>
            <a:spLocks noGrp="1"/>
          </p:cNvSpPr>
          <p:nvPr>
            <p:ph idx="1"/>
          </p:nvPr>
        </p:nvSpPr>
        <p:spPr/>
        <p:txBody>
          <a:bodyPr>
            <a:normAutofit lnSpcReduction="10000"/>
          </a:bodyPr>
          <a:lstStyle/>
          <a:p>
            <a:pPr marL="0" indent="0">
              <a:buNone/>
            </a:pPr>
            <a:r>
              <a:rPr lang="en-US" dirty="0">
                <a:solidFill>
                  <a:schemeClr val="bg1"/>
                </a:solidFill>
              </a:rPr>
              <a:t>Sort active jobs by distance to minimum execution time constraint</a:t>
            </a:r>
          </a:p>
          <a:p>
            <a:pPr marL="0" indent="0">
              <a:buNone/>
            </a:pPr>
            <a:r>
              <a:rPr lang="en-US" dirty="0">
                <a:solidFill>
                  <a:schemeClr val="bg1"/>
                </a:solidFill>
              </a:rPr>
              <a:t>For each job:</a:t>
            </a:r>
          </a:p>
          <a:p>
            <a:pPr marL="971550" indent="-514350">
              <a:buFont typeface="+mj-lt"/>
              <a:buAutoNum type="arabicPeriod"/>
            </a:pPr>
            <a:r>
              <a:rPr lang="en-US" dirty="0">
                <a:solidFill>
                  <a:schemeClr val="bg1"/>
                </a:solidFill>
              </a:rPr>
              <a:t>Scan through list of jobs to find those with earlier deadlines</a:t>
            </a:r>
          </a:p>
          <a:p>
            <a:pPr marL="971550" indent="-514350">
              <a:buFont typeface="+mj-lt"/>
              <a:buAutoNum type="arabicPeriod"/>
            </a:pPr>
            <a:r>
              <a:rPr lang="en-US" dirty="0">
                <a:solidFill>
                  <a:schemeClr val="bg1"/>
                </a:solidFill>
              </a:rPr>
              <a:t>Use this to set up workload compression problem</a:t>
            </a:r>
          </a:p>
          <a:p>
            <a:pPr marL="971550" indent="-514350">
              <a:buFont typeface="+mj-lt"/>
              <a:buAutoNum type="arabicPeriod"/>
            </a:pPr>
            <a:r>
              <a:rPr lang="en-US" dirty="0">
                <a:solidFill>
                  <a:schemeClr val="bg1"/>
                </a:solidFill>
              </a:rPr>
              <a:t>Solve in linear time</a:t>
            </a:r>
          </a:p>
          <a:p>
            <a:pPr marL="0" indent="0" algn="ctr">
              <a:buNone/>
            </a:pPr>
            <a:r>
              <a:rPr lang="en-US" dirty="0">
                <a:solidFill>
                  <a:schemeClr val="bg1"/>
                </a:solidFill>
              </a:rPr>
              <a:t>M. Sudvarg, S. Baruah, and C. Gill. “Linear-Time Admission Control for Elastic Scheduling.” Real-Time Systems, Springer, July 2021.</a:t>
            </a:r>
          </a:p>
          <a:p>
            <a:pPr marL="0" indent="0" algn="ctr">
              <a:buNone/>
            </a:pPr>
            <a:endParaRPr lang="en-US" dirty="0">
              <a:solidFill>
                <a:schemeClr val="bg1"/>
              </a:solidFill>
            </a:endParaRPr>
          </a:p>
          <a:p>
            <a:pPr marL="0" indent="0" algn="ctr">
              <a:buNone/>
            </a:pPr>
            <a:r>
              <a:rPr lang="en-US" b="1" dirty="0">
                <a:solidFill>
                  <a:schemeClr val="accent2"/>
                </a:solidFill>
              </a:rPr>
              <a:t>Can we do this faster than quadratic time?</a:t>
            </a:r>
          </a:p>
        </p:txBody>
      </p:sp>
      <p:sp>
        <p:nvSpPr>
          <p:cNvPr id="4" name="Slide Number Placeholder 3">
            <a:extLst>
              <a:ext uri="{FF2B5EF4-FFF2-40B4-BE49-F238E27FC236}">
                <a16:creationId xmlns:a16="http://schemas.microsoft.com/office/drawing/2014/main" id="{C65AF2B2-479A-D968-9F13-DD6FCCD12DC3}"/>
              </a:ext>
            </a:extLst>
          </p:cNvPr>
          <p:cNvSpPr>
            <a:spLocks noGrp="1"/>
          </p:cNvSpPr>
          <p:nvPr>
            <p:ph type="sldNum" sz="quarter" idx="12"/>
          </p:nvPr>
        </p:nvSpPr>
        <p:spPr/>
        <p:txBody>
          <a:bodyPr/>
          <a:lstStyle/>
          <a:p>
            <a:fld id="{51DD5922-B374-4C29-B160-3B2A2AD243A0}" type="slidenum">
              <a:rPr lang="en-US" smtClean="0">
                <a:solidFill>
                  <a:schemeClr val="bg1"/>
                </a:solidFill>
              </a:rPr>
              <a:t>24</a:t>
            </a:fld>
            <a:endParaRPr lang="en-US">
              <a:solidFill>
                <a:schemeClr val="bg1"/>
              </a:solidFill>
            </a:endParaRPr>
          </a:p>
        </p:txBody>
      </p:sp>
    </p:spTree>
    <p:extLst>
      <p:ext uri="{BB962C8B-B14F-4D97-AF65-F5344CB8AC3E}">
        <p14:creationId xmlns:p14="http://schemas.microsoft.com/office/powerpoint/2010/main" val="20946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26E7-087D-43AA-A52D-257F9F6B29AF}"/>
              </a:ext>
            </a:extLst>
          </p:cNvPr>
          <p:cNvSpPr>
            <a:spLocks noGrp="1"/>
          </p:cNvSpPr>
          <p:nvPr>
            <p:ph type="title"/>
          </p:nvPr>
        </p:nvSpPr>
        <p:spPr/>
        <p:txBody>
          <a:bodyPr/>
          <a:lstStyle/>
          <a:p>
            <a:r>
              <a:rPr lang="en-US" dirty="0">
                <a:solidFill>
                  <a:schemeClr val="bg1"/>
                </a:solidFill>
              </a:rPr>
              <a:t>Open Problem: Competitive Factor</a:t>
            </a:r>
          </a:p>
        </p:txBody>
      </p:sp>
      <p:sp>
        <p:nvSpPr>
          <p:cNvPr id="3" name="Content Placeholder 2">
            <a:extLst>
              <a:ext uri="{FF2B5EF4-FFF2-40B4-BE49-F238E27FC236}">
                <a16:creationId xmlns:a16="http://schemas.microsoft.com/office/drawing/2014/main" id="{B95960B6-BEB4-3B60-35E7-0C6F8A7AC443}"/>
              </a:ext>
            </a:extLst>
          </p:cNvPr>
          <p:cNvSpPr>
            <a:spLocks noGrp="1"/>
          </p:cNvSpPr>
          <p:nvPr>
            <p:ph idx="1"/>
          </p:nvPr>
        </p:nvSpPr>
        <p:spPr/>
        <p:txBody>
          <a:bodyPr>
            <a:normAutofit/>
          </a:bodyPr>
          <a:lstStyle/>
          <a:p>
            <a:pPr marL="0" indent="0" algn="ctr">
              <a:buNone/>
            </a:pPr>
            <a:r>
              <a:rPr lang="en-US" dirty="0">
                <a:solidFill>
                  <a:schemeClr val="bg1"/>
                </a:solidFill>
              </a:rPr>
              <a:t>When a job arrives, the algorithm will find the minimum amount of (weighted) workload compression to guarantee </a:t>
            </a:r>
            <a:r>
              <a:rPr lang="en-US" dirty="0" err="1">
                <a:solidFill>
                  <a:schemeClr val="bg1"/>
                </a:solidFill>
              </a:rPr>
              <a:t>schedulability</a:t>
            </a:r>
            <a:endParaRPr lang="en-US" dirty="0">
              <a:solidFill>
                <a:schemeClr val="bg1"/>
              </a:solidFill>
            </a:endParaRPr>
          </a:p>
          <a:p>
            <a:pPr marL="0" indent="0" algn="ctr">
              <a:buNone/>
            </a:pPr>
            <a:endParaRPr lang="en-US" dirty="0">
              <a:solidFill>
                <a:schemeClr val="bg1"/>
              </a:solidFill>
            </a:endParaRPr>
          </a:p>
          <a:p>
            <a:pPr marL="0" indent="0" algn="ctr">
              <a:buNone/>
            </a:pPr>
            <a:r>
              <a:rPr lang="en-US" dirty="0">
                <a:solidFill>
                  <a:schemeClr val="bg1"/>
                </a:solidFill>
              </a:rPr>
              <a:t>What if the algorithm is clairvoyant?</a:t>
            </a:r>
          </a:p>
          <a:p>
            <a:pPr marL="0" indent="0" algn="ctr">
              <a:buNone/>
            </a:pPr>
            <a:endParaRPr lang="en-US" dirty="0">
              <a:solidFill>
                <a:schemeClr val="bg1"/>
              </a:solidFill>
            </a:endParaRPr>
          </a:p>
          <a:p>
            <a:pPr marL="0" indent="0" algn="ctr">
              <a:buNone/>
            </a:pPr>
            <a:r>
              <a:rPr lang="en-US" dirty="0">
                <a:solidFill>
                  <a:schemeClr val="accent2"/>
                </a:solidFill>
              </a:rPr>
              <a:t>Could it apply more compression to some jobs to achieve an overall lower </a:t>
            </a:r>
            <a:r>
              <a:rPr lang="en-US" i="1" dirty="0">
                <a:solidFill>
                  <a:schemeClr val="accent2"/>
                </a:solidFill>
              </a:rPr>
              <a:t>maximum </a:t>
            </a:r>
            <a:r>
              <a:rPr lang="en-US" dirty="0">
                <a:solidFill>
                  <a:schemeClr val="accent2"/>
                </a:solidFill>
              </a:rPr>
              <a:t>compression?</a:t>
            </a:r>
          </a:p>
        </p:txBody>
      </p:sp>
      <p:sp>
        <p:nvSpPr>
          <p:cNvPr id="4" name="Slide Number Placeholder 3">
            <a:extLst>
              <a:ext uri="{FF2B5EF4-FFF2-40B4-BE49-F238E27FC236}">
                <a16:creationId xmlns:a16="http://schemas.microsoft.com/office/drawing/2014/main" id="{C65AF2B2-479A-D968-9F13-DD6FCCD12DC3}"/>
              </a:ext>
            </a:extLst>
          </p:cNvPr>
          <p:cNvSpPr>
            <a:spLocks noGrp="1"/>
          </p:cNvSpPr>
          <p:nvPr>
            <p:ph type="sldNum" sz="quarter" idx="12"/>
          </p:nvPr>
        </p:nvSpPr>
        <p:spPr/>
        <p:txBody>
          <a:bodyPr/>
          <a:lstStyle/>
          <a:p>
            <a:fld id="{51DD5922-B374-4C29-B160-3B2A2AD243A0}" type="slidenum">
              <a:rPr lang="en-US" smtClean="0">
                <a:solidFill>
                  <a:schemeClr val="bg1"/>
                </a:solidFill>
              </a:rPr>
              <a:t>25</a:t>
            </a:fld>
            <a:endParaRPr lang="en-US">
              <a:solidFill>
                <a:schemeClr val="bg1"/>
              </a:solidFill>
            </a:endParaRPr>
          </a:p>
        </p:txBody>
      </p:sp>
    </p:spTree>
    <p:extLst>
      <p:ext uri="{BB962C8B-B14F-4D97-AF65-F5344CB8AC3E}">
        <p14:creationId xmlns:p14="http://schemas.microsoft.com/office/powerpoint/2010/main" val="78640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26E7-087D-43AA-A52D-257F9F6B29AF}"/>
              </a:ext>
            </a:extLst>
          </p:cNvPr>
          <p:cNvSpPr>
            <a:spLocks noGrp="1"/>
          </p:cNvSpPr>
          <p:nvPr>
            <p:ph type="title"/>
          </p:nvPr>
        </p:nvSpPr>
        <p:spPr>
          <a:xfrm>
            <a:off x="838200" y="0"/>
            <a:ext cx="10515600" cy="1325563"/>
          </a:xfrm>
        </p:spPr>
        <p:txBody>
          <a:bodyPr/>
          <a:lstStyle/>
          <a:p>
            <a:r>
              <a:rPr lang="en-US" dirty="0">
                <a:solidFill>
                  <a:schemeClr val="bg1"/>
                </a:solidFill>
              </a:rPr>
              <a:t>Thanks! Questions or Ideas?</a:t>
            </a:r>
          </a:p>
        </p:txBody>
      </p:sp>
      <p:sp>
        <p:nvSpPr>
          <p:cNvPr id="3" name="Content Placeholder 2">
            <a:extLst>
              <a:ext uri="{FF2B5EF4-FFF2-40B4-BE49-F238E27FC236}">
                <a16:creationId xmlns:a16="http://schemas.microsoft.com/office/drawing/2014/main" id="{B95960B6-BEB4-3B60-35E7-0C6F8A7AC443}"/>
              </a:ext>
            </a:extLst>
          </p:cNvPr>
          <p:cNvSpPr>
            <a:spLocks noGrp="1"/>
          </p:cNvSpPr>
          <p:nvPr>
            <p:ph idx="1"/>
          </p:nvPr>
        </p:nvSpPr>
        <p:spPr>
          <a:xfrm>
            <a:off x="838200" y="1470454"/>
            <a:ext cx="10515600" cy="4885895"/>
          </a:xfrm>
        </p:spPr>
        <p:txBody>
          <a:bodyPr>
            <a:normAutofit fontScale="77500" lnSpcReduction="20000"/>
          </a:bodyPr>
          <a:lstStyle/>
          <a:p>
            <a:pPr>
              <a:lnSpc>
                <a:spcPct val="120000"/>
              </a:lnSpc>
              <a:spcAft>
                <a:spcPts val="800"/>
              </a:spcAft>
            </a:pPr>
            <a:r>
              <a:rPr lang="en-US" dirty="0">
                <a:solidFill>
                  <a:schemeClr val="bg1"/>
                </a:solidFill>
              </a:rPr>
              <a:t>How to constrain source to a region?</a:t>
            </a:r>
          </a:p>
          <a:p>
            <a:pPr>
              <a:lnSpc>
                <a:spcPct val="120000"/>
              </a:lnSpc>
              <a:spcAft>
                <a:spcPts val="800"/>
              </a:spcAft>
            </a:pPr>
            <a:r>
              <a:rPr lang="en-US" dirty="0">
                <a:solidFill>
                  <a:schemeClr val="bg1"/>
                </a:solidFill>
              </a:rPr>
              <a:t>Optimal search strategy by optical telescope?</a:t>
            </a:r>
          </a:p>
          <a:p>
            <a:pPr>
              <a:lnSpc>
                <a:spcPct val="120000"/>
              </a:lnSpc>
              <a:spcAft>
                <a:spcPts val="800"/>
              </a:spcAft>
            </a:pPr>
            <a:r>
              <a:rPr lang="en-US" dirty="0">
                <a:solidFill>
                  <a:schemeClr val="bg1"/>
                </a:solidFill>
              </a:rPr>
              <a:t>What if updates are sent as region is refined?</a:t>
            </a:r>
          </a:p>
          <a:p>
            <a:pPr>
              <a:lnSpc>
                <a:spcPct val="120000"/>
              </a:lnSpc>
              <a:spcAft>
                <a:spcPts val="800"/>
              </a:spcAft>
            </a:pPr>
            <a:r>
              <a:rPr lang="en-US" dirty="0">
                <a:solidFill>
                  <a:schemeClr val="bg1"/>
                </a:solidFill>
              </a:rPr>
              <a:t>How to select strategy online (based on GRB parameters, availability of optical telescopes, etc.)?</a:t>
            </a:r>
          </a:p>
          <a:p>
            <a:pPr>
              <a:lnSpc>
                <a:spcPct val="120000"/>
              </a:lnSpc>
              <a:spcAft>
                <a:spcPts val="800"/>
              </a:spcAft>
            </a:pPr>
            <a:r>
              <a:rPr lang="en-US" dirty="0">
                <a:solidFill>
                  <a:schemeClr val="bg1"/>
                </a:solidFill>
              </a:rPr>
              <a:t>Faster algorithm for elastic job scheduling?</a:t>
            </a:r>
          </a:p>
          <a:p>
            <a:pPr>
              <a:lnSpc>
                <a:spcPct val="120000"/>
              </a:lnSpc>
              <a:spcAft>
                <a:spcPts val="800"/>
              </a:spcAft>
            </a:pPr>
            <a:r>
              <a:rPr lang="en-US" dirty="0">
                <a:solidFill>
                  <a:schemeClr val="bg1"/>
                </a:solidFill>
              </a:rPr>
              <a:t>What is the competitive ratio of elastic job scheduling?</a:t>
            </a:r>
          </a:p>
          <a:p>
            <a:pPr>
              <a:lnSpc>
                <a:spcPct val="120000"/>
              </a:lnSpc>
              <a:spcAft>
                <a:spcPts val="800"/>
              </a:spcAft>
            </a:pPr>
            <a:r>
              <a:rPr lang="en-US" dirty="0">
                <a:solidFill>
                  <a:schemeClr val="bg1"/>
                </a:solidFill>
              </a:rPr>
              <a:t>Can we incorporate adaptive (</a:t>
            </a:r>
            <a:r>
              <a:rPr lang="en-US" dirty="0" err="1">
                <a:solidFill>
                  <a:schemeClr val="bg1"/>
                </a:solidFill>
              </a:rPr>
              <a:t>slimmable</a:t>
            </a:r>
            <a:r>
              <a:rPr lang="en-US" dirty="0">
                <a:solidFill>
                  <a:schemeClr val="bg1"/>
                </a:solidFill>
              </a:rPr>
              <a:t>/early-exit) FPGA-based DL?</a:t>
            </a:r>
          </a:p>
          <a:p>
            <a:pPr>
              <a:lnSpc>
                <a:spcPct val="120000"/>
              </a:lnSpc>
              <a:spcAft>
                <a:spcPts val="800"/>
              </a:spcAft>
            </a:pPr>
            <a:r>
              <a:rPr lang="en-US" dirty="0">
                <a:solidFill>
                  <a:schemeClr val="bg1"/>
                </a:solidFill>
              </a:rPr>
              <a:t>What are the scheduling implications of offloading ML to accelerators?</a:t>
            </a:r>
          </a:p>
        </p:txBody>
      </p:sp>
      <p:sp>
        <p:nvSpPr>
          <p:cNvPr id="4" name="Slide Number Placeholder 3">
            <a:extLst>
              <a:ext uri="{FF2B5EF4-FFF2-40B4-BE49-F238E27FC236}">
                <a16:creationId xmlns:a16="http://schemas.microsoft.com/office/drawing/2014/main" id="{C65AF2B2-479A-D968-9F13-DD6FCCD12DC3}"/>
              </a:ext>
            </a:extLst>
          </p:cNvPr>
          <p:cNvSpPr>
            <a:spLocks noGrp="1"/>
          </p:cNvSpPr>
          <p:nvPr>
            <p:ph type="sldNum" sz="quarter" idx="12"/>
          </p:nvPr>
        </p:nvSpPr>
        <p:spPr/>
        <p:txBody>
          <a:bodyPr/>
          <a:lstStyle/>
          <a:p>
            <a:fld id="{51DD5922-B374-4C29-B160-3B2A2AD243A0}" type="slidenum">
              <a:rPr lang="en-US" smtClean="0">
                <a:solidFill>
                  <a:schemeClr val="bg1"/>
                </a:solidFill>
              </a:rPr>
              <a:t>26</a:t>
            </a:fld>
            <a:endParaRPr lang="en-US">
              <a:solidFill>
                <a:schemeClr val="bg1"/>
              </a:solidFill>
            </a:endParaRPr>
          </a:p>
        </p:txBody>
      </p:sp>
    </p:spTree>
    <p:extLst>
      <p:ext uri="{BB962C8B-B14F-4D97-AF65-F5344CB8AC3E}">
        <p14:creationId xmlns:p14="http://schemas.microsoft.com/office/powerpoint/2010/main" val="343317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lose-up of an eye&#10;&#10;Description automatically generated with medium confidence">
            <a:extLst>
              <a:ext uri="{FF2B5EF4-FFF2-40B4-BE49-F238E27FC236}">
                <a16:creationId xmlns:a16="http://schemas.microsoft.com/office/drawing/2014/main" id="{820379FC-C5FD-5568-4D32-9E1629255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7" y="7939"/>
            <a:ext cx="12177303" cy="6842122"/>
          </a:xfrm>
          <a:prstGeom prst="rect">
            <a:avLst/>
          </a:prstGeom>
        </p:spPr>
      </p:pic>
      <p:sp>
        <p:nvSpPr>
          <p:cNvPr id="5" name="TextBox 4">
            <a:extLst>
              <a:ext uri="{FF2B5EF4-FFF2-40B4-BE49-F238E27FC236}">
                <a16:creationId xmlns:a16="http://schemas.microsoft.com/office/drawing/2014/main" id="{C693787D-0743-A659-D442-FCA6AC135806}"/>
              </a:ext>
            </a:extLst>
          </p:cNvPr>
          <p:cNvSpPr txBox="1"/>
          <p:nvPr/>
        </p:nvSpPr>
        <p:spPr>
          <a:xfrm>
            <a:off x="76183" y="6634617"/>
            <a:ext cx="12115817" cy="430887"/>
          </a:xfrm>
          <a:prstGeom prst="rect">
            <a:avLst/>
          </a:prstGeom>
          <a:noFill/>
        </p:spPr>
        <p:txBody>
          <a:bodyPr wrap="none" rtlCol="0">
            <a:spAutoFit/>
          </a:bodyPr>
          <a:lstStyle/>
          <a:p>
            <a:pPr algn="ctr"/>
            <a:r>
              <a:rPr lang="en-US" sz="1100" dirty="0">
                <a:solidFill>
                  <a:schemeClr val="bg1"/>
                </a:solidFill>
              </a:rPr>
              <a:t>Image </a:t>
            </a:r>
            <a:r>
              <a:rPr lang="en-US" sz="1100">
                <a:solidFill>
                  <a:schemeClr val="bg1"/>
                </a:solidFill>
              </a:rPr>
              <a:t>courtesy </a:t>
            </a:r>
            <a:r>
              <a:rPr lang="fr-FR" sz="1100">
                <a:solidFill>
                  <a:schemeClr val="bg1"/>
                </a:solidFill>
              </a:rPr>
              <a:t>Robin </a:t>
            </a:r>
            <a:r>
              <a:rPr lang="fr-FR" sz="1100" dirty="0" err="1">
                <a:solidFill>
                  <a:schemeClr val="bg1"/>
                </a:solidFill>
              </a:rPr>
              <a:t>Dienel</a:t>
            </a:r>
            <a:r>
              <a:rPr lang="fr-FR" sz="1100" dirty="0">
                <a:solidFill>
                  <a:schemeClr val="bg1"/>
                </a:solidFill>
              </a:rPr>
              <a:t>/Carnegie Institution for Science (https://www.npr.org/sections/thetwo-way/2017/10/16/557557544/astronomers-strike-gravitational-gold-in-colliding-neutron-stars)</a:t>
            </a:r>
          </a:p>
          <a:p>
            <a:pPr algn="ctr"/>
            <a:endParaRPr lang="en-US" sz="1100" dirty="0">
              <a:solidFill>
                <a:schemeClr val="bg1"/>
              </a:solidFill>
            </a:endParaRPr>
          </a:p>
        </p:txBody>
      </p:sp>
      <p:sp>
        <p:nvSpPr>
          <p:cNvPr id="6" name="Slide Number Placeholder 5">
            <a:extLst>
              <a:ext uri="{FF2B5EF4-FFF2-40B4-BE49-F238E27FC236}">
                <a16:creationId xmlns:a16="http://schemas.microsoft.com/office/drawing/2014/main" id="{D437CD1E-0F78-152C-1846-DE67EF7F16AF}"/>
              </a:ext>
            </a:extLst>
          </p:cNvPr>
          <p:cNvSpPr>
            <a:spLocks noGrp="1"/>
          </p:cNvSpPr>
          <p:nvPr>
            <p:ph type="sldNum" sz="quarter" idx="12"/>
          </p:nvPr>
        </p:nvSpPr>
        <p:spPr/>
        <p:txBody>
          <a:bodyPr/>
          <a:lstStyle/>
          <a:p>
            <a:fld id="{51DD5922-B374-4C29-B160-3B2A2AD243A0}" type="slidenum">
              <a:rPr lang="en-US" smtClean="0">
                <a:solidFill>
                  <a:schemeClr val="bg1"/>
                </a:solidFill>
              </a:rPr>
              <a:t>3</a:t>
            </a:fld>
            <a:endParaRPr lang="en-US">
              <a:solidFill>
                <a:schemeClr val="bg1"/>
              </a:solidFill>
            </a:endParaRPr>
          </a:p>
        </p:txBody>
      </p:sp>
    </p:spTree>
    <p:extLst>
      <p:ext uri="{BB962C8B-B14F-4D97-AF65-F5344CB8AC3E}">
        <p14:creationId xmlns:p14="http://schemas.microsoft.com/office/powerpoint/2010/main" val="689902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C5315D0-1695-0381-C930-0A3AD9EB1E49}"/>
              </a:ext>
            </a:extLst>
          </p:cNvPr>
          <p:cNvGrpSpPr/>
          <p:nvPr/>
        </p:nvGrpSpPr>
        <p:grpSpPr>
          <a:xfrm>
            <a:off x="543827" y="1499616"/>
            <a:ext cx="5170399" cy="3638350"/>
            <a:chOff x="452387" y="0"/>
            <a:chExt cx="5170399" cy="3638350"/>
          </a:xfrm>
        </p:grpSpPr>
        <p:pic>
          <p:nvPicPr>
            <p:cNvPr id="5" name="Picture 4" descr="A blue spiral with a black hole and a clock&#10;&#10;Description automatically generated with medium confidence">
              <a:extLst>
                <a:ext uri="{FF2B5EF4-FFF2-40B4-BE49-F238E27FC236}">
                  <a16:creationId xmlns:a16="http://schemas.microsoft.com/office/drawing/2014/main" id="{38D45421-6653-83F7-0025-B8AA57E99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87" y="0"/>
              <a:ext cx="4851133" cy="3638350"/>
            </a:xfrm>
            <a:prstGeom prst="rect">
              <a:avLst/>
            </a:prstGeom>
          </p:spPr>
        </p:pic>
        <p:pic>
          <p:nvPicPr>
            <p:cNvPr id="7" name="Graphic 6">
              <a:extLst>
                <a:ext uri="{FF2B5EF4-FFF2-40B4-BE49-F238E27FC236}">
                  <a16:creationId xmlns:a16="http://schemas.microsoft.com/office/drawing/2014/main" id="{BD4094E6-0027-D7CD-55B0-D1E06456E3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2387" y="40907"/>
              <a:ext cx="1733550" cy="96202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CEE838D9-7FDD-64F7-2127-4974B3025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2728" y="241587"/>
              <a:ext cx="1440694" cy="560664"/>
            </a:xfrm>
            <a:prstGeom prst="rect">
              <a:avLst/>
            </a:prstGeom>
          </p:spPr>
        </p:pic>
        <p:pic>
          <p:nvPicPr>
            <p:cNvPr id="13" name="Picture 12" descr="A logo with a red and white circle&#10;&#10;Description automatically generated">
              <a:extLst>
                <a:ext uri="{FF2B5EF4-FFF2-40B4-BE49-F238E27FC236}">
                  <a16:creationId xmlns:a16="http://schemas.microsoft.com/office/drawing/2014/main" id="{CE126A95-F256-93DD-6199-248ADF97A2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3365" y="831976"/>
              <a:ext cx="2239421" cy="1119711"/>
            </a:xfrm>
            <a:prstGeom prst="rect">
              <a:avLst/>
            </a:prstGeom>
          </p:spPr>
        </p:pic>
      </p:grpSp>
      <p:grpSp>
        <p:nvGrpSpPr>
          <p:cNvPr id="20" name="Group 19">
            <a:extLst>
              <a:ext uri="{FF2B5EF4-FFF2-40B4-BE49-F238E27FC236}">
                <a16:creationId xmlns:a16="http://schemas.microsoft.com/office/drawing/2014/main" id="{608CD32F-2483-8449-6350-BA1E9327A1B7}"/>
              </a:ext>
            </a:extLst>
          </p:cNvPr>
          <p:cNvGrpSpPr/>
          <p:nvPr/>
        </p:nvGrpSpPr>
        <p:grpSpPr>
          <a:xfrm>
            <a:off x="6323758" y="1499616"/>
            <a:ext cx="5324415" cy="3638350"/>
            <a:chOff x="6867585" y="0"/>
            <a:chExt cx="5324415" cy="3638350"/>
          </a:xfrm>
        </p:grpSpPr>
        <p:pic>
          <p:nvPicPr>
            <p:cNvPr id="15" name="Picture 14" descr="A building on a snowy hill&#10;&#10;Description automatically generated">
              <a:extLst>
                <a:ext uri="{FF2B5EF4-FFF2-40B4-BE49-F238E27FC236}">
                  <a16:creationId xmlns:a16="http://schemas.microsoft.com/office/drawing/2014/main" id="{D4B5C5A0-0453-48F0-5297-901092E615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7585" y="0"/>
              <a:ext cx="5324415" cy="3638350"/>
            </a:xfrm>
            <a:prstGeom prst="rect">
              <a:avLst/>
            </a:prstGeom>
          </p:spPr>
        </p:pic>
        <p:pic>
          <p:nvPicPr>
            <p:cNvPr id="17" name="Picture 16" descr="A blue text on a black background&#10;&#10;Description automatically generated">
              <a:extLst>
                <a:ext uri="{FF2B5EF4-FFF2-40B4-BE49-F238E27FC236}">
                  <a16:creationId xmlns:a16="http://schemas.microsoft.com/office/drawing/2014/main" id="{152EE0B7-CC50-E922-7856-4AD58EDDA4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5339" y="2424401"/>
              <a:ext cx="4256391" cy="1120102"/>
            </a:xfrm>
            <a:prstGeom prst="rect">
              <a:avLst/>
            </a:prstGeom>
          </p:spPr>
        </p:pic>
      </p:grpSp>
      <p:sp>
        <p:nvSpPr>
          <p:cNvPr id="21" name="Slide Number Placeholder 20">
            <a:extLst>
              <a:ext uri="{FF2B5EF4-FFF2-40B4-BE49-F238E27FC236}">
                <a16:creationId xmlns:a16="http://schemas.microsoft.com/office/drawing/2014/main" id="{7E860E50-48D0-DA05-7976-B3931152A3C7}"/>
              </a:ext>
            </a:extLst>
          </p:cNvPr>
          <p:cNvSpPr>
            <a:spLocks noGrp="1"/>
          </p:cNvSpPr>
          <p:nvPr>
            <p:ph type="sldNum" sz="quarter" idx="12"/>
          </p:nvPr>
        </p:nvSpPr>
        <p:spPr/>
        <p:txBody>
          <a:bodyPr/>
          <a:lstStyle/>
          <a:p>
            <a:fld id="{51DD5922-B374-4C29-B160-3B2A2AD243A0}" type="slidenum">
              <a:rPr lang="en-US" smtClean="0">
                <a:solidFill>
                  <a:schemeClr val="bg1"/>
                </a:solidFill>
              </a:rPr>
              <a:t>4</a:t>
            </a:fld>
            <a:endParaRPr lang="en-US" dirty="0">
              <a:solidFill>
                <a:schemeClr val="bg1"/>
              </a:solidFill>
            </a:endParaRPr>
          </a:p>
        </p:txBody>
      </p:sp>
    </p:spTree>
    <p:extLst>
      <p:ext uri="{BB962C8B-B14F-4D97-AF65-F5344CB8AC3E}">
        <p14:creationId xmlns:p14="http://schemas.microsoft.com/office/powerpoint/2010/main" val="3554425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F2E630-C54E-BC0C-4AFB-833B159FA8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10312"/>
            <a:ext cx="12192000" cy="7364712"/>
          </a:xfrm>
          <a:prstGeom prst="rect">
            <a:avLst/>
          </a:prstGeom>
        </p:spPr>
      </p:pic>
      <p:sp>
        <p:nvSpPr>
          <p:cNvPr id="3" name="TextBox 2">
            <a:extLst>
              <a:ext uri="{FF2B5EF4-FFF2-40B4-BE49-F238E27FC236}">
                <a16:creationId xmlns:a16="http://schemas.microsoft.com/office/drawing/2014/main" id="{39517DDF-7C17-4DE2-A50C-0DDB4E31ECFC}"/>
              </a:ext>
            </a:extLst>
          </p:cNvPr>
          <p:cNvSpPr txBox="1"/>
          <p:nvPr/>
        </p:nvSpPr>
        <p:spPr>
          <a:xfrm>
            <a:off x="0" y="6555704"/>
            <a:ext cx="12189385" cy="261610"/>
          </a:xfrm>
          <a:prstGeom prst="rect">
            <a:avLst/>
          </a:prstGeom>
          <a:noFill/>
        </p:spPr>
        <p:txBody>
          <a:bodyPr wrap="square" rtlCol="0">
            <a:spAutoFit/>
          </a:bodyPr>
          <a:lstStyle/>
          <a:p>
            <a:pPr algn="ctr"/>
            <a:r>
              <a:rPr lang="en-US" sz="1100">
                <a:solidFill>
                  <a:schemeClr val="bg1"/>
                </a:solidFill>
              </a:rPr>
              <a:t>Image courtesy NASA, ESA and M. </a:t>
            </a:r>
            <a:r>
              <a:rPr lang="en-US" sz="1100" err="1">
                <a:solidFill>
                  <a:schemeClr val="bg1"/>
                </a:solidFill>
              </a:rPr>
              <a:t>Kornmesser</a:t>
            </a:r>
            <a:r>
              <a:rPr lang="fr-FR" sz="1100">
                <a:solidFill>
                  <a:schemeClr val="bg1"/>
                </a:solidFill>
              </a:rPr>
              <a:t> (https://www.nasa.gov/feature/goddard/2019/hubble-studies-gamma-ray-burst-with-highest-energy-ever-seen)</a:t>
            </a:r>
          </a:p>
        </p:txBody>
      </p:sp>
      <p:sp>
        <p:nvSpPr>
          <p:cNvPr id="4" name="Slide Number Placeholder 3">
            <a:extLst>
              <a:ext uri="{FF2B5EF4-FFF2-40B4-BE49-F238E27FC236}">
                <a16:creationId xmlns:a16="http://schemas.microsoft.com/office/drawing/2014/main" id="{A773AA15-B34A-5DA4-3BAF-54CC3FB75D5C}"/>
              </a:ext>
            </a:extLst>
          </p:cNvPr>
          <p:cNvSpPr>
            <a:spLocks noGrp="1"/>
          </p:cNvSpPr>
          <p:nvPr>
            <p:ph type="sldNum" sz="quarter" idx="12"/>
          </p:nvPr>
        </p:nvSpPr>
        <p:spPr/>
        <p:txBody>
          <a:bodyPr/>
          <a:lstStyle/>
          <a:p>
            <a:fld id="{51DD5922-B374-4C29-B160-3B2A2AD243A0}" type="slidenum">
              <a:rPr lang="en-US" smtClean="0">
                <a:solidFill>
                  <a:schemeClr val="bg1"/>
                </a:solidFill>
              </a:rPr>
              <a:t>5</a:t>
            </a:fld>
            <a:endParaRPr lang="en-US" dirty="0">
              <a:solidFill>
                <a:schemeClr val="bg1"/>
              </a:solidFill>
            </a:endParaRPr>
          </a:p>
        </p:txBody>
      </p:sp>
    </p:spTree>
    <p:extLst>
      <p:ext uri="{BB962C8B-B14F-4D97-AF65-F5344CB8AC3E}">
        <p14:creationId xmlns:p14="http://schemas.microsoft.com/office/powerpoint/2010/main" val="565804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B2FFFA4-AE03-FE5D-0F6E-68B24E381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701" y="136525"/>
            <a:ext cx="9470597" cy="6584950"/>
          </a:xfrm>
          <a:prstGeom prst="rect">
            <a:avLst/>
          </a:prstGeom>
        </p:spPr>
      </p:pic>
      <p:sp>
        <p:nvSpPr>
          <p:cNvPr id="8" name="Slide Number Placeholder 7">
            <a:extLst>
              <a:ext uri="{FF2B5EF4-FFF2-40B4-BE49-F238E27FC236}">
                <a16:creationId xmlns:a16="http://schemas.microsoft.com/office/drawing/2014/main" id="{F7F8D9D8-84A4-0941-0C5A-8DCB80AB5271}"/>
              </a:ext>
            </a:extLst>
          </p:cNvPr>
          <p:cNvSpPr>
            <a:spLocks noGrp="1"/>
          </p:cNvSpPr>
          <p:nvPr>
            <p:ph type="sldNum" sz="quarter" idx="12"/>
          </p:nvPr>
        </p:nvSpPr>
        <p:spPr/>
        <p:txBody>
          <a:bodyPr/>
          <a:lstStyle/>
          <a:p>
            <a:fld id="{51DD5922-B374-4C29-B160-3B2A2AD243A0}" type="slidenum">
              <a:rPr lang="en-US" smtClean="0">
                <a:solidFill>
                  <a:schemeClr val="bg1"/>
                </a:solidFill>
              </a:rPr>
              <a:t>6</a:t>
            </a:fld>
            <a:endParaRPr lang="en-US">
              <a:solidFill>
                <a:schemeClr val="bg1"/>
              </a:solidFill>
            </a:endParaRPr>
          </a:p>
        </p:txBody>
      </p:sp>
    </p:spTree>
    <p:extLst>
      <p:ext uri="{BB962C8B-B14F-4D97-AF65-F5344CB8AC3E}">
        <p14:creationId xmlns:p14="http://schemas.microsoft.com/office/powerpoint/2010/main" val="3358908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5506-75F1-CE7A-ACA0-15FDAE3B6C2C}"/>
              </a:ext>
            </a:extLst>
          </p:cNvPr>
          <p:cNvSpPr>
            <a:spLocks noGrp="1"/>
          </p:cNvSpPr>
          <p:nvPr>
            <p:ph type="title"/>
          </p:nvPr>
        </p:nvSpPr>
        <p:spPr/>
        <p:txBody>
          <a:bodyPr/>
          <a:lstStyle/>
          <a:p>
            <a:r>
              <a:rPr lang="en-US">
                <a:solidFill>
                  <a:schemeClr val="bg1"/>
                </a:solidFill>
              </a:rPr>
              <a:t>Major Challenges</a:t>
            </a:r>
          </a:p>
        </p:txBody>
      </p:sp>
      <p:sp>
        <p:nvSpPr>
          <p:cNvPr id="3" name="Content Placeholder 2">
            <a:extLst>
              <a:ext uri="{FF2B5EF4-FFF2-40B4-BE49-F238E27FC236}">
                <a16:creationId xmlns:a16="http://schemas.microsoft.com/office/drawing/2014/main" id="{1A3C9540-1AA9-6830-1DB5-D4B3A43B15DF}"/>
              </a:ext>
            </a:extLst>
          </p:cNvPr>
          <p:cNvSpPr>
            <a:spLocks noGrp="1"/>
          </p:cNvSpPr>
          <p:nvPr>
            <p:ph idx="1"/>
          </p:nvPr>
        </p:nvSpPr>
        <p:spPr/>
        <p:txBody>
          <a:bodyPr/>
          <a:lstStyle/>
          <a:p>
            <a:pPr marL="0" indent="0" algn="ctr">
              <a:buNone/>
            </a:pPr>
            <a:r>
              <a:rPr lang="en-US">
                <a:solidFill>
                  <a:schemeClr val="bg1"/>
                </a:solidFill>
              </a:rPr>
              <a:t>Gamma-ray burst (GRB) localization is computationally expensive</a:t>
            </a:r>
          </a:p>
          <a:p>
            <a:pPr marL="0" indent="0" algn="ctr">
              <a:buNone/>
            </a:pPr>
            <a:endParaRPr lang="en-US">
              <a:solidFill>
                <a:schemeClr val="bg1"/>
              </a:solidFill>
            </a:endParaRPr>
          </a:p>
          <a:p>
            <a:pPr marL="0" indent="0" algn="ctr">
              <a:buNone/>
            </a:pPr>
            <a:r>
              <a:rPr lang="en-US">
                <a:solidFill>
                  <a:schemeClr val="bg1"/>
                </a:solidFill>
              </a:rPr>
              <a:t>Optical telescopes are slow to slew into position</a:t>
            </a:r>
          </a:p>
        </p:txBody>
      </p:sp>
      <p:sp>
        <p:nvSpPr>
          <p:cNvPr id="4" name="Slide Number Placeholder 3">
            <a:extLst>
              <a:ext uri="{FF2B5EF4-FFF2-40B4-BE49-F238E27FC236}">
                <a16:creationId xmlns:a16="http://schemas.microsoft.com/office/drawing/2014/main" id="{9DD000A4-6FB9-088F-E676-3BC06E41649C}"/>
              </a:ext>
            </a:extLst>
          </p:cNvPr>
          <p:cNvSpPr>
            <a:spLocks noGrp="1"/>
          </p:cNvSpPr>
          <p:nvPr>
            <p:ph type="sldNum" sz="quarter" idx="12"/>
          </p:nvPr>
        </p:nvSpPr>
        <p:spPr/>
        <p:txBody>
          <a:bodyPr/>
          <a:lstStyle/>
          <a:p>
            <a:fld id="{51DD5922-B374-4C29-B160-3B2A2AD243A0}" type="slidenum">
              <a:rPr lang="en-US" smtClean="0">
                <a:solidFill>
                  <a:schemeClr val="bg1"/>
                </a:solidFill>
              </a:rPr>
              <a:t>7</a:t>
            </a:fld>
            <a:endParaRPr lang="en-US">
              <a:solidFill>
                <a:schemeClr val="bg1"/>
              </a:solidFill>
            </a:endParaRPr>
          </a:p>
        </p:txBody>
      </p:sp>
      <p:pic>
        <p:nvPicPr>
          <p:cNvPr id="6" name="Picture 5" descr="A building with a dome on the roof&#10;&#10;Description automatically generated">
            <a:extLst>
              <a:ext uri="{FF2B5EF4-FFF2-40B4-BE49-F238E27FC236}">
                <a16:creationId xmlns:a16="http://schemas.microsoft.com/office/drawing/2014/main" id="{D96F9443-F342-B27D-4AED-5E1716BFB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836" y="3385124"/>
            <a:ext cx="4468327" cy="3336351"/>
          </a:xfrm>
          <a:prstGeom prst="rect">
            <a:avLst/>
          </a:prstGeom>
        </p:spPr>
      </p:pic>
    </p:spTree>
    <p:extLst>
      <p:ext uri="{BB962C8B-B14F-4D97-AF65-F5344CB8AC3E}">
        <p14:creationId xmlns:p14="http://schemas.microsoft.com/office/powerpoint/2010/main" val="292322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5506-75F1-CE7A-ACA0-15FDAE3B6C2C}"/>
              </a:ext>
            </a:extLst>
          </p:cNvPr>
          <p:cNvSpPr>
            <a:spLocks noGrp="1"/>
          </p:cNvSpPr>
          <p:nvPr>
            <p:ph type="title"/>
          </p:nvPr>
        </p:nvSpPr>
        <p:spPr/>
        <p:txBody>
          <a:bodyPr/>
          <a:lstStyle/>
          <a:p>
            <a:r>
              <a:rPr lang="en-US">
                <a:solidFill>
                  <a:schemeClr val="bg1"/>
                </a:solidFill>
              </a:rPr>
              <a:t>Solution: Real-time GRB localization in space</a:t>
            </a:r>
          </a:p>
        </p:txBody>
      </p:sp>
      <p:sp>
        <p:nvSpPr>
          <p:cNvPr id="4" name="Slide Number Placeholder 3">
            <a:extLst>
              <a:ext uri="{FF2B5EF4-FFF2-40B4-BE49-F238E27FC236}">
                <a16:creationId xmlns:a16="http://schemas.microsoft.com/office/drawing/2014/main" id="{9DD000A4-6FB9-088F-E676-3BC06E41649C}"/>
              </a:ext>
            </a:extLst>
          </p:cNvPr>
          <p:cNvSpPr>
            <a:spLocks noGrp="1"/>
          </p:cNvSpPr>
          <p:nvPr>
            <p:ph type="sldNum" sz="quarter" idx="12"/>
          </p:nvPr>
        </p:nvSpPr>
        <p:spPr/>
        <p:txBody>
          <a:bodyPr/>
          <a:lstStyle/>
          <a:p>
            <a:fld id="{51DD5922-B374-4C29-B160-3B2A2AD243A0}" type="slidenum">
              <a:rPr lang="en-US" smtClean="0">
                <a:solidFill>
                  <a:schemeClr val="bg1"/>
                </a:solidFill>
              </a:rPr>
              <a:t>8</a:t>
            </a:fld>
            <a:endParaRPr lang="en-US">
              <a:solidFill>
                <a:schemeClr val="bg1"/>
              </a:solidFill>
            </a:endParaRPr>
          </a:p>
        </p:txBody>
      </p:sp>
      <p:sp>
        <p:nvSpPr>
          <p:cNvPr id="11" name="Rectangle 10">
            <a:extLst>
              <a:ext uri="{FF2B5EF4-FFF2-40B4-BE49-F238E27FC236}">
                <a16:creationId xmlns:a16="http://schemas.microsoft.com/office/drawing/2014/main" id="{10106879-7432-A942-9371-983B086E354B}"/>
              </a:ext>
            </a:extLst>
          </p:cNvPr>
          <p:cNvSpPr/>
          <p:nvPr/>
        </p:nvSpPr>
        <p:spPr>
          <a:xfrm>
            <a:off x="7547428" y="2308709"/>
            <a:ext cx="1709928" cy="6410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Single Event Reconstruction</a:t>
            </a:r>
          </a:p>
        </p:txBody>
      </p:sp>
      <p:sp>
        <p:nvSpPr>
          <p:cNvPr id="12" name="Rectangle 11">
            <a:extLst>
              <a:ext uri="{FF2B5EF4-FFF2-40B4-BE49-F238E27FC236}">
                <a16:creationId xmlns:a16="http://schemas.microsoft.com/office/drawing/2014/main" id="{715DCE1E-86D7-3E35-02DF-4F1C6D2557D0}"/>
              </a:ext>
            </a:extLst>
          </p:cNvPr>
          <p:cNvSpPr/>
          <p:nvPr/>
        </p:nvSpPr>
        <p:spPr>
          <a:xfrm>
            <a:off x="9861731" y="2308709"/>
            <a:ext cx="1709928" cy="6410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GRB Localization</a:t>
            </a:r>
          </a:p>
        </p:txBody>
      </p:sp>
      <p:sp>
        <p:nvSpPr>
          <p:cNvPr id="13" name="Rectangle 12">
            <a:extLst>
              <a:ext uri="{FF2B5EF4-FFF2-40B4-BE49-F238E27FC236}">
                <a16:creationId xmlns:a16="http://schemas.microsoft.com/office/drawing/2014/main" id="{F67EB7DD-63E4-96FA-3B29-315F85D54065}"/>
              </a:ext>
            </a:extLst>
          </p:cNvPr>
          <p:cNvSpPr/>
          <p:nvPr/>
        </p:nvSpPr>
        <p:spPr>
          <a:xfrm>
            <a:off x="5233125" y="2308709"/>
            <a:ext cx="1709928" cy="6410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FPGA-Based Preprocessing</a:t>
            </a:r>
          </a:p>
        </p:txBody>
      </p:sp>
      <p:sp>
        <p:nvSpPr>
          <p:cNvPr id="14" name="Rectangle 13">
            <a:extLst>
              <a:ext uri="{FF2B5EF4-FFF2-40B4-BE49-F238E27FC236}">
                <a16:creationId xmlns:a16="http://schemas.microsoft.com/office/drawing/2014/main" id="{178F3265-61C7-A57A-EEAD-B135031D87F5}"/>
              </a:ext>
            </a:extLst>
          </p:cNvPr>
          <p:cNvSpPr/>
          <p:nvPr/>
        </p:nvSpPr>
        <p:spPr>
          <a:xfrm>
            <a:off x="2918822" y="2308709"/>
            <a:ext cx="1709928" cy="6410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ADC Conversion</a:t>
            </a:r>
          </a:p>
        </p:txBody>
      </p:sp>
      <p:sp>
        <p:nvSpPr>
          <p:cNvPr id="15" name="Rectangle 14">
            <a:extLst>
              <a:ext uri="{FF2B5EF4-FFF2-40B4-BE49-F238E27FC236}">
                <a16:creationId xmlns:a16="http://schemas.microsoft.com/office/drawing/2014/main" id="{F332353B-2AEA-D453-8104-33DE4273380B}"/>
              </a:ext>
            </a:extLst>
          </p:cNvPr>
          <p:cNvSpPr/>
          <p:nvPr/>
        </p:nvSpPr>
        <p:spPr>
          <a:xfrm>
            <a:off x="604519" y="2308709"/>
            <a:ext cx="1709928" cy="6410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Analog Sensing</a:t>
            </a:r>
          </a:p>
        </p:txBody>
      </p:sp>
      <p:cxnSp>
        <p:nvCxnSpPr>
          <p:cNvPr id="17" name="Straight Arrow Connector 16">
            <a:extLst>
              <a:ext uri="{FF2B5EF4-FFF2-40B4-BE49-F238E27FC236}">
                <a16:creationId xmlns:a16="http://schemas.microsoft.com/office/drawing/2014/main" id="{E1579386-3730-3DA3-2225-799064123C5B}"/>
              </a:ext>
            </a:extLst>
          </p:cNvPr>
          <p:cNvCxnSpPr>
            <a:stCxn id="15" idx="3"/>
            <a:endCxn id="14" idx="1"/>
          </p:cNvCxnSpPr>
          <p:nvPr/>
        </p:nvCxnSpPr>
        <p:spPr>
          <a:xfrm>
            <a:off x="2314447" y="2629225"/>
            <a:ext cx="604375" cy="0"/>
          </a:xfrm>
          <a:prstGeom prst="straightConnector1">
            <a:avLst/>
          </a:prstGeom>
          <a:ln w="57150">
            <a:solidFill>
              <a:schemeClr val="accent2"/>
            </a:solidFill>
            <a:tailEnd type="triangle"/>
          </a:ln>
        </p:spPr>
        <p:style>
          <a:lnRef idx="3">
            <a:schemeClr val="accent3"/>
          </a:lnRef>
          <a:fillRef idx="0">
            <a:schemeClr val="accent3"/>
          </a:fillRef>
          <a:effectRef idx="2">
            <a:schemeClr val="accent3"/>
          </a:effectRef>
          <a:fontRef idx="minor">
            <a:schemeClr val="tx1"/>
          </a:fontRef>
        </p:style>
      </p:cxnSp>
      <p:cxnSp>
        <p:nvCxnSpPr>
          <p:cNvPr id="18" name="Straight Arrow Connector 17">
            <a:extLst>
              <a:ext uri="{FF2B5EF4-FFF2-40B4-BE49-F238E27FC236}">
                <a16:creationId xmlns:a16="http://schemas.microsoft.com/office/drawing/2014/main" id="{7ACB4E08-981C-4336-EC62-380E6F968323}"/>
              </a:ext>
            </a:extLst>
          </p:cNvPr>
          <p:cNvCxnSpPr>
            <a:cxnSpLocks/>
            <a:stCxn id="14" idx="3"/>
            <a:endCxn id="13" idx="1"/>
          </p:cNvCxnSpPr>
          <p:nvPr/>
        </p:nvCxnSpPr>
        <p:spPr>
          <a:xfrm>
            <a:off x="4628750" y="2629225"/>
            <a:ext cx="604375" cy="0"/>
          </a:xfrm>
          <a:prstGeom prst="straightConnector1">
            <a:avLst/>
          </a:prstGeom>
          <a:ln w="57150">
            <a:solidFill>
              <a:schemeClr val="accent2"/>
            </a:solidFill>
            <a:tailEnd type="triangle"/>
          </a:ln>
        </p:spPr>
        <p:style>
          <a:lnRef idx="3">
            <a:schemeClr val="accent3"/>
          </a:lnRef>
          <a:fillRef idx="0">
            <a:schemeClr val="accent3"/>
          </a:fillRef>
          <a:effectRef idx="2">
            <a:schemeClr val="accent3"/>
          </a:effectRef>
          <a:fontRef idx="minor">
            <a:schemeClr val="tx1"/>
          </a:fontRef>
        </p:style>
      </p:cxnSp>
      <p:cxnSp>
        <p:nvCxnSpPr>
          <p:cNvPr id="21" name="Straight Arrow Connector 20">
            <a:extLst>
              <a:ext uri="{FF2B5EF4-FFF2-40B4-BE49-F238E27FC236}">
                <a16:creationId xmlns:a16="http://schemas.microsoft.com/office/drawing/2014/main" id="{1CE2FDD1-8297-3DB7-01EF-2913B31F1226}"/>
              </a:ext>
            </a:extLst>
          </p:cNvPr>
          <p:cNvCxnSpPr>
            <a:cxnSpLocks/>
            <a:stCxn id="13" idx="3"/>
            <a:endCxn id="11" idx="1"/>
          </p:cNvCxnSpPr>
          <p:nvPr/>
        </p:nvCxnSpPr>
        <p:spPr>
          <a:xfrm>
            <a:off x="6943053" y="2629225"/>
            <a:ext cx="604375" cy="0"/>
          </a:xfrm>
          <a:prstGeom prst="straightConnector1">
            <a:avLst/>
          </a:prstGeom>
          <a:ln w="57150">
            <a:solidFill>
              <a:schemeClr val="accent2"/>
            </a:solidFill>
            <a:tailEnd type="triangle"/>
          </a:ln>
        </p:spPr>
        <p:style>
          <a:lnRef idx="3">
            <a:schemeClr val="accent3"/>
          </a:lnRef>
          <a:fillRef idx="0">
            <a:schemeClr val="accent3"/>
          </a:fillRef>
          <a:effectRef idx="2">
            <a:schemeClr val="accent3"/>
          </a:effectRef>
          <a:fontRef idx="minor">
            <a:schemeClr val="tx1"/>
          </a:fontRef>
        </p:style>
      </p:cxnSp>
      <p:cxnSp>
        <p:nvCxnSpPr>
          <p:cNvPr id="24" name="Straight Arrow Connector 23">
            <a:extLst>
              <a:ext uri="{FF2B5EF4-FFF2-40B4-BE49-F238E27FC236}">
                <a16:creationId xmlns:a16="http://schemas.microsoft.com/office/drawing/2014/main" id="{95E6D3C7-C176-5664-CEEA-7B49B42969B6}"/>
              </a:ext>
            </a:extLst>
          </p:cNvPr>
          <p:cNvCxnSpPr>
            <a:cxnSpLocks/>
            <a:stCxn id="11" idx="3"/>
            <a:endCxn id="12" idx="1"/>
          </p:cNvCxnSpPr>
          <p:nvPr/>
        </p:nvCxnSpPr>
        <p:spPr>
          <a:xfrm>
            <a:off x="9257356" y="2629225"/>
            <a:ext cx="604375" cy="0"/>
          </a:xfrm>
          <a:prstGeom prst="straightConnector1">
            <a:avLst/>
          </a:prstGeom>
          <a:ln w="57150">
            <a:solidFill>
              <a:schemeClr val="accent2"/>
            </a:solidFill>
            <a:tailEnd type="triangle"/>
          </a:ln>
        </p:spPr>
        <p:style>
          <a:lnRef idx="3">
            <a:schemeClr val="accent3"/>
          </a:lnRef>
          <a:fillRef idx="0">
            <a:schemeClr val="accent3"/>
          </a:fillRef>
          <a:effectRef idx="2">
            <a:schemeClr val="accent3"/>
          </a:effectRef>
          <a:fontRef idx="minor">
            <a:schemeClr val="tx1"/>
          </a:fontRef>
        </p:style>
      </p:cxnSp>
      <p:sp>
        <p:nvSpPr>
          <p:cNvPr id="42" name="TextBox 41">
            <a:extLst>
              <a:ext uri="{FF2B5EF4-FFF2-40B4-BE49-F238E27FC236}">
                <a16:creationId xmlns:a16="http://schemas.microsoft.com/office/drawing/2014/main" id="{68DF3868-E821-3DC9-82E3-FB8CF3D326E7}"/>
              </a:ext>
            </a:extLst>
          </p:cNvPr>
          <p:cNvSpPr txBox="1"/>
          <p:nvPr/>
        </p:nvSpPr>
        <p:spPr>
          <a:xfrm>
            <a:off x="1757996" y="3938196"/>
            <a:ext cx="8676007" cy="1754326"/>
          </a:xfrm>
          <a:prstGeom prst="rect">
            <a:avLst/>
          </a:prstGeom>
          <a:noFill/>
        </p:spPr>
        <p:txBody>
          <a:bodyPr wrap="square" rtlCol="0">
            <a:spAutoFit/>
          </a:bodyPr>
          <a:lstStyle/>
          <a:p>
            <a:pPr algn="ctr"/>
            <a:r>
              <a:rPr lang="en-US" sz="3600">
                <a:solidFill>
                  <a:schemeClr val="accent6"/>
                </a:solidFill>
              </a:rPr>
              <a:t>4-core Pi 3B+ at 700 MHz</a:t>
            </a:r>
          </a:p>
          <a:p>
            <a:pPr algn="ctr"/>
            <a:endParaRPr lang="en-US" sz="3600">
              <a:solidFill>
                <a:schemeClr val="accent6"/>
              </a:solidFill>
            </a:endParaRPr>
          </a:p>
          <a:p>
            <a:pPr algn="ctr"/>
            <a:r>
              <a:rPr lang="en-US" sz="3600">
                <a:solidFill>
                  <a:schemeClr val="accent6"/>
                </a:solidFill>
              </a:rPr>
              <a:t>Subdegree localization in &lt;100ms</a:t>
            </a:r>
          </a:p>
        </p:txBody>
      </p:sp>
    </p:spTree>
    <p:extLst>
      <p:ext uri="{BB962C8B-B14F-4D97-AF65-F5344CB8AC3E}">
        <p14:creationId xmlns:p14="http://schemas.microsoft.com/office/powerpoint/2010/main" val="157541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5506-75F1-CE7A-ACA0-15FDAE3B6C2C}"/>
              </a:ext>
            </a:extLst>
          </p:cNvPr>
          <p:cNvSpPr>
            <a:spLocks noGrp="1"/>
          </p:cNvSpPr>
          <p:nvPr>
            <p:ph type="title"/>
          </p:nvPr>
        </p:nvSpPr>
        <p:spPr/>
        <p:txBody>
          <a:bodyPr/>
          <a:lstStyle/>
          <a:p>
            <a:r>
              <a:rPr lang="en-US">
                <a:solidFill>
                  <a:schemeClr val="bg1"/>
                </a:solidFill>
              </a:rPr>
              <a:t>Solution: Ultra-fast robotic telescopes</a:t>
            </a:r>
          </a:p>
        </p:txBody>
      </p:sp>
      <p:sp>
        <p:nvSpPr>
          <p:cNvPr id="4" name="Slide Number Placeholder 3">
            <a:extLst>
              <a:ext uri="{FF2B5EF4-FFF2-40B4-BE49-F238E27FC236}">
                <a16:creationId xmlns:a16="http://schemas.microsoft.com/office/drawing/2014/main" id="{9DD000A4-6FB9-088F-E676-3BC06E41649C}"/>
              </a:ext>
            </a:extLst>
          </p:cNvPr>
          <p:cNvSpPr>
            <a:spLocks noGrp="1"/>
          </p:cNvSpPr>
          <p:nvPr>
            <p:ph type="sldNum" sz="quarter" idx="12"/>
          </p:nvPr>
        </p:nvSpPr>
        <p:spPr/>
        <p:txBody>
          <a:bodyPr/>
          <a:lstStyle/>
          <a:p>
            <a:fld id="{51DD5922-B374-4C29-B160-3B2A2AD243A0}" type="slidenum">
              <a:rPr lang="en-US" smtClean="0">
                <a:solidFill>
                  <a:schemeClr val="bg1"/>
                </a:solidFill>
              </a:rPr>
              <a:t>9</a:t>
            </a:fld>
            <a:endParaRPr lang="en-US">
              <a:solidFill>
                <a:schemeClr val="bg1"/>
              </a:solidFill>
            </a:endParaRPr>
          </a:p>
        </p:txBody>
      </p:sp>
      <p:pic>
        <p:nvPicPr>
          <p:cNvPr id="3" name="Picture 2" descr="A close-up of several white machines&#10;&#10;Description automatically generated">
            <a:extLst>
              <a:ext uri="{FF2B5EF4-FFF2-40B4-BE49-F238E27FC236}">
                <a16:creationId xmlns:a16="http://schemas.microsoft.com/office/drawing/2014/main" id="{B8E19165-F23A-E3C0-04F9-9FA478018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492" y="1453895"/>
            <a:ext cx="8280400" cy="4657725"/>
          </a:xfrm>
          <a:prstGeom prst="rect">
            <a:avLst/>
          </a:prstGeom>
        </p:spPr>
      </p:pic>
      <p:sp>
        <p:nvSpPr>
          <p:cNvPr id="6" name="TextBox 5">
            <a:extLst>
              <a:ext uri="{FF2B5EF4-FFF2-40B4-BE49-F238E27FC236}">
                <a16:creationId xmlns:a16="http://schemas.microsoft.com/office/drawing/2014/main" id="{D84A6932-4C4B-517A-97B7-C852E43A38BB}"/>
              </a:ext>
            </a:extLst>
          </p:cNvPr>
          <p:cNvSpPr txBox="1"/>
          <p:nvPr/>
        </p:nvSpPr>
        <p:spPr>
          <a:xfrm>
            <a:off x="0" y="6361029"/>
            <a:ext cx="12189385" cy="461665"/>
          </a:xfrm>
          <a:prstGeom prst="rect">
            <a:avLst/>
          </a:prstGeom>
          <a:noFill/>
        </p:spPr>
        <p:txBody>
          <a:bodyPr wrap="square" rtlCol="0">
            <a:spAutoFit/>
          </a:bodyPr>
          <a:lstStyle/>
          <a:p>
            <a:pPr algn="ctr"/>
            <a:r>
              <a:rPr lang="en-US" sz="1200">
                <a:solidFill>
                  <a:schemeClr val="bg1"/>
                </a:solidFill>
              </a:rPr>
              <a:t>Video courtesy University of Minnesota, https://www.youtube.com/watch?v=CCco9IQ6DrU</a:t>
            </a:r>
            <a:endParaRPr lang="fr-FR" sz="1200">
              <a:solidFill>
                <a:schemeClr val="bg1"/>
              </a:solidFill>
            </a:endParaRPr>
          </a:p>
          <a:p>
            <a:pPr algn="ctr"/>
            <a:endParaRPr lang="en-US" sz="1200">
              <a:solidFill>
                <a:schemeClr val="bg1"/>
              </a:solidFill>
            </a:endParaRPr>
          </a:p>
        </p:txBody>
      </p:sp>
    </p:spTree>
    <p:extLst>
      <p:ext uri="{BB962C8B-B14F-4D97-AF65-F5344CB8AC3E}">
        <p14:creationId xmlns:p14="http://schemas.microsoft.com/office/powerpoint/2010/main" val="2049497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1588</TotalTime>
  <Words>1305</Words>
  <Application>Microsoft Office PowerPoint</Application>
  <PresentationFormat>Widescreen</PresentationFormat>
  <Paragraphs>160</Paragraphs>
  <Slides>26</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Aptos Display</vt:lpstr>
      <vt:lpstr>Arial</vt:lpstr>
      <vt:lpstr>Calibri</vt:lpstr>
      <vt:lpstr>Cambria Math</vt:lpstr>
      <vt:lpstr>Script MT Bold</vt:lpstr>
      <vt:lpstr>Slack-Lato</vt:lpstr>
      <vt:lpstr>Office Theme</vt:lpstr>
      <vt:lpstr>Adaptive Execution for Real-Time Observations of Astrophysical Transients</vt:lpstr>
      <vt:lpstr>PowerPoint Presentation</vt:lpstr>
      <vt:lpstr>PowerPoint Presentation</vt:lpstr>
      <vt:lpstr>PowerPoint Presentation</vt:lpstr>
      <vt:lpstr>PowerPoint Presentation</vt:lpstr>
      <vt:lpstr>PowerPoint Presentation</vt:lpstr>
      <vt:lpstr>Major Challenges</vt:lpstr>
      <vt:lpstr>Solution: Real-time GRB localization in space</vt:lpstr>
      <vt:lpstr>Solution: Ultra-fast robotic telescopes</vt:lpstr>
      <vt:lpstr>Problem Overview</vt:lpstr>
      <vt:lpstr>PowerPoint Presentation</vt:lpstr>
      <vt:lpstr>PowerPoint Presentation</vt:lpstr>
      <vt:lpstr>PowerPoint Presentation</vt:lpstr>
      <vt:lpstr>PowerPoint Presentation</vt:lpstr>
      <vt:lpstr>Localization Strategy</vt:lpstr>
      <vt:lpstr>Localization Strategy</vt:lpstr>
      <vt:lpstr>Limitations / Open Questions</vt:lpstr>
      <vt:lpstr>PowerPoint Presentation</vt:lpstr>
      <vt:lpstr>Elastic Scheduling</vt:lpstr>
      <vt:lpstr>EDF Job Scheduling</vt:lpstr>
      <vt:lpstr>EDF Job Scheduling</vt:lpstr>
      <vt:lpstr>Elastic Job Scheduling</vt:lpstr>
      <vt:lpstr>Elastic Job Scheduling</vt:lpstr>
      <vt:lpstr>Algorithm Sketch</vt:lpstr>
      <vt:lpstr>Open Problem: Competitive Factor</vt:lpstr>
      <vt:lpstr>Thanks! Questions or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Execution for Real-Time Observations of Astrophysical Transients</dc:title>
  <dc:creator>Marion Sudvarg</dc:creator>
  <cp:lastModifiedBy>Marion Sudvarg</cp:lastModifiedBy>
  <cp:revision>1</cp:revision>
  <dcterms:created xsi:type="dcterms:W3CDTF">2024-07-06T17:32:37Z</dcterms:created>
  <dcterms:modified xsi:type="dcterms:W3CDTF">2024-08-03T17:05:57Z</dcterms:modified>
</cp:coreProperties>
</file>