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0" r:id="rId3"/>
    <p:sldId id="271" r:id="rId4"/>
    <p:sldId id="284" r:id="rId5"/>
    <p:sldId id="276" r:id="rId6"/>
    <p:sldId id="298" r:id="rId7"/>
    <p:sldId id="277" r:id="rId8"/>
    <p:sldId id="273" r:id="rId9"/>
    <p:sldId id="281" r:id="rId10"/>
    <p:sldId id="287" r:id="rId11"/>
    <p:sldId id="278" r:id="rId12"/>
    <p:sldId id="280" r:id="rId13"/>
    <p:sldId id="296" r:id="rId14"/>
    <p:sldId id="288" r:id="rId15"/>
    <p:sldId id="289" r:id="rId16"/>
    <p:sldId id="283" r:id="rId17"/>
    <p:sldId id="299" r:id="rId18"/>
    <p:sldId id="285" r:id="rId19"/>
    <p:sldId id="286" r:id="rId20"/>
    <p:sldId id="291" r:id="rId21"/>
    <p:sldId id="292" r:id="rId22"/>
    <p:sldId id="2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269D6D-B2E0-4909-9BD6-CB0C8660C24E}">
          <p14:sldIdLst>
            <p14:sldId id="256"/>
            <p14:sldId id="270"/>
            <p14:sldId id="271"/>
            <p14:sldId id="284"/>
            <p14:sldId id="276"/>
            <p14:sldId id="298"/>
            <p14:sldId id="277"/>
            <p14:sldId id="273"/>
            <p14:sldId id="281"/>
            <p14:sldId id="287"/>
            <p14:sldId id="278"/>
            <p14:sldId id="280"/>
            <p14:sldId id="296"/>
            <p14:sldId id="288"/>
            <p14:sldId id="289"/>
            <p14:sldId id="283"/>
            <p14:sldId id="299"/>
            <p14:sldId id="285"/>
            <p14:sldId id="286"/>
          </p14:sldIdLst>
        </p14:section>
        <p14:section name="Backup Slides" id="{269C8ACC-B044-4D39-8F47-51AF78F13627}">
          <p14:sldIdLst>
            <p14:sldId id="291"/>
            <p14:sldId id="292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800000"/>
    <a:srgbClr val="720D1A"/>
    <a:srgbClr val="F8C045"/>
    <a:srgbClr val="47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65" autoAdjust="0"/>
  </p:normalViewPr>
  <p:slideViewPr>
    <p:cSldViewPr snapToGrid="0">
      <p:cViewPr varScale="1">
        <p:scale>
          <a:sx n="90" d="100"/>
          <a:sy n="90" d="100"/>
        </p:scale>
        <p:origin x="12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varg, Marion" userId="2bb9b31b-5f3c-4f72-8e1f-41eb276ee9c6" providerId="ADAL" clId="{31021B10-09B2-4437-B3BA-FE8A29831BFF}"/>
    <pc:docChg chg="undo redo custSel addSld delSld modSld sldOrd modMainMaster">
      <pc:chgData name="Sudvarg, Marion" userId="2bb9b31b-5f3c-4f72-8e1f-41eb276ee9c6" providerId="ADAL" clId="{31021B10-09B2-4437-B3BA-FE8A29831BFF}" dt="2022-06-02T03:22:14.408" v="20639" actId="20577"/>
      <pc:docMkLst>
        <pc:docMk/>
      </pc:docMkLst>
      <pc:sldChg chg="modSp mod modNotesTx">
        <pc:chgData name="Sudvarg, Marion" userId="2bb9b31b-5f3c-4f72-8e1f-41eb276ee9c6" providerId="ADAL" clId="{31021B10-09B2-4437-B3BA-FE8A29831BFF}" dt="2022-05-31T05:37:48.823" v="14947" actId="313"/>
        <pc:sldMkLst>
          <pc:docMk/>
          <pc:sldMk cId="1505880002" sldId="256"/>
        </pc:sldMkLst>
        <pc:spChg chg="mod">
          <ac:chgData name="Sudvarg, Marion" userId="2bb9b31b-5f3c-4f72-8e1f-41eb276ee9c6" providerId="ADAL" clId="{31021B10-09B2-4437-B3BA-FE8A29831BFF}" dt="2022-05-06T19:19:17.350" v="67" actId="20577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31021B10-09B2-4437-B3BA-FE8A29831BFF}" dt="2022-05-06T19:21:57.271" v="201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del">
        <pc:chgData name="Sudvarg, Marion" userId="2bb9b31b-5f3c-4f72-8e1f-41eb276ee9c6" providerId="ADAL" clId="{31021B10-09B2-4437-B3BA-FE8A29831BFF}" dt="2022-05-06T19:21:02.562" v="191" actId="47"/>
        <pc:sldMkLst>
          <pc:docMk/>
          <pc:sldMk cId="3892998453" sldId="258"/>
        </pc:sldMkLst>
      </pc:sldChg>
      <pc:sldChg chg="del">
        <pc:chgData name="Sudvarg, Marion" userId="2bb9b31b-5f3c-4f72-8e1f-41eb276ee9c6" providerId="ADAL" clId="{31021B10-09B2-4437-B3BA-FE8A29831BFF}" dt="2022-05-06T19:21:02.562" v="191" actId="47"/>
        <pc:sldMkLst>
          <pc:docMk/>
          <pc:sldMk cId="1960653932" sldId="266"/>
        </pc:sldMkLst>
      </pc:sldChg>
      <pc:sldChg chg="del">
        <pc:chgData name="Sudvarg, Marion" userId="2bb9b31b-5f3c-4f72-8e1f-41eb276ee9c6" providerId="ADAL" clId="{31021B10-09B2-4437-B3BA-FE8A29831BFF}" dt="2022-05-06T19:21:02.562" v="191" actId="47"/>
        <pc:sldMkLst>
          <pc:docMk/>
          <pc:sldMk cId="3884290582" sldId="267"/>
        </pc:sldMkLst>
      </pc:sldChg>
      <pc:sldChg chg="delSp modSp del mod">
        <pc:chgData name="Sudvarg, Marion" userId="2bb9b31b-5f3c-4f72-8e1f-41eb276ee9c6" providerId="ADAL" clId="{31021B10-09B2-4437-B3BA-FE8A29831BFF}" dt="2022-05-06T19:30:18.082" v="212" actId="47"/>
        <pc:sldMkLst>
          <pc:docMk/>
          <pc:sldMk cId="670404262" sldId="268"/>
        </pc:sldMkLst>
        <pc:spChg chg="mod">
          <ac:chgData name="Sudvarg, Marion" userId="2bb9b31b-5f3c-4f72-8e1f-41eb276ee9c6" providerId="ADAL" clId="{31021B10-09B2-4437-B3BA-FE8A29831BFF}" dt="2022-05-06T19:21:08.239" v="194" actId="20577"/>
          <ac:spMkLst>
            <pc:docMk/>
            <pc:sldMk cId="670404262" sldId="268"/>
            <ac:spMk id="5" creationId="{A97E2102-E28F-4F18-8C0C-49CE1F8DD014}"/>
          </ac:spMkLst>
        </pc:spChg>
        <pc:spChg chg="del">
          <ac:chgData name="Sudvarg, Marion" userId="2bb9b31b-5f3c-4f72-8e1f-41eb276ee9c6" providerId="ADAL" clId="{31021B10-09B2-4437-B3BA-FE8A29831BFF}" dt="2022-05-06T19:30:02.072" v="202" actId="478"/>
          <ac:spMkLst>
            <pc:docMk/>
            <pc:sldMk cId="670404262" sldId="268"/>
            <ac:spMk id="6" creationId="{96AB69E0-D1AD-4B50-9D08-2A5A7752CF8E}"/>
          </ac:spMkLst>
        </pc:spChg>
      </pc:sldChg>
      <pc:sldChg chg="modSp new mod modNotesTx">
        <pc:chgData name="Sudvarg, Marion" userId="2bb9b31b-5f3c-4f72-8e1f-41eb276ee9c6" providerId="ADAL" clId="{31021B10-09B2-4437-B3BA-FE8A29831BFF}" dt="2022-05-31T19:47:20.363" v="14965" actId="20577"/>
        <pc:sldMkLst>
          <pc:docMk/>
          <pc:sldMk cId="3317876688" sldId="269"/>
        </pc:sldMkLst>
        <pc:spChg chg="mod">
          <ac:chgData name="Sudvarg, Marion" userId="2bb9b31b-5f3c-4f72-8e1f-41eb276ee9c6" providerId="ADAL" clId="{31021B10-09B2-4437-B3BA-FE8A29831BFF}" dt="2022-05-06T19:30:15.155" v="211" actId="20577"/>
          <ac:spMkLst>
            <pc:docMk/>
            <pc:sldMk cId="3317876688" sldId="269"/>
            <ac:spMk id="2" creationId="{216CA47D-D1C9-1DF0-19DE-D346DE864797}"/>
          </ac:spMkLst>
        </pc:spChg>
        <pc:spChg chg="mod">
          <ac:chgData name="Sudvarg, Marion" userId="2bb9b31b-5f3c-4f72-8e1f-41eb276ee9c6" providerId="ADAL" clId="{31021B10-09B2-4437-B3BA-FE8A29831BFF}" dt="2022-05-31T19:47:20.363" v="14965" actId="20577"/>
          <ac:spMkLst>
            <pc:docMk/>
            <pc:sldMk cId="3317876688" sldId="269"/>
            <ac:spMk id="3" creationId="{CBC3F30C-44D9-AF26-5259-2076AA9F0F60}"/>
          </ac:spMkLst>
        </pc:spChg>
      </pc:sldChg>
      <pc:sldChg chg="modSp new mod ord modShow">
        <pc:chgData name="Sudvarg, Marion" userId="2bb9b31b-5f3c-4f72-8e1f-41eb276ee9c6" providerId="ADAL" clId="{31021B10-09B2-4437-B3BA-FE8A29831BFF}" dt="2022-05-16T12:56:34.827" v="11834"/>
        <pc:sldMkLst>
          <pc:docMk/>
          <pc:sldMk cId="4131549343" sldId="270"/>
        </pc:sldMkLst>
        <pc:spChg chg="mod">
          <ac:chgData name="Sudvarg, Marion" userId="2bb9b31b-5f3c-4f72-8e1f-41eb276ee9c6" providerId="ADAL" clId="{31021B10-09B2-4437-B3BA-FE8A29831BFF}" dt="2022-05-06T19:37:59.305" v="762" actId="20577"/>
          <ac:spMkLst>
            <pc:docMk/>
            <pc:sldMk cId="4131549343" sldId="270"/>
            <ac:spMk id="2" creationId="{8B8EC9AE-5C33-59C0-DD28-375DE72FA991}"/>
          </ac:spMkLst>
        </pc:spChg>
        <pc:spChg chg="mod">
          <ac:chgData name="Sudvarg, Marion" userId="2bb9b31b-5f3c-4f72-8e1f-41eb276ee9c6" providerId="ADAL" clId="{31021B10-09B2-4437-B3BA-FE8A29831BFF}" dt="2022-05-14T04:43:19.233" v="6755" actId="27636"/>
          <ac:spMkLst>
            <pc:docMk/>
            <pc:sldMk cId="4131549343" sldId="270"/>
            <ac:spMk id="3" creationId="{71702CEB-3F33-3388-8C23-6BF848233344}"/>
          </ac:spMkLst>
        </pc:spChg>
      </pc:sldChg>
      <pc:sldChg chg="modSp add del mod">
        <pc:chgData name="Sudvarg, Marion" userId="2bb9b31b-5f3c-4f72-8e1f-41eb276ee9c6" providerId="ADAL" clId="{31021B10-09B2-4437-B3BA-FE8A29831BFF}" dt="2022-05-14T04:43:24.157" v="6756" actId="47"/>
        <pc:sldMkLst>
          <pc:docMk/>
          <pc:sldMk cId="2808435142" sldId="271"/>
        </pc:sldMkLst>
        <pc:spChg chg="mod">
          <ac:chgData name="Sudvarg, Marion" userId="2bb9b31b-5f3c-4f72-8e1f-41eb276ee9c6" providerId="ADAL" clId="{31021B10-09B2-4437-B3BA-FE8A29831BFF}" dt="2022-05-13T20:56:13.021" v="4376" actId="20577"/>
          <ac:spMkLst>
            <pc:docMk/>
            <pc:sldMk cId="2808435142" sldId="271"/>
            <ac:spMk id="3" creationId="{71702CEB-3F33-3388-8C23-6BF848233344}"/>
          </ac:spMkLst>
        </pc:spChg>
      </pc:sldChg>
      <pc:sldChg chg="addSp modSp new mod modAnim modNotesTx">
        <pc:chgData name="Sudvarg, Marion" userId="2bb9b31b-5f3c-4f72-8e1f-41eb276ee9c6" providerId="ADAL" clId="{31021B10-09B2-4437-B3BA-FE8A29831BFF}" dt="2022-05-31T05:26:06.264" v="13831" actId="20577"/>
        <pc:sldMkLst>
          <pc:docMk/>
          <pc:sldMk cId="838033850" sldId="272"/>
        </pc:sldMkLst>
        <pc:spChg chg="mod">
          <ac:chgData name="Sudvarg, Marion" userId="2bb9b31b-5f3c-4f72-8e1f-41eb276ee9c6" providerId="ADAL" clId="{31021B10-09B2-4437-B3BA-FE8A29831BFF}" dt="2022-05-07T13:49:41.682" v="1645" actId="20577"/>
          <ac:spMkLst>
            <pc:docMk/>
            <pc:sldMk cId="838033850" sldId="272"/>
            <ac:spMk id="2" creationId="{61735FCD-A505-C2CE-8B34-33C0C7FB9979}"/>
          </ac:spMkLst>
        </pc:spChg>
        <pc:spChg chg="mod">
          <ac:chgData name="Sudvarg, Marion" userId="2bb9b31b-5f3c-4f72-8e1f-41eb276ee9c6" providerId="ADAL" clId="{31021B10-09B2-4437-B3BA-FE8A29831BFF}" dt="2022-05-20T18:37:16.617" v="11936" actId="20577"/>
          <ac:spMkLst>
            <pc:docMk/>
            <pc:sldMk cId="838033850" sldId="272"/>
            <ac:spMk id="3" creationId="{65E94631-7839-8CBE-73C4-045201BB8269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6" creationId="{39948ECF-3FE7-AFD4-A335-594D1734FE14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7" creationId="{96F712C3-8A9C-3251-906B-9F6FCE7202A4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8" creationId="{61CFB520-F0DE-F2A5-6FA6-26B70F80C104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9" creationId="{2AD5AFF1-590C-4CA3-26E7-0235CB4700DB}"/>
          </ac:spMkLst>
        </pc:sp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1" creationId="{80C57C8B-37CA-82E8-0061-1969DAA3A671}"/>
          </ac:cxnSpMkLst>
        </pc:cxn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2" creationId="{65D376A7-EF01-D1E1-5F8E-93DCA1624B40}"/>
          </ac:cxnSpMkLst>
        </pc:cxn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5" creationId="{C22D17AD-728D-806D-15B4-27A1B3943847}"/>
          </ac:cxnSpMkLst>
        </pc:cxn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8" creationId="{F52E0C4B-EC22-1E0B-7328-5CB879D413D3}"/>
          </ac:cxnSpMkLst>
        </pc:cxnChg>
      </pc:sldChg>
      <pc:sldChg chg="addSp delSp modSp new mod modAnim modNotesTx">
        <pc:chgData name="Sudvarg, Marion" userId="2bb9b31b-5f3c-4f72-8e1f-41eb276ee9c6" providerId="ADAL" clId="{31021B10-09B2-4437-B3BA-FE8A29831BFF}" dt="2022-05-31T20:09:34.142" v="16298"/>
        <pc:sldMkLst>
          <pc:docMk/>
          <pc:sldMk cId="3136398918" sldId="273"/>
        </pc:sldMkLst>
        <pc:spChg chg="mod">
          <ac:chgData name="Sudvarg, Marion" userId="2bb9b31b-5f3c-4f72-8e1f-41eb276ee9c6" providerId="ADAL" clId="{31021B10-09B2-4437-B3BA-FE8A29831BFF}" dt="2022-05-07T14:30:02.306" v="2475" actId="20577"/>
          <ac:spMkLst>
            <pc:docMk/>
            <pc:sldMk cId="3136398918" sldId="273"/>
            <ac:spMk id="2" creationId="{882B3116-285B-5332-85B9-1076A7490CA1}"/>
          </ac:spMkLst>
        </pc:spChg>
        <pc:spChg chg="mod">
          <ac:chgData name="Sudvarg, Marion" userId="2bb9b31b-5f3c-4f72-8e1f-41eb276ee9c6" providerId="ADAL" clId="{31021B10-09B2-4437-B3BA-FE8A29831BFF}" dt="2022-05-07T14:31:52.180" v="2595" actId="6549"/>
          <ac:spMkLst>
            <pc:docMk/>
            <pc:sldMk cId="3136398918" sldId="273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4" creationId="{93FFC4FB-4697-1C2E-226F-5F7430F95CBA}"/>
          </ac:spMkLst>
        </pc:spChg>
        <pc:spChg chg="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5" creationId="{1B6922FA-53F6-9EB7-6589-A1BB3F7DA417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6" creationId="{044B5AA6-B4A6-95E0-20E1-4CCC19F34A97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7" creationId="{C115922A-6F74-AD43-A28C-C8650834CEEA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8" creationId="{2FB9A14C-C340-55DB-2528-6C63FC34D0E3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9" creationId="{83A40B41-30B3-25B3-6F42-3A81336B4899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4" creationId="{4CE72729-3ECC-3495-0D61-4069798E346E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5" creationId="{C5E7C646-CE6D-BA67-3621-959812439BB9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6" creationId="{2A647477-4282-FA54-A080-095C435E89EE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7" creationId="{DED49A42-0A17-8B13-CA4D-243B51CA2255}"/>
          </ac:spMkLst>
        </pc:spChg>
        <pc:spChg chg="add mod">
          <ac:chgData name="Sudvarg, Marion" userId="2bb9b31b-5f3c-4f72-8e1f-41eb276ee9c6" providerId="ADAL" clId="{31021B10-09B2-4437-B3BA-FE8A29831BFF}" dt="2022-05-31T05:08:42.852" v="13564" actId="122"/>
          <ac:spMkLst>
            <pc:docMk/>
            <pc:sldMk cId="3136398918" sldId="273"/>
            <ac:spMk id="22" creationId="{DE59255C-2C8B-2A9A-72F4-8A53468B9DF5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27" creationId="{86BC2116-1244-FA89-CD83-ADF5A455B9E6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28" creationId="{A57BF209-D29E-5032-3638-C13F80C56555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29" creationId="{48251108-CC68-F3F0-2916-1EDD18DCBCA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0" creationId="{5F532E65-73DD-2B35-B91D-9E78E3C89588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1" creationId="{C15F88ED-714C-CF80-94F8-392960E5770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2" creationId="{3C187CD0-AD17-4888-416A-51F6E31D21A4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3" creationId="{87A75754-3E72-518B-6092-465B6F2C1C94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4" creationId="{C40FE2EE-4BDF-5B4A-A13A-CA0DD66753F7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5" creationId="{72A14699-49E4-0129-4BA2-1A23398E16B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6" creationId="{F2F3F207-017A-BB2E-DE39-333CE621155B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7" creationId="{EADE603F-3935-EF86-C39A-DF58291CE6EF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8" creationId="{BDF99DB0-3701-8655-FBB2-095ACFAFBF7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9" creationId="{4423E5E0-08A8-D41F-1322-C2BD02FA0BB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0" creationId="{8679EA13-F540-CD6F-1161-90B9AF7B1691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1" creationId="{D63C8FA1-A68E-9CA0-CDB6-842984E8BE9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2" creationId="{C9266A88-7AE6-D92F-6BFA-8CFE91C5E105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3" creationId="{D93EC7ED-AB35-281E-3FF4-63C4A863B326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4" creationId="{CF0593E0-B0AD-F3E8-C5D8-45E982A35A0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5" creationId="{E969BA5C-4564-A47C-57BE-2964B9FFE200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6" creationId="{CF57E376-A68F-B2B2-E142-FE4C24B4248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7" creationId="{BB288B1A-8972-2F09-61A4-A032CEAE830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8" creationId="{DA2D7CC1-0011-A89F-C9BC-CA05431827DE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9" creationId="{77555E2C-0D8C-0AB9-C0F9-4360D7EFCC8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0" creationId="{D8041A3B-D800-8526-9839-09CEC5879921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1" creationId="{0EBE23C5-79F3-ED9A-0F09-78BF26BE0FAC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2" creationId="{A2FC005F-C3EF-1892-69E5-86D81C9A9E70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3" creationId="{5E1345CC-F9CC-40C6-93B3-F6E60786E620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4" creationId="{4BA85C64-02A3-D506-74F6-E15487C6C2DC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5" creationId="{C6044B55-18A4-233B-AF60-5ED581302B86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6" creationId="{915D2A98-3297-BD15-C9F6-556D85AD6A2E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7" creationId="{AA98E536-BE63-4464-CE21-8804765D330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8" creationId="{C04BCA2A-AFA9-417E-4916-6F94B45F2013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9" creationId="{C5F6D95A-F985-3E74-A61A-3B64F21D0C2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0" creationId="{BFA1415C-F8BE-E1B9-829A-AF5AEDD1497E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1" creationId="{FC7D590C-50F1-F04E-5F6F-F5F8310B7D0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2" creationId="{0C61BE7A-9AB9-3D53-2630-7D7A062F49D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3" creationId="{D1AFC086-A653-2186-C131-7DA32438270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4" creationId="{6E8B7DBC-AE12-C4D7-7994-D1549373064F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5" creationId="{01CF5051-2A34-9CF2-4B9C-65B30D47F5E8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6" creationId="{276871A8-3CC7-8FA8-BCEE-D7BAE70119D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7" creationId="{5FB06409-D2E3-3A3B-5316-28720FC7D226}"/>
          </ac:spMkLst>
        </pc:spChg>
        <pc:spChg chg="mod topLvl">
          <ac:chgData name="Sudvarg, Marion" userId="2bb9b31b-5f3c-4f72-8e1f-41eb276ee9c6" providerId="ADAL" clId="{31021B10-09B2-4437-B3BA-FE8A29831BFF}" dt="2022-05-07T14:26:30.181" v="2424" actId="164"/>
          <ac:spMkLst>
            <pc:docMk/>
            <pc:sldMk cId="3136398918" sldId="273"/>
            <ac:spMk id="68" creationId="{13C8AA01-4A60-369D-3C13-95D1D33AB908}"/>
          </ac:spMkLst>
        </pc:spChg>
        <pc:spChg chg="mod topLvl">
          <ac:chgData name="Sudvarg, Marion" userId="2bb9b31b-5f3c-4f72-8e1f-41eb276ee9c6" providerId="ADAL" clId="{31021B10-09B2-4437-B3BA-FE8A29831BFF}" dt="2022-05-07T14:26:30.181" v="2424" actId="164"/>
          <ac:spMkLst>
            <pc:docMk/>
            <pc:sldMk cId="3136398918" sldId="273"/>
            <ac:spMk id="69" creationId="{EAB55A22-1F02-CDF0-7EFD-5BF469B5B960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70" creationId="{DE7B808B-732F-01FE-7F2C-F41AEF12631D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71" creationId="{E1216DC6-2A0E-5808-3172-90EBD74BCE60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72" creationId="{B8C2BEDE-1D33-88D4-0821-5A9DE8F4B82A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73" creationId="{002AE530-3FE5-A86C-9E42-C99B03D0A407}"/>
          </ac:spMkLst>
        </pc:spChg>
        <pc:spChg chg="mod topLvl">
          <ac:chgData name="Sudvarg, Marion" userId="2bb9b31b-5f3c-4f72-8e1f-41eb276ee9c6" providerId="ADAL" clId="{31021B10-09B2-4437-B3BA-FE8A29831BFF}" dt="2022-05-07T14:27:01.486" v="2429" actId="164"/>
          <ac:spMkLst>
            <pc:docMk/>
            <pc:sldMk cId="3136398918" sldId="273"/>
            <ac:spMk id="74" creationId="{03072712-AF1E-1093-10D0-C776B417AA3B}"/>
          </ac:spMkLst>
        </pc:spChg>
        <pc:spChg chg="mod topLvl">
          <ac:chgData name="Sudvarg, Marion" userId="2bb9b31b-5f3c-4f72-8e1f-41eb276ee9c6" providerId="ADAL" clId="{31021B10-09B2-4437-B3BA-FE8A29831BFF}" dt="2022-05-07T14:27:01.486" v="2429" actId="164"/>
          <ac:spMkLst>
            <pc:docMk/>
            <pc:sldMk cId="3136398918" sldId="273"/>
            <ac:spMk id="75" creationId="{F67B6820-BEA6-790C-F8F1-405F6CDB9352}"/>
          </ac:spMkLst>
        </pc:spChg>
        <pc:spChg chg="mod topLvl">
          <ac:chgData name="Sudvarg, Marion" userId="2bb9b31b-5f3c-4f72-8e1f-41eb276ee9c6" providerId="ADAL" clId="{31021B10-09B2-4437-B3BA-FE8A29831BFF}" dt="2022-05-07T14:27:06.883" v="2430" actId="164"/>
          <ac:spMkLst>
            <pc:docMk/>
            <pc:sldMk cId="3136398918" sldId="273"/>
            <ac:spMk id="76" creationId="{2A9A97F6-5046-123B-2FC7-DA411D729C48}"/>
          </ac:spMkLst>
        </pc:spChg>
        <pc:spChg chg="mod topLvl">
          <ac:chgData name="Sudvarg, Marion" userId="2bb9b31b-5f3c-4f72-8e1f-41eb276ee9c6" providerId="ADAL" clId="{31021B10-09B2-4437-B3BA-FE8A29831BFF}" dt="2022-05-07T14:27:06.883" v="2430" actId="164"/>
          <ac:spMkLst>
            <pc:docMk/>
            <pc:sldMk cId="3136398918" sldId="273"/>
            <ac:spMk id="77" creationId="{EDF791C8-41C9-4E11-30AE-52FA3E145BF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78" creationId="{4E52DF52-7774-6B86-3B1C-8C93DFE270F2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79" creationId="{3A37B9DB-3135-92F3-674E-5B856B1F3CC2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80" creationId="{239E48EF-E73F-BA0D-A522-9A04A3404FB3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81" creationId="{D8E50487-4D14-5B52-08BF-24323861FCA7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82" creationId="{99672262-9C75-904C-E3A5-E104942AB720}"/>
          </ac:spMkLst>
        </pc:spChg>
        <pc:spChg chg="add del">
          <ac:chgData name="Sudvarg, Marion" userId="2bb9b31b-5f3c-4f72-8e1f-41eb276ee9c6" providerId="ADAL" clId="{31021B10-09B2-4437-B3BA-FE8A29831BFF}" dt="2022-05-31T05:07:26.153" v="13549" actId="22"/>
          <ac:spMkLst>
            <pc:docMk/>
            <pc:sldMk cId="3136398918" sldId="273"/>
            <ac:spMk id="84" creationId="{5F373303-5773-AF4F-29F1-B0AB1581D5B5}"/>
          </ac:spMkLst>
        </pc:spChg>
        <pc:spChg chg="add del">
          <ac:chgData name="Sudvarg, Marion" userId="2bb9b31b-5f3c-4f72-8e1f-41eb276ee9c6" providerId="ADAL" clId="{31021B10-09B2-4437-B3BA-FE8A29831BFF}" dt="2022-05-31T05:07:31.324" v="13551" actId="22"/>
          <ac:spMkLst>
            <pc:docMk/>
            <pc:sldMk cId="3136398918" sldId="273"/>
            <ac:spMk id="89" creationId="{B7E8BE43-A678-CE4C-6D2C-06E2A69976B0}"/>
          </ac:spMkLst>
        </pc:spChg>
        <pc:spChg chg="add mod">
          <ac:chgData name="Sudvarg, Marion" userId="2bb9b31b-5f3c-4f72-8e1f-41eb276ee9c6" providerId="ADAL" clId="{31021B10-09B2-4437-B3BA-FE8A29831BFF}" dt="2022-05-31T05:08:55.985" v="13566" actId="1036"/>
          <ac:spMkLst>
            <pc:docMk/>
            <pc:sldMk cId="3136398918" sldId="273"/>
            <ac:spMk id="90" creationId="{0E0393E9-2393-3738-0B44-81128755A279}"/>
          </ac:spMkLst>
        </pc:spChg>
        <pc:grpChg chg="mod">
          <ac:chgData name="Sudvarg, Marion" userId="2bb9b31b-5f3c-4f72-8e1f-41eb276ee9c6" providerId="ADAL" clId="{31021B10-09B2-4437-B3BA-FE8A29831BFF}" dt="2022-05-07T14:24:44.430" v="2408" actId="338"/>
          <ac:grpSpMkLst>
            <pc:docMk/>
            <pc:sldMk cId="3136398918" sldId="273"/>
            <ac:grpSpMk id="1" creationId="{00000000-0000-0000-0000-000000000000}"/>
          </ac:grpSpMkLst>
        </pc:grpChg>
        <pc:grpChg chg="add del mod">
          <ac:chgData name="Sudvarg, Marion" userId="2bb9b31b-5f3c-4f72-8e1f-41eb276ee9c6" providerId="ADAL" clId="{31021B10-09B2-4437-B3BA-FE8A29831BFF}" dt="2022-05-31T05:11:52.946" v="13580" actId="167"/>
          <ac:grpSpMkLst>
            <pc:docMk/>
            <pc:sldMk cId="3136398918" sldId="273"/>
            <ac:grpSpMk id="16" creationId="{1AE1C737-EB42-09FB-EDF6-CD126C29B972}"/>
          </ac:grpSpMkLst>
        </pc:grpChg>
        <pc:grpChg chg="del mod">
          <ac:chgData name="Sudvarg, Marion" userId="2bb9b31b-5f3c-4f72-8e1f-41eb276ee9c6" providerId="ADAL" clId="{31021B10-09B2-4437-B3BA-FE8A29831BFF}" dt="2022-05-07T14:26:09.096" v="2421" actId="165"/>
          <ac:grpSpMkLst>
            <pc:docMk/>
            <pc:sldMk cId="3136398918" sldId="273"/>
            <ac:grpSpMk id="26" creationId="{84CB1A08-213B-D78B-2266-09DC6C4D46AF}"/>
          </ac:grpSpMkLst>
        </pc:grpChg>
        <pc:grpChg chg="add mod">
          <ac:chgData name="Sudvarg, Marion" userId="2bb9b31b-5f3c-4f72-8e1f-41eb276ee9c6" providerId="ADAL" clId="{31021B10-09B2-4437-B3BA-FE8A29831BFF}" dt="2022-05-07T14:26:30.181" v="2424" actId="164"/>
          <ac:grpSpMkLst>
            <pc:docMk/>
            <pc:sldMk cId="3136398918" sldId="273"/>
            <ac:grpSpMk id="83" creationId="{E7AE5A4B-2BB7-67F0-90DD-5DF1F4AE35F5}"/>
          </ac:grpSpMkLst>
        </pc:grpChg>
        <pc:grpChg chg="add mod">
          <ac:chgData name="Sudvarg, Marion" userId="2bb9b31b-5f3c-4f72-8e1f-41eb276ee9c6" providerId="ADAL" clId="{31021B10-09B2-4437-B3BA-FE8A29831BFF}" dt="2022-05-07T14:26:44.927" v="2426" actId="164"/>
          <ac:grpSpMkLst>
            <pc:docMk/>
            <pc:sldMk cId="3136398918" sldId="273"/>
            <ac:grpSpMk id="84" creationId="{4325F012-8E2A-AAA1-44E1-BAF586D0F9B3}"/>
          </ac:grpSpMkLst>
        </pc:grpChg>
        <pc:grpChg chg="add mod">
          <ac:chgData name="Sudvarg, Marion" userId="2bb9b31b-5f3c-4f72-8e1f-41eb276ee9c6" providerId="ADAL" clId="{31021B10-09B2-4437-B3BA-FE8A29831BFF}" dt="2022-05-07T14:26:51.534" v="2427" actId="164"/>
          <ac:grpSpMkLst>
            <pc:docMk/>
            <pc:sldMk cId="3136398918" sldId="273"/>
            <ac:grpSpMk id="85" creationId="{09BE1212-3D21-270C-6CEF-0F4B7EEB3DCF}"/>
          </ac:grpSpMkLst>
        </pc:grpChg>
        <pc:grpChg chg="add mod">
          <ac:chgData name="Sudvarg, Marion" userId="2bb9b31b-5f3c-4f72-8e1f-41eb276ee9c6" providerId="ADAL" clId="{31021B10-09B2-4437-B3BA-FE8A29831BFF}" dt="2022-05-07T14:26:58.490" v="2428" actId="164"/>
          <ac:grpSpMkLst>
            <pc:docMk/>
            <pc:sldMk cId="3136398918" sldId="273"/>
            <ac:grpSpMk id="86" creationId="{AABC5AAB-4493-D2F5-A61B-F73E4C22B3D0}"/>
          </ac:grpSpMkLst>
        </pc:grpChg>
        <pc:grpChg chg="add mod">
          <ac:chgData name="Sudvarg, Marion" userId="2bb9b31b-5f3c-4f72-8e1f-41eb276ee9c6" providerId="ADAL" clId="{31021B10-09B2-4437-B3BA-FE8A29831BFF}" dt="2022-05-07T14:27:01.486" v="2429" actId="164"/>
          <ac:grpSpMkLst>
            <pc:docMk/>
            <pc:sldMk cId="3136398918" sldId="273"/>
            <ac:grpSpMk id="87" creationId="{6E5E9433-71A7-AFE8-7C4A-9C9BEFC95AC7}"/>
          </ac:grpSpMkLst>
        </pc:grpChg>
        <pc:grpChg chg="add mod">
          <ac:chgData name="Sudvarg, Marion" userId="2bb9b31b-5f3c-4f72-8e1f-41eb276ee9c6" providerId="ADAL" clId="{31021B10-09B2-4437-B3BA-FE8A29831BFF}" dt="2022-05-07T14:27:06.883" v="2430" actId="164"/>
          <ac:grpSpMkLst>
            <pc:docMk/>
            <pc:sldMk cId="3136398918" sldId="273"/>
            <ac:grpSpMk id="88" creationId="{17C09286-D01A-9B88-74A8-F0A684FD2FEE}"/>
          </ac:grpSpMkLst>
        </pc:grpChg>
        <pc:graphicFrameChg chg="add del mod modGraphic">
          <ac:chgData name="Sudvarg, Marion" userId="2bb9b31b-5f3c-4f72-8e1f-41eb276ee9c6" providerId="ADAL" clId="{31021B10-09B2-4437-B3BA-FE8A29831BFF}" dt="2022-05-07T14:24:26.417" v="2406" actId="478"/>
          <ac:graphicFrameMkLst>
            <pc:docMk/>
            <pc:sldMk cId="3136398918" sldId="273"/>
            <ac:graphicFrameMk id="23" creationId="{405F3CE1-654F-A628-BA5F-FAA8EF6BED98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5-07T14:19:11.424" v="2352"/>
          <ac:graphicFrameMkLst>
            <pc:docMk/>
            <pc:sldMk cId="3136398918" sldId="273"/>
            <ac:graphicFrameMk id="24" creationId="{50A93A7A-1B74-51D8-A214-052B4649E924}"/>
          </ac:graphicFrameMkLst>
        </pc:graphicFrameChg>
        <pc:picChg chg="del mod">
          <ac:chgData name="Sudvarg, Marion" userId="2bb9b31b-5f3c-4f72-8e1f-41eb276ee9c6" providerId="ADAL" clId="{31021B10-09B2-4437-B3BA-FE8A29831BFF}" dt="2022-05-07T14:24:44.430" v="2408" actId="338"/>
          <ac:picMkLst>
            <pc:docMk/>
            <pc:sldMk cId="3136398918" sldId="273"/>
            <ac:picMk id="25" creationId="{A1AACB1B-20F4-9220-8CF3-DEA0DAE9ADC2}"/>
          </ac:picMkLst>
        </pc:pic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0" creationId="{FC51B629-878A-4FFF-D9C0-CCEF88D97551}"/>
          </ac:cxnSpMkLst>
        </pc:cxn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1" creationId="{19B29221-CCA5-39BE-5B23-CB1AAC0477C0}"/>
          </ac:cxnSpMkLst>
        </pc:cxn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2" creationId="{E35EFC52-0645-EEE8-85F0-4809E618B8DA}"/>
          </ac:cxnSpMkLst>
        </pc:cxn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3" creationId="{F83A7880-9DBC-4B77-2455-6AE79D19EFCD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18" creationId="{550C58AD-9A28-4B31-87ED-4138B4CD1F9C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19" creationId="{A696B3DC-8C4A-FD65-57F1-8E7AD13FBEDE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20" creationId="{54FBFAAE-5E60-E4C3-BC38-31A11C752271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21" creationId="{205B8114-8FB2-5CEF-C53F-EAE60EA30928}"/>
          </ac:cxnSpMkLst>
        </pc:cxnChg>
      </pc:sldChg>
      <pc:sldChg chg="modSp new mod ord modShow">
        <pc:chgData name="Sudvarg, Marion" userId="2bb9b31b-5f3c-4f72-8e1f-41eb276ee9c6" providerId="ADAL" clId="{31021B10-09B2-4437-B3BA-FE8A29831BFF}" dt="2022-05-31T21:53:06.652" v="18395"/>
        <pc:sldMkLst>
          <pc:docMk/>
          <pc:sldMk cId="4143601439" sldId="274"/>
        </pc:sldMkLst>
        <pc:spChg chg="mod">
          <ac:chgData name="Sudvarg, Marion" userId="2bb9b31b-5f3c-4f72-8e1f-41eb276ee9c6" providerId="ADAL" clId="{31021B10-09B2-4437-B3BA-FE8A29831BFF}" dt="2022-05-06T20:17:33.497" v="1402" actId="20577"/>
          <ac:spMkLst>
            <pc:docMk/>
            <pc:sldMk cId="4143601439" sldId="274"/>
            <ac:spMk id="2" creationId="{0A92F86A-EFBA-FC67-CBC0-DEE571644711}"/>
          </ac:spMkLst>
        </pc:spChg>
        <pc:spChg chg="mod">
          <ac:chgData name="Sudvarg, Marion" userId="2bb9b31b-5f3c-4f72-8e1f-41eb276ee9c6" providerId="ADAL" clId="{31021B10-09B2-4437-B3BA-FE8A29831BFF}" dt="2022-05-14T04:48:13.192" v="6765" actId="6549"/>
          <ac:spMkLst>
            <pc:docMk/>
            <pc:sldMk cId="4143601439" sldId="274"/>
            <ac:spMk id="3" creationId="{6E25581E-142E-B0AC-2442-C64EDDCEA869}"/>
          </ac:spMkLst>
        </pc:spChg>
      </pc:sldChg>
      <pc:sldChg chg="modSp add del mod ord">
        <pc:chgData name="Sudvarg, Marion" userId="2bb9b31b-5f3c-4f72-8e1f-41eb276ee9c6" providerId="ADAL" clId="{31021B10-09B2-4437-B3BA-FE8A29831BFF}" dt="2022-05-14T04:43:26.442" v="6757" actId="47"/>
        <pc:sldMkLst>
          <pc:docMk/>
          <pc:sldMk cId="622760834" sldId="275"/>
        </pc:sldMkLst>
        <pc:spChg chg="mod">
          <ac:chgData name="Sudvarg, Marion" userId="2bb9b31b-5f3c-4f72-8e1f-41eb276ee9c6" providerId="ADAL" clId="{31021B10-09B2-4437-B3BA-FE8A29831BFF}" dt="2022-05-06T20:18:27.541" v="1415" actId="207"/>
          <ac:spMkLst>
            <pc:docMk/>
            <pc:sldMk cId="622760834" sldId="275"/>
            <ac:spMk id="3" creationId="{71702CEB-3F33-3388-8C23-6BF848233344}"/>
          </ac:spMkLst>
        </pc:spChg>
      </pc:sldChg>
      <pc:sldChg chg="add del ord">
        <pc:chgData name="Sudvarg, Marion" userId="2bb9b31b-5f3c-4f72-8e1f-41eb276ee9c6" providerId="ADAL" clId="{31021B10-09B2-4437-B3BA-FE8A29831BFF}" dt="2022-05-06T20:17:47.078" v="1406" actId="47"/>
        <pc:sldMkLst>
          <pc:docMk/>
          <pc:sldMk cId="2609572599" sldId="275"/>
        </pc:sldMkLst>
      </pc:sldChg>
      <pc:sldChg chg="add del ord">
        <pc:chgData name="Sudvarg, Marion" userId="2bb9b31b-5f3c-4f72-8e1f-41eb276ee9c6" providerId="ADAL" clId="{31021B10-09B2-4437-B3BA-FE8A29831BFF}" dt="2022-05-06T20:18:17.549" v="1410" actId="47"/>
        <pc:sldMkLst>
          <pc:docMk/>
          <pc:sldMk cId="2853247954" sldId="275"/>
        </pc:sldMkLst>
      </pc:sldChg>
      <pc:sldChg chg="modSp new mod modNotesTx">
        <pc:chgData name="Sudvarg, Marion" userId="2bb9b31b-5f3c-4f72-8e1f-41eb276ee9c6" providerId="ADAL" clId="{31021B10-09B2-4437-B3BA-FE8A29831BFF}" dt="2022-05-31T21:16:13.240" v="16486" actId="20577"/>
        <pc:sldMkLst>
          <pc:docMk/>
          <pc:sldMk cId="3456189561" sldId="276"/>
        </pc:sldMkLst>
        <pc:spChg chg="mod">
          <ac:chgData name="Sudvarg, Marion" userId="2bb9b31b-5f3c-4f72-8e1f-41eb276ee9c6" providerId="ADAL" clId="{31021B10-09B2-4437-B3BA-FE8A29831BFF}" dt="2022-05-20T19:08:26.610" v="12191" actId="20578"/>
          <ac:spMkLst>
            <pc:docMk/>
            <pc:sldMk cId="3456189561" sldId="276"/>
            <ac:spMk id="3" creationId="{C377E07D-BCBE-F87C-DD32-CF06D8C1828D}"/>
          </ac:spMkLst>
        </pc:spChg>
      </pc:sldChg>
      <pc:sldChg chg="add mod ord modShow">
        <pc:chgData name="Sudvarg, Marion" userId="2bb9b31b-5f3c-4f72-8e1f-41eb276ee9c6" providerId="ADAL" clId="{31021B10-09B2-4437-B3BA-FE8A29831BFF}" dt="2022-05-31T21:53:00.910" v="18393"/>
        <pc:sldMkLst>
          <pc:docMk/>
          <pc:sldMk cId="3289021694" sldId="277"/>
        </pc:sldMkLst>
      </pc:sldChg>
      <pc:sldChg chg="addSp delSp modSp mod modAnim modNotesTx">
        <pc:chgData name="Sudvarg, Marion" userId="2bb9b31b-5f3c-4f72-8e1f-41eb276ee9c6" providerId="ADAL" clId="{31021B10-09B2-4437-B3BA-FE8A29831BFF}" dt="2022-06-02T02:54:32.352" v="19020" actId="27636"/>
        <pc:sldMkLst>
          <pc:docMk/>
          <pc:sldMk cId="221596001" sldId="278"/>
        </pc:sldMkLst>
        <pc:spChg chg="mod">
          <ac:chgData name="Sudvarg, Marion" userId="2bb9b31b-5f3c-4f72-8e1f-41eb276ee9c6" providerId="ADAL" clId="{31021B10-09B2-4437-B3BA-FE8A29831BFF}" dt="2022-05-20T19:14:14.342" v="12763" actId="14100"/>
          <ac:spMkLst>
            <pc:docMk/>
            <pc:sldMk cId="221596001" sldId="278"/>
            <ac:spMk id="3" creationId="{528D4E5C-87DE-3833-3F9C-1188752E7A07}"/>
          </ac:spMkLst>
        </pc:spChg>
        <pc:spChg chg="mod">
          <ac:chgData name="Sudvarg, Marion" userId="2bb9b31b-5f3c-4f72-8e1f-41eb276ee9c6" providerId="ADAL" clId="{31021B10-09B2-4437-B3BA-FE8A29831BFF}" dt="2022-06-02T02:54:32.352" v="19020" actId="27636"/>
          <ac:spMkLst>
            <pc:docMk/>
            <pc:sldMk cId="221596001" sldId="278"/>
            <ac:spMk id="6" creationId="{9D890F1A-C48C-9F39-5DD8-E230812E3A37}"/>
          </ac:spMkLst>
        </pc:spChg>
        <pc:spChg chg="mod">
          <ac:chgData name="Sudvarg, Marion" userId="2bb9b31b-5f3c-4f72-8e1f-41eb276ee9c6" providerId="ADAL" clId="{31021B10-09B2-4437-B3BA-FE8A29831BFF}" dt="2022-05-20T18:53:32.943" v="12029"/>
          <ac:spMkLst>
            <pc:docMk/>
            <pc:sldMk cId="221596001" sldId="278"/>
            <ac:spMk id="17" creationId="{F9FCDDB5-3B14-7B07-6370-FB150599AAD9}"/>
          </ac:spMkLst>
        </pc:spChg>
        <pc:spChg chg="add del mod">
          <ac:chgData name="Sudvarg, Marion" userId="2bb9b31b-5f3c-4f72-8e1f-41eb276ee9c6" providerId="ADAL" clId="{31021B10-09B2-4437-B3BA-FE8A29831BFF}" dt="2022-05-20T19:14:15.260" v="12765" actId="478"/>
          <ac:spMkLst>
            <pc:docMk/>
            <pc:sldMk cId="221596001" sldId="278"/>
            <ac:spMk id="19" creationId="{1D1B3CC7-98D5-62F8-18AB-C5811D5A1F61}"/>
          </ac:spMkLst>
        </pc:spChg>
        <pc:spChg chg="add del mod">
          <ac:chgData name="Sudvarg, Marion" userId="2bb9b31b-5f3c-4f72-8e1f-41eb276ee9c6" providerId="ADAL" clId="{31021B10-09B2-4437-B3BA-FE8A29831BFF}" dt="2022-05-20T19:14:14.760" v="12764"/>
          <ac:spMkLst>
            <pc:docMk/>
            <pc:sldMk cId="221596001" sldId="278"/>
            <ac:spMk id="20" creationId="{A6FC3EDB-EE33-C0E0-F92E-B644B63C473E}"/>
          </ac:spMkLst>
        </pc:spChg>
      </pc:sldChg>
      <pc:sldChg chg="add del">
        <pc:chgData name="Sudvarg, Marion" userId="2bb9b31b-5f3c-4f72-8e1f-41eb276ee9c6" providerId="ADAL" clId="{31021B10-09B2-4437-B3BA-FE8A29831BFF}" dt="2022-05-07T14:24:49.905" v="2410"/>
        <pc:sldMkLst>
          <pc:docMk/>
          <pc:sldMk cId="1702596370" sldId="278"/>
        </pc:sldMkLst>
      </pc:sldChg>
      <pc:sldChg chg="addSp modSp mod modAnim">
        <pc:chgData name="Sudvarg, Marion" userId="2bb9b31b-5f3c-4f72-8e1f-41eb276ee9c6" providerId="ADAL" clId="{31021B10-09B2-4437-B3BA-FE8A29831BFF}" dt="2022-06-01T04:49:36.382" v="18908"/>
        <pc:sldMkLst>
          <pc:docMk/>
          <pc:sldMk cId="3569286275" sldId="282"/>
        </pc:sldMkLst>
        <pc:spChg chg="mod">
          <ac:chgData name="Sudvarg, Marion" userId="2bb9b31b-5f3c-4f72-8e1f-41eb276ee9c6" providerId="ADAL" clId="{31021B10-09B2-4437-B3BA-FE8A29831BFF}" dt="2022-06-01T04:48:25.152" v="18895" actId="20577"/>
          <ac:spMkLst>
            <pc:docMk/>
            <pc:sldMk cId="3569286275" sldId="282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20T18:51:17.341" v="12003" actId="20577"/>
          <ac:spMkLst>
            <pc:docMk/>
            <pc:sldMk cId="3569286275" sldId="282"/>
            <ac:spMk id="15" creationId="{B6636B2F-20F9-EB17-ACCD-0F3FF077D51D}"/>
          </ac:spMkLst>
        </pc:spChg>
        <pc:spChg chg="add mod">
          <ac:chgData name="Sudvarg, Marion" userId="2bb9b31b-5f3c-4f72-8e1f-41eb276ee9c6" providerId="ADAL" clId="{31021B10-09B2-4437-B3BA-FE8A29831BFF}" dt="2022-06-01T04:48:36.054" v="18898" actId="1076"/>
          <ac:spMkLst>
            <pc:docMk/>
            <pc:sldMk cId="3569286275" sldId="282"/>
            <ac:spMk id="22" creationId="{60BF98A9-4DDC-4914-2FC2-29354A503F41}"/>
          </ac:spMkLst>
        </pc:spChg>
        <pc:spChg chg="mod">
          <ac:chgData name="Sudvarg, Marion" userId="2bb9b31b-5f3c-4f72-8e1f-41eb276ee9c6" providerId="ADAL" clId="{31021B10-09B2-4437-B3BA-FE8A29831BFF}" dt="2022-05-20T18:50:14.857" v="11992"/>
          <ac:spMkLst>
            <pc:docMk/>
            <pc:sldMk cId="3569286275" sldId="282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8:51:22.978" v="12007" actId="20577"/>
          <ac:spMkLst>
            <pc:docMk/>
            <pc:sldMk cId="3569286275" sldId="282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8:50:17.869" v="11993" actId="1037"/>
          <ac:spMkLst>
            <pc:docMk/>
            <pc:sldMk cId="3569286275" sldId="282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8:52:15.472" v="12028" actId="1076"/>
          <ac:spMkLst>
            <pc:docMk/>
            <pc:sldMk cId="3569286275" sldId="282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8:50:20.979" v="11994" actId="1037"/>
          <ac:spMkLst>
            <pc:docMk/>
            <pc:sldMk cId="3569286275" sldId="282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8:52:08.929" v="12027" actId="1076"/>
          <ac:spMkLst>
            <pc:docMk/>
            <pc:sldMk cId="3569286275" sldId="282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8:50:37.191" v="11997" actId="1076"/>
          <ac:spMkLst>
            <pc:docMk/>
            <pc:sldMk cId="3569286275" sldId="282"/>
            <ac:spMk id="94" creationId="{D43960B7-A168-1862-7970-84C7499A6D99}"/>
          </ac:spMkLst>
        </pc:spChg>
      </pc:sldChg>
      <pc:sldChg chg="modSp mod ord modTransition modAnim">
        <pc:chgData name="Sudvarg, Marion" userId="2bb9b31b-5f3c-4f72-8e1f-41eb276ee9c6" providerId="ADAL" clId="{31021B10-09B2-4437-B3BA-FE8A29831BFF}" dt="2022-05-31T21:07:37.024" v="16441" actId="20577"/>
        <pc:sldMkLst>
          <pc:docMk/>
          <pc:sldMk cId="975707717" sldId="283"/>
        </pc:sldMkLst>
        <pc:spChg chg="mod">
          <ac:chgData name="Sudvarg, Marion" userId="2bb9b31b-5f3c-4f72-8e1f-41eb276ee9c6" providerId="ADAL" clId="{31021B10-09B2-4437-B3BA-FE8A29831BFF}" dt="2022-05-31T21:07:37.024" v="16441" actId="20577"/>
          <ac:spMkLst>
            <pc:docMk/>
            <pc:sldMk cId="975707717" sldId="283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20T18:53:41.724" v="12031" actId="313"/>
          <ac:spMkLst>
            <pc:docMk/>
            <pc:sldMk cId="975707717" sldId="283"/>
            <ac:spMk id="15" creationId="{B6636B2F-20F9-EB17-ACCD-0F3FF077D51D}"/>
          </ac:spMkLst>
        </pc:spChg>
        <pc:spChg chg="mod">
          <ac:chgData name="Sudvarg, Marion" userId="2bb9b31b-5f3c-4f72-8e1f-41eb276ee9c6" providerId="ADAL" clId="{31021B10-09B2-4437-B3BA-FE8A29831BFF}" dt="2022-05-20T18:54:25.169" v="12048" actId="313"/>
          <ac:spMkLst>
            <pc:docMk/>
            <pc:sldMk cId="975707717" sldId="283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8:53:42.461" v="12032" actId="313"/>
          <ac:spMkLst>
            <pc:docMk/>
            <pc:sldMk cId="975707717" sldId="283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4" creationId="{D43960B7-A168-1862-7970-84C7499A6D99}"/>
          </ac:spMkLst>
        </pc:spChg>
      </pc:sldChg>
      <pc:sldChg chg="modSp mod modTransition modAnim">
        <pc:chgData name="Sudvarg, Marion" userId="2bb9b31b-5f3c-4f72-8e1f-41eb276ee9c6" providerId="ADAL" clId="{31021B10-09B2-4437-B3BA-FE8A29831BFF}" dt="2022-05-31T05:06:35.267" v="13536" actId="20577"/>
        <pc:sldMkLst>
          <pc:docMk/>
          <pc:sldMk cId="3764540027" sldId="284"/>
        </pc:sldMkLst>
        <pc:spChg chg="mod">
          <ac:chgData name="Sudvarg, Marion" userId="2bb9b31b-5f3c-4f72-8e1f-41eb276ee9c6" providerId="ADAL" clId="{31021B10-09B2-4437-B3BA-FE8A29831BFF}" dt="2022-05-13T21:00:10.049" v="4391" actId="20577"/>
          <ac:spMkLst>
            <pc:docMk/>
            <pc:sldMk cId="3764540027" sldId="284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31T05:06:32.590" v="13534" actId="20577"/>
          <ac:spMkLst>
            <pc:docMk/>
            <pc:sldMk cId="3764540027" sldId="284"/>
            <ac:spMk id="8" creationId="{2FB9A14C-C340-55DB-2528-6C63FC34D0E3}"/>
          </ac:spMkLst>
        </pc:spChg>
        <pc:spChg chg="mod">
          <ac:chgData name="Sudvarg, Marion" userId="2bb9b31b-5f3c-4f72-8e1f-41eb276ee9c6" providerId="ADAL" clId="{31021B10-09B2-4437-B3BA-FE8A29831BFF}" dt="2022-05-20T18:53:46.013" v="12035" actId="313"/>
          <ac:spMkLst>
            <pc:docMk/>
            <pc:sldMk cId="3764540027" sldId="284"/>
            <ac:spMk id="15" creationId="{B6636B2F-20F9-EB17-ACCD-0F3FF077D51D}"/>
          </ac:spMkLst>
        </pc:spChg>
        <pc:spChg chg="mod">
          <ac:chgData name="Sudvarg, Marion" userId="2bb9b31b-5f3c-4f72-8e1f-41eb276ee9c6" providerId="ADAL" clId="{31021B10-09B2-4437-B3BA-FE8A29831BFF}" dt="2022-05-31T05:06:30.069" v="13532" actId="20577"/>
          <ac:spMkLst>
            <pc:docMk/>
            <pc:sldMk cId="3764540027" sldId="284"/>
            <ac:spMk id="24" creationId="{6C62EA47-CB1B-1C61-1AF7-A4DF5A1B4504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5" creationId="{9F86B2D5-0320-1083-28A0-CD776CBFE3E1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6" creationId="{08493E5F-0B0E-90CF-7CEF-8B4A58167A0B}"/>
          </ac:spMkLst>
        </pc:spChg>
        <pc:spChg chg="mod">
          <ac:chgData name="Sudvarg, Marion" userId="2bb9b31b-5f3c-4f72-8e1f-41eb276ee9c6" providerId="ADAL" clId="{31021B10-09B2-4437-B3BA-FE8A29831BFF}" dt="2022-05-31T05:06:35.267" v="13536" actId="20577"/>
          <ac:spMkLst>
            <pc:docMk/>
            <pc:sldMk cId="3764540027" sldId="284"/>
            <ac:spMk id="27" creationId="{32643A38-1AB4-FE85-E7CE-7DC44C6D275A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8" creationId="{2012BE67-F0FB-7294-E2BB-A86850B2B427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9" creationId="{5C3D9EF6-76C2-7D5A-3B14-1F2167F74F3A}"/>
          </ac:spMkLst>
        </pc:spChg>
        <pc:spChg chg="mod">
          <ac:chgData name="Sudvarg, Marion" userId="2bb9b31b-5f3c-4f72-8e1f-41eb276ee9c6" providerId="ADAL" clId="{31021B10-09B2-4437-B3BA-FE8A29831BFF}" dt="2022-05-20T18:54:27.457" v="12052" actId="313"/>
          <ac:spMkLst>
            <pc:docMk/>
            <pc:sldMk cId="3764540027" sldId="284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8:53:46.569" v="12036" actId="313"/>
          <ac:spMkLst>
            <pc:docMk/>
            <pc:sldMk cId="3764540027" sldId="284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4" creationId="{D43960B7-A168-1862-7970-84C7499A6D99}"/>
          </ac:spMkLst>
        </pc:spChg>
      </pc:sldChg>
      <pc:sldChg chg="modSp mod modAnim">
        <pc:chgData name="Sudvarg, Marion" userId="2bb9b31b-5f3c-4f72-8e1f-41eb276ee9c6" providerId="ADAL" clId="{31021B10-09B2-4437-B3BA-FE8A29831BFF}" dt="2022-05-31T05:06:49.188" v="13546" actId="20577"/>
        <pc:sldMkLst>
          <pc:docMk/>
          <pc:sldMk cId="2834458249" sldId="285"/>
        </pc:sldMkLst>
        <pc:spChg chg="mod">
          <ac:chgData name="Sudvarg, Marion" userId="2bb9b31b-5f3c-4f72-8e1f-41eb276ee9c6" providerId="ADAL" clId="{31021B10-09B2-4437-B3BA-FE8A29831BFF}" dt="2022-05-13T21:00:17.632" v="4395" actId="20577"/>
          <ac:spMkLst>
            <pc:docMk/>
            <pc:sldMk cId="2834458249" sldId="285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31T05:06:49.188" v="13546" actId="20577"/>
          <ac:spMkLst>
            <pc:docMk/>
            <pc:sldMk cId="2834458249" sldId="285"/>
            <ac:spMk id="6" creationId="{044B5AA6-B4A6-95E0-20E1-4CCC19F34A97}"/>
          </ac:spMkLst>
        </pc:spChg>
        <pc:spChg chg="mod">
          <ac:chgData name="Sudvarg, Marion" userId="2bb9b31b-5f3c-4f72-8e1f-41eb276ee9c6" providerId="ADAL" clId="{31021B10-09B2-4437-B3BA-FE8A29831BFF}" dt="2022-05-31T05:06:41.147" v="13540" actId="20577"/>
          <ac:spMkLst>
            <pc:docMk/>
            <pc:sldMk cId="2834458249" sldId="285"/>
            <ac:spMk id="8" creationId="{2FB9A14C-C340-55DB-2528-6C63FC34D0E3}"/>
          </ac:spMkLst>
        </pc:spChg>
        <pc:spChg chg="mod">
          <ac:chgData name="Sudvarg, Marion" userId="2bb9b31b-5f3c-4f72-8e1f-41eb276ee9c6" providerId="ADAL" clId="{31021B10-09B2-4437-B3BA-FE8A29831BFF}" dt="2022-05-20T18:53:51.552" v="12041" actId="313"/>
          <ac:spMkLst>
            <pc:docMk/>
            <pc:sldMk cId="2834458249" sldId="285"/>
            <ac:spMk id="15" creationId="{B6636B2F-20F9-EB17-ACCD-0F3FF077D51D}"/>
          </ac:spMkLst>
        </pc:spChg>
        <pc:spChg chg="mod">
          <ac:chgData name="Sudvarg, Marion" userId="2bb9b31b-5f3c-4f72-8e1f-41eb276ee9c6" providerId="ADAL" clId="{31021B10-09B2-4437-B3BA-FE8A29831BFF}" dt="2022-05-31T05:06:39.243" v="13538" actId="20577"/>
          <ac:spMkLst>
            <pc:docMk/>
            <pc:sldMk cId="2834458249" sldId="285"/>
            <ac:spMk id="24" creationId="{6C62EA47-CB1B-1C61-1AF7-A4DF5A1B4504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5" creationId="{9F86B2D5-0320-1083-28A0-CD776CBFE3E1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6" creationId="{08493E5F-0B0E-90CF-7CEF-8B4A58167A0B}"/>
          </ac:spMkLst>
        </pc:spChg>
        <pc:spChg chg="mod">
          <ac:chgData name="Sudvarg, Marion" userId="2bb9b31b-5f3c-4f72-8e1f-41eb276ee9c6" providerId="ADAL" clId="{31021B10-09B2-4437-B3BA-FE8A29831BFF}" dt="2022-05-31T05:06:44.488" v="13542" actId="20577"/>
          <ac:spMkLst>
            <pc:docMk/>
            <pc:sldMk cId="2834458249" sldId="285"/>
            <ac:spMk id="27" creationId="{32643A38-1AB4-FE85-E7CE-7DC44C6D275A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8" creationId="{2012BE67-F0FB-7294-E2BB-A86850B2B427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9" creationId="{5C3D9EF6-76C2-7D5A-3B14-1F2167F74F3A}"/>
          </ac:spMkLst>
        </pc:spChg>
        <pc:spChg chg="mod">
          <ac:chgData name="Sudvarg, Marion" userId="2bb9b31b-5f3c-4f72-8e1f-41eb276ee9c6" providerId="ADAL" clId="{31021B10-09B2-4437-B3BA-FE8A29831BFF}" dt="2022-05-31T05:06:46.981" v="13544" actId="20577"/>
          <ac:spMkLst>
            <pc:docMk/>
            <pc:sldMk cId="2834458249" sldId="285"/>
            <ac:spMk id="31" creationId="{34077615-7A1F-23DA-7F68-C0055B47A0AB}"/>
          </ac:spMkLst>
        </pc:spChg>
        <pc:spChg chg="mod">
          <ac:chgData name="Sudvarg, Marion" userId="2bb9b31b-5f3c-4f72-8e1f-41eb276ee9c6" providerId="ADAL" clId="{31021B10-09B2-4437-B3BA-FE8A29831BFF}" dt="2022-05-20T18:53:54.184" v="12047" actId="313"/>
          <ac:spMkLst>
            <pc:docMk/>
            <pc:sldMk cId="2834458249" sldId="285"/>
            <ac:spMk id="32" creationId="{997D5615-E40B-4CFB-E125-8445DB7BA556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34" creationId="{BC9FF74B-22BF-C560-C335-EBA9C24CD2B8}"/>
          </ac:spMkLst>
        </pc:spChg>
        <pc:spChg chg="mod">
          <ac:chgData name="Sudvarg, Marion" userId="2bb9b31b-5f3c-4f72-8e1f-41eb276ee9c6" providerId="ADAL" clId="{31021B10-09B2-4437-B3BA-FE8A29831BFF}" dt="2022-05-20T18:54:30.395" v="12058" actId="313"/>
          <ac:spMkLst>
            <pc:docMk/>
            <pc:sldMk cId="2834458249" sldId="285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9:07:43.669" v="12186" actId="1038"/>
          <ac:spMkLst>
            <pc:docMk/>
            <pc:sldMk cId="2834458249" sldId="285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9:08:04.884" v="12190" actId="1038"/>
          <ac:spMkLst>
            <pc:docMk/>
            <pc:sldMk cId="2834458249" sldId="285"/>
            <ac:spMk id="94" creationId="{D43960B7-A168-1862-7970-84C7499A6D99}"/>
          </ac:spMkLst>
        </pc:spChg>
      </pc:sldChg>
      <pc:sldChg chg="del">
        <pc:chgData name="Sudvarg, Marion" userId="2bb9b31b-5f3c-4f72-8e1f-41eb276ee9c6" providerId="ADAL" clId="{31021B10-09B2-4437-B3BA-FE8A29831BFF}" dt="2022-05-14T04:43:28.965" v="6758" actId="47"/>
        <pc:sldMkLst>
          <pc:docMk/>
          <pc:sldMk cId="2158852508" sldId="286"/>
        </pc:sldMkLst>
      </pc:sldChg>
      <pc:sldChg chg="addSp delSp modSp mod ord modClrScheme chgLayout modNotesTx">
        <pc:chgData name="Sudvarg, Marion" userId="2bb9b31b-5f3c-4f72-8e1f-41eb276ee9c6" providerId="ADAL" clId="{31021B10-09B2-4437-B3BA-FE8A29831BFF}" dt="2022-05-31T21:22:10.442" v="17090" actId="20577"/>
        <pc:sldMkLst>
          <pc:docMk/>
          <pc:sldMk cId="2524291237" sldId="287"/>
        </pc:sldMkLst>
        <pc:spChg chg="mod ord">
          <ac:chgData name="Sudvarg, Marion" userId="2bb9b31b-5f3c-4f72-8e1f-41eb276ee9c6" providerId="ADAL" clId="{31021B10-09B2-4437-B3BA-FE8A29831BFF}" dt="2022-05-12T01:37:31.471" v="3405" actId="1035"/>
          <ac:spMkLst>
            <pc:docMk/>
            <pc:sldMk cId="2524291237" sldId="287"/>
            <ac:spMk id="2" creationId="{F1B0055E-FB89-A169-FD13-691075E1D4BA}"/>
          </ac:spMkLst>
        </pc:spChg>
        <pc:spChg chg="del mod ord">
          <ac:chgData name="Sudvarg, Marion" userId="2bb9b31b-5f3c-4f72-8e1f-41eb276ee9c6" providerId="ADAL" clId="{31021B10-09B2-4437-B3BA-FE8A29831BFF}" dt="2022-05-12T01:23:06.589" v="2957" actId="700"/>
          <ac:spMkLst>
            <pc:docMk/>
            <pc:sldMk cId="2524291237" sldId="287"/>
            <ac:spMk id="3" creationId="{4FB362CE-CA48-13D9-83BD-570C3C1B6E0C}"/>
          </ac:spMkLst>
        </pc:spChg>
        <pc:spChg chg="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4" creationId="{7448C57F-2FDF-18D5-2E9E-C19CED72E5FD}"/>
          </ac:spMkLst>
        </pc:spChg>
        <pc:spChg chg="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5" creationId="{87CD08AC-5756-7B3A-68CF-8DFAC750BFAE}"/>
          </ac:spMkLst>
        </pc:spChg>
        <pc:spChg chg="add del mod ord">
          <ac:chgData name="Sudvarg, Marion" userId="2bb9b31b-5f3c-4f72-8e1f-41eb276ee9c6" providerId="ADAL" clId="{31021B10-09B2-4437-B3BA-FE8A29831BFF}" dt="2022-05-12T01:23:11.040" v="2958" actId="700"/>
          <ac:spMkLst>
            <pc:docMk/>
            <pc:sldMk cId="2524291237" sldId="287"/>
            <ac:spMk id="6" creationId="{71749080-405C-DFF6-8A36-F4DEA9D4B0EB}"/>
          </ac:spMkLst>
        </pc:spChg>
        <pc:spChg chg="add del mod ord">
          <ac:chgData name="Sudvarg, Marion" userId="2bb9b31b-5f3c-4f72-8e1f-41eb276ee9c6" providerId="ADAL" clId="{31021B10-09B2-4437-B3BA-FE8A29831BFF}" dt="2022-05-12T01:23:11.040" v="2958" actId="700"/>
          <ac:spMkLst>
            <pc:docMk/>
            <pc:sldMk cId="2524291237" sldId="287"/>
            <ac:spMk id="7" creationId="{91B91E29-EE4E-F506-F294-CE3A83E9DB76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8" creationId="{1BC5F2A8-2A4A-691E-3F4E-6386523FBA14}"/>
          </ac:spMkLst>
        </pc:spChg>
        <pc:spChg chg="add del">
          <ac:chgData name="Sudvarg, Marion" userId="2bb9b31b-5f3c-4f72-8e1f-41eb276ee9c6" providerId="ADAL" clId="{31021B10-09B2-4437-B3BA-FE8A29831BFF}" dt="2022-05-20T19:13:46.287" v="12756" actId="22"/>
          <ac:spMkLst>
            <pc:docMk/>
            <pc:sldMk cId="2524291237" sldId="287"/>
            <ac:spMk id="8" creationId="{A40497F6-4D68-45A0-2420-14BD56B263BE}"/>
          </ac:spMkLst>
        </pc:spChg>
        <pc:spChg chg="add mod">
          <ac:chgData name="Sudvarg, Marion" userId="2bb9b31b-5f3c-4f72-8e1f-41eb276ee9c6" providerId="ADAL" clId="{31021B10-09B2-4437-B3BA-FE8A29831BFF}" dt="2022-05-20T19:13:55.421" v="12758" actId="1076"/>
          <ac:spMkLst>
            <pc:docMk/>
            <pc:sldMk cId="2524291237" sldId="287"/>
            <ac:spMk id="9" creationId="{0B5E823B-14A5-E9C2-E172-E07806F6C45D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9" creationId="{1EEA696B-E510-F27F-8DD7-C0E1CBE14E81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10" creationId="{A48AFC80-9B4B-150C-827C-4B8BB42B25BC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11" creationId="{90EA4906-FF2A-B65E-FBBF-D9C0516ABC45}"/>
          </ac:spMkLst>
        </pc:spChg>
        <pc:spChg chg="add del 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12" creationId="{CF221047-7B1B-BC4F-6A7A-0353F35F6D66}"/>
          </ac:spMkLst>
        </pc:spChg>
        <pc:spChg chg="add del 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13" creationId="{A03698C3-D795-EE98-02D9-FFCD0F2AB0C7}"/>
          </ac:spMkLst>
        </pc:spChg>
        <pc:spChg chg="add mod ord">
          <ac:chgData name="Sudvarg, Marion" userId="2bb9b31b-5f3c-4f72-8e1f-41eb276ee9c6" providerId="ADAL" clId="{31021B10-09B2-4437-B3BA-FE8A29831BFF}" dt="2022-05-12T01:37:50.094" v="3430" actId="20577"/>
          <ac:spMkLst>
            <pc:docMk/>
            <pc:sldMk cId="2524291237" sldId="287"/>
            <ac:spMk id="14" creationId="{71DD5563-CD59-E0A4-938E-2E0DC45B4FB7}"/>
          </ac:spMkLst>
        </pc:spChg>
        <pc:graphicFrameChg chg="add mod modGraphic">
          <ac:chgData name="Sudvarg, Marion" userId="2bb9b31b-5f3c-4f72-8e1f-41eb276ee9c6" providerId="ADAL" clId="{31021B10-09B2-4437-B3BA-FE8A29831BFF}" dt="2022-05-12T01:32:57.268" v="3294" actId="1035"/>
          <ac:graphicFrameMkLst>
            <pc:docMk/>
            <pc:sldMk cId="2524291237" sldId="287"/>
            <ac:graphicFrameMk id="15" creationId="{1FF4C60B-ABCE-DA87-90B9-46BE8096161B}"/>
          </ac:graphicFrameMkLst>
        </pc:graphicFrameChg>
      </pc:sldChg>
      <pc:sldChg chg="modSp del mod">
        <pc:chgData name="Sudvarg, Marion" userId="2bb9b31b-5f3c-4f72-8e1f-41eb276ee9c6" providerId="ADAL" clId="{31021B10-09B2-4437-B3BA-FE8A29831BFF}" dt="2022-05-12T01:50:31.533" v="4201" actId="47"/>
        <pc:sldMkLst>
          <pc:docMk/>
          <pc:sldMk cId="913454617" sldId="288"/>
        </pc:sldMkLst>
        <pc:spChg chg="mod">
          <ac:chgData name="Sudvarg, Marion" userId="2bb9b31b-5f3c-4f72-8e1f-41eb276ee9c6" providerId="ADAL" clId="{31021B10-09B2-4437-B3BA-FE8A29831BFF}" dt="2022-05-12T01:50:20.815" v="4200" actId="20577"/>
          <ac:spMkLst>
            <pc:docMk/>
            <pc:sldMk cId="913454617" sldId="288"/>
            <ac:spMk id="3" creationId="{5B3599F0-997D-DDDA-38D5-F0A25166F1A5}"/>
          </ac:spMkLst>
        </pc:spChg>
      </pc:sldChg>
      <pc:sldChg chg="modSp add del mod ord modShow">
        <pc:chgData name="Sudvarg, Marion" userId="2bb9b31b-5f3c-4f72-8e1f-41eb276ee9c6" providerId="ADAL" clId="{31021B10-09B2-4437-B3BA-FE8A29831BFF}" dt="2022-05-14T05:17:08.370" v="7414"/>
        <pc:sldMkLst>
          <pc:docMk/>
          <pc:sldMk cId="4209276646" sldId="289"/>
        </pc:sldMkLst>
        <pc:spChg chg="mod">
          <ac:chgData name="Sudvarg, Marion" userId="2bb9b31b-5f3c-4f72-8e1f-41eb276ee9c6" providerId="ADAL" clId="{31021B10-09B2-4437-B3BA-FE8A29831BFF}" dt="2022-05-13T21:57:03.164" v="4902" actId="20577"/>
          <ac:spMkLst>
            <pc:docMk/>
            <pc:sldMk cId="4209276646" sldId="289"/>
            <ac:spMk id="2" creationId="{2F03D686-A2C1-5131-7ACE-1D0386A3F221}"/>
          </ac:spMkLst>
        </pc:spChg>
        <pc:spChg chg="mod">
          <ac:chgData name="Sudvarg, Marion" userId="2bb9b31b-5f3c-4f72-8e1f-41eb276ee9c6" providerId="ADAL" clId="{31021B10-09B2-4437-B3BA-FE8A29831BFF}" dt="2022-05-14T05:16:48.780" v="7410"/>
          <ac:spMkLst>
            <pc:docMk/>
            <pc:sldMk cId="4209276646" sldId="289"/>
            <ac:spMk id="3" creationId="{85D2242B-B5A3-1F2B-325F-4E7E8249BF91}"/>
          </ac:spMkLst>
        </pc:spChg>
      </pc:sldChg>
      <pc:sldChg chg="addSp delSp modSp del mod">
        <pc:chgData name="Sudvarg, Marion" userId="2bb9b31b-5f3c-4f72-8e1f-41eb276ee9c6" providerId="ADAL" clId="{31021B10-09B2-4437-B3BA-FE8A29831BFF}" dt="2022-05-14T03:10:23.511" v="6154" actId="47"/>
        <pc:sldMkLst>
          <pc:docMk/>
          <pc:sldMk cId="2701065689" sldId="290"/>
        </pc:sldMkLst>
        <pc:spChg chg="mod">
          <ac:chgData name="Sudvarg, Marion" userId="2bb9b31b-5f3c-4f72-8e1f-41eb276ee9c6" providerId="ADAL" clId="{31021B10-09B2-4437-B3BA-FE8A29831BFF}" dt="2022-05-14T03:07:06.702" v="6050" actId="20577"/>
          <ac:spMkLst>
            <pc:docMk/>
            <pc:sldMk cId="2701065689" sldId="290"/>
            <ac:spMk id="2" creationId="{677E8F7C-ED9F-4B31-DD6F-44F49935251C}"/>
          </ac:spMkLst>
        </pc:spChg>
        <pc:spChg chg="mod">
          <ac:chgData name="Sudvarg, Marion" userId="2bb9b31b-5f3c-4f72-8e1f-41eb276ee9c6" providerId="ADAL" clId="{31021B10-09B2-4437-B3BA-FE8A29831BFF}" dt="2022-05-13T23:14:18.996" v="6021" actId="14100"/>
          <ac:spMkLst>
            <pc:docMk/>
            <pc:sldMk cId="2701065689" sldId="290"/>
            <ac:spMk id="3" creationId="{DC2C356A-7E85-C163-754C-47A5BFAB02B4}"/>
          </ac:spMkLst>
        </pc:spChg>
        <pc:graphicFrameChg chg="add del mod">
          <ac:chgData name="Sudvarg, Marion" userId="2bb9b31b-5f3c-4f72-8e1f-41eb276ee9c6" providerId="ADAL" clId="{31021B10-09B2-4437-B3BA-FE8A29831BFF}" dt="2022-05-13T23:14:36.057" v="6024" actId="478"/>
          <ac:graphicFrameMkLst>
            <pc:docMk/>
            <pc:sldMk cId="2701065689" sldId="290"/>
            <ac:graphicFrameMk id="6" creationId="{11000FA4-B8BF-68B8-C66E-40F2F424D5BE}"/>
          </ac:graphicFrameMkLst>
        </pc:graphicFrameChg>
        <pc:picChg chg="add del mod">
          <ac:chgData name="Sudvarg, Marion" userId="2bb9b31b-5f3c-4f72-8e1f-41eb276ee9c6" providerId="ADAL" clId="{31021B10-09B2-4437-B3BA-FE8A29831BFF}" dt="2022-05-13T23:14:42.323" v="6028" actId="478"/>
          <ac:picMkLst>
            <pc:docMk/>
            <pc:sldMk cId="2701065689" sldId="290"/>
            <ac:picMk id="8" creationId="{49A645B0-11AB-D1EE-FD4D-02D870FB6399}"/>
          </ac:picMkLst>
        </pc:picChg>
        <pc:picChg chg="add del mod">
          <ac:chgData name="Sudvarg, Marion" userId="2bb9b31b-5f3c-4f72-8e1f-41eb276ee9c6" providerId="ADAL" clId="{31021B10-09B2-4437-B3BA-FE8A29831BFF}" dt="2022-05-14T03:07:30.334" v="6081" actId="21"/>
          <ac:picMkLst>
            <pc:docMk/>
            <pc:sldMk cId="2701065689" sldId="290"/>
            <ac:picMk id="10" creationId="{D2EB3812-A5A2-BFDE-9FCE-31027ED33ACD}"/>
          </ac:picMkLst>
        </pc:picChg>
      </pc:sldChg>
      <pc:sldChg chg="modSp del mod ord">
        <pc:chgData name="Sudvarg, Marion" userId="2bb9b31b-5f3c-4f72-8e1f-41eb276ee9c6" providerId="ADAL" clId="{31021B10-09B2-4437-B3BA-FE8A29831BFF}" dt="2022-05-14T05:38:20.511" v="8451" actId="47"/>
        <pc:sldMkLst>
          <pc:docMk/>
          <pc:sldMk cId="2839392003" sldId="291"/>
        </pc:sldMkLst>
        <pc:spChg chg="mod">
          <ac:chgData name="Sudvarg, Marion" userId="2bb9b31b-5f3c-4f72-8e1f-41eb276ee9c6" providerId="ADAL" clId="{31021B10-09B2-4437-B3BA-FE8A29831BFF}" dt="2022-05-13T22:59:42.827" v="5972" actId="20577"/>
          <ac:spMkLst>
            <pc:docMk/>
            <pc:sldMk cId="2839392003" sldId="291"/>
            <ac:spMk id="2" creationId="{27312FF5-E71F-54B6-55BC-508EE3B3B03F}"/>
          </ac:spMkLst>
        </pc:spChg>
      </pc:sldChg>
      <pc:sldChg chg="del">
        <pc:chgData name="Sudvarg, Marion" userId="2bb9b31b-5f3c-4f72-8e1f-41eb276ee9c6" providerId="ADAL" clId="{31021B10-09B2-4437-B3BA-FE8A29831BFF}" dt="2022-05-14T05:25:16.778" v="7718" actId="47"/>
        <pc:sldMkLst>
          <pc:docMk/>
          <pc:sldMk cId="2895529761" sldId="292"/>
        </pc:sldMkLst>
      </pc:sldChg>
      <pc:sldChg chg="addSp modSp mod modNotesTx">
        <pc:chgData name="Sudvarg, Marion" userId="2bb9b31b-5f3c-4f72-8e1f-41eb276ee9c6" providerId="ADAL" clId="{31021B10-09B2-4437-B3BA-FE8A29831BFF}" dt="2022-06-01T05:04:33.735" v="18989" actId="5793"/>
        <pc:sldMkLst>
          <pc:docMk/>
          <pc:sldMk cId="777324717" sldId="293"/>
        </pc:sldMkLst>
        <pc:spChg chg="mod">
          <ac:chgData name="Sudvarg, Marion" userId="2bb9b31b-5f3c-4f72-8e1f-41eb276ee9c6" providerId="ADAL" clId="{31021B10-09B2-4437-B3BA-FE8A29831BFF}" dt="2022-05-31T05:31:19.407" v="14661" actId="20577"/>
          <ac:spMkLst>
            <pc:docMk/>
            <pc:sldMk cId="777324717" sldId="293"/>
            <ac:spMk id="2" creationId="{A1EF2C29-5036-14DA-86E3-FB3BE477D6E7}"/>
          </ac:spMkLst>
        </pc:spChg>
        <pc:spChg chg="mod">
          <ac:chgData name="Sudvarg, Marion" userId="2bb9b31b-5f3c-4f72-8e1f-41eb276ee9c6" providerId="ADAL" clId="{31021B10-09B2-4437-B3BA-FE8A29831BFF}" dt="2022-06-01T05:04:13.467" v="18948" actId="20577"/>
          <ac:spMkLst>
            <pc:docMk/>
            <pc:sldMk cId="777324717" sldId="293"/>
            <ac:spMk id="3" creationId="{5A956877-714E-7998-F932-8915AD27B408}"/>
          </ac:spMkLst>
        </pc:spChg>
        <pc:spChg chg="add mod">
          <ac:chgData name="Sudvarg, Marion" userId="2bb9b31b-5f3c-4f72-8e1f-41eb276ee9c6" providerId="ADAL" clId="{31021B10-09B2-4437-B3BA-FE8A29831BFF}" dt="2022-05-31T21:48:40.030" v="18299" actId="1035"/>
          <ac:spMkLst>
            <pc:docMk/>
            <pc:sldMk cId="777324717" sldId="293"/>
            <ac:spMk id="6" creationId="{FEF20741-EE2A-945E-6525-496EDA6331E8}"/>
          </ac:spMkLst>
        </pc:spChg>
      </pc:sldChg>
      <pc:sldChg chg="addSp delSp modSp mod modNotesTx">
        <pc:chgData name="Sudvarg, Marion" userId="2bb9b31b-5f3c-4f72-8e1f-41eb276ee9c6" providerId="ADAL" clId="{31021B10-09B2-4437-B3BA-FE8A29831BFF}" dt="2022-06-02T03:20:19.462" v="20576" actId="20577"/>
        <pc:sldMkLst>
          <pc:docMk/>
          <pc:sldMk cId="96773493" sldId="294"/>
        </pc:sldMkLst>
        <pc:spChg chg="mod">
          <ac:chgData name="Sudvarg, Marion" userId="2bb9b31b-5f3c-4f72-8e1f-41eb276ee9c6" providerId="ADAL" clId="{31021B10-09B2-4437-B3BA-FE8A29831BFF}" dt="2022-05-31T22:12:39.172" v="18813" actId="27636"/>
          <ac:spMkLst>
            <pc:docMk/>
            <pc:sldMk cId="96773493" sldId="294"/>
            <ac:spMk id="2" creationId="{A1EF2C29-5036-14DA-86E3-FB3BE477D6E7}"/>
          </ac:spMkLst>
        </pc:spChg>
        <pc:spChg chg="del">
          <ac:chgData name="Sudvarg, Marion" userId="2bb9b31b-5f3c-4f72-8e1f-41eb276ee9c6" providerId="ADAL" clId="{31021B10-09B2-4437-B3BA-FE8A29831BFF}" dt="2022-05-14T14:33:53.088" v="10275" actId="3680"/>
          <ac:spMkLst>
            <pc:docMk/>
            <pc:sldMk cId="96773493" sldId="294"/>
            <ac:spMk id="3" creationId="{5A956877-714E-7998-F932-8915AD27B408}"/>
          </ac:spMkLst>
        </pc:spChg>
        <pc:spChg chg="add mod">
          <ac:chgData name="Sudvarg, Marion" userId="2bb9b31b-5f3c-4f72-8e1f-41eb276ee9c6" providerId="ADAL" clId="{31021B10-09B2-4437-B3BA-FE8A29831BFF}" dt="2022-05-31T22:14:21.427" v="18864" actId="2711"/>
          <ac:spMkLst>
            <pc:docMk/>
            <pc:sldMk cId="96773493" sldId="294"/>
            <ac:spMk id="8" creationId="{324FD11C-78E6-94F5-45DC-8CCAFCF1B1D5}"/>
          </ac:spMkLst>
        </pc:spChg>
        <pc:spChg chg="add del mod">
          <ac:chgData name="Sudvarg, Marion" userId="2bb9b31b-5f3c-4f72-8e1f-41eb276ee9c6" providerId="ADAL" clId="{31021B10-09B2-4437-B3BA-FE8A29831BFF}" dt="2022-05-31T22:11:48.405" v="18795" actId="478"/>
          <ac:spMkLst>
            <pc:docMk/>
            <pc:sldMk cId="96773493" sldId="294"/>
            <ac:spMk id="9" creationId="{F4C967DB-8FB4-B7FB-09E5-E00C07365DAA}"/>
          </ac:spMkLst>
        </pc:spChg>
        <pc:graphicFrameChg chg="add mod ord modGraphic">
          <ac:chgData name="Sudvarg, Marion" userId="2bb9b31b-5f3c-4f72-8e1f-41eb276ee9c6" providerId="ADAL" clId="{31021B10-09B2-4437-B3BA-FE8A29831BFF}" dt="2022-05-31T22:13:00.889" v="18820" actId="1036"/>
          <ac:graphicFrameMkLst>
            <pc:docMk/>
            <pc:sldMk cId="96773493" sldId="294"/>
            <ac:graphicFrameMk id="6" creationId="{622C67CE-85B8-4EC4-037F-C0742371EA65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5-31T22:11:49.157" v="18796" actId="478"/>
          <ac:graphicFrameMkLst>
            <pc:docMk/>
            <pc:sldMk cId="96773493" sldId="294"/>
            <ac:graphicFrameMk id="10" creationId="{C207966C-ABFD-4131-9E7B-FAAC14C426F3}"/>
          </ac:graphicFrameMkLst>
        </pc:graphicFrameChg>
      </pc:sldChg>
      <pc:sldChg chg="modSp mod modNotesTx">
        <pc:chgData name="Sudvarg, Marion" userId="2bb9b31b-5f3c-4f72-8e1f-41eb276ee9c6" providerId="ADAL" clId="{31021B10-09B2-4437-B3BA-FE8A29831BFF}" dt="2022-06-02T02:53:18.477" v="19007" actId="5793"/>
        <pc:sldMkLst>
          <pc:docMk/>
          <pc:sldMk cId="83475075" sldId="295"/>
        </pc:sldMkLst>
        <pc:spChg chg="mod">
          <ac:chgData name="Sudvarg, Marion" userId="2bb9b31b-5f3c-4f72-8e1f-41eb276ee9c6" providerId="ADAL" clId="{31021B10-09B2-4437-B3BA-FE8A29831BFF}" dt="2022-05-31T23:46:46.564" v="18887" actId="6549"/>
          <ac:spMkLst>
            <pc:docMk/>
            <pc:sldMk cId="83475075" sldId="295"/>
            <ac:spMk id="3" creationId="{5A956877-714E-7998-F932-8915AD27B408}"/>
          </ac:spMkLst>
        </pc:spChg>
      </pc:sldChg>
      <pc:sldChg chg="addSp delSp modSp new mod ord modNotesTx">
        <pc:chgData name="Sudvarg, Marion" userId="2bb9b31b-5f3c-4f72-8e1f-41eb276ee9c6" providerId="ADAL" clId="{31021B10-09B2-4437-B3BA-FE8A29831BFF}" dt="2022-06-02T02:56:47.641" v="19060" actId="27636"/>
        <pc:sldMkLst>
          <pc:docMk/>
          <pc:sldMk cId="2045138017" sldId="300"/>
        </pc:sldMkLst>
        <pc:spChg chg="mod">
          <ac:chgData name="Sudvarg, Marion" userId="2bb9b31b-5f3c-4f72-8e1f-41eb276ee9c6" providerId="ADAL" clId="{31021B10-09B2-4437-B3BA-FE8A29831BFF}" dt="2022-05-12T01:43:53.406" v="4018" actId="1035"/>
          <ac:spMkLst>
            <pc:docMk/>
            <pc:sldMk cId="2045138017" sldId="300"/>
            <ac:spMk id="2" creationId="{29C50393-1E0C-C3F1-E6B3-31307F68C839}"/>
          </ac:spMkLst>
        </pc:spChg>
        <pc:spChg chg="mod">
          <ac:chgData name="Sudvarg, Marion" userId="2bb9b31b-5f3c-4f72-8e1f-41eb276ee9c6" providerId="ADAL" clId="{31021B10-09B2-4437-B3BA-FE8A29831BFF}" dt="2022-06-02T02:56:47.641" v="19060" actId="27636"/>
          <ac:spMkLst>
            <pc:docMk/>
            <pc:sldMk cId="2045138017" sldId="300"/>
            <ac:spMk id="3" creationId="{0202EA3D-38A8-9261-DE29-178570A10500}"/>
          </ac:spMkLst>
        </pc:spChg>
        <pc:graphicFrameChg chg="add del mod">
          <ac:chgData name="Sudvarg, Marion" userId="2bb9b31b-5f3c-4f72-8e1f-41eb276ee9c6" providerId="ADAL" clId="{31021B10-09B2-4437-B3BA-FE8A29831BFF}" dt="2022-06-01T05:03:36.102" v="18938" actId="478"/>
          <ac:graphicFrameMkLst>
            <pc:docMk/>
            <pc:sldMk cId="2045138017" sldId="300"/>
            <ac:graphicFrameMk id="6" creationId="{B577A043-F19D-43B5-84CB-9D0CE04B4A98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6-01T05:03:24.396" v="18935" actId="478"/>
          <ac:graphicFrameMkLst>
            <pc:docMk/>
            <pc:sldMk cId="2045138017" sldId="300"/>
            <ac:graphicFrameMk id="7" creationId="{57DEADEC-45B0-42B5-8750-DB10569B7AD3}"/>
          </ac:graphicFrameMkLst>
        </pc:graphicFrameChg>
        <pc:graphicFrameChg chg="add mod">
          <ac:chgData name="Sudvarg, Marion" userId="2bb9b31b-5f3c-4f72-8e1f-41eb276ee9c6" providerId="ADAL" clId="{31021B10-09B2-4437-B3BA-FE8A29831BFF}" dt="2022-06-01T05:03:50.010" v="18944" actId="1036"/>
          <ac:graphicFrameMkLst>
            <pc:docMk/>
            <pc:sldMk cId="2045138017" sldId="300"/>
            <ac:graphicFrameMk id="8" creationId="{B44CE274-F501-4264-BF5A-F9BE4AA11ADA}"/>
          </ac:graphicFrameMkLst>
        </pc:graphicFrameChg>
        <pc:graphicFrameChg chg="add mod">
          <ac:chgData name="Sudvarg, Marion" userId="2bb9b31b-5f3c-4f72-8e1f-41eb276ee9c6" providerId="ADAL" clId="{31021B10-09B2-4437-B3BA-FE8A29831BFF}" dt="2022-06-01T05:03:50.010" v="18944" actId="1036"/>
          <ac:graphicFrameMkLst>
            <pc:docMk/>
            <pc:sldMk cId="2045138017" sldId="300"/>
            <ac:graphicFrameMk id="9" creationId="{A25F89FD-7D7D-41DA-8F30-2E7785E33594}"/>
          </ac:graphicFrameMkLst>
        </pc:graphicFrameChg>
        <pc:graphicFrameChg chg="add mod">
          <ac:chgData name="Sudvarg, Marion" userId="2bb9b31b-5f3c-4f72-8e1f-41eb276ee9c6" providerId="ADAL" clId="{31021B10-09B2-4437-B3BA-FE8A29831BFF}" dt="2022-05-12T01:45:44.784" v="4151"/>
          <ac:graphicFrameMkLst>
            <pc:docMk/>
            <pc:sldMk cId="2045138017" sldId="300"/>
            <ac:graphicFrameMk id="9" creationId="{EE6671BD-0D5A-453C-BBE0-D7C47F481729}"/>
          </ac:graphicFrameMkLst>
        </pc:graphicFrameChg>
        <pc:graphicFrameChg chg="add mod">
          <ac:chgData name="Sudvarg, Marion" userId="2bb9b31b-5f3c-4f72-8e1f-41eb276ee9c6" providerId="ADAL" clId="{31021B10-09B2-4437-B3BA-FE8A29831BFF}" dt="2022-05-12T01:46:26.575" v="4156"/>
          <ac:graphicFrameMkLst>
            <pc:docMk/>
            <pc:sldMk cId="2045138017" sldId="300"/>
            <ac:graphicFrameMk id="11" creationId="{B44CE274-F501-4264-BF5A-F9BE4AA11ADA}"/>
          </ac:graphicFrameMkLst>
        </pc:graphicFrameChg>
        <pc:picChg chg="add del mod">
          <ac:chgData name="Sudvarg, Marion" userId="2bb9b31b-5f3c-4f72-8e1f-41eb276ee9c6" providerId="ADAL" clId="{31021B10-09B2-4437-B3BA-FE8A29831BFF}" dt="2022-05-12T01:45:40.852" v="4148" actId="478"/>
          <ac:picMkLst>
            <pc:docMk/>
            <pc:sldMk cId="2045138017" sldId="300"/>
            <ac:picMk id="8" creationId="{6697198C-157E-4AD5-9498-793BED0B6764}"/>
          </ac:picMkLst>
        </pc:picChg>
        <pc:picChg chg="add del mod">
          <ac:chgData name="Sudvarg, Marion" userId="2bb9b31b-5f3c-4f72-8e1f-41eb276ee9c6" providerId="ADAL" clId="{31021B10-09B2-4437-B3BA-FE8A29831BFF}" dt="2022-05-12T01:46:13.826" v="4153" actId="478"/>
          <ac:picMkLst>
            <pc:docMk/>
            <pc:sldMk cId="2045138017" sldId="300"/>
            <ac:picMk id="10" creationId="{6697198C-157E-4AD5-9498-793BED0B6764}"/>
          </ac:picMkLst>
        </pc:picChg>
      </pc:sldChg>
      <pc:sldChg chg="modSp new del mod ord">
        <pc:chgData name="Sudvarg, Marion" userId="2bb9b31b-5f3c-4f72-8e1f-41eb276ee9c6" providerId="ADAL" clId="{31021B10-09B2-4437-B3BA-FE8A29831BFF}" dt="2022-05-14T05:38:24.242" v="8452" actId="47"/>
        <pc:sldMkLst>
          <pc:docMk/>
          <pc:sldMk cId="4151799012" sldId="301"/>
        </pc:sldMkLst>
        <pc:spChg chg="mod">
          <ac:chgData name="Sudvarg, Marion" userId="2bb9b31b-5f3c-4f72-8e1f-41eb276ee9c6" providerId="ADAL" clId="{31021B10-09B2-4437-B3BA-FE8A29831BFF}" dt="2022-05-13T22:59:59.036" v="5985" actId="20577"/>
          <ac:spMkLst>
            <pc:docMk/>
            <pc:sldMk cId="4151799012" sldId="301"/>
            <ac:spMk id="2" creationId="{CB3CCA6B-AD3B-82E3-0B6E-DEFD7C2EE7F6}"/>
          </ac:spMkLst>
        </pc:spChg>
      </pc:sldChg>
      <pc:sldChg chg="modSp add del mod ord">
        <pc:chgData name="Sudvarg, Marion" userId="2bb9b31b-5f3c-4f72-8e1f-41eb276ee9c6" providerId="ADAL" clId="{31021B10-09B2-4437-B3BA-FE8A29831BFF}" dt="2022-05-14T03:10:23.511" v="6154" actId="47"/>
        <pc:sldMkLst>
          <pc:docMk/>
          <pc:sldMk cId="1051428075" sldId="302"/>
        </pc:sldMkLst>
        <pc:spChg chg="mod">
          <ac:chgData name="Sudvarg, Marion" userId="2bb9b31b-5f3c-4f72-8e1f-41eb276ee9c6" providerId="ADAL" clId="{31021B10-09B2-4437-B3BA-FE8A29831BFF}" dt="2022-05-13T22:57:28.905" v="5691" actId="20577"/>
          <ac:spMkLst>
            <pc:docMk/>
            <pc:sldMk cId="1051428075" sldId="302"/>
            <ac:spMk id="2" creationId="{677E8F7C-ED9F-4B31-DD6F-44F49935251C}"/>
          </ac:spMkLst>
        </pc:spChg>
        <pc:spChg chg="mod">
          <ac:chgData name="Sudvarg, Marion" userId="2bb9b31b-5f3c-4f72-8e1f-41eb276ee9c6" providerId="ADAL" clId="{31021B10-09B2-4437-B3BA-FE8A29831BFF}" dt="2022-05-13T23:04:57.453" v="6019" actId="6549"/>
          <ac:spMkLst>
            <pc:docMk/>
            <pc:sldMk cId="1051428075" sldId="302"/>
            <ac:spMk id="3" creationId="{DC2C356A-7E85-C163-754C-47A5BFAB02B4}"/>
          </ac:spMkLst>
        </pc:spChg>
      </pc:sldChg>
      <pc:sldChg chg="addSp delSp modSp new mod modAnim">
        <pc:chgData name="Sudvarg, Marion" userId="2bb9b31b-5f3c-4f72-8e1f-41eb276ee9c6" providerId="ADAL" clId="{31021B10-09B2-4437-B3BA-FE8A29831BFF}" dt="2022-05-20T19:30:55.872" v="12971"/>
        <pc:sldMkLst>
          <pc:docMk/>
          <pc:sldMk cId="3005137902" sldId="303"/>
        </pc:sldMkLst>
        <pc:spChg chg="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2" creationId="{6B61E41F-C428-D238-9F15-21C3C6FF5294}"/>
          </ac:spMkLst>
        </pc:spChg>
        <pc:spChg chg="del">
          <ac:chgData name="Sudvarg, Marion" userId="2bb9b31b-5f3c-4f72-8e1f-41eb276ee9c6" providerId="ADAL" clId="{31021B10-09B2-4437-B3BA-FE8A29831BFF}" dt="2022-05-14T03:10:27.520" v="6155" actId="478"/>
          <ac:spMkLst>
            <pc:docMk/>
            <pc:sldMk cId="3005137902" sldId="303"/>
            <ac:spMk id="3" creationId="{AAF046C9-1233-6773-0908-28EE876CDAB5}"/>
          </ac:spMkLst>
        </pc:spChg>
        <pc:spChg chg="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4" creationId="{5D8AF452-E626-996B-282A-E2F1946C185A}"/>
          </ac:spMkLst>
        </pc:spChg>
        <pc:spChg chg="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5" creationId="{C46B54BD-7514-A6A4-EBEE-B1301663F40E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7" creationId="{7F51513B-29F4-6C2B-89E5-819AD4BF52A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8" creationId="{EAC37F9B-1FD3-781C-9F13-A4722AFCE2E7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9" creationId="{A893582A-DF41-C537-7BD0-7D5F261A95C7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0" creationId="{65C8A861-37BF-3027-7578-C3B6213F757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1" creationId="{80D189F2-A2BC-45DC-3E00-FF83E2C2CDC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2" creationId="{D9533514-5879-7269-909D-0381CDF4B09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3" creationId="{C72BBC1D-483C-589D-88C7-CDDA691B064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4" creationId="{72C7533E-83A7-77F6-599F-2E3C48E23771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5" creationId="{1E44B3A0-356F-1424-6FC0-7A8A335079A8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6" creationId="{6C0917AC-0E5B-7DEC-56A9-B43E7646BD7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7" creationId="{46D7FDE0-E74C-F468-03D0-9150AAA9DF6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8" creationId="{4CAE850F-A7A9-7F21-B682-75AE2EBBA22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9" creationId="{B7731083-6749-3EE3-893D-85FCF5F9E03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0" creationId="{E6584897-25A2-E78E-268A-B8547C1A56E3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1" creationId="{99F0D3D1-3069-D882-3425-AE6B8E7A799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2" creationId="{37F9330A-C680-EB72-52D6-309155A04629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3" creationId="{9FF4D33C-961F-ABE9-955E-7C3AE393B244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4" creationId="{21DB124E-4D67-E2F2-0BC7-1E6EFF23CA21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5" creationId="{50080201-B0C6-611C-816D-9C2FB222B4F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6" creationId="{A902F705-69B8-7337-225A-28F0D539138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7" creationId="{714EDDB0-CE64-B415-FCD4-37901D8F3D9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8" creationId="{2483B5DC-3530-B6DA-0F8B-9D27297ABEE1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9" creationId="{ED0D4C42-FAA3-01D9-87D5-05D9746068C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0" creationId="{15A10E4F-7FCB-E332-698B-17A9178AA7E2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1" creationId="{29AF4F0B-34E1-7375-BC03-8E6159A336CE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2" creationId="{DB53AB64-3590-F0B5-2550-66B358960C9B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3" creationId="{CE08330E-3C74-9D3B-29EF-984B70E4F47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4" creationId="{92221AB3-B343-C1AD-A4E9-531098EE5C52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5" creationId="{F9F33B42-7CE8-FD72-0F0B-3CBAE5915095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6" creationId="{CBF19518-D8B0-34AF-F858-06145512C657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7" creationId="{98D0E926-CEB4-0937-7D79-B0AADD42C15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8" creationId="{7BDECFC0-DC48-29BC-54B5-C89DD2769A9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9" creationId="{E3D45B07-AF43-ADC6-1362-B260A162E40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0" creationId="{65B7A441-AFBF-B549-961F-F6125C40842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1" creationId="{2972C4FB-6F84-3A07-8B75-03909970A6D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2" creationId="{6E012DB8-308A-BB78-CEB9-6CEA08704F85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3" creationId="{51C69E08-770B-5FCA-640A-6E4728671DEC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4" creationId="{BB185F7D-616D-EBDC-CFAF-6388768A2BF4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5" creationId="{1CCE7831-A32D-223E-DB4F-86E295683FB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6" creationId="{EE8CBF12-35B4-F398-375E-1516525840D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7" creationId="{D9611C89-2127-A837-3DD6-ACADCE5216E1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49" creationId="{19992D7B-5D53-3FDC-747F-3A024DF0D8F6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0" creationId="{4558A0D7-F3A7-4EE0-C430-389DD79ADA6B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2" creationId="{87B831CB-F008-A346-1A30-7BB8E2C8CE7C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3" creationId="{5DED7804-ED1A-B76B-E76C-0164BFEB74C3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5" creationId="{5178918C-86D6-9632-E2F8-CECFCC46FA36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6" creationId="{01D17543-8235-99EA-9720-2D9BE148C70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57" creationId="{7878BFD7-0B89-942E-779C-AD9CF7FEC744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59" creationId="{06426141-454D-FC44-8AEA-07C24111369C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0" creationId="{D48D3931-700B-E981-2DC3-75909EE54B97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1" creationId="{FF92C081-8A63-1A68-6515-257237B36397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2" creationId="{12BC55EB-FD09-C9FF-A35E-7DD55F48F468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4" creationId="{059C6590-E398-10AD-A9AA-07F69F606750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5" creationId="{EA427268-6159-2271-3780-B66F3FF6D362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6" creationId="{49931AB4-6DD8-14DE-B26C-D8ACC942642D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7" creationId="{E42CB5DF-1512-7D73-FE43-B982055010D6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69" creationId="{0644CAB3-EC5F-308B-1F62-9AF9FD377C59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0" creationId="{7305B123-AD34-EB6B-B6E2-13768CFAF45F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1" creationId="{A66E5259-7ACA-9726-C4A1-FBDF76756A9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2" creationId="{69456561-06AF-EF46-D6B2-ED55FA98C067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3" creationId="{0685F8C7-1C66-9997-89AB-5A97620CDC2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4" creationId="{B3145969-BC66-6DB3-71D9-8BC5A4EEF954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5" creationId="{8C286DE5-F06E-91D0-565D-3B63369827B4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6" creationId="{AD8721C2-333E-6E8B-4AA5-4595F9A59F54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88" creationId="{F40D1070-69A2-6A40-DFA3-E72CDAEA3A3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89" creationId="{57429FC2-2EF8-1047-4B76-91592D743ED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0" creationId="{5A5BC6CA-21F3-5B57-B2B6-572442AB403F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1" creationId="{A02D4F95-8214-B5D8-88D8-00906AD7AFA1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2" creationId="{F11A225E-84EA-209E-8211-C82C72E9C8D7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3" creationId="{6BB5C883-7421-BC97-B9E2-1CE53B1B02BB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4" creationId="{26885F36-13E7-576D-D8C5-0919AA67A817}"/>
          </ac:spMkLst>
        </pc:spChg>
        <pc:spChg chg="add mod">
          <ac:chgData name="Sudvarg, Marion" userId="2bb9b31b-5f3c-4f72-8e1f-41eb276ee9c6" providerId="ADAL" clId="{31021B10-09B2-4437-B3BA-FE8A29831BFF}" dt="2022-05-20T18:53:32.943" v="12029"/>
          <ac:spMkLst>
            <pc:docMk/>
            <pc:sldMk cId="3005137902" sldId="303"/>
            <ac:spMk id="102" creationId="{536B3FCA-F55D-239A-4719-C7D7C86D7656}"/>
          </ac:spMkLst>
        </pc:spChg>
        <pc:spChg chg="add mod">
          <ac:chgData name="Sudvarg, Marion" userId="2bb9b31b-5f3c-4f72-8e1f-41eb276ee9c6" providerId="ADAL" clId="{31021B10-09B2-4437-B3BA-FE8A29831BFF}" dt="2022-05-20T18:56:05.993" v="12169" actId="313"/>
          <ac:spMkLst>
            <pc:docMk/>
            <pc:sldMk cId="3005137902" sldId="303"/>
            <ac:spMk id="103" creationId="{D34ACD85-F97D-5C14-BD5B-30682FED2DD3}"/>
          </ac:spMkLst>
        </pc:spChg>
        <pc:spChg chg="add mod">
          <ac:chgData name="Sudvarg, Marion" userId="2bb9b31b-5f3c-4f72-8e1f-41eb276ee9c6" providerId="ADAL" clId="{31021B10-09B2-4437-B3BA-FE8A29831BFF}" dt="2022-05-20T18:56:06.268" v="12170" actId="313"/>
          <ac:spMkLst>
            <pc:docMk/>
            <pc:sldMk cId="3005137902" sldId="303"/>
            <ac:spMk id="104" creationId="{1F7F2E68-FF72-6E41-95C8-CB7802AACCDA}"/>
          </ac:spMkLst>
        </pc:spChg>
        <pc:spChg chg="add mod">
          <ac:chgData name="Sudvarg, Marion" userId="2bb9b31b-5f3c-4f72-8e1f-41eb276ee9c6" providerId="ADAL" clId="{31021B10-09B2-4437-B3BA-FE8A29831BFF}" dt="2022-05-20T18:56:06.445" v="12171" actId="313"/>
          <ac:spMkLst>
            <pc:docMk/>
            <pc:sldMk cId="3005137902" sldId="303"/>
            <ac:spMk id="105" creationId="{2788A534-99A2-99AF-3CB4-A29F984C4D90}"/>
          </ac:spMkLst>
        </pc:spChg>
        <pc:spChg chg="add mod">
          <ac:chgData name="Sudvarg, Marion" userId="2bb9b31b-5f3c-4f72-8e1f-41eb276ee9c6" providerId="ADAL" clId="{31021B10-09B2-4437-B3BA-FE8A29831BFF}" dt="2022-05-20T18:56:06.666" v="12172" actId="313"/>
          <ac:spMkLst>
            <pc:docMk/>
            <pc:sldMk cId="3005137902" sldId="303"/>
            <ac:spMk id="106" creationId="{2357335C-C64A-9659-58FD-F4313BFC42E0}"/>
          </ac:spMkLst>
        </pc:spChg>
        <pc:spChg chg="add mod">
          <ac:chgData name="Sudvarg, Marion" userId="2bb9b31b-5f3c-4f72-8e1f-41eb276ee9c6" providerId="ADAL" clId="{31021B10-09B2-4437-B3BA-FE8A29831BFF}" dt="2022-05-20T18:56:07.151" v="12173" actId="313"/>
          <ac:spMkLst>
            <pc:docMk/>
            <pc:sldMk cId="3005137902" sldId="303"/>
            <ac:spMk id="107" creationId="{2D1B3EBA-8592-66EE-FD00-DFD2435EE5DC}"/>
          </ac:spMkLst>
        </pc:spChg>
        <pc:spChg chg="add mod">
          <ac:chgData name="Sudvarg, Marion" userId="2bb9b31b-5f3c-4f72-8e1f-41eb276ee9c6" providerId="ADAL" clId="{31021B10-09B2-4437-B3BA-FE8A29831BFF}" dt="2022-05-20T18:56:07.297" v="12174" actId="313"/>
          <ac:spMkLst>
            <pc:docMk/>
            <pc:sldMk cId="3005137902" sldId="303"/>
            <ac:spMk id="108" creationId="{04D0DDFE-1D79-C370-D7BD-A0C5224A8349}"/>
          </ac:spMkLst>
        </pc:spChg>
        <pc:spChg chg="add mod">
          <ac:chgData name="Sudvarg, Marion" userId="2bb9b31b-5f3c-4f72-8e1f-41eb276ee9c6" providerId="ADAL" clId="{31021B10-09B2-4437-B3BA-FE8A29831BFF}" dt="2022-05-20T18:56:07.505" v="12175" actId="313"/>
          <ac:spMkLst>
            <pc:docMk/>
            <pc:sldMk cId="3005137902" sldId="303"/>
            <ac:spMk id="109" creationId="{D725196B-6AB5-5A6A-75B6-FBB8DEFCA58D}"/>
          </ac:spMkLst>
        </pc:spChg>
        <pc:spChg chg="add mod">
          <ac:chgData name="Sudvarg, Marion" userId="2bb9b31b-5f3c-4f72-8e1f-41eb276ee9c6" providerId="ADAL" clId="{31021B10-09B2-4437-B3BA-FE8A29831BFF}" dt="2022-05-20T18:56:07.676" v="12176" actId="313"/>
          <ac:spMkLst>
            <pc:docMk/>
            <pc:sldMk cId="3005137902" sldId="303"/>
            <ac:spMk id="121" creationId="{1307C4AD-1795-3C1A-8139-9DE66ECFCD21}"/>
          </ac:spMkLst>
        </pc:spChg>
        <pc:spChg chg="add mod">
          <ac:chgData name="Sudvarg, Marion" userId="2bb9b31b-5f3c-4f72-8e1f-41eb276ee9c6" providerId="ADAL" clId="{31021B10-09B2-4437-B3BA-FE8A29831BFF}" dt="2022-05-20T18:56:07.814" v="12177" actId="313"/>
          <ac:spMkLst>
            <pc:docMk/>
            <pc:sldMk cId="3005137902" sldId="303"/>
            <ac:spMk id="122" creationId="{C4D49EFF-64E3-8AC1-7542-9A2FB3020233}"/>
          </ac:spMkLst>
        </pc:spChg>
        <pc:spChg chg="add mod">
          <ac:chgData name="Sudvarg, Marion" userId="2bb9b31b-5f3c-4f72-8e1f-41eb276ee9c6" providerId="ADAL" clId="{31021B10-09B2-4437-B3BA-FE8A29831BFF}" dt="2022-05-20T18:56:08.491" v="12178" actId="313"/>
          <ac:spMkLst>
            <pc:docMk/>
            <pc:sldMk cId="3005137902" sldId="303"/>
            <ac:spMk id="123" creationId="{4F7375D1-C89C-E268-0CBF-AD9420A11ABE}"/>
          </ac:spMkLst>
        </pc:spChg>
        <pc:spChg chg="add mod">
          <ac:chgData name="Sudvarg, Marion" userId="2bb9b31b-5f3c-4f72-8e1f-41eb276ee9c6" providerId="ADAL" clId="{31021B10-09B2-4437-B3BA-FE8A29831BFF}" dt="2022-05-20T18:56:08.967" v="12179" actId="313"/>
          <ac:spMkLst>
            <pc:docMk/>
            <pc:sldMk cId="3005137902" sldId="303"/>
            <ac:spMk id="124" creationId="{B306F992-67FF-7DDF-AC56-A593332CC866}"/>
          </ac:spMkLst>
        </pc:spChg>
        <pc:spChg chg="add mod">
          <ac:chgData name="Sudvarg, Marion" userId="2bb9b31b-5f3c-4f72-8e1f-41eb276ee9c6" providerId="ADAL" clId="{31021B10-09B2-4437-B3BA-FE8A29831BFF}" dt="2022-05-20T18:56:10.398" v="12180" actId="313"/>
          <ac:spMkLst>
            <pc:docMk/>
            <pc:sldMk cId="3005137902" sldId="303"/>
            <ac:spMk id="125" creationId="{082148CB-65F7-8611-FE5E-5597E7CC144D}"/>
          </ac:spMkLst>
        </pc:spChg>
        <pc:spChg chg="add mod">
          <ac:chgData name="Sudvarg, Marion" userId="2bb9b31b-5f3c-4f72-8e1f-41eb276ee9c6" providerId="ADAL" clId="{31021B10-09B2-4437-B3BA-FE8A29831BFF}" dt="2022-05-20T18:56:10.992" v="12181" actId="313"/>
          <ac:spMkLst>
            <pc:docMk/>
            <pc:sldMk cId="3005137902" sldId="303"/>
            <ac:spMk id="126" creationId="{6AC446F7-642D-6C0C-E540-39E11DE5BD66}"/>
          </ac:spMkLst>
        </pc:spChg>
        <pc:spChg chg="add mod">
          <ac:chgData name="Sudvarg, Marion" userId="2bb9b31b-5f3c-4f72-8e1f-41eb276ee9c6" providerId="ADAL" clId="{31021B10-09B2-4437-B3BA-FE8A29831BFF}" dt="2022-05-20T18:56:11.413" v="12182" actId="313"/>
          <ac:spMkLst>
            <pc:docMk/>
            <pc:sldMk cId="3005137902" sldId="303"/>
            <ac:spMk id="127" creationId="{E27BB57B-BA00-B05C-CEB4-78360FC2592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4" creationId="{0A6E534C-1A03-7DB1-4FD0-D35D674322E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5" creationId="{7F87D82D-3240-036D-7A48-67EE517A553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6" creationId="{C927CC4B-4E6D-094E-7A69-469AE229386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7" creationId="{24786983-24A2-EBA6-3D22-AD248AD43F8C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8" creationId="{A1BC5FC7-C586-4542-8172-03FA06A8E886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9" creationId="{E158BD29-A8AF-C95F-7A3C-1FEB71E0A5F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0" creationId="{82DD9EEE-E859-7A78-CC83-EA82FF47A87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1" creationId="{D1104D72-48C5-E3C1-05F8-2D481F11E72F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2" creationId="{2D95DCC9-1760-9772-E8A6-88764D6378E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3" creationId="{55AAF781-EAFE-4580-9A4D-D222E73E7B7E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4" creationId="{CCDF6805-0E72-5D67-D3D2-13C04B0843D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5" creationId="{7D87A6BB-F56C-1419-5862-0AAAD7C059A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6" creationId="{1A272763-F0B5-FE66-DE15-9C76FB06F0EA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7" creationId="{468B5566-7ADB-DBAC-9144-1B4E51C9688A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8" creationId="{B907D2FD-CA10-87AE-B68E-A5F6AD24F9F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9" creationId="{2BDC2D01-6BF0-081E-338E-CBB1F89C5EEF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0" creationId="{2DC1F1E8-F739-6F91-7B62-EECB354A028C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1" creationId="{36F85F5E-5723-B22C-7D50-E7A66F5EFA3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2" creationId="{ACCADB6F-7239-865B-D09D-8C37132AA157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3" creationId="{666B3ECF-3DEF-543D-8178-71FCABCDFFF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4" creationId="{9505B578-44E6-7668-C27C-A5891FC1FFA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5" creationId="{5E0CB232-C368-80EE-EAAA-0B6541EB54B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6" creationId="{AAA07F76-9E87-4AE5-5A83-C70E8CCF4559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7" creationId="{9CBB214A-4D45-5FBD-9DCC-CDB9A7C91BA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8" creationId="{647FF2C4-1F47-07ED-6A17-001D5E4BC029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9" creationId="{FD6548E8-5F48-70EC-613F-24B06D8E602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0" creationId="{191B15E9-C22B-67FE-95A5-F0A85C4C8F5C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1" creationId="{D464023E-EECE-DF70-B47A-09635D0BE5A7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2" creationId="{38820CBD-D04A-6B83-0F1D-C1A1B8DFD0C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3" creationId="{A61097BC-B221-FE55-8935-EA4C98E8DB8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4" creationId="{ABB8C3FE-9434-B78B-2219-295CFCA075FB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5" creationId="{BCD9A75E-D319-FAC1-5BC2-A843D17BD66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6" creationId="{0B25F6A4-15BF-85AE-A341-17E2790327D9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7" creationId="{F120C7D8-CDA8-523A-FC98-88FB8FFCD50B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8" creationId="{F257FE41-9F24-75A1-1E6D-DF815900C4E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9" creationId="{9A47BB03-B8E3-C150-DD26-104FE425215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0" creationId="{43B908E2-8612-EC70-1AF6-6916634010E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1" creationId="{04B3B44D-F0C5-2B7C-C457-398EE4DDA4E8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2" creationId="{E4C9FCA3-66FB-C546-183D-EC46FB31A30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3" creationId="{94724C05-5C11-6B17-0E7E-E6ED3155AC43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5" creationId="{1818C5C3-BFE9-4441-E194-CA353160878A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6" creationId="{692CC1FE-C57A-B8C6-AA1F-EA69C862B664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8" creationId="{A6E1FD83-B50F-9A18-EA3E-39D735B4F5C8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9" creationId="{0B1061A3-BD4B-768F-092E-E443FC6028CF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81" creationId="{3CB051CB-EEC3-F02B-1C6C-83C62F4BEE3D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82" creationId="{DDB48D9F-2D04-811B-D8E0-ED0257A4C27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83" creationId="{CE6E053A-12A8-B6A7-B41C-B58E46B5D7C2}"/>
          </ac:spMkLst>
        </pc:spChg>
        <pc:spChg chg="add 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186" creationId="{71300ABF-9ECE-2B54-F427-7263DAC982B0}"/>
          </ac:spMkLst>
        </pc:spChg>
        <pc:spChg chg="add 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188" creationId="{47542949-D052-2EE6-0C5A-78FF8BD23AD5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1" creationId="{F25F6B83-64EA-0A38-FF58-99C5E09A682D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2" creationId="{D04CD9FE-40CB-649C-D401-2A06164F30A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3" creationId="{B1221EE6-1A02-18FC-4AAC-EAE0B3E876C1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4" creationId="{DC63FEB3-55F3-324F-40E0-8EEB6D574A8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5" creationId="{01179AE3-4A76-7831-505C-40C5F163B1F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6" creationId="{CCCADA88-26C9-67E6-36D8-36DAC4389BB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7" creationId="{047C14EA-B544-220C-86F7-62E8EE18AF6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8" creationId="{6CA2AEDE-40DA-1748-1252-11C476254ADB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9" creationId="{3AE1BB85-8312-382C-831A-C40E4369DAF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0" creationId="{B57A3F95-8CB5-2980-5FB0-3D31F89035C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1" creationId="{F4D760FB-418F-3095-1503-AB3F42C3180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2" creationId="{6AE67D0B-20AF-777E-4E02-C51625101382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3" creationId="{5B317DEA-7A44-BC5B-A303-8D270F7AF331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4" creationId="{5FF4EA91-1E9E-779C-979E-285EF8DCFF25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5" creationId="{EAD0BFA4-856D-6096-5C94-FEEA87C0353C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6" creationId="{1D9CBA76-CB4F-6890-DA15-C9F2E26DF095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7" creationId="{DA925F9E-04DA-EF1A-7138-96EBC9132EC7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8" creationId="{F18D8FEE-CF0B-C11F-847E-E7A4152F7E63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9" creationId="{267C3F06-B463-F9AF-A389-B5B1E45D0ACB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0" creationId="{520ED5F9-736E-E932-D4F6-5E3814F28C3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1" creationId="{4D6D7C97-7DA0-F744-3C35-598F844773A2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2" creationId="{4E4F3B60-DEB4-C82A-E5FB-C4753FBBBDE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3" creationId="{1FB26AB4-08D9-FA69-769E-AFC7695CD57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4" creationId="{09E6BC67-CBB2-BBF5-6704-BEB03C7C4CE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5" creationId="{343725E0-A143-9B36-F9D9-EE29928FB663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6" creationId="{BEE130AF-572D-0659-0DE9-690E6C46EA1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7" creationId="{75E6605F-CDCC-6C2F-5351-F1C287D55210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8" creationId="{51DC6E04-A89C-A2FA-3C7D-D9E862A31C9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9" creationId="{D3678011-20A0-7B47-BECA-C06CE9AAE02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0" creationId="{2DC7999D-B3C3-E9FE-6D75-9A3FB409A353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1" creationId="{24534F92-D1EB-49F0-BEB9-10CDDE67D6C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2" creationId="{1F322421-903F-F162-4A57-915CDFB5CD07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3" creationId="{574C8CB0-A031-4162-9D32-3E60164283E7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4" creationId="{A7169BB6-E6C8-C5B8-6AC6-7C87EB16AD1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5" creationId="{DB522EB2-BE32-4E48-1CD5-72BD2C70A8D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6" creationId="{88043F36-3A05-AB22-4F6D-DF25BE33E36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7" creationId="{AD50A0BF-9CDA-4FFF-7B08-FA1F3C47980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8" creationId="{4C9A835B-2E2E-F399-2D49-95C7205A911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9" creationId="{4D6CE6BD-58E6-2BBC-DA10-A338576748B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0" creationId="{BB00D6A5-D397-E182-6844-7911AAB642C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1" creationId="{FB7C6B9E-897D-3DC6-541E-7FCBE18C4A1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2" creationId="{A7D9638F-3E3D-B3AE-4D60-E1CFCBD8EA41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3" creationId="{39AA5941-8171-0E25-1A14-68BB4D0520BB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4" creationId="{C2629F13-823C-2F5D-9D63-C92DEF6471B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5" creationId="{DDDC0DD8-70F8-4654-1B92-08667E0F7E4E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6" creationId="{433872EA-9EA0-B2D8-8ACA-D488857C66E2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7" creationId="{6FD025F2-BE8B-F756-6675-7F0620F34D1C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8" creationId="{C3EDC4F4-6C14-8ABB-9DD5-4834DC43DE0D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39" creationId="{C3462449-80CC-43F0-043E-4132B70772C5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40" creationId="{32A91465-0D71-9FB8-A9A8-EB9CA9721B3C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41" creationId="{E83E58D7-A0D4-2950-2790-B0FB78A01CEF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42" creationId="{F96601C1-B76F-BAB1-B98D-ABA50883AB94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43" creationId="{DB9759C8-D808-81BA-D42E-AE10390252CD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44" creationId="{4DF96B0A-2DA6-B771-3DAB-DDA8A0654F31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45" creationId="{A657FAB7-A707-5C50-2F4A-844CA45A4784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46" creationId="{AB09C6BA-42C3-D431-D04C-EB903ECBA57E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47" creationId="{37F7BF25-BB80-F74F-1E82-78115D419D8C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48" creationId="{2B3ECC9A-1C3A-FF66-EEB0-049B383C6A0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49" creationId="{1BAF7E91-A574-6AD4-245B-8F157D34DCD4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50" creationId="{78C11AC5-2697-2146-AE68-3796FD64782C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51" creationId="{1CDD3F2F-1A6C-1C41-A5C8-E2893BD63330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52" creationId="{1B530942-1BFC-6832-A5D3-372BF20C758F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53" creationId="{F221462E-2E9E-8E9D-57FD-492AD36C19E1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54" creationId="{0107CF49-A4DC-F073-238B-6FDA3F0630CB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55" creationId="{1517FFA7-F25B-1EE8-AEB7-FE36F8098446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56" creationId="{A3D89BD3-095F-0BA7-DF05-73FF44E0378B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57" creationId="{7B5BA04B-0C55-1735-3577-60EB0D8F083E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58" creationId="{99340C15-7742-0A54-6830-C15586E7D1D8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59" creationId="{998523CF-CBFA-CB28-7A3D-11E7A164B56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60" creationId="{7228B82A-DF84-EF40-8078-12F4CE036719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61" creationId="{8FFF72FD-F134-0263-18ED-3EBA657DDD4C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62" creationId="{2B71162F-C36A-7C3D-EBD5-01373E0598B6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63" creationId="{366995E9-A9E9-4B5B-C544-20D742675F44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64" creationId="{10376D3C-103C-53E9-F72A-BC100BB3AF04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65" creationId="{3FE8C06F-1169-9507-65D0-5AF8583086CD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66" creationId="{FEBEBB98-2107-07F1-2E9F-BB5CABA9774D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67" creationId="{81D812E8-6077-BDC5-A0C9-FE65B7BCB031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68" creationId="{D309FCD8-190A-7119-A31F-D6F6BCC10E7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2" creationId="{08305A2E-D328-1118-DB0F-9F2146235C3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3" creationId="{2223A18B-7E14-9F1B-A8FB-073F84C2976C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4" creationId="{1F6164D5-CB96-D55F-C920-C145A9B03B6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5" creationId="{97A1E046-5E18-9496-D707-565CD59EFBDB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6" creationId="{120F3A4A-DF58-E196-F3E8-395819947A6D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7" creationId="{D7BEE1B3-2411-6F19-ED3F-AE44EC58D95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8" creationId="{7366511A-ED3D-5A0D-5048-EEAA8758735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9" creationId="{0DE3A9E9-CAFB-1B41-0921-B8A647F48FC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0" creationId="{5CA7977A-2D0D-1C82-70C2-B09E9F39BB0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1" creationId="{3F3A7821-7B69-D66C-9DDF-4389B4B40CB5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2" creationId="{0339C027-D69B-C893-6D7B-DFC973F34F89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3" creationId="{2948A518-0980-CA0A-8BD2-C7A49FB6FF7E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4" creationId="{BE55478E-46DC-CA0A-E13F-466E965009F9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5" creationId="{FEC22E89-2CCD-6EF7-CC01-F1F357DA43C8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6" creationId="{67C45F54-129F-E5EE-28F4-030CE199B01E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7" creationId="{E749DE8A-B12C-098B-CA0E-FCC8E676235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8" creationId="{0B0F13EF-E053-B92F-D130-2517F9B283ED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9" creationId="{A389875E-856A-7214-7963-270A0D7A855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0" creationId="{3320BE37-E25E-307E-841A-C3F32CA1FDC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1" creationId="{05539D0D-AF5A-AE27-ADF0-630AAB8E0871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2" creationId="{58D3168C-CCA2-2B8B-1C27-3807B4EB526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3" creationId="{EC0A32CB-9D0B-2945-A6CD-A6703B3E072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4" creationId="{F350722C-0E55-1468-D9F1-1582111F7A4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5" creationId="{D670B82A-2773-3157-EB7F-2FFA19F84EC5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6" creationId="{973BEC14-3FEF-26BA-AE6E-F729F6BF292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7" creationId="{A69FD657-0135-8942-E0A8-BCBCB5951AA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8" creationId="{68CA74F2-9D14-BCF5-7ACD-3B4A11425D28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9" creationId="{28DFCE2D-E8B8-8102-7AB0-4B600AB74CA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0" creationId="{693D19F6-49E7-D49E-4BD0-14D4E863D1E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1" creationId="{AA199D03-27B6-A0BF-CDE8-6E1402A1FDA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2" creationId="{D8EE119F-4B2F-24D6-1D7E-A2ED7BF248ED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3" creationId="{07706C0E-58F7-38CC-F1BF-09B2A23939E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4" creationId="{890754F5-26BE-67BA-2A84-2EBBD32BFC9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5" creationId="{47AE2479-1CB0-3DD6-381A-B4576F5DFE0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6" creationId="{7241D1DB-903D-C9C0-E602-2E53E343C4A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7" creationId="{E99FD35F-D474-B4C2-6D50-6DA1402B73D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8" creationId="{E2BFE8CE-A931-0F8C-A32C-8C7F615510D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9" creationId="{449D554D-C750-07CA-AC7C-E2ED34ECC92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0" creationId="{EAED4566-D78C-1A71-2913-12A44A2A8AA1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1" creationId="{13352DD3-D69A-15CB-11C7-1D0BA20FDDD5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2" creationId="{6B986AF5-A1BF-4BFD-B662-8412A199D5D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3" creationId="{C3A54C95-27B0-B1B6-FDF8-BEEEA68D376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4" creationId="{3B55A436-1147-F375-3B60-74C6003A56A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5" creationId="{11E04940-6002-EB89-E273-0D6E71D74D3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6" creationId="{8386D17E-B30F-FDD4-DFE1-0DD1968BD11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7" creationId="{36185414-F88F-CBE4-CD2E-FD40377BB2A9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8" creationId="{A513F141-796C-5F55-6360-6010351C9391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9" creationId="{BF04A106-41C9-2EC5-705A-D306C012D1F4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0" creationId="{645A666F-57BA-AF75-FD67-E2411171947D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1" creationId="{44316E94-9DAD-B6BE-7A1E-3D751A866BFF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2" creationId="{DE9405BB-CC0E-28C8-458E-CD228DB29990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3" creationId="{22407BA7-5C5C-7DCD-95E6-D443027EF7C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24" creationId="{F0150B6D-C889-9057-CB1D-2C419306CC67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5" creationId="{F4C3944D-8424-3D99-9F02-0B6474790D4D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6" creationId="{9FB69B8F-E63A-5C20-7071-207D9A25C0A6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7" creationId="{F9A7EE94-C0D7-DBB0-67D4-9A95A373D126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8" creationId="{51719B98-ED16-E125-932B-7294EB87C778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29" creationId="{5375348F-DA8B-1455-C3C7-0E270118F380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30" creationId="{CF41F083-AE07-5A07-C133-6095682608F3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31" creationId="{6DF838E2-7EDB-2F3B-28D1-14FC041AB83B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32" creationId="{719E6C4B-2E2A-468C-D0FA-8C44D0D5DF03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33" creationId="{DF31E7CC-FB75-8320-A91E-105A2B51E232}"/>
          </ac:spMkLst>
        </pc:spChg>
        <pc:spChg chg="add del mod">
          <ac:chgData name="Sudvarg, Marion" userId="2bb9b31b-5f3c-4f72-8e1f-41eb276ee9c6" providerId="ADAL" clId="{31021B10-09B2-4437-B3BA-FE8A29831BFF}" dt="2022-05-14T05:24:15.499" v="7681"/>
          <ac:spMkLst>
            <pc:docMk/>
            <pc:sldMk cId="3005137902" sldId="303"/>
            <ac:spMk id="341" creationId="{3CE3472A-C403-4328-6A77-D0DD1F24B74B}"/>
          </ac:spMkLst>
        </pc:spChg>
        <pc:spChg chg="add mod">
          <ac:chgData name="Sudvarg, Marion" userId="2bb9b31b-5f3c-4f72-8e1f-41eb276ee9c6" providerId="ADAL" clId="{31021B10-09B2-4437-B3BA-FE8A29831BFF}" dt="2022-05-14T05:24:54.749" v="7717" actId="14100"/>
          <ac:spMkLst>
            <pc:docMk/>
            <pc:sldMk cId="3005137902" sldId="303"/>
            <ac:spMk id="342" creationId="{FAC274EA-F5D8-0EAC-7AD1-C030A01551BF}"/>
          </ac:spMkLst>
        </pc:spChg>
        <pc:grpChg chg="mod">
          <ac:chgData name="Sudvarg, Marion" userId="2bb9b31b-5f3c-4f72-8e1f-41eb276ee9c6" providerId="ADAL" clId="{31021B10-09B2-4437-B3BA-FE8A29831BFF}" dt="2022-05-14T03:44:33.728" v="6554" actId="338"/>
          <ac:grpSpMkLst>
            <pc:docMk/>
            <pc:sldMk cId="3005137902" sldId="303"/>
            <ac:grpSpMk id="1" creationId="{00000000-0000-0000-0000-000000000000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48" creationId="{167A22E6-2546-4C0D-1333-CFBC860CE2A4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51" creationId="{98CB4EDD-83DA-F9EE-976B-B8BCB2FF4A11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54" creationId="{31D9E021-81A2-14BA-1B1B-6BE5C6A2F9B2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58" creationId="{33F52F07-5ACC-1D7E-E926-7F06134A3879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63" creationId="{4B12CD49-E0F6-3AB0-9FF0-2DF1980B4A16}"/>
          </ac:grpSpMkLst>
        </pc:grpChg>
        <pc:grpChg chg="add del mod">
          <ac:chgData name="Sudvarg, Marion" userId="2bb9b31b-5f3c-4f72-8e1f-41eb276ee9c6" providerId="ADAL" clId="{31021B10-09B2-4437-B3BA-FE8A29831BFF}" dt="2022-05-14T03:21:36.304" v="6280" actId="478"/>
          <ac:grpSpMkLst>
            <pc:docMk/>
            <pc:sldMk cId="3005137902" sldId="303"/>
            <ac:grpSpMk id="174" creationId="{1E94EF4C-551C-F622-8DC9-C49D1AA60D58}"/>
          </ac:grpSpMkLst>
        </pc:grpChg>
        <pc:grpChg chg="add del mod">
          <ac:chgData name="Sudvarg, Marion" userId="2bb9b31b-5f3c-4f72-8e1f-41eb276ee9c6" providerId="ADAL" clId="{31021B10-09B2-4437-B3BA-FE8A29831BFF}" dt="2022-05-14T03:21:36.304" v="6280" actId="478"/>
          <ac:grpSpMkLst>
            <pc:docMk/>
            <pc:sldMk cId="3005137902" sldId="303"/>
            <ac:grpSpMk id="177" creationId="{F5C35705-A9EE-0D1D-2493-488DFEFA9E9C}"/>
          </ac:grpSpMkLst>
        </pc:grpChg>
        <pc:grpChg chg="add del mod">
          <ac:chgData name="Sudvarg, Marion" userId="2bb9b31b-5f3c-4f72-8e1f-41eb276ee9c6" providerId="ADAL" clId="{31021B10-09B2-4437-B3BA-FE8A29831BFF}" dt="2022-05-14T03:21:36.304" v="6280" actId="478"/>
          <ac:grpSpMkLst>
            <pc:docMk/>
            <pc:sldMk cId="3005137902" sldId="303"/>
            <ac:grpSpMk id="180" creationId="{B9B24065-4A76-A06E-A8AA-271DD94498CA}"/>
          </ac:grpSpMkLst>
        </pc:grpChg>
        <pc:grpChg chg="del mod">
          <ac:chgData name="Sudvarg, Marion" userId="2bb9b31b-5f3c-4f72-8e1f-41eb276ee9c6" providerId="ADAL" clId="{31021B10-09B2-4437-B3BA-FE8A29831BFF}" dt="2022-05-14T04:03:06.113" v="6655" actId="165"/>
          <ac:grpSpMkLst>
            <pc:docMk/>
            <pc:sldMk cId="3005137902" sldId="303"/>
            <ac:grpSpMk id="190" creationId="{53BB9704-3504-B72C-691E-FED2C45D09F7}"/>
          </ac:grpSpMkLst>
        </pc:grpChg>
        <pc:grpChg chg="del mod">
          <ac:chgData name="Sudvarg, Marion" userId="2bb9b31b-5f3c-4f72-8e1f-41eb276ee9c6" providerId="ADAL" clId="{31021B10-09B2-4437-B3BA-FE8A29831BFF}" dt="2022-05-14T04:03:09.705" v="6656" actId="165"/>
          <ac:grpSpMkLst>
            <pc:docMk/>
            <pc:sldMk cId="3005137902" sldId="303"/>
            <ac:grpSpMk id="271" creationId="{F445E6EF-1CDB-835E-F3F3-D6EBDFC3472E}"/>
          </ac:grpSpMkLst>
        </pc:grpChg>
        <pc:grpChg chg="add mod">
          <ac:chgData name="Sudvarg, Marion" userId="2bb9b31b-5f3c-4f72-8e1f-41eb276ee9c6" providerId="ADAL" clId="{31021B10-09B2-4437-B3BA-FE8A29831BFF}" dt="2022-05-14T04:03:25.487" v="6659" actId="164"/>
          <ac:grpSpMkLst>
            <pc:docMk/>
            <pc:sldMk cId="3005137902" sldId="303"/>
            <ac:grpSpMk id="334" creationId="{1EFC1130-E0E6-8383-6B4B-F326E6D904EA}"/>
          </ac:grpSpMkLst>
        </pc:grpChg>
        <pc:grpChg chg="add mod">
          <ac:chgData name="Sudvarg, Marion" userId="2bb9b31b-5f3c-4f72-8e1f-41eb276ee9c6" providerId="ADAL" clId="{31021B10-09B2-4437-B3BA-FE8A29831BFF}" dt="2022-05-14T04:03:29.145" v="6660" actId="164"/>
          <ac:grpSpMkLst>
            <pc:docMk/>
            <pc:sldMk cId="3005137902" sldId="303"/>
            <ac:grpSpMk id="335" creationId="{8EB26B47-59A3-173F-3A7B-85148D372AC4}"/>
          </ac:grpSpMkLst>
        </pc:grpChg>
        <pc:grpChg chg="add mod">
          <ac:chgData name="Sudvarg, Marion" userId="2bb9b31b-5f3c-4f72-8e1f-41eb276ee9c6" providerId="ADAL" clId="{31021B10-09B2-4437-B3BA-FE8A29831BFF}" dt="2022-05-14T04:03:32.988" v="6661" actId="164"/>
          <ac:grpSpMkLst>
            <pc:docMk/>
            <pc:sldMk cId="3005137902" sldId="303"/>
            <ac:grpSpMk id="336" creationId="{7612EBF3-1ABE-4711-0997-222959060D3A}"/>
          </ac:grpSpMkLst>
        </pc:grpChg>
        <pc:grpChg chg="add mod">
          <ac:chgData name="Sudvarg, Marion" userId="2bb9b31b-5f3c-4f72-8e1f-41eb276ee9c6" providerId="ADAL" clId="{31021B10-09B2-4437-B3BA-FE8A29831BFF}" dt="2022-05-14T04:03:36.268" v="6662" actId="164"/>
          <ac:grpSpMkLst>
            <pc:docMk/>
            <pc:sldMk cId="3005137902" sldId="303"/>
            <ac:grpSpMk id="337" creationId="{44746907-1240-D1E7-4812-AE48F5480C85}"/>
          </ac:grpSpMkLst>
        </pc:grpChg>
        <pc:grpChg chg="add mod">
          <ac:chgData name="Sudvarg, Marion" userId="2bb9b31b-5f3c-4f72-8e1f-41eb276ee9c6" providerId="ADAL" clId="{31021B10-09B2-4437-B3BA-FE8A29831BFF}" dt="2022-05-14T04:03:42.955" v="6663" actId="164"/>
          <ac:grpSpMkLst>
            <pc:docMk/>
            <pc:sldMk cId="3005137902" sldId="303"/>
            <ac:grpSpMk id="338" creationId="{5BBCF6A5-6CD7-21B4-9523-ABD1613D5EA7}"/>
          </ac:grpSpMkLst>
        </pc:grpChg>
        <pc:grpChg chg="add mod">
          <ac:chgData name="Sudvarg, Marion" userId="2bb9b31b-5f3c-4f72-8e1f-41eb276ee9c6" providerId="ADAL" clId="{31021B10-09B2-4437-B3BA-FE8A29831BFF}" dt="2022-05-14T04:03:56.682" v="6664" actId="164"/>
          <ac:grpSpMkLst>
            <pc:docMk/>
            <pc:sldMk cId="3005137902" sldId="303"/>
            <ac:grpSpMk id="339" creationId="{25675094-A2D0-049A-8DDB-DCB0FA1FEEA4}"/>
          </ac:grpSpMkLst>
        </pc:grpChg>
        <pc:grpChg chg="add mod">
          <ac:chgData name="Sudvarg, Marion" userId="2bb9b31b-5f3c-4f72-8e1f-41eb276ee9c6" providerId="ADAL" clId="{31021B10-09B2-4437-B3BA-FE8A29831BFF}" dt="2022-05-14T04:04:07.455" v="6665" actId="164"/>
          <ac:grpSpMkLst>
            <pc:docMk/>
            <pc:sldMk cId="3005137902" sldId="303"/>
            <ac:grpSpMk id="340" creationId="{EFFAE6D3-FDA0-5FD9-0C64-2469FAF22326}"/>
          </ac:grpSpMkLst>
        </pc:grpChg>
        <pc:graphicFrameChg chg="add del">
          <ac:chgData name="Sudvarg, Marion" userId="2bb9b31b-5f3c-4f72-8e1f-41eb276ee9c6" providerId="ADAL" clId="{31021B10-09B2-4437-B3BA-FE8A29831BFF}" dt="2022-05-14T03:21:06.104" v="6229" actId="3680"/>
          <ac:graphicFrameMkLst>
            <pc:docMk/>
            <pc:sldMk cId="3005137902" sldId="303"/>
            <ac:graphicFrameMk id="184" creationId="{BF1E105D-0EF6-39FA-1D63-FF10BDC89446}"/>
          </ac:graphicFrameMkLst>
        </pc:graphicFrameChg>
        <pc:graphicFrameChg chg="add del mod modGraphic">
          <ac:chgData name="Sudvarg, Marion" userId="2bb9b31b-5f3c-4f72-8e1f-41eb276ee9c6" providerId="ADAL" clId="{31021B10-09B2-4437-B3BA-FE8A29831BFF}" dt="2022-05-14T03:44:16.285" v="6552" actId="478"/>
          <ac:graphicFrameMkLst>
            <pc:docMk/>
            <pc:sldMk cId="3005137902" sldId="303"/>
            <ac:graphicFrameMk id="185" creationId="{222F6974-C2F2-F784-1D18-590BC9DD71BE}"/>
          </ac:graphicFrameMkLst>
        </pc:graphicFrameChg>
        <pc:graphicFrameChg chg="add del mod modGraphic">
          <ac:chgData name="Sudvarg, Marion" userId="2bb9b31b-5f3c-4f72-8e1f-41eb276ee9c6" providerId="ADAL" clId="{31021B10-09B2-4437-B3BA-FE8A29831BFF}" dt="2022-05-14T03:43:52.678" v="6547" actId="478"/>
          <ac:graphicFrameMkLst>
            <pc:docMk/>
            <pc:sldMk cId="3005137902" sldId="303"/>
            <ac:graphicFrameMk id="187" creationId="{6E5AB6FA-3B34-0E67-4767-5E61E32B6127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5-14T03:44:14.739" v="6551"/>
          <ac:graphicFrameMkLst>
            <pc:docMk/>
            <pc:sldMk cId="3005137902" sldId="303"/>
            <ac:graphicFrameMk id="269" creationId="{EEE6AF3A-29FA-3AE5-838B-842A8617F091}"/>
          </ac:graphicFrameMkLst>
        </pc:graphicFrameChg>
        <pc:picChg chg="add del mod">
          <ac:chgData name="Sudvarg, Marion" userId="2bb9b31b-5f3c-4f72-8e1f-41eb276ee9c6" providerId="ADAL" clId="{31021B10-09B2-4437-B3BA-FE8A29831BFF}" dt="2022-05-14T03:11:04.093" v="6159" actId="478"/>
          <ac:picMkLst>
            <pc:docMk/>
            <pc:sldMk cId="3005137902" sldId="303"/>
            <ac:picMk id="6" creationId="{9613776D-6D3B-6E55-11A5-04A095D3B3F5}"/>
          </ac:picMkLst>
        </pc:picChg>
        <pc:picChg chg="del mod">
          <ac:chgData name="Sudvarg, Marion" userId="2bb9b31b-5f3c-4f72-8e1f-41eb276ee9c6" providerId="ADAL" clId="{31021B10-09B2-4437-B3BA-FE8A29831BFF}" dt="2022-05-14T03:44:10.271" v="6549" actId="338"/>
          <ac:picMkLst>
            <pc:docMk/>
            <pc:sldMk cId="3005137902" sldId="303"/>
            <ac:picMk id="189" creationId="{0C3CADEE-5F03-59AF-F232-01B6A500C953}"/>
          </ac:picMkLst>
        </pc:picChg>
        <pc:picChg chg="del mod">
          <ac:chgData name="Sudvarg, Marion" userId="2bb9b31b-5f3c-4f72-8e1f-41eb276ee9c6" providerId="ADAL" clId="{31021B10-09B2-4437-B3BA-FE8A29831BFF}" dt="2022-05-14T03:44:33.728" v="6554" actId="338"/>
          <ac:picMkLst>
            <pc:docMk/>
            <pc:sldMk cId="3005137902" sldId="303"/>
            <ac:picMk id="270" creationId="{9E6EF7C9-37F7-3D48-6F88-EF195E2F965A}"/>
          </ac:picMkLst>
        </pc:pic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68" creationId="{A13A75C3-684B-B1FF-513A-C37425C7981B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77" creationId="{B5B85832-2F0D-9602-FC28-CDCCB38EC6E2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78" creationId="{D8D5FF88-1FFF-AA52-26D6-0C05B412B4A4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79" creationId="{50A43A3B-1B4F-5547-C504-01F1FBFB380B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0" creationId="{13D1FF76-C8DC-96F2-AE08-A3AE21E551EE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1" creationId="{EA297338-CF23-EB7F-C985-4E2949777349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2" creationId="{592D17B5-64B4-E812-682A-0BCF75A4764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3" creationId="{0F6F52A6-4355-BD7C-A32D-C872D71D4AC9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4" creationId="{368E665B-C7F9-5834-7E6B-0A852D0E231A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5" creationId="{2692E9DF-C4EC-6CAB-7976-B4F0C37C3A6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6" creationId="{A78E7073-B8E9-04AD-7F72-DACBCF3BE6DA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7" creationId="{3124C5DE-A280-3B80-3CCF-C2C081325B3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5" creationId="{128BCD43-EB3F-7619-7151-9B15BE404D4C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6" creationId="{E730EB46-02EC-85E9-6B7D-225BE969069D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7" creationId="{4E259839-A1C9-07EA-6889-08B20FE92811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8" creationId="{9CA72227-50AE-D948-50DA-07ABF6D70D8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9" creationId="{7B8ADF5A-0CF6-AAF6-E488-CFEB50495E6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100" creationId="{89F5B12C-4085-DB24-A21C-193A7DC7FDEF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01" creationId="{CB9AA839-5365-0E69-C90C-CF5575768B36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0" creationId="{4D67117F-9DF5-7077-EAA5-440C4B90AD61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1" creationId="{2718DC13-5B01-9398-6B6E-C48A23957747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2" creationId="{2D534F9A-342E-3495-EBF8-A7F6960081A7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3" creationId="{C8FA7657-6C42-731F-8EB2-C18822F7D09F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4" creationId="{91BC1BE8-23F4-C739-799A-F3F8EBE8AF91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5" creationId="{DF1728A5-6270-7D2A-A3E1-E3B9DB0696E3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6" creationId="{32B41B6D-ECBD-EED2-EDA6-1D1287E407F5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7" creationId="{C34A237E-CE92-DBE0-CD43-42484CD1D863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8" creationId="{295593C7-6C1E-EDD8-2593-001C7F9947B2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9" creationId="{4477E0AE-B16A-2B96-D15C-7ABA6DC2770B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20" creationId="{776F6DB1-8B27-2635-88D8-37E28DD4A551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28" creationId="{520C47F3-07A0-65EE-7C56-253582C40A9A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29" creationId="{4823B42E-7895-8C83-B0CA-FF719900C1D9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0" creationId="{E5F32C21-2B16-6140-B035-DA4F68E4C40C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1" creationId="{6691C5AA-CDF2-82F8-F546-28260546F9A9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2" creationId="{3B22BAD5-C067-F00D-567B-81826961107E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3" creationId="{6AF49FD3-7F52-EEFE-6C5E-AE38EBFB2A25}"/>
          </ac:cxnSpMkLst>
        </pc:cxnChg>
      </pc:sldChg>
      <pc:sldChg chg="modSp new del mod">
        <pc:chgData name="Sudvarg, Marion" userId="2bb9b31b-5f3c-4f72-8e1f-41eb276ee9c6" providerId="ADAL" clId="{31021B10-09B2-4437-B3BA-FE8A29831BFF}" dt="2022-05-14T03:15:35.369" v="6214" actId="47"/>
        <pc:sldMkLst>
          <pc:docMk/>
          <pc:sldMk cId="2445170493" sldId="304"/>
        </pc:sldMkLst>
        <pc:spChg chg="mod">
          <ac:chgData name="Sudvarg, Marion" userId="2bb9b31b-5f3c-4f72-8e1f-41eb276ee9c6" providerId="ADAL" clId="{31021B10-09B2-4437-B3BA-FE8A29831BFF}" dt="2022-05-14T03:07:27.292" v="6080" actId="20577"/>
          <ac:spMkLst>
            <pc:docMk/>
            <pc:sldMk cId="2445170493" sldId="304"/>
            <ac:spMk id="2" creationId="{C09CC89A-9156-13D3-A879-40CF388A312B}"/>
          </ac:spMkLst>
        </pc:spChg>
      </pc:sldChg>
      <pc:sldChg chg="addSp delSp modSp new add del mod modClrScheme modAnim chgLayout modNotesTx">
        <pc:chgData name="Sudvarg, Marion" userId="2bb9b31b-5f3c-4f72-8e1f-41eb276ee9c6" providerId="ADAL" clId="{31021B10-09B2-4437-B3BA-FE8A29831BFF}" dt="2022-05-31T21:36:26.267" v="18130" actId="20577"/>
        <pc:sldMkLst>
          <pc:docMk/>
          <pc:sldMk cId="3370095073" sldId="305"/>
        </pc:sldMkLst>
        <pc:spChg chg="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2" creationId="{14666EC7-F7B7-7343-A9C8-6761F9B1CD49}"/>
          </ac:spMkLst>
        </pc:spChg>
        <pc:spChg chg="del 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3" creationId="{DD590CBB-4ED2-06FD-3607-DC4196F6B3BB}"/>
          </ac:spMkLst>
        </pc:spChg>
        <pc:spChg chg="del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4" creationId="{F129AA69-559A-B84B-A90E-91072E832DDC}"/>
          </ac:spMkLst>
        </pc:spChg>
        <pc:spChg chg="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5" creationId="{261E630C-16BA-835F-2D62-A544377872ED}"/>
          </ac:spMkLst>
        </pc:spChg>
        <pc:spChg chg="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6" creationId="{BBDD28C5-0A0C-8C12-ED87-80CE64C10538}"/>
          </ac:spMkLst>
        </pc:spChg>
        <pc:spChg chg="add mod ord">
          <ac:chgData name="Sudvarg, Marion" userId="2bb9b31b-5f3c-4f72-8e1f-41eb276ee9c6" providerId="ADAL" clId="{31021B10-09B2-4437-B3BA-FE8A29831BFF}" dt="2022-05-31T21:34:04.627" v="18061" actId="313"/>
          <ac:spMkLst>
            <pc:docMk/>
            <pc:sldMk cId="3370095073" sldId="305"/>
            <ac:spMk id="7" creationId="{1C01892A-DAB2-B380-CD65-412E36185761}"/>
          </ac:spMkLst>
        </pc:spChg>
        <pc:spChg chg="add mod">
          <ac:chgData name="Sudvarg, Marion" userId="2bb9b31b-5f3c-4f72-8e1f-41eb276ee9c6" providerId="ADAL" clId="{31021B10-09B2-4437-B3BA-FE8A29831BFF}" dt="2022-05-31T21:35:28.046" v="18074" actId="255"/>
          <ac:spMkLst>
            <pc:docMk/>
            <pc:sldMk cId="3370095073" sldId="305"/>
            <ac:spMk id="8" creationId="{B0B43BA4-94B9-7A99-A2E1-D2B19EB1CF4A}"/>
          </ac:spMkLst>
        </pc:spChg>
        <pc:spChg chg="add mod">
          <ac:chgData name="Sudvarg, Marion" userId="2bb9b31b-5f3c-4f72-8e1f-41eb276ee9c6" providerId="ADAL" clId="{31021B10-09B2-4437-B3BA-FE8A29831BFF}" dt="2022-05-31T21:35:22.405" v="18073" actId="255"/>
          <ac:spMkLst>
            <pc:docMk/>
            <pc:sldMk cId="3370095073" sldId="305"/>
            <ac:spMk id="9" creationId="{EF4FE5E9-803A-4A50-488C-AF116706CBE1}"/>
          </ac:spMkLst>
        </pc:spChg>
      </pc:sldChg>
      <pc:sldChg chg="addSp delSp modSp add mod ord modAnim">
        <pc:chgData name="Sudvarg, Marion" userId="2bb9b31b-5f3c-4f72-8e1f-41eb276ee9c6" providerId="ADAL" clId="{31021B10-09B2-4437-B3BA-FE8A29831BFF}" dt="2022-05-20T19:28:23.038" v="12958"/>
        <pc:sldMkLst>
          <pc:docMk/>
          <pc:sldMk cId="2605612142" sldId="306"/>
        </pc:sldMkLst>
        <pc:spChg chg="mod">
          <ac:chgData name="Sudvarg, Marion" userId="2bb9b31b-5f3c-4f72-8e1f-41eb276ee9c6" providerId="ADAL" clId="{31021B10-09B2-4437-B3BA-FE8A29831BFF}" dt="2022-05-14T03:44:51.734" v="6555" actId="20577"/>
          <ac:spMkLst>
            <pc:docMk/>
            <pc:sldMk cId="2605612142" sldId="306"/>
            <ac:spMk id="2" creationId="{6B61E41F-C428-D238-9F15-21C3C6FF529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4" creationId="{5D8AF452-E626-996B-282A-E2F1946C185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5" creationId="{C46B54BD-7514-A6A4-EBEE-B1301663F40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7" creationId="{B4243377-8195-E5D2-6306-1B3D47DA402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8" creationId="{90018FC7-52E5-D313-B7D0-3C5CBB3F0A3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9" creationId="{596B9D66-1947-71CA-3B0E-3A6B7A27645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0" creationId="{98E76ADC-40B7-3013-0179-E7DD5883062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1" creationId="{670F509B-F380-3DBF-849A-24B047FB9B6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2" creationId="{4FBD736F-38BD-7436-9D0B-8C3463FC769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" creationId="{D7BB00BB-F1C2-E41D-F83F-809969FAC37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" creationId="{79C3EA46-4EE7-F770-7E19-450853A689B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" creationId="{F350AFE9-29CF-1A84-3803-95E567F047D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" creationId="{88A1C467-F513-4675-15E1-0AF0D09A8DB6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" creationId="{5A4B8085-8789-E138-9B50-AF50EFDB12F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8" creationId="{843A9BB0-76A0-EB4E-AAB6-E72C3F445A3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9" creationId="{BBAA9AB3-8D25-2FC4-6919-81C3C30AFC96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0" creationId="{60870A45-826D-8820-3577-8463586D823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1" creationId="{90D401C9-6750-FFF5-A75A-256A53267DB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2" creationId="{8F093D49-E2EC-BDAE-29B1-52FB4D24252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3" creationId="{4E748A01-499B-1EAF-FD52-71873D63F37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4" creationId="{8F97B4FF-D3D4-C647-0CEC-B3032CDD8F8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5" creationId="{325B0592-128B-2BF4-588F-7CCA3CCF28D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6" creationId="{25AADED7-D744-72D4-92AB-C0AFEC20A5F6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7" creationId="{08150EC0-002C-703F-E657-C4EF9A23D1D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8" creationId="{FD461482-C97A-A246-4A6C-EDD92F16C1E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9" creationId="{C6870EDF-5475-5DDF-FC3E-19C194E3417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0" creationId="{1EEEA83B-46AC-C769-1CA1-969BAD66B16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1" creationId="{9EB57C63-584E-64CF-A07F-31673FA61B9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2" creationId="{BB7C4A95-BBAC-5247-C10E-621778F18E4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3" creationId="{9BA80F88-27CE-3E38-CC0B-30651E09478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4" creationId="{1D6D0B7A-EECF-3836-3038-89E594F1CED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5" creationId="{6FCD1C6B-6C1B-E75D-E294-1CE69B5DBAE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6" creationId="{95C372D8-A5D8-E97D-D45A-C5815B7E433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7" creationId="{24EAFE05-8CDE-7299-A677-1B6E8D210C85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38" creationId="{9A5AA8EF-8FED-D1DB-02BD-1D148E4A8EAA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39" creationId="{8F83C4CD-A0E5-8360-2B3E-DDD2DBD8B797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0" creationId="{7BA420D0-B533-4CA9-EE7A-2000154C816F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1" creationId="{728932A6-34C1-3399-A5A0-1AF8E2FC933D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2" creationId="{6AD43599-A193-093D-9844-ACEB9CFE62D3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3" creationId="{465AACF4-B238-6A91-2EB4-548B603714CA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4" creationId="{8060F017-CC9C-313B-4505-961FF2DE10E1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7" creationId="{CDF1E9D5-57AF-392B-9A33-7B395EBF80F5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8" creationId="{5210C936-51C6-54D2-8847-26B85BE58BD6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9" creationId="{D43BD609-B39B-531A-1FE9-4AC69CB4AEC8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0" creationId="{E8B433F8-2F83-B7AE-6FE6-96163531BBF8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1" creationId="{14863572-A4FA-CF0F-C43C-4B56A085D0A8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2" creationId="{C5FDF958-843B-4AE9-5316-7A779CA2368A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3" creationId="{CCD93C7F-016A-7AC9-EF6D-7330451E951E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4" creationId="{26D453CE-3908-4D90-D256-C86573568C92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95" creationId="{806DDA0D-05E2-3B32-18C5-C0EBEE933E10}"/>
          </ac:spMkLst>
        </pc:spChg>
        <pc:spChg chg="add 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97" creationId="{5A0DC99D-7DBD-6274-430D-95F029EEF0E0}"/>
          </ac:spMkLst>
        </pc:spChg>
        <pc:spChg chg="add 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99" creationId="{47CA0A55-6B17-2BBD-AA60-08D50B0A414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00" creationId="{7AE34A92-47A8-8C3E-6DA3-D6C7D662F2CA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2" creationId="{536B3FCA-F55D-239A-4719-C7D7C86D7656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3" creationId="{D34ACD85-F97D-5C14-BD5B-30682FED2DD3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4" creationId="{1F7F2E68-FF72-6E41-95C8-CB7802AACCDA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5" creationId="{2788A534-99A2-99AF-3CB4-A29F984C4D90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6" creationId="{2357335C-C64A-9659-58FD-F4313BFC42E0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7" creationId="{2D1B3EBA-8592-66EE-FD00-DFD2435EE5DC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8" creationId="{04D0DDFE-1D79-C370-D7BD-A0C5224A8349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9" creationId="{D725196B-6AB5-5A6A-75B6-FBB8DEFCA58D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1" creationId="{1307C4AD-1795-3C1A-8139-9DE66ECFCD21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2" creationId="{C4D49EFF-64E3-8AC1-7542-9A2FB3020233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3" creationId="{4F7375D1-C89C-E268-0CBF-AD9420A11ABE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4" creationId="{B306F992-67FF-7DDF-AC56-A593332CC866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5" creationId="{082148CB-65F7-8611-FE5E-5597E7CC144D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6" creationId="{6AC446F7-642D-6C0C-E540-39E11DE5BD66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7" creationId="{E27BB57B-BA00-B05C-CEB4-78360FC2592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4" creationId="{C1C5F1A7-C6F9-B787-2892-D7680586B4E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5" creationId="{DC1F88BA-6C6C-1DAC-BAAE-0FCA74DAAC2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6" creationId="{609CDF1E-2B70-EABD-55C4-DD21DB2E230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7" creationId="{2B4EA4A6-30F6-F64E-B522-8F25021BB6E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8" creationId="{B6F53F5E-5B63-7759-11A6-9A3951A139A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9" creationId="{3EDF4CA3-07E0-509A-27A8-5D65B4EA7E5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0" creationId="{3612105E-3F65-AEF8-BD2E-9BAFF706637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1" creationId="{119BE48F-BDFC-9E69-39BF-D991F9710FE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2" creationId="{1118E7B8-2F80-4C46-A358-E72CFC5FA78C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3" creationId="{AD152D7F-A36B-969E-15EB-28EF35E342B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4" creationId="{B6FD67E9-0A09-5F65-E535-DF35DCAD629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5" creationId="{094C4FEB-28F9-D444-5BB2-20391886895C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6" creationId="{906497B6-592B-BD2B-C9A5-0765F9CF5E6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7" creationId="{62259E4C-DBCE-BC97-5F91-0182AB3BCDD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8" creationId="{7CDCE4EF-D925-C03C-BDA0-CEE44EE042F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9" creationId="{62F04E89-4DA5-CF5C-9AA4-BDAC8526246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0" creationId="{3B14FC43-B0F3-47CE-DC82-5FD1B3D8AB8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1" creationId="{FA0A1533-B83E-E493-F35C-EAF7C55EA9A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2" creationId="{AFEBB592-B610-C486-FA27-6128B4C9AD1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3" creationId="{0BEBD95F-42F5-4E13-D7FE-A6764322887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4" creationId="{821FB6F7-6190-78A0-0F8B-4B5BF2CD6C1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5" creationId="{DBF78EC5-5D25-34C4-FF7F-6C89B355653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6" creationId="{CA1F2165-4D92-B459-C362-C87327EE0CC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7" creationId="{4235CE46-C51D-D3CE-37D8-93E2674EC27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8" creationId="{70457523-EF34-8C53-5281-852DCF7F673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9" creationId="{DCD2AB19-4A95-55C5-0986-7502177FD0E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0" creationId="{168E7E7D-2082-6018-50DC-FBF0F7D6DDF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1" creationId="{41FC8E88-0C82-8F94-7770-95CBBE1664F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2" creationId="{0EFFDE1D-063F-14EF-FE41-6ECE99B5CE0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3" creationId="{E9F336C7-22D6-E53E-B1B8-082B4BBBB00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4" creationId="{D552FA56-FAF0-6E6D-7C64-E1E3F909712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5" creationId="{7C4C221F-5496-DD2F-83B3-3ECA80F7163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6" creationId="{B9F7675D-8128-702B-57D6-F2A8A248194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7" creationId="{18CB9459-9E50-2B95-F923-D91F0D4B0D3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8" creationId="{4341EA79-3993-2E04-DB67-B794F99E22A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9" creationId="{D294BE57-A645-082E-33BA-4DCC188BF25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0" creationId="{C3556BE5-EF6B-9ACC-FB51-7CDF7AA8CDA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1" creationId="{AD560721-98CB-D222-F80B-8983F1B7982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2" creationId="{BEB4C193-B6C1-F46C-29A5-4B9653928B1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3" creationId="{8457AE54-ABE0-E70D-7A4A-5477E5D774D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4" creationId="{C021A638-F417-68CA-C875-775D9C06722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5" creationId="{C192ED01-CA37-A623-955B-A207BA8D4CA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6" creationId="{3CF34896-3D82-B438-B994-CE21D720921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7" creationId="{2BA7771A-4D3B-AFF1-75F7-7AF474321F9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8" creationId="{8DF79994-88F8-9664-889D-0F2AA6E56B0C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9" creationId="{6DB48D81-C970-7E21-5FE8-61C5BBCF1AC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80" creationId="{0BD0887C-C460-7AE8-E429-09B58C53AA2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81" creationId="{DBEE0CE1-D05F-10E2-2759-F20172754E0F}"/>
          </ac:spMkLst>
        </pc:spChg>
        <pc:spChg chg="mod topLvl">
          <ac:chgData name="Sudvarg, Marion" userId="2bb9b31b-5f3c-4f72-8e1f-41eb276ee9c6" providerId="ADAL" clId="{31021B10-09B2-4437-B3BA-FE8A29831BFF}" dt="2022-05-14T03:54:53.171" v="6622" actId="1076"/>
          <ac:spMkLst>
            <pc:docMk/>
            <pc:sldMk cId="2605612142" sldId="306"/>
            <ac:spMk id="184" creationId="{69484D29-EEED-0068-F70F-663D890EAA13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5" creationId="{D847E927-8356-60EC-B31A-9A86E1FAE5A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6" creationId="{569189BB-DAFC-A257-60F1-6656C3E4070C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7" creationId="{D9517FE0-1605-E379-B4BB-56B999F5704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8" creationId="{C63667D0-5B0B-38A5-AD92-7A4F3DBE6C2A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9" creationId="{31A819EC-3F83-235C-B11F-7798D852646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0" creationId="{020958CE-F67E-9968-3FDE-7656FCAA06EE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1" creationId="{291F81CB-CD89-4874-A4D1-2B82C4BA8F2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2" creationId="{05B06C38-81E1-D4EB-CDAC-BB50A27DA5E3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3" creationId="{7A8FEDA3-5EFA-BC13-5BB4-A8C46B63CF46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4" creationId="{2B38406B-CFDB-F1C6-814E-1450FC239451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5" creationId="{59E5C5F8-BD18-214E-E8AF-39C1B9E56E1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6" creationId="{9183E4BD-8CA8-CF1F-D915-03F0B282765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7" creationId="{CED71784-A3E5-E568-C663-3A16E62BDBF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8" creationId="{D0568BC7-EDEA-7250-8A0B-CD41222E62F3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9" creationId="{C579B766-2E2D-0AC5-9B30-168ACDCFABD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0" creationId="{B1F6B36C-544C-63D1-1BE4-DE37348A5947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1" creationId="{C255C286-28C3-7304-5D2F-2E398FE1822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2" creationId="{59C49813-221B-71A7-4D67-580469CA99AF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3" creationId="{68A0D15D-FF78-4E76-9EE2-D29329EA549E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4" creationId="{ED083ADF-A9BC-EDE0-E041-D079E5F6BE5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5" creationId="{C1F70CC0-3E84-7226-E946-7D4393F5F19A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6" creationId="{98089C66-826E-7F03-E6D7-4D51A8D2B4ED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7" creationId="{8751CE79-7712-3992-3738-76A689CED3A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8" creationId="{2AB2F658-2050-C595-54A8-831342AE2A1E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9" creationId="{0E375137-3A0F-8486-A90D-FADF5E1506AA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0" creationId="{8D13D552-10E1-51A7-B7D9-BAC3B0E7A3E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1" creationId="{18DE2317-A2F9-26A3-E71F-6200BDAAA28D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2" creationId="{941C83FA-ED86-4751-1678-4551B70BF506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3" creationId="{F6F5DDE3-8DF5-9F92-2C31-C1150768709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4" creationId="{5F8A7D61-741D-7254-6D7F-AE27AAF20E17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5" creationId="{6BA61A9C-6E25-C0C2-4ECD-0D613F5306F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6" creationId="{453259D6-2C8A-C716-E2D6-F4DE3AA275DC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7" creationId="{24545745-7A47-6F8F-4617-F38D9306AF1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8" creationId="{E9EADB86-D093-B6EE-DAC1-5588BEFBBB64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9" creationId="{2CE94953-76E4-B0BE-6BC2-D27D8A616DE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0" creationId="{01A93477-F9CE-DA29-B9B2-262ED46C64E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1" creationId="{22967E13-D238-0521-4823-45580E9FB2C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2" creationId="{911B1067-DFAB-4F6F-4173-ACF71EB8F67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3" creationId="{93DCD280-3A82-8D43-0580-FD8CD709EA0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4" creationId="{2141AA8F-B23A-5A76-583A-612EFD9B145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5" creationId="{1F297F91-ED99-CCEB-765E-81B1581CB95C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6" creationId="{E3888F18-2101-B19D-DAA9-E4A3155BC33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7" creationId="{145EF2F8-B718-6E22-9683-6047A7BFFFA7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8" creationId="{9C182349-0C39-2359-1689-A83536F1EEF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9" creationId="{9C9977B4-612F-07D2-B290-17998452DDB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30" creationId="{FF5CE8A8-792D-DECF-9C69-42E6FB5957F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31" creationId="{0F495FAB-C49E-4F24-8022-87C962D36186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32" creationId="{95BDD419-3ACB-3233-BD57-C01074CE54B1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33" creationId="{D66ED14D-E294-2A0C-753C-C0CE0903EDA0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34" creationId="{052A2AC0-8AD9-9F0B-FA44-F7EC736052ED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35" creationId="{0C9C5216-B557-6CA6-3AD0-A11A410389C9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36" creationId="{2EF2333A-095A-9A10-7058-856BE431EFDC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37" creationId="{98E3C848-F7CE-6119-8AEC-D96F42A61D0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38" creationId="{5A538177-3CCE-F9EF-8690-412D848B6169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39" creationId="{BE135698-9F89-4FAF-501D-A27696171D92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40" creationId="{69CCF880-9010-13D9-F24B-63CC49AE5991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1" creationId="{390B2B9D-4E4F-09B9-900B-9292D9A2CE51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2" creationId="{497A8CD8-B1C5-8DE7-E7CD-828E72DA374E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43" creationId="{58FB73E0-7A6F-9DE7-87CA-1E21569481A7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44" creationId="{AEAF4AFD-1D9F-1778-268E-8CECF74C34B4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45" creationId="{02377AFB-AA3A-6C33-863A-382649F6A982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46" creationId="{5726C191-5C03-D7C3-D0AC-08187DFCFE2E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47" creationId="{DD955AA3-1415-116F-1F54-1E40930078A9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8" creationId="{BA51E72D-DA94-DFEF-6ADE-E8755F765314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9" creationId="{6AAD2162-0599-7F0B-60A2-BB44F7822A5C}"/>
          </ac:spMkLst>
        </pc:spChg>
        <pc:spChg chg="add mod">
          <ac:chgData name="Sudvarg, Marion" userId="2bb9b31b-5f3c-4f72-8e1f-41eb276ee9c6" providerId="ADAL" clId="{31021B10-09B2-4437-B3BA-FE8A29831BFF}" dt="2022-05-20T18:55:46.547" v="12140" actId="313"/>
          <ac:spMkLst>
            <pc:docMk/>
            <pc:sldMk cId="2605612142" sldId="306"/>
            <ac:spMk id="250" creationId="{30ECD29B-7437-9C9D-3AB4-190E505B2E30}"/>
          </ac:spMkLst>
        </pc:spChg>
        <pc:spChg chg="add mod">
          <ac:chgData name="Sudvarg, Marion" userId="2bb9b31b-5f3c-4f72-8e1f-41eb276ee9c6" providerId="ADAL" clId="{31021B10-09B2-4437-B3BA-FE8A29831BFF}" dt="2022-05-20T18:55:47.023" v="12141" actId="313"/>
          <ac:spMkLst>
            <pc:docMk/>
            <pc:sldMk cId="2605612142" sldId="306"/>
            <ac:spMk id="251" creationId="{A126C133-916F-50B0-F4C4-22EE519EE8AE}"/>
          </ac:spMkLst>
        </pc:spChg>
        <pc:spChg chg="add mod">
          <ac:chgData name="Sudvarg, Marion" userId="2bb9b31b-5f3c-4f72-8e1f-41eb276ee9c6" providerId="ADAL" clId="{31021B10-09B2-4437-B3BA-FE8A29831BFF}" dt="2022-05-20T18:55:47.587" v="12142" actId="313"/>
          <ac:spMkLst>
            <pc:docMk/>
            <pc:sldMk cId="2605612142" sldId="306"/>
            <ac:spMk id="252" creationId="{43E166B3-9639-0DC0-037E-5A9BA03F14FF}"/>
          </ac:spMkLst>
        </pc:spChg>
        <pc:spChg chg="add mod">
          <ac:chgData name="Sudvarg, Marion" userId="2bb9b31b-5f3c-4f72-8e1f-41eb276ee9c6" providerId="ADAL" clId="{31021B10-09B2-4437-B3BA-FE8A29831BFF}" dt="2022-05-20T18:55:47.868" v="12143" actId="313"/>
          <ac:spMkLst>
            <pc:docMk/>
            <pc:sldMk cId="2605612142" sldId="306"/>
            <ac:spMk id="253" creationId="{B52489C5-6B1D-AFE4-66B5-EB356115B3C9}"/>
          </ac:spMkLst>
        </pc:spChg>
        <pc:spChg chg="add mod">
          <ac:chgData name="Sudvarg, Marion" userId="2bb9b31b-5f3c-4f72-8e1f-41eb276ee9c6" providerId="ADAL" clId="{31021B10-09B2-4437-B3BA-FE8A29831BFF}" dt="2022-05-20T18:55:48.034" v="12144" actId="313"/>
          <ac:spMkLst>
            <pc:docMk/>
            <pc:sldMk cId="2605612142" sldId="306"/>
            <ac:spMk id="254" creationId="{9D0E57A7-2A9A-D410-1C5B-B0DE8AD415B2}"/>
          </ac:spMkLst>
        </pc:spChg>
        <pc:spChg chg="add mod">
          <ac:chgData name="Sudvarg, Marion" userId="2bb9b31b-5f3c-4f72-8e1f-41eb276ee9c6" providerId="ADAL" clId="{31021B10-09B2-4437-B3BA-FE8A29831BFF}" dt="2022-05-20T18:55:48.198" v="12145" actId="313"/>
          <ac:spMkLst>
            <pc:docMk/>
            <pc:sldMk cId="2605612142" sldId="306"/>
            <ac:spMk id="255" creationId="{E087A78C-5F61-7696-D30E-C97477DC7DCD}"/>
          </ac:spMkLst>
        </pc:spChg>
        <pc:spChg chg="add mod">
          <ac:chgData name="Sudvarg, Marion" userId="2bb9b31b-5f3c-4f72-8e1f-41eb276ee9c6" providerId="ADAL" clId="{31021B10-09B2-4437-B3BA-FE8A29831BFF}" dt="2022-05-20T18:55:48.367" v="12146" actId="313"/>
          <ac:spMkLst>
            <pc:docMk/>
            <pc:sldMk cId="2605612142" sldId="306"/>
            <ac:spMk id="256" creationId="{35F78075-6518-8E4F-3F01-C04CAAC3F829}"/>
          </ac:spMkLst>
        </pc:spChg>
        <pc:spChg chg="add mod">
          <ac:chgData name="Sudvarg, Marion" userId="2bb9b31b-5f3c-4f72-8e1f-41eb276ee9c6" providerId="ADAL" clId="{31021B10-09B2-4437-B3BA-FE8A29831BFF}" dt="2022-05-20T18:55:48.461" v="12147" actId="313"/>
          <ac:spMkLst>
            <pc:docMk/>
            <pc:sldMk cId="2605612142" sldId="306"/>
            <ac:spMk id="259" creationId="{7186457E-F19A-4D20-D32C-3386422A3704}"/>
          </ac:spMkLst>
        </pc:spChg>
        <pc:spChg chg="add mod">
          <ac:chgData name="Sudvarg, Marion" userId="2bb9b31b-5f3c-4f72-8e1f-41eb276ee9c6" providerId="ADAL" clId="{31021B10-09B2-4437-B3BA-FE8A29831BFF}" dt="2022-05-20T18:55:49.172" v="12148" actId="313"/>
          <ac:spMkLst>
            <pc:docMk/>
            <pc:sldMk cId="2605612142" sldId="306"/>
            <ac:spMk id="260" creationId="{2914C6E4-4491-9AC3-AB26-6940B0AAEB4B}"/>
          </ac:spMkLst>
        </pc:spChg>
        <pc:spChg chg="add mod">
          <ac:chgData name="Sudvarg, Marion" userId="2bb9b31b-5f3c-4f72-8e1f-41eb276ee9c6" providerId="ADAL" clId="{31021B10-09B2-4437-B3BA-FE8A29831BFF}" dt="2022-05-20T18:55:49.344" v="12149" actId="313"/>
          <ac:spMkLst>
            <pc:docMk/>
            <pc:sldMk cId="2605612142" sldId="306"/>
            <ac:spMk id="261" creationId="{A8580A94-EB8F-8CD4-6685-A6DCF7F9D67D}"/>
          </ac:spMkLst>
        </pc:spChg>
        <pc:spChg chg="add mod">
          <ac:chgData name="Sudvarg, Marion" userId="2bb9b31b-5f3c-4f72-8e1f-41eb276ee9c6" providerId="ADAL" clId="{31021B10-09B2-4437-B3BA-FE8A29831BFF}" dt="2022-05-20T18:55:49.499" v="12150" actId="313"/>
          <ac:spMkLst>
            <pc:docMk/>
            <pc:sldMk cId="2605612142" sldId="306"/>
            <ac:spMk id="262" creationId="{0743F9A4-FE5A-3E60-84E1-1621ED21536A}"/>
          </ac:spMkLst>
        </pc:spChg>
        <pc:spChg chg="add mod">
          <ac:chgData name="Sudvarg, Marion" userId="2bb9b31b-5f3c-4f72-8e1f-41eb276ee9c6" providerId="ADAL" clId="{31021B10-09B2-4437-B3BA-FE8A29831BFF}" dt="2022-05-20T18:55:50.173" v="12151" actId="313"/>
          <ac:spMkLst>
            <pc:docMk/>
            <pc:sldMk cId="2605612142" sldId="306"/>
            <ac:spMk id="263" creationId="{044549A7-AA0A-D72A-0909-17A639DED9C7}"/>
          </ac:spMkLst>
        </pc:spChg>
        <pc:spChg chg="add mod">
          <ac:chgData name="Sudvarg, Marion" userId="2bb9b31b-5f3c-4f72-8e1f-41eb276ee9c6" providerId="ADAL" clId="{31021B10-09B2-4437-B3BA-FE8A29831BFF}" dt="2022-05-20T18:55:51.805" v="12152" actId="313"/>
          <ac:spMkLst>
            <pc:docMk/>
            <pc:sldMk cId="2605612142" sldId="306"/>
            <ac:spMk id="264" creationId="{22BFD5D2-DB0E-2F9B-F835-FD43501EDE48}"/>
          </ac:spMkLst>
        </pc:spChg>
        <pc:spChg chg="add mod">
          <ac:chgData name="Sudvarg, Marion" userId="2bb9b31b-5f3c-4f72-8e1f-41eb276ee9c6" providerId="ADAL" clId="{31021B10-09B2-4437-B3BA-FE8A29831BFF}" dt="2022-05-20T18:55:52.487" v="12153" actId="313"/>
          <ac:spMkLst>
            <pc:docMk/>
            <pc:sldMk cId="2605612142" sldId="306"/>
            <ac:spMk id="265" creationId="{055B0772-4D00-743F-6C0B-44AA45A3D346}"/>
          </ac:spMkLst>
        </pc:spChg>
        <pc:spChg chg="add mod">
          <ac:chgData name="Sudvarg, Marion" userId="2bb9b31b-5f3c-4f72-8e1f-41eb276ee9c6" providerId="ADAL" clId="{31021B10-09B2-4437-B3BA-FE8A29831BFF}" dt="2022-05-20T18:55:53.071" v="12154" actId="313"/>
          <ac:spMkLst>
            <pc:docMk/>
            <pc:sldMk cId="2605612142" sldId="306"/>
            <ac:spMk id="266" creationId="{24487F3F-3E2F-EE45-CF6A-44A0C6658D47}"/>
          </ac:spMkLst>
        </pc:spChg>
        <pc:spChg chg="add mod">
          <ac:chgData name="Sudvarg, Marion" userId="2bb9b31b-5f3c-4f72-8e1f-41eb276ee9c6" providerId="ADAL" clId="{31021B10-09B2-4437-B3BA-FE8A29831BFF}" dt="2022-05-20T18:53:32.943" v="12029"/>
          <ac:spMkLst>
            <pc:docMk/>
            <pc:sldMk cId="2605612142" sldId="306"/>
            <ac:spMk id="307" creationId="{D35015EB-B3F1-BD82-173F-D8F2505F316F}"/>
          </ac:spMkLst>
        </pc:spChg>
        <pc:spChg chg="add del mod">
          <ac:chgData name="Sudvarg, Marion" userId="2bb9b31b-5f3c-4f72-8e1f-41eb276ee9c6" providerId="ADAL" clId="{31021B10-09B2-4437-B3BA-FE8A29831BFF}" dt="2022-05-14T03:57:21.262" v="6632" actId="478"/>
          <ac:spMkLst>
            <pc:docMk/>
            <pc:sldMk cId="2605612142" sldId="306"/>
            <ac:spMk id="308" creationId="{657FAEA1-04EA-2527-89A0-8E23758D4A41}"/>
          </ac:spMkLst>
        </pc:spChg>
        <pc:spChg chg="add del mod">
          <ac:chgData name="Sudvarg, Marion" userId="2bb9b31b-5f3c-4f72-8e1f-41eb276ee9c6" providerId="ADAL" clId="{31021B10-09B2-4437-B3BA-FE8A29831BFF}" dt="2022-05-14T03:57:24.761" v="6633" actId="478"/>
          <ac:spMkLst>
            <pc:docMk/>
            <pc:sldMk cId="2605612142" sldId="306"/>
            <ac:spMk id="309" creationId="{62F961B1-28C7-63D0-3C71-C11A44B80872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0" creationId="{D69D6125-3196-ABE1-A637-25826CF5CEC0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1" creationId="{0E1F4F31-772D-7321-5796-AD036038B66E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2" creationId="{9AE8D2E8-6C25-B97A-001B-7A21619F75AB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3" creationId="{F310FFB1-6C9C-8C77-2AF0-A1C2E816D18D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4" creationId="{66269550-BD10-6B63-463F-41D4926C8AF8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5" creationId="{35F67AF0-07BC-B416-2761-5DCC6232DA20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16" creationId="{E115D0F3-13BA-CDC3-90E9-1DA2DEE0F08B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17" creationId="{1CD832B4-77E2-C09F-3F0F-B1417DD18362}"/>
          </ac:spMkLst>
        </pc:spChg>
        <pc:spChg chg="add del mod">
          <ac:chgData name="Sudvarg, Marion" userId="2bb9b31b-5f3c-4f72-8e1f-41eb276ee9c6" providerId="ADAL" clId="{31021B10-09B2-4437-B3BA-FE8A29831BFF}" dt="2022-05-14T03:57:37.157" v="6636" actId="478"/>
          <ac:spMkLst>
            <pc:docMk/>
            <pc:sldMk cId="2605612142" sldId="306"/>
            <ac:spMk id="318" creationId="{838B45F9-403B-BA2F-05C3-D1A15C4AED3D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19" creationId="{D21E490F-FDB0-B605-748B-02221DA1CA78}"/>
          </ac:spMkLst>
        </pc:spChg>
        <pc:spChg chg="add del mod">
          <ac:chgData name="Sudvarg, Marion" userId="2bb9b31b-5f3c-4f72-8e1f-41eb276ee9c6" providerId="ADAL" clId="{31021B10-09B2-4437-B3BA-FE8A29831BFF}" dt="2022-05-14T03:57:21.262" v="6632" actId="478"/>
          <ac:spMkLst>
            <pc:docMk/>
            <pc:sldMk cId="2605612142" sldId="306"/>
            <ac:spMk id="320" creationId="{403E9952-7C4E-5686-C973-B0A8CF5840E2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1" creationId="{C4A4996B-00F2-7671-F23B-C283369700AA}"/>
          </ac:spMkLst>
        </pc:spChg>
        <pc:spChg chg="add del mod">
          <ac:chgData name="Sudvarg, Marion" userId="2bb9b31b-5f3c-4f72-8e1f-41eb276ee9c6" providerId="ADAL" clId="{31021B10-09B2-4437-B3BA-FE8A29831BFF}" dt="2022-05-14T03:57:24.761" v="6633" actId="478"/>
          <ac:spMkLst>
            <pc:docMk/>
            <pc:sldMk cId="2605612142" sldId="306"/>
            <ac:spMk id="322" creationId="{BA11E274-FE0A-9F7D-E4FE-57B91A90D4BE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4" creationId="{CD0B4196-DED7-16F7-E36A-F377E3D1FBBA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5" creationId="{43E2859B-1C3F-0086-0896-F6CF26E1C4D9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6" creationId="{77336622-2053-4E87-1482-95E22838A392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7" creationId="{03B1DFD9-2F45-88A9-915E-F2F8E45C285E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8" creationId="{468AD5FE-9A82-2B82-75DD-F989ABBA9B9A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9" creationId="{53C25F4E-ABA9-FE8F-0490-3E05CA45A076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1" creationId="{CF112A9D-6DD3-37AC-AB19-4C22E0DAC9C9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2" creationId="{74710A0B-1477-D63F-5258-50CAD7AE065E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3" creationId="{BE046ECA-5622-7D25-013C-66E259389858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4" creationId="{6EA80E1C-F60C-6B62-F6DB-FA8A8967B030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5" creationId="{E29E4E0F-74E7-D36B-FBF3-C16623F7A536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6" creationId="{EE213459-2BD8-47E3-66B0-6C6D685B12B9}"/>
          </ac:spMkLst>
        </pc:spChg>
        <pc:spChg chg="add mod">
          <ac:chgData name="Sudvarg, Marion" userId="2bb9b31b-5f3c-4f72-8e1f-41eb276ee9c6" providerId="ADAL" clId="{31021B10-09B2-4437-B3BA-FE8A29831BFF}" dt="2022-05-14T05:23:27.571" v="7639" actId="1036"/>
          <ac:spMkLst>
            <pc:docMk/>
            <pc:sldMk cId="2605612142" sldId="306"/>
            <ac:spMk id="340" creationId="{729FFC1A-8D97-029E-B77F-99B8ECAE3279}"/>
          </ac:spMkLst>
        </pc:spChg>
        <pc:grpChg chg="mod">
          <ac:chgData name="Sudvarg, Marion" userId="2bb9b31b-5f3c-4f72-8e1f-41eb276ee9c6" providerId="ADAL" clId="{31021B10-09B2-4437-B3BA-FE8A29831BFF}" dt="2022-05-14T03:42:44.971" v="6546" actId="338"/>
          <ac:grpSpMkLst>
            <pc:docMk/>
            <pc:sldMk cId="2605612142" sldId="306"/>
            <ac:grpSpMk id="1" creationId="{00000000-0000-0000-0000-000000000000}"/>
          </ac:grpSpMkLst>
        </pc:grpChg>
        <pc:grpChg chg="mod">
          <ac:chgData name="Sudvarg, Marion" userId="2bb9b31b-5f3c-4f72-8e1f-41eb276ee9c6" providerId="ADAL" clId="{31021B10-09B2-4437-B3BA-FE8A29831BFF}" dt="2022-05-14T03:42:44.971" v="6546" actId="338"/>
          <ac:grpSpMkLst>
            <pc:docMk/>
            <pc:sldMk cId="2605612142" sldId="306"/>
            <ac:grpSpMk id="6" creationId="{E865E7DD-321F-0409-6380-96142B8B2FE6}"/>
          </ac:grpSpMkLst>
        </pc:grpChg>
        <pc:grpChg chg="del mod">
          <ac:chgData name="Sudvarg, Marion" userId="2bb9b31b-5f3c-4f72-8e1f-41eb276ee9c6" providerId="ADAL" clId="{31021B10-09B2-4437-B3BA-FE8A29831BFF}" dt="2022-05-14T03:53:52.829" v="6613" actId="165"/>
          <ac:grpSpMkLst>
            <pc:docMk/>
            <pc:sldMk cId="2605612142" sldId="306"/>
            <ac:grpSpMk id="183" creationId="{7486B1E3-37A7-5BFC-31F8-73DDB8D6745C}"/>
          </ac:grpSpMkLst>
        </pc:grpChg>
        <pc:grpChg chg="add del mod">
          <ac:chgData name="Sudvarg, Marion" userId="2bb9b31b-5f3c-4f72-8e1f-41eb276ee9c6" providerId="ADAL" clId="{31021B10-09B2-4437-B3BA-FE8A29831BFF}" dt="2022-05-14T03:57:17.265" v="6631" actId="478"/>
          <ac:grpSpMkLst>
            <pc:docMk/>
            <pc:sldMk cId="2605612142" sldId="306"/>
            <ac:grpSpMk id="323" creationId="{F9BFBB67-8A98-D8B7-9CB0-02307BC8F7AC}"/>
          </ac:grpSpMkLst>
        </pc:grpChg>
        <pc:grpChg chg="add del mod">
          <ac:chgData name="Sudvarg, Marion" userId="2bb9b31b-5f3c-4f72-8e1f-41eb276ee9c6" providerId="ADAL" clId="{31021B10-09B2-4437-B3BA-FE8A29831BFF}" dt="2022-05-14T03:57:17.265" v="6631" actId="478"/>
          <ac:grpSpMkLst>
            <pc:docMk/>
            <pc:sldMk cId="2605612142" sldId="306"/>
            <ac:grpSpMk id="330" creationId="{F08233C4-44E6-2600-70E3-1521196D4BE9}"/>
          </ac:grpSpMkLst>
        </pc:grpChg>
        <pc:grpChg chg="add mod">
          <ac:chgData name="Sudvarg, Marion" userId="2bb9b31b-5f3c-4f72-8e1f-41eb276ee9c6" providerId="ADAL" clId="{31021B10-09B2-4437-B3BA-FE8A29831BFF}" dt="2022-05-14T03:53:59.606" v="6614" actId="164"/>
          <ac:grpSpMkLst>
            <pc:docMk/>
            <pc:sldMk cId="2605612142" sldId="306"/>
            <ac:grpSpMk id="337" creationId="{2CA2FB8E-EDE8-8EA7-0A7C-E6917DC22D5B}"/>
          </ac:grpSpMkLst>
        </pc:grpChg>
        <pc:grpChg chg="add mod">
          <ac:chgData name="Sudvarg, Marion" userId="2bb9b31b-5f3c-4f72-8e1f-41eb276ee9c6" providerId="ADAL" clId="{31021B10-09B2-4437-B3BA-FE8A29831BFF}" dt="2022-05-14T03:54:17.719" v="6615" actId="164"/>
          <ac:grpSpMkLst>
            <pc:docMk/>
            <pc:sldMk cId="2605612142" sldId="306"/>
            <ac:grpSpMk id="338" creationId="{91D279B2-20DB-862F-5F51-AA9EF4EB8E00}"/>
          </ac:grpSpMkLst>
        </pc:grpChg>
        <pc:grpChg chg="add mod">
          <ac:chgData name="Sudvarg, Marion" userId="2bb9b31b-5f3c-4f72-8e1f-41eb276ee9c6" providerId="ADAL" clId="{31021B10-09B2-4437-B3BA-FE8A29831BFF}" dt="2022-05-14T03:54:28.380" v="6616" actId="164"/>
          <ac:grpSpMkLst>
            <pc:docMk/>
            <pc:sldMk cId="2605612142" sldId="306"/>
            <ac:grpSpMk id="339" creationId="{B23AEF8A-A1B4-E139-74CA-17F462DA96BD}"/>
          </ac:grpSpMkLst>
        </pc:grpChg>
        <pc:graphicFrameChg chg="add del mod modGraphic">
          <ac:chgData name="Sudvarg, Marion" userId="2bb9b31b-5f3c-4f72-8e1f-41eb276ee9c6" providerId="ADAL" clId="{31021B10-09B2-4437-B3BA-FE8A29831BFF}" dt="2022-05-14T03:42:32.054" v="6544" actId="478"/>
          <ac:graphicFrameMkLst>
            <pc:docMk/>
            <pc:sldMk cId="2605612142" sldId="306"/>
            <ac:graphicFrameMk id="96" creationId="{9F750613-312E-9778-6F44-981C597CE66A}"/>
          </ac:graphicFrameMkLst>
        </pc:graphicFrameChg>
        <pc:graphicFrameChg chg="add del mod modGraphic">
          <ac:chgData name="Sudvarg, Marion" userId="2bb9b31b-5f3c-4f72-8e1f-41eb276ee9c6" providerId="ADAL" clId="{31021B10-09B2-4437-B3BA-FE8A29831BFF}" dt="2022-05-14T03:42:06.167" v="6541" actId="478"/>
          <ac:graphicFrameMkLst>
            <pc:docMk/>
            <pc:sldMk cId="2605612142" sldId="306"/>
            <ac:graphicFrameMk id="98" creationId="{FCC2B1C3-BB69-77BC-BE91-29379D7E3650}"/>
          </ac:graphicFrameMkLst>
        </pc:graphicFrameChg>
        <pc:picChg chg="del mod">
          <ac:chgData name="Sudvarg, Marion" userId="2bb9b31b-5f3c-4f72-8e1f-41eb276ee9c6" providerId="ADAL" clId="{31021B10-09B2-4437-B3BA-FE8A29831BFF}" dt="2022-05-14T03:42:24.276" v="6543" actId="338"/>
          <ac:picMkLst>
            <pc:docMk/>
            <pc:sldMk cId="2605612142" sldId="306"/>
            <ac:picMk id="3" creationId="{D7E67887-ADB1-FDA1-A160-E4B3CBBAE634}"/>
          </ac:picMkLst>
        </pc:picChg>
        <pc:picChg chg="del mod">
          <ac:chgData name="Sudvarg, Marion" userId="2bb9b31b-5f3c-4f72-8e1f-41eb276ee9c6" providerId="ADAL" clId="{31021B10-09B2-4437-B3BA-FE8A29831BFF}" dt="2022-05-14T03:42:44.971" v="6546" actId="338"/>
          <ac:picMkLst>
            <pc:docMk/>
            <pc:sldMk cId="2605612142" sldId="306"/>
            <ac:picMk id="182" creationId="{79D8FCF7-DC26-E6E4-B8BC-761550BB57C2}"/>
          </ac:picMkLst>
        </pc:pic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45" creationId="{CC72830F-F494-4998-FDEB-4CEE0FD2F49B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46" creationId="{962B87C0-4F45-EACD-9560-AC6D27E553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5" creationId="{9EE3E0FD-E3DB-6FAB-56E1-784A219E9F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6" creationId="{69C7CCC2-DFDD-F7C5-5E5F-7042B94D9EDC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7" creationId="{38725DCE-ACF7-E1D5-F343-1D71FA6AA872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8" creationId="{901AFB78-6032-DCF6-13BD-1A6EF53A1304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9" creationId="{6BFC64A1-AE6B-552A-521B-6916D61090DB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0" creationId="{E543003A-1D64-22A7-659C-175A0180A709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1" creationId="{E60E086B-F798-7955-B83A-6CB04A566072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2" creationId="{337CAECA-D7CD-9DFD-D930-599209F05A41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3" creationId="{12E66DC1-7A52-F427-E4E8-F4F69110A92F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4" creationId="{A6B96ABA-5181-538E-828F-C117AE97CAF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5" creationId="{3810A6A4-2556-606C-60B9-C96639AFF4FF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6" creationId="{5C6E4E36-5C10-A86A-9FFC-8A3A054D1981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7" creationId="{277FCCBC-E97B-5A77-FF4E-3EBF822DE2FB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8" creationId="{5E5D110A-BC4B-C628-5C31-0823CE57572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9" creationId="{F4D4318C-E2B4-EE6A-3D05-63555815C160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0" creationId="{705EA87B-2F3B-7787-9B58-061D9B473123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1" creationId="{08A65B87-B9CB-8F76-0774-C5466856760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2" creationId="{6732B82A-C4FC-FE59-26FC-F96388B1B62C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3" creationId="{8614753C-F271-08B0-B0E5-D5FE70E26949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4" creationId="{D46E35EF-8552-98C6-456D-CFC7EAE3C919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5" creationId="{5A4533C8-D6AB-1550-EC05-99BD969674F7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6" creationId="{C2CFDA4E-78A2-1CB3-2438-BB827E5001E3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7" creationId="{F25F8F74-CA03-B9AF-E3BC-4CB5F66195CC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8" creationId="{4910A728-0758-A4EE-8169-D8AF1D285E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9" creationId="{33F57EFC-4B9F-EDC9-85B7-188451999444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0" creationId="{84916934-9188-6400-9170-B374833B30B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1" creationId="{9DF9E48E-0F36-CB1E-6E3B-5E7CBFA4BAD4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2" creationId="{2309FD96-8F9A-FF22-3E03-42F4A0E81EF8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3" creationId="{C5C88BB8-151D-F34E-614C-F70C095AD748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4" creationId="{46AE7077-BEBB-C856-11E9-F41C478875A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5" creationId="{A9DB7486-D6B1-9E17-19B1-F1DFC3D0AEA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6" creationId="{4B2196A2-7B03-80AD-3932-A0C42BF1D045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7" creationId="{E86C3899-3D29-9EF8-AF8E-5FF95C36D8F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8" creationId="{152DBC89-4D9F-648A-432A-2944615780A1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9" creationId="{0F6DD8AE-2F46-5C11-3157-6CF45CA67D43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0" creationId="{D22F9CC1-A993-AC56-2F16-C752DA29DC15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1" creationId="{A5A13845-7A3C-E27D-9FE0-47982FBDD0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2" creationId="{1273CB49-CD72-660E-BB70-FC8A86AAB282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3" creationId="{996D7F95-9FE0-1584-1B1A-BEAA0182683F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4" creationId="{A07745B1-3B95-F648-FC18-7A98B525473E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01" creationId="{CB9AA839-5365-0E69-C90C-CF5575768B36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0" creationId="{4D67117F-9DF5-7077-EAA5-440C4B90AD61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1" creationId="{2718DC13-5B01-9398-6B6E-C48A23957747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2" creationId="{2D534F9A-342E-3495-EBF8-A7F6960081A7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3" creationId="{C8FA7657-6C42-731F-8EB2-C18822F7D09F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4" creationId="{91BC1BE8-23F4-C739-799A-F3F8EBE8AF91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5" creationId="{DF1728A5-6270-7D2A-A3E1-E3B9DB0696E3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6" creationId="{32B41B6D-ECBD-EED2-EDA6-1D1287E407F5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7" creationId="{C34A237E-CE92-DBE0-CD43-42484CD1D863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8" creationId="{295593C7-6C1E-EDD8-2593-001C7F9947B2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9" creationId="{4477E0AE-B16A-2B96-D15C-7ABA6DC2770B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20" creationId="{776F6DB1-8B27-2635-88D8-37E28DD4A551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28" creationId="{520C47F3-07A0-65EE-7C56-253582C40A9A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29" creationId="{4823B42E-7895-8C83-B0CA-FF719900C1D9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0" creationId="{E5F32C21-2B16-6140-B035-DA4F68E4C40C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1" creationId="{6691C5AA-CDF2-82F8-F546-28260546F9A9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2" creationId="{3B22BAD5-C067-F00D-567B-81826961107E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3" creationId="{6AF49FD3-7F52-EEFE-6C5E-AE38EBFB2A25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57" creationId="{3C8C91D8-991E-663E-C22F-4280B99F50B9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58" creationId="{CDD1ED15-F8BD-B12C-7EF8-69698BD1586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67" creationId="{274C1BC0-3F97-2120-5F65-F8343D75734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68" creationId="{CC4DD8E5-4BB3-8DCB-A67F-8085BD20B5A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69" creationId="{03E6F4B7-A6DB-8F9C-E4A4-BB5C90342D8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0" creationId="{61880FB9-91A2-517D-2B06-D0D07C64CFF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1" creationId="{2969C872-B70E-B337-824E-BE222B322CD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2" creationId="{407F4553-1C7D-391C-0B3E-EEE2765FF03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3" creationId="{1692FC21-2A88-3E8A-53FF-E2813EBAA6B4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4" creationId="{C9D63B9F-231D-4DF9-CECE-CCDD17BCF5F6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5" creationId="{178F7E68-89C5-74EB-FAB9-C45676CAD4AF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6" creationId="{CC1B7016-CE40-B903-2826-3C66A3EF60B3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7" creationId="{DA3E9F39-15AE-F4E0-DD3E-354158293F8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8" creationId="{4303ADFF-B896-AA1F-CE0A-0D06723D5DA7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9" creationId="{E06A07DF-2369-987E-07DC-0B70952662E0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0" creationId="{2A1FBEC0-EC0D-800C-459A-D0867897CC0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1" creationId="{92B3DF7C-569E-88A2-E956-9086AC68D22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2" creationId="{4402C1FA-658A-22DB-2B9C-67A5A729B91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3" creationId="{AB702714-5A88-BAC5-D541-515C07DEEEFF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4" creationId="{A47C7D68-D11F-AB1D-85BA-BA2664FCDCA3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5" creationId="{9D3FD44F-14E4-E395-65B1-B823D94C980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6" creationId="{30C4DA82-DF04-C0A5-4B2E-83DC67CB5EE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7" creationId="{E94CD1C2-7C03-7640-0D77-BAD74E9879E0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8" creationId="{DABB4F17-6AB0-AE64-A0F9-CE893090386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9" creationId="{554994FC-B290-0641-3200-8BA196EDFF4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0" creationId="{96F0D177-2BE6-54DD-20C8-26C2F0A99983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1" creationId="{CB36FE73-811D-02FB-2B9C-9574CC12F7D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2" creationId="{5B5BDD4F-BB96-9195-253E-15BA07E853BD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3" creationId="{2196D6D3-8AC2-DBC8-FAE2-7BADC42E212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4" creationId="{215F10BA-8220-D643-D777-6D6FB730503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5" creationId="{88ACF277-CC24-7989-EC5B-82A8598F878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6" creationId="{06DD377F-546B-D0D0-71E7-546726CAC4A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7" creationId="{0A4CB852-8B0F-78B7-B025-EA21B6BCD6A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8" creationId="{C2E618A1-7A2B-3600-80FC-08213759712D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9" creationId="{12307EB6-34DC-4F49-EA1C-A6A30F1D367E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0" creationId="{0C15055E-8522-3D22-3007-7191CF4B1A7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1" creationId="{1B5E9374-9D8B-103F-28BA-D4C4DF221430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2" creationId="{A1C0BD1B-2DD9-DCDB-1E4A-3919D00FD035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3" creationId="{101B3958-59C4-8A39-BDA3-AE819169EAF7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4" creationId="{FAC8F9B4-1C3C-4AE0-6E0C-E39D43773C6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5" creationId="{B970DA26-29AE-88FE-1650-6931924024C6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6" creationId="{92F115FD-A49C-A429-72AB-2E572C924683}"/>
          </ac:cxnSpMkLst>
        </pc:cxnChg>
      </pc:sldChg>
      <pc:sldChg chg="modSp new del mod">
        <pc:chgData name="Sudvarg, Marion" userId="2bb9b31b-5f3c-4f72-8e1f-41eb276ee9c6" providerId="ADAL" clId="{31021B10-09B2-4437-B3BA-FE8A29831BFF}" dt="2022-05-14T03:10:23.511" v="6154" actId="47"/>
        <pc:sldMkLst>
          <pc:docMk/>
          <pc:sldMk cId="3289759789" sldId="306"/>
        </pc:sldMkLst>
        <pc:spChg chg="mod">
          <ac:chgData name="Sudvarg, Marion" userId="2bb9b31b-5f3c-4f72-8e1f-41eb276ee9c6" providerId="ADAL" clId="{31021B10-09B2-4437-B3BA-FE8A29831BFF}" dt="2022-05-14T03:08:24.381" v="6106"/>
          <ac:spMkLst>
            <pc:docMk/>
            <pc:sldMk cId="3289759789" sldId="306"/>
            <ac:spMk id="2" creationId="{63238CAB-7FEA-94C4-D2C6-4429B8FE5CFB}"/>
          </ac:spMkLst>
        </pc:spChg>
      </pc:sldChg>
      <pc:sldChg chg="addSp delSp modSp add mod ord modAnim">
        <pc:chgData name="Sudvarg, Marion" userId="2bb9b31b-5f3c-4f72-8e1f-41eb276ee9c6" providerId="ADAL" clId="{31021B10-09B2-4437-B3BA-FE8A29831BFF}" dt="2022-05-20T19:27:32.806" v="12952"/>
        <pc:sldMkLst>
          <pc:docMk/>
          <pc:sldMk cId="3856743809" sldId="307"/>
        </pc:sldMkLst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7" creationId="{B4243377-8195-E5D2-6306-1B3D47DA4029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8" creationId="{90018FC7-52E5-D313-B7D0-3C5CBB3F0A3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9" creationId="{596B9D66-1947-71CA-3B0E-3A6B7A27645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0" creationId="{98E76ADC-40B7-3013-0179-E7DD5883062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1" creationId="{670F509B-F380-3DBF-849A-24B047FB9B64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2" creationId="{4FBD736F-38BD-7436-9D0B-8C3463FC7691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" creationId="{D7BB00BB-F1C2-E41D-F83F-809969FAC37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" creationId="{79C3EA46-4EE7-F770-7E19-450853A689BB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5" creationId="{F350AFE9-29CF-1A84-3803-95E567F047D5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6" creationId="{88A1C467-F513-4675-15E1-0AF0D09A8DB6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7" creationId="{5A4B8085-8789-E138-9B50-AF50EFDB12F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8" creationId="{843A9BB0-76A0-EB4E-AAB6-E72C3F445A3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9" creationId="{BBAA9AB3-8D25-2FC4-6919-81C3C30AFC96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0" creationId="{60870A45-826D-8820-3577-8463586D823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1" creationId="{90D401C9-6750-FFF5-A75A-256A53267DB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2" creationId="{8F093D49-E2EC-BDAE-29B1-52FB4D242525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3" creationId="{4E748A01-499B-1EAF-FD52-71873D63F37B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4" creationId="{8F97B4FF-D3D4-C647-0CEC-B3032CDD8F8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5" creationId="{325B0592-128B-2BF4-588F-7CCA3CCF28D9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6" creationId="{25AADED7-D744-72D4-92AB-C0AFEC20A5F6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7" creationId="{08150EC0-002C-703F-E657-C4EF9A23D1D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8" creationId="{FD461482-C97A-A246-4A6C-EDD92F16C1E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9" creationId="{C6870EDF-5475-5DDF-FC3E-19C194E3417B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0" creationId="{1EEEA83B-46AC-C769-1CA1-969BAD66B161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1" creationId="{9EB57C63-584E-64CF-A07F-31673FA61B91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2" creationId="{BB7C4A95-BBAC-5247-C10E-621778F18E42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3" creationId="{9BA80F88-27CE-3E38-CC0B-30651E09478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4" creationId="{1D6D0B7A-EECF-3836-3038-89E594F1CED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5" creationId="{6FCD1C6B-6C1B-E75D-E294-1CE69B5DBAE3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6" creationId="{95C372D8-A5D8-E97D-D45A-C5815B7E433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7" creationId="{24EAFE05-8CDE-7299-A677-1B6E8D210C85}"/>
          </ac:spMkLst>
        </pc:spChg>
        <pc:spChg chg="mod">
          <ac:chgData name="Sudvarg, Marion" userId="2bb9b31b-5f3c-4f72-8e1f-41eb276ee9c6" providerId="ADAL" clId="{31021B10-09B2-4437-B3BA-FE8A29831BFF}" dt="2022-05-20T18:55:32.360" v="12125" actId="313"/>
          <ac:spMkLst>
            <pc:docMk/>
            <pc:sldMk cId="3856743809" sldId="307"/>
            <ac:spMk id="38" creationId="{9A5AA8EF-8FED-D1DB-02BD-1D148E4A8EAA}"/>
          </ac:spMkLst>
        </pc:spChg>
        <pc:spChg chg="mod">
          <ac:chgData name="Sudvarg, Marion" userId="2bb9b31b-5f3c-4f72-8e1f-41eb276ee9c6" providerId="ADAL" clId="{31021B10-09B2-4437-B3BA-FE8A29831BFF}" dt="2022-05-20T18:55:33.554" v="12126" actId="313"/>
          <ac:spMkLst>
            <pc:docMk/>
            <pc:sldMk cId="3856743809" sldId="307"/>
            <ac:spMk id="39" creationId="{8F83C4CD-A0E5-8360-2B3E-DDD2DBD8B797}"/>
          </ac:spMkLst>
        </pc:spChg>
        <pc:spChg chg="mod">
          <ac:chgData name="Sudvarg, Marion" userId="2bb9b31b-5f3c-4f72-8e1f-41eb276ee9c6" providerId="ADAL" clId="{31021B10-09B2-4437-B3BA-FE8A29831BFF}" dt="2022-05-20T18:55:34.213" v="12127" actId="313"/>
          <ac:spMkLst>
            <pc:docMk/>
            <pc:sldMk cId="3856743809" sldId="307"/>
            <ac:spMk id="40" creationId="{7BA420D0-B533-4CA9-EE7A-2000154C816F}"/>
          </ac:spMkLst>
        </pc:spChg>
        <pc:spChg chg="mod">
          <ac:chgData name="Sudvarg, Marion" userId="2bb9b31b-5f3c-4f72-8e1f-41eb276ee9c6" providerId="ADAL" clId="{31021B10-09B2-4437-B3BA-FE8A29831BFF}" dt="2022-05-20T18:55:34.710" v="12128" actId="313"/>
          <ac:spMkLst>
            <pc:docMk/>
            <pc:sldMk cId="3856743809" sldId="307"/>
            <ac:spMk id="41" creationId="{728932A6-34C1-3399-A5A0-1AF8E2FC933D}"/>
          </ac:spMkLst>
        </pc:spChg>
        <pc:spChg chg="mod">
          <ac:chgData name="Sudvarg, Marion" userId="2bb9b31b-5f3c-4f72-8e1f-41eb276ee9c6" providerId="ADAL" clId="{31021B10-09B2-4437-B3BA-FE8A29831BFF}" dt="2022-05-20T18:55:35.111" v="12129" actId="313"/>
          <ac:spMkLst>
            <pc:docMk/>
            <pc:sldMk cId="3856743809" sldId="307"/>
            <ac:spMk id="42" creationId="{6AD43599-A193-093D-9844-ACEB9CFE62D3}"/>
          </ac:spMkLst>
        </pc:spChg>
        <pc:spChg chg="mod">
          <ac:chgData name="Sudvarg, Marion" userId="2bb9b31b-5f3c-4f72-8e1f-41eb276ee9c6" providerId="ADAL" clId="{31021B10-09B2-4437-B3BA-FE8A29831BFF}" dt="2022-05-20T18:55:35.538" v="12130" actId="313"/>
          <ac:spMkLst>
            <pc:docMk/>
            <pc:sldMk cId="3856743809" sldId="307"/>
            <ac:spMk id="43" creationId="{465AACF4-B238-6A91-2EB4-548B603714CA}"/>
          </ac:spMkLst>
        </pc:spChg>
        <pc:spChg chg="mod">
          <ac:chgData name="Sudvarg, Marion" userId="2bb9b31b-5f3c-4f72-8e1f-41eb276ee9c6" providerId="ADAL" clId="{31021B10-09B2-4437-B3BA-FE8A29831BFF}" dt="2022-05-20T18:55:35.813" v="12131" actId="313"/>
          <ac:spMkLst>
            <pc:docMk/>
            <pc:sldMk cId="3856743809" sldId="307"/>
            <ac:spMk id="44" creationId="{8060F017-CC9C-313B-4505-961FF2DE10E1}"/>
          </ac:spMkLst>
        </pc:spChg>
        <pc:spChg chg="mod">
          <ac:chgData name="Sudvarg, Marion" userId="2bb9b31b-5f3c-4f72-8e1f-41eb276ee9c6" providerId="ADAL" clId="{31021B10-09B2-4437-B3BA-FE8A29831BFF}" dt="2022-05-20T18:55:36.042" v="12132" actId="313"/>
          <ac:spMkLst>
            <pc:docMk/>
            <pc:sldMk cId="3856743809" sldId="307"/>
            <ac:spMk id="47" creationId="{CDF1E9D5-57AF-392B-9A33-7B395EBF80F5}"/>
          </ac:spMkLst>
        </pc:spChg>
        <pc:spChg chg="mod">
          <ac:chgData name="Sudvarg, Marion" userId="2bb9b31b-5f3c-4f72-8e1f-41eb276ee9c6" providerId="ADAL" clId="{31021B10-09B2-4437-B3BA-FE8A29831BFF}" dt="2022-05-20T18:55:39.116" v="12133" actId="313"/>
          <ac:spMkLst>
            <pc:docMk/>
            <pc:sldMk cId="3856743809" sldId="307"/>
            <ac:spMk id="48" creationId="{5210C936-51C6-54D2-8847-26B85BE58BD6}"/>
          </ac:spMkLst>
        </pc:spChg>
        <pc:spChg chg="mod">
          <ac:chgData name="Sudvarg, Marion" userId="2bb9b31b-5f3c-4f72-8e1f-41eb276ee9c6" providerId="ADAL" clId="{31021B10-09B2-4437-B3BA-FE8A29831BFF}" dt="2022-05-20T18:55:39.619" v="12134" actId="313"/>
          <ac:spMkLst>
            <pc:docMk/>
            <pc:sldMk cId="3856743809" sldId="307"/>
            <ac:spMk id="49" creationId="{D43BD609-B39B-531A-1FE9-4AC69CB4AEC8}"/>
          </ac:spMkLst>
        </pc:spChg>
        <pc:spChg chg="mod">
          <ac:chgData name="Sudvarg, Marion" userId="2bb9b31b-5f3c-4f72-8e1f-41eb276ee9c6" providerId="ADAL" clId="{31021B10-09B2-4437-B3BA-FE8A29831BFF}" dt="2022-05-20T18:55:40.150" v="12135" actId="313"/>
          <ac:spMkLst>
            <pc:docMk/>
            <pc:sldMk cId="3856743809" sldId="307"/>
            <ac:spMk id="50" creationId="{E8B433F8-2F83-B7AE-6FE6-96163531BBF8}"/>
          </ac:spMkLst>
        </pc:spChg>
        <pc:spChg chg="mod">
          <ac:chgData name="Sudvarg, Marion" userId="2bb9b31b-5f3c-4f72-8e1f-41eb276ee9c6" providerId="ADAL" clId="{31021B10-09B2-4437-B3BA-FE8A29831BFF}" dt="2022-05-20T18:55:40.579" v="12136" actId="313"/>
          <ac:spMkLst>
            <pc:docMk/>
            <pc:sldMk cId="3856743809" sldId="307"/>
            <ac:spMk id="51" creationId="{14863572-A4FA-CF0F-C43C-4B56A085D0A8}"/>
          </ac:spMkLst>
        </pc:spChg>
        <pc:spChg chg="mod">
          <ac:chgData name="Sudvarg, Marion" userId="2bb9b31b-5f3c-4f72-8e1f-41eb276ee9c6" providerId="ADAL" clId="{31021B10-09B2-4437-B3BA-FE8A29831BFF}" dt="2022-05-20T18:55:40.968" v="12137" actId="313"/>
          <ac:spMkLst>
            <pc:docMk/>
            <pc:sldMk cId="3856743809" sldId="307"/>
            <ac:spMk id="52" creationId="{C5FDF958-843B-4AE9-5316-7A779CA2368A}"/>
          </ac:spMkLst>
        </pc:spChg>
        <pc:spChg chg="mod">
          <ac:chgData name="Sudvarg, Marion" userId="2bb9b31b-5f3c-4f72-8e1f-41eb276ee9c6" providerId="ADAL" clId="{31021B10-09B2-4437-B3BA-FE8A29831BFF}" dt="2022-05-20T18:55:41.657" v="12138" actId="313"/>
          <ac:spMkLst>
            <pc:docMk/>
            <pc:sldMk cId="3856743809" sldId="307"/>
            <ac:spMk id="53" creationId="{CCD93C7F-016A-7AC9-EF6D-7330451E951E}"/>
          </ac:spMkLst>
        </pc:spChg>
        <pc:spChg chg="mod">
          <ac:chgData name="Sudvarg, Marion" userId="2bb9b31b-5f3c-4f72-8e1f-41eb276ee9c6" providerId="ADAL" clId="{31021B10-09B2-4437-B3BA-FE8A29831BFF}" dt="2022-05-20T18:55:42.223" v="12139" actId="313"/>
          <ac:spMkLst>
            <pc:docMk/>
            <pc:sldMk cId="3856743809" sldId="307"/>
            <ac:spMk id="54" creationId="{26D453CE-3908-4D90-D256-C86573568C92}"/>
          </ac:spMkLst>
        </pc:spChg>
        <pc:spChg chg="mod">
          <ac:chgData name="Sudvarg, Marion" userId="2bb9b31b-5f3c-4f72-8e1f-41eb276ee9c6" providerId="ADAL" clId="{31021B10-09B2-4437-B3BA-FE8A29831BFF}" dt="2022-05-20T18:53:32.943" v="12029"/>
          <ac:spMkLst>
            <pc:docMk/>
            <pc:sldMk cId="3856743809" sldId="307"/>
            <ac:spMk id="95" creationId="{806DDA0D-05E2-3B32-18C5-C0EBEE933E10}"/>
          </ac:spMkLst>
        </pc:spChg>
        <pc:spChg chg="del">
          <ac:chgData name="Sudvarg, Marion" userId="2bb9b31b-5f3c-4f72-8e1f-41eb276ee9c6" providerId="ADAL" clId="{31021B10-09B2-4437-B3BA-FE8A29831BFF}" dt="2022-05-14T03:45:01.179" v="6557" actId="478"/>
          <ac:spMkLst>
            <pc:docMk/>
            <pc:sldMk cId="3856743809" sldId="307"/>
            <ac:spMk id="97" creationId="{5A0DC99D-7DBD-6274-430D-95F029EEF0E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00" creationId="{7AE34A92-47A8-8C3E-6DA3-D6C7D662F2CA}"/>
          </ac:spMkLst>
        </pc:spChg>
        <pc:spChg chg="add del mod">
          <ac:chgData name="Sudvarg, Marion" userId="2bb9b31b-5f3c-4f72-8e1f-41eb276ee9c6" providerId="ADAL" clId="{31021B10-09B2-4437-B3BA-FE8A29831BFF}" dt="2022-05-14T05:19:58.954" v="7420"/>
          <ac:spMkLst>
            <pc:docMk/>
            <pc:sldMk cId="3856743809" sldId="307"/>
            <ac:spMk id="103" creationId="{F8FB55BE-18EC-3FC9-CEDF-C6EA7A8A2C49}"/>
          </ac:spMkLst>
        </pc:spChg>
        <pc:spChg chg="add mod">
          <ac:chgData name="Sudvarg, Marion" userId="2bb9b31b-5f3c-4f72-8e1f-41eb276ee9c6" providerId="ADAL" clId="{31021B10-09B2-4437-B3BA-FE8A29831BFF}" dt="2022-05-14T05:24:02.623" v="7679" actId="20577"/>
          <ac:spMkLst>
            <pc:docMk/>
            <pc:sldMk cId="3856743809" sldId="307"/>
            <ac:spMk id="104" creationId="{88B1196F-5C03-4102-9A42-EBF524433F2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4" creationId="{C1C5F1A7-C6F9-B787-2892-D7680586B4EF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5" creationId="{DC1F88BA-6C6C-1DAC-BAAE-0FCA74DAAC24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6" creationId="{609CDF1E-2B70-EABD-55C4-DD21DB2E2303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7" creationId="{2B4EA4A6-30F6-F64E-B522-8F25021BB6E2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8" creationId="{B6F53F5E-5B63-7759-11A6-9A3951A139A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9" creationId="{3EDF4CA3-07E0-509A-27A8-5D65B4EA7E53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0" creationId="{3612105E-3F65-AEF8-BD2E-9BAFF7066379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1" creationId="{119BE48F-BDFC-9E69-39BF-D991F9710FE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2" creationId="{1118E7B8-2F80-4C46-A358-E72CFC5FA78C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3" creationId="{AD152D7F-A36B-969E-15EB-28EF35E342B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4" creationId="{B6FD67E9-0A09-5F65-E535-DF35DCAD629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5" creationId="{094C4FEB-28F9-D444-5BB2-20391886895C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6" creationId="{906497B6-592B-BD2B-C9A5-0765F9CF5E6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7" creationId="{62259E4C-DBCE-BC97-5F91-0182AB3BCDD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8" creationId="{7CDCE4EF-D925-C03C-BDA0-CEE44EE042F4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9" creationId="{62F04E89-4DA5-CF5C-9AA4-BDAC8526246B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50" creationId="{3B14FC43-B0F3-47CE-DC82-5FD1B3D8AB88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51" creationId="{FA0A1533-B83E-E493-F35C-EAF7C55EA9A3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52" creationId="{AFEBB592-B610-C486-FA27-6128B4C9AD11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53" creationId="{0BEBD95F-42F5-4E13-D7FE-A67643228873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54" creationId="{821FB6F7-6190-78A0-0F8B-4B5BF2CD6C17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55" creationId="{DBF78EC5-5D25-34C4-FF7F-6C89B3556532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56" creationId="{CA1F2165-4D92-B459-C362-C87327EE0CC5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57" creationId="{4235CE46-C51D-D3CE-37D8-93E2674EC278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58" creationId="{70457523-EF34-8C53-5281-852DCF7F6732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59" creationId="{DCD2AB19-4A95-55C5-0986-7502177FD0E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60" creationId="{168E7E7D-2082-6018-50DC-FBF0F7D6DDF7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61" creationId="{41FC8E88-0C82-8F94-7770-95CBBE1664F5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62" creationId="{0EFFDE1D-063F-14EF-FE41-6ECE99B5CE0F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63" creationId="{E9F336C7-22D6-E53E-B1B8-082B4BBBB000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64" creationId="{D552FA56-FAF0-6E6D-7C64-E1E3F9097125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65" creationId="{7C4C221F-5496-DD2F-83B3-3ECA80F71630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66" creationId="{B9F7675D-8128-702B-57D6-F2A8A2481944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67" creationId="{18CB9459-9E50-2B95-F923-D91F0D4B0D34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68" creationId="{4341EA79-3993-2E04-DB67-B794F99E22AF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69" creationId="{D294BE57-A645-082E-33BA-4DCC188BF251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70" creationId="{C3556BE5-EF6B-9ACC-FB51-7CDF7AA8CDAF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71" creationId="{AD560721-98CB-D222-F80B-8983F1B79828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72" creationId="{BEB4C193-B6C1-F46C-29A5-4B9653928B17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73" creationId="{8457AE54-ABE0-E70D-7A4A-5477E5D774D2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74" creationId="{C021A638-F417-68CA-C875-775D9C06722D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75" creationId="{C192ED01-CA37-A623-955B-A207BA8D4CAB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76" creationId="{3CF34896-3D82-B438-B994-CE21D7209218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77" creationId="{2BA7771A-4D3B-AFF1-75F7-7AF474321F92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78" creationId="{8DF79994-88F8-9664-889D-0F2AA6E56B0C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79" creationId="{6DB48D81-C970-7E21-5FE8-61C5BBCF1ACD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80" creationId="{0BD0887C-C460-7AE8-E429-09B58C53AA25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81" creationId="{DBEE0CE1-D05F-10E2-2759-F20172754E0F}"/>
          </ac:spMkLst>
        </pc:spChg>
        <pc:grpChg chg="add mod">
          <ac:chgData name="Sudvarg, Marion" userId="2bb9b31b-5f3c-4f72-8e1f-41eb276ee9c6" providerId="ADAL" clId="{31021B10-09B2-4437-B3BA-FE8A29831BFF}" dt="2022-05-14T03:45:39.849" v="6559" actId="164"/>
          <ac:grpSpMkLst>
            <pc:docMk/>
            <pc:sldMk cId="3856743809" sldId="307"/>
            <ac:grpSpMk id="3" creationId="{2FE83784-F786-1B0B-1845-AC37F5D0ACF5}"/>
          </ac:grpSpMkLst>
        </pc:grpChg>
        <pc:grpChg chg="del">
          <ac:chgData name="Sudvarg, Marion" userId="2bb9b31b-5f3c-4f72-8e1f-41eb276ee9c6" providerId="ADAL" clId="{31021B10-09B2-4437-B3BA-FE8A29831BFF}" dt="2022-05-14T03:45:33.413" v="6558" actId="165"/>
          <ac:grpSpMkLst>
            <pc:docMk/>
            <pc:sldMk cId="3856743809" sldId="307"/>
            <ac:grpSpMk id="6" creationId="{E865E7DD-321F-0409-6380-96142B8B2FE6}"/>
          </ac:grpSpMkLst>
        </pc:grpChg>
        <pc:grpChg chg="add mod">
          <ac:chgData name="Sudvarg, Marion" userId="2bb9b31b-5f3c-4f72-8e1f-41eb276ee9c6" providerId="ADAL" clId="{31021B10-09B2-4437-B3BA-FE8A29831BFF}" dt="2022-05-14T03:45:49.180" v="6560" actId="164"/>
          <ac:grpSpMkLst>
            <pc:docMk/>
            <pc:sldMk cId="3856743809" sldId="307"/>
            <ac:grpSpMk id="96" creationId="{4734CB9F-8E95-F8E6-9D52-1970725559BC}"/>
          </ac:grpSpMkLst>
        </pc:grpChg>
        <pc:grpChg chg="add mod">
          <ac:chgData name="Sudvarg, Marion" userId="2bb9b31b-5f3c-4f72-8e1f-41eb276ee9c6" providerId="ADAL" clId="{31021B10-09B2-4437-B3BA-FE8A29831BFF}" dt="2022-05-14T03:45:54.282" v="6561" actId="164"/>
          <ac:grpSpMkLst>
            <pc:docMk/>
            <pc:sldMk cId="3856743809" sldId="307"/>
            <ac:grpSpMk id="98" creationId="{03E421AC-8B6D-62C4-681E-7ECBC563C8D1}"/>
          </ac:grpSpMkLst>
        </pc:grpChg>
        <pc:grpChg chg="add mod">
          <ac:chgData name="Sudvarg, Marion" userId="2bb9b31b-5f3c-4f72-8e1f-41eb276ee9c6" providerId="ADAL" clId="{31021B10-09B2-4437-B3BA-FE8A29831BFF}" dt="2022-05-14T03:45:59.117" v="6562" actId="164"/>
          <ac:grpSpMkLst>
            <pc:docMk/>
            <pc:sldMk cId="3856743809" sldId="307"/>
            <ac:grpSpMk id="101" creationId="{42015F0B-297A-30ED-DAA5-B3CE4671C358}"/>
          </ac:grpSpMkLst>
        </pc:grpChg>
        <pc:grpChg chg="add mod">
          <ac:chgData name="Sudvarg, Marion" userId="2bb9b31b-5f3c-4f72-8e1f-41eb276ee9c6" providerId="ADAL" clId="{31021B10-09B2-4437-B3BA-FE8A29831BFF}" dt="2022-05-14T03:46:03.320" v="6563" actId="164"/>
          <ac:grpSpMkLst>
            <pc:docMk/>
            <pc:sldMk cId="3856743809" sldId="307"/>
            <ac:grpSpMk id="102" creationId="{43A1516F-2958-28E5-B31B-9E7B78EF191C}"/>
          </ac:grpSpMkLst>
        </pc:grpChg>
        <pc:grpChg chg="del">
          <ac:chgData name="Sudvarg, Marion" userId="2bb9b31b-5f3c-4f72-8e1f-41eb276ee9c6" providerId="ADAL" clId="{31021B10-09B2-4437-B3BA-FE8A29831BFF}" dt="2022-05-14T03:45:01.179" v="6557" actId="478"/>
          <ac:grpSpMkLst>
            <pc:docMk/>
            <pc:sldMk cId="3856743809" sldId="307"/>
            <ac:grpSpMk id="183" creationId="{7486B1E3-37A7-5BFC-31F8-73DDB8D6745C}"/>
          </ac:grpSpMkLst>
        </pc:grpChg>
      </pc:sldChg>
      <pc:sldChg chg="addSp delSp modSp add mod ord modAnim">
        <pc:chgData name="Sudvarg, Marion" userId="2bb9b31b-5f3c-4f72-8e1f-41eb276ee9c6" providerId="ADAL" clId="{31021B10-09B2-4437-B3BA-FE8A29831BFF}" dt="2022-05-20T19:29:37.709" v="12967"/>
        <pc:sldMkLst>
          <pc:docMk/>
          <pc:sldMk cId="3936886364" sldId="308"/>
        </pc:sldMkLst>
        <pc:spChg chg="mod">
          <ac:chgData name="Sudvarg, Marion" userId="2bb9b31b-5f3c-4f72-8e1f-41eb276ee9c6" providerId="ADAL" clId="{31021B10-09B2-4437-B3BA-FE8A29831BFF}" dt="2022-05-20T18:53:32.943" v="12029"/>
          <ac:spMkLst>
            <pc:docMk/>
            <pc:sldMk cId="3936886364" sldId="308"/>
            <ac:spMk id="102" creationId="{536B3FCA-F55D-239A-4719-C7D7C86D7656}"/>
          </ac:spMkLst>
        </pc:spChg>
        <pc:spChg chg="mod">
          <ac:chgData name="Sudvarg, Marion" userId="2bb9b31b-5f3c-4f72-8e1f-41eb276ee9c6" providerId="ADAL" clId="{31021B10-09B2-4437-B3BA-FE8A29831BFF}" dt="2022-05-20T18:55:57.814" v="12155" actId="313"/>
          <ac:spMkLst>
            <pc:docMk/>
            <pc:sldMk cId="3936886364" sldId="308"/>
            <ac:spMk id="103" creationId="{D34ACD85-F97D-5C14-BD5B-30682FED2DD3}"/>
          </ac:spMkLst>
        </pc:spChg>
        <pc:spChg chg="mod">
          <ac:chgData name="Sudvarg, Marion" userId="2bb9b31b-5f3c-4f72-8e1f-41eb276ee9c6" providerId="ADAL" clId="{31021B10-09B2-4437-B3BA-FE8A29831BFF}" dt="2022-05-20T18:55:58.125" v="12156" actId="313"/>
          <ac:spMkLst>
            <pc:docMk/>
            <pc:sldMk cId="3936886364" sldId="308"/>
            <ac:spMk id="104" creationId="{1F7F2E68-FF72-6E41-95C8-CB7802AACCDA}"/>
          </ac:spMkLst>
        </pc:spChg>
        <pc:spChg chg="mod">
          <ac:chgData name="Sudvarg, Marion" userId="2bb9b31b-5f3c-4f72-8e1f-41eb276ee9c6" providerId="ADAL" clId="{31021B10-09B2-4437-B3BA-FE8A29831BFF}" dt="2022-05-20T18:55:58.298" v="12157" actId="313"/>
          <ac:spMkLst>
            <pc:docMk/>
            <pc:sldMk cId="3936886364" sldId="308"/>
            <ac:spMk id="105" creationId="{2788A534-99A2-99AF-3CB4-A29F984C4D90}"/>
          </ac:spMkLst>
        </pc:spChg>
        <pc:spChg chg="mod">
          <ac:chgData name="Sudvarg, Marion" userId="2bb9b31b-5f3c-4f72-8e1f-41eb276ee9c6" providerId="ADAL" clId="{31021B10-09B2-4437-B3BA-FE8A29831BFF}" dt="2022-05-20T18:55:58.588" v="12158" actId="313"/>
          <ac:spMkLst>
            <pc:docMk/>
            <pc:sldMk cId="3936886364" sldId="308"/>
            <ac:spMk id="106" creationId="{2357335C-C64A-9659-58FD-F4313BFC42E0}"/>
          </ac:spMkLst>
        </pc:spChg>
        <pc:spChg chg="mod">
          <ac:chgData name="Sudvarg, Marion" userId="2bb9b31b-5f3c-4f72-8e1f-41eb276ee9c6" providerId="ADAL" clId="{31021B10-09B2-4437-B3BA-FE8A29831BFF}" dt="2022-05-20T18:55:59.092" v="12159" actId="313"/>
          <ac:spMkLst>
            <pc:docMk/>
            <pc:sldMk cId="3936886364" sldId="308"/>
            <ac:spMk id="107" creationId="{2D1B3EBA-8592-66EE-FD00-DFD2435EE5DC}"/>
          </ac:spMkLst>
        </pc:spChg>
        <pc:spChg chg="mod">
          <ac:chgData name="Sudvarg, Marion" userId="2bb9b31b-5f3c-4f72-8e1f-41eb276ee9c6" providerId="ADAL" clId="{31021B10-09B2-4437-B3BA-FE8A29831BFF}" dt="2022-05-20T18:55:59.314" v="12160" actId="313"/>
          <ac:spMkLst>
            <pc:docMk/>
            <pc:sldMk cId="3936886364" sldId="308"/>
            <ac:spMk id="108" creationId="{04D0DDFE-1D79-C370-D7BD-A0C5224A8349}"/>
          </ac:spMkLst>
        </pc:spChg>
        <pc:spChg chg="mod">
          <ac:chgData name="Sudvarg, Marion" userId="2bb9b31b-5f3c-4f72-8e1f-41eb276ee9c6" providerId="ADAL" clId="{31021B10-09B2-4437-B3BA-FE8A29831BFF}" dt="2022-05-20T18:55:59.520" v="12161" actId="313"/>
          <ac:spMkLst>
            <pc:docMk/>
            <pc:sldMk cId="3936886364" sldId="308"/>
            <ac:spMk id="109" creationId="{D725196B-6AB5-5A6A-75B6-FBB8DEFCA58D}"/>
          </ac:spMkLst>
        </pc:spChg>
        <pc:spChg chg="mod">
          <ac:chgData name="Sudvarg, Marion" userId="2bb9b31b-5f3c-4f72-8e1f-41eb276ee9c6" providerId="ADAL" clId="{31021B10-09B2-4437-B3BA-FE8A29831BFF}" dt="2022-05-20T18:55:59.675" v="12162" actId="313"/>
          <ac:spMkLst>
            <pc:docMk/>
            <pc:sldMk cId="3936886364" sldId="308"/>
            <ac:spMk id="121" creationId="{1307C4AD-1795-3C1A-8139-9DE66ECFCD21}"/>
          </ac:spMkLst>
        </pc:spChg>
        <pc:spChg chg="mod">
          <ac:chgData name="Sudvarg, Marion" userId="2bb9b31b-5f3c-4f72-8e1f-41eb276ee9c6" providerId="ADAL" clId="{31021B10-09B2-4437-B3BA-FE8A29831BFF}" dt="2022-05-20T18:56:00.141" v="12163" actId="313"/>
          <ac:spMkLst>
            <pc:docMk/>
            <pc:sldMk cId="3936886364" sldId="308"/>
            <ac:spMk id="122" creationId="{C4D49EFF-64E3-8AC1-7542-9A2FB3020233}"/>
          </ac:spMkLst>
        </pc:spChg>
        <pc:spChg chg="mod">
          <ac:chgData name="Sudvarg, Marion" userId="2bb9b31b-5f3c-4f72-8e1f-41eb276ee9c6" providerId="ADAL" clId="{31021B10-09B2-4437-B3BA-FE8A29831BFF}" dt="2022-05-20T18:56:00.538" v="12164" actId="313"/>
          <ac:spMkLst>
            <pc:docMk/>
            <pc:sldMk cId="3936886364" sldId="308"/>
            <ac:spMk id="123" creationId="{4F7375D1-C89C-E268-0CBF-AD9420A11ABE}"/>
          </ac:spMkLst>
        </pc:spChg>
        <pc:spChg chg="mod">
          <ac:chgData name="Sudvarg, Marion" userId="2bb9b31b-5f3c-4f72-8e1f-41eb276ee9c6" providerId="ADAL" clId="{31021B10-09B2-4437-B3BA-FE8A29831BFF}" dt="2022-05-20T18:56:01.212" v="12165" actId="313"/>
          <ac:spMkLst>
            <pc:docMk/>
            <pc:sldMk cId="3936886364" sldId="308"/>
            <ac:spMk id="124" creationId="{B306F992-67FF-7DDF-AC56-A593332CC866}"/>
          </ac:spMkLst>
        </pc:spChg>
        <pc:spChg chg="mod">
          <ac:chgData name="Sudvarg, Marion" userId="2bb9b31b-5f3c-4f72-8e1f-41eb276ee9c6" providerId="ADAL" clId="{31021B10-09B2-4437-B3BA-FE8A29831BFF}" dt="2022-05-20T18:56:02.382" v="12166" actId="313"/>
          <ac:spMkLst>
            <pc:docMk/>
            <pc:sldMk cId="3936886364" sldId="308"/>
            <ac:spMk id="125" creationId="{082148CB-65F7-8611-FE5E-5597E7CC144D}"/>
          </ac:spMkLst>
        </pc:spChg>
        <pc:spChg chg="mod">
          <ac:chgData name="Sudvarg, Marion" userId="2bb9b31b-5f3c-4f72-8e1f-41eb276ee9c6" providerId="ADAL" clId="{31021B10-09B2-4437-B3BA-FE8A29831BFF}" dt="2022-05-20T18:56:02.828" v="12167" actId="313"/>
          <ac:spMkLst>
            <pc:docMk/>
            <pc:sldMk cId="3936886364" sldId="308"/>
            <ac:spMk id="126" creationId="{6AC446F7-642D-6C0C-E540-39E11DE5BD66}"/>
          </ac:spMkLst>
        </pc:spChg>
        <pc:spChg chg="mod">
          <ac:chgData name="Sudvarg, Marion" userId="2bb9b31b-5f3c-4f72-8e1f-41eb276ee9c6" providerId="ADAL" clId="{31021B10-09B2-4437-B3BA-FE8A29831BFF}" dt="2022-05-20T18:56:03.372" v="12168" actId="313"/>
          <ac:spMkLst>
            <pc:docMk/>
            <pc:sldMk cId="3936886364" sldId="308"/>
            <ac:spMk id="127" creationId="{E27BB57B-BA00-B05C-CEB4-78360FC2592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186" creationId="{71300ABF-9ECE-2B54-F427-7263DAC982B0}"/>
          </ac:spMkLst>
        </pc:spChg>
        <pc:spChg chg="add mod">
          <ac:chgData name="Sudvarg, Marion" userId="2bb9b31b-5f3c-4f72-8e1f-41eb276ee9c6" providerId="ADAL" clId="{31021B10-09B2-4437-B3BA-FE8A29831BFF}" dt="2022-05-14T05:23:58.913" v="7669" actId="20577"/>
          <ac:spMkLst>
            <pc:docMk/>
            <pc:sldMk cId="3936886364" sldId="308"/>
            <ac:spMk id="187" creationId="{D0359AFA-0555-A586-123E-7B1300DCAE8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2" creationId="{08305A2E-D328-1118-DB0F-9F2146235C3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3" creationId="{2223A18B-7E14-9F1B-A8FB-073F84C2976C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4" creationId="{1F6164D5-CB96-D55F-C920-C145A9B03B6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5" creationId="{97A1E046-5E18-9496-D707-565CD59EFBDB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6" creationId="{120F3A4A-DF58-E196-F3E8-395819947A6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7" creationId="{D7BEE1B3-2411-6F19-ED3F-AE44EC58D95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8" creationId="{7366511A-ED3D-5A0D-5048-EEAA8758735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9" creationId="{0DE3A9E9-CAFB-1B41-0921-B8A647F48FC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0" creationId="{5CA7977A-2D0D-1C82-70C2-B09E9F39BB0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1" creationId="{3F3A7821-7B69-D66C-9DDF-4389B4B40CB5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2" creationId="{0339C027-D69B-C893-6D7B-DFC973F34F89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3" creationId="{2948A518-0980-CA0A-8BD2-C7A49FB6FF7E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4" creationId="{BE55478E-46DC-CA0A-E13F-466E965009F9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5" creationId="{FEC22E89-2CCD-6EF7-CC01-F1F357DA43C8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6" creationId="{67C45F54-129F-E5EE-28F4-030CE199B01E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7" creationId="{E749DE8A-B12C-098B-CA0E-FCC8E676235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8" creationId="{0B0F13EF-E053-B92F-D130-2517F9B283E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9" creationId="{A389875E-856A-7214-7963-270A0D7A855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0" creationId="{3320BE37-E25E-307E-841A-C3F32CA1FDC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1" creationId="{05539D0D-AF5A-AE27-ADF0-630AAB8E0871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2" creationId="{58D3168C-CCA2-2B8B-1C27-3807B4EB526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3" creationId="{EC0A32CB-9D0B-2945-A6CD-A6703B3E072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4" creationId="{F350722C-0E55-1468-D9F1-1582111F7A4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5" creationId="{D670B82A-2773-3157-EB7F-2FFA19F84EC5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6" creationId="{973BEC14-3FEF-26BA-AE6E-F729F6BF292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7" creationId="{A69FD657-0135-8942-E0A8-BCBCB5951AA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8" creationId="{68CA74F2-9D14-BCF5-7ACD-3B4A11425D28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9" creationId="{28DFCE2D-E8B8-8102-7AB0-4B600AB74CA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0" creationId="{693D19F6-49E7-D49E-4BD0-14D4E863D1E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1" creationId="{AA199D03-27B6-A0BF-CDE8-6E1402A1FDA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2" creationId="{D8EE119F-4B2F-24D6-1D7E-A2ED7BF248E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3" creationId="{07706C0E-58F7-38CC-F1BF-09B2A23939E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4" creationId="{890754F5-26BE-67BA-2A84-2EBBD32BFC9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5" creationId="{47AE2479-1CB0-3DD6-381A-B4576F5DFE0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6" creationId="{7241D1DB-903D-C9C0-E602-2E53E343C4A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7" creationId="{E99FD35F-D474-B4C2-6D50-6DA1402B73D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8" creationId="{E2BFE8CE-A931-0F8C-A32C-8C7F615510D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9" creationId="{449D554D-C750-07CA-AC7C-E2ED34ECC92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0" creationId="{EAED4566-D78C-1A71-2913-12A44A2A8AA1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1" creationId="{13352DD3-D69A-15CB-11C7-1D0BA20FDDD5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2" creationId="{6B986AF5-A1BF-4BFD-B662-8412A199D5D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3" creationId="{C3A54C95-27B0-B1B6-FDF8-BEEEA68D376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4" creationId="{3B55A436-1147-F375-3B60-74C6003A56A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5" creationId="{11E04940-6002-EB89-E273-0D6E71D74D3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6" creationId="{8386D17E-B30F-FDD4-DFE1-0DD1968BD11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7" creationId="{36185414-F88F-CBE4-CD2E-FD40377BB2A9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8" creationId="{A513F141-796C-5F55-6360-6010351C9391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9" creationId="{BF04A106-41C9-2EC5-705A-D306C012D1F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24" creationId="{F0150B6D-C889-9057-CB1D-2C419306CC67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29" creationId="{5375348F-DA8B-1455-C3C7-0E270118F380}"/>
          </ac:spMkLst>
        </pc:spChg>
        <pc:grpChg chg="del">
          <ac:chgData name="Sudvarg, Marion" userId="2bb9b31b-5f3c-4f72-8e1f-41eb276ee9c6" providerId="ADAL" clId="{31021B10-09B2-4437-B3BA-FE8A29831BFF}" dt="2022-05-14T04:13:48.143" v="6719" actId="478"/>
          <ac:grpSpMkLst>
            <pc:docMk/>
            <pc:sldMk cId="3936886364" sldId="308"/>
            <ac:grpSpMk id="339" creationId="{25675094-A2D0-049A-8DDB-DCB0FA1FEEA4}"/>
          </ac:grpSpMkLst>
        </pc:grpChg>
        <pc:grpChg chg="del">
          <ac:chgData name="Sudvarg, Marion" userId="2bb9b31b-5f3c-4f72-8e1f-41eb276ee9c6" providerId="ADAL" clId="{31021B10-09B2-4437-B3BA-FE8A29831BFF}" dt="2022-05-14T04:13:48.143" v="6719" actId="478"/>
          <ac:grpSpMkLst>
            <pc:docMk/>
            <pc:sldMk cId="3936886364" sldId="308"/>
            <ac:grpSpMk id="340" creationId="{EFFAE6D3-FDA0-5FD9-0C64-2469FAF22326}"/>
          </ac:grpSpMkLst>
        </pc:grpChg>
      </pc:sldChg>
      <pc:sldChg chg="modSp add del mod">
        <pc:chgData name="Sudvarg, Marion" userId="2bb9b31b-5f3c-4f72-8e1f-41eb276ee9c6" providerId="ADAL" clId="{31021B10-09B2-4437-B3BA-FE8A29831BFF}" dt="2022-05-16T12:56:40.816" v="11835" actId="47"/>
        <pc:sldMkLst>
          <pc:docMk/>
          <pc:sldMk cId="4018266773" sldId="309"/>
        </pc:sldMkLst>
        <pc:spChg chg="mod">
          <ac:chgData name="Sudvarg, Marion" userId="2bb9b31b-5f3c-4f72-8e1f-41eb276ee9c6" providerId="ADAL" clId="{31021B10-09B2-4437-B3BA-FE8A29831BFF}" dt="2022-05-14T04:48:44.052" v="6767" actId="207"/>
          <ac:spMkLst>
            <pc:docMk/>
            <pc:sldMk cId="4018266773" sldId="309"/>
            <ac:spMk id="3" creationId="{71702CEB-3F33-3388-8C23-6BF848233344}"/>
          </ac:spMkLst>
        </pc:spChg>
      </pc:sldChg>
      <pc:sldChg chg="modSp add del mod">
        <pc:chgData name="Sudvarg, Marion" userId="2bb9b31b-5f3c-4f72-8e1f-41eb276ee9c6" providerId="ADAL" clId="{31021B10-09B2-4437-B3BA-FE8A29831BFF}" dt="2022-05-16T12:56:43.608" v="11836" actId="47"/>
        <pc:sldMkLst>
          <pc:docMk/>
          <pc:sldMk cId="3287059690" sldId="310"/>
        </pc:sldMkLst>
        <pc:spChg chg="mod">
          <ac:chgData name="Sudvarg, Marion" userId="2bb9b31b-5f3c-4f72-8e1f-41eb276ee9c6" providerId="ADAL" clId="{31021B10-09B2-4437-B3BA-FE8A29831BFF}" dt="2022-05-14T04:49:26.667" v="6770" actId="207"/>
          <ac:spMkLst>
            <pc:docMk/>
            <pc:sldMk cId="3287059690" sldId="310"/>
            <ac:spMk id="3" creationId="{71702CEB-3F33-3388-8C23-6BF848233344}"/>
          </ac:spMkLst>
        </pc:spChg>
      </pc:sldChg>
      <pc:sldChg chg="modSp add del mod">
        <pc:chgData name="Sudvarg, Marion" userId="2bb9b31b-5f3c-4f72-8e1f-41eb276ee9c6" providerId="ADAL" clId="{31021B10-09B2-4437-B3BA-FE8A29831BFF}" dt="2022-05-16T12:56:46.169" v="11837" actId="47"/>
        <pc:sldMkLst>
          <pc:docMk/>
          <pc:sldMk cId="2059262143" sldId="311"/>
        </pc:sldMkLst>
        <pc:spChg chg="mod">
          <ac:chgData name="Sudvarg, Marion" userId="2bb9b31b-5f3c-4f72-8e1f-41eb276ee9c6" providerId="ADAL" clId="{31021B10-09B2-4437-B3BA-FE8A29831BFF}" dt="2022-05-14T04:55:14.595" v="6839" actId="207"/>
          <ac:spMkLst>
            <pc:docMk/>
            <pc:sldMk cId="2059262143" sldId="311"/>
            <ac:spMk id="3" creationId="{71702CEB-3F33-3388-8C23-6BF848233344}"/>
          </ac:spMkLst>
        </pc:spChg>
      </pc:sldChg>
      <pc:sldChg chg="modSp new mod ord modShow">
        <pc:chgData name="Sudvarg, Marion" userId="2bb9b31b-5f3c-4f72-8e1f-41eb276ee9c6" providerId="ADAL" clId="{31021B10-09B2-4437-B3BA-FE8A29831BFF}" dt="2022-05-31T21:53:19.856" v="18401"/>
        <pc:sldMkLst>
          <pc:docMk/>
          <pc:sldMk cId="2344486571" sldId="312"/>
        </pc:sldMkLst>
        <pc:spChg chg="mod">
          <ac:chgData name="Sudvarg, Marion" userId="2bb9b31b-5f3c-4f72-8e1f-41eb276ee9c6" providerId="ADAL" clId="{31021B10-09B2-4437-B3BA-FE8A29831BFF}" dt="2022-05-16T12:55:57.972" v="11830" actId="20577"/>
          <ac:spMkLst>
            <pc:docMk/>
            <pc:sldMk cId="2344486571" sldId="312"/>
            <ac:spMk id="2" creationId="{39F6E61E-1473-2083-DAE4-61774AE1D5BC}"/>
          </ac:spMkLst>
        </pc:spChg>
        <pc:spChg chg="mod">
          <ac:chgData name="Sudvarg, Marion" userId="2bb9b31b-5f3c-4f72-8e1f-41eb276ee9c6" providerId="ADAL" clId="{31021B10-09B2-4437-B3BA-FE8A29831BFF}" dt="2022-05-14T05:37:53.970" v="8440" actId="27636"/>
          <ac:spMkLst>
            <pc:docMk/>
            <pc:sldMk cId="2344486571" sldId="312"/>
            <ac:spMk id="3" creationId="{454784A9-A604-0B62-D20A-3E5502679711}"/>
          </ac:spMkLst>
        </pc:spChg>
      </pc:sldChg>
      <pc:sldChg chg="modSp add del mod ord modShow modNotesTx">
        <pc:chgData name="Sudvarg, Marion" userId="2bb9b31b-5f3c-4f72-8e1f-41eb276ee9c6" providerId="ADAL" clId="{31021B10-09B2-4437-B3BA-FE8A29831BFF}" dt="2022-05-31T22:16:24.001" v="18876"/>
        <pc:sldMkLst>
          <pc:docMk/>
          <pc:sldMk cId="2826780264" sldId="313"/>
        </pc:sldMkLst>
        <pc:spChg chg="mod">
          <ac:chgData name="Sudvarg, Marion" userId="2bb9b31b-5f3c-4f72-8e1f-41eb276ee9c6" providerId="ADAL" clId="{31021B10-09B2-4437-B3BA-FE8A29831BFF}" dt="2022-05-14T05:16:47.982" v="7403" actId="20577"/>
          <ac:spMkLst>
            <pc:docMk/>
            <pc:sldMk cId="2826780264" sldId="313"/>
            <ac:spMk id="2" creationId="{39F6E61E-1473-2083-DAE4-61774AE1D5BC}"/>
          </ac:spMkLst>
        </pc:spChg>
        <pc:spChg chg="mod">
          <ac:chgData name="Sudvarg, Marion" userId="2bb9b31b-5f3c-4f72-8e1f-41eb276ee9c6" providerId="ADAL" clId="{31021B10-09B2-4437-B3BA-FE8A29831BFF}" dt="2022-05-14T05:38:04.280" v="8450" actId="20577"/>
          <ac:spMkLst>
            <pc:docMk/>
            <pc:sldMk cId="2826780264" sldId="313"/>
            <ac:spMk id="3" creationId="{454784A9-A604-0B62-D20A-3E5502679711}"/>
          </ac:spMkLst>
        </pc:spChg>
      </pc:sldChg>
      <pc:sldChg chg="modSp add del mod">
        <pc:chgData name="Sudvarg, Marion" userId="2bb9b31b-5f3c-4f72-8e1f-41eb276ee9c6" providerId="ADAL" clId="{31021B10-09B2-4437-B3BA-FE8A29831BFF}" dt="2022-05-16T12:56:49.050" v="11838" actId="47"/>
        <pc:sldMkLst>
          <pc:docMk/>
          <pc:sldMk cId="323551315" sldId="314"/>
        </pc:sldMkLst>
        <pc:spChg chg="mod">
          <ac:chgData name="Sudvarg, Marion" userId="2bb9b31b-5f3c-4f72-8e1f-41eb276ee9c6" providerId="ADAL" clId="{31021B10-09B2-4437-B3BA-FE8A29831BFF}" dt="2022-05-14T05:25:30.159" v="7721" actId="207"/>
          <ac:spMkLst>
            <pc:docMk/>
            <pc:sldMk cId="323551315" sldId="314"/>
            <ac:spMk id="3" creationId="{71702CEB-3F33-3388-8C23-6BF848233344}"/>
          </ac:spMkLst>
        </pc:spChg>
      </pc:sldChg>
      <pc:sldChg chg="new del">
        <pc:chgData name="Sudvarg, Marion" userId="2bb9b31b-5f3c-4f72-8e1f-41eb276ee9c6" providerId="ADAL" clId="{31021B10-09B2-4437-B3BA-FE8A29831BFF}" dt="2022-05-14T05:20:10.371" v="7422" actId="680"/>
        <pc:sldMkLst>
          <pc:docMk/>
          <pc:sldMk cId="469405160" sldId="314"/>
        </pc:sldMkLst>
      </pc:sldChg>
      <pc:sldChg chg="add del">
        <pc:chgData name="Sudvarg, Marion" userId="2bb9b31b-5f3c-4f72-8e1f-41eb276ee9c6" providerId="ADAL" clId="{31021B10-09B2-4437-B3BA-FE8A29831BFF}" dt="2022-05-14T05:17:00.296" v="7411" actId="47"/>
        <pc:sldMkLst>
          <pc:docMk/>
          <pc:sldMk cId="2998673995" sldId="314"/>
        </pc:sldMkLst>
      </pc:sldChg>
      <pc:sldChg chg="addSp delSp modSp new mod ord modAnim">
        <pc:chgData name="Sudvarg, Marion" userId="2bb9b31b-5f3c-4f72-8e1f-41eb276ee9c6" providerId="ADAL" clId="{31021B10-09B2-4437-B3BA-FE8A29831BFF}" dt="2022-05-22T05:22:18.819" v="13333"/>
        <pc:sldMkLst>
          <pc:docMk/>
          <pc:sldMk cId="2734678909" sldId="315"/>
        </pc:sldMkLst>
        <pc:spChg chg="mod">
          <ac:chgData name="Sudvarg, Marion" userId="2bb9b31b-5f3c-4f72-8e1f-41eb276ee9c6" providerId="ADAL" clId="{31021B10-09B2-4437-B3BA-FE8A29831BFF}" dt="2022-05-14T05:35:53.487" v="8268" actId="20577"/>
          <ac:spMkLst>
            <pc:docMk/>
            <pc:sldMk cId="2734678909" sldId="315"/>
            <ac:spMk id="2" creationId="{F653B337-9C5A-3CDD-42BB-FF648E5B7289}"/>
          </ac:spMkLst>
        </pc:spChg>
        <pc:spChg chg="del">
          <ac:chgData name="Sudvarg, Marion" userId="2bb9b31b-5f3c-4f72-8e1f-41eb276ee9c6" providerId="ADAL" clId="{31021B10-09B2-4437-B3BA-FE8A29831BFF}" dt="2022-05-14T05:39:41.320" v="8465" actId="478"/>
          <ac:spMkLst>
            <pc:docMk/>
            <pc:sldMk cId="2734678909" sldId="315"/>
            <ac:spMk id="3" creationId="{B1F805D2-FD5D-2D58-DFE5-ABC3BBECD128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6" creationId="{3397D066-1E4A-3EB9-B295-9A06C2EF939E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7" creationId="{B7183E91-E63D-FD18-3BEA-FD86999F5C37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8" creationId="{F8ABAFA2-18D8-4D39-0E8A-FFAEA14BCC00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10" creationId="{A1AF326A-8FF0-2F16-DF32-5F9F8C50CE0D}"/>
          </ac:spMkLst>
        </pc:spChg>
        <pc:spChg chg="add mod">
          <ac:chgData name="Sudvarg, Marion" userId="2bb9b31b-5f3c-4f72-8e1f-41eb276ee9c6" providerId="ADAL" clId="{31021B10-09B2-4437-B3BA-FE8A29831BFF}" dt="2022-05-14T05:43:02.367" v="8479" actId="208"/>
          <ac:spMkLst>
            <pc:docMk/>
            <pc:sldMk cId="2734678909" sldId="315"/>
            <ac:spMk id="13" creationId="{5D40B008-3792-BF6C-DE34-5ADFAD8DABDE}"/>
          </ac:spMkLst>
        </pc:spChg>
        <pc:spChg chg="add mod">
          <ac:chgData name="Sudvarg, Marion" userId="2bb9b31b-5f3c-4f72-8e1f-41eb276ee9c6" providerId="ADAL" clId="{31021B10-09B2-4437-B3BA-FE8A29831BFF}" dt="2022-05-14T05:43:02.367" v="8479" actId="208"/>
          <ac:spMkLst>
            <pc:docMk/>
            <pc:sldMk cId="2734678909" sldId="315"/>
            <ac:spMk id="14" creationId="{FD4484A4-C748-F9C9-F686-6EE0439196DF}"/>
          </ac:spMkLst>
        </pc:spChg>
        <pc:spChg chg="add mod">
          <ac:chgData name="Sudvarg, Marion" userId="2bb9b31b-5f3c-4f72-8e1f-41eb276ee9c6" providerId="ADAL" clId="{31021B10-09B2-4437-B3BA-FE8A29831BFF}" dt="2022-05-14T05:43:02.367" v="8479" actId="208"/>
          <ac:spMkLst>
            <pc:docMk/>
            <pc:sldMk cId="2734678909" sldId="315"/>
            <ac:spMk id="15" creationId="{1084809C-781C-B539-2B07-4B1D8D92676C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16" creationId="{0439A906-10F3-5EDB-8C9B-0F1336610128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17" creationId="{C15B17B1-A3EC-F7AA-4964-191461DB1322}"/>
          </ac:spMkLst>
        </pc:spChg>
        <pc:spChg chg="add mod">
          <ac:chgData name="Sudvarg, Marion" userId="2bb9b31b-5f3c-4f72-8e1f-41eb276ee9c6" providerId="ADAL" clId="{31021B10-09B2-4437-B3BA-FE8A29831BFF}" dt="2022-05-14T05:42:44.329" v="8478" actId="693"/>
          <ac:spMkLst>
            <pc:docMk/>
            <pc:sldMk cId="2734678909" sldId="315"/>
            <ac:spMk id="18" creationId="{15DFED02-FCB2-2877-3B91-73AC1C94EDEB}"/>
          </ac:spMkLst>
        </pc:spChg>
        <pc:spChg chg="add mod">
          <ac:chgData name="Sudvarg, Marion" userId="2bb9b31b-5f3c-4f72-8e1f-41eb276ee9c6" providerId="ADAL" clId="{31021B10-09B2-4437-B3BA-FE8A29831BFF}" dt="2022-05-14T05:45:14.050" v="8489" actId="207"/>
          <ac:spMkLst>
            <pc:docMk/>
            <pc:sldMk cId="2734678909" sldId="315"/>
            <ac:spMk id="19" creationId="{F6420E5F-952C-4562-9DCD-A63246FA171B}"/>
          </ac:spMkLst>
        </pc:spChg>
        <pc:spChg chg="add mod">
          <ac:chgData name="Sudvarg, Marion" userId="2bb9b31b-5f3c-4f72-8e1f-41eb276ee9c6" providerId="ADAL" clId="{31021B10-09B2-4437-B3BA-FE8A29831BFF}" dt="2022-05-14T05:42:44.329" v="8478" actId="693"/>
          <ac:spMkLst>
            <pc:docMk/>
            <pc:sldMk cId="2734678909" sldId="315"/>
            <ac:spMk id="20" creationId="{70A82A33-CF00-E906-8856-39A1DF4890B4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3" creationId="{521B9EDD-A635-87AB-1F5E-85A0B5F5701A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4" creationId="{52F48139-B993-C4B4-EE03-5BF271746FAF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5" creationId="{E0FF4255-44A2-E9F2-08E1-A43B87CBAAAD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36" creationId="{CF7058BF-1298-CD28-BFBD-EFA4AEF1B69B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7" creationId="{235F256F-04D5-7611-E9F1-CC55CE690235}"/>
          </ac:spMkLst>
        </pc:spChg>
        <pc:spChg chg="add mod">
          <ac:chgData name="Sudvarg, Marion" userId="2bb9b31b-5f3c-4f72-8e1f-41eb276ee9c6" providerId="ADAL" clId="{31021B10-09B2-4437-B3BA-FE8A29831BFF}" dt="2022-05-14T05:55:58.499" v="9340" actId="14100"/>
          <ac:spMkLst>
            <pc:docMk/>
            <pc:sldMk cId="2734678909" sldId="315"/>
            <ac:spMk id="40" creationId="{7CBFE086-85D6-F3B6-3FED-E28A7020CCA9}"/>
          </ac:spMkLst>
        </pc:spChg>
        <pc:cxnChg chg="add mod">
          <ac:chgData name="Sudvarg, Marion" userId="2bb9b31b-5f3c-4f72-8e1f-41eb276ee9c6" providerId="ADAL" clId="{31021B10-09B2-4437-B3BA-FE8A29831BFF}" dt="2022-05-14T05:41:03.536" v="8472" actId="1035"/>
          <ac:cxnSpMkLst>
            <pc:docMk/>
            <pc:sldMk cId="2734678909" sldId="315"/>
            <ac:cxnSpMk id="9" creationId="{785D8A86-90D8-704D-1775-286B6E6E1EF7}"/>
          </ac:cxnSpMkLst>
        </pc:cxnChg>
        <pc:cxnChg chg="add mod">
          <ac:chgData name="Sudvarg, Marion" userId="2bb9b31b-5f3c-4f72-8e1f-41eb276ee9c6" providerId="ADAL" clId="{31021B10-09B2-4437-B3BA-FE8A29831BFF}" dt="2022-05-14T05:41:03.536" v="8472" actId="1035"/>
          <ac:cxnSpMkLst>
            <pc:docMk/>
            <pc:sldMk cId="2734678909" sldId="315"/>
            <ac:cxnSpMk id="11" creationId="{A8BA8809-55C9-CCA6-6834-A5D502400468}"/>
          </ac:cxnSpMkLst>
        </pc:cxnChg>
        <pc:cxnChg chg="add mod">
          <ac:chgData name="Sudvarg, Marion" userId="2bb9b31b-5f3c-4f72-8e1f-41eb276ee9c6" providerId="ADAL" clId="{31021B10-09B2-4437-B3BA-FE8A29831BFF}" dt="2022-05-14T05:41:03.536" v="8472" actId="1035"/>
          <ac:cxnSpMkLst>
            <pc:docMk/>
            <pc:sldMk cId="2734678909" sldId="315"/>
            <ac:cxnSpMk id="12" creationId="{2F71CCCC-526A-A7DD-F7A4-808DE562370D}"/>
          </ac:cxnSpMkLst>
        </pc:cxnChg>
        <pc:cxnChg chg="add mod">
          <ac:chgData name="Sudvarg, Marion" userId="2bb9b31b-5f3c-4f72-8e1f-41eb276ee9c6" providerId="ADAL" clId="{31021B10-09B2-4437-B3BA-FE8A29831BFF}" dt="2022-05-14T05:43:02.367" v="8479" actId="208"/>
          <ac:cxnSpMkLst>
            <pc:docMk/>
            <pc:sldMk cId="2734678909" sldId="315"/>
            <ac:cxnSpMk id="21" creationId="{5E172C1A-4C5C-C57B-A204-E80D822D0D6E}"/>
          </ac:cxnSpMkLst>
        </pc:cxnChg>
        <pc:cxnChg chg="add mod">
          <ac:chgData name="Sudvarg, Marion" userId="2bb9b31b-5f3c-4f72-8e1f-41eb276ee9c6" providerId="ADAL" clId="{31021B10-09B2-4437-B3BA-FE8A29831BFF}" dt="2022-05-14T05:43:02.367" v="8479" actId="208"/>
          <ac:cxnSpMkLst>
            <pc:docMk/>
            <pc:sldMk cId="2734678909" sldId="315"/>
            <ac:cxnSpMk id="22" creationId="{B21F00D1-DB51-92A4-7DE7-EF78B197BBB9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3" creationId="{6534DF7C-029A-B24C-374B-3A83E2F08FA5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4" creationId="{371CA8F7-4939-A1CA-FBB6-EFBDBB71946F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5" creationId="{5404D14A-BE0C-922E-D340-53D251DEF01B}"/>
          </ac:cxnSpMkLst>
        </pc:cxnChg>
        <pc:cxnChg chg="add mod ord">
          <ac:chgData name="Sudvarg, Marion" userId="2bb9b31b-5f3c-4f72-8e1f-41eb276ee9c6" providerId="ADAL" clId="{31021B10-09B2-4437-B3BA-FE8A29831BFF}" dt="2022-05-14T05:44:59.961" v="8488" actId="166"/>
          <ac:cxnSpMkLst>
            <pc:docMk/>
            <pc:sldMk cId="2734678909" sldId="315"/>
            <ac:cxnSpMk id="26" creationId="{C347F0D2-F41D-B5A0-4C15-F5318B12E986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7" creationId="{35051BF5-4762-59BB-6E0F-28618FCCF1BF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8" creationId="{D9F4401C-F103-CB7B-6B07-754A0E240F9C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9" creationId="{6B1A0BA3-6E8B-9312-B651-C13C07FFFDDD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30" creationId="{AC17F240-2A5E-2F92-0576-F06856BB7D3F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31" creationId="{84A52F34-65D6-8FA7-8184-9980CF3C25FE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32" creationId="{73F76E15-A19C-6186-5DF3-C5A1759CB462}"/>
          </ac:cxnSpMkLst>
        </pc:cxnChg>
        <pc:cxnChg chg="add mod">
          <ac:chgData name="Sudvarg, Marion" userId="2bb9b31b-5f3c-4f72-8e1f-41eb276ee9c6" providerId="ADAL" clId="{31021B10-09B2-4437-B3BA-FE8A29831BFF}" dt="2022-05-14T05:41:39.788" v="8474" actId="13822"/>
          <ac:cxnSpMkLst>
            <pc:docMk/>
            <pc:sldMk cId="2734678909" sldId="315"/>
            <ac:cxnSpMk id="39" creationId="{425404A2-A461-0F92-48D0-59F85330DA8F}"/>
          </ac:cxnSpMkLst>
        </pc:cxnChg>
      </pc:sldChg>
      <pc:sldChg chg="modSp new del mod ord modShow modNotesTx">
        <pc:chgData name="Sudvarg, Marion" userId="2bb9b31b-5f3c-4f72-8e1f-41eb276ee9c6" providerId="ADAL" clId="{31021B10-09B2-4437-B3BA-FE8A29831BFF}" dt="2022-05-31T21:53:25.771" v="18402" actId="47"/>
        <pc:sldMkLst>
          <pc:docMk/>
          <pc:sldMk cId="378866923" sldId="316"/>
        </pc:sldMkLst>
        <pc:spChg chg="mod">
          <ac:chgData name="Sudvarg, Marion" userId="2bb9b31b-5f3c-4f72-8e1f-41eb276ee9c6" providerId="ADAL" clId="{31021B10-09B2-4437-B3BA-FE8A29831BFF}" dt="2022-05-14T14:22:31.665" v="9512" actId="20577"/>
          <ac:spMkLst>
            <pc:docMk/>
            <pc:sldMk cId="378866923" sldId="316"/>
            <ac:spMk id="2" creationId="{870588C0-52CA-6254-226F-3F9E13DAFA74}"/>
          </ac:spMkLst>
        </pc:spChg>
        <pc:spChg chg="mod">
          <ac:chgData name="Sudvarg, Marion" userId="2bb9b31b-5f3c-4f72-8e1f-41eb276ee9c6" providerId="ADAL" clId="{31021B10-09B2-4437-B3BA-FE8A29831BFF}" dt="2022-05-14T14:41:46.093" v="10753" actId="114"/>
          <ac:spMkLst>
            <pc:docMk/>
            <pc:sldMk cId="378866923" sldId="316"/>
            <ac:spMk id="3" creationId="{9183974D-8727-44FD-6A36-9DF29470C521}"/>
          </ac:spMkLst>
        </pc:spChg>
      </pc:sldChg>
      <pc:sldChg chg="add mod ord modShow">
        <pc:chgData name="Sudvarg, Marion" userId="2bb9b31b-5f3c-4f72-8e1f-41eb276ee9c6" providerId="ADAL" clId="{31021B10-09B2-4437-B3BA-FE8A29831BFF}" dt="2022-05-31T21:53:10.057" v="18397"/>
        <pc:sldMkLst>
          <pc:docMk/>
          <pc:sldMk cId="3892648464" sldId="317"/>
        </pc:sldMkLst>
      </pc:sldChg>
      <pc:sldChg chg="modSp new del mod modNotesTx">
        <pc:chgData name="Sudvarg, Marion" userId="2bb9b31b-5f3c-4f72-8e1f-41eb276ee9c6" providerId="ADAL" clId="{31021B10-09B2-4437-B3BA-FE8A29831BFF}" dt="2022-05-31T21:24:32.408" v="17563" actId="47"/>
        <pc:sldMkLst>
          <pc:docMk/>
          <pc:sldMk cId="822663426" sldId="318"/>
        </pc:sldMkLst>
        <pc:spChg chg="mod">
          <ac:chgData name="Sudvarg, Marion" userId="2bb9b31b-5f3c-4f72-8e1f-41eb276ee9c6" providerId="ADAL" clId="{31021B10-09B2-4437-B3BA-FE8A29831BFF}" dt="2022-05-22T05:20:21.301" v="13331" actId="5793"/>
          <ac:spMkLst>
            <pc:docMk/>
            <pc:sldMk cId="822663426" sldId="318"/>
            <ac:spMk id="2" creationId="{A8951957-7D8A-C61D-464C-52658BF64148}"/>
          </ac:spMkLst>
        </pc:spChg>
      </pc:sldChg>
      <pc:sldChg chg="add mod modShow">
        <pc:chgData name="Sudvarg, Marion" userId="2bb9b31b-5f3c-4f72-8e1f-41eb276ee9c6" providerId="ADAL" clId="{31021B10-09B2-4437-B3BA-FE8A29831BFF}" dt="2022-05-20T19:31:31.322" v="12973" actId="729"/>
        <pc:sldMkLst>
          <pc:docMk/>
          <pc:sldMk cId="459093977" sldId="319"/>
        </pc:sldMkLst>
      </pc:sldChg>
      <pc:sldChg chg="add mod ord modShow">
        <pc:chgData name="Sudvarg, Marion" userId="2bb9b31b-5f3c-4f72-8e1f-41eb276ee9c6" providerId="ADAL" clId="{31021B10-09B2-4437-B3BA-FE8A29831BFF}" dt="2022-05-31T21:53:12.865" v="18399"/>
        <pc:sldMkLst>
          <pc:docMk/>
          <pc:sldMk cId="4109977211" sldId="320"/>
        </pc:sldMkLst>
      </pc:sldChg>
      <pc:sldChg chg="modSp new mod ord modNotesTx">
        <pc:chgData name="Sudvarg, Marion" userId="2bb9b31b-5f3c-4f72-8e1f-41eb276ee9c6" providerId="ADAL" clId="{31021B10-09B2-4437-B3BA-FE8A29831BFF}" dt="2022-06-02T02:53:30.352" v="19010" actId="20577"/>
        <pc:sldMkLst>
          <pc:docMk/>
          <pc:sldMk cId="3865874017" sldId="321"/>
        </pc:sldMkLst>
        <pc:spChg chg="mod">
          <ac:chgData name="Sudvarg, Marion" userId="2bb9b31b-5f3c-4f72-8e1f-41eb276ee9c6" providerId="ADAL" clId="{31021B10-09B2-4437-B3BA-FE8A29831BFF}" dt="2022-05-31T19:47:52.963" v="14989" actId="20577"/>
          <ac:spMkLst>
            <pc:docMk/>
            <pc:sldMk cId="3865874017" sldId="321"/>
            <ac:spMk id="2" creationId="{F144D0CB-110E-D9F3-B394-57AB33386366}"/>
          </ac:spMkLst>
        </pc:spChg>
        <pc:spChg chg="mod">
          <ac:chgData name="Sudvarg, Marion" userId="2bb9b31b-5f3c-4f72-8e1f-41eb276ee9c6" providerId="ADAL" clId="{31021B10-09B2-4437-B3BA-FE8A29831BFF}" dt="2022-06-02T02:53:30.352" v="19010" actId="20577"/>
          <ac:spMkLst>
            <pc:docMk/>
            <pc:sldMk cId="3865874017" sldId="321"/>
            <ac:spMk id="3" creationId="{5F3473C0-2246-BD16-1E2B-4CDD2C497170}"/>
          </ac:spMkLst>
        </pc:spChg>
      </pc:sldChg>
      <pc:sldChg chg="modSp add mod">
        <pc:chgData name="Sudvarg, Marion" userId="2bb9b31b-5f3c-4f72-8e1f-41eb276ee9c6" providerId="ADAL" clId="{31021B10-09B2-4437-B3BA-FE8A29831BFF}" dt="2022-06-01T05:04:02.658" v="18946" actId="20577"/>
        <pc:sldMkLst>
          <pc:docMk/>
          <pc:sldMk cId="3228702830" sldId="322"/>
        </pc:sldMkLst>
        <pc:spChg chg="mod">
          <ac:chgData name="Sudvarg, Marion" userId="2bb9b31b-5f3c-4f72-8e1f-41eb276ee9c6" providerId="ADAL" clId="{31021B10-09B2-4437-B3BA-FE8A29831BFF}" dt="2022-05-31T05:30:15.828" v="14547" actId="6549"/>
          <ac:spMkLst>
            <pc:docMk/>
            <pc:sldMk cId="3228702830" sldId="322"/>
            <ac:spMk id="2" creationId="{39F6E61E-1473-2083-DAE4-61774AE1D5BC}"/>
          </ac:spMkLst>
        </pc:spChg>
        <pc:spChg chg="mod">
          <ac:chgData name="Sudvarg, Marion" userId="2bb9b31b-5f3c-4f72-8e1f-41eb276ee9c6" providerId="ADAL" clId="{31021B10-09B2-4437-B3BA-FE8A29831BFF}" dt="2022-06-01T05:04:02.658" v="18946" actId="20577"/>
          <ac:spMkLst>
            <pc:docMk/>
            <pc:sldMk cId="3228702830" sldId="322"/>
            <ac:spMk id="3" creationId="{454784A9-A604-0B62-D20A-3E5502679711}"/>
          </ac:spMkLst>
        </pc:spChg>
      </pc:sldChg>
      <pc:sldChg chg="modSp add mod modNotesTx">
        <pc:chgData name="Sudvarg, Marion" userId="2bb9b31b-5f3c-4f72-8e1f-41eb276ee9c6" providerId="ADAL" clId="{31021B10-09B2-4437-B3BA-FE8A29831BFF}" dt="2022-05-31T21:52:12.672" v="18363" actId="20577"/>
        <pc:sldMkLst>
          <pc:docMk/>
          <pc:sldMk cId="1313781149" sldId="323"/>
        </pc:sldMkLst>
        <pc:spChg chg="mod">
          <ac:chgData name="Sudvarg, Marion" userId="2bb9b31b-5f3c-4f72-8e1f-41eb276ee9c6" providerId="ADAL" clId="{31021B10-09B2-4437-B3BA-FE8A29831BFF}" dt="2022-05-31T21:52:12.672" v="18363" actId="20577"/>
          <ac:spMkLst>
            <pc:docMk/>
            <pc:sldMk cId="1313781149" sldId="323"/>
            <ac:spMk id="3" creationId="{9183974D-8727-44FD-6A36-9DF29470C521}"/>
          </ac:spMkLst>
        </pc:spChg>
      </pc:sldChg>
      <pc:sldChg chg="add del">
        <pc:chgData name="Sudvarg, Marion" userId="2bb9b31b-5f3c-4f72-8e1f-41eb276ee9c6" providerId="ADAL" clId="{31021B10-09B2-4437-B3BA-FE8A29831BFF}" dt="2022-05-31T21:52:48.932" v="18391" actId="47"/>
        <pc:sldMkLst>
          <pc:docMk/>
          <pc:sldMk cId="3698435666" sldId="324"/>
        </pc:sldMkLst>
      </pc:sldChg>
      <pc:sldChg chg="add modTransition modAnim">
        <pc:chgData name="Sudvarg, Marion" userId="2bb9b31b-5f3c-4f72-8e1f-41eb276ee9c6" providerId="ADAL" clId="{31021B10-09B2-4437-B3BA-FE8A29831BFF}" dt="2022-05-31T21:07:51.812" v="16444"/>
        <pc:sldMkLst>
          <pc:docMk/>
          <pc:sldMk cId="2062244151" sldId="325"/>
        </pc:sldMkLst>
      </pc:sldChg>
      <pc:sldChg chg="addSp delSp modSp add mod modNotesTx">
        <pc:chgData name="Sudvarg, Marion" userId="2bb9b31b-5f3c-4f72-8e1f-41eb276ee9c6" providerId="ADAL" clId="{31021B10-09B2-4437-B3BA-FE8A29831BFF}" dt="2022-06-02T03:22:14.408" v="20639" actId="20577"/>
        <pc:sldMkLst>
          <pc:docMk/>
          <pc:sldMk cId="2847320174" sldId="326"/>
        </pc:sldMkLst>
        <pc:spChg chg="mod">
          <ac:chgData name="Sudvarg, Marion" userId="2bb9b31b-5f3c-4f72-8e1f-41eb276ee9c6" providerId="ADAL" clId="{31021B10-09B2-4437-B3BA-FE8A29831BFF}" dt="2022-05-31T22:13:16.567" v="18840" actId="20577"/>
          <ac:spMkLst>
            <pc:docMk/>
            <pc:sldMk cId="2847320174" sldId="326"/>
            <ac:spMk id="2" creationId="{A1EF2C29-5036-14DA-86E3-FB3BE477D6E7}"/>
          </ac:spMkLst>
        </pc:spChg>
        <pc:spChg chg="add mod">
          <ac:chgData name="Sudvarg, Marion" userId="2bb9b31b-5f3c-4f72-8e1f-41eb276ee9c6" providerId="ADAL" clId="{31021B10-09B2-4437-B3BA-FE8A29831BFF}" dt="2022-06-02T03:21:01.358" v="20596" actId="20577"/>
          <ac:spMkLst>
            <pc:docMk/>
            <pc:sldMk cId="2847320174" sldId="326"/>
            <ac:spMk id="7" creationId="{902F1713-0CD3-E608-A8F9-C3451670432B}"/>
          </ac:spMkLst>
        </pc:spChg>
        <pc:spChg chg="del">
          <ac:chgData name="Sudvarg, Marion" userId="2bb9b31b-5f3c-4f72-8e1f-41eb276ee9c6" providerId="ADAL" clId="{31021B10-09B2-4437-B3BA-FE8A29831BFF}" dt="2022-05-31T22:13:20.147" v="18841" actId="478"/>
          <ac:spMkLst>
            <pc:docMk/>
            <pc:sldMk cId="2847320174" sldId="326"/>
            <ac:spMk id="8" creationId="{324FD11C-78E6-94F5-45DC-8CCAFCF1B1D5}"/>
          </ac:spMkLst>
        </pc:spChg>
        <pc:spChg chg="del mod">
          <ac:chgData name="Sudvarg, Marion" userId="2bb9b31b-5f3c-4f72-8e1f-41eb276ee9c6" providerId="ADAL" clId="{31021B10-09B2-4437-B3BA-FE8A29831BFF}" dt="2022-05-31T22:13:30.218" v="18846" actId="478"/>
          <ac:spMkLst>
            <pc:docMk/>
            <pc:sldMk cId="2847320174" sldId="326"/>
            <ac:spMk id="9" creationId="{F4C967DB-8FB4-B7FB-09E5-E00C07365DAA}"/>
          </ac:spMkLst>
        </pc:spChg>
        <pc:graphicFrameChg chg="del">
          <ac:chgData name="Sudvarg, Marion" userId="2bb9b31b-5f3c-4f72-8e1f-41eb276ee9c6" providerId="ADAL" clId="{31021B10-09B2-4437-B3BA-FE8A29831BFF}" dt="2022-05-31T22:13:21.333" v="18842" actId="478"/>
          <ac:graphicFrameMkLst>
            <pc:docMk/>
            <pc:sldMk cId="2847320174" sldId="326"/>
            <ac:graphicFrameMk id="6" creationId="{622C67CE-85B8-4EC4-037F-C0742371EA65}"/>
          </ac:graphicFrameMkLst>
        </pc:graphicFrameChg>
        <pc:graphicFrameChg chg="mod">
          <ac:chgData name="Sudvarg, Marion" userId="2bb9b31b-5f3c-4f72-8e1f-41eb276ee9c6" providerId="ADAL" clId="{31021B10-09B2-4437-B3BA-FE8A29831BFF}" dt="2022-05-31T22:15:10.659" v="18871" actId="255"/>
          <ac:graphicFrameMkLst>
            <pc:docMk/>
            <pc:sldMk cId="2847320174" sldId="326"/>
            <ac:graphicFrameMk id="10" creationId="{C207966C-ABFD-4131-9E7B-FAAC14C426F3}"/>
          </ac:graphicFrameMkLst>
        </pc:graphicFrameChg>
      </pc:sldChg>
      <pc:sldMasterChg chg="modSp modSldLayout">
        <pc:chgData name="Sudvarg, Marion" userId="2bb9b31b-5f3c-4f72-8e1f-41eb276ee9c6" providerId="ADAL" clId="{31021B10-09B2-4437-B3BA-FE8A29831BFF}" dt="2022-05-12T01:24:22.125" v="2961" actId="207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31021B10-09B2-4437-B3BA-FE8A29831BFF}" dt="2022-05-12T01:24:22.125" v="2961" actId="207"/>
          <ac:spMkLst>
            <pc:docMk/>
            <pc:sldMasterMk cId="1193365014" sldId="2147483660"/>
            <ac:spMk id="2" creationId="{00000000-0000-0000-0000-000000000000}"/>
          </ac:spMkLst>
        </pc:spChg>
        <pc:spChg chg="mod">
          <ac:chgData name="Sudvarg, Marion" userId="2bb9b31b-5f3c-4f72-8e1f-41eb276ee9c6" providerId="ADAL" clId="{31021B10-09B2-4437-B3BA-FE8A29831BFF}" dt="2022-05-06T19:21:36.597" v="195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12T01:23:58.773" v="2960" actId="207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31021B10-09B2-4437-B3BA-FE8A29831BFF}" dt="2022-05-12T01:23:58.773" v="2960" actId="207"/>
            <ac:spMkLst>
              <pc:docMk/>
              <pc:sldMasterMk cId="1193365014" sldId="2147483660"/>
              <pc:sldLayoutMk cId="4119517090" sldId="2147483662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Marion Sudvarg" userId="2bb9b31b-5f3c-4f72-8e1f-41eb276ee9c6" providerId="ADAL" clId="{AB60D647-5A86-4425-A1C6-DA1467560F14}"/>
    <pc:docChg chg="undo custSel modSld">
      <pc:chgData name="Marion Sudvarg" userId="2bb9b31b-5f3c-4f72-8e1f-41eb276ee9c6" providerId="ADAL" clId="{AB60D647-5A86-4425-A1C6-DA1467560F14}" dt="2022-08-15T15:42:23.559" v="53" actId="27636"/>
      <pc:docMkLst>
        <pc:docMk/>
      </pc:docMkLst>
      <pc:sldChg chg="modSp mod">
        <pc:chgData name="Marion Sudvarg" userId="2bb9b31b-5f3c-4f72-8e1f-41eb276ee9c6" providerId="ADAL" clId="{AB60D647-5A86-4425-A1C6-DA1467560F14}" dt="2022-08-15T15:42:23.559" v="53" actId="27636"/>
        <pc:sldMkLst>
          <pc:docMk/>
          <pc:sldMk cId="1995796561" sldId="276"/>
        </pc:sldMkLst>
        <pc:spChg chg="mod">
          <ac:chgData name="Marion Sudvarg" userId="2bb9b31b-5f3c-4f72-8e1f-41eb276ee9c6" providerId="ADAL" clId="{AB60D647-5A86-4425-A1C6-DA1467560F14}" dt="2022-08-15T15:42:23.559" v="53" actId="27636"/>
          <ac:spMkLst>
            <pc:docMk/>
            <pc:sldMk cId="1995796561" sldId="276"/>
            <ac:spMk id="3" creationId="{4B57DB40-B125-D992-66E5-8D02888C3B7D}"/>
          </ac:spMkLst>
        </pc:spChg>
      </pc:sldChg>
      <pc:sldChg chg="modSp mod">
        <pc:chgData name="Marion Sudvarg" userId="2bb9b31b-5f3c-4f72-8e1f-41eb276ee9c6" providerId="ADAL" clId="{AB60D647-5A86-4425-A1C6-DA1467560F14}" dt="2022-08-15T15:37:35.149" v="43" actId="14100"/>
        <pc:sldMkLst>
          <pc:docMk/>
          <pc:sldMk cId="3718108160" sldId="278"/>
        </pc:sldMkLst>
        <pc:spChg chg="mod">
          <ac:chgData name="Marion Sudvarg" userId="2bb9b31b-5f3c-4f72-8e1f-41eb276ee9c6" providerId="ADAL" clId="{AB60D647-5A86-4425-A1C6-DA1467560F14}" dt="2022-08-15T15:37:35.149" v="43" actId="14100"/>
          <ac:spMkLst>
            <pc:docMk/>
            <pc:sldMk cId="3718108160" sldId="278"/>
            <ac:spMk id="3" creationId="{D14FDF28-914C-CA49-7A05-4C6A12B0446F}"/>
          </ac:spMkLst>
        </pc:spChg>
      </pc:sldChg>
      <pc:sldChg chg="modSp mod">
        <pc:chgData name="Marion Sudvarg" userId="2bb9b31b-5f3c-4f72-8e1f-41eb276ee9c6" providerId="ADAL" clId="{AB60D647-5A86-4425-A1C6-DA1467560F14}" dt="2022-08-15T15:36:17.784" v="21" actId="20577"/>
        <pc:sldMkLst>
          <pc:docMk/>
          <pc:sldMk cId="447438854" sldId="283"/>
        </pc:sldMkLst>
        <pc:spChg chg="mod">
          <ac:chgData name="Marion Sudvarg" userId="2bb9b31b-5f3c-4f72-8e1f-41eb276ee9c6" providerId="ADAL" clId="{AB60D647-5A86-4425-A1C6-DA1467560F14}" dt="2022-08-15T15:36:17.784" v="21" actId="20577"/>
          <ac:spMkLst>
            <pc:docMk/>
            <pc:sldMk cId="447438854" sldId="283"/>
            <ac:spMk id="3" creationId="{0554BB23-E1E6-8D0C-DA76-02A597B3F955}"/>
          </ac:spMkLst>
        </pc:spChg>
      </pc:sldChg>
      <pc:sldChg chg="modSp mod">
        <pc:chgData name="Marion Sudvarg" userId="2bb9b31b-5f3c-4f72-8e1f-41eb276ee9c6" providerId="ADAL" clId="{AB60D647-5A86-4425-A1C6-DA1467560F14}" dt="2022-08-15T15:36:58.606" v="35" actId="14100"/>
        <pc:sldMkLst>
          <pc:docMk/>
          <pc:sldMk cId="3216391509" sldId="285"/>
        </pc:sldMkLst>
        <pc:spChg chg="mod">
          <ac:chgData name="Marion Sudvarg" userId="2bb9b31b-5f3c-4f72-8e1f-41eb276ee9c6" providerId="ADAL" clId="{AB60D647-5A86-4425-A1C6-DA1467560F14}" dt="2022-08-15T15:36:58.606" v="35" actId="14100"/>
          <ac:spMkLst>
            <pc:docMk/>
            <pc:sldMk cId="3216391509" sldId="285"/>
            <ac:spMk id="3" creationId="{33D859B8-A28B-9E01-0818-6AC8F6544C29}"/>
          </ac:spMkLst>
        </pc:spChg>
      </pc:sldChg>
      <pc:sldChg chg="addSp delSp modSp mod">
        <pc:chgData name="Marion Sudvarg" userId="2bb9b31b-5f3c-4f72-8e1f-41eb276ee9c6" providerId="ADAL" clId="{AB60D647-5A86-4425-A1C6-DA1467560F14}" dt="2022-08-15T15:35:49.118" v="15" actId="1076"/>
        <pc:sldMkLst>
          <pc:docMk/>
          <pc:sldMk cId="2097323039" sldId="288"/>
        </pc:sldMkLst>
        <pc:spChg chg="mod">
          <ac:chgData name="Marion Sudvarg" userId="2bb9b31b-5f3c-4f72-8e1f-41eb276ee9c6" providerId="ADAL" clId="{AB60D647-5A86-4425-A1C6-DA1467560F14}" dt="2022-08-15T15:34:26.747" v="8" actId="14100"/>
          <ac:spMkLst>
            <pc:docMk/>
            <pc:sldMk cId="2097323039" sldId="288"/>
            <ac:spMk id="3" creationId="{B79FA41D-2147-3D88-5334-526C23994AC4}"/>
          </ac:spMkLst>
        </pc:spChg>
        <pc:spChg chg="mod">
          <ac:chgData name="Marion Sudvarg" userId="2bb9b31b-5f3c-4f72-8e1f-41eb276ee9c6" providerId="ADAL" clId="{AB60D647-5A86-4425-A1C6-DA1467560F14}" dt="2022-08-15T15:35:04.230" v="12" actId="1076"/>
          <ac:spMkLst>
            <pc:docMk/>
            <pc:sldMk cId="2097323039" sldId="288"/>
            <ac:spMk id="8" creationId="{ABBE3D25-C8DD-0582-3DA8-C1F4034038BB}"/>
          </ac:spMkLst>
        </pc:spChg>
        <pc:picChg chg="mod">
          <ac:chgData name="Marion Sudvarg" userId="2bb9b31b-5f3c-4f72-8e1f-41eb276ee9c6" providerId="ADAL" clId="{AB60D647-5A86-4425-A1C6-DA1467560F14}" dt="2022-08-15T15:35:49.118" v="15" actId="1076"/>
          <ac:picMkLst>
            <pc:docMk/>
            <pc:sldMk cId="2097323039" sldId="288"/>
            <ac:picMk id="7" creationId="{2ED3C3A4-2419-F0BE-301E-0920D84C0AAF}"/>
          </ac:picMkLst>
        </pc:picChg>
        <pc:cxnChg chg="add del">
          <ac:chgData name="Marion Sudvarg" userId="2bb9b31b-5f3c-4f72-8e1f-41eb276ee9c6" providerId="ADAL" clId="{AB60D647-5A86-4425-A1C6-DA1467560F14}" dt="2022-08-15T15:35:22.933" v="14" actId="11529"/>
          <ac:cxnSpMkLst>
            <pc:docMk/>
            <pc:sldMk cId="2097323039" sldId="288"/>
            <ac:cxnSpMk id="9" creationId="{B2C07C91-FA39-FD96-5413-B453F38E6AA1}"/>
          </ac:cxnSpMkLst>
        </pc:cxnChg>
      </pc:sldChg>
      <pc:sldChg chg="modSp mod">
        <pc:chgData name="Marion Sudvarg" userId="2bb9b31b-5f3c-4f72-8e1f-41eb276ee9c6" providerId="ADAL" clId="{AB60D647-5A86-4425-A1C6-DA1467560F14}" dt="2022-08-15T15:36:00.688" v="17" actId="14100"/>
        <pc:sldMkLst>
          <pc:docMk/>
          <pc:sldMk cId="729611841" sldId="289"/>
        </pc:sldMkLst>
        <pc:spChg chg="mod">
          <ac:chgData name="Marion Sudvarg" userId="2bb9b31b-5f3c-4f72-8e1f-41eb276ee9c6" providerId="ADAL" clId="{AB60D647-5A86-4425-A1C6-DA1467560F14}" dt="2022-08-15T15:36:00.688" v="17" actId="14100"/>
          <ac:spMkLst>
            <pc:docMk/>
            <pc:sldMk cId="729611841" sldId="289"/>
            <ac:spMk id="3" creationId="{CC408C47-2449-3714-348E-A9347C716102}"/>
          </ac:spMkLst>
        </pc:spChg>
      </pc:sldChg>
      <pc:sldChg chg="modSp mod">
        <pc:chgData name="Marion Sudvarg" userId="2bb9b31b-5f3c-4f72-8e1f-41eb276ee9c6" providerId="ADAL" clId="{AB60D647-5A86-4425-A1C6-DA1467560F14}" dt="2022-08-15T15:39:35.336" v="46" actId="27636"/>
        <pc:sldMkLst>
          <pc:docMk/>
          <pc:sldMk cId="4017660440" sldId="298"/>
        </pc:sldMkLst>
        <pc:spChg chg="mod">
          <ac:chgData name="Marion Sudvarg" userId="2bb9b31b-5f3c-4f72-8e1f-41eb276ee9c6" providerId="ADAL" clId="{AB60D647-5A86-4425-A1C6-DA1467560F14}" dt="2022-08-15T15:39:35.336" v="46" actId="27636"/>
          <ac:spMkLst>
            <pc:docMk/>
            <pc:sldMk cId="4017660440" sldId="298"/>
            <ac:spMk id="3" creationId="{F1439612-5F37-E9EF-B6B3-57AD1D4750A3}"/>
          </ac:spMkLst>
        </pc:spChg>
      </pc:sldChg>
    </pc:docChg>
  </pc:docChgLst>
  <pc:docChgLst>
    <pc:chgData name="Sudvarg, Marion" userId="S::msudvarg@wustl.edu::2bb9b31b-5f3c-4f72-8e1f-41eb276ee9c6" providerId="AD" clId="Web-{2C421AC6-18A9-ECB7-F2FA-2BF6C8F4D74F}"/>
    <pc:docChg chg="modSld">
      <pc:chgData name="Sudvarg, Marion" userId="S::msudvarg@wustl.edu::2bb9b31b-5f3c-4f72-8e1f-41eb276ee9c6" providerId="AD" clId="Web-{2C421AC6-18A9-ECB7-F2FA-2BF6C8F4D74F}" dt="2022-08-15T15:24:44.025" v="247" actId="20577"/>
      <pc:docMkLst>
        <pc:docMk/>
      </pc:docMkLst>
      <pc:sldChg chg="modSp">
        <pc:chgData name="Sudvarg, Marion" userId="S::msudvarg@wustl.edu::2bb9b31b-5f3c-4f72-8e1f-41eb276ee9c6" providerId="AD" clId="Web-{2C421AC6-18A9-ECB7-F2FA-2BF6C8F4D74F}" dt="2022-08-15T15:04:16.287" v="22" actId="20577"/>
        <pc:sldMkLst>
          <pc:docMk/>
          <pc:sldMk cId="1995796561" sldId="276"/>
        </pc:sldMkLst>
        <pc:spChg chg="mod">
          <ac:chgData name="Sudvarg, Marion" userId="S::msudvarg@wustl.edu::2bb9b31b-5f3c-4f72-8e1f-41eb276ee9c6" providerId="AD" clId="Web-{2C421AC6-18A9-ECB7-F2FA-2BF6C8F4D74F}" dt="2022-08-15T15:04:16.287" v="22" actId="20577"/>
          <ac:spMkLst>
            <pc:docMk/>
            <pc:sldMk cId="1995796561" sldId="276"/>
            <ac:spMk id="3" creationId="{4B57DB40-B125-D992-66E5-8D02888C3B7D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07:38.569" v="62" actId="20577"/>
        <pc:sldMkLst>
          <pc:docMk/>
          <pc:sldMk cId="3718108160" sldId="278"/>
        </pc:sldMkLst>
        <pc:spChg chg="mod">
          <ac:chgData name="Sudvarg, Marion" userId="S::msudvarg@wustl.edu::2bb9b31b-5f3c-4f72-8e1f-41eb276ee9c6" providerId="AD" clId="Web-{2C421AC6-18A9-ECB7-F2FA-2BF6C8F4D74F}" dt="2022-08-15T15:07:38.569" v="62" actId="20577"/>
          <ac:spMkLst>
            <pc:docMk/>
            <pc:sldMk cId="3718108160" sldId="278"/>
            <ac:spMk id="3" creationId="{D14FDF28-914C-CA49-7A05-4C6A12B0446F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21:16.368" v="234" actId="20577"/>
        <pc:sldMkLst>
          <pc:docMk/>
          <pc:sldMk cId="447438854" sldId="283"/>
        </pc:sldMkLst>
        <pc:spChg chg="mod">
          <ac:chgData name="Sudvarg, Marion" userId="S::msudvarg@wustl.edu::2bb9b31b-5f3c-4f72-8e1f-41eb276ee9c6" providerId="AD" clId="Web-{2C421AC6-18A9-ECB7-F2FA-2BF6C8F4D74F}" dt="2022-08-15T15:21:16.368" v="234" actId="20577"/>
          <ac:spMkLst>
            <pc:docMk/>
            <pc:sldMk cId="447438854" sldId="283"/>
            <ac:spMk id="3" creationId="{0554BB23-E1E6-8D0C-DA76-02A597B3F955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24:44.025" v="247" actId="20577"/>
        <pc:sldMkLst>
          <pc:docMk/>
          <pc:sldMk cId="3216391509" sldId="285"/>
        </pc:sldMkLst>
        <pc:spChg chg="mod">
          <ac:chgData name="Sudvarg, Marion" userId="S::msudvarg@wustl.edu::2bb9b31b-5f3c-4f72-8e1f-41eb276ee9c6" providerId="AD" clId="Web-{2C421AC6-18A9-ECB7-F2FA-2BF6C8F4D74F}" dt="2022-08-15T15:24:44.025" v="247" actId="20577"/>
          <ac:spMkLst>
            <pc:docMk/>
            <pc:sldMk cId="3216391509" sldId="285"/>
            <ac:spMk id="3" creationId="{33D859B8-A28B-9E01-0818-6AC8F6544C29}"/>
          </ac:spMkLst>
        </pc:spChg>
      </pc:sldChg>
      <pc:sldChg chg="addSp modSp">
        <pc:chgData name="Sudvarg, Marion" userId="S::msudvarg@wustl.edu::2bb9b31b-5f3c-4f72-8e1f-41eb276ee9c6" providerId="AD" clId="Web-{2C421AC6-18A9-ECB7-F2FA-2BF6C8F4D74F}" dt="2022-08-15T15:15:36.351" v="92" actId="1076"/>
        <pc:sldMkLst>
          <pc:docMk/>
          <pc:sldMk cId="2097323039" sldId="288"/>
        </pc:sldMkLst>
        <pc:spChg chg="mod">
          <ac:chgData name="Sudvarg, Marion" userId="S::msudvarg@wustl.edu::2bb9b31b-5f3c-4f72-8e1f-41eb276ee9c6" providerId="AD" clId="Web-{2C421AC6-18A9-ECB7-F2FA-2BF6C8F4D74F}" dt="2022-08-15T15:15:23.742" v="88" actId="14100"/>
          <ac:spMkLst>
            <pc:docMk/>
            <pc:sldMk cId="2097323039" sldId="288"/>
            <ac:spMk id="3" creationId="{B79FA41D-2147-3D88-5334-526C23994AC4}"/>
          </ac:spMkLst>
        </pc:spChg>
        <pc:spChg chg="add mod">
          <ac:chgData name="Sudvarg, Marion" userId="S::msudvarg@wustl.edu::2bb9b31b-5f3c-4f72-8e1f-41eb276ee9c6" providerId="AD" clId="Web-{2C421AC6-18A9-ECB7-F2FA-2BF6C8F4D74F}" dt="2022-08-15T15:15:33.836" v="91" actId="1076"/>
          <ac:spMkLst>
            <pc:docMk/>
            <pc:sldMk cId="2097323039" sldId="288"/>
            <ac:spMk id="8" creationId="{ABBE3D25-C8DD-0582-3DA8-C1F4034038BB}"/>
          </ac:spMkLst>
        </pc:spChg>
        <pc:picChg chg="mod">
          <ac:chgData name="Sudvarg, Marion" userId="S::msudvarg@wustl.edu::2bb9b31b-5f3c-4f72-8e1f-41eb276ee9c6" providerId="AD" clId="Web-{2C421AC6-18A9-ECB7-F2FA-2BF6C8F4D74F}" dt="2022-08-15T15:15:36.351" v="92" actId="1076"/>
          <ac:picMkLst>
            <pc:docMk/>
            <pc:sldMk cId="2097323039" sldId="288"/>
            <ac:picMk id="7" creationId="{2ED3C3A4-2419-F0BE-301E-0920D84C0AAF}"/>
          </ac:picMkLst>
        </pc:picChg>
      </pc:sldChg>
      <pc:sldChg chg="modSp">
        <pc:chgData name="Sudvarg, Marion" userId="S::msudvarg@wustl.edu::2bb9b31b-5f3c-4f72-8e1f-41eb276ee9c6" providerId="AD" clId="Web-{2C421AC6-18A9-ECB7-F2FA-2BF6C8F4D74F}" dt="2022-08-15T15:20:17.055" v="227" actId="20577"/>
        <pc:sldMkLst>
          <pc:docMk/>
          <pc:sldMk cId="729611841" sldId="289"/>
        </pc:sldMkLst>
        <pc:spChg chg="mod">
          <ac:chgData name="Sudvarg, Marion" userId="S::msudvarg@wustl.edu::2bb9b31b-5f3c-4f72-8e1f-41eb276ee9c6" providerId="AD" clId="Web-{2C421AC6-18A9-ECB7-F2FA-2BF6C8F4D74F}" dt="2022-08-15T15:16:01.133" v="95" actId="20577"/>
          <ac:spMkLst>
            <pc:docMk/>
            <pc:sldMk cId="729611841" sldId="289"/>
            <ac:spMk id="2" creationId="{2D9E38F0-B6D0-EF5C-07E0-84E771F535A3}"/>
          </ac:spMkLst>
        </pc:spChg>
        <pc:spChg chg="mod">
          <ac:chgData name="Sudvarg, Marion" userId="S::msudvarg@wustl.edu::2bb9b31b-5f3c-4f72-8e1f-41eb276ee9c6" providerId="AD" clId="Web-{2C421AC6-18A9-ECB7-F2FA-2BF6C8F4D74F}" dt="2022-08-15T15:20:17.055" v="227" actId="20577"/>
          <ac:spMkLst>
            <pc:docMk/>
            <pc:sldMk cId="729611841" sldId="289"/>
            <ac:spMk id="3" creationId="{CC408C47-2449-3714-348E-A9347C716102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05:35.584" v="26" actId="20577"/>
        <pc:sldMkLst>
          <pc:docMk/>
          <pc:sldMk cId="4017660440" sldId="298"/>
        </pc:sldMkLst>
        <pc:spChg chg="mod">
          <ac:chgData name="Sudvarg, Marion" userId="S::msudvarg@wustl.edu::2bb9b31b-5f3c-4f72-8e1f-41eb276ee9c6" providerId="AD" clId="Web-{2C421AC6-18A9-ECB7-F2FA-2BF6C8F4D74F}" dt="2022-08-15T15:05:35.584" v="26" actId="20577"/>
          <ac:spMkLst>
            <pc:docMk/>
            <pc:sldMk cId="4017660440" sldId="298"/>
            <ac:spMk id="3" creationId="{F1439612-5F37-E9EF-B6B3-57AD1D4750A3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22:43.134" v="236" actId="20577"/>
        <pc:sldMkLst>
          <pc:docMk/>
          <pc:sldMk cId="665461251" sldId="299"/>
        </pc:sldMkLst>
        <pc:spChg chg="mod">
          <ac:chgData name="Sudvarg, Marion" userId="S::msudvarg@wustl.edu::2bb9b31b-5f3c-4f72-8e1f-41eb276ee9c6" providerId="AD" clId="Web-{2C421AC6-18A9-ECB7-F2FA-2BF6C8F4D74F}" dt="2022-08-15T15:21:59.853" v="235" actId="20577"/>
          <ac:spMkLst>
            <pc:docMk/>
            <pc:sldMk cId="665461251" sldId="299"/>
            <ac:spMk id="157" creationId="{F70BCDA7-C3DD-C268-CED2-8AEF2A932FE8}"/>
          </ac:spMkLst>
        </pc:spChg>
        <pc:spChg chg="mod">
          <ac:chgData name="Sudvarg, Marion" userId="S::msudvarg@wustl.edu::2bb9b31b-5f3c-4f72-8e1f-41eb276ee9c6" providerId="AD" clId="Web-{2C421AC6-18A9-ECB7-F2FA-2BF6C8F4D74F}" dt="2022-08-15T15:22:43.134" v="236" actId="20577"/>
          <ac:spMkLst>
            <pc:docMk/>
            <pc:sldMk cId="665461251" sldId="299"/>
            <ac:spMk id="203" creationId="{E4E77A2A-2EE5-91F1-2D46-4E067E790352}"/>
          </ac:spMkLst>
        </pc:spChg>
      </pc:sldChg>
    </pc:docChg>
  </pc:docChgLst>
  <pc:docChgLst>
    <pc:chgData name="Sudvarg, Marion" userId="2bb9b31b-5f3c-4f72-8e1f-41eb276ee9c6" providerId="ADAL" clId="{4C6384B6-7438-4D51-B084-40E81B03D005}"/>
    <pc:docChg chg="undo custSel addSld delSld modSld modMainMaster">
      <pc:chgData name="Sudvarg, Marion" userId="2bb9b31b-5f3c-4f72-8e1f-41eb276ee9c6" providerId="ADAL" clId="{4C6384B6-7438-4D51-B084-40E81B03D005}" dt="2021-12-02T03:33:18.567" v="272" actId="20577"/>
      <pc:docMkLst>
        <pc:docMk/>
      </pc:docMkLst>
      <pc:sldChg chg="modSp mod">
        <pc:chgData name="Sudvarg, Marion" userId="2bb9b31b-5f3c-4f72-8e1f-41eb276ee9c6" providerId="ADAL" clId="{4C6384B6-7438-4D51-B084-40E81B03D005}" dt="2021-12-01T17:39:52.981" v="90" actId="1036"/>
        <pc:sldMkLst>
          <pc:docMk/>
          <pc:sldMk cId="1505880002" sldId="256"/>
        </pc:sldMkLst>
        <pc:spChg chg="mod">
          <ac:chgData name="Sudvarg, Marion" userId="2bb9b31b-5f3c-4f72-8e1f-41eb276ee9c6" providerId="ADAL" clId="{4C6384B6-7438-4D51-B084-40E81B03D005}" dt="2021-12-01T17:39:52.981" v="90" actId="1036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4C6384B6-7438-4D51-B084-40E81B03D005}" dt="2021-12-01T17:39:48.478" v="85" actId="14100"/>
          <ac:spMkLst>
            <pc:docMk/>
            <pc:sldMk cId="1505880002" sldId="256"/>
            <ac:spMk id="3" creationId="{00000000-0000-0000-0000-000000000000}"/>
          </ac:spMkLst>
        </pc:spChg>
      </pc:sldChg>
      <pc:sldChg chg="modSp mod modAnim modNotesTx">
        <pc:chgData name="Sudvarg, Marion" userId="2bb9b31b-5f3c-4f72-8e1f-41eb276ee9c6" providerId="ADAL" clId="{4C6384B6-7438-4D51-B084-40E81B03D005}" dt="2021-12-02T03:33:18.567" v="272" actId="20577"/>
        <pc:sldMkLst>
          <pc:docMk/>
          <pc:sldMk cId="3892998453" sldId="258"/>
        </pc:sldMkLst>
        <pc:spChg chg="mod">
          <ac:chgData name="Sudvarg, Marion" userId="2bb9b31b-5f3c-4f72-8e1f-41eb276ee9c6" providerId="ADAL" clId="{4C6384B6-7438-4D51-B084-40E81B03D005}" dt="2021-12-02T03:33:04.545" v="245" actId="14100"/>
          <ac:spMkLst>
            <pc:docMk/>
            <pc:sldMk cId="3892998453" sldId="258"/>
            <ac:spMk id="3" creationId="{DE4232C5-F54F-4CC3-A657-38167D815531}"/>
          </ac:spMkLst>
        </pc:spChg>
        <pc:spChg chg="mod">
          <ac:chgData name="Sudvarg, Marion" userId="2bb9b31b-5f3c-4f72-8e1f-41eb276ee9c6" providerId="ADAL" clId="{4C6384B6-7438-4D51-B084-40E81B03D005}" dt="2021-12-02T03:33:18.567" v="272" actId="20577"/>
          <ac:spMkLst>
            <pc:docMk/>
            <pc:sldMk cId="3892998453" sldId="258"/>
            <ac:spMk id="7" creationId="{7B747221-D996-4235-8EA2-9E59BE85114C}"/>
          </ac:spMkLst>
        </pc:spChg>
        <pc:spChg chg="mod">
          <ac:chgData name="Sudvarg, Marion" userId="2bb9b31b-5f3c-4f72-8e1f-41eb276ee9c6" providerId="ADAL" clId="{4C6384B6-7438-4D51-B084-40E81B03D005}" dt="2021-12-01T17:53:03.169" v="215" actId="20577"/>
          <ac:spMkLst>
            <pc:docMk/>
            <pc:sldMk cId="3892998453" sldId="258"/>
            <ac:spMk id="8" creationId="{77A3BD47-86EF-4CE4-9472-A4F7BB2D9EC9}"/>
          </ac:spMkLst>
        </pc:spChg>
      </pc:sldChg>
      <pc:sldChg chg="del">
        <pc:chgData name="Sudvarg, Marion" userId="2bb9b31b-5f3c-4f72-8e1f-41eb276ee9c6" providerId="ADAL" clId="{4C6384B6-7438-4D51-B084-40E81B03D005}" dt="2021-12-01T17:37:29.840" v="0" actId="47"/>
        <pc:sldMkLst>
          <pc:docMk/>
          <pc:sldMk cId="1130163782" sldId="260"/>
        </pc:sldMkLst>
      </pc:sldChg>
      <pc:sldChg chg="modSp mod">
        <pc:chgData name="Sudvarg, Marion" userId="2bb9b31b-5f3c-4f72-8e1f-41eb276ee9c6" providerId="ADAL" clId="{4C6384B6-7438-4D51-B084-40E81B03D005}" dt="2021-12-01T17:41:44.355" v="133" actId="207"/>
        <pc:sldMkLst>
          <pc:docMk/>
          <pc:sldMk cId="1960653932" sldId="266"/>
        </pc:sldMkLst>
        <pc:spChg chg="mod">
          <ac:chgData name="Sudvarg, Marion" userId="2bb9b31b-5f3c-4f72-8e1f-41eb276ee9c6" providerId="ADAL" clId="{4C6384B6-7438-4D51-B084-40E81B03D005}" dt="2021-12-01T17:40:57.919" v="131" actId="6549"/>
          <ac:spMkLst>
            <pc:docMk/>
            <pc:sldMk cId="1960653932" sldId="266"/>
            <ac:spMk id="3" creationId="{7581D643-AA61-2249-8C84-4BC7D644C31C}"/>
          </ac:spMkLst>
        </pc:spChg>
        <pc:spChg chg="mod">
          <ac:chgData name="Sudvarg, Marion" userId="2bb9b31b-5f3c-4f72-8e1f-41eb276ee9c6" providerId="ADAL" clId="{4C6384B6-7438-4D51-B084-40E81B03D005}" dt="2021-12-01T17:41:44.355" v="133" actId="207"/>
          <ac:spMkLst>
            <pc:docMk/>
            <pc:sldMk cId="1960653932" sldId="266"/>
            <ac:spMk id="70" creationId="{614F90F2-6D08-4AC0-9D31-C00E609C350B}"/>
          </ac:spMkLst>
        </pc:sp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26" creationId="{27DA81D3-F07D-4270-AB84-B662F5C1E619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62" creationId="{8AB876B2-BB71-42E9-9198-063F4445D536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73" creationId="{543C2183-434B-42B0-8B61-591D9006A14F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75" creationId="{7EACA87D-82BC-402E-8692-66609D75E0AF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82" creationId="{38BD183A-0CEE-44C7-9D7E-EC7C311B9B46}"/>
          </ac:cxnSpMkLst>
        </pc:cxnChg>
      </pc:sldChg>
      <pc:sldChg chg="delSp new del mod">
        <pc:chgData name="Sudvarg, Marion" userId="2bb9b31b-5f3c-4f72-8e1f-41eb276ee9c6" providerId="ADAL" clId="{4C6384B6-7438-4D51-B084-40E81B03D005}" dt="2021-12-01T17:51:16.962" v="142" actId="47"/>
        <pc:sldMkLst>
          <pc:docMk/>
          <pc:sldMk cId="3057386644" sldId="269"/>
        </pc:sldMkLst>
        <pc:spChg chg="del">
          <ac:chgData name="Sudvarg, Marion" userId="2bb9b31b-5f3c-4f72-8e1f-41eb276ee9c6" providerId="ADAL" clId="{4C6384B6-7438-4D51-B084-40E81B03D005}" dt="2021-12-01T17:51:00.875" v="141" actId="478"/>
          <ac:spMkLst>
            <pc:docMk/>
            <pc:sldMk cId="3057386644" sldId="269"/>
            <ac:spMk id="4" creationId="{8FA8DC14-3665-4573-A344-550EBE2D9F1C}"/>
          </ac:spMkLst>
        </pc:spChg>
        <pc:spChg chg="del">
          <ac:chgData name="Sudvarg, Marion" userId="2bb9b31b-5f3c-4f72-8e1f-41eb276ee9c6" providerId="ADAL" clId="{4C6384B6-7438-4D51-B084-40E81B03D005}" dt="2021-12-01T17:50:57.325" v="140" actId="478"/>
          <ac:spMkLst>
            <pc:docMk/>
            <pc:sldMk cId="3057386644" sldId="269"/>
            <ac:spMk id="5" creationId="{8640DE9F-C9E7-4E48-A9BB-FB5FE5D54060}"/>
          </ac:spMkLst>
        </pc:spChg>
      </pc:sldChg>
      <pc:sldMasterChg chg="modSldLayout">
        <pc:chgData name="Sudvarg, Marion" userId="2bb9b31b-5f3c-4f72-8e1f-41eb276ee9c6" providerId="ADAL" clId="{4C6384B6-7438-4D51-B084-40E81B03D005}" dt="2021-12-01T17:48:11.369" v="138"/>
        <pc:sldMasterMkLst>
          <pc:docMk/>
          <pc:sldMasterMk cId="1193365014" sldId="2147483660"/>
        </pc:sldMasterMkLst>
        <pc:sldLayoutChg chg="modSp mod">
          <pc:chgData name="Sudvarg, Marion" userId="2bb9b31b-5f3c-4f72-8e1f-41eb276ee9c6" providerId="ADAL" clId="{4C6384B6-7438-4D51-B084-40E81B03D005}" dt="2021-12-01T17:42:11.742" v="134" actId="14100"/>
          <pc:sldLayoutMkLst>
            <pc:docMk/>
            <pc:sldMasterMk cId="1193365014" sldId="2147483660"/>
            <pc:sldLayoutMk cId="1419050163" sldId="2147483661"/>
          </pc:sldLayoutMkLst>
          <pc:picChg chg="mod">
            <ac:chgData name="Sudvarg, Marion" userId="2bb9b31b-5f3c-4f72-8e1f-41eb276ee9c6" providerId="ADAL" clId="{4C6384B6-7438-4D51-B084-40E81B03D005}" dt="2021-12-01T17:42:11.742" v="134" actId="14100"/>
            <ac:picMkLst>
              <pc:docMk/>
              <pc:sldMasterMk cId="1193365014" sldId="2147483660"/>
              <pc:sldLayoutMk cId="1419050163" sldId="2147483661"/>
              <ac:picMk id="8" creationId="{7E8FED50-267D-B443-A7AA-B339A342C790}"/>
            </ac:picMkLst>
          </pc:picChg>
        </pc:sldLayoutChg>
        <pc:sldLayoutChg chg="setBg">
          <pc:chgData name="Sudvarg, Marion" userId="2bb9b31b-5f3c-4f72-8e1f-41eb276ee9c6" providerId="ADAL" clId="{4C6384B6-7438-4D51-B084-40E81B03D005}" dt="2021-12-01T17:48:11.369" v="138"/>
          <pc:sldLayoutMkLst>
            <pc:docMk/>
            <pc:sldMasterMk cId="1193365014" sldId="2147483660"/>
            <pc:sldLayoutMk cId="4119517090" sldId="2147483662"/>
          </pc:sldLayoutMkLst>
        </pc:sldLayoutChg>
      </pc:sldMasterChg>
    </pc:docChg>
  </pc:docChgLst>
  <pc:docChgLst>
    <pc:chgData name="Sudvarg, Marion" userId="2bb9b31b-5f3c-4f72-8e1f-41eb276ee9c6" providerId="ADAL" clId="{A14418AA-B218-468D-AE03-99D26F76F957}"/>
    <pc:docChg chg="undo custSel addSld delSld modSld sldOrd modMainMaster modNotesMaster">
      <pc:chgData name="Sudvarg, Marion" userId="2bb9b31b-5f3c-4f72-8e1f-41eb276ee9c6" providerId="ADAL" clId="{A14418AA-B218-468D-AE03-99D26F76F957}" dt="2021-11-30T23:55:32.026" v="2925"/>
      <pc:docMkLst>
        <pc:docMk/>
      </pc:docMkLst>
      <pc:sldChg chg="modSp">
        <pc:chgData name="Sudvarg, Marion" userId="2bb9b31b-5f3c-4f72-8e1f-41eb276ee9c6" providerId="ADAL" clId="{A14418AA-B218-468D-AE03-99D26F76F957}" dt="2021-11-30T22:37:10.863" v="1043"/>
        <pc:sldMkLst>
          <pc:docMk/>
          <pc:sldMk cId="1505880002" sldId="256"/>
        </pc:sldMkLst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1505880002" sldId="256"/>
            <ac:spMk id="3" creationId="{00000000-0000-0000-0000-000000000000}"/>
          </ac:spMkLst>
        </pc:spChg>
      </pc:sldChg>
      <pc:sldChg chg="addSp modSp del mod">
        <pc:chgData name="Sudvarg, Marion" userId="2bb9b31b-5f3c-4f72-8e1f-41eb276ee9c6" providerId="ADAL" clId="{A14418AA-B218-468D-AE03-99D26F76F957}" dt="2021-11-30T22:40:24.102" v="1153" actId="47"/>
        <pc:sldMkLst>
          <pc:docMk/>
          <pc:sldMk cId="957312767" sldId="257"/>
        </pc:sldMkLst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957312767" sldId="257"/>
            <ac:spMk id="3" creationId="{E2D80E0A-4033-4A85-8B3E-0F2597C8AE10}"/>
          </ac:spMkLst>
        </pc:spChg>
        <pc:spChg chg="add mod">
          <ac:chgData name="Sudvarg, Marion" userId="2bb9b31b-5f3c-4f72-8e1f-41eb276ee9c6" providerId="ADAL" clId="{A14418AA-B218-468D-AE03-99D26F76F957}" dt="2021-11-30T22:37:10.863" v="1043"/>
          <ac:spMkLst>
            <pc:docMk/>
            <pc:sldMk cId="957312767" sldId="257"/>
            <ac:spMk id="5" creationId="{73F886A2-BD68-4329-B1EA-B71E66678E80}"/>
          </ac:spMkLst>
        </pc:spChg>
      </pc:sldChg>
      <pc:sldChg chg="addSp delSp modSp new mod modAnim">
        <pc:chgData name="Sudvarg, Marion" userId="2bb9b31b-5f3c-4f72-8e1f-41eb276ee9c6" providerId="ADAL" clId="{A14418AA-B218-468D-AE03-99D26F76F957}" dt="2021-11-30T23:34:33.332" v="2880"/>
        <pc:sldMkLst>
          <pc:docMk/>
          <pc:sldMk cId="3892998453" sldId="258"/>
        </pc:sldMkLst>
        <pc:spChg chg="mod">
          <ac:chgData name="Sudvarg, Marion" userId="2bb9b31b-5f3c-4f72-8e1f-41eb276ee9c6" providerId="ADAL" clId="{A14418AA-B218-468D-AE03-99D26F76F957}" dt="2021-11-30T22:37:40.499" v="1044"/>
          <ac:spMkLst>
            <pc:docMk/>
            <pc:sldMk cId="3892998453" sldId="258"/>
            <ac:spMk id="2" creationId="{22D00111-284B-4D17-B37C-7703D4FF1217}"/>
          </ac:spMkLst>
        </pc:spChg>
        <pc:spChg chg="mod">
          <ac:chgData name="Sudvarg, Marion" userId="2bb9b31b-5f3c-4f72-8e1f-41eb276ee9c6" providerId="ADAL" clId="{A14418AA-B218-468D-AE03-99D26F76F957}" dt="2021-11-30T23:13:31.145" v="2122" actId="14100"/>
          <ac:spMkLst>
            <pc:docMk/>
            <pc:sldMk cId="3892998453" sldId="258"/>
            <ac:spMk id="3" creationId="{DE4232C5-F54F-4CC3-A657-38167D815531}"/>
          </ac:spMkLst>
        </pc:spChg>
        <pc:spChg chg="add del mod">
          <ac:chgData name="Sudvarg, Marion" userId="2bb9b31b-5f3c-4f72-8e1f-41eb276ee9c6" providerId="ADAL" clId="{A14418AA-B218-468D-AE03-99D26F76F957}" dt="2021-11-30T23:04:18" v="1935" actId="478"/>
          <ac:spMkLst>
            <pc:docMk/>
            <pc:sldMk cId="3892998453" sldId="258"/>
            <ac:spMk id="6" creationId="{1959D36C-C0D4-413B-929B-0C31C5724967}"/>
          </ac:spMkLst>
        </pc:spChg>
        <pc:spChg chg="add mod">
          <ac:chgData name="Sudvarg, Marion" userId="2bb9b31b-5f3c-4f72-8e1f-41eb276ee9c6" providerId="ADAL" clId="{A14418AA-B218-468D-AE03-99D26F76F957}" dt="2021-11-30T23:13:25.998" v="2121" actId="14100"/>
          <ac:spMkLst>
            <pc:docMk/>
            <pc:sldMk cId="3892998453" sldId="258"/>
            <ac:spMk id="7" creationId="{7B747221-D996-4235-8EA2-9E59BE85114C}"/>
          </ac:spMkLst>
        </pc:spChg>
        <pc:spChg chg="add mod">
          <ac:chgData name="Sudvarg, Marion" userId="2bb9b31b-5f3c-4f72-8e1f-41eb276ee9c6" providerId="ADAL" clId="{A14418AA-B218-468D-AE03-99D26F76F957}" dt="2021-11-30T23:13:37.677" v="2123" actId="1076"/>
          <ac:spMkLst>
            <pc:docMk/>
            <pc:sldMk cId="3892998453" sldId="258"/>
            <ac:spMk id="8" creationId="{77A3BD47-86EF-4CE4-9472-A4F7BB2D9EC9}"/>
          </ac:spMkLst>
        </pc:spChg>
      </pc:sldChg>
      <pc:sldChg chg="modSp add del mod">
        <pc:chgData name="Sudvarg, Marion" userId="2bb9b31b-5f3c-4f72-8e1f-41eb276ee9c6" providerId="ADAL" clId="{A14418AA-B218-468D-AE03-99D26F76F957}" dt="2021-11-30T22:40:24.102" v="1153" actId="47"/>
        <pc:sldMkLst>
          <pc:docMk/>
          <pc:sldMk cId="3387735553" sldId="259"/>
        </pc:sldMkLst>
        <pc:spChg chg="mod">
          <ac:chgData name="Sudvarg, Marion" userId="2bb9b31b-5f3c-4f72-8e1f-41eb276ee9c6" providerId="ADAL" clId="{A14418AA-B218-468D-AE03-99D26F76F957}" dt="2021-11-30T22:35:43.888" v="1037" actId="20577"/>
          <ac:spMkLst>
            <pc:docMk/>
            <pc:sldMk cId="3387735553" sldId="259"/>
            <ac:spMk id="2" creationId="{F1EC4498-4EEA-4D3D-BCD9-66BB0EF9FACE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3387735553" sldId="259"/>
            <ac:spMk id="3" creationId="{E2D80E0A-4033-4A85-8B3E-0F2597C8AE1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3387735553" sldId="259"/>
            <ac:spMk id="5" creationId="{73F886A2-BD68-4329-B1EA-B71E66678E80}"/>
          </ac:spMkLst>
        </pc:spChg>
      </pc:sldChg>
      <pc:sldChg chg="addSp modSp add mod ord">
        <pc:chgData name="Sudvarg, Marion" userId="2bb9b31b-5f3c-4f72-8e1f-41eb276ee9c6" providerId="ADAL" clId="{A14418AA-B218-468D-AE03-99D26F76F957}" dt="2021-11-30T22:40:20.947" v="1152" actId="20577"/>
        <pc:sldMkLst>
          <pc:docMk/>
          <pc:sldMk cId="1130163782" sldId="260"/>
        </pc:sldMkLst>
        <pc:spChg chg="mod">
          <ac:chgData name="Sudvarg, Marion" userId="2bb9b31b-5f3c-4f72-8e1f-41eb276ee9c6" providerId="ADAL" clId="{A14418AA-B218-468D-AE03-99D26F76F957}" dt="2021-11-30T22:37:46.775" v="1055" actId="20577"/>
          <ac:spMkLst>
            <pc:docMk/>
            <pc:sldMk cId="1130163782" sldId="260"/>
            <ac:spMk id="2" creationId="{22D00111-284B-4D17-B37C-7703D4FF1217}"/>
          </ac:spMkLst>
        </pc:spChg>
        <pc:spChg chg="mod">
          <ac:chgData name="Sudvarg, Marion" userId="2bb9b31b-5f3c-4f72-8e1f-41eb276ee9c6" providerId="ADAL" clId="{A14418AA-B218-468D-AE03-99D26F76F957}" dt="2021-11-30T22:40:20.947" v="1152" actId="20577"/>
          <ac:spMkLst>
            <pc:docMk/>
            <pc:sldMk cId="1130163782" sldId="260"/>
            <ac:spMk id="3" creationId="{DE4232C5-F54F-4CC3-A657-38167D815531}"/>
          </ac:spMkLst>
        </pc:spChg>
        <pc:spChg chg="add mod">
          <ac:chgData name="Sudvarg, Marion" userId="2bb9b31b-5f3c-4f72-8e1f-41eb276ee9c6" providerId="ADAL" clId="{A14418AA-B218-468D-AE03-99D26F76F957}" dt="2021-11-30T22:38:46.862" v="1070" actId="14100"/>
          <ac:spMkLst>
            <pc:docMk/>
            <pc:sldMk cId="1130163782" sldId="260"/>
            <ac:spMk id="6" creationId="{96AB69E0-D1AD-4B50-9D08-2A5A7752CF8E}"/>
          </ac:spMkLst>
        </pc:spChg>
      </pc:sldChg>
      <pc:sldChg chg="modSp add mod modAnim">
        <pc:chgData name="Sudvarg, Marion" userId="2bb9b31b-5f3c-4f72-8e1f-41eb276ee9c6" providerId="ADAL" clId="{A14418AA-B218-468D-AE03-99D26F76F957}" dt="2021-11-30T23:55:32.026" v="2925"/>
        <pc:sldMkLst>
          <pc:docMk/>
          <pc:sldMk cId="1960653932" sldId="266"/>
        </pc:sldMkLst>
        <pc:spChg chg="mod">
          <ac:chgData name="Sudvarg, Marion" userId="2bb9b31b-5f3c-4f72-8e1f-41eb276ee9c6" providerId="ADAL" clId="{A14418AA-B218-468D-AE03-99D26F76F957}" dt="2021-11-30T23:14:13.514" v="2126" actId="207"/>
          <ac:spMkLst>
            <pc:docMk/>
            <pc:sldMk cId="1960653932" sldId="266"/>
            <ac:spMk id="2" creationId="{09AED134-B5C2-BA46-AA1E-4C91DAAA596F}"/>
          </ac:spMkLst>
        </pc:spChg>
        <pc:spChg chg="mod">
          <ac:chgData name="Sudvarg, Marion" userId="2bb9b31b-5f3c-4f72-8e1f-41eb276ee9c6" providerId="ADAL" clId="{A14418AA-B218-468D-AE03-99D26F76F957}" dt="2021-11-30T23:30:24.875" v="2701" actId="20577"/>
          <ac:spMkLst>
            <pc:docMk/>
            <pc:sldMk cId="1960653932" sldId="266"/>
            <ac:spMk id="3" creationId="{7581D643-AA61-2249-8C84-4BC7D644C31C}"/>
          </ac:spMkLst>
        </pc:spChg>
        <pc:spChg chg="mod">
          <ac:chgData name="Sudvarg, Marion" userId="2bb9b31b-5f3c-4f72-8e1f-41eb276ee9c6" providerId="ADAL" clId="{A14418AA-B218-468D-AE03-99D26F76F957}" dt="2021-11-30T23:20:20.117" v="2130" actId="1035"/>
          <ac:spMkLst>
            <pc:docMk/>
            <pc:sldMk cId="1960653932" sldId="266"/>
            <ac:spMk id="4" creationId="{0B69819A-A2BB-6B43-B55D-C60F56A122C5}"/>
          </ac:spMkLst>
        </pc:s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17" creationId="{A286666B-6222-4618-B3C8-9F77F6917943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69" creationId="{C6FE9620-D813-4E9F-A50D-5258AF07793D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77" creationId="{1B335D27-DFDC-4967-A2AA-48EEC62EBE03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88" creationId="{35C496AE-8E70-4E2B-9F76-2C3631071880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91" creationId="{D5C87D33-C8C0-43F7-B134-B64FC9DF9127}"/>
          </ac:grpSpMkLst>
        </pc:grp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4" creationId="{1FFB51AC-BEBD-43E8-9F02-CBAD45A8CBC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5" creationId="{A116351B-8027-4C22-AD81-6FF9650466DE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6" creationId="{27DA81D3-F07D-4270-AB84-B662F5C1E619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7" creationId="{1F7AC82F-4430-47AE-B576-CB32DA18652C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0" creationId="{6B0718B0-3164-47FE-B521-A13AFA4A2121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1" creationId="{B5A1A2B9-9F59-4D09-A43D-C89D7DFFB44B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2" creationId="{8AB876B2-BB71-42E9-9198-063F4445D536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3" creationId="{5C411C0F-EDAA-47A8-9F09-AC120426BAD8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7" creationId="{F6691B4F-8F20-4CDF-83E4-A6A56A4CB3D3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72" creationId="{5CDBEF6D-03B3-48B2-9909-48491050CF7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73" creationId="{543C2183-434B-42B0-8B61-591D9006A14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75" creationId="{7EACA87D-82BC-402E-8692-66609D75E0A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0" creationId="{408ED822-2128-4936-9D40-8639F00FEDFC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1" creationId="{87AD3575-1A51-496C-ADD7-E0051B510543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2" creationId="{38BD183A-0CEE-44C7-9D7E-EC7C311B9B46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3" creationId="{D6604E69-26A0-4ED4-B1B6-77FBE79F9C4D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7" creationId="{CC46F647-AFB6-4AC9-A39B-328CC8124647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94" creationId="{3442341A-10CF-45E5-9046-3C1DA557B578}"/>
          </ac:cxnSpMkLst>
        </pc:cxnChg>
      </pc:sldChg>
      <pc:sldChg chg="modSp new mod">
        <pc:chgData name="Sudvarg, Marion" userId="2bb9b31b-5f3c-4f72-8e1f-41eb276ee9c6" providerId="ADAL" clId="{A14418AA-B218-468D-AE03-99D26F76F957}" dt="2021-11-30T23:49:49.892" v="2914" actId="27636"/>
        <pc:sldMkLst>
          <pc:docMk/>
          <pc:sldMk cId="3884290582" sldId="267"/>
        </pc:sldMkLst>
        <pc:spChg chg="mod">
          <ac:chgData name="Sudvarg, Marion" userId="2bb9b31b-5f3c-4f72-8e1f-41eb276ee9c6" providerId="ADAL" clId="{A14418AA-B218-468D-AE03-99D26F76F957}" dt="2021-11-30T23:22:22.932" v="2227" actId="20577"/>
          <ac:spMkLst>
            <pc:docMk/>
            <pc:sldMk cId="3884290582" sldId="267"/>
            <ac:spMk id="2" creationId="{71021414-6277-4B29-96F5-B4F9FEBE62D3}"/>
          </ac:spMkLst>
        </pc:spChg>
        <pc:spChg chg="mod">
          <ac:chgData name="Sudvarg, Marion" userId="2bb9b31b-5f3c-4f72-8e1f-41eb276ee9c6" providerId="ADAL" clId="{A14418AA-B218-468D-AE03-99D26F76F957}" dt="2021-11-30T23:49:49.892" v="2914" actId="27636"/>
          <ac:spMkLst>
            <pc:docMk/>
            <pc:sldMk cId="3884290582" sldId="267"/>
            <ac:spMk id="3" creationId="{F983CC62-C22C-4F42-909D-7CA33CA33F9C}"/>
          </ac:spMkLst>
        </pc:spChg>
      </pc:sldChg>
      <pc:sldMasterChg chg="modSp modSldLayout">
        <pc:chgData name="Sudvarg, Marion" userId="2bb9b31b-5f3c-4f72-8e1f-41eb276ee9c6" providerId="ADAL" clId="{A14418AA-B218-468D-AE03-99D26F76F957}" dt="2021-11-30T22:37:10.863" v="1043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2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3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5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6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7" creationId="{00000000-0000-0000-0000-000000000000}"/>
          </ac:spMkLst>
        </pc:spChg>
        <pc:picChg chg="mod">
          <ac:chgData name="Sudvarg, Marion" userId="2bb9b31b-5f3c-4f72-8e1f-41eb276ee9c6" providerId="ADAL" clId="{A14418AA-B218-468D-AE03-99D26F76F957}" dt="2021-11-30T22:37:10.863" v="1043"/>
          <ac:picMkLst>
            <pc:docMk/>
            <pc:sldMasterMk cId="1193365014" sldId="2147483660"/>
            <ac:picMk id="11" creationId="{195F4596-CC02-7E4D-91EF-02993D1FB4B4}"/>
          </ac:picMkLst>
        </pc:pic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419050163" sldId="2147483661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419050163" sldId="2147483661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419050163" sldId="2147483661"/>
              <ac:spMk id="7" creationId="{00000000-0000-0000-0000-000000000000}"/>
            </ac:spMkLst>
          </pc:spChg>
          <pc:picChg chg="mod">
            <ac:chgData name="Sudvarg, Marion" userId="2bb9b31b-5f3c-4f72-8e1f-41eb276ee9c6" providerId="ADAL" clId="{A14418AA-B218-468D-AE03-99D26F76F957}" dt="2021-11-30T22:37:10.863" v="1043"/>
            <ac:picMkLst>
              <pc:docMk/>
              <pc:sldMasterMk cId="1193365014" sldId="2147483660"/>
              <pc:sldLayoutMk cId="1419050163" sldId="2147483661"/>
              <ac:picMk id="8" creationId="{7E8FED50-267D-B443-A7AA-B339A342C790}"/>
            </ac:picMkLst>
          </pc:pic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968238598" sldId="2147483663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968238598" sldId="2147483663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560904898" sldId="2147483664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560904898" sldId="2147483664"/>
              <ac:spMk id="4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4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5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6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157597911" sldId="2147483668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157597911" sldId="2147483668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157597911" sldId="2147483668"/>
              <ac:spMk id="4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640254107" sldId="2147483669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640254107" sldId="2147483669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640254107" sldId="2147483669"/>
              <ac:spMk id="4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3490266096" sldId="2147483671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3490266096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Marion Sudvarg" userId="2bb9b31b-5f3c-4f72-8e1f-41eb276ee9c6" providerId="ADAL" clId="{D714BB9C-D3C6-4967-B4E4-63280961BAE2}"/>
    <pc:docChg chg="custSel modSld">
      <pc:chgData name="Marion Sudvarg" userId="2bb9b31b-5f3c-4f72-8e1f-41eb276ee9c6" providerId="ADAL" clId="{D714BB9C-D3C6-4967-B4E4-63280961BAE2}" dt="2021-12-01T19:23:05.803" v="194" actId="20577"/>
      <pc:docMkLst>
        <pc:docMk/>
      </pc:docMkLst>
      <pc:sldChg chg="modSp mod modNotesTx">
        <pc:chgData name="Marion Sudvarg" userId="2bb9b31b-5f3c-4f72-8e1f-41eb276ee9c6" providerId="ADAL" clId="{D714BB9C-D3C6-4967-B4E4-63280961BAE2}" dt="2021-12-01T19:23:05.803" v="194" actId="20577"/>
        <pc:sldMkLst>
          <pc:docMk/>
          <pc:sldMk cId="1505880002" sldId="256"/>
        </pc:sldMkLst>
        <pc:spChg chg="mod">
          <ac:chgData name="Marion Sudvarg" userId="2bb9b31b-5f3c-4f72-8e1f-41eb276ee9c6" providerId="ADAL" clId="{D714BB9C-D3C6-4967-B4E4-63280961BAE2}" dt="2021-12-01T19:22:42.737" v="157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modNotesTx">
        <pc:chgData name="Marion Sudvarg" userId="2bb9b31b-5f3c-4f72-8e1f-41eb276ee9c6" providerId="ADAL" clId="{D714BB9C-D3C6-4967-B4E4-63280961BAE2}" dt="2021-12-01T19:20:10.216" v="127" actId="20577"/>
        <pc:sldMkLst>
          <pc:docMk/>
          <pc:sldMk cId="3892998453" sldId="258"/>
        </pc:sldMkLst>
      </pc:sldChg>
      <pc:sldChg chg="modSp">
        <pc:chgData name="Marion Sudvarg" userId="2bb9b31b-5f3c-4f72-8e1f-41eb276ee9c6" providerId="ADAL" clId="{D714BB9C-D3C6-4967-B4E4-63280961BAE2}" dt="2021-12-01T19:21:32.694" v="143" actId="20577"/>
        <pc:sldMkLst>
          <pc:docMk/>
          <pc:sldMk cId="1960653932" sldId="266"/>
        </pc:sldMkLst>
        <pc:spChg chg="mod">
          <ac:chgData name="Marion Sudvarg" userId="2bb9b31b-5f3c-4f72-8e1f-41eb276ee9c6" providerId="ADAL" clId="{D714BB9C-D3C6-4967-B4E4-63280961BAE2}" dt="2021-12-01T19:21:32.694" v="143" actId="20577"/>
          <ac:spMkLst>
            <pc:docMk/>
            <pc:sldMk cId="1960653932" sldId="266"/>
            <ac:spMk id="3" creationId="{7581D643-AA61-2249-8C84-4BC7D644C31C}"/>
          </ac:spMkLst>
        </pc:spChg>
      </pc:sldChg>
      <pc:sldChg chg="modSp mod modNotesTx">
        <pc:chgData name="Marion Sudvarg" userId="2bb9b31b-5f3c-4f72-8e1f-41eb276ee9c6" providerId="ADAL" clId="{D714BB9C-D3C6-4967-B4E4-63280961BAE2}" dt="2021-12-01T19:21:00.537" v="142" actId="20577"/>
        <pc:sldMkLst>
          <pc:docMk/>
          <pc:sldMk cId="670404262" sldId="268"/>
        </pc:sldMkLst>
        <pc:spChg chg="mod">
          <ac:chgData name="Marion Sudvarg" userId="2bb9b31b-5f3c-4f72-8e1f-41eb276ee9c6" providerId="ADAL" clId="{D714BB9C-D3C6-4967-B4E4-63280961BAE2}" dt="2021-12-01T19:18:51.927" v="9" actId="20577"/>
          <ac:spMkLst>
            <pc:docMk/>
            <pc:sldMk cId="670404262" sldId="268"/>
            <ac:spMk id="3" creationId="{DE4232C5-F54F-4CC3-A657-38167D815531}"/>
          </ac:spMkLst>
        </pc:spChg>
      </pc:sldChg>
    </pc:docChg>
  </pc:docChgLst>
  <pc:docChgLst>
    <pc:chgData name="Marion Sudvarg" userId="2bb9b31b-5f3c-4f72-8e1f-41eb276ee9c6" providerId="ADAL" clId="{5FCDB590-7A1F-40AC-907D-89CA976BF643}"/>
    <pc:docChg chg="undo redo custSel addSld delSld modSld sldOrd">
      <pc:chgData name="Marion Sudvarg" userId="2bb9b31b-5f3c-4f72-8e1f-41eb276ee9c6" providerId="ADAL" clId="{5FCDB590-7A1F-40AC-907D-89CA976BF643}" dt="2022-05-19T18:05:17.953" v="3171" actId="20577"/>
      <pc:docMkLst>
        <pc:docMk/>
      </pc:docMkLst>
      <pc:sldChg chg="modSp mod">
        <pc:chgData name="Marion Sudvarg" userId="2bb9b31b-5f3c-4f72-8e1f-41eb276ee9c6" providerId="ADAL" clId="{5FCDB590-7A1F-40AC-907D-89CA976BF643}" dt="2022-05-11T17:33:04.445" v="68" actId="20577"/>
        <pc:sldMkLst>
          <pc:docMk/>
          <pc:sldMk cId="3317876688" sldId="269"/>
        </pc:sldMkLst>
        <pc:spChg chg="mod">
          <ac:chgData name="Marion Sudvarg" userId="2bb9b31b-5f3c-4f72-8e1f-41eb276ee9c6" providerId="ADAL" clId="{5FCDB590-7A1F-40AC-907D-89CA976BF643}" dt="2022-05-11T17:33:04.445" v="68" actId="20577"/>
          <ac:spMkLst>
            <pc:docMk/>
            <pc:sldMk cId="3317876688" sldId="269"/>
            <ac:spMk id="3" creationId="{CBC3F30C-44D9-AF26-5259-2076AA9F0F60}"/>
          </ac:spMkLst>
        </pc:spChg>
      </pc:sldChg>
      <pc:sldChg chg="modSp mod">
        <pc:chgData name="Marion Sudvarg" userId="2bb9b31b-5f3c-4f72-8e1f-41eb276ee9c6" providerId="ADAL" clId="{5FCDB590-7A1F-40AC-907D-89CA976BF643}" dt="2022-05-11T17:54:10.765" v="1077" actId="20577"/>
        <pc:sldMkLst>
          <pc:docMk/>
          <pc:sldMk cId="4131549343" sldId="270"/>
        </pc:sldMkLst>
        <pc:spChg chg="mod">
          <ac:chgData name="Marion Sudvarg" userId="2bb9b31b-5f3c-4f72-8e1f-41eb276ee9c6" providerId="ADAL" clId="{5FCDB590-7A1F-40AC-907D-89CA976BF643}" dt="2022-05-11T17:54:10.765" v="1077" actId="20577"/>
          <ac:spMkLst>
            <pc:docMk/>
            <pc:sldMk cId="4131549343" sldId="270"/>
            <ac:spMk id="3" creationId="{71702CEB-3F33-3388-8C23-6BF848233344}"/>
          </ac:spMkLst>
        </pc:spChg>
      </pc:sldChg>
      <pc:sldChg chg="modSp mod">
        <pc:chgData name="Marion Sudvarg" userId="2bb9b31b-5f3c-4f72-8e1f-41eb276ee9c6" providerId="ADAL" clId="{5FCDB590-7A1F-40AC-907D-89CA976BF643}" dt="2022-05-11T17:54:47.903" v="1113" actId="20577"/>
        <pc:sldMkLst>
          <pc:docMk/>
          <pc:sldMk cId="2808435142" sldId="271"/>
        </pc:sldMkLst>
        <pc:spChg chg="mod">
          <ac:chgData name="Marion Sudvarg" userId="2bb9b31b-5f3c-4f72-8e1f-41eb276ee9c6" providerId="ADAL" clId="{5FCDB590-7A1F-40AC-907D-89CA976BF643}" dt="2022-05-11T17:54:47.903" v="1113" actId="20577"/>
          <ac:spMkLst>
            <pc:docMk/>
            <pc:sldMk cId="2808435142" sldId="271"/>
            <ac:spMk id="3" creationId="{71702CEB-3F33-3388-8C23-6BF848233344}"/>
          </ac:spMkLst>
        </pc:spChg>
      </pc:sldChg>
      <pc:sldChg chg="modSp mod">
        <pc:chgData name="Marion Sudvarg" userId="2bb9b31b-5f3c-4f72-8e1f-41eb276ee9c6" providerId="ADAL" clId="{5FCDB590-7A1F-40AC-907D-89CA976BF643}" dt="2022-05-11T20:32:31.096" v="1988" actId="14100"/>
        <pc:sldMkLst>
          <pc:docMk/>
          <pc:sldMk cId="3136398918" sldId="273"/>
        </pc:sldMkLst>
        <pc:spChg chg="mod">
          <ac:chgData name="Marion Sudvarg" userId="2bb9b31b-5f3c-4f72-8e1f-41eb276ee9c6" providerId="ADAL" clId="{5FCDB590-7A1F-40AC-907D-89CA976BF643}" dt="2022-05-11T20:32:31.096" v="1988" actId="14100"/>
          <ac:spMkLst>
            <pc:docMk/>
            <pc:sldMk cId="3136398918" sldId="273"/>
            <ac:spMk id="3" creationId="{426AEF74-A240-B91B-42BC-53A85E5E3777}"/>
          </ac:spMkLst>
        </pc:spChg>
      </pc:sldChg>
      <pc:sldChg chg="modSp mod">
        <pc:chgData name="Marion Sudvarg" userId="2bb9b31b-5f3c-4f72-8e1f-41eb276ee9c6" providerId="ADAL" clId="{5FCDB590-7A1F-40AC-907D-89CA976BF643}" dt="2022-05-11T20:46:00.612" v="2230" actId="20577"/>
        <pc:sldMkLst>
          <pc:docMk/>
          <pc:sldMk cId="4143601439" sldId="274"/>
        </pc:sldMkLst>
        <pc:spChg chg="mod">
          <ac:chgData name="Marion Sudvarg" userId="2bb9b31b-5f3c-4f72-8e1f-41eb276ee9c6" providerId="ADAL" clId="{5FCDB590-7A1F-40AC-907D-89CA976BF643}" dt="2022-05-11T20:46:00.612" v="2230" actId="20577"/>
          <ac:spMkLst>
            <pc:docMk/>
            <pc:sldMk cId="4143601439" sldId="274"/>
            <ac:spMk id="3" creationId="{6E25581E-142E-B0AC-2442-C64EDDCEA869}"/>
          </ac:spMkLst>
        </pc:spChg>
      </pc:sldChg>
      <pc:sldChg chg="modSp mod">
        <pc:chgData name="Marion Sudvarg" userId="2bb9b31b-5f3c-4f72-8e1f-41eb276ee9c6" providerId="ADAL" clId="{5FCDB590-7A1F-40AC-907D-89CA976BF643}" dt="2022-05-11T20:46:34.290" v="2245" actId="20577"/>
        <pc:sldMkLst>
          <pc:docMk/>
          <pc:sldMk cId="622760834" sldId="275"/>
        </pc:sldMkLst>
        <pc:spChg chg="mod">
          <ac:chgData name="Marion Sudvarg" userId="2bb9b31b-5f3c-4f72-8e1f-41eb276ee9c6" providerId="ADAL" clId="{5FCDB590-7A1F-40AC-907D-89CA976BF643}" dt="2022-05-11T20:46:34.290" v="2245" actId="20577"/>
          <ac:spMkLst>
            <pc:docMk/>
            <pc:sldMk cId="622760834" sldId="275"/>
            <ac:spMk id="3" creationId="{71702CEB-3F33-3388-8C23-6BF848233344}"/>
          </ac:spMkLst>
        </pc:spChg>
      </pc:sldChg>
      <pc:sldChg chg="modSp mod">
        <pc:chgData name="Marion Sudvarg" userId="2bb9b31b-5f3c-4f72-8e1f-41eb276ee9c6" providerId="ADAL" clId="{5FCDB590-7A1F-40AC-907D-89CA976BF643}" dt="2022-05-11T20:51:49.673" v="2313" actId="20577"/>
        <pc:sldMkLst>
          <pc:docMk/>
          <pc:sldMk cId="3456189561" sldId="276"/>
        </pc:sldMkLst>
        <pc:spChg chg="mod">
          <ac:chgData name="Marion Sudvarg" userId="2bb9b31b-5f3c-4f72-8e1f-41eb276ee9c6" providerId="ADAL" clId="{5FCDB590-7A1F-40AC-907D-89CA976BF643}" dt="2022-05-11T17:43:41.276" v="833" actId="20577"/>
          <ac:spMkLst>
            <pc:docMk/>
            <pc:sldMk cId="3456189561" sldId="276"/>
            <ac:spMk id="2" creationId="{8D1FEDB0-FEE7-1F3A-4900-8C9FDDF0ABF5}"/>
          </ac:spMkLst>
        </pc:spChg>
        <pc:spChg chg="mod">
          <ac:chgData name="Marion Sudvarg" userId="2bb9b31b-5f3c-4f72-8e1f-41eb276ee9c6" providerId="ADAL" clId="{5FCDB590-7A1F-40AC-907D-89CA976BF643}" dt="2022-05-11T20:51:49.673" v="2313" actId="20577"/>
          <ac:spMkLst>
            <pc:docMk/>
            <pc:sldMk cId="3456189561" sldId="276"/>
            <ac:spMk id="3" creationId="{C377E07D-BCBE-F87C-DD32-CF06D8C1828D}"/>
          </ac:spMkLst>
        </pc:spChg>
      </pc:sldChg>
      <pc:sldChg chg="addSp delSp modSp new mod modAnim">
        <pc:chgData name="Marion Sudvarg" userId="2bb9b31b-5f3c-4f72-8e1f-41eb276ee9c6" providerId="ADAL" clId="{5FCDB590-7A1F-40AC-907D-89CA976BF643}" dt="2022-05-11T21:02:46.181" v="2744"/>
        <pc:sldMkLst>
          <pc:docMk/>
          <pc:sldMk cId="221596001" sldId="278"/>
        </pc:sldMkLst>
        <pc:spChg chg="mod">
          <ac:chgData name="Marion Sudvarg" userId="2bb9b31b-5f3c-4f72-8e1f-41eb276ee9c6" providerId="ADAL" clId="{5FCDB590-7A1F-40AC-907D-89CA976BF643}" dt="2022-05-11T21:00:02.609" v="2690" actId="1035"/>
          <ac:spMkLst>
            <pc:docMk/>
            <pc:sldMk cId="221596001" sldId="278"/>
            <ac:spMk id="2" creationId="{259DC062-75F2-674C-CE9C-823197D260E5}"/>
          </ac:spMkLst>
        </pc:spChg>
        <pc:spChg chg="mod">
          <ac:chgData name="Marion Sudvarg" userId="2bb9b31b-5f3c-4f72-8e1f-41eb276ee9c6" providerId="ADAL" clId="{5FCDB590-7A1F-40AC-907D-89CA976BF643}" dt="2022-05-11T21:00:06.003" v="2691" actId="1035"/>
          <ac:spMkLst>
            <pc:docMk/>
            <pc:sldMk cId="221596001" sldId="278"/>
            <ac:spMk id="3" creationId="{528D4E5C-87DE-3833-3F9C-1188752E7A07}"/>
          </ac:spMkLst>
        </pc:spChg>
        <pc:spChg chg="add mod">
          <ac:chgData name="Marion Sudvarg" userId="2bb9b31b-5f3c-4f72-8e1f-41eb276ee9c6" providerId="ADAL" clId="{5FCDB590-7A1F-40AC-907D-89CA976BF643}" dt="2022-05-11T21:00:06.003" v="2691" actId="1035"/>
          <ac:spMkLst>
            <pc:docMk/>
            <pc:sldMk cId="221596001" sldId="278"/>
            <ac:spMk id="6" creationId="{9D890F1A-C48C-9F39-5DD8-E230812E3A37}"/>
          </ac:spMkLst>
        </pc:spChg>
        <pc:spChg chg="add mod">
          <ac:chgData name="Marion Sudvarg" userId="2bb9b31b-5f3c-4f72-8e1f-41eb276ee9c6" providerId="ADAL" clId="{5FCDB590-7A1F-40AC-907D-89CA976BF643}" dt="2022-05-11T21:00:35.778" v="2702" actId="2710"/>
          <ac:spMkLst>
            <pc:docMk/>
            <pc:sldMk cId="221596001" sldId="278"/>
            <ac:spMk id="7" creationId="{DB47833B-5CF5-E9EC-462D-20D2ABB91D20}"/>
          </ac:spMkLst>
        </pc:spChg>
        <pc:spChg chg="add del mod">
          <ac:chgData name="Marion Sudvarg" userId="2bb9b31b-5f3c-4f72-8e1f-41eb276ee9c6" providerId="ADAL" clId="{5FCDB590-7A1F-40AC-907D-89CA976BF643}" dt="2022-05-11T20:59:17.858" v="2648"/>
          <ac:spMkLst>
            <pc:docMk/>
            <pc:sldMk cId="221596001" sldId="278"/>
            <ac:spMk id="8" creationId="{09C8D76B-7A3C-1D6A-E19D-93436A1C69A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9" creationId="{94D59989-3E53-6CF0-504D-388E34FC4CFB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0" creationId="{F0B1FC9A-B665-0725-BAC2-874C9A94442E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1" creationId="{571C2E97-C8F1-5D68-923D-4999EAC034D3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2" creationId="{D49EFF52-F396-3E2D-ED54-DB038D19834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3" creationId="{1CEE9FC4-67F0-D6E7-F7F5-D07133B1FFB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4" creationId="{DFEA5044-0236-022B-EB6C-CA7AC671527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5" creationId="{24C0F46E-6FB2-076F-AD6D-95938A534185}"/>
          </ac:spMkLst>
        </pc:spChg>
        <pc:spChg chg="add del mod">
          <ac:chgData name="Marion Sudvarg" userId="2bb9b31b-5f3c-4f72-8e1f-41eb276ee9c6" providerId="ADAL" clId="{5FCDB590-7A1F-40AC-907D-89CA976BF643}" dt="2022-05-11T21:01:16.643" v="2714"/>
          <ac:spMkLst>
            <pc:docMk/>
            <pc:sldMk cId="221596001" sldId="278"/>
            <ac:spMk id="16" creationId="{04FF0E90-F6C7-3C73-9ED2-499A5D503E34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7" creationId="{F9FCDDB5-3B14-7B07-6370-FB150599AAD9}"/>
          </ac:spMkLst>
        </pc:spChg>
        <pc:grpChg chg="add mod ord">
          <ac:chgData name="Marion Sudvarg" userId="2bb9b31b-5f3c-4f72-8e1f-41eb276ee9c6" providerId="ADAL" clId="{5FCDB590-7A1F-40AC-907D-89CA976BF643}" dt="2022-05-11T21:02:32.203" v="2742" actId="166"/>
          <ac:grpSpMkLst>
            <pc:docMk/>
            <pc:sldMk cId="221596001" sldId="278"/>
            <ac:grpSpMk id="18" creationId="{56BE8A0B-2451-0F97-E941-95A85716B3DE}"/>
          </ac:grpSpMkLst>
        </pc:grpChg>
      </pc:sldChg>
      <pc:sldChg chg="modSp new del mod">
        <pc:chgData name="Marion Sudvarg" userId="2bb9b31b-5f3c-4f72-8e1f-41eb276ee9c6" providerId="ADAL" clId="{5FCDB590-7A1F-40AC-907D-89CA976BF643}" dt="2022-05-11T20:11:46.234" v="1461" actId="47"/>
        <pc:sldMkLst>
          <pc:docMk/>
          <pc:sldMk cId="1301078212" sldId="279"/>
        </pc:sldMkLst>
        <pc:spChg chg="mod">
          <ac:chgData name="Marion Sudvarg" userId="2bb9b31b-5f3c-4f72-8e1f-41eb276ee9c6" providerId="ADAL" clId="{5FCDB590-7A1F-40AC-907D-89CA976BF643}" dt="2022-05-11T17:54:32.847" v="1098" actId="20577"/>
          <ac:spMkLst>
            <pc:docMk/>
            <pc:sldMk cId="1301078212" sldId="279"/>
            <ac:spMk id="2" creationId="{29DB112B-26B5-69E4-1634-87121CBAE06B}"/>
          </ac:spMkLst>
        </pc:spChg>
      </pc:sldChg>
      <pc:sldChg chg="modSp new del mod ord">
        <pc:chgData name="Marion Sudvarg" userId="2bb9b31b-5f3c-4f72-8e1f-41eb276ee9c6" providerId="ADAL" clId="{5FCDB590-7A1F-40AC-907D-89CA976BF643}" dt="2022-05-11T20:40:11.554" v="2126" actId="47"/>
        <pc:sldMkLst>
          <pc:docMk/>
          <pc:sldMk cId="2616115937" sldId="280"/>
        </pc:sldMkLst>
        <pc:spChg chg="mod">
          <ac:chgData name="Marion Sudvarg" userId="2bb9b31b-5f3c-4f72-8e1f-41eb276ee9c6" providerId="ADAL" clId="{5FCDB590-7A1F-40AC-907D-89CA976BF643}" dt="2022-05-11T19:59:30.972" v="1134" actId="20577"/>
          <ac:spMkLst>
            <pc:docMk/>
            <pc:sldMk cId="2616115937" sldId="280"/>
            <ac:spMk id="2" creationId="{E3705A8F-CFDF-AFAD-FF88-3813E18D17AC}"/>
          </ac:spMkLst>
        </pc:spChg>
        <pc:spChg chg="mod">
          <ac:chgData name="Marion Sudvarg" userId="2bb9b31b-5f3c-4f72-8e1f-41eb276ee9c6" providerId="ADAL" clId="{5FCDB590-7A1F-40AC-907D-89CA976BF643}" dt="2022-05-11T20:37:15.428" v="2121" actId="27636"/>
          <ac:spMkLst>
            <pc:docMk/>
            <pc:sldMk cId="2616115937" sldId="280"/>
            <ac:spMk id="3" creationId="{A123C870-4AD8-6673-601D-4552BD9E6E08}"/>
          </ac:spMkLst>
        </pc:spChg>
      </pc:sldChg>
      <pc:sldChg chg="modSp new del mod">
        <pc:chgData name="Marion Sudvarg" userId="2bb9b31b-5f3c-4f72-8e1f-41eb276ee9c6" providerId="ADAL" clId="{5FCDB590-7A1F-40AC-907D-89CA976BF643}" dt="2022-05-11T20:18:06.946" v="1524" actId="47"/>
        <pc:sldMkLst>
          <pc:docMk/>
          <pc:sldMk cId="2425340577" sldId="281"/>
        </pc:sldMkLst>
        <pc:spChg chg="mod">
          <ac:chgData name="Marion Sudvarg" userId="2bb9b31b-5f3c-4f72-8e1f-41eb276ee9c6" providerId="ADAL" clId="{5FCDB590-7A1F-40AC-907D-89CA976BF643}" dt="2022-05-11T20:17:40.608" v="1495" actId="20577"/>
          <ac:spMkLst>
            <pc:docMk/>
            <pc:sldMk cId="2425340577" sldId="281"/>
            <ac:spMk id="2" creationId="{957888C6-4A84-CF0B-1DAF-45F583C7A577}"/>
          </ac:spMkLst>
        </pc:spChg>
      </pc:sldChg>
      <pc:sldChg chg="addSp delSp modSp add mod delAnim modAnim">
        <pc:chgData name="Marion Sudvarg" userId="2bb9b31b-5f3c-4f72-8e1f-41eb276ee9c6" providerId="ADAL" clId="{5FCDB590-7A1F-40AC-907D-89CA976BF643}" dt="2022-05-11T20:36:33.269" v="2046"/>
        <pc:sldMkLst>
          <pc:docMk/>
          <pc:sldMk cId="3569286275" sldId="282"/>
        </pc:sldMkLst>
        <pc:spChg chg="mod">
          <ac:chgData name="Marion Sudvarg" userId="2bb9b31b-5f3c-4f72-8e1f-41eb276ee9c6" providerId="ADAL" clId="{5FCDB590-7A1F-40AC-907D-89CA976BF643}" dt="2022-05-11T20:17:58.273" v="1523" actId="20577"/>
          <ac:spMkLst>
            <pc:docMk/>
            <pc:sldMk cId="3569286275" sldId="282"/>
            <ac:spMk id="2" creationId="{882B3116-285B-5332-85B9-1076A7490CA1}"/>
          </ac:spMkLst>
        </pc:spChg>
        <pc:spChg chg="mod">
          <ac:chgData name="Marion Sudvarg" userId="2bb9b31b-5f3c-4f72-8e1f-41eb276ee9c6" providerId="ADAL" clId="{5FCDB590-7A1F-40AC-907D-89CA976BF643}" dt="2022-05-11T20:32:22.950" v="1986" actId="14100"/>
          <ac:spMkLst>
            <pc:docMk/>
            <pc:sldMk cId="3569286275" sldId="282"/>
            <ac:spMk id="3" creationId="{426AEF74-A240-B91B-42BC-53A85E5E3777}"/>
          </ac:spMkLst>
        </pc:spChg>
        <pc:spChg chg="add del mod">
          <ac:chgData name="Marion Sudvarg" userId="2bb9b31b-5f3c-4f72-8e1f-41eb276ee9c6" providerId="ADAL" clId="{5FCDB590-7A1F-40AC-907D-89CA976BF643}" dt="2022-05-11T20:31:46.328" v="1924"/>
          <ac:spMkLst>
            <pc:docMk/>
            <pc:sldMk cId="3569286275" sldId="282"/>
            <ac:spMk id="14" creationId="{2B6E4D3B-8CA6-2E66-CAD2-4DC1C8E626C7}"/>
          </ac:spMkLst>
        </pc:spChg>
        <pc:spChg chg="add mod">
          <ac:chgData name="Marion Sudvarg" userId="2bb9b31b-5f3c-4f72-8e1f-41eb276ee9c6" providerId="ADAL" clId="{5FCDB590-7A1F-40AC-907D-89CA976BF643}" dt="2022-05-11T20:33:11.857" v="1999" actId="1076"/>
          <ac:spMkLst>
            <pc:docMk/>
            <pc:sldMk cId="3569286275" sldId="282"/>
            <ac:spMk id="15" creationId="{B6636B2F-20F9-EB17-ACCD-0F3FF077D51D}"/>
          </ac:spMkLst>
        </pc:spChg>
        <pc:spChg chg="del">
          <ac:chgData name="Marion Sudvarg" userId="2bb9b31b-5f3c-4f72-8e1f-41eb276ee9c6" providerId="ADAL" clId="{5FCDB590-7A1F-40AC-907D-89CA976BF643}" dt="2022-05-11T20:32:39.351" v="1989" actId="478"/>
          <ac:spMkLst>
            <pc:docMk/>
            <pc:sldMk cId="3569286275" sldId="282"/>
            <ac:spMk id="22" creationId="{DE59255C-2C8B-2A9A-72F4-8A53468B9DF5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27" creationId="{86BC2116-1244-FA89-CD83-ADF5A455B9E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28" creationId="{A57BF209-D29E-5032-3638-C13F80C56555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29" creationId="{48251108-CC68-F3F0-2916-1EDD18DCBCA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0" creationId="{5F532E65-73DD-2B35-B91D-9E78E3C89588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1" creationId="{C15F88ED-714C-CF80-94F8-392960E5770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2" creationId="{3C187CD0-AD17-4888-416A-51F6E31D21A4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3" creationId="{87A75754-3E72-518B-6092-465B6F2C1C94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4" creationId="{C40FE2EE-4BDF-5B4A-A13A-CA0DD66753F7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5" creationId="{72A14699-49E4-0129-4BA2-1A23398E16B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6" creationId="{F2F3F207-017A-BB2E-DE39-333CE621155B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7" creationId="{EADE603F-3935-EF86-C39A-DF58291CE6EF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8" creationId="{BDF99DB0-3701-8655-FBB2-095ACFAFBF7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9" creationId="{4423E5E0-08A8-D41F-1322-C2BD02FA0BB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0" creationId="{8679EA13-F540-CD6F-1161-90B9AF7B1691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1" creationId="{D63C8FA1-A68E-9CA0-CDB6-842984E8BE9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2" creationId="{C9266A88-7AE6-D92F-6BFA-8CFE91C5E105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3" creationId="{D93EC7ED-AB35-281E-3FF4-63C4A863B32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4" creationId="{CF0593E0-B0AD-F3E8-C5D8-45E982A35A0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5" creationId="{E969BA5C-4564-A47C-57BE-2964B9FFE200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6" creationId="{CF57E376-A68F-B2B2-E142-FE4C24B4248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7" creationId="{BB288B1A-8972-2F09-61A4-A032CEAE830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8" creationId="{DA2D7CC1-0011-A89F-C9BC-CA05431827DE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9" creationId="{77555E2C-0D8C-0AB9-C0F9-4360D7EFCC8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0" creationId="{D8041A3B-D800-8526-9839-09CEC5879921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1" creationId="{0EBE23C5-79F3-ED9A-0F09-78BF26BE0FAC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2" creationId="{A2FC005F-C3EF-1892-69E5-86D81C9A9E70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3" creationId="{5E1345CC-F9CC-40C6-93B3-F6E60786E620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4" creationId="{4BA85C64-02A3-D506-74F6-E15487C6C2DC}"/>
          </ac:spMkLst>
        </pc:spChg>
        <pc:spChg chg="del">
          <ac:chgData name="Marion Sudvarg" userId="2bb9b31b-5f3c-4f72-8e1f-41eb276ee9c6" providerId="ADAL" clId="{5FCDB590-7A1F-40AC-907D-89CA976BF643}" dt="2022-05-11T20:27:14.788" v="1525" actId="478"/>
          <ac:spMkLst>
            <pc:docMk/>
            <pc:sldMk cId="3569286275" sldId="282"/>
            <ac:spMk id="55" creationId="{C6044B55-18A4-233B-AF60-5ED581302B8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6" creationId="{915D2A98-3297-BD15-C9F6-556D85AD6A2E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7" creationId="{AA98E536-BE63-4464-CE21-8804765D330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8" creationId="{C04BCA2A-AFA9-417E-4916-6F94B45F2013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9" creationId="{C5F6D95A-F985-3E74-A61A-3B64F21D0C2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0" creationId="{BFA1415C-F8BE-E1B9-829A-AF5AEDD1497E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1" creationId="{FC7D590C-50F1-F04E-5F6F-F5F8310B7D0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2" creationId="{0C61BE7A-9AB9-3D53-2630-7D7A062F49D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3" creationId="{D1AFC086-A653-2186-C131-7DA32438270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4" creationId="{6E8B7DBC-AE12-C4D7-7994-D1549373064F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5" creationId="{01CF5051-2A34-9CF2-4B9C-65B30D47F5E8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6" creationId="{276871A8-3CC7-8FA8-BCEE-D7BAE70119D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7" creationId="{5FB06409-D2E3-3A3B-5316-28720FC7D22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78" creationId="{4E52DF52-7774-6B86-3B1C-8C93DFE270F2}"/>
          </ac:spMkLst>
        </pc:spChg>
        <pc:spChg chg="add mod">
          <ac:chgData name="Marion Sudvarg" userId="2bb9b31b-5f3c-4f72-8e1f-41eb276ee9c6" providerId="ADAL" clId="{5FCDB590-7A1F-40AC-907D-89CA976BF643}" dt="2022-05-11T20:33:43.891" v="2008" actId="20577"/>
          <ac:spMkLst>
            <pc:docMk/>
            <pc:sldMk cId="3569286275" sldId="282"/>
            <ac:spMk id="84" creationId="{E208E921-11FA-BDA0-C461-8D9551F5EC1B}"/>
          </ac:spMkLst>
        </pc:spChg>
        <pc:spChg chg="add mod">
          <ac:chgData name="Marion Sudvarg" userId="2bb9b31b-5f3c-4f72-8e1f-41eb276ee9c6" providerId="ADAL" clId="{5FCDB590-7A1F-40AC-907D-89CA976BF643}" dt="2022-05-11T20:34:34.004" v="2030" actId="20577"/>
          <ac:spMkLst>
            <pc:docMk/>
            <pc:sldMk cId="3569286275" sldId="282"/>
            <ac:spMk id="89" creationId="{FA635B58-03ED-C10C-B333-32869ABE69CB}"/>
          </ac:spMkLst>
        </pc:spChg>
        <pc:spChg chg="add mod">
          <ac:chgData name="Marion Sudvarg" userId="2bb9b31b-5f3c-4f72-8e1f-41eb276ee9c6" providerId="ADAL" clId="{5FCDB590-7A1F-40AC-907D-89CA976BF643}" dt="2022-05-11T20:34:14.756" v="2024" actId="20577"/>
          <ac:spMkLst>
            <pc:docMk/>
            <pc:sldMk cId="3569286275" sldId="282"/>
            <ac:spMk id="90" creationId="{6494B900-946A-3CAC-7E61-AC089F3D54AE}"/>
          </ac:spMkLst>
        </pc:spChg>
        <pc:spChg chg="add mod">
          <ac:chgData name="Marion Sudvarg" userId="2bb9b31b-5f3c-4f72-8e1f-41eb276ee9c6" providerId="ADAL" clId="{5FCDB590-7A1F-40AC-907D-89CA976BF643}" dt="2022-05-11T20:34:31.298" v="2028" actId="20577"/>
          <ac:spMkLst>
            <pc:docMk/>
            <pc:sldMk cId="3569286275" sldId="282"/>
            <ac:spMk id="91" creationId="{543E2F4C-5D34-055E-DC04-8482A7087749}"/>
          </ac:spMkLst>
        </pc:spChg>
        <pc:spChg chg="add mod">
          <ac:chgData name="Marion Sudvarg" userId="2bb9b31b-5f3c-4f72-8e1f-41eb276ee9c6" providerId="ADAL" clId="{5FCDB590-7A1F-40AC-907D-89CA976BF643}" dt="2022-05-11T20:34:12.003" v="2023" actId="20577"/>
          <ac:spMkLst>
            <pc:docMk/>
            <pc:sldMk cId="3569286275" sldId="282"/>
            <ac:spMk id="92" creationId="{8C956AB1-3DA4-A936-8CDD-A23BB9A7452D}"/>
          </ac:spMkLst>
        </pc:spChg>
        <pc:spChg chg="add mod">
          <ac:chgData name="Marion Sudvarg" userId="2bb9b31b-5f3c-4f72-8e1f-41eb276ee9c6" providerId="ADAL" clId="{5FCDB590-7A1F-40AC-907D-89CA976BF643}" dt="2022-05-11T20:34:26.993" v="2026" actId="20577"/>
          <ac:spMkLst>
            <pc:docMk/>
            <pc:sldMk cId="3569286275" sldId="282"/>
            <ac:spMk id="93" creationId="{38A54C34-DDDE-A9F1-A588-EBD6336C2F55}"/>
          </ac:spMkLst>
        </pc:spChg>
        <pc:spChg chg="add mod">
          <ac:chgData name="Marion Sudvarg" userId="2bb9b31b-5f3c-4f72-8e1f-41eb276ee9c6" providerId="ADAL" clId="{5FCDB590-7A1F-40AC-907D-89CA976BF643}" dt="2022-05-11T20:34:08.244" v="2022" actId="20577"/>
          <ac:spMkLst>
            <pc:docMk/>
            <pc:sldMk cId="3569286275" sldId="282"/>
            <ac:spMk id="94" creationId="{D43960B7-A168-1862-7970-84C7499A6D99}"/>
          </ac:spMkLst>
        </pc:s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3" creationId="{E7AE5A4B-2BB7-67F0-90DD-5DF1F4AE35F5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5" creationId="{09BE1212-3D21-270C-6CEF-0F4B7EEB3DCF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6" creationId="{AABC5AAB-4493-D2F5-A61B-F73E4C22B3D0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7" creationId="{6E5E9433-71A7-AFE8-7C4A-9C9BEFC95AC7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8" creationId="{17C09286-D01A-9B88-74A8-F0A684FD2FEE}"/>
          </ac:grpSpMkLst>
        </pc:grpChg>
      </pc:sldChg>
      <pc:sldChg chg="modSp add mod modAnim">
        <pc:chgData name="Marion Sudvarg" userId="2bb9b31b-5f3c-4f72-8e1f-41eb276ee9c6" providerId="ADAL" clId="{5FCDB590-7A1F-40AC-907D-89CA976BF643}" dt="2022-05-11T20:43:35.455" v="2185" actId="14100"/>
        <pc:sldMkLst>
          <pc:docMk/>
          <pc:sldMk cId="975707717" sldId="283"/>
        </pc:sldMkLst>
        <pc:spChg chg="mod">
          <ac:chgData name="Marion Sudvarg" userId="2bb9b31b-5f3c-4f72-8e1f-41eb276ee9c6" providerId="ADAL" clId="{5FCDB590-7A1F-40AC-907D-89CA976BF643}" dt="2022-05-11T20:40:05.911" v="2123"/>
          <ac:spMkLst>
            <pc:docMk/>
            <pc:sldMk cId="975707717" sldId="283"/>
            <ac:spMk id="2" creationId="{882B3116-285B-5332-85B9-1076A7490CA1}"/>
          </ac:spMkLst>
        </pc:spChg>
        <pc:spChg chg="mod">
          <ac:chgData name="Marion Sudvarg" userId="2bb9b31b-5f3c-4f72-8e1f-41eb276ee9c6" providerId="ADAL" clId="{5FCDB590-7A1F-40AC-907D-89CA976BF643}" dt="2022-05-11T20:40:09.413" v="2125" actId="27636"/>
          <ac:spMkLst>
            <pc:docMk/>
            <pc:sldMk cId="975707717" sldId="283"/>
            <ac:spMk id="3" creationId="{426AEF74-A240-B91B-42BC-53A85E5E3777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6" creationId="{044B5AA6-B4A6-95E0-20E1-4CCC19F34A97}"/>
          </ac:spMkLst>
        </pc:spChg>
        <pc:spChg chg="mod">
          <ac:chgData name="Marion Sudvarg" userId="2bb9b31b-5f3c-4f72-8e1f-41eb276ee9c6" providerId="ADAL" clId="{5FCDB590-7A1F-40AC-907D-89CA976BF643}" dt="2022-05-11T20:40:44.918" v="2144" actId="1035"/>
          <ac:spMkLst>
            <pc:docMk/>
            <pc:sldMk cId="975707717" sldId="283"/>
            <ac:spMk id="7" creationId="{C115922A-6F74-AD43-A28C-C8650834CEEA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8" creationId="{2FB9A14C-C340-55DB-2528-6C63FC34D0E3}"/>
          </ac:spMkLst>
        </pc:spChg>
        <pc:spChg chg="mod">
          <ac:chgData name="Marion Sudvarg" userId="2bb9b31b-5f3c-4f72-8e1f-41eb276ee9c6" providerId="ADAL" clId="{5FCDB590-7A1F-40AC-907D-89CA976BF643}" dt="2022-05-11T20:43:35.455" v="2185" actId="14100"/>
          <ac:spMkLst>
            <pc:docMk/>
            <pc:sldMk cId="975707717" sldId="283"/>
            <ac:spMk id="9" creationId="{83A40B41-30B3-25B3-6F42-3A81336B4899}"/>
          </ac:spMkLst>
        </pc:spChg>
        <pc:spChg chg="mod">
          <ac:chgData name="Marion Sudvarg" userId="2bb9b31b-5f3c-4f72-8e1f-41eb276ee9c6" providerId="ADAL" clId="{5FCDB590-7A1F-40AC-907D-89CA976BF643}" dt="2022-05-11T20:40:49.205" v="2145" actId="1035"/>
          <ac:spMkLst>
            <pc:docMk/>
            <pc:sldMk cId="975707717" sldId="283"/>
            <ac:spMk id="15" creationId="{B6636B2F-20F9-EB17-ACCD-0F3FF077D51D}"/>
          </ac:spMkLst>
        </pc:spChg>
        <pc:spChg chg="mod">
          <ac:chgData name="Marion Sudvarg" userId="2bb9b31b-5f3c-4f72-8e1f-41eb276ee9c6" providerId="ADAL" clId="{5FCDB590-7A1F-40AC-907D-89CA976BF643}" dt="2022-05-11T20:40:49.205" v="2145" actId="1035"/>
          <ac:spMkLst>
            <pc:docMk/>
            <pc:sldMk cId="975707717" sldId="283"/>
            <ac:spMk id="84" creationId="{E208E921-11FA-BDA0-C461-8D9551F5EC1B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89" creationId="{FA635B58-03ED-C10C-B333-32869ABE69CB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90" creationId="{6494B900-946A-3CAC-7E61-AC089F3D54AE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91" creationId="{543E2F4C-5D34-055E-DC04-8482A7087749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92" creationId="{8C956AB1-3DA4-A936-8CDD-A23BB9A7452D}"/>
          </ac:spMkLst>
        </pc:spChg>
        <pc:spChg chg="mod">
          <ac:chgData name="Marion Sudvarg" userId="2bb9b31b-5f3c-4f72-8e1f-41eb276ee9c6" providerId="ADAL" clId="{5FCDB590-7A1F-40AC-907D-89CA976BF643}" dt="2022-05-11T20:40:44.918" v="2144" actId="1035"/>
          <ac:spMkLst>
            <pc:docMk/>
            <pc:sldMk cId="975707717" sldId="283"/>
            <ac:spMk id="93" creationId="{38A54C34-DDDE-A9F1-A588-EBD6336C2F55}"/>
          </ac:spMkLst>
        </pc:spChg>
        <pc:spChg chg="mod">
          <ac:chgData name="Marion Sudvarg" userId="2bb9b31b-5f3c-4f72-8e1f-41eb276ee9c6" providerId="ADAL" clId="{5FCDB590-7A1F-40AC-907D-89CA976BF643}" dt="2022-05-11T20:40:44.918" v="2144" actId="1035"/>
          <ac:spMkLst>
            <pc:docMk/>
            <pc:sldMk cId="975707717" sldId="283"/>
            <ac:spMk id="94" creationId="{D43960B7-A168-1862-7970-84C7499A6D99}"/>
          </ac:spMkLst>
        </pc:spChg>
        <pc:cxnChg chg="mod">
          <ac:chgData name="Marion Sudvarg" userId="2bb9b31b-5f3c-4f72-8e1f-41eb276ee9c6" providerId="ADAL" clId="{5FCDB590-7A1F-40AC-907D-89CA976BF643}" dt="2022-05-11T20:41:01.511" v="2156" actId="1035"/>
          <ac:cxnSpMkLst>
            <pc:docMk/>
            <pc:sldMk cId="975707717" sldId="283"/>
            <ac:cxnSpMk id="10" creationId="{FC51B629-878A-4FFF-D9C0-CCEF88D97551}"/>
          </ac:cxnSpMkLst>
        </pc:cxnChg>
        <pc:cxnChg chg="mod">
          <ac:chgData name="Marion Sudvarg" userId="2bb9b31b-5f3c-4f72-8e1f-41eb276ee9c6" providerId="ADAL" clId="{5FCDB590-7A1F-40AC-907D-89CA976BF643}" dt="2022-05-11T20:41:01.511" v="2156" actId="1035"/>
          <ac:cxnSpMkLst>
            <pc:docMk/>
            <pc:sldMk cId="975707717" sldId="283"/>
            <ac:cxnSpMk id="11" creationId="{19B29221-CCA5-39BE-5B23-CB1AAC0477C0}"/>
          </ac:cxnSpMkLst>
        </pc:cxnChg>
        <pc:cxnChg chg="mod">
          <ac:chgData name="Marion Sudvarg" userId="2bb9b31b-5f3c-4f72-8e1f-41eb276ee9c6" providerId="ADAL" clId="{5FCDB590-7A1F-40AC-907D-89CA976BF643}" dt="2022-05-11T20:43:35.455" v="2185" actId="14100"/>
          <ac:cxnSpMkLst>
            <pc:docMk/>
            <pc:sldMk cId="975707717" sldId="283"/>
            <ac:cxnSpMk id="12" creationId="{E35EFC52-0645-EEE8-85F0-4809E618B8DA}"/>
          </ac:cxnSpMkLst>
        </pc:cxnChg>
        <pc:cxnChg chg="mod">
          <ac:chgData name="Marion Sudvarg" userId="2bb9b31b-5f3c-4f72-8e1f-41eb276ee9c6" providerId="ADAL" clId="{5FCDB590-7A1F-40AC-907D-89CA976BF643}" dt="2022-05-11T20:43:35.455" v="2185" actId="14100"/>
          <ac:cxnSpMkLst>
            <pc:docMk/>
            <pc:sldMk cId="975707717" sldId="283"/>
            <ac:cxnSpMk id="13" creationId="{F83A7880-9DBC-4B77-2455-6AE79D19EFCD}"/>
          </ac:cxnSpMkLst>
        </pc:cxnChg>
      </pc:sldChg>
      <pc:sldChg chg="addSp delSp modSp add mod modAnim">
        <pc:chgData name="Marion Sudvarg" userId="2bb9b31b-5f3c-4f72-8e1f-41eb276ee9c6" providerId="ADAL" clId="{5FCDB590-7A1F-40AC-907D-89CA976BF643}" dt="2022-05-11T20:45:39.982" v="2210" actId="20577"/>
        <pc:sldMkLst>
          <pc:docMk/>
          <pc:sldMk cId="3764540027" sldId="284"/>
        </pc:sldMkLst>
        <pc:spChg chg="mod">
          <ac:chgData name="Marion Sudvarg" userId="2bb9b31b-5f3c-4f72-8e1f-41eb276ee9c6" providerId="ADAL" clId="{5FCDB590-7A1F-40AC-907D-89CA976BF643}" dt="2022-05-11T20:45:38.879" v="2209" actId="20577"/>
          <ac:spMkLst>
            <pc:docMk/>
            <pc:sldMk cId="3764540027" sldId="284"/>
            <ac:spMk id="8" creationId="{2FB9A14C-C340-55DB-2528-6C63FC34D0E3}"/>
          </ac:spMkLst>
        </pc:spChg>
        <pc:spChg chg="add del mod">
          <ac:chgData name="Marion Sudvarg" userId="2bb9b31b-5f3c-4f72-8e1f-41eb276ee9c6" providerId="ADAL" clId="{5FCDB590-7A1F-40AC-907D-89CA976BF643}" dt="2022-05-11T20:42:16.137" v="2163"/>
          <ac:spMkLst>
            <pc:docMk/>
            <pc:sldMk cId="3764540027" sldId="284"/>
            <ac:spMk id="22" creationId="{7308CAC8-4E77-E494-F80C-608F21EFECA3}"/>
          </ac:spMkLst>
        </pc:spChg>
        <pc:spChg chg="add del mod">
          <ac:chgData name="Marion Sudvarg" userId="2bb9b31b-5f3c-4f72-8e1f-41eb276ee9c6" providerId="ADAL" clId="{5FCDB590-7A1F-40AC-907D-89CA976BF643}" dt="2022-05-11T20:42:16.137" v="2163"/>
          <ac:spMkLst>
            <pc:docMk/>
            <pc:sldMk cId="3764540027" sldId="284"/>
            <ac:spMk id="23" creationId="{1BE109BF-463A-96EF-165C-F123F7D07602}"/>
          </ac:spMkLst>
        </pc:spChg>
        <pc:spChg chg="add mod">
          <ac:chgData name="Marion Sudvarg" userId="2bb9b31b-5f3c-4f72-8e1f-41eb276ee9c6" providerId="ADAL" clId="{5FCDB590-7A1F-40AC-907D-89CA976BF643}" dt="2022-05-11T20:45:39.982" v="2210" actId="20577"/>
          <ac:spMkLst>
            <pc:docMk/>
            <pc:sldMk cId="3764540027" sldId="284"/>
            <ac:spMk id="24" creationId="{6C62EA47-CB1B-1C61-1AF7-A4DF5A1B4504}"/>
          </ac:spMkLst>
        </pc:spChg>
        <pc:spChg chg="add mod">
          <ac:chgData name="Marion Sudvarg" userId="2bb9b31b-5f3c-4f72-8e1f-41eb276ee9c6" providerId="ADAL" clId="{5FCDB590-7A1F-40AC-907D-89CA976BF643}" dt="2022-05-11T20:42:25.646" v="2165" actId="1076"/>
          <ac:spMkLst>
            <pc:docMk/>
            <pc:sldMk cId="3764540027" sldId="284"/>
            <ac:spMk id="25" creationId="{9F86B2D5-0320-1083-28A0-CD776CBFE3E1}"/>
          </ac:spMkLst>
        </pc:spChg>
        <pc:spChg chg="add mod">
          <ac:chgData name="Marion Sudvarg" userId="2bb9b31b-5f3c-4f72-8e1f-41eb276ee9c6" providerId="ADAL" clId="{5FCDB590-7A1F-40AC-907D-89CA976BF643}" dt="2022-05-11T20:42:25.646" v="2165" actId="1076"/>
          <ac:spMkLst>
            <pc:docMk/>
            <pc:sldMk cId="3764540027" sldId="284"/>
            <ac:spMk id="26" creationId="{08493E5F-0B0E-90CF-7CEF-8B4A58167A0B}"/>
          </ac:spMkLst>
        </pc:spChg>
        <pc:spChg chg="add mod">
          <ac:chgData name="Marion Sudvarg" userId="2bb9b31b-5f3c-4f72-8e1f-41eb276ee9c6" providerId="ADAL" clId="{5FCDB590-7A1F-40AC-907D-89CA976BF643}" dt="2022-05-11T20:45:37.252" v="2208" actId="20577"/>
          <ac:spMkLst>
            <pc:docMk/>
            <pc:sldMk cId="3764540027" sldId="284"/>
            <ac:spMk id="27" creationId="{32643A38-1AB4-FE85-E7CE-7DC44C6D275A}"/>
          </ac:spMkLst>
        </pc:spChg>
        <pc:spChg chg="add mod">
          <ac:chgData name="Marion Sudvarg" userId="2bb9b31b-5f3c-4f72-8e1f-41eb276ee9c6" providerId="ADAL" clId="{5FCDB590-7A1F-40AC-907D-89CA976BF643}" dt="2022-05-11T20:43:54.688" v="2191" actId="20577"/>
          <ac:spMkLst>
            <pc:docMk/>
            <pc:sldMk cId="3764540027" sldId="284"/>
            <ac:spMk id="28" creationId="{2012BE67-F0FB-7294-E2BB-A86850B2B427}"/>
          </ac:spMkLst>
        </pc:spChg>
        <pc:spChg chg="add mod">
          <ac:chgData name="Marion Sudvarg" userId="2bb9b31b-5f3c-4f72-8e1f-41eb276ee9c6" providerId="ADAL" clId="{5FCDB590-7A1F-40AC-907D-89CA976BF643}" dt="2022-05-11T20:43:59.157" v="2192" actId="20577"/>
          <ac:spMkLst>
            <pc:docMk/>
            <pc:sldMk cId="3764540027" sldId="284"/>
            <ac:spMk id="29" creationId="{5C3D9EF6-76C2-7D5A-3B14-1F2167F74F3A}"/>
          </ac:spMkLst>
        </pc:spChg>
        <pc:spChg chg="mod">
          <ac:chgData name="Marion Sudvarg" userId="2bb9b31b-5f3c-4f72-8e1f-41eb276ee9c6" providerId="ADAL" clId="{5FCDB590-7A1F-40AC-907D-89CA976BF643}" dt="2022-05-11T20:43:49.634" v="2190" actId="20577"/>
          <ac:spMkLst>
            <pc:docMk/>
            <pc:sldMk cId="3764540027" sldId="284"/>
            <ac:spMk id="91" creationId="{543E2F4C-5D34-055E-DC04-8482A7087749}"/>
          </ac:spMkLst>
        </pc:spChg>
        <pc:spChg chg="mod">
          <ac:chgData name="Marion Sudvarg" userId="2bb9b31b-5f3c-4f72-8e1f-41eb276ee9c6" providerId="ADAL" clId="{5FCDB590-7A1F-40AC-907D-89CA976BF643}" dt="2022-05-11T20:43:45.620" v="2186" actId="20577"/>
          <ac:spMkLst>
            <pc:docMk/>
            <pc:sldMk cId="3764540027" sldId="284"/>
            <ac:spMk id="92" creationId="{8C956AB1-3DA4-A936-8CDD-A23BB9A7452D}"/>
          </ac:spMkLst>
        </pc:spChg>
        <pc:cxnChg chg="del mod">
          <ac:chgData name="Marion Sudvarg" userId="2bb9b31b-5f3c-4f72-8e1f-41eb276ee9c6" providerId="ADAL" clId="{5FCDB590-7A1F-40AC-907D-89CA976BF643}" dt="2022-05-11T20:42:11.135" v="2161" actId="478"/>
          <ac:cxnSpMkLst>
            <pc:docMk/>
            <pc:sldMk cId="3764540027" sldId="284"/>
            <ac:cxnSpMk id="10" creationId="{FC51B629-878A-4FFF-D9C0-CCEF88D97551}"/>
          </ac:cxnSpMkLst>
        </pc:cxnChg>
        <pc:cxnChg chg="del mod">
          <ac:chgData name="Marion Sudvarg" userId="2bb9b31b-5f3c-4f72-8e1f-41eb276ee9c6" providerId="ADAL" clId="{5FCDB590-7A1F-40AC-907D-89CA976BF643}" dt="2022-05-11T20:42:37.761" v="2168" actId="478"/>
          <ac:cxnSpMkLst>
            <pc:docMk/>
            <pc:sldMk cId="3764540027" sldId="284"/>
            <ac:cxnSpMk id="13" creationId="{F83A7880-9DBC-4B77-2455-6AE79D19EFCD}"/>
          </ac:cxnSpMkLst>
        </pc:cxnChg>
        <pc:cxnChg chg="add mod">
          <ac:chgData name="Marion Sudvarg" userId="2bb9b31b-5f3c-4f72-8e1f-41eb276ee9c6" providerId="ADAL" clId="{5FCDB590-7A1F-40AC-907D-89CA976BF643}" dt="2022-05-11T20:42:46.679" v="2171" actId="14100"/>
          <ac:cxnSpMkLst>
            <pc:docMk/>
            <pc:sldMk cId="3764540027" sldId="284"/>
            <ac:cxnSpMk id="30" creationId="{C251A742-BC01-E882-997D-08CC4C5A4D9D}"/>
          </ac:cxnSpMkLst>
        </pc:cxnChg>
        <pc:cxnChg chg="add mod">
          <ac:chgData name="Marion Sudvarg" userId="2bb9b31b-5f3c-4f72-8e1f-41eb276ee9c6" providerId="ADAL" clId="{5FCDB590-7A1F-40AC-907D-89CA976BF643}" dt="2022-05-11T20:42:52.529" v="2174" actId="14100"/>
          <ac:cxnSpMkLst>
            <pc:docMk/>
            <pc:sldMk cId="3764540027" sldId="284"/>
            <ac:cxnSpMk id="33" creationId="{82ED610E-16AC-5E5A-67A0-23F93887AC0B}"/>
          </ac:cxnSpMkLst>
        </pc:cxnChg>
        <pc:cxnChg chg="add mod">
          <ac:chgData name="Marion Sudvarg" userId="2bb9b31b-5f3c-4f72-8e1f-41eb276ee9c6" providerId="ADAL" clId="{5FCDB590-7A1F-40AC-907D-89CA976BF643}" dt="2022-05-11T20:43:12.297" v="2180" actId="14100"/>
          <ac:cxnSpMkLst>
            <pc:docMk/>
            <pc:sldMk cId="3764540027" sldId="284"/>
            <ac:cxnSpMk id="36" creationId="{35D82882-55AB-462D-2CAD-A9F3E37206F1}"/>
          </ac:cxnSpMkLst>
        </pc:cxnChg>
        <pc:cxnChg chg="add mod">
          <ac:chgData name="Marion Sudvarg" userId="2bb9b31b-5f3c-4f72-8e1f-41eb276ee9c6" providerId="ADAL" clId="{5FCDB590-7A1F-40AC-907D-89CA976BF643}" dt="2022-05-11T20:43:23.720" v="2183" actId="14100"/>
          <ac:cxnSpMkLst>
            <pc:docMk/>
            <pc:sldMk cId="3764540027" sldId="284"/>
            <ac:cxnSpMk id="42" creationId="{F01CD9F1-2660-1601-B6CB-19C998E72B04}"/>
          </ac:cxnSpMkLst>
        </pc:cxnChg>
      </pc:sldChg>
      <pc:sldChg chg="addSp delSp modSp add mod modAnim">
        <pc:chgData name="Marion Sudvarg" userId="2bb9b31b-5f3c-4f72-8e1f-41eb276ee9c6" providerId="ADAL" clId="{5FCDB590-7A1F-40AC-907D-89CA976BF643}" dt="2022-05-11T20:45:46.586" v="2215" actId="20577"/>
        <pc:sldMkLst>
          <pc:docMk/>
          <pc:sldMk cId="2834458249" sldId="285"/>
        </pc:sldMkLst>
        <pc:spChg chg="mod">
          <ac:chgData name="Marion Sudvarg" userId="2bb9b31b-5f3c-4f72-8e1f-41eb276ee9c6" providerId="ADAL" clId="{5FCDB590-7A1F-40AC-907D-89CA976BF643}" dt="2022-05-11T20:45:42.339" v="2211" actId="20577"/>
          <ac:spMkLst>
            <pc:docMk/>
            <pc:sldMk cId="2834458249" sldId="285"/>
            <ac:spMk id="6" creationId="{044B5AA6-B4A6-95E0-20E1-4CCC19F34A97}"/>
          </ac:spMkLst>
        </pc:spChg>
        <pc:spChg chg="mod">
          <ac:chgData name="Marion Sudvarg" userId="2bb9b31b-5f3c-4f72-8e1f-41eb276ee9c6" providerId="ADAL" clId="{5FCDB590-7A1F-40AC-907D-89CA976BF643}" dt="2022-05-11T20:45:45.348" v="2214" actId="20577"/>
          <ac:spMkLst>
            <pc:docMk/>
            <pc:sldMk cId="2834458249" sldId="285"/>
            <ac:spMk id="8" creationId="{2FB9A14C-C340-55DB-2528-6C63FC34D0E3}"/>
          </ac:spMkLst>
        </pc:spChg>
        <pc:spChg chg="mod">
          <ac:chgData name="Marion Sudvarg" userId="2bb9b31b-5f3c-4f72-8e1f-41eb276ee9c6" providerId="ADAL" clId="{5FCDB590-7A1F-40AC-907D-89CA976BF643}" dt="2022-05-11T20:45:44.342" v="2213" actId="20577"/>
          <ac:spMkLst>
            <pc:docMk/>
            <pc:sldMk cId="2834458249" sldId="285"/>
            <ac:spMk id="24" creationId="{6C62EA47-CB1B-1C61-1AF7-A4DF5A1B4504}"/>
          </ac:spMkLst>
        </pc:spChg>
        <pc:spChg chg="mod">
          <ac:chgData name="Marion Sudvarg" userId="2bb9b31b-5f3c-4f72-8e1f-41eb276ee9c6" providerId="ADAL" clId="{5FCDB590-7A1F-40AC-907D-89CA976BF643}" dt="2022-05-11T20:45:46.586" v="2215" actId="20577"/>
          <ac:spMkLst>
            <pc:docMk/>
            <pc:sldMk cId="2834458249" sldId="285"/>
            <ac:spMk id="27" creationId="{32643A38-1AB4-FE85-E7CE-7DC44C6D275A}"/>
          </ac:spMkLst>
        </pc:spChg>
        <pc:spChg chg="add mod">
          <ac:chgData name="Marion Sudvarg" userId="2bb9b31b-5f3c-4f72-8e1f-41eb276ee9c6" providerId="ADAL" clId="{5FCDB590-7A1F-40AC-907D-89CA976BF643}" dt="2022-05-11T20:45:43.311" v="2212" actId="20577"/>
          <ac:spMkLst>
            <pc:docMk/>
            <pc:sldMk cId="2834458249" sldId="285"/>
            <ac:spMk id="31" creationId="{34077615-7A1F-23DA-7F68-C0055B47A0AB}"/>
          </ac:spMkLst>
        </pc:spChg>
        <pc:spChg chg="add mod">
          <ac:chgData name="Marion Sudvarg" userId="2bb9b31b-5f3c-4f72-8e1f-41eb276ee9c6" providerId="ADAL" clId="{5FCDB590-7A1F-40AC-907D-89CA976BF643}" dt="2022-05-11T20:44:15.084" v="2195" actId="1076"/>
          <ac:spMkLst>
            <pc:docMk/>
            <pc:sldMk cId="2834458249" sldId="285"/>
            <ac:spMk id="32" creationId="{997D5615-E40B-4CFB-E125-8445DB7BA556}"/>
          </ac:spMkLst>
        </pc:spChg>
        <pc:spChg chg="add mod">
          <ac:chgData name="Marion Sudvarg" userId="2bb9b31b-5f3c-4f72-8e1f-41eb276ee9c6" providerId="ADAL" clId="{5FCDB590-7A1F-40AC-907D-89CA976BF643}" dt="2022-05-11T20:44:15.084" v="2195" actId="1076"/>
          <ac:spMkLst>
            <pc:docMk/>
            <pc:sldMk cId="2834458249" sldId="285"/>
            <ac:spMk id="34" creationId="{BC9FF74B-22BF-C560-C335-EBA9C24CD2B8}"/>
          </ac:spMkLst>
        </pc:spChg>
        <pc:spChg chg="add del mod">
          <ac:chgData name="Marion Sudvarg" userId="2bb9b31b-5f3c-4f72-8e1f-41eb276ee9c6" providerId="ADAL" clId="{5FCDB590-7A1F-40AC-907D-89CA976BF643}" dt="2022-05-11T20:44:38.545" v="2199"/>
          <ac:spMkLst>
            <pc:docMk/>
            <pc:sldMk cId="2834458249" sldId="285"/>
            <ac:spMk id="37" creationId="{63515E84-F20C-927B-5333-B31AF42E954B}"/>
          </ac:spMkLst>
        </pc:spChg>
        <pc:spChg chg="add del mod">
          <ac:chgData name="Marion Sudvarg" userId="2bb9b31b-5f3c-4f72-8e1f-41eb276ee9c6" providerId="ADAL" clId="{5FCDB590-7A1F-40AC-907D-89CA976BF643}" dt="2022-05-11T20:44:38.545" v="2199"/>
          <ac:spMkLst>
            <pc:docMk/>
            <pc:sldMk cId="2834458249" sldId="285"/>
            <ac:spMk id="38" creationId="{A40940A2-333A-B566-D1DD-1902DCFE2F97}"/>
          </ac:spMkLst>
        </pc:spChg>
        <pc:spChg chg="add del mod">
          <ac:chgData name="Marion Sudvarg" userId="2bb9b31b-5f3c-4f72-8e1f-41eb276ee9c6" providerId="ADAL" clId="{5FCDB590-7A1F-40AC-907D-89CA976BF643}" dt="2022-05-11T20:44:38.545" v="2199"/>
          <ac:spMkLst>
            <pc:docMk/>
            <pc:sldMk cId="2834458249" sldId="285"/>
            <ac:spMk id="39" creationId="{13C464AA-11F3-F0A1-A8CE-90D0014C1230}"/>
          </ac:spMkLst>
        </pc:spChg>
        <pc:spChg chg="mod">
          <ac:chgData name="Marion Sudvarg" userId="2bb9b31b-5f3c-4f72-8e1f-41eb276ee9c6" providerId="ADAL" clId="{5FCDB590-7A1F-40AC-907D-89CA976BF643}" dt="2022-05-11T20:45:00.415" v="2206" actId="20577"/>
          <ac:spMkLst>
            <pc:docMk/>
            <pc:sldMk cId="2834458249" sldId="285"/>
            <ac:spMk id="89" creationId="{FA635B58-03ED-C10C-B333-32869ABE69CB}"/>
          </ac:spMkLst>
        </pc:spChg>
        <pc:spChg chg="mod">
          <ac:chgData name="Marion Sudvarg" userId="2bb9b31b-5f3c-4f72-8e1f-41eb276ee9c6" providerId="ADAL" clId="{5FCDB590-7A1F-40AC-907D-89CA976BF643}" dt="2022-05-11T20:44:58.434" v="2205" actId="20577"/>
          <ac:spMkLst>
            <pc:docMk/>
            <pc:sldMk cId="2834458249" sldId="285"/>
            <ac:spMk id="90" creationId="{6494B900-946A-3CAC-7E61-AC089F3D54AE}"/>
          </ac:spMkLst>
        </pc:spChg>
        <pc:cxnChg chg="mod">
          <ac:chgData name="Marion Sudvarg" userId="2bb9b31b-5f3c-4f72-8e1f-41eb276ee9c6" providerId="ADAL" clId="{5FCDB590-7A1F-40AC-907D-89CA976BF643}" dt="2022-05-11T20:44:35.922" v="2197" actId="14100"/>
          <ac:cxnSpMkLst>
            <pc:docMk/>
            <pc:sldMk cId="2834458249" sldId="285"/>
            <ac:cxnSpMk id="11" creationId="{19B29221-CCA5-39BE-5B23-CB1AAC0477C0}"/>
          </ac:cxnSpMkLst>
        </pc:cxnChg>
        <pc:cxnChg chg="mod">
          <ac:chgData name="Marion Sudvarg" userId="2bb9b31b-5f3c-4f72-8e1f-41eb276ee9c6" providerId="ADAL" clId="{5FCDB590-7A1F-40AC-907D-89CA976BF643}" dt="2022-05-11T20:44:30.728" v="2196" actId="1076"/>
          <ac:cxnSpMkLst>
            <pc:docMk/>
            <pc:sldMk cId="2834458249" sldId="285"/>
            <ac:cxnSpMk id="12" creationId="{E35EFC52-0645-EEE8-85F0-4809E618B8DA}"/>
          </ac:cxnSpMkLst>
        </pc:cxnChg>
        <pc:cxnChg chg="add mod">
          <ac:chgData name="Marion Sudvarg" userId="2bb9b31b-5f3c-4f72-8e1f-41eb276ee9c6" providerId="ADAL" clId="{5FCDB590-7A1F-40AC-907D-89CA976BF643}" dt="2022-05-11T20:44:43.728" v="2202" actId="14100"/>
          <ac:cxnSpMkLst>
            <pc:docMk/>
            <pc:sldMk cId="2834458249" sldId="285"/>
            <ac:cxnSpMk id="40" creationId="{DB2D3537-443F-A6C6-3C8D-6D4F886E3398}"/>
          </ac:cxnSpMkLst>
        </pc:cxnChg>
      </pc:sldChg>
      <pc:sldChg chg="add del">
        <pc:chgData name="Marion Sudvarg" userId="2bb9b31b-5f3c-4f72-8e1f-41eb276ee9c6" providerId="ADAL" clId="{5FCDB590-7A1F-40AC-907D-89CA976BF643}" dt="2022-05-11T20:42:07.786" v="2160" actId="47"/>
        <pc:sldMkLst>
          <pc:docMk/>
          <pc:sldMk cId="3033428995" sldId="285"/>
        </pc:sldMkLst>
      </pc:sldChg>
      <pc:sldChg chg="modSp add mod ord">
        <pc:chgData name="Marion Sudvarg" userId="2bb9b31b-5f3c-4f72-8e1f-41eb276ee9c6" providerId="ADAL" clId="{5FCDB590-7A1F-40AC-907D-89CA976BF643}" dt="2022-05-11T21:03:20.329" v="2749" actId="207"/>
        <pc:sldMkLst>
          <pc:docMk/>
          <pc:sldMk cId="2158852508" sldId="286"/>
        </pc:sldMkLst>
        <pc:spChg chg="mod">
          <ac:chgData name="Marion Sudvarg" userId="2bb9b31b-5f3c-4f72-8e1f-41eb276ee9c6" providerId="ADAL" clId="{5FCDB590-7A1F-40AC-907D-89CA976BF643}" dt="2022-05-11T21:03:20.329" v="2749" actId="207"/>
          <ac:spMkLst>
            <pc:docMk/>
            <pc:sldMk cId="2158852508" sldId="286"/>
            <ac:spMk id="3" creationId="{71702CEB-3F33-3388-8C23-6BF848233344}"/>
          </ac:spMkLst>
        </pc:spChg>
      </pc:sldChg>
      <pc:sldChg chg="modSp new mod">
        <pc:chgData name="Marion Sudvarg" userId="2bb9b31b-5f3c-4f72-8e1f-41eb276ee9c6" providerId="ADAL" clId="{5FCDB590-7A1F-40AC-907D-89CA976BF643}" dt="2022-05-19T18:05:17.953" v="3171" actId="20577"/>
        <pc:sldMkLst>
          <pc:docMk/>
          <pc:sldMk cId="2524291237" sldId="287"/>
        </pc:sldMkLst>
        <pc:spChg chg="mod">
          <ac:chgData name="Marion Sudvarg" userId="2bb9b31b-5f3c-4f72-8e1f-41eb276ee9c6" providerId="ADAL" clId="{5FCDB590-7A1F-40AC-907D-89CA976BF643}" dt="2022-05-11T21:03:28.325" v="2761" actId="20577"/>
          <ac:spMkLst>
            <pc:docMk/>
            <pc:sldMk cId="2524291237" sldId="287"/>
            <ac:spMk id="2" creationId="{F1B0055E-FB89-A169-FD13-691075E1D4BA}"/>
          </ac:spMkLst>
        </pc:spChg>
        <pc:graphicFrameChg chg="modGraphic">
          <ac:chgData name="Marion Sudvarg" userId="2bb9b31b-5f3c-4f72-8e1f-41eb276ee9c6" providerId="ADAL" clId="{5FCDB590-7A1F-40AC-907D-89CA976BF643}" dt="2022-05-19T18:05:17.953" v="3171" actId="20577"/>
          <ac:graphicFrameMkLst>
            <pc:docMk/>
            <pc:sldMk cId="2524291237" sldId="287"/>
            <ac:graphicFrameMk id="15" creationId="{1FF4C60B-ABCE-DA87-90B9-46BE8096161B}"/>
          </ac:graphicFrameMkLst>
        </pc:graphicFrameChg>
      </pc:sldChg>
      <pc:sldChg chg="modSp new mod">
        <pc:chgData name="Marion Sudvarg" userId="2bb9b31b-5f3c-4f72-8e1f-41eb276ee9c6" providerId="ADAL" clId="{5FCDB590-7A1F-40AC-907D-89CA976BF643}" dt="2022-05-11T21:09:53.478" v="2898" actId="20577"/>
        <pc:sldMkLst>
          <pc:docMk/>
          <pc:sldMk cId="913454617" sldId="288"/>
        </pc:sldMkLst>
        <pc:spChg chg="mod">
          <ac:chgData name="Marion Sudvarg" userId="2bb9b31b-5f3c-4f72-8e1f-41eb276ee9c6" providerId="ADAL" clId="{5FCDB590-7A1F-40AC-907D-89CA976BF643}" dt="2022-05-11T21:09:39.162" v="2820" actId="20577"/>
          <ac:spMkLst>
            <pc:docMk/>
            <pc:sldMk cId="913454617" sldId="288"/>
            <ac:spMk id="2" creationId="{793E48EF-BB8B-6A23-CFC1-B925E8BC5D4A}"/>
          </ac:spMkLst>
        </pc:spChg>
        <pc:spChg chg="mod">
          <ac:chgData name="Marion Sudvarg" userId="2bb9b31b-5f3c-4f72-8e1f-41eb276ee9c6" providerId="ADAL" clId="{5FCDB590-7A1F-40AC-907D-89CA976BF643}" dt="2022-05-11T21:09:53.478" v="2898" actId="20577"/>
          <ac:spMkLst>
            <pc:docMk/>
            <pc:sldMk cId="913454617" sldId="288"/>
            <ac:spMk id="3" creationId="{5B3599F0-997D-DDDA-38D5-F0A25166F1A5}"/>
          </ac:spMkLst>
        </pc:spChg>
      </pc:sldChg>
      <pc:sldChg chg="modSp new mod">
        <pc:chgData name="Marion Sudvarg" userId="2bb9b31b-5f3c-4f72-8e1f-41eb276ee9c6" providerId="ADAL" clId="{5FCDB590-7A1F-40AC-907D-89CA976BF643}" dt="2022-05-11T21:10:49.075" v="2981" actId="21"/>
        <pc:sldMkLst>
          <pc:docMk/>
          <pc:sldMk cId="4209276646" sldId="289"/>
        </pc:sldMkLst>
        <pc:spChg chg="mod">
          <ac:chgData name="Marion Sudvarg" userId="2bb9b31b-5f3c-4f72-8e1f-41eb276ee9c6" providerId="ADAL" clId="{5FCDB590-7A1F-40AC-907D-89CA976BF643}" dt="2022-05-11T21:10:03.052" v="2918" actId="20577"/>
          <ac:spMkLst>
            <pc:docMk/>
            <pc:sldMk cId="4209276646" sldId="289"/>
            <ac:spMk id="2" creationId="{2F03D686-A2C1-5131-7ACE-1D0386A3F221}"/>
          </ac:spMkLst>
        </pc:spChg>
        <pc:spChg chg="mod">
          <ac:chgData name="Marion Sudvarg" userId="2bb9b31b-5f3c-4f72-8e1f-41eb276ee9c6" providerId="ADAL" clId="{5FCDB590-7A1F-40AC-907D-89CA976BF643}" dt="2022-05-11T21:10:49.075" v="2981" actId="21"/>
          <ac:spMkLst>
            <pc:docMk/>
            <pc:sldMk cId="4209276646" sldId="289"/>
            <ac:spMk id="3" creationId="{85D2242B-B5A3-1F2B-325F-4E7E8249BF91}"/>
          </ac:spMkLst>
        </pc:spChg>
      </pc:sldChg>
      <pc:sldChg chg="modSp new mod">
        <pc:chgData name="Marion Sudvarg" userId="2bb9b31b-5f3c-4f72-8e1f-41eb276ee9c6" providerId="ADAL" clId="{5FCDB590-7A1F-40AC-907D-89CA976BF643}" dt="2022-05-11T21:10:56.612" v="3009" actId="20577"/>
        <pc:sldMkLst>
          <pc:docMk/>
          <pc:sldMk cId="2701065689" sldId="290"/>
        </pc:sldMkLst>
        <pc:spChg chg="mod">
          <ac:chgData name="Marion Sudvarg" userId="2bb9b31b-5f3c-4f72-8e1f-41eb276ee9c6" providerId="ADAL" clId="{5FCDB590-7A1F-40AC-907D-89CA976BF643}" dt="2022-05-11T21:10:52.152" v="2982" actId="20577"/>
          <ac:spMkLst>
            <pc:docMk/>
            <pc:sldMk cId="2701065689" sldId="290"/>
            <ac:spMk id="2" creationId="{677E8F7C-ED9F-4B31-DD6F-44F49935251C}"/>
          </ac:spMkLst>
        </pc:spChg>
        <pc:spChg chg="mod">
          <ac:chgData name="Marion Sudvarg" userId="2bb9b31b-5f3c-4f72-8e1f-41eb276ee9c6" providerId="ADAL" clId="{5FCDB590-7A1F-40AC-907D-89CA976BF643}" dt="2022-05-11T21:10:56.612" v="3009" actId="20577"/>
          <ac:spMkLst>
            <pc:docMk/>
            <pc:sldMk cId="2701065689" sldId="290"/>
            <ac:spMk id="3" creationId="{DC2C356A-7E85-C163-754C-47A5BFAB02B4}"/>
          </ac:spMkLst>
        </pc:spChg>
      </pc:sldChg>
      <pc:sldChg chg="modSp new mod">
        <pc:chgData name="Marion Sudvarg" userId="2bb9b31b-5f3c-4f72-8e1f-41eb276ee9c6" providerId="ADAL" clId="{5FCDB590-7A1F-40AC-907D-89CA976BF643}" dt="2022-05-11T21:11:16.657" v="3017" actId="20577"/>
        <pc:sldMkLst>
          <pc:docMk/>
          <pc:sldMk cId="2839392003" sldId="291"/>
        </pc:sldMkLst>
        <pc:spChg chg="mod">
          <ac:chgData name="Marion Sudvarg" userId="2bb9b31b-5f3c-4f72-8e1f-41eb276ee9c6" providerId="ADAL" clId="{5FCDB590-7A1F-40AC-907D-89CA976BF643}" dt="2022-05-11T21:11:16.657" v="3017" actId="20577"/>
          <ac:spMkLst>
            <pc:docMk/>
            <pc:sldMk cId="2839392003" sldId="291"/>
            <ac:spMk id="2" creationId="{27312FF5-E71F-54B6-55BC-508EE3B3B03F}"/>
          </ac:spMkLst>
        </pc:spChg>
      </pc:sldChg>
      <pc:sldChg chg="modSp add mod">
        <pc:chgData name="Marion Sudvarg" userId="2bb9b31b-5f3c-4f72-8e1f-41eb276ee9c6" providerId="ADAL" clId="{5FCDB590-7A1F-40AC-907D-89CA976BF643}" dt="2022-05-11T21:11:32.060" v="3019" actId="207"/>
        <pc:sldMkLst>
          <pc:docMk/>
          <pc:sldMk cId="2895529761" sldId="292"/>
        </pc:sldMkLst>
        <pc:spChg chg="mod">
          <ac:chgData name="Marion Sudvarg" userId="2bb9b31b-5f3c-4f72-8e1f-41eb276ee9c6" providerId="ADAL" clId="{5FCDB590-7A1F-40AC-907D-89CA976BF643}" dt="2022-05-11T21:11:32.060" v="3019" actId="207"/>
          <ac:spMkLst>
            <pc:docMk/>
            <pc:sldMk cId="2895529761" sldId="292"/>
            <ac:spMk id="3" creationId="{71702CEB-3F33-3388-8C23-6BF848233344}"/>
          </ac:spMkLst>
        </pc:spChg>
      </pc:sldChg>
      <pc:sldChg chg="modSp new mod">
        <pc:chgData name="Marion Sudvarg" userId="2bb9b31b-5f3c-4f72-8e1f-41eb276ee9c6" providerId="ADAL" clId="{5FCDB590-7A1F-40AC-907D-89CA976BF643}" dt="2022-05-11T21:11:44.725" v="3062" actId="20577"/>
        <pc:sldMkLst>
          <pc:docMk/>
          <pc:sldMk cId="777324717" sldId="293"/>
        </pc:sldMkLst>
        <pc:spChg chg="mod">
          <ac:chgData name="Marion Sudvarg" userId="2bb9b31b-5f3c-4f72-8e1f-41eb276ee9c6" providerId="ADAL" clId="{5FCDB590-7A1F-40AC-907D-89CA976BF643}" dt="2022-05-11T21:11:44.725" v="3062" actId="20577"/>
          <ac:spMkLst>
            <pc:docMk/>
            <pc:sldMk cId="777324717" sldId="293"/>
            <ac:spMk id="2" creationId="{A1EF2C29-5036-14DA-86E3-FB3BE477D6E7}"/>
          </ac:spMkLst>
        </pc:spChg>
      </pc:sldChg>
      <pc:sldChg chg="modSp add mod">
        <pc:chgData name="Marion Sudvarg" userId="2bb9b31b-5f3c-4f72-8e1f-41eb276ee9c6" providerId="ADAL" clId="{5FCDB590-7A1F-40AC-907D-89CA976BF643}" dt="2022-05-11T21:11:49.155" v="3070" actId="20577"/>
        <pc:sldMkLst>
          <pc:docMk/>
          <pc:sldMk cId="96773493" sldId="294"/>
        </pc:sldMkLst>
        <pc:spChg chg="mod">
          <ac:chgData name="Marion Sudvarg" userId="2bb9b31b-5f3c-4f72-8e1f-41eb276ee9c6" providerId="ADAL" clId="{5FCDB590-7A1F-40AC-907D-89CA976BF643}" dt="2022-05-11T21:11:49.155" v="3070" actId="20577"/>
          <ac:spMkLst>
            <pc:docMk/>
            <pc:sldMk cId="96773493" sldId="294"/>
            <ac:spMk id="2" creationId="{A1EF2C29-5036-14DA-86E3-FB3BE477D6E7}"/>
          </ac:spMkLst>
        </pc:spChg>
      </pc:sldChg>
      <pc:sldChg chg="modSp add mod">
        <pc:chgData name="Marion Sudvarg" userId="2bb9b31b-5f3c-4f72-8e1f-41eb276ee9c6" providerId="ADAL" clId="{5FCDB590-7A1F-40AC-907D-89CA976BF643}" dt="2022-05-11T21:11:57.170" v="3098" actId="20577"/>
        <pc:sldMkLst>
          <pc:docMk/>
          <pc:sldMk cId="83475075" sldId="295"/>
        </pc:sldMkLst>
        <pc:spChg chg="mod">
          <ac:chgData name="Marion Sudvarg" userId="2bb9b31b-5f3c-4f72-8e1f-41eb276ee9c6" providerId="ADAL" clId="{5FCDB590-7A1F-40AC-907D-89CA976BF643}" dt="2022-05-11T21:11:57.170" v="3098" actId="20577"/>
          <ac:spMkLst>
            <pc:docMk/>
            <pc:sldMk cId="83475075" sldId="295"/>
            <ac:spMk id="2" creationId="{A1EF2C29-5036-14DA-86E3-FB3BE477D6E7}"/>
          </ac:spMkLst>
        </pc:spChg>
      </pc:sldChg>
      <pc:sldChg chg="add del">
        <pc:chgData name="Marion Sudvarg" userId="2bb9b31b-5f3c-4f72-8e1f-41eb276ee9c6" providerId="ADAL" clId="{5FCDB590-7A1F-40AC-907D-89CA976BF643}" dt="2022-05-11T21:12:02.941" v="3100" actId="47"/>
        <pc:sldMkLst>
          <pc:docMk/>
          <pc:sldMk cId="799325777" sldId="296"/>
        </pc:sldMkLst>
      </pc:sldChg>
      <pc:sldChg chg="new del">
        <pc:chgData name="Marion Sudvarg" userId="2bb9b31b-5f3c-4f72-8e1f-41eb276ee9c6" providerId="ADAL" clId="{5FCDB590-7A1F-40AC-907D-89CA976BF643}" dt="2022-05-11T21:12:14.628" v="3103" actId="47"/>
        <pc:sldMkLst>
          <pc:docMk/>
          <pc:sldMk cId="3864321053" sldId="296"/>
        </pc:sldMkLst>
      </pc:sldChg>
      <pc:sldChg chg="new add del">
        <pc:chgData name="Marion Sudvarg" userId="2bb9b31b-5f3c-4f72-8e1f-41eb276ee9c6" providerId="ADAL" clId="{5FCDB590-7A1F-40AC-907D-89CA976BF643}" dt="2022-05-11T21:13:05.038" v="3135" actId="47"/>
        <pc:sldMkLst>
          <pc:docMk/>
          <pc:sldMk cId="2352048033" sldId="297"/>
        </pc:sldMkLst>
      </pc:sldChg>
      <pc:sldChg chg="new add del">
        <pc:chgData name="Marion Sudvarg" userId="2bb9b31b-5f3c-4f72-8e1f-41eb276ee9c6" providerId="ADAL" clId="{5FCDB590-7A1F-40AC-907D-89CA976BF643}" dt="2022-05-11T21:13:05.038" v="3135" actId="47"/>
        <pc:sldMkLst>
          <pc:docMk/>
          <pc:sldMk cId="2126891790" sldId="298"/>
        </pc:sldMkLst>
      </pc:sldChg>
      <pc:sldChg chg="modSp add mod">
        <pc:chgData name="Marion Sudvarg" userId="2bb9b31b-5f3c-4f72-8e1f-41eb276ee9c6" providerId="ADAL" clId="{5FCDB590-7A1F-40AC-907D-89CA976BF643}" dt="2022-05-11T21:13:15.589" v="3166" actId="20577"/>
        <pc:sldMkLst>
          <pc:docMk/>
          <pc:sldMk cId="2837115492" sldId="299"/>
        </pc:sldMkLst>
        <pc:spChg chg="mod">
          <ac:chgData name="Marion Sudvarg" userId="2bb9b31b-5f3c-4f72-8e1f-41eb276ee9c6" providerId="ADAL" clId="{5FCDB590-7A1F-40AC-907D-89CA976BF643}" dt="2022-05-11T21:13:10.168" v="3145" actId="20577"/>
          <ac:spMkLst>
            <pc:docMk/>
            <pc:sldMk cId="2837115492" sldId="299"/>
            <ac:spMk id="2" creationId="{00000000-0000-0000-0000-000000000000}"/>
          </ac:spMkLst>
        </pc:spChg>
        <pc:spChg chg="mod">
          <ac:chgData name="Marion Sudvarg" userId="2bb9b31b-5f3c-4f72-8e1f-41eb276ee9c6" providerId="ADAL" clId="{5FCDB590-7A1F-40AC-907D-89CA976BF643}" dt="2022-05-11T21:13:15.589" v="3166" actId="20577"/>
          <ac:spMkLst>
            <pc:docMk/>
            <pc:sldMk cId="2837115492" sldId="299"/>
            <ac:spMk id="3" creationId="{00000000-0000-0000-0000-000000000000}"/>
          </ac:spMkLst>
        </pc:spChg>
      </pc:sldChg>
    </pc:docChg>
  </pc:docChgLst>
  <pc:docChgLst>
    <pc:chgData name="Sudvarg, Marion" userId="2bb9b31b-5f3c-4f72-8e1f-41eb276ee9c6" providerId="ADAL" clId="{089C5C9F-28C0-4686-A0DD-6AA1C7BA3155}"/>
    <pc:docChg chg="delSld modSld delSection modSection">
      <pc:chgData name="Sudvarg, Marion" userId="2bb9b31b-5f3c-4f72-8e1f-41eb276ee9c6" providerId="ADAL" clId="{089C5C9F-28C0-4686-A0DD-6AA1C7BA3155}" dt="2022-08-21T16:57:42.268" v="20" actId="17851"/>
      <pc:docMkLst>
        <pc:docMk/>
      </pc:docMkLst>
      <pc:sldChg chg="modNotesTx">
        <pc:chgData name="Sudvarg, Marion" userId="2bb9b31b-5f3c-4f72-8e1f-41eb276ee9c6" providerId="ADAL" clId="{089C5C9F-28C0-4686-A0DD-6AA1C7BA3155}" dt="2022-08-21T16:56:24.244" v="0" actId="6549"/>
        <pc:sldMkLst>
          <pc:docMk/>
          <pc:sldMk cId="1505880002" sldId="256"/>
        </pc:sldMkLst>
      </pc:sldChg>
      <pc:sldChg chg="modNotesTx">
        <pc:chgData name="Sudvarg, Marion" userId="2bb9b31b-5f3c-4f72-8e1f-41eb276ee9c6" providerId="ADAL" clId="{089C5C9F-28C0-4686-A0DD-6AA1C7BA3155}" dt="2022-08-21T16:56:47.752" v="1" actId="6549"/>
        <pc:sldMkLst>
          <pc:docMk/>
          <pc:sldMk cId="4082135776" sldId="270"/>
        </pc:sldMkLst>
      </pc:sldChg>
      <pc:sldChg chg="modNotesTx">
        <pc:chgData name="Sudvarg, Marion" userId="2bb9b31b-5f3c-4f72-8e1f-41eb276ee9c6" providerId="ADAL" clId="{089C5C9F-28C0-4686-A0DD-6AA1C7BA3155}" dt="2022-08-21T16:56:50.031" v="2" actId="6549"/>
        <pc:sldMkLst>
          <pc:docMk/>
          <pc:sldMk cId="1075245899" sldId="271"/>
        </pc:sldMkLst>
      </pc:sldChg>
      <pc:sldChg chg="del">
        <pc:chgData name="Sudvarg, Marion" userId="2bb9b31b-5f3c-4f72-8e1f-41eb276ee9c6" providerId="ADAL" clId="{089C5C9F-28C0-4686-A0DD-6AA1C7BA3155}" dt="2022-08-21T16:57:36.574" v="19" actId="47"/>
        <pc:sldMkLst>
          <pc:docMk/>
          <pc:sldMk cId="1876395593" sldId="272"/>
        </pc:sldMkLst>
      </pc:sldChg>
      <pc:sldChg chg="modNotesTx">
        <pc:chgData name="Sudvarg, Marion" userId="2bb9b31b-5f3c-4f72-8e1f-41eb276ee9c6" providerId="ADAL" clId="{089C5C9F-28C0-4686-A0DD-6AA1C7BA3155}" dt="2022-08-21T16:57:02.581" v="7" actId="6549"/>
        <pc:sldMkLst>
          <pc:docMk/>
          <pc:sldMk cId="1327718651" sldId="273"/>
        </pc:sldMkLst>
      </pc:sldChg>
      <pc:sldChg chg="del">
        <pc:chgData name="Sudvarg, Marion" userId="2bb9b31b-5f3c-4f72-8e1f-41eb276ee9c6" providerId="ADAL" clId="{089C5C9F-28C0-4686-A0DD-6AA1C7BA3155}" dt="2022-08-21T16:57:36.574" v="19" actId="47"/>
        <pc:sldMkLst>
          <pc:docMk/>
          <pc:sldMk cId="970771294" sldId="275"/>
        </pc:sldMkLst>
      </pc:sldChg>
      <pc:sldChg chg="modNotesTx">
        <pc:chgData name="Sudvarg, Marion" userId="2bb9b31b-5f3c-4f72-8e1f-41eb276ee9c6" providerId="ADAL" clId="{089C5C9F-28C0-4686-A0DD-6AA1C7BA3155}" dt="2022-08-21T16:56:56.161" v="4" actId="6549"/>
        <pc:sldMkLst>
          <pc:docMk/>
          <pc:sldMk cId="1995796561" sldId="276"/>
        </pc:sldMkLst>
      </pc:sldChg>
      <pc:sldChg chg="modNotesTx">
        <pc:chgData name="Sudvarg, Marion" userId="2bb9b31b-5f3c-4f72-8e1f-41eb276ee9c6" providerId="ADAL" clId="{089C5C9F-28C0-4686-A0DD-6AA1C7BA3155}" dt="2022-08-21T16:57:00.731" v="6" actId="6549"/>
        <pc:sldMkLst>
          <pc:docMk/>
          <pc:sldMk cId="3236878862" sldId="277"/>
        </pc:sldMkLst>
      </pc:sldChg>
      <pc:sldChg chg="modNotesTx">
        <pc:chgData name="Sudvarg, Marion" userId="2bb9b31b-5f3c-4f72-8e1f-41eb276ee9c6" providerId="ADAL" clId="{089C5C9F-28C0-4686-A0DD-6AA1C7BA3155}" dt="2022-08-21T16:57:10.783" v="10" actId="6549"/>
        <pc:sldMkLst>
          <pc:docMk/>
          <pc:sldMk cId="3718108160" sldId="278"/>
        </pc:sldMkLst>
      </pc:sldChg>
      <pc:sldChg chg="modNotesTx">
        <pc:chgData name="Sudvarg, Marion" userId="2bb9b31b-5f3c-4f72-8e1f-41eb276ee9c6" providerId="ADAL" clId="{089C5C9F-28C0-4686-A0DD-6AA1C7BA3155}" dt="2022-08-21T16:57:12.832" v="11" actId="6549"/>
        <pc:sldMkLst>
          <pc:docMk/>
          <pc:sldMk cId="1893613206" sldId="280"/>
        </pc:sldMkLst>
      </pc:sldChg>
      <pc:sldChg chg="modNotesTx">
        <pc:chgData name="Sudvarg, Marion" userId="2bb9b31b-5f3c-4f72-8e1f-41eb276ee9c6" providerId="ADAL" clId="{089C5C9F-28C0-4686-A0DD-6AA1C7BA3155}" dt="2022-08-21T16:57:06.300" v="8" actId="6549"/>
        <pc:sldMkLst>
          <pc:docMk/>
          <pc:sldMk cId="28445500" sldId="281"/>
        </pc:sldMkLst>
      </pc:sldChg>
      <pc:sldChg chg="modNotesTx">
        <pc:chgData name="Sudvarg, Marion" userId="2bb9b31b-5f3c-4f72-8e1f-41eb276ee9c6" providerId="ADAL" clId="{089C5C9F-28C0-4686-A0DD-6AA1C7BA3155}" dt="2022-08-21T16:57:23.309" v="15" actId="6549"/>
        <pc:sldMkLst>
          <pc:docMk/>
          <pc:sldMk cId="447438854" sldId="283"/>
        </pc:sldMkLst>
      </pc:sldChg>
      <pc:sldChg chg="modNotesTx">
        <pc:chgData name="Sudvarg, Marion" userId="2bb9b31b-5f3c-4f72-8e1f-41eb276ee9c6" providerId="ADAL" clId="{089C5C9F-28C0-4686-A0DD-6AA1C7BA3155}" dt="2022-08-21T16:56:54.042" v="3" actId="6549"/>
        <pc:sldMkLst>
          <pc:docMk/>
          <pc:sldMk cId="2144887301" sldId="284"/>
        </pc:sldMkLst>
      </pc:sldChg>
      <pc:sldChg chg="modNotesTx">
        <pc:chgData name="Sudvarg, Marion" userId="2bb9b31b-5f3c-4f72-8e1f-41eb276ee9c6" providerId="ADAL" clId="{089C5C9F-28C0-4686-A0DD-6AA1C7BA3155}" dt="2022-08-21T16:57:27.741" v="17" actId="6549"/>
        <pc:sldMkLst>
          <pc:docMk/>
          <pc:sldMk cId="3216391509" sldId="285"/>
        </pc:sldMkLst>
      </pc:sldChg>
      <pc:sldChg chg="modNotesTx">
        <pc:chgData name="Sudvarg, Marion" userId="2bb9b31b-5f3c-4f72-8e1f-41eb276ee9c6" providerId="ADAL" clId="{089C5C9F-28C0-4686-A0DD-6AA1C7BA3155}" dt="2022-08-21T16:57:29.720" v="18" actId="6549"/>
        <pc:sldMkLst>
          <pc:docMk/>
          <pc:sldMk cId="1340053104" sldId="286"/>
        </pc:sldMkLst>
      </pc:sldChg>
      <pc:sldChg chg="modNotesTx">
        <pc:chgData name="Sudvarg, Marion" userId="2bb9b31b-5f3c-4f72-8e1f-41eb276ee9c6" providerId="ADAL" clId="{089C5C9F-28C0-4686-A0DD-6AA1C7BA3155}" dt="2022-08-21T16:57:08.903" v="9" actId="6549"/>
        <pc:sldMkLst>
          <pc:docMk/>
          <pc:sldMk cId="3627956792" sldId="287"/>
        </pc:sldMkLst>
      </pc:sldChg>
      <pc:sldChg chg="modNotesTx">
        <pc:chgData name="Sudvarg, Marion" userId="2bb9b31b-5f3c-4f72-8e1f-41eb276ee9c6" providerId="ADAL" clId="{089C5C9F-28C0-4686-A0DD-6AA1C7BA3155}" dt="2022-08-21T16:57:18.391" v="13" actId="6549"/>
        <pc:sldMkLst>
          <pc:docMk/>
          <pc:sldMk cId="2097323039" sldId="288"/>
        </pc:sldMkLst>
      </pc:sldChg>
      <pc:sldChg chg="modNotesTx">
        <pc:chgData name="Sudvarg, Marion" userId="2bb9b31b-5f3c-4f72-8e1f-41eb276ee9c6" providerId="ADAL" clId="{089C5C9F-28C0-4686-A0DD-6AA1C7BA3155}" dt="2022-08-21T16:57:20.532" v="14" actId="6549"/>
        <pc:sldMkLst>
          <pc:docMk/>
          <pc:sldMk cId="729611841" sldId="289"/>
        </pc:sldMkLst>
      </pc:sldChg>
      <pc:sldChg chg="del">
        <pc:chgData name="Sudvarg, Marion" userId="2bb9b31b-5f3c-4f72-8e1f-41eb276ee9c6" providerId="ADAL" clId="{089C5C9F-28C0-4686-A0DD-6AA1C7BA3155}" dt="2022-08-21T16:57:36.574" v="19" actId="47"/>
        <pc:sldMkLst>
          <pc:docMk/>
          <pc:sldMk cId="919025315" sldId="293"/>
        </pc:sldMkLst>
      </pc:sldChg>
      <pc:sldChg chg="del">
        <pc:chgData name="Sudvarg, Marion" userId="2bb9b31b-5f3c-4f72-8e1f-41eb276ee9c6" providerId="ADAL" clId="{089C5C9F-28C0-4686-A0DD-6AA1C7BA3155}" dt="2022-08-21T16:57:36.574" v="19" actId="47"/>
        <pc:sldMkLst>
          <pc:docMk/>
          <pc:sldMk cId="2979815230" sldId="295"/>
        </pc:sldMkLst>
      </pc:sldChg>
      <pc:sldChg chg="modNotesTx">
        <pc:chgData name="Sudvarg, Marion" userId="2bb9b31b-5f3c-4f72-8e1f-41eb276ee9c6" providerId="ADAL" clId="{089C5C9F-28C0-4686-A0DD-6AA1C7BA3155}" dt="2022-08-21T16:57:16.314" v="12" actId="6549"/>
        <pc:sldMkLst>
          <pc:docMk/>
          <pc:sldMk cId="34334931" sldId="296"/>
        </pc:sldMkLst>
      </pc:sldChg>
      <pc:sldChg chg="del">
        <pc:chgData name="Sudvarg, Marion" userId="2bb9b31b-5f3c-4f72-8e1f-41eb276ee9c6" providerId="ADAL" clId="{089C5C9F-28C0-4686-A0DD-6AA1C7BA3155}" dt="2022-08-21T16:57:36.574" v="19" actId="47"/>
        <pc:sldMkLst>
          <pc:docMk/>
          <pc:sldMk cId="1233500230" sldId="297"/>
        </pc:sldMkLst>
      </pc:sldChg>
      <pc:sldChg chg="modNotesTx">
        <pc:chgData name="Sudvarg, Marion" userId="2bb9b31b-5f3c-4f72-8e1f-41eb276ee9c6" providerId="ADAL" clId="{089C5C9F-28C0-4686-A0DD-6AA1C7BA3155}" dt="2022-08-21T16:56:58.820" v="5" actId="6549"/>
        <pc:sldMkLst>
          <pc:docMk/>
          <pc:sldMk cId="4017660440" sldId="298"/>
        </pc:sldMkLst>
      </pc:sldChg>
      <pc:sldChg chg="modNotesTx">
        <pc:chgData name="Sudvarg, Marion" userId="2bb9b31b-5f3c-4f72-8e1f-41eb276ee9c6" providerId="ADAL" clId="{089C5C9F-28C0-4686-A0DD-6AA1C7BA3155}" dt="2022-08-21T16:57:25.461" v="16" actId="6549"/>
        <pc:sldMkLst>
          <pc:docMk/>
          <pc:sldMk cId="665461251" sldId="299"/>
        </pc:sldMkLst>
      </pc:sldChg>
    </pc:docChg>
  </pc:docChgLst>
  <pc:docChgLst>
    <pc:chgData name="Sudvarg, Marion" userId="2bb9b31b-5f3c-4f72-8e1f-41eb276ee9c6" providerId="ADAL" clId="{9DC5B4A8-6AA4-4A02-A74E-607B4A4D45B0}"/>
    <pc:docChg chg="undo redo custSel addSld delSld modSld sldOrd modMainMaster addSection delSection modSection">
      <pc:chgData name="Sudvarg, Marion" userId="2bb9b31b-5f3c-4f72-8e1f-41eb276ee9c6" providerId="ADAL" clId="{9DC5B4A8-6AA4-4A02-A74E-607B4A4D45B0}" dt="2022-08-21T16:55:55.657" v="34119" actId="6549"/>
      <pc:docMkLst>
        <pc:docMk/>
      </pc:docMkLst>
      <pc:sldChg chg="addSp delSp modSp mod modTransition delAnim modNotesTx">
        <pc:chgData name="Sudvarg, Marion" userId="2bb9b31b-5f3c-4f72-8e1f-41eb276ee9c6" providerId="ADAL" clId="{9DC5B4A8-6AA4-4A02-A74E-607B4A4D45B0}" dt="2022-08-21T16:55:55.657" v="34119" actId="6549"/>
        <pc:sldMkLst>
          <pc:docMk/>
          <pc:sldMk cId="1505880002" sldId="256"/>
        </pc:sldMkLst>
        <pc:spChg chg="mod">
          <ac:chgData name="Sudvarg, Marion" userId="2bb9b31b-5f3c-4f72-8e1f-41eb276ee9c6" providerId="ADAL" clId="{9DC5B4A8-6AA4-4A02-A74E-607B4A4D45B0}" dt="2022-07-25T22:35:22.885" v="3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9DC5B4A8-6AA4-4A02-A74E-607B4A4D45B0}" dt="2022-07-25T22:35:27.826" v="8" actId="20577"/>
          <ac:spMkLst>
            <pc:docMk/>
            <pc:sldMk cId="1505880002" sldId="256"/>
            <ac:spMk id="3" creationId="{00000000-0000-0000-0000-000000000000}"/>
          </ac:spMkLst>
        </pc:spChg>
        <pc:picChg chg="add del mod">
          <ac:chgData name="Sudvarg, Marion" userId="2bb9b31b-5f3c-4f72-8e1f-41eb276ee9c6" providerId="ADAL" clId="{9DC5B4A8-6AA4-4A02-A74E-607B4A4D45B0}" dt="2022-08-15T22:11:21.416" v="18945" actId="478"/>
          <ac:picMkLst>
            <pc:docMk/>
            <pc:sldMk cId="1505880002" sldId="256"/>
            <ac:picMk id="5" creationId="{3A2AC548-4E55-BA58-7D3A-7FE541C1C424}"/>
          </ac:picMkLst>
        </pc:picChg>
      </pc:sldChg>
      <pc:sldChg chg="modSp del mod">
        <pc:chgData name="Sudvarg, Marion" userId="2bb9b31b-5f3c-4f72-8e1f-41eb276ee9c6" providerId="ADAL" clId="{9DC5B4A8-6AA4-4A02-A74E-607B4A4D45B0}" dt="2022-08-11T11:02:11.196" v="6705" actId="47"/>
        <pc:sldMkLst>
          <pc:docMk/>
          <pc:sldMk cId="3317876688" sldId="269"/>
        </pc:sldMkLst>
        <pc:spChg chg="mod">
          <ac:chgData name="Sudvarg, Marion" userId="2bb9b31b-5f3c-4f72-8e1f-41eb276ee9c6" providerId="ADAL" clId="{9DC5B4A8-6AA4-4A02-A74E-607B4A4D45B0}" dt="2022-08-11T02:47:08.029" v="22" actId="20577"/>
          <ac:spMkLst>
            <pc:docMk/>
            <pc:sldMk cId="3317876688" sldId="269"/>
            <ac:spMk id="2" creationId="{216CA47D-D1C9-1DF0-19DE-D346DE864797}"/>
          </ac:spMkLst>
        </pc:spChg>
        <pc:spChg chg="mod">
          <ac:chgData name="Sudvarg, Marion" userId="2bb9b31b-5f3c-4f72-8e1f-41eb276ee9c6" providerId="ADAL" clId="{9DC5B4A8-6AA4-4A02-A74E-607B4A4D45B0}" dt="2022-08-11T02:47:14.278" v="31" actId="20577"/>
          <ac:spMkLst>
            <pc:docMk/>
            <pc:sldMk cId="3317876688" sldId="269"/>
            <ac:spMk id="3" creationId="{CBC3F30C-44D9-AF26-5259-2076AA9F0F60}"/>
          </ac:spMkLst>
        </pc:spChg>
        <pc:spChg chg="mod">
          <ac:chgData name="Sudvarg, Marion" userId="2bb9b31b-5f3c-4f72-8e1f-41eb276ee9c6" providerId="ADAL" clId="{9DC5B4A8-6AA4-4A02-A74E-607B4A4D45B0}" dt="2022-07-25T22:36:56.832" v="14"/>
          <ac:spMkLst>
            <pc:docMk/>
            <pc:sldMk cId="3317876688" sldId="269"/>
            <ac:spMk id="5" creationId="{17D2D6C1-880D-FD32-F8DF-49C986A37F3D}"/>
          </ac:spMkLst>
        </pc:spChg>
      </pc:sldChg>
      <pc:sldChg chg="addSp delSp modSp new mod modTransition delAnim modAnim modNotesTx">
        <pc:chgData name="Sudvarg, Marion" userId="2bb9b31b-5f3c-4f72-8e1f-41eb276ee9c6" providerId="ADAL" clId="{9DC5B4A8-6AA4-4A02-A74E-607B4A4D45B0}" dt="2022-08-15T22:47:55.834" v="21429" actId="20577"/>
        <pc:sldMkLst>
          <pc:docMk/>
          <pc:sldMk cId="4082135776" sldId="270"/>
        </pc:sldMkLst>
        <pc:spChg chg="mod">
          <ac:chgData name="Sudvarg, Marion" userId="2bb9b31b-5f3c-4f72-8e1f-41eb276ee9c6" providerId="ADAL" clId="{9DC5B4A8-6AA4-4A02-A74E-607B4A4D45B0}" dt="2022-08-12T16:10:50.537" v="14959" actId="1035"/>
          <ac:spMkLst>
            <pc:docMk/>
            <pc:sldMk cId="4082135776" sldId="270"/>
            <ac:spMk id="2" creationId="{43657E94-6226-1D67-4E65-ED77F4E484C4}"/>
          </ac:spMkLst>
        </pc:spChg>
        <pc:spChg chg="mod">
          <ac:chgData name="Sudvarg, Marion" userId="2bb9b31b-5f3c-4f72-8e1f-41eb276ee9c6" providerId="ADAL" clId="{9DC5B4A8-6AA4-4A02-A74E-607B4A4D45B0}" dt="2022-08-12T16:11:42.487" v="14992" actId="1035"/>
          <ac:spMkLst>
            <pc:docMk/>
            <pc:sldMk cId="4082135776" sldId="270"/>
            <ac:spMk id="3" creationId="{97A064A1-0BC2-C77F-C363-4A125153DF7B}"/>
          </ac:spMkLst>
        </pc:spChg>
        <pc:spChg chg="add del mod">
          <ac:chgData name="Sudvarg, Marion" userId="2bb9b31b-5f3c-4f72-8e1f-41eb276ee9c6" providerId="ADAL" clId="{9DC5B4A8-6AA4-4A02-A74E-607B4A4D45B0}" dt="2022-08-11T03:05:25.674" v="383" actId="478"/>
          <ac:spMkLst>
            <pc:docMk/>
            <pc:sldMk cId="4082135776" sldId="270"/>
            <ac:spMk id="6" creationId="{83A297F7-BBAA-A0FD-1FAA-038A812B7665}"/>
          </ac:spMkLst>
        </pc:spChg>
        <pc:spChg chg="add del mod">
          <ac:chgData name="Sudvarg, Marion" userId="2bb9b31b-5f3c-4f72-8e1f-41eb276ee9c6" providerId="ADAL" clId="{9DC5B4A8-6AA4-4A02-A74E-607B4A4D45B0}" dt="2022-08-11T03:05:26.232" v="384" actId="478"/>
          <ac:spMkLst>
            <pc:docMk/>
            <pc:sldMk cId="4082135776" sldId="270"/>
            <ac:spMk id="7" creationId="{E9FB8EEC-15F9-BAD4-0EA6-239063FA6A76}"/>
          </ac:spMkLst>
        </pc:spChg>
        <pc:spChg chg="add del">
          <ac:chgData name="Sudvarg, Marion" userId="2bb9b31b-5f3c-4f72-8e1f-41eb276ee9c6" providerId="ADAL" clId="{9DC5B4A8-6AA4-4A02-A74E-607B4A4D45B0}" dt="2022-08-11T03:06:27.933" v="395" actId="478"/>
          <ac:spMkLst>
            <pc:docMk/>
            <pc:sldMk cId="4082135776" sldId="270"/>
            <ac:spMk id="10" creationId="{AF8B8A00-25F8-78FF-EB25-7AF6BF2323A3}"/>
          </ac:spMkLst>
        </pc:spChg>
        <pc:spChg chg="add del mod">
          <ac:chgData name="Sudvarg, Marion" userId="2bb9b31b-5f3c-4f72-8e1f-41eb276ee9c6" providerId="ADAL" clId="{9DC5B4A8-6AA4-4A02-A74E-607B4A4D45B0}" dt="2022-08-11T03:07:48.564" v="409" actId="478"/>
          <ac:spMkLst>
            <pc:docMk/>
            <pc:sldMk cId="4082135776" sldId="270"/>
            <ac:spMk id="11" creationId="{D8EAE459-2BE2-B5FC-6EE6-4AF34577ACA5}"/>
          </ac:spMkLst>
        </pc:spChg>
        <pc:spChg chg="add del mod">
          <ac:chgData name="Sudvarg, Marion" userId="2bb9b31b-5f3c-4f72-8e1f-41eb276ee9c6" providerId="ADAL" clId="{9DC5B4A8-6AA4-4A02-A74E-607B4A4D45B0}" dt="2022-08-11T03:07:44.584" v="408" actId="478"/>
          <ac:spMkLst>
            <pc:docMk/>
            <pc:sldMk cId="4082135776" sldId="270"/>
            <ac:spMk id="12" creationId="{CA3DC6D6-A599-0C79-8328-8E36C7EFE018}"/>
          </ac:spMkLst>
        </pc:spChg>
        <pc:spChg chg="add mod">
          <ac:chgData name="Sudvarg, Marion" userId="2bb9b31b-5f3c-4f72-8e1f-41eb276ee9c6" providerId="ADAL" clId="{9DC5B4A8-6AA4-4A02-A74E-607B4A4D45B0}" dt="2022-08-11T03:14:33.380" v="626" actId="1036"/>
          <ac:spMkLst>
            <pc:docMk/>
            <pc:sldMk cId="4082135776" sldId="270"/>
            <ac:spMk id="13" creationId="{4DF1EC92-5AF6-3DA9-1424-C87D52243080}"/>
          </ac:spMkLst>
        </pc:spChg>
        <pc:spChg chg="add mod">
          <ac:chgData name="Sudvarg, Marion" userId="2bb9b31b-5f3c-4f72-8e1f-41eb276ee9c6" providerId="ADAL" clId="{9DC5B4A8-6AA4-4A02-A74E-607B4A4D45B0}" dt="2022-08-11T03:12:25.171" v="493" actId="164"/>
          <ac:spMkLst>
            <pc:docMk/>
            <pc:sldMk cId="4082135776" sldId="270"/>
            <ac:spMk id="16" creationId="{18851563-5052-27F6-579D-9A8A0DD309C8}"/>
          </ac:spMkLst>
        </pc:spChg>
        <pc:spChg chg="add mod">
          <ac:chgData name="Sudvarg, Marion" userId="2bb9b31b-5f3c-4f72-8e1f-41eb276ee9c6" providerId="ADAL" clId="{9DC5B4A8-6AA4-4A02-A74E-607B4A4D45B0}" dt="2022-08-11T03:12:25.171" v="493" actId="164"/>
          <ac:spMkLst>
            <pc:docMk/>
            <pc:sldMk cId="4082135776" sldId="270"/>
            <ac:spMk id="22" creationId="{A5BF47AC-83FD-5760-4FC5-72A1873BFAA0}"/>
          </ac:spMkLst>
        </pc:spChg>
        <pc:spChg chg="add mod">
          <ac:chgData name="Sudvarg, Marion" userId="2bb9b31b-5f3c-4f72-8e1f-41eb276ee9c6" providerId="ADAL" clId="{9DC5B4A8-6AA4-4A02-A74E-607B4A4D45B0}" dt="2022-08-11T03:12:25.171" v="493" actId="164"/>
          <ac:spMkLst>
            <pc:docMk/>
            <pc:sldMk cId="4082135776" sldId="270"/>
            <ac:spMk id="23" creationId="{65A74394-C4EC-B866-0142-B9259638C438}"/>
          </ac:spMkLst>
        </pc:spChg>
        <pc:spChg chg="add mod">
          <ac:chgData name="Sudvarg, Marion" userId="2bb9b31b-5f3c-4f72-8e1f-41eb276ee9c6" providerId="ADAL" clId="{9DC5B4A8-6AA4-4A02-A74E-607B4A4D45B0}" dt="2022-08-11T03:15:10.487" v="637" actId="207"/>
          <ac:spMkLst>
            <pc:docMk/>
            <pc:sldMk cId="4082135776" sldId="270"/>
            <ac:spMk id="37" creationId="{4C3EE4EE-B07A-AEAC-AE3A-9B93A32F16BB}"/>
          </ac:spMkLst>
        </pc:spChg>
        <pc:spChg chg="add mod">
          <ac:chgData name="Sudvarg, Marion" userId="2bb9b31b-5f3c-4f72-8e1f-41eb276ee9c6" providerId="ADAL" clId="{9DC5B4A8-6AA4-4A02-A74E-607B4A4D45B0}" dt="2022-08-11T05:46:13.681" v="3699" actId="1076"/>
          <ac:spMkLst>
            <pc:docMk/>
            <pc:sldMk cId="4082135776" sldId="270"/>
            <ac:spMk id="39" creationId="{30ACD432-0E65-1F01-56FC-3EDB423AB037}"/>
          </ac:spMkLst>
        </pc:spChg>
        <pc:grpChg chg="add mod">
          <ac:chgData name="Sudvarg, Marion" userId="2bb9b31b-5f3c-4f72-8e1f-41eb276ee9c6" providerId="ADAL" clId="{9DC5B4A8-6AA4-4A02-A74E-607B4A4D45B0}" dt="2022-08-11T03:14:33.380" v="626" actId="1036"/>
          <ac:grpSpMkLst>
            <pc:docMk/>
            <pc:sldMk cId="4082135776" sldId="270"/>
            <ac:grpSpMk id="36" creationId="{F3BD6BA8-8EB8-3CF0-269B-F912949094B2}"/>
          </ac:grpSpMkLst>
        </pc:grpChg>
        <pc:picChg chg="add del mod">
          <ac:chgData name="Sudvarg, Marion" userId="2bb9b31b-5f3c-4f72-8e1f-41eb276ee9c6" providerId="ADAL" clId="{9DC5B4A8-6AA4-4A02-A74E-607B4A4D45B0}" dt="2022-08-15T22:11:19.121" v="18944" actId="478"/>
          <ac:picMkLst>
            <pc:docMk/>
            <pc:sldMk cId="4082135776" sldId="270"/>
            <ac:picMk id="6" creationId="{826E9B2D-DA8E-0187-C89E-5CF439AABAF4}"/>
          </ac:picMkLst>
        </pc:picChg>
        <pc:picChg chg="add mod">
          <ac:chgData name="Sudvarg, Marion" userId="2bb9b31b-5f3c-4f72-8e1f-41eb276ee9c6" providerId="ADAL" clId="{9DC5B4A8-6AA4-4A02-A74E-607B4A4D45B0}" dt="2022-08-11T03:14:33.380" v="626" actId="1036"/>
          <ac:picMkLst>
            <pc:docMk/>
            <pc:sldMk cId="4082135776" sldId="270"/>
            <ac:picMk id="9" creationId="{91BD736B-2515-5349-4C39-01E096C3D7EB}"/>
          </ac:picMkLst>
        </pc:pic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15" creationId="{A3B0BD5E-DA1C-ABFD-C5EA-AD4E9884B6DE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19" creationId="{1FE94DD3-E0BC-3855-B172-2D4EC14B1AE7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24" creationId="{42FADA4D-71FD-A292-EC8F-4A10B17A1729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27" creationId="{41860536-F23D-2D9B-021E-A7BFACC0FEF8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30" creationId="{0707E44A-6E41-BE7C-E9B8-089334BEFF52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33" creationId="{97F95886-BF23-04DF-5420-42795E0CA99A}"/>
          </ac:cxnSpMkLst>
        </pc:cxn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131549343" sldId="270"/>
        </pc:sldMkLst>
      </pc:sldChg>
      <pc:sldChg chg="addSp delSp modSp new mod modTransition modAnim modNotesTx">
        <pc:chgData name="Sudvarg, Marion" userId="2bb9b31b-5f3c-4f72-8e1f-41eb276ee9c6" providerId="ADAL" clId="{9DC5B4A8-6AA4-4A02-A74E-607B4A4D45B0}" dt="2022-08-15T22:48:25.603" v="21444" actId="20577"/>
        <pc:sldMkLst>
          <pc:docMk/>
          <pc:sldMk cId="1075245899" sldId="271"/>
        </pc:sldMkLst>
        <pc:spChg chg="mod">
          <ac:chgData name="Sudvarg, Marion" userId="2bb9b31b-5f3c-4f72-8e1f-41eb276ee9c6" providerId="ADAL" clId="{9DC5B4A8-6AA4-4A02-A74E-607B4A4D45B0}" dt="2022-08-12T16:09:29.177" v="14938" actId="1035"/>
          <ac:spMkLst>
            <pc:docMk/>
            <pc:sldMk cId="1075245899" sldId="271"/>
            <ac:spMk id="2" creationId="{5BBC06F0-2A63-CAE2-EF91-75F6DE6846C6}"/>
          </ac:spMkLst>
        </pc:spChg>
        <pc:spChg chg="mod">
          <ac:chgData name="Sudvarg, Marion" userId="2bb9b31b-5f3c-4f72-8e1f-41eb276ee9c6" providerId="ADAL" clId="{9DC5B4A8-6AA4-4A02-A74E-607B4A4D45B0}" dt="2022-08-15T04:01:52.724" v="18938" actId="20577"/>
          <ac:spMkLst>
            <pc:docMk/>
            <pc:sldMk cId="1075245899" sldId="271"/>
            <ac:spMk id="3" creationId="{11438B09-5FC3-3EB6-A3FC-1F9F78D4FF7E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6" creationId="{5A53A261-FE94-4350-6468-3FA7DF2BDEE2}"/>
          </ac:spMkLst>
        </pc:spChg>
        <pc:spChg chg="add del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6" creationId="{FEFA8795-CFC3-7C76-6C9C-BA89ECA6E34A}"/>
          </ac:spMkLst>
        </pc:spChg>
        <pc:spChg chg="add del mod">
          <ac:chgData name="Sudvarg, Marion" userId="2bb9b31b-5f3c-4f72-8e1f-41eb276ee9c6" providerId="ADAL" clId="{9DC5B4A8-6AA4-4A02-A74E-607B4A4D45B0}" dt="2022-08-12T02:44:47.551" v="12930"/>
          <ac:spMkLst>
            <pc:docMk/>
            <pc:sldMk cId="1075245899" sldId="271"/>
            <ac:spMk id="7" creationId="{1CDEA30F-2D59-57B0-51E9-223E599048C2}"/>
          </ac:spMkLst>
        </pc:spChg>
        <pc:spChg chg="add mod">
          <ac:chgData name="Sudvarg, Marion" userId="2bb9b31b-5f3c-4f72-8e1f-41eb276ee9c6" providerId="ADAL" clId="{9DC5B4A8-6AA4-4A02-A74E-607B4A4D45B0}" dt="2022-08-14T05:11:30.311" v="18370" actId="1076"/>
          <ac:spMkLst>
            <pc:docMk/>
            <pc:sldMk cId="1075245899" sldId="271"/>
            <ac:spMk id="7" creationId="{C6362BCC-457B-2CD0-805A-AE510BD98716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7" creationId="{CBF54C77-9469-685B-D9C8-07330D892CBA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8" creationId="{45E2C43B-2692-79F9-4B34-5F77A9B53B10}"/>
          </ac:spMkLst>
        </pc:spChg>
        <pc:spChg chg="add del mod">
          <ac:chgData name="Sudvarg, Marion" userId="2bb9b31b-5f3c-4f72-8e1f-41eb276ee9c6" providerId="ADAL" clId="{9DC5B4A8-6AA4-4A02-A74E-607B4A4D45B0}" dt="2022-08-12T02:44:57.245" v="12934"/>
          <ac:spMkLst>
            <pc:docMk/>
            <pc:sldMk cId="1075245899" sldId="271"/>
            <ac:spMk id="8" creationId="{5B8E8ABD-1D5A-E34E-5188-35EDF321FAFA}"/>
          </ac:spMkLst>
        </pc:spChg>
        <pc:spChg chg="add mod">
          <ac:chgData name="Sudvarg, Marion" userId="2bb9b31b-5f3c-4f72-8e1f-41eb276ee9c6" providerId="ADAL" clId="{9DC5B4A8-6AA4-4A02-A74E-607B4A4D45B0}" dt="2022-08-14T05:11:42.028" v="18371" actId="1076"/>
          <ac:spMkLst>
            <pc:docMk/>
            <pc:sldMk cId="1075245899" sldId="271"/>
            <ac:spMk id="8" creationId="{BA076FED-7382-8A42-0EBC-C0D8E681B50B}"/>
          </ac:spMkLst>
        </pc:spChg>
        <pc:spChg chg="add del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9" creationId="{42701D28-1C6E-DFA6-6B57-6C0DC4D8C511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9" creationId="{4719C479-2A98-9057-205D-1B9E9AF57AD9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0" creationId="{0B620B8A-32D1-DC2D-EBCF-007973A79928}"/>
          </ac:spMkLst>
        </pc:spChg>
        <pc:spChg chg="add del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10" creationId="{2675E7A1-948E-579D-9A04-D4211947E9A1}"/>
          </ac:spMkLst>
        </pc:spChg>
        <pc:spChg chg="add mod">
          <ac:chgData name="Sudvarg, Marion" userId="2bb9b31b-5f3c-4f72-8e1f-41eb276ee9c6" providerId="ADAL" clId="{9DC5B4A8-6AA4-4A02-A74E-607B4A4D45B0}" dt="2022-08-14T05:13:06.139" v="18429" actId="20577"/>
          <ac:spMkLst>
            <pc:docMk/>
            <pc:sldMk cId="1075245899" sldId="271"/>
            <ac:spMk id="11" creationId="{554E67D0-CCE0-541E-4BC8-AA1F38CA520A}"/>
          </ac:spMkLst>
        </pc:spChg>
        <pc:spChg chg="add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13" creationId="{7F06BB5F-B23F-9E87-8BCC-91D2E76D0275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4" creationId="{13A9796A-8256-1EA4-25EF-868EBC412EB4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5" creationId="{0C320BEC-D3BE-ECE2-A0CA-885D85FC04CA}"/>
          </ac:spMkLst>
        </pc:spChg>
        <pc:spChg chg="add mod">
          <ac:chgData name="Sudvarg, Marion" userId="2bb9b31b-5f3c-4f72-8e1f-41eb276ee9c6" providerId="ADAL" clId="{9DC5B4A8-6AA4-4A02-A74E-607B4A4D45B0}" dt="2022-08-14T05:14:12.802" v="18457" actId="14100"/>
          <ac:spMkLst>
            <pc:docMk/>
            <pc:sldMk cId="1075245899" sldId="271"/>
            <ac:spMk id="15" creationId="{36562DEA-BDB0-263C-FE12-349426B04043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6" creationId="{60F44163-A695-87F4-2D7C-40643432AC17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7" creationId="{6DA2B4A0-88F0-37DE-9F18-5585D492BC85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8" creationId="{E8B8EB80-DB26-8C35-7E6C-699A41E894DC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9" creationId="{02C58ECD-2E05-A1A8-0998-8FC30EAE59E3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0" creationId="{C10D400E-42B7-99AD-0D51-B2ECCDC424E6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1" creationId="{85C2BF23-91FB-CB54-39E5-03B0F46E5EC4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2" creationId="{E2CADBB9-1E87-5A6B-6323-412C36AA6FD5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3" creationId="{3D5254AA-60FA-D2D5-E90F-AE56F7B4AA33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4" creationId="{622A129C-C665-01AE-D97E-98F1239A35D4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5" creationId="{3C008638-EABD-23CC-7104-B26F1AE8B69A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8" creationId="{425B7DAC-E4C2-C154-4C72-70DA5E624C2A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9" creationId="{F3BE309D-4E88-BF38-DF9A-2041F1F29FAB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0" creationId="{BB39D93E-B429-098B-2B94-8469B0E6194B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1" creationId="{25946D43-F5D8-3C71-B6B5-C69019041198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2" creationId="{1FD64E37-AD2B-6B66-422B-4C9235141DDF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3" creationId="{102EAE5B-9A34-36A3-CD19-B2D85E8C0F5F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4" creationId="{3F67BA6B-CE01-82DA-555A-77F0026A331C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5" creationId="{8DB32AD3-D98C-1891-A4CE-59FC10895AE1}"/>
          </ac:spMkLst>
        </pc:spChg>
        <pc:spChg chg="add mod">
          <ac:chgData name="Sudvarg, Marion" userId="2bb9b31b-5f3c-4f72-8e1f-41eb276ee9c6" providerId="ADAL" clId="{9DC5B4A8-6AA4-4A02-A74E-607B4A4D45B0}" dt="2022-08-11T03:28:46.623" v="1096" actId="164"/>
          <ac:spMkLst>
            <pc:docMk/>
            <pc:sldMk cId="1075245899" sldId="271"/>
            <ac:spMk id="38" creationId="{BA2A854A-D327-623A-292A-EEBE1E72092C}"/>
          </ac:spMkLst>
        </pc:spChg>
        <pc:spChg chg="mod topLvl">
          <ac:chgData name="Sudvarg, Marion" userId="2bb9b31b-5f3c-4f72-8e1f-41eb276ee9c6" providerId="ADAL" clId="{9DC5B4A8-6AA4-4A02-A74E-607B4A4D45B0}" dt="2022-08-11T03:31:51.173" v="1245" actId="20577"/>
          <ac:spMkLst>
            <pc:docMk/>
            <pc:sldMk cId="1075245899" sldId="271"/>
            <ac:spMk id="54" creationId="{F4B60F8A-AF1C-ED1A-3A42-E09BB21318DC}"/>
          </ac:spMkLst>
        </pc:spChg>
        <pc:spChg chg="add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74" creationId="{62CEC800-5722-6492-D4E7-B7B0B1DAA6B9}"/>
          </ac:spMkLst>
        </pc:spChg>
        <pc:spChg chg="add mod or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75" creationId="{3283F8C6-91F9-DC13-E39C-5DC554E7907C}"/>
          </ac:spMkLst>
        </pc:spChg>
        <pc:grpChg chg="add mod">
          <ac:chgData name="Sudvarg, Marion" userId="2bb9b31b-5f3c-4f72-8e1f-41eb276ee9c6" providerId="ADAL" clId="{9DC5B4A8-6AA4-4A02-A74E-607B4A4D45B0}" dt="2022-08-12T16:09:36.780" v="14942" actId="1035"/>
          <ac:grpSpMkLst>
            <pc:docMk/>
            <pc:sldMk cId="1075245899" sldId="271"/>
            <ac:grpSpMk id="52" creationId="{58788D74-417E-6243-CB00-D6A840CCED12}"/>
          </ac:grpSpMkLst>
        </pc:grpChg>
        <pc:grpChg chg="add del mod">
          <ac:chgData name="Sudvarg, Marion" userId="2bb9b31b-5f3c-4f72-8e1f-41eb276ee9c6" providerId="ADAL" clId="{9DC5B4A8-6AA4-4A02-A74E-607B4A4D45B0}" dt="2022-08-11T03:31:13.466" v="1237" actId="165"/>
          <ac:grpSpMkLst>
            <pc:docMk/>
            <pc:sldMk cId="1075245899" sldId="271"/>
            <ac:grpSpMk id="53" creationId="{18187E8E-26AF-31D0-9621-9EF47BFCBC48}"/>
          </ac:grpSpMkLst>
        </pc:grpChg>
        <pc:grpChg chg="add del mod">
          <ac:chgData name="Sudvarg, Marion" userId="2bb9b31b-5f3c-4f72-8e1f-41eb276ee9c6" providerId="ADAL" clId="{9DC5B4A8-6AA4-4A02-A74E-607B4A4D45B0}" dt="2022-08-11T03:31:24.070" v="1241" actId="165"/>
          <ac:grpSpMkLst>
            <pc:docMk/>
            <pc:sldMk cId="1075245899" sldId="271"/>
            <ac:grpSpMk id="64" creationId="{D0969B91-73DB-CCE4-BBA1-B1E8DC501F66}"/>
          </ac:grpSpMkLst>
        </pc:grpChg>
        <pc:grpChg chg="add mod">
          <ac:chgData name="Sudvarg, Marion" userId="2bb9b31b-5f3c-4f72-8e1f-41eb276ee9c6" providerId="ADAL" clId="{9DC5B4A8-6AA4-4A02-A74E-607B4A4D45B0}" dt="2022-08-12T16:09:36.780" v="14942" actId="1035"/>
          <ac:grpSpMkLst>
            <pc:docMk/>
            <pc:sldMk cId="1075245899" sldId="271"/>
            <ac:grpSpMk id="65" creationId="{DF755EAE-5ECB-E6C4-30AB-55277425097E}"/>
          </ac:grpSpMkLst>
        </pc:grpChg>
        <pc:picChg chg="add mod">
          <ac:chgData name="Sudvarg, Marion" userId="2bb9b31b-5f3c-4f72-8e1f-41eb276ee9c6" providerId="ADAL" clId="{9DC5B4A8-6AA4-4A02-A74E-607B4A4D45B0}" dt="2022-08-12T16:09:36.780" v="14942" actId="1035"/>
          <ac:picMkLst>
            <pc:docMk/>
            <pc:sldMk cId="1075245899" sldId="271"/>
            <ac:picMk id="12" creationId="{F0863326-27DA-A96D-EB22-B8CECC5AAB61}"/>
          </ac:picMkLst>
        </pc:picChg>
        <pc:picChg chg="add mod ord modCrop">
          <ac:chgData name="Sudvarg, Marion" userId="2bb9b31b-5f3c-4f72-8e1f-41eb276ee9c6" providerId="ADAL" clId="{9DC5B4A8-6AA4-4A02-A74E-607B4A4D45B0}" dt="2022-08-12T16:09:36.780" v="14942" actId="1035"/>
          <ac:picMkLst>
            <pc:docMk/>
            <pc:sldMk cId="1075245899" sldId="271"/>
            <ac:picMk id="14" creationId="{5670D99E-BDD4-4D6A-C6FA-DC0F0EA98C49}"/>
          </ac:picMkLst>
        </pc:picChg>
        <pc:picChg chg="add mod modCrop">
          <ac:chgData name="Sudvarg, Marion" userId="2bb9b31b-5f3c-4f72-8e1f-41eb276ee9c6" providerId="ADAL" clId="{9DC5B4A8-6AA4-4A02-A74E-607B4A4D45B0}" dt="2022-08-12T16:09:36.780" v="14942" actId="1035"/>
          <ac:picMkLst>
            <pc:docMk/>
            <pc:sldMk cId="1075245899" sldId="271"/>
            <ac:picMk id="37" creationId="{BDC734E4-F2FE-D2FC-2231-62F7A28D954C}"/>
          </ac:picMkLst>
        </pc:pic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11" creationId="{F6DD967E-B37D-2F97-7982-3F3B8D34D30E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12" creationId="{63A67A2F-CE45-B1B8-022A-FCB7DEACD272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13" creationId="{B5CD49F1-62C2-DD6A-09DE-2094D59AA6B6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26" creationId="{244ADED7-2295-9897-B291-869A9C05BCB3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27" creationId="{FB02D4C3-68E1-B8F1-9C59-506889365E6C}"/>
          </ac:cxnSpMkLst>
        </pc:cxnChg>
        <pc:cxnChg chg="add mod">
          <ac:chgData name="Sudvarg, Marion" userId="2bb9b31b-5f3c-4f72-8e1f-41eb276ee9c6" providerId="ADAL" clId="{9DC5B4A8-6AA4-4A02-A74E-607B4A4D45B0}" dt="2022-08-11T03:28:46.623" v="1096" actId="164"/>
          <ac:cxnSpMkLst>
            <pc:docMk/>
            <pc:sldMk cId="1075245899" sldId="271"/>
            <ac:cxnSpMk id="40" creationId="{5D6902DB-C677-4B7A-F61B-76C296400FD7}"/>
          </ac:cxnSpMkLst>
        </pc:cxnChg>
        <pc:cxnChg chg="add mod">
          <ac:chgData name="Sudvarg, Marion" userId="2bb9b31b-5f3c-4f72-8e1f-41eb276ee9c6" providerId="ADAL" clId="{9DC5B4A8-6AA4-4A02-A74E-607B4A4D45B0}" dt="2022-08-11T03:28:46.623" v="1096" actId="164"/>
          <ac:cxnSpMkLst>
            <pc:docMk/>
            <pc:sldMk cId="1075245899" sldId="271"/>
            <ac:cxnSpMk id="42" creationId="{DDEA9D13-A974-1329-DBBC-9CD713BBCC3F}"/>
          </ac:cxnSpMkLst>
        </pc:cxnChg>
        <pc:cxnChg chg="add mod">
          <ac:chgData name="Sudvarg, Marion" userId="2bb9b31b-5f3c-4f72-8e1f-41eb276ee9c6" providerId="ADAL" clId="{9DC5B4A8-6AA4-4A02-A74E-607B4A4D45B0}" dt="2022-08-11T03:28:46.623" v="1096" actId="164"/>
          <ac:cxnSpMkLst>
            <pc:docMk/>
            <pc:sldMk cId="1075245899" sldId="271"/>
            <ac:cxnSpMk id="43" creationId="{591F28B2-C704-59CD-740D-965F02484A26}"/>
          </ac:cxnSpMkLst>
        </pc:cxnChg>
        <pc:cxnChg chg="mod topLvl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55" creationId="{88295B7A-A057-0464-5837-651464CD1D58}"/>
          </ac:cxnSpMkLst>
        </pc:cxnChg>
        <pc:cxnChg chg="mod topLvl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56" creationId="{2911FFAE-A9C1-B2A5-9ED0-884AFA0414E5}"/>
          </ac:cxnSpMkLst>
        </pc:cxnChg>
        <pc:cxnChg chg="mod topLvl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57" creationId="{3FE4B967-66BF-016A-74AF-7B5F8C252695}"/>
          </ac:cxnSpMkLst>
        </pc:cxnChg>
        <pc:cxnChg chg="add mod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61" creationId="{701F5B40-6663-F767-3526-33360E7A4A23}"/>
          </ac:cxnSpMkLst>
        </pc:cxnChg>
        <pc:cxnChg chg="add del mod">
          <ac:chgData name="Sudvarg, Marion" userId="2bb9b31b-5f3c-4f72-8e1f-41eb276ee9c6" providerId="ADAL" clId="{9DC5B4A8-6AA4-4A02-A74E-607B4A4D45B0}" dt="2022-08-11T03:37:57.724" v="1808" actId="478"/>
          <ac:cxnSpMkLst>
            <pc:docMk/>
            <pc:sldMk cId="1075245899" sldId="271"/>
            <ac:cxnSpMk id="67" creationId="{CFFA3E4D-65F7-A5B3-B6C5-8E516EF55725}"/>
          </ac:cxnSpMkLst>
        </pc:cxnChg>
        <pc:cxnChg chg="add del mod">
          <ac:chgData name="Sudvarg, Marion" userId="2bb9b31b-5f3c-4f72-8e1f-41eb276ee9c6" providerId="ADAL" clId="{9DC5B4A8-6AA4-4A02-A74E-607B4A4D45B0}" dt="2022-08-11T03:37:58.482" v="1809" actId="478"/>
          <ac:cxnSpMkLst>
            <pc:docMk/>
            <pc:sldMk cId="1075245899" sldId="271"/>
            <ac:cxnSpMk id="68" creationId="{3554917D-59D4-1DC7-BD14-4CFBA90F8927}"/>
          </ac:cxnSpMkLst>
        </pc:cxnChg>
        <pc:cxnChg chg="add del mod">
          <ac:chgData name="Sudvarg, Marion" userId="2bb9b31b-5f3c-4f72-8e1f-41eb276ee9c6" providerId="ADAL" clId="{9DC5B4A8-6AA4-4A02-A74E-607B4A4D45B0}" dt="2022-08-11T03:38:00.180" v="1811" actId="478"/>
          <ac:cxnSpMkLst>
            <pc:docMk/>
            <pc:sldMk cId="1075245899" sldId="271"/>
            <ac:cxnSpMk id="70" creationId="{61476F35-B8DB-FEDC-4C6F-1D503DF3682C}"/>
          </ac:cxnSpMkLst>
        </pc:cxnChg>
        <pc:cxnChg chg="add del mod">
          <ac:chgData name="Sudvarg, Marion" userId="2bb9b31b-5f3c-4f72-8e1f-41eb276ee9c6" providerId="ADAL" clId="{9DC5B4A8-6AA4-4A02-A74E-607B4A4D45B0}" dt="2022-08-11T03:37:59.300" v="1810" actId="478"/>
          <ac:cxnSpMkLst>
            <pc:docMk/>
            <pc:sldMk cId="1075245899" sldId="271"/>
            <ac:cxnSpMk id="71" creationId="{0D5BC0F7-7852-EBB2-1950-AA985C03665F}"/>
          </ac:cxnSpMkLst>
        </pc:cxn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838033850" sldId="272"/>
        </pc:sldMkLst>
      </pc:sldChg>
      <pc:sldChg chg="modSp new mod ord modTransition modShow modNotesTx">
        <pc:chgData name="Sudvarg, Marion" userId="2bb9b31b-5f3c-4f72-8e1f-41eb276ee9c6" providerId="ADAL" clId="{9DC5B4A8-6AA4-4A02-A74E-607B4A4D45B0}" dt="2022-08-15T22:19:13.379" v="18946"/>
        <pc:sldMkLst>
          <pc:docMk/>
          <pc:sldMk cId="1876395593" sldId="272"/>
        </pc:sldMkLst>
        <pc:spChg chg="mod">
          <ac:chgData name="Sudvarg, Marion" userId="2bb9b31b-5f3c-4f72-8e1f-41eb276ee9c6" providerId="ADAL" clId="{9DC5B4A8-6AA4-4A02-A74E-607B4A4D45B0}" dt="2022-08-12T18:23:28.229" v="16069" actId="20577"/>
          <ac:spMkLst>
            <pc:docMk/>
            <pc:sldMk cId="1876395593" sldId="272"/>
            <ac:spMk id="2" creationId="{0C28D387-2563-3AC2-5071-B08C33A42861}"/>
          </ac:spMkLst>
        </pc:spChg>
        <pc:spChg chg="mod">
          <ac:chgData name="Sudvarg, Marion" userId="2bb9b31b-5f3c-4f72-8e1f-41eb276ee9c6" providerId="ADAL" clId="{9DC5B4A8-6AA4-4A02-A74E-607B4A4D45B0}" dt="2022-08-12T03:07:53.847" v="13146" actId="27636"/>
          <ac:spMkLst>
            <pc:docMk/>
            <pc:sldMk cId="1876395593" sldId="272"/>
            <ac:spMk id="3" creationId="{AB1C7130-2B7F-FDC7-EC2F-924101282B3D}"/>
          </ac:spMkLst>
        </pc:spChg>
      </pc:sldChg>
      <pc:sldChg chg="modSp new mod ord modTransition modNotesTx">
        <pc:chgData name="Sudvarg, Marion" userId="2bb9b31b-5f3c-4f72-8e1f-41eb276ee9c6" providerId="ADAL" clId="{9DC5B4A8-6AA4-4A02-A74E-607B4A4D45B0}" dt="2022-08-15T22:59:55.117" v="24190" actId="20577"/>
        <pc:sldMkLst>
          <pc:docMk/>
          <pc:sldMk cId="1327718651" sldId="273"/>
        </pc:sldMkLst>
        <pc:spChg chg="mod">
          <ac:chgData name="Sudvarg, Marion" userId="2bb9b31b-5f3c-4f72-8e1f-41eb276ee9c6" providerId="ADAL" clId="{9DC5B4A8-6AA4-4A02-A74E-607B4A4D45B0}" dt="2022-08-12T18:54:54.029" v="16779" actId="20577"/>
          <ac:spMkLst>
            <pc:docMk/>
            <pc:sldMk cId="1327718651" sldId="273"/>
            <ac:spMk id="2" creationId="{BF2EAE2D-07E1-E1D1-FD08-FF1399182FA1}"/>
          </ac:spMkLst>
        </pc:spChg>
        <pc:spChg chg="mod">
          <ac:chgData name="Sudvarg, Marion" userId="2bb9b31b-5f3c-4f72-8e1f-41eb276ee9c6" providerId="ADAL" clId="{9DC5B4A8-6AA4-4A02-A74E-607B4A4D45B0}" dt="2022-08-15T22:58:30.998" v="23895" actId="20577"/>
          <ac:spMkLst>
            <pc:docMk/>
            <pc:sldMk cId="1327718651" sldId="273"/>
            <ac:spMk id="3" creationId="{9E6A4C4A-757F-9BD2-F4D0-B983F75365A0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136398918" sldId="273"/>
        </pc:sldMkLst>
      </pc:sldChg>
      <pc:sldChg chg="modSp new del mod">
        <pc:chgData name="Sudvarg, Marion" userId="2bb9b31b-5f3c-4f72-8e1f-41eb276ee9c6" providerId="ADAL" clId="{9DC5B4A8-6AA4-4A02-A74E-607B4A4D45B0}" dt="2022-08-11T05:31:41.568" v="3034" actId="47"/>
        <pc:sldMkLst>
          <pc:docMk/>
          <pc:sldMk cId="2825963516" sldId="274"/>
        </pc:sldMkLst>
        <pc:spChg chg="mod">
          <ac:chgData name="Sudvarg, Marion" userId="2bb9b31b-5f3c-4f72-8e1f-41eb276ee9c6" providerId="ADAL" clId="{9DC5B4A8-6AA4-4A02-A74E-607B4A4D45B0}" dt="2022-08-11T03:47:05.333" v="1996" actId="20577"/>
          <ac:spMkLst>
            <pc:docMk/>
            <pc:sldMk cId="2825963516" sldId="274"/>
            <ac:spMk id="2" creationId="{A39B8A3E-E7D2-BD8B-87B5-C23929DDB9E5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143601439" sldId="274"/>
        </pc:sldMkLst>
      </pc:sldChg>
      <pc:sldChg chg="addSp delSp modSp new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970771294" sldId="275"/>
        </pc:sldMkLst>
        <pc:spChg chg="mod">
          <ac:chgData name="Sudvarg, Marion" userId="2bb9b31b-5f3c-4f72-8e1f-41eb276ee9c6" providerId="ADAL" clId="{9DC5B4A8-6AA4-4A02-A74E-607B4A4D45B0}" dt="2022-08-11T05:42:56.733" v="3543"/>
          <ac:spMkLst>
            <pc:docMk/>
            <pc:sldMk cId="970771294" sldId="275"/>
            <ac:spMk id="2" creationId="{40356AC4-78F0-1B18-7F0D-1ACCCF661FA8}"/>
          </ac:spMkLst>
        </pc:spChg>
        <pc:spChg chg="mod">
          <ac:chgData name="Sudvarg, Marion" userId="2bb9b31b-5f3c-4f72-8e1f-41eb276ee9c6" providerId="ADAL" clId="{9DC5B4A8-6AA4-4A02-A74E-607B4A4D45B0}" dt="2022-08-11T05:58:39.082" v="4344" actId="20577"/>
          <ac:spMkLst>
            <pc:docMk/>
            <pc:sldMk cId="970771294" sldId="275"/>
            <ac:spMk id="3" creationId="{4DFC8FE0-5259-35F7-5336-38588BC663E4}"/>
          </ac:spMkLst>
        </pc:spChg>
        <pc:picChg chg="add del mod">
          <ac:chgData name="Sudvarg, Marion" userId="2bb9b31b-5f3c-4f72-8e1f-41eb276ee9c6" providerId="ADAL" clId="{9DC5B4A8-6AA4-4A02-A74E-607B4A4D45B0}" dt="2022-08-11T05:43:17.015" v="3548"/>
          <ac:picMkLst>
            <pc:docMk/>
            <pc:sldMk cId="970771294" sldId="275"/>
            <ac:picMk id="7" creationId="{919E4E6C-275B-175B-7690-3B09CA909E2F}"/>
          </ac:picMkLst>
        </pc:picChg>
      </pc:sldChg>
      <pc:sldChg chg="modSp new mod ord modTransition modNotesTx">
        <pc:chgData name="Sudvarg, Marion" userId="2bb9b31b-5f3c-4f72-8e1f-41eb276ee9c6" providerId="ADAL" clId="{9DC5B4A8-6AA4-4A02-A74E-607B4A4D45B0}" dt="2022-08-15T22:52:38.428" v="22606" actId="6549"/>
        <pc:sldMkLst>
          <pc:docMk/>
          <pc:sldMk cId="1995796561" sldId="276"/>
        </pc:sldMkLst>
        <pc:spChg chg="mod">
          <ac:chgData name="Sudvarg, Marion" userId="2bb9b31b-5f3c-4f72-8e1f-41eb276ee9c6" providerId="ADAL" clId="{9DC5B4A8-6AA4-4A02-A74E-607B4A4D45B0}" dt="2022-08-11T11:15:13.714" v="7480" actId="1036"/>
          <ac:spMkLst>
            <pc:docMk/>
            <pc:sldMk cId="1995796561" sldId="276"/>
            <ac:spMk id="2" creationId="{3D0A6338-6B44-A8B9-63E8-A92DB23C7008}"/>
          </ac:spMkLst>
        </pc:spChg>
        <pc:spChg chg="mod">
          <ac:chgData name="Sudvarg, Marion" userId="2bb9b31b-5f3c-4f72-8e1f-41eb276ee9c6" providerId="ADAL" clId="{9DC5B4A8-6AA4-4A02-A74E-607B4A4D45B0}" dt="2022-08-14T16:38:27.093" v="18716" actId="20577"/>
          <ac:spMkLst>
            <pc:docMk/>
            <pc:sldMk cId="1995796561" sldId="276"/>
            <ac:spMk id="3" creationId="{4B57DB40-B125-D992-66E5-8D02888C3B7D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456189561" sldId="276"/>
        </pc:sldMkLst>
      </pc:sldChg>
      <pc:sldChg chg="modSp new mod ord modTransition modNotesTx">
        <pc:chgData name="Sudvarg, Marion" userId="2bb9b31b-5f3c-4f72-8e1f-41eb276ee9c6" providerId="ADAL" clId="{9DC5B4A8-6AA4-4A02-A74E-607B4A4D45B0}" dt="2022-08-15T22:56:11.406" v="23765" actId="20577"/>
        <pc:sldMkLst>
          <pc:docMk/>
          <pc:sldMk cId="3236878862" sldId="277"/>
        </pc:sldMkLst>
        <pc:spChg chg="mod">
          <ac:chgData name="Sudvarg, Marion" userId="2bb9b31b-5f3c-4f72-8e1f-41eb276ee9c6" providerId="ADAL" clId="{9DC5B4A8-6AA4-4A02-A74E-607B4A4D45B0}" dt="2022-08-11T11:15:27.807" v="7485" actId="1035"/>
          <ac:spMkLst>
            <pc:docMk/>
            <pc:sldMk cId="3236878862" sldId="277"/>
            <ac:spMk id="2" creationId="{7232C76D-A490-3534-316B-7D6C1CA914F3}"/>
          </ac:spMkLst>
        </pc:spChg>
        <pc:spChg chg="mod">
          <ac:chgData name="Sudvarg, Marion" userId="2bb9b31b-5f3c-4f72-8e1f-41eb276ee9c6" providerId="ADAL" clId="{9DC5B4A8-6AA4-4A02-A74E-607B4A4D45B0}" dt="2022-08-14T16:43:54.855" v="18931" actId="20577"/>
          <ac:spMkLst>
            <pc:docMk/>
            <pc:sldMk cId="3236878862" sldId="277"/>
            <ac:spMk id="3" creationId="{76B53EE6-BB63-C94B-A7E7-CA81DBBC0AE1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289021694" sldId="277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21596001" sldId="278"/>
        </pc:sldMkLst>
      </pc:sldChg>
      <pc:sldChg chg="modSp new mod modTransition modNotesTx">
        <pc:chgData name="Sudvarg, Marion" userId="2bb9b31b-5f3c-4f72-8e1f-41eb276ee9c6" providerId="ADAL" clId="{9DC5B4A8-6AA4-4A02-A74E-607B4A4D45B0}" dt="2022-08-15T23:09:02.373" v="26706" actId="20577"/>
        <pc:sldMkLst>
          <pc:docMk/>
          <pc:sldMk cId="3718108160" sldId="278"/>
        </pc:sldMkLst>
        <pc:spChg chg="mod">
          <ac:chgData name="Sudvarg, Marion" userId="2bb9b31b-5f3c-4f72-8e1f-41eb276ee9c6" providerId="ADAL" clId="{9DC5B4A8-6AA4-4A02-A74E-607B4A4D45B0}" dt="2022-08-12T16:12:28.486" v="15025" actId="20577"/>
          <ac:spMkLst>
            <pc:docMk/>
            <pc:sldMk cId="3718108160" sldId="278"/>
            <ac:spMk id="2" creationId="{5C32304B-430E-E865-51C1-B827870A169E}"/>
          </ac:spMkLst>
        </pc:spChg>
        <pc:spChg chg="mod">
          <ac:chgData name="Sudvarg, Marion" userId="2bb9b31b-5f3c-4f72-8e1f-41eb276ee9c6" providerId="ADAL" clId="{9DC5B4A8-6AA4-4A02-A74E-607B4A4D45B0}" dt="2022-08-15T23:08:28.644" v="26469" actId="20577"/>
          <ac:spMkLst>
            <pc:docMk/>
            <pc:sldMk cId="3718108160" sldId="278"/>
            <ac:spMk id="3" creationId="{D14FDF28-914C-CA49-7A05-4C6A12B0446F}"/>
          </ac:spMkLst>
        </pc:spChg>
      </pc:sldChg>
      <pc:sldChg chg="modSp new del mod">
        <pc:chgData name="Sudvarg, Marion" userId="2bb9b31b-5f3c-4f72-8e1f-41eb276ee9c6" providerId="ADAL" clId="{9DC5B4A8-6AA4-4A02-A74E-607B4A4D45B0}" dt="2022-08-11T10:49:03.969" v="6107" actId="47"/>
        <pc:sldMkLst>
          <pc:docMk/>
          <pc:sldMk cId="1837943088" sldId="279"/>
        </pc:sldMkLst>
        <pc:spChg chg="mod">
          <ac:chgData name="Sudvarg, Marion" userId="2bb9b31b-5f3c-4f72-8e1f-41eb276ee9c6" providerId="ADAL" clId="{9DC5B4A8-6AA4-4A02-A74E-607B4A4D45B0}" dt="2022-08-11T03:48:10.695" v="2087" actId="20577"/>
          <ac:spMkLst>
            <pc:docMk/>
            <pc:sldMk cId="1837943088" sldId="279"/>
            <ac:spMk id="2" creationId="{92D384BB-F4AC-BCF6-1471-F073B075358F}"/>
          </ac:spMkLst>
        </pc:spChg>
      </pc:sldChg>
      <pc:sldChg chg="addSp delSp modSp new mod modTransition modClrScheme modAnim chgLayout modNotesTx">
        <pc:chgData name="Sudvarg, Marion" userId="2bb9b31b-5f3c-4f72-8e1f-41eb276ee9c6" providerId="ADAL" clId="{9DC5B4A8-6AA4-4A02-A74E-607B4A4D45B0}" dt="2022-08-15T23:13:45.115" v="28124" actId="20577"/>
        <pc:sldMkLst>
          <pc:docMk/>
          <pc:sldMk cId="1893613206" sldId="280"/>
        </pc:sldMkLst>
        <pc:spChg chg="mod">
          <ac:chgData name="Sudvarg, Marion" userId="2bb9b31b-5f3c-4f72-8e1f-41eb276ee9c6" providerId="ADAL" clId="{9DC5B4A8-6AA4-4A02-A74E-607B4A4D45B0}" dt="2022-08-11T11:13:53.735" v="7448" actId="1035"/>
          <ac:spMkLst>
            <pc:docMk/>
            <pc:sldMk cId="1893613206" sldId="280"/>
            <ac:spMk id="2" creationId="{91632A20-AD19-185A-CE65-23F9BD2C8B99}"/>
          </ac:spMkLst>
        </pc:spChg>
        <pc:spChg chg="del mod">
          <ac:chgData name="Sudvarg, Marion" userId="2bb9b31b-5f3c-4f72-8e1f-41eb276ee9c6" providerId="ADAL" clId="{9DC5B4A8-6AA4-4A02-A74E-607B4A4D45B0}" dt="2022-08-12T03:55:55.759" v="14445" actId="478"/>
          <ac:spMkLst>
            <pc:docMk/>
            <pc:sldMk cId="1893613206" sldId="280"/>
            <ac:spMk id="3" creationId="{7F227EC6-FF5A-02BA-222D-8229FEBF4467}"/>
          </ac:spMkLst>
        </pc:spChg>
        <pc:spChg chg="mod">
          <ac:chgData name="Sudvarg, Marion" userId="2bb9b31b-5f3c-4f72-8e1f-41eb276ee9c6" providerId="ADAL" clId="{9DC5B4A8-6AA4-4A02-A74E-607B4A4D45B0}" dt="2022-08-11T11:13:46.772" v="7441" actId="26606"/>
          <ac:spMkLst>
            <pc:docMk/>
            <pc:sldMk cId="1893613206" sldId="280"/>
            <ac:spMk id="4" creationId="{CDBDE4D5-3C75-3ABA-132A-76EBE93A8451}"/>
          </ac:spMkLst>
        </pc:spChg>
        <pc:spChg chg="mod">
          <ac:chgData name="Sudvarg, Marion" userId="2bb9b31b-5f3c-4f72-8e1f-41eb276ee9c6" providerId="ADAL" clId="{9DC5B4A8-6AA4-4A02-A74E-607B4A4D45B0}" dt="2022-08-11T11:13:46.772" v="7441" actId="26606"/>
          <ac:spMkLst>
            <pc:docMk/>
            <pc:sldMk cId="1893613206" sldId="280"/>
            <ac:spMk id="5" creationId="{DF62FFAE-965C-06A6-D518-4FC4977F68AA}"/>
          </ac:spMkLst>
        </pc:spChg>
        <pc:spChg chg="add del mod">
          <ac:chgData name="Sudvarg, Marion" userId="2bb9b31b-5f3c-4f72-8e1f-41eb276ee9c6" providerId="ADAL" clId="{9DC5B4A8-6AA4-4A02-A74E-607B4A4D45B0}" dt="2022-08-12T03:55:58.804" v="14446" actId="478"/>
          <ac:spMkLst>
            <pc:docMk/>
            <pc:sldMk cId="1893613206" sldId="280"/>
            <ac:spMk id="8" creationId="{0AA6E543-7794-0ECD-814C-43D288C6A632}"/>
          </ac:spMkLst>
        </pc:spChg>
        <pc:spChg chg="add mod">
          <ac:chgData name="Sudvarg, Marion" userId="2bb9b31b-5f3c-4f72-8e1f-41eb276ee9c6" providerId="ADAL" clId="{9DC5B4A8-6AA4-4A02-A74E-607B4A4D45B0}" dt="2022-08-12T16:03:00.901" v="14846" actId="121"/>
          <ac:spMkLst>
            <pc:docMk/>
            <pc:sldMk cId="1893613206" sldId="280"/>
            <ac:spMk id="9" creationId="{C8F877BE-189E-E3D7-1F66-BFEAC7FD64B3}"/>
          </ac:spMkLst>
        </pc:spChg>
        <pc:spChg chg="add mod">
          <ac:chgData name="Sudvarg, Marion" userId="2bb9b31b-5f3c-4f72-8e1f-41eb276ee9c6" providerId="ADAL" clId="{9DC5B4A8-6AA4-4A02-A74E-607B4A4D45B0}" dt="2022-08-12T16:03:13.579" v="14851" actId="1076"/>
          <ac:spMkLst>
            <pc:docMk/>
            <pc:sldMk cId="1893613206" sldId="280"/>
            <ac:spMk id="10" creationId="{F8980CFB-F94A-E0F7-8096-55096E0416DE}"/>
          </ac:spMkLst>
        </pc:spChg>
        <pc:spChg chg="add mod">
          <ac:chgData name="Sudvarg, Marion" userId="2bb9b31b-5f3c-4f72-8e1f-41eb276ee9c6" providerId="ADAL" clId="{9DC5B4A8-6AA4-4A02-A74E-607B4A4D45B0}" dt="2022-08-12T16:03:04.957" v="14848" actId="120"/>
          <ac:spMkLst>
            <pc:docMk/>
            <pc:sldMk cId="1893613206" sldId="280"/>
            <ac:spMk id="11" creationId="{FBBB00AE-8644-BB07-AA36-23A79FF6D3D4}"/>
          </ac:spMkLst>
        </pc:spChg>
        <pc:spChg chg="add mod">
          <ac:chgData name="Sudvarg, Marion" userId="2bb9b31b-5f3c-4f72-8e1f-41eb276ee9c6" providerId="ADAL" clId="{9DC5B4A8-6AA4-4A02-A74E-607B4A4D45B0}" dt="2022-08-12T16:03:20.579" v="14852" actId="1076"/>
          <ac:spMkLst>
            <pc:docMk/>
            <pc:sldMk cId="1893613206" sldId="280"/>
            <ac:spMk id="12" creationId="{1D1D753F-810E-A90C-4596-AA31C3F05354}"/>
          </ac:spMkLst>
        </pc:spChg>
        <pc:spChg chg="add mod">
          <ac:chgData name="Sudvarg, Marion" userId="2bb9b31b-5f3c-4f72-8e1f-41eb276ee9c6" providerId="ADAL" clId="{9DC5B4A8-6AA4-4A02-A74E-607B4A4D45B0}" dt="2022-08-12T16:03:45.889" v="14858" actId="1076"/>
          <ac:spMkLst>
            <pc:docMk/>
            <pc:sldMk cId="1893613206" sldId="280"/>
            <ac:spMk id="13" creationId="{450E8497-74DF-D4D1-2E38-D131AA6C5B61}"/>
          </ac:spMkLst>
        </pc:spChg>
        <pc:spChg chg="add mod">
          <ac:chgData name="Sudvarg, Marion" userId="2bb9b31b-5f3c-4f72-8e1f-41eb276ee9c6" providerId="ADAL" clId="{9DC5B4A8-6AA4-4A02-A74E-607B4A4D45B0}" dt="2022-08-12T16:03:35.929" v="14854" actId="1076"/>
          <ac:spMkLst>
            <pc:docMk/>
            <pc:sldMk cId="1893613206" sldId="280"/>
            <ac:spMk id="14" creationId="{57CC92DA-292A-EEFD-DBF1-BED93D8BF77B}"/>
          </ac:spMkLst>
        </pc:spChg>
        <pc:spChg chg="add mod">
          <ac:chgData name="Sudvarg, Marion" userId="2bb9b31b-5f3c-4f72-8e1f-41eb276ee9c6" providerId="ADAL" clId="{9DC5B4A8-6AA4-4A02-A74E-607B4A4D45B0}" dt="2022-08-12T16:03:38.708" v="14857" actId="1035"/>
          <ac:spMkLst>
            <pc:docMk/>
            <pc:sldMk cId="1893613206" sldId="280"/>
            <ac:spMk id="15" creationId="{69DAADA6-E249-4F92-83E9-7EAF80508AE3}"/>
          </ac:spMkLst>
        </pc:spChg>
        <pc:picChg chg="add mod ord">
          <ac:chgData name="Sudvarg, Marion" userId="2bb9b31b-5f3c-4f72-8e1f-41eb276ee9c6" providerId="ADAL" clId="{9DC5B4A8-6AA4-4A02-A74E-607B4A4D45B0}" dt="2022-08-12T03:56:02.788" v="14447" actId="1076"/>
          <ac:picMkLst>
            <pc:docMk/>
            <pc:sldMk cId="1893613206" sldId="280"/>
            <ac:picMk id="7" creationId="{D3023C33-BD0E-FD22-58FC-1005CD5201C6}"/>
          </ac:picMkLst>
        </pc:picChg>
      </pc:sldChg>
      <pc:sldChg chg="addSp modSp new mod modTransition modClrScheme chgLayout modNotesTx">
        <pc:chgData name="Sudvarg, Marion" userId="2bb9b31b-5f3c-4f72-8e1f-41eb276ee9c6" providerId="ADAL" clId="{9DC5B4A8-6AA4-4A02-A74E-607B4A4D45B0}" dt="2022-08-15T23:01:55.001" v="25008" actId="20577"/>
        <pc:sldMkLst>
          <pc:docMk/>
          <pc:sldMk cId="28445500" sldId="281"/>
        </pc:sldMkLst>
        <pc:spChg chg="mod">
          <ac:chgData name="Sudvarg, Marion" userId="2bb9b31b-5f3c-4f72-8e1f-41eb276ee9c6" providerId="ADAL" clId="{9DC5B4A8-6AA4-4A02-A74E-607B4A4D45B0}" dt="2022-08-11T11:15:42.767" v="7497" actId="1035"/>
          <ac:spMkLst>
            <pc:docMk/>
            <pc:sldMk cId="28445500" sldId="281"/>
            <ac:spMk id="2" creationId="{EB62FED2-F520-374A-F021-6FAB7B865177}"/>
          </ac:spMkLst>
        </pc:spChg>
        <pc:spChg chg="mod">
          <ac:chgData name="Sudvarg, Marion" userId="2bb9b31b-5f3c-4f72-8e1f-41eb276ee9c6" providerId="ADAL" clId="{9DC5B4A8-6AA4-4A02-A74E-607B4A4D45B0}" dt="2022-08-12T17:56:26.979" v="15746" actId="27636"/>
          <ac:spMkLst>
            <pc:docMk/>
            <pc:sldMk cId="28445500" sldId="281"/>
            <ac:spMk id="3" creationId="{B05D9D71-22E8-245A-CA11-C3435D05C66A}"/>
          </ac:spMkLst>
        </pc:spChg>
        <pc:spChg chg="mod">
          <ac:chgData name="Sudvarg, Marion" userId="2bb9b31b-5f3c-4f72-8e1f-41eb276ee9c6" providerId="ADAL" clId="{9DC5B4A8-6AA4-4A02-A74E-607B4A4D45B0}" dt="2022-08-11T10:19:20.996" v="5025" actId="26606"/>
          <ac:spMkLst>
            <pc:docMk/>
            <pc:sldMk cId="28445500" sldId="281"/>
            <ac:spMk id="4" creationId="{8BA92849-F929-36FE-0E1F-C4D8AA3D40EB}"/>
          </ac:spMkLst>
        </pc:spChg>
        <pc:spChg chg="mod">
          <ac:chgData name="Sudvarg, Marion" userId="2bb9b31b-5f3c-4f72-8e1f-41eb276ee9c6" providerId="ADAL" clId="{9DC5B4A8-6AA4-4A02-A74E-607B4A4D45B0}" dt="2022-08-11T10:19:20.996" v="5025" actId="26606"/>
          <ac:spMkLst>
            <pc:docMk/>
            <pc:sldMk cId="28445500" sldId="281"/>
            <ac:spMk id="5" creationId="{B987E463-D8CB-356A-84B4-C95BD99482F5}"/>
          </ac:spMkLst>
        </pc:spChg>
        <pc:picChg chg="add mod ord">
          <ac:chgData name="Sudvarg, Marion" userId="2bb9b31b-5f3c-4f72-8e1f-41eb276ee9c6" providerId="ADAL" clId="{9DC5B4A8-6AA4-4A02-A74E-607B4A4D45B0}" dt="2022-08-12T17:55:47.558" v="15734" actId="1076"/>
          <ac:picMkLst>
            <pc:docMk/>
            <pc:sldMk cId="28445500" sldId="281"/>
            <ac:picMk id="7" creationId="{361BB4EC-BF91-3F92-4382-26668DC9C15B}"/>
          </ac:picMkLst>
        </pc:picChg>
      </pc:sldChg>
      <pc:sldChg chg="modSp new del mod ord modShow">
        <pc:chgData name="Sudvarg, Marion" userId="2bb9b31b-5f3c-4f72-8e1f-41eb276ee9c6" providerId="ADAL" clId="{9DC5B4A8-6AA4-4A02-A74E-607B4A4D45B0}" dt="2022-08-12T03:19:51.538" v="13449" actId="47"/>
        <pc:sldMkLst>
          <pc:docMk/>
          <pc:sldMk cId="405249745" sldId="282"/>
        </pc:sldMkLst>
        <pc:spChg chg="mod">
          <ac:chgData name="Sudvarg, Marion" userId="2bb9b31b-5f3c-4f72-8e1f-41eb276ee9c6" providerId="ADAL" clId="{9DC5B4A8-6AA4-4A02-A74E-607B4A4D45B0}" dt="2022-08-11T03:48:38.506" v="2133" actId="20577"/>
          <ac:spMkLst>
            <pc:docMk/>
            <pc:sldMk cId="405249745" sldId="282"/>
            <ac:spMk id="2" creationId="{C3FF006D-3818-C157-83DB-9D790AA85DF1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569286275" sldId="282"/>
        </pc:sldMkLst>
      </pc:sldChg>
      <pc:sldChg chg="addSp delSp modSp new mod modTransition modNotesTx">
        <pc:chgData name="Sudvarg, Marion" userId="2bb9b31b-5f3c-4f72-8e1f-41eb276ee9c6" providerId="ADAL" clId="{9DC5B4A8-6AA4-4A02-A74E-607B4A4D45B0}" dt="2022-08-15T23:29:24.109" v="31807" actId="20577"/>
        <pc:sldMkLst>
          <pc:docMk/>
          <pc:sldMk cId="447438854" sldId="283"/>
        </pc:sldMkLst>
        <pc:spChg chg="mod">
          <ac:chgData name="Sudvarg, Marion" userId="2bb9b31b-5f3c-4f72-8e1f-41eb276ee9c6" providerId="ADAL" clId="{9DC5B4A8-6AA4-4A02-A74E-607B4A4D45B0}" dt="2022-08-11T12:22:39.540" v="9999" actId="1035"/>
          <ac:spMkLst>
            <pc:docMk/>
            <pc:sldMk cId="447438854" sldId="283"/>
            <ac:spMk id="2" creationId="{54A60D67-5840-C351-C1DA-13D41922453E}"/>
          </ac:spMkLst>
        </pc:spChg>
        <pc:spChg chg="mod">
          <ac:chgData name="Sudvarg, Marion" userId="2bb9b31b-5f3c-4f72-8e1f-41eb276ee9c6" providerId="ADAL" clId="{9DC5B4A8-6AA4-4A02-A74E-607B4A4D45B0}" dt="2022-08-12T03:45:45.805" v="14337" actId="20577"/>
          <ac:spMkLst>
            <pc:docMk/>
            <pc:sldMk cId="447438854" sldId="283"/>
            <ac:spMk id="3" creationId="{0554BB23-E1E6-8D0C-DA76-02A597B3F955}"/>
          </ac:spMkLst>
        </pc:spChg>
        <pc:spChg chg="add del mod">
          <ac:chgData name="Sudvarg, Marion" userId="2bb9b31b-5f3c-4f72-8e1f-41eb276ee9c6" providerId="ADAL" clId="{9DC5B4A8-6AA4-4A02-A74E-607B4A4D45B0}" dt="2022-08-11T12:28:52.455" v="10057" actId="478"/>
          <ac:spMkLst>
            <pc:docMk/>
            <pc:sldMk cId="447438854" sldId="283"/>
            <ac:spMk id="12" creationId="{3CAC0410-6CAC-2199-DA3F-72BB28A0ECB9}"/>
          </ac:spMkLst>
        </pc:spChg>
        <pc:spChg chg="add del mod">
          <ac:chgData name="Sudvarg, Marion" userId="2bb9b31b-5f3c-4f72-8e1f-41eb276ee9c6" providerId="ADAL" clId="{9DC5B4A8-6AA4-4A02-A74E-607B4A4D45B0}" dt="2022-08-11T12:29:04.823" v="10060" actId="478"/>
          <ac:spMkLst>
            <pc:docMk/>
            <pc:sldMk cId="447438854" sldId="283"/>
            <ac:spMk id="13" creationId="{3396A3B7-81BD-4621-375F-15119F24EBEF}"/>
          </ac:spMkLst>
        </pc:spChg>
        <pc:spChg chg="add mod">
          <ac:chgData name="Sudvarg, Marion" userId="2bb9b31b-5f3c-4f72-8e1f-41eb276ee9c6" providerId="ADAL" clId="{9DC5B4A8-6AA4-4A02-A74E-607B4A4D45B0}" dt="2022-08-12T03:44:52.554" v="14308" actId="1036"/>
          <ac:spMkLst>
            <pc:docMk/>
            <pc:sldMk cId="447438854" sldId="283"/>
            <ac:spMk id="14" creationId="{6F30D602-17B2-FF46-7872-75286E38CD1D}"/>
          </ac:spMkLst>
        </pc:spChg>
        <pc:spChg chg="add del mod">
          <ac:chgData name="Sudvarg, Marion" userId="2bb9b31b-5f3c-4f72-8e1f-41eb276ee9c6" providerId="ADAL" clId="{9DC5B4A8-6AA4-4A02-A74E-607B4A4D45B0}" dt="2022-08-11T12:29:58.274" v="10113" actId="478"/>
          <ac:spMkLst>
            <pc:docMk/>
            <pc:sldMk cId="447438854" sldId="283"/>
            <ac:spMk id="15" creationId="{060DFF79-F5EE-2ABF-FB02-3E189205F96A}"/>
          </ac:spMkLst>
        </pc:spChg>
        <pc:spChg chg="add mod topLvl">
          <ac:chgData name="Sudvarg, Marion" userId="2bb9b31b-5f3c-4f72-8e1f-41eb276ee9c6" providerId="ADAL" clId="{9DC5B4A8-6AA4-4A02-A74E-607B4A4D45B0}" dt="2022-08-12T03:44:42.262" v="14300" actId="164"/>
          <ac:spMkLst>
            <pc:docMk/>
            <pc:sldMk cId="447438854" sldId="283"/>
            <ac:spMk id="16" creationId="{66EF2F9A-16DF-1510-4E44-7779C432F2C7}"/>
          </ac:spMkLst>
        </pc:spChg>
        <pc:spChg chg="add mod topLvl">
          <ac:chgData name="Sudvarg, Marion" userId="2bb9b31b-5f3c-4f72-8e1f-41eb276ee9c6" providerId="ADAL" clId="{9DC5B4A8-6AA4-4A02-A74E-607B4A4D45B0}" dt="2022-08-12T03:44:33.999" v="14299" actId="164"/>
          <ac:spMkLst>
            <pc:docMk/>
            <pc:sldMk cId="447438854" sldId="283"/>
            <ac:spMk id="17" creationId="{8758B628-52DD-BF97-3B2F-00EE4FE8A69E}"/>
          </ac:spMkLst>
        </pc:spChg>
        <pc:grpChg chg="add del mod">
          <ac:chgData name="Sudvarg, Marion" userId="2bb9b31b-5f3c-4f72-8e1f-41eb276ee9c6" providerId="ADAL" clId="{9DC5B4A8-6AA4-4A02-A74E-607B4A4D45B0}" dt="2022-08-12T03:43:00.600" v="14290" actId="165"/>
          <ac:grpSpMkLst>
            <pc:docMk/>
            <pc:sldMk cId="447438854" sldId="283"/>
            <ac:grpSpMk id="10" creationId="{30F9FAD5-12CE-5C15-459C-335EEA5EF894}"/>
          </ac:grpSpMkLst>
        </pc:grpChg>
        <pc:grpChg chg="add del mod">
          <ac:chgData name="Sudvarg, Marion" userId="2bb9b31b-5f3c-4f72-8e1f-41eb276ee9c6" providerId="ADAL" clId="{9DC5B4A8-6AA4-4A02-A74E-607B4A4D45B0}" dt="2022-08-12T03:43:03.854" v="14291" actId="165"/>
          <ac:grpSpMkLst>
            <pc:docMk/>
            <pc:sldMk cId="447438854" sldId="283"/>
            <ac:grpSpMk id="12" creationId="{04E64EE6-8BFB-1BF1-5DCE-353E7928055D}"/>
          </ac:grpSpMkLst>
        </pc:grpChg>
        <pc:grpChg chg="add mod">
          <ac:chgData name="Sudvarg, Marion" userId="2bb9b31b-5f3c-4f72-8e1f-41eb276ee9c6" providerId="ADAL" clId="{9DC5B4A8-6AA4-4A02-A74E-607B4A4D45B0}" dt="2022-08-12T03:44:33.999" v="14299" actId="164"/>
          <ac:grpSpMkLst>
            <pc:docMk/>
            <pc:sldMk cId="447438854" sldId="283"/>
            <ac:grpSpMk id="13" creationId="{5B5D184D-33E0-6E90-ADD3-8411664358B5}"/>
          </ac:grpSpMkLst>
        </pc:grpChg>
        <pc:grpChg chg="add mod">
          <ac:chgData name="Sudvarg, Marion" userId="2bb9b31b-5f3c-4f72-8e1f-41eb276ee9c6" providerId="ADAL" clId="{9DC5B4A8-6AA4-4A02-A74E-607B4A4D45B0}" dt="2022-08-12T03:44:42.262" v="14300" actId="164"/>
          <ac:grpSpMkLst>
            <pc:docMk/>
            <pc:sldMk cId="447438854" sldId="283"/>
            <ac:grpSpMk id="15" creationId="{01B5F83F-4596-5951-91F5-5A58E5970E1F}"/>
          </ac:grpSpMkLst>
        </pc:grpChg>
        <pc:graphicFrameChg chg="add del mod">
          <ac:chgData name="Sudvarg, Marion" userId="2bb9b31b-5f3c-4f72-8e1f-41eb276ee9c6" providerId="ADAL" clId="{9DC5B4A8-6AA4-4A02-A74E-607B4A4D45B0}" dt="2022-08-11T12:27:25.113" v="10004" actId="478"/>
          <ac:graphicFrameMkLst>
            <pc:docMk/>
            <pc:sldMk cId="447438854" sldId="283"/>
            <ac:graphicFrameMk id="6" creationId="{062EB743-2253-C241-6C99-B921E791FF06}"/>
          </ac:graphicFrameMkLst>
        </pc:graphicFrameChg>
        <pc:graphicFrameChg chg="add mod">
          <ac:chgData name="Sudvarg, Marion" userId="2bb9b31b-5f3c-4f72-8e1f-41eb276ee9c6" providerId="ADAL" clId="{9DC5B4A8-6AA4-4A02-A74E-607B4A4D45B0}" dt="2022-08-12T03:37:01.202" v="14199"/>
          <ac:graphicFrameMkLst>
            <pc:docMk/>
            <pc:sldMk cId="447438854" sldId="283"/>
            <ac:graphicFrameMk id="6" creationId="{8A2E4CDE-7E87-4FBB-89EE-F37948547380}"/>
          </ac:graphicFrameMkLst>
        </pc:graphicFrameChg>
        <pc:graphicFrameChg chg="add del mod">
          <ac:chgData name="Sudvarg, Marion" userId="2bb9b31b-5f3c-4f72-8e1f-41eb276ee9c6" providerId="ADAL" clId="{9DC5B4A8-6AA4-4A02-A74E-607B4A4D45B0}" dt="2022-08-11T12:27:25.775" v="10005" actId="478"/>
          <ac:graphicFrameMkLst>
            <pc:docMk/>
            <pc:sldMk cId="447438854" sldId="283"/>
            <ac:graphicFrameMk id="7" creationId="{A53A5019-CD22-D418-365A-4728DAB9CDD0}"/>
          </ac:graphicFrameMkLst>
        </pc:graphicFrameChg>
        <pc:graphicFrameChg chg="add mod topLvl">
          <ac:chgData name="Sudvarg, Marion" userId="2bb9b31b-5f3c-4f72-8e1f-41eb276ee9c6" providerId="ADAL" clId="{9DC5B4A8-6AA4-4A02-A74E-607B4A4D45B0}" dt="2022-08-12T03:44:33.999" v="14299" actId="164"/>
          <ac:graphicFrameMkLst>
            <pc:docMk/>
            <pc:sldMk cId="447438854" sldId="283"/>
            <ac:graphicFrameMk id="7" creationId="{B7A62E1A-BC0C-4790-B639-31CE2E1E210F}"/>
          </ac:graphicFrameMkLst>
        </pc:graphicFrameChg>
        <pc:graphicFrameChg chg="add mod topLvl">
          <ac:chgData name="Sudvarg, Marion" userId="2bb9b31b-5f3c-4f72-8e1f-41eb276ee9c6" providerId="ADAL" clId="{9DC5B4A8-6AA4-4A02-A74E-607B4A4D45B0}" dt="2022-08-12T03:44:42.262" v="14300" actId="164"/>
          <ac:graphicFrameMkLst>
            <pc:docMk/>
            <pc:sldMk cId="447438854" sldId="283"/>
            <ac:graphicFrameMk id="8" creationId="{8A2E4CDE-7E87-4FBB-89EE-F37948547380}"/>
          </ac:graphicFrameMkLst>
        </pc:graphicFrameChg>
        <pc:picChg chg="add del mod">
          <ac:chgData name="Sudvarg, Marion" userId="2bb9b31b-5f3c-4f72-8e1f-41eb276ee9c6" providerId="ADAL" clId="{9DC5B4A8-6AA4-4A02-A74E-607B4A4D45B0}" dt="2022-08-12T03:37:20.463" v="14205" actId="478"/>
          <ac:picMkLst>
            <pc:docMk/>
            <pc:sldMk cId="447438854" sldId="283"/>
            <ac:picMk id="9" creationId="{0D56DBF0-862C-4851-C34B-AB6ACDD2B2E2}"/>
          </ac:picMkLst>
        </pc:picChg>
        <pc:picChg chg="add del mod">
          <ac:chgData name="Sudvarg, Marion" userId="2bb9b31b-5f3c-4f72-8e1f-41eb276ee9c6" providerId="ADAL" clId="{9DC5B4A8-6AA4-4A02-A74E-607B4A4D45B0}" dt="2022-08-12T03:37:24.641" v="14206" actId="478"/>
          <ac:picMkLst>
            <pc:docMk/>
            <pc:sldMk cId="447438854" sldId="283"/>
            <ac:picMk id="11" creationId="{196CB4D1-C80D-2839-69C1-CF3125E8C147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975707717" sldId="283"/>
        </pc:sldMkLst>
      </pc:sldChg>
      <pc:sldChg chg="addSp delSp modSp new mod ord modTransition modClrScheme chgLayout modNotesTx">
        <pc:chgData name="Sudvarg, Marion" userId="2bb9b31b-5f3c-4f72-8e1f-41eb276ee9c6" providerId="ADAL" clId="{9DC5B4A8-6AA4-4A02-A74E-607B4A4D45B0}" dt="2022-08-15T22:49:30.125" v="21770" actId="20577"/>
        <pc:sldMkLst>
          <pc:docMk/>
          <pc:sldMk cId="2144887301" sldId="284"/>
        </pc:sldMkLst>
        <pc:spChg chg="mod">
          <ac:chgData name="Sudvarg, Marion" userId="2bb9b31b-5f3c-4f72-8e1f-41eb276ee9c6" providerId="ADAL" clId="{9DC5B4A8-6AA4-4A02-A74E-607B4A4D45B0}" dt="2022-08-11T05:58:26.904" v="4339" actId="1076"/>
          <ac:spMkLst>
            <pc:docMk/>
            <pc:sldMk cId="2144887301" sldId="284"/>
            <ac:spMk id="2" creationId="{A0C3C441-095E-6317-9BD1-3BBE446CF010}"/>
          </ac:spMkLst>
        </pc:spChg>
        <pc:spChg chg="mod">
          <ac:chgData name="Sudvarg, Marion" userId="2bb9b31b-5f3c-4f72-8e1f-41eb276ee9c6" providerId="ADAL" clId="{9DC5B4A8-6AA4-4A02-A74E-607B4A4D45B0}" dt="2022-08-11T05:49:35.112" v="3759" actId="6549"/>
          <ac:spMkLst>
            <pc:docMk/>
            <pc:sldMk cId="2144887301" sldId="284"/>
            <ac:spMk id="3" creationId="{662B9629-1CFF-BAF7-B5CA-636B8622E271}"/>
          </ac:spMkLst>
        </pc:spChg>
        <pc:spChg chg="mod">
          <ac:chgData name="Sudvarg, Marion" userId="2bb9b31b-5f3c-4f72-8e1f-41eb276ee9c6" providerId="ADAL" clId="{9DC5B4A8-6AA4-4A02-A74E-607B4A4D45B0}" dt="2022-08-11T05:45:33.974" v="3683" actId="26606"/>
          <ac:spMkLst>
            <pc:docMk/>
            <pc:sldMk cId="2144887301" sldId="284"/>
            <ac:spMk id="4" creationId="{268182BB-F23E-1C67-0CE2-42A1AF18AE1B}"/>
          </ac:spMkLst>
        </pc:spChg>
        <pc:spChg chg="mod">
          <ac:chgData name="Sudvarg, Marion" userId="2bb9b31b-5f3c-4f72-8e1f-41eb276ee9c6" providerId="ADAL" clId="{9DC5B4A8-6AA4-4A02-A74E-607B4A4D45B0}" dt="2022-08-11T05:45:33.974" v="3683" actId="26606"/>
          <ac:spMkLst>
            <pc:docMk/>
            <pc:sldMk cId="2144887301" sldId="284"/>
            <ac:spMk id="5" creationId="{BF41EC29-EA4F-E9BB-950E-8DA13D749CB0}"/>
          </ac:spMkLst>
        </pc:spChg>
        <pc:spChg chg="add del mod">
          <ac:chgData name="Sudvarg, Marion" userId="2bb9b31b-5f3c-4f72-8e1f-41eb276ee9c6" providerId="ADAL" clId="{9DC5B4A8-6AA4-4A02-A74E-607B4A4D45B0}" dt="2022-08-11T05:45:33.972" v="3682" actId="767"/>
          <ac:spMkLst>
            <pc:docMk/>
            <pc:sldMk cId="2144887301" sldId="284"/>
            <ac:spMk id="8" creationId="{E46759E2-FE36-B983-E0D9-EC20E5116162}"/>
          </ac:spMkLst>
        </pc:spChg>
        <pc:spChg chg="add mod">
          <ac:chgData name="Sudvarg, Marion" userId="2bb9b31b-5f3c-4f72-8e1f-41eb276ee9c6" providerId="ADAL" clId="{9DC5B4A8-6AA4-4A02-A74E-607B4A4D45B0}" dt="2022-08-11T05:46:23.181" v="3701" actId="1076"/>
          <ac:spMkLst>
            <pc:docMk/>
            <pc:sldMk cId="2144887301" sldId="284"/>
            <ac:spMk id="9" creationId="{B2F8C6AB-748D-AECF-7AA0-D6650CF18FDD}"/>
          </ac:spMkLst>
        </pc:spChg>
        <pc:spChg chg="add del mod">
          <ac:chgData name="Sudvarg, Marion" userId="2bb9b31b-5f3c-4f72-8e1f-41eb276ee9c6" providerId="ADAL" clId="{9DC5B4A8-6AA4-4A02-A74E-607B4A4D45B0}" dt="2022-08-11T05:47:06.443" v="3706"/>
          <ac:spMkLst>
            <pc:docMk/>
            <pc:sldMk cId="2144887301" sldId="284"/>
            <ac:spMk id="10" creationId="{843ED451-BE3C-8376-C156-665D06B5F259}"/>
          </ac:spMkLst>
        </pc:spChg>
        <pc:spChg chg="add mod">
          <ac:chgData name="Sudvarg, Marion" userId="2bb9b31b-5f3c-4f72-8e1f-41eb276ee9c6" providerId="ADAL" clId="{9DC5B4A8-6AA4-4A02-A74E-607B4A4D45B0}" dt="2022-08-11T05:49:53.609" v="3765" actId="20577"/>
          <ac:spMkLst>
            <pc:docMk/>
            <pc:sldMk cId="2144887301" sldId="284"/>
            <ac:spMk id="11" creationId="{B6C31E17-7829-9F2F-DFA3-8DF98B31FB4E}"/>
          </ac:spMkLst>
        </pc:spChg>
        <pc:picChg chg="add mod ord">
          <ac:chgData name="Sudvarg, Marion" userId="2bb9b31b-5f3c-4f72-8e1f-41eb276ee9c6" providerId="ADAL" clId="{9DC5B4A8-6AA4-4A02-A74E-607B4A4D45B0}" dt="2022-08-11T05:45:52.521" v="3697" actId="1036"/>
          <ac:picMkLst>
            <pc:docMk/>
            <pc:sldMk cId="2144887301" sldId="284"/>
            <ac:picMk id="7" creationId="{115A0D05-B432-100D-45C5-6A91295C5CD3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764540027" sldId="284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34458249" sldId="285"/>
        </pc:sldMkLst>
      </pc:sldChg>
      <pc:sldChg chg="modSp new mod modTransition modAnim modNotesTx">
        <pc:chgData name="Sudvarg, Marion" userId="2bb9b31b-5f3c-4f72-8e1f-41eb276ee9c6" providerId="ADAL" clId="{9DC5B4A8-6AA4-4A02-A74E-607B4A4D45B0}" dt="2022-08-15T23:39:57.535" v="34030" actId="20577"/>
        <pc:sldMkLst>
          <pc:docMk/>
          <pc:sldMk cId="3216391509" sldId="285"/>
        </pc:sldMkLst>
        <pc:spChg chg="mod">
          <ac:chgData name="Sudvarg, Marion" userId="2bb9b31b-5f3c-4f72-8e1f-41eb276ee9c6" providerId="ADAL" clId="{9DC5B4A8-6AA4-4A02-A74E-607B4A4D45B0}" dt="2022-08-11T12:57:39.133" v="11754" actId="1035"/>
          <ac:spMkLst>
            <pc:docMk/>
            <pc:sldMk cId="3216391509" sldId="285"/>
            <ac:spMk id="2" creationId="{37AD0B57-680D-F42D-F373-21CF657CE929}"/>
          </ac:spMkLst>
        </pc:spChg>
        <pc:spChg chg="mod">
          <ac:chgData name="Sudvarg, Marion" userId="2bb9b31b-5f3c-4f72-8e1f-41eb276ee9c6" providerId="ADAL" clId="{9DC5B4A8-6AA4-4A02-A74E-607B4A4D45B0}" dt="2022-08-12T03:27:23.026" v="14141" actId="6549"/>
          <ac:spMkLst>
            <pc:docMk/>
            <pc:sldMk cId="3216391509" sldId="285"/>
            <ac:spMk id="3" creationId="{33D859B8-A28B-9E01-0818-6AC8F6544C29}"/>
          </ac:spMkLst>
        </pc:spChg>
      </pc:sldChg>
      <pc:sldChg chg="modSp add mod modTransition modNotesTx">
        <pc:chgData name="Sudvarg, Marion" userId="2bb9b31b-5f3c-4f72-8e1f-41eb276ee9c6" providerId="ADAL" clId="{9DC5B4A8-6AA4-4A02-A74E-607B4A4D45B0}" dt="2022-08-15T23:40:09.634" v="34117" actId="20577"/>
        <pc:sldMkLst>
          <pc:docMk/>
          <pc:sldMk cId="1340053104" sldId="286"/>
        </pc:sldMkLst>
        <pc:spChg chg="mod">
          <ac:chgData name="Sudvarg, Marion" userId="2bb9b31b-5f3c-4f72-8e1f-41eb276ee9c6" providerId="ADAL" clId="{9DC5B4A8-6AA4-4A02-A74E-607B4A4D45B0}" dt="2022-08-11T06:11:52.575" v="4843" actId="20577"/>
          <ac:spMkLst>
            <pc:docMk/>
            <pc:sldMk cId="1340053104" sldId="286"/>
            <ac:spMk id="2" creationId="{0C28D387-2563-3AC2-5071-B08C33A42861}"/>
          </ac:spMkLst>
        </pc:spChg>
        <pc:spChg chg="mod">
          <ac:chgData name="Sudvarg, Marion" userId="2bb9b31b-5f3c-4f72-8e1f-41eb276ee9c6" providerId="ADAL" clId="{9DC5B4A8-6AA4-4A02-A74E-607B4A4D45B0}" dt="2022-08-11T12:54:38.193" v="11070" actId="20577"/>
          <ac:spMkLst>
            <pc:docMk/>
            <pc:sldMk cId="1340053104" sldId="286"/>
            <ac:spMk id="3" creationId="{AB1C7130-2B7F-FDC7-EC2F-924101282B3D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524291237" sldId="287"/>
        </pc:sldMkLst>
      </pc:sldChg>
      <pc:sldChg chg="modSp new mod modTransition modNotesTx">
        <pc:chgData name="Sudvarg, Marion" userId="2bb9b31b-5f3c-4f72-8e1f-41eb276ee9c6" providerId="ADAL" clId="{9DC5B4A8-6AA4-4A02-A74E-607B4A4D45B0}" dt="2022-08-15T23:03:26.961" v="25546" actId="20577"/>
        <pc:sldMkLst>
          <pc:docMk/>
          <pc:sldMk cId="3627956792" sldId="287"/>
        </pc:sldMkLst>
        <pc:spChg chg="mod">
          <ac:chgData name="Sudvarg, Marion" userId="2bb9b31b-5f3c-4f72-8e1f-41eb276ee9c6" providerId="ADAL" clId="{9DC5B4A8-6AA4-4A02-A74E-607B4A4D45B0}" dt="2022-08-11T10:42:49.061" v="5879" actId="20577"/>
          <ac:spMkLst>
            <pc:docMk/>
            <pc:sldMk cId="3627956792" sldId="287"/>
            <ac:spMk id="2" creationId="{24ED5930-8AAD-CE20-0DA2-7AFC363B2D45}"/>
          </ac:spMkLst>
        </pc:spChg>
        <pc:spChg chg="mod">
          <ac:chgData name="Sudvarg, Marion" userId="2bb9b31b-5f3c-4f72-8e1f-41eb276ee9c6" providerId="ADAL" clId="{9DC5B4A8-6AA4-4A02-A74E-607B4A4D45B0}" dt="2022-08-11T11:01:12.495" v="6663" actId="20577"/>
          <ac:spMkLst>
            <pc:docMk/>
            <pc:sldMk cId="3627956792" sldId="287"/>
            <ac:spMk id="3" creationId="{3213F9C2-2C3B-13AE-6F37-F3E548E6FF09}"/>
          </ac:spMkLst>
        </pc:spChg>
      </pc:sldChg>
      <pc:sldChg chg="addSp modSp new mod modTransition modClrScheme chgLayout modNotesTx">
        <pc:chgData name="Sudvarg, Marion" userId="2bb9b31b-5f3c-4f72-8e1f-41eb276ee9c6" providerId="ADAL" clId="{9DC5B4A8-6AA4-4A02-A74E-607B4A4D45B0}" dt="2022-08-15T23:23:36.798" v="29961" actId="6549"/>
        <pc:sldMkLst>
          <pc:docMk/>
          <pc:sldMk cId="2097323039" sldId="288"/>
        </pc:sldMkLst>
        <pc:spChg chg="mod">
          <ac:chgData name="Sudvarg, Marion" userId="2bb9b31b-5f3c-4f72-8e1f-41eb276ee9c6" providerId="ADAL" clId="{9DC5B4A8-6AA4-4A02-A74E-607B4A4D45B0}" dt="2022-08-11T11:39:33.138" v="8641" actId="1035"/>
          <ac:spMkLst>
            <pc:docMk/>
            <pc:sldMk cId="2097323039" sldId="288"/>
            <ac:spMk id="2" creationId="{9034906B-72AB-99D0-0F7A-2201697D3B6E}"/>
          </ac:spMkLst>
        </pc:spChg>
        <pc:spChg chg="mod">
          <ac:chgData name="Sudvarg, Marion" userId="2bb9b31b-5f3c-4f72-8e1f-41eb276ee9c6" providerId="ADAL" clId="{9DC5B4A8-6AA4-4A02-A74E-607B4A4D45B0}" dt="2022-08-11T12:39:49.051" v="10510" actId="20577"/>
          <ac:spMkLst>
            <pc:docMk/>
            <pc:sldMk cId="2097323039" sldId="288"/>
            <ac:spMk id="3" creationId="{B79FA41D-2147-3D88-5334-526C23994AC4}"/>
          </ac:spMkLst>
        </pc:spChg>
        <pc:spChg chg="mod">
          <ac:chgData name="Sudvarg, Marion" userId="2bb9b31b-5f3c-4f72-8e1f-41eb276ee9c6" providerId="ADAL" clId="{9DC5B4A8-6AA4-4A02-A74E-607B4A4D45B0}" dt="2022-08-11T11:38:35.620" v="8567" actId="26606"/>
          <ac:spMkLst>
            <pc:docMk/>
            <pc:sldMk cId="2097323039" sldId="288"/>
            <ac:spMk id="4" creationId="{940E583B-7E21-FF4D-AF51-7577138F4866}"/>
          </ac:spMkLst>
        </pc:spChg>
        <pc:spChg chg="mod">
          <ac:chgData name="Sudvarg, Marion" userId="2bb9b31b-5f3c-4f72-8e1f-41eb276ee9c6" providerId="ADAL" clId="{9DC5B4A8-6AA4-4A02-A74E-607B4A4D45B0}" dt="2022-08-11T11:38:35.620" v="8567" actId="26606"/>
          <ac:spMkLst>
            <pc:docMk/>
            <pc:sldMk cId="2097323039" sldId="288"/>
            <ac:spMk id="5" creationId="{24AC4E5A-E67D-441F-C0B2-810278A47BF5}"/>
          </ac:spMkLst>
        </pc:spChg>
        <pc:picChg chg="add mod ord">
          <ac:chgData name="Sudvarg, Marion" userId="2bb9b31b-5f3c-4f72-8e1f-41eb276ee9c6" providerId="ADAL" clId="{9DC5B4A8-6AA4-4A02-A74E-607B4A4D45B0}" dt="2022-08-11T11:41:55.504" v="8885" actId="1076"/>
          <ac:picMkLst>
            <pc:docMk/>
            <pc:sldMk cId="2097323039" sldId="288"/>
            <ac:picMk id="7" creationId="{2ED3C3A4-2419-F0BE-301E-0920D84C0AAF}"/>
          </ac:picMkLst>
        </pc:picChg>
      </pc:sldChg>
      <pc:sldChg chg="addSp delSp modSp new mod modTransition modNotesTx">
        <pc:chgData name="Sudvarg, Marion" userId="2bb9b31b-5f3c-4f72-8e1f-41eb276ee9c6" providerId="ADAL" clId="{9DC5B4A8-6AA4-4A02-A74E-607B4A4D45B0}" dt="2022-08-15T23:26:30.239" v="30913" actId="20577"/>
        <pc:sldMkLst>
          <pc:docMk/>
          <pc:sldMk cId="729611841" sldId="289"/>
        </pc:sldMkLst>
        <pc:spChg chg="add del mod">
          <ac:chgData name="Sudvarg, Marion" userId="2bb9b31b-5f3c-4f72-8e1f-41eb276ee9c6" providerId="ADAL" clId="{9DC5B4A8-6AA4-4A02-A74E-607B4A4D45B0}" dt="2022-08-11T11:51:59.377" v="9701" actId="1035"/>
          <ac:spMkLst>
            <pc:docMk/>
            <pc:sldMk cId="729611841" sldId="289"/>
            <ac:spMk id="2" creationId="{2D9E38F0-B6D0-EF5C-07E0-84E771F535A3}"/>
          </ac:spMkLst>
        </pc:spChg>
        <pc:spChg chg="mod">
          <ac:chgData name="Sudvarg, Marion" userId="2bb9b31b-5f3c-4f72-8e1f-41eb276ee9c6" providerId="ADAL" clId="{9DC5B4A8-6AA4-4A02-A74E-607B4A4D45B0}" dt="2022-08-15T23:25:08.299" v="30485" actId="6549"/>
          <ac:spMkLst>
            <pc:docMk/>
            <pc:sldMk cId="729611841" sldId="289"/>
            <ac:spMk id="3" creationId="{CC408C47-2449-3714-348E-A9347C716102}"/>
          </ac:spMkLst>
        </pc:spChg>
        <pc:spChg chg="add del mod">
          <ac:chgData name="Sudvarg, Marion" userId="2bb9b31b-5f3c-4f72-8e1f-41eb276ee9c6" providerId="ADAL" clId="{9DC5B4A8-6AA4-4A02-A74E-607B4A4D45B0}" dt="2022-08-11T11:51:57.866" v="9697" actId="478"/>
          <ac:spMkLst>
            <pc:docMk/>
            <pc:sldMk cId="729611841" sldId="289"/>
            <ac:spMk id="7" creationId="{62050550-95D9-1A66-14A4-8FE08AB15B4D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209276646" sldId="289"/>
        </pc:sldMkLst>
      </pc:sldChg>
      <pc:sldChg chg="modSp new del mod">
        <pc:chgData name="Sudvarg, Marion" userId="2bb9b31b-5f3c-4f72-8e1f-41eb276ee9c6" providerId="ADAL" clId="{9DC5B4A8-6AA4-4A02-A74E-607B4A4D45B0}" dt="2022-08-11T12:33:09.312" v="10182" actId="47"/>
        <pc:sldMkLst>
          <pc:docMk/>
          <pc:sldMk cId="384075448" sldId="290"/>
        </pc:sldMkLst>
        <pc:spChg chg="mod">
          <ac:chgData name="Sudvarg, Marion" userId="2bb9b31b-5f3c-4f72-8e1f-41eb276ee9c6" providerId="ADAL" clId="{9DC5B4A8-6AA4-4A02-A74E-607B4A4D45B0}" dt="2022-08-11T12:28:18.405" v="10023" actId="20577"/>
          <ac:spMkLst>
            <pc:docMk/>
            <pc:sldMk cId="384075448" sldId="290"/>
            <ac:spMk id="3" creationId="{78CFF964-FCB6-8EA3-E6BF-F57168926072}"/>
          </ac:spMkLst>
        </pc:spChg>
        <pc:spChg chg="mod">
          <ac:chgData name="Sudvarg, Marion" userId="2bb9b31b-5f3c-4f72-8e1f-41eb276ee9c6" providerId="ADAL" clId="{9DC5B4A8-6AA4-4A02-A74E-607B4A4D45B0}" dt="2022-08-11T12:28:33.634" v="10050" actId="20577"/>
          <ac:spMkLst>
            <pc:docMk/>
            <pc:sldMk cId="384075448" sldId="290"/>
            <ac:spMk id="5" creationId="{8E95555D-C889-6ADA-C878-DE64B2CF7393}"/>
          </ac:spMkLst>
        </pc:spChg>
      </pc:sldChg>
      <pc:sldChg chg="addSp delSp modSp new del mod modAnim modNotesTx">
        <pc:chgData name="Sudvarg, Marion" userId="2bb9b31b-5f3c-4f72-8e1f-41eb276ee9c6" providerId="ADAL" clId="{9DC5B4A8-6AA4-4A02-A74E-607B4A4D45B0}" dt="2022-08-14T04:47:00.387" v="18185" actId="47"/>
        <pc:sldMkLst>
          <pc:docMk/>
          <pc:sldMk cId="2011529394" sldId="290"/>
        </pc:sldMkLst>
        <pc:spChg chg="mod">
          <ac:chgData name="Sudvarg, Marion" userId="2bb9b31b-5f3c-4f72-8e1f-41eb276ee9c6" providerId="ADAL" clId="{9DC5B4A8-6AA4-4A02-A74E-607B4A4D45B0}" dt="2022-08-11T12:42:37.943" v="10679" actId="1076"/>
          <ac:spMkLst>
            <pc:docMk/>
            <pc:sldMk cId="2011529394" sldId="290"/>
            <ac:spMk id="2" creationId="{B246CBC9-037D-455E-6826-BC5A5C097E26}"/>
          </ac:spMkLst>
        </pc:spChg>
        <pc:spChg chg="mod">
          <ac:chgData name="Sudvarg, Marion" userId="2bb9b31b-5f3c-4f72-8e1f-41eb276ee9c6" providerId="ADAL" clId="{9DC5B4A8-6AA4-4A02-A74E-607B4A4D45B0}" dt="2022-08-14T04:12:29.606" v="17726" actId="1076"/>
          <ac:spMkLst>
            <pc:docMk/>
            <pc:sldMk cId="2011529394" sldId="290"/>
            <ac:spMk id="3" creationId="{172E5EBA-2800-E3BC-7705-96B39E0DA3C0}"/>
          </ac:spMkLst>
        </pc:spChg>
        <pc:spChg chg="add del mod">
          <ac:chgData name="Sudvarg, Marion" userId="2bb9b31b-5f3c-4f72-8e1f-41eb276ee9c6" providerId="ADAL" clId="{9DC5B4A8-6AA4-4A02-A74E-607B4A4D45B0}" dt="2022-08-14T04:11:24.621" v="17690" actId="767"/>
          <ac:spMkLst>
            <pc:docMk/>
            <pc:sldMk cId="2011529394" sldId="290"/>
            <ac:spMk id="6" creationId="{E6FDF0DA-997D-E338-AC67-51773107BBB1}"/>
          </ac:spMkLst>
        </pc:spChg>
        <pc:spChg chg="add del mod">
          <ac:chgData name="Sudvarg, Marion" userId="2bb9b31b-5f3c-4f72-8e1f-41eb276ee9c6" providerId="ADAL" clId="{9DC5B4A8-6AA4-4A02-A74E-607B4A4D45B0}" dt="2022-08-11T12:43:04.257" v="10692" actId="478"/>
          <ac:spMkLst>
            <pc:docMk/>
            <pc:sldMk cId="2011529394" sldId="290"/>
            <ac:spMk id="8" creationId="{CC7D5ADD-8366-9E18-58F0-C1326CE3D0BF}"/>
          </ac:spMkLst>
        </pc:spChg>
        <pc:spChg chg="add mod">
          <ac:chgData name="Sudvarg, Marion" userId="2bb9b31b-5f3c-4f72-8e1f-41eb276ee9c6" providerId="ADAL" clId="{9DC5B4A8-6AA4-4A02-A74E-607B4A4D45B0}" dt="2022-08-11T12:45:23.009" v="10915" actId="164"/>
          <ac:spMkLst>
            <pc:docMk/>
            <pc:sldMk cId="2011529394" sldId="290"/>
            <ac:spMk id="9" creationId="{D9110252-EE87-C80E-ADC0-44475400CAD5}"/>
          </ac:spMkLst>
        </pc:spChg>
        <pc:spChg chg="add del mod">
          <ac:chgData name="Sudvarg, Marion" userId="2bb9b31b-5f3c-4f72-8e1f-41eb276ee9c6" providerId="ADAL" clId="{9DC5B4A8-6AA4-4A02-A74E-607B4A4D45B0}" dt="2022-08-14T04:11:36.336" v="17703" actId="22"/>
          <ac:spMkLst>
            <pc:docMk/>
            <pc:sldMk cId="2011529394" sldId="290"/>
            <ac:spMk id="10" creationId="{5B36CBA7-23A7-7AC0-D502-138E3E1F4068}"/>
          </ac:spMkLst>
        </pc:spChg>
        <pc:spChg chg="add mod">
          <ac:chgData name="Sudvarg, Marion" userId="2bb9b31b-5f3c-4f72-8e1f-41eb276ee9c6" providerId="ADAL" clId="{9DC5B4A8-6AA4-4A02-A74E-607B4A4D45B0}" dt="2022-08-14T04:13:07.394" v="17729" actId="1076"/>
          <ac:spMkLst>
            <pc:docMk/>
            <pc:sldMk cId="2011529394" sldId="290"/>
            <ac:spMk id="12" creationId="{8F854AEF-68E0-5EED-9554-8FE3257C245D}"/>
          </ac:spMkLst>
        </pc:spChg>
        <pc:spChg chg="add mod">
          <ac:chgData name="Sudvarg, Marion" userId="2bb9b31b-5f3c-4f72-8e1f-41eb276ee9c6" providerId="ADAL" clId="{9DC5B4A8-6AA4-4A02-A74E-607B4A4D45B0}" dt="2022-08-14T04:12:23.285" v="17724" actId="5793"/>
          <ac:spMkLst>
            <pc:docMk/>
            <pc:sldMk cId="2011529394" sldId="290"/>
            <ac:spMk id="14" creationId="{791AABC0-5202-8395-0DFB-03B7D12D4982}"/>
          </ac:spMkLst>
        </pc:spChg>
        <pc:grpChg chg="add mod">
          <ac:chgData name="Sudvarg, Marion" userId="2bb9b31b-5f3c-4f72-8e1f-41eb276ee9c6" providerId="ADAL" clId="{9DC5B4A8-6AA4-4A02-A74E-607B4A4D45B0}" dt="2022-08-11T12:45:23.009" v="10915" actId="164"/>
          <ac:grpSpMkLst>
            <pc:docMk/>
            <pc:sldMk cId="2011529394" sldId="290"/>
            <ac:grpSpMk id="13" creationId="{BC42E6AE-949B-9F2B-5219-6E3A45F68307}"/>
          </ac:grpSpMkLst>
        </pc:grpChg>
        <pc:picChg chg="add mod ord">
          <ac:chgData name="Sudvarg, Marion" userId="2bb9b31b-5f3c-4f72-8e1f-41eb276ee9c6" providerId="ADAL" clId="{9DC5B4A8-6AA4-4A02-A74E-607B4A4D45B0}" dt="2022-08-14T04:16:22.184" v="17730" actId="1076"/>
          <ac:picMkLst>
            <pc:docMk/>
            <pc:sldMk cId="2011529394" sldId="290"/>
            <ac:picMk id="7" creationId="{FD1A68A6-613D-EEB4-7099-4BF93E089C48}"/>
          </ac:picMkLst>
        </pc:picChg>
        <pc:cxnChg chg="add mod">
          <ac:chgData name="Sudvarg, Marion" userId="2bb9b31b-5f3c-4f72-8e1f-41eb276ee9c6" providerId="ADAL" clId="{9DC5B4A8-6AA4-4A02-A74E-607B4A4D45B0}" dt="2022-08-11T12:45:23.009" v="10915" actId="164"/>
          <ac:cxnSpMkLst>
            <pc:docMk/>
            <pc:sldMk cId="2011529394" sldId="290"/>
            <ac:cxnSpMk id="11" creationId="{F32E3BA3-2C20-2C5B-5A3D-C913512FC9DA}"/>
          </ac:cxnSpMkLst>
        </pc:cxnChg>
      </pc:sldChg>
      <pc:sldChg chg="addSp delSp modSp new mo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573985438" sldId="291"/>
        </pc:sldMkLst>
        <pc:spChg chg="mod">
          <ac:chgData name="Sudvarg, Marion" userId="2bb9b31b-5f3c-4f72-8e1f-41eb276ee9c6" providerId="ADAL" clId="{9DC5B4A8-6AA4-4A02-A74E-607B4A4D45B0}" dt="2022-08-12T03:18:27.570" v="13429" actId="1036"/>
          <ac:spMkLst>
            <pc:docMk/>
            <pc:sldMk cId="573985438" sldId="291"/>
            <ac:spMk id="2" creationId="{F846DC31-8F73-0D15-17FD-E170E501625D}"/>
          </ac:spMkLst>
        </pc:spChg>
        <pc:spChg chg="mod">
          <ac:chgData name="Sudvarg, Marion" userId="2bb9b31b-5f3c-4f72-8e1f-41eb276ee9c6" providerId="ADAL" clId="{9DC5B4A8-6AA4-4A02-A74E-607B4A4D45B0}" dt="2022-08-12T03:18:45.941" v="13439" actId="1035"/>
          <ac:spMkLst>
            <pc:docMk/>
            <pc:sldMk cId="573985438" sldId="291"/>
            <ac:spMk id="3" creationId="{76230486-B6BC-32ED-B2AA-25468849BA71}"/>
          </ac:spMkLst>
        </pc:spChg>
        <pc:spChg chg="add mod">
          <ac:chgData name="Sudvarg, Marion" userId="2bb9b31b-5f3c-4f72-8e1f-41eb276ee9c6" providerId="ADAL" clId="{9DC5B4A8-6AA4-4A02-A74E-607B4A4D45B0}" dt="2022-08-12T03:17:53.114" v="13417" actId="1076"/>
          <ac:spMkLst>
            <pc:docMk/>
            <pc:sldMk cId="573985438" sldId="291"/>
            <ac:spMk id="16" creationId="{D06BC99D-1DEE-165B-0C6C-271CA7176D36}"/>
          </ac:spMkLst>
        </pc:spChg>
        <pc:spChg chg="add mod">
          <ac:chgData name="Sudvarg, Marion" userId="2bb9b31b-5f3c-4f72-8e1f-41eb276ee9c6" providerId="ADAL" clId="{9DC5B4A8-6AA4-4A02-A74E-607B4A4D45B0}" dt="2022-08-12T03:16:33.960" v="13404" actId="164"/>
          <ac:spMkLst>
            <pc:docMk/>
            <pc:sldMk cId="573985438" sldId="291"/>
            <ac:spMk id="17" creationId="{38471357-AF3C-9467-561D-9D0172E4B759}"/>
          </ac:spMkLst>
        </pc:spChg>
        <pc:spChg chg="add mod">
          <ac:chgData name="Sudvarg, Marion" userId="2bb9b31b-5f3c-4f72-8e1f-41eb276ee9c6" providerId="ADAL" clId="{9DC5B4A8-6AA4-4A02-A74E-607B4A4D45B0}" dt="2022-08-12T03:17:38.449" v="13413" actId="164"/>
          <ac:spMkLst>
            <pc:docMk/>
            <pc:sldMk cId="573985438" sldId="291"/>
            <ac:spMk id="18" creationId="{D41D966F-5875-DDC6-C0BC-AC4BD99CE92B}"/>
          </ac:spMkLst>
        </pc:spChg>
        <pc:spChg chg="add mod">
          <ac:chgData name="Sudvarg, Marion" userId="2bb9b31b-5f3c-4f72-8e1f-41eb276ee9c6" providerId="ADAL" clId="{9DC5B4A8-6AA4-4A02-A74E-607B4A4D45B0}" dt="2022-08-12T03:17:00.493" v="13409" actId="164"/>
          <ac:spMkLst>
            <pc:docMk/>
            <pc:sldMk cId="573985438" sldId="291"/>
            <ac:spMk id="19" creationId="{14239539-3E25-A64C-C000-1AED9E241ED0}"/>
          </ac:spMkLst>
        </pc:s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0" creationId="{DF2B0001-AD47-F1CC-ACC8-52B6DBC42A3A}"/>
          </ac:grpSpMkLst>
        </pc:gr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1" creationId="{A130A203-2E17-4AEA-3699-20EE560158F0}"/>
          </ac:grpSpMkLst>
        </pc:gr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2" creationId="{8B62CDE8-6295-BA9D-F6ED-856CE7002EE4}"/>
          </ac:grpSpMkLst>
        </pc:gr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3" creationId="{29547EBC-8D3C-882C-92FB-74BC4EDBDC49}"/>
          </ac:grpSpMkLst>
        </pc:grpChg>
        <pc:picChg chg="add mod">
          <ac:chgData name="Sudvarg, Marion" userId="2bb9b31b-5f3c-4f72-8e1f-41eb276ee9c6" providerId="ADAL" clId="{9DC5B4A8-6AA4-4A02-A74E-607B4A4D45B0}" dt="2022-08-12T03:16:48.350" v="13407" actId="164"/>
          <ac:picMkLst>
            <pc:docMk/>
            <pc:sldMk cId="573985438" sldId="291"/>
            <ac:picMk id="7" creationId="{FD342C0E-EA56-3273-CD81-8EC5A346E7D2}"/>
          </ac:picMkLst>
        </pc:picChg>
        <pc:picChg chg="add mod">
          <ac:chgData name="Sudvarg, Marion" userId="2bb9b31b-5f3c-4f72-8e1f-41eb276ee9c6" providerId="ADAL" clId="{9DC5B4A8-6AA4-4A02-A74E-607B4A4D45B0}" dt="2022-08-12T03:16:33.960" v="13404" actId="164"/>
          <ac:picMkLst>
            <pc:docMk/>
            <pc:sldMk cId="573985438" sldId="291"/>
            <ac:picMk id="9" creationId="{25E30297-992F-A3C7-3688-18160E3CA6BC}"/>
          </ac:picMkLst>
        </pc:picChg>
        <pc:picChg chg="add mod">
          <ac:chgData name="Sudvarg, Marion" userId="2bb9b31b-5f3c-4f72-8e1f-41eb276ee9c6" providerId="ADAL" clId="{9DC5B4A8-6AA4-4A02-A74E-607B4A4D45B0}" dt="2022-08-12T03:17:38.449" v="13413" actId="164"/>
          <ac:picMkLst>
            <pc:docMk/>
            <pc:sldMk cId="573985438" sldId="291"/>
            <ac:picMk id="11" creationId="{616F3306-B8B0-42E1-712A-E4F9E7206B79}"/>
          </ac:picMkLst>
        </pc:picChg>
        <pc:picChg chg="add del mod">
          <ac:chgData name="Sudvarg, Marion" userId="2bb9b31b-5f3c-4f72-8e1f-41eb276ee9c6" providerId="ADAL" clId="{9DC5B4A8-6AA4-4A02-A74E-607B4A4D45B0}" dt="2022-08-12T03:14:57.991" v="13358"/>
          <ac:picMkLst>
            <pc:docMk/>
            <pc:sldMk cId="573985438" sldId="291"/>
            <ac:picMk id="13" creationId="{09A25B74-760E-5DFE-3A41-AA2A2031658E}"/>
          </ac:picMkLst>
        </pc:picChg>
        <pc:picChg chg="add mod">
          <ac:chgData name="Sudvarg, Marion" userId="2bb9b31b-5f3c-4f72-8e1f-41eb276ee9c6" providerId="ADAL" clId="{9DC5B4A8-6AA4-4A02-A74E-607B4A4D45B0}" dt="2022-08-12T03:17:00.493" v="13409" actId="164"/>
          <ac:picMkLst>
            <pc:docMk/>
            <pc:sldMk cId="573985438" sldId="291"/>
            <ac:picMk id="15" creationId="{BF5FA5A5-B749-6EB7-44B2-9F495C98EDA0}"/>
          </ac:picMkLst>
        </pc:picChg>
      </pc:sldChg>
      <pc:sldChg chg="new del">
        <pc:chgData name="Sudvarg, Marion" userId="2bb9b31b-5f3c-4f72-8e1f-41eb276ee9c6" providerId="ADAL" clId="{9DC5B4A8-6AA4-4A02-A74E-607B4A4D45B0}" dt="2022-08-12T03:07:28.689" v="13119" actId="47"/>
        <pc:sldMkLst>
          <pc:docMk/>
          <pc:sldMk cId="3251878705" sldId="291"/>
        </pc:sldMkLst>
      </pc:sldChg>
      <pc:sldChg chg="modSp add mo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3842904318" sldId="292"/>
        </pc:sldMkLst>
        <pc:spChg chg="mod">
          <ac:chgData name="Sudvarg, Marion" userId="2bb9b31b-5f3c-4f72-8e1f-41eb276ee9c6" providerId="ADAL" clId="{9DC5B4A8-6AA4-4A02-A74E-607B4A4D45B0}" dt="2022-08-12T03:18:53.589" v="13444" actId="20577"/>
          <ac:spMkLst>
            <pc:docMk/>
            <pc:sldMk cId="3842904318" sldId="292"/>
            <ac:spMk id="2" creationId="{F846DC31-8F73-0D15-17FD-E170E501625D}"/>
          </ac:spMkLst>
        </pc:spChg>
        <pc:spChg chg="mod">
          <ac:chgData name="Sudvarg, Marion" userId="2bb9b31b-5f3c-4f72-8e1f-41eb276ee9c6" providerId="ADAL" clId="{9DC5B4A8-6AA4-4A02-A74E-607B4A4D45B0}" dt="2022-08-12T03:19:14.498" v="13445" actId="14826"/>
          <ac:spMkLst>
            <pc:docMk/>
            <pc:sldMk cId="3842904318" sldId="292"/>
            <ac:spMk id="16" creationId="{D06BC99D-1DEE-165B-0C6C-271CA7176D36}"/>
          </ac:spMkLst>
        </pc:spChg>
        <pc:spChg chg="mod">
          <ac:chgData name="Sudvarg, Marion" userId="2bb9b31b-5f3c-4f72-8e1f-41eb276ee9c6" providerId="ADAL" clId="{9DC5B4A8-6AA4-4A02-A74E-607B4A4D45B0}" dt="2022-08-12T03:19:21.890" v="13446" actId="14826"/>
          <ac:spMkLst>
            <pc:docMk/>
            <pc:sldMk cId="3842904318" sldId="292"/>
            <ac:spMk id="17" creationId="{38471357-AF3C-9467-561D-9D0172E4B759}"/>
          </ac:spMkLst>
        </pc:spChg>
        <pc:spChg chg="mod">
          <ac:chgData name="Sudvarg, Marion" userId="2bb9b31b-5f3c-4f72-8e1f-41eb276ee9c6" providerId="ADAL" clId="{9DC5B4A8-6AA4-4A02-A74E-607B4A4D45B0}" dt="2022-08-12T03:19:36.185" v="13447" actId="14826"/>
          <ac:spMkLst>
            <pc:docMk/>
            <pc:sldMk cId="3842904318" sldId="292"/>
            <ac:spMk id="18" creationId="{D41D966F-5875-DDC6-C0BC-AC4BD99CE92B}"/>
          </ac:spMkLst>
        </pc:spChg>
        <pc:spChg chg="mod">
          <ac:chgData name="Sudvarg, Marion" userId="2bb9b31b-5f3c-4f72-8e1f-41eb276ee9c6" providerId="ADAL" clId="{9DC5B4A8-6AA4-4A02-A74E-607B4A4D45B0}" dt="2022-08-12T03:19:45.438" v="13448" actId="14826"/>
          <ac:spMkLst>
            <pc:docMk/>
            <pc:sldMk cId="3842904318" sldId="292"/>
            <ac:spMk id="19" creationId="{14239539-3E25-A64C-C000-1AED9E241ED0}"/>
          </ac:spMkLst>
        </pc:spChg>
        <pc:grpChg chg="mod">
          <ac:chgData name="Sudvarg, Marion" userId="2bb9b31b-5f3c-4f72-8e1f-41eb276ee9c6" providerId="ADAL" clId="{9DC5B4A8-6AA4-4A02-A74E-607B4A4D45B0}" dt="2022-08-12T03:19:21.890" v="13446" actId="14826"/>
          <ac:grpSpMkLst>
            <pc:docMk/>
            <pc:sldMk cId="3842904318" sldId="292"/>
            <ac:grpSpMk id="20" creationId="{DF2B0001-AD47-F1CC-ACC8-52B6DBC42A3A}"/>
          </ac:grpSpMkLst>
        </pc:grpChg>
        <pc:grpChg chg="mod">
          <ac:chgData name="Sudvarg, Marion" userId="2bb9b31b-5f3c-4f72-8e1f-41eb276ee9c6" providerId="ADAL" clId="{9DC5B4A8-6AA4-4A02-A74E-607B4A4D45B0}" dt="2022-08-12T03:19:14.498" v="13445" actId="14826"/>
          <ac:grpSpMkLst>
            <pc:docMk/>
            <pc:sldMk cId="3842904318" sldId="292"/>
            <ac:grpSpMk id="21" creationId="{A130A203-2E17-4AEA-3699-20EE560158F0}"/>
          </ac:grpSpMkLst>
        </pc:grpChg>
        <pc:grpChg chg="mod">
          <ac:chgData name="Sudvarg, Marion" userId="2bb9b31b-5f3c-4f72-8e1f-41eb276ee9c6" providerId="ADAL" clId="{9DC5B4A8-6AA4-4A02-A74E-607B4A4D45B0}" dt="2022-08-12T03:19:45.438" v="13448" actId="14826"/>
          <ac:grpSpMkLst>
            <pc:docMk/>
            <pc:sldMk cId="3842904318" sldId="292"/>
            <ac:grpSpMk id="22" creationId="{8B62CDE8-6295-BA9D-F6ED-856CE7002EE4}"/>
          </ac:grpSpMkLst>
        </pc:grpChg>
        <pc:grpChg chg="mod">
          <ac:chgData name="Sudvarg, Marion" userId="2bb9b31b-5f3c-4f72-8e1f-41eb276ee9c6" providerId="ADAL" clId="{9DC5B4A8-6AA4-4A02-A74E-607B4A4D45B0}" dt="2022-08-12T03:19:36.185" v="13447" actId="14826"/>
          <ac:grpSpMkLst>
            <pc:docMk/>
            <pc:sldMk cId="3842904318" sldId="292"/>
            <ac:grpSpMk id="23" creationId="{29547EBC-8D3C-882C-92FB-74BC4EDBDC49}"/>
          </ac:grpSpMkLst>
        </pc:grpChg>
        <pc:picChg chg="mod">
          <ac:chgData name="Sudvarg, Marion" userId="2bb9b31b-5f3c-4f72-8e1f-41eb276ee9c6" providerId="ADAL" clId="{9DC5B4A8-6AA4-4A02-A74E-607B4A4D45B0}" dt="2022-08-12T03:19:14.498" v="13445" actId="14826"/>
          <ac:picMkLst>
            <pc:docMk/>
            <pc:sldMk cId="3842904318" sldId="292"/>
            <ac:picMk id="7" creationId="{FD342C0E-EA56-3273-CD81-8EC5A346E7D2}"/>
          </ac:picMkLst>
        </pc:picChg>
        <pc:picChg chg="mod">
          <ac:chgData name="Sudvarg, Marion" userId="2bb9b31b-5f3c-4f72-8e1f-41eb276ee9c6" providerId="ADAL" clId="{9DC5B4A8-6AA4-4A02-A74E-607B4A4D45B0}" dt="2022-08-12T03:19:21.890" v="13446" actId="14826"/>
          <ac:picMkLst>
            <pc:docMk/>
            <pc:sldMk cId="3842904318" sldId="292"/>
            <ac:picMk id="9" creationId="{25E30297-992F-A3C7-3688-18160E3CA6BC}"/>
          </ac:picMkLst>
        </pc:picChg>
        <pc:picChg chg="mod">
          <ac:chgData name="Sudvarg, Marion" userId="2bb9b31b-5f3c-4f72-8e1f-41eb276ee9c6" providerId="ADAL" clId="{9DC5B4A8-6AA4-4A02-A74E-607B4A4D45B0}" dt="2022-08-12T03:19:36.185" v="13447" actId="14826"/>
          <ac:picMkLst>
            <pc:docMk/>
            <pc:sldMk cId="3842904318" sldId="292"/>
            <ac:picMk id="11" creationId="{616F3306-B8B0-42E1-712A-E4F9E7206B79}"/>
          </ac:picMkLst>
        </pc:picChg>
        <pc:picChg chg="mod">
          <ac:chgData name="Sudvarg, Marion" userId="2bb9b31b-5f3c-4f72-8e1f-41eb276ee9c6" providerId="ADAL" clId="{9DC5B4A8-6AA4-4A02-A74E-607B4A4D45B0}" dt="2022-08-12T03:19:45.438" v="13448" actId="14826"/>
          <ac:picMkLst>
            <pc:docMk/>
            <pc:sldMk cId="3842904318" sldId="292"/>
            <ac:picMk id="15" creationId="{BF5FA5A5-B749-6EB7-44B2-9F495C98EDA0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777324717" sldId="293"/>
        </pc:sldMkLst>
      </pc:sldChg>
      <pc:sldChg chg="add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919025315" sldId="29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96773493" sldId="294"/>
        </pc:sldMkLst>
      </pc:sldChg>
      <pc:sldChg chg="modSp add mod ord modTransition modShow modNotesTx">
        <pc:chgData name="Sudvarg, Marion" userId="2bb9b31b-5f3c-4f72-8e1f-41eb276ee9c6" providerId="ADAL" clId="{9DC5B4A8-6AA4-4A02-A74E-607B4A4D45B0}" dt="2022-08-15T22:19:13.379" v="18946"/>
        <pc:sldMkLst>
          <pc:docMk/>
          <pc:sldMk cId="468025729" sldId="294"/>
        </pc:sldMkLst>
        <pc:spChg chg="mod">
          <ac:chgData name="Sudvarg, Marion" userId="2bb9b31b-5f3c-4f72-8e1f-41eb276ee9c6" providerId="ADAL" clId="{9DC5B4A8-6AA4-4A02-A74E-607B4A4D45B0}" dt="2022-08-12T16:15:01.238" v="15227" actId="20577"/>
          <ac:spMkLst>
            <pc:docMk/>
            <pc:sldMk cId="468025729" sldId="294"/>
            <ac:spMk id="2" creationId="{54A60D67-5840-C351-C1DA-13D41922453E}"/>
          </ac:spMkLst>
        </pc:spChg>
        <pc:spChg chg="mod">
          <ac:chgData name="Sudvarg, Marion" userId="2bb9b31b-5f3c-4f72-8e1f-41eb276ee9c6" providerId="ADAL" clId="{9DC5B4A8-6AA4-4A02-A74E-607B4A4D45B0}" dt="2022-08-12T16:37:15.032" v="15337" actId="20577"/>
          <ac:spMkLst>
            <pc:docMk/>
            <pc:sldMk cId="468025729" sldId="294"/>
            <ac:spMk id="3" creationId="{0554BB23-E1E6-8D0C-DA76-02A597B3F955}"/>
          </ac:spMkLst>
        </pc:spChg>
        <pc:spChg chg="mod">
          <ac:chgData name="Sudvarg, Marion" userId="2bb9b31b-5f3c-4f72-8e1f-41eb276ee9c6" providerId="ADAL" clId="{9DC5B4A8-6AA4-4A02-A74E-607B4A4D45B0}" dt="2022-08-12T16:15:29.699" v="15241" actId="1036"/>
          <ac:spMkLst>
            <pc:docMk/>
            <pc:sldMk cId="468025729" sldId="294"/>
            <ac:spMk id="14" creationId="{6F30D602-17B2-FF46-7872-75286E38CD1D}"/>
          </ac:spMkLst>
        </pc:spChg>
        <pc:spChg chg="mod">
          <ac:chgData name="Sudvarg, Marion" userId="2bb9b31b-5f3c-4f72-8e1f-41eb276ee9c6" providerId="ADAL" clId="{9DC5B4A8-6AA4-4A02-A74E-607B4A4D45B0}" dt="2022-08-12T16:33:54.065" v="15271" actId="20577"/>
          <ac:spMkLst>
            <pc:docMk/>
            <pc:sldMk cId="468025729" sldId="294"/>
            <ac:spMk id="16" creationId="{66EF2F9A-16DF-1510-4E44-7779C432F2C7}"/>
          </ac:spMkLst>
        </pc:spChg>
        <pc:spChg chg="mod">
          <ac:chgData name="Sudvarg, Marion" userId="2bb9b31b-5f3c-4f72-8e1f-41eb276ee9c6" providerId="ADAL" clId="{9DC5B4A8-6AA4-4A02-A74E-607B4A4D45B0}" dt="2022-08-12T16:33:57.059" v="15275" actId="20577"/>
          <ac:spMkLst>
            <pc:docMk/>
            <pc:sldMk cId="468025729" sldId="294"/>
            <ac:spMk id="17" creationId="{8758B628-52DD-BF97-3B2F-00EE4FE8A69E}"/>
          </ac:spMkLst>
        </pc:spChg>
        <pc:picChg chg="mod">
          <ac:chgData name="Sudvarg, Marion" userId="2bb9b31b-5f3c-4f72-8e1f-41eb276ee9c6" providerId="ADAL" clId="{9DC5B4A8-6AA4-4A02-A74E-607B4A4D45B0}" dt="2022-08-12T16:15:19.187" v="15237" actId="1035"/>
          <ac:picMkLst>
            <pc:docMk/>
            <pc:sldMk cId="468025729" sldId="294"/>
            <ac:picMk id="9" creationId="{0D56DBF0-862C-4851-C34B-AB6ACDD2B2E2}"/>
          </ac:picMkLst>
        </pc:picChg>
        <pc:picChg chg="mod">
          <ac:chgData name="Sudvarg, Marion" userId="2bb9b31b-5f3c-4f72-8e1f-41eb276ee9c6" providerId="ADAL" clId="{9DC5B4A8-6AA4-4A02-A74E-607B4A4D45B0}" dt="2022-08-12T16:15:19.187" v="15237" actId="1035"/>
          <ac:picMkLst>
            <pc:docMk/>
            <pc:sldMk cId="468025729" sldId="294"/>
            <ac:picMk id="11" creationId="{196CB4D1-C80D-2839-69C1-CF3125E8C147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83475075" sldId="295"/>
        </pc:sldMkLst>
      </pc:sldChg>
      <pc:sldChg chg="add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2979815230" sldId="295"/>
        </pc:sldMkLst>
      </pc:sldChg>
      <pc:sldChg chg="addSp delSp modSp add mod modTransition modAnim modNotesTx">
        <pc:chgData name="Sudvarg, Marion" userId="2bb9b31b-5f3c-4f72-8e1f-41eb276ee9c6" providerId="ADAL" clId="{9DC5B4A8-6AA4-4A02-A74E-607B4A4D45B0}" dt="2022-08-15T23:16:37.157" v="29190" actId="20577"/>
        <pc:sldMkLst>
          <pc:docMk/>
          <pc:sldMk cId="34334931" sldId="296"/>
        </pc:sldMkLst>
        <pc:spChg chg="mod">
          <ac:chgData name="Sudvarg, Marion" userId="2bb9b31b-5f3c-4f72-8e1f-41eb276ee9c6" providerId="ADAL" clId="{9DC5B4A8-6AA4-4A02-A74E-607B4A4D45B0}" dt="2022-08-12T03:51:15.845" v="14444" actId="20577"/>
          <ac:spMkLst>
            <pc:docMk/>
            <pc:sldMk cId="34334931" sldId="296"/>
            <ac:spMk id="2" creationId="{91632A20-AD19-185A-CE65-23F9BD2C8B99}"/>
          </ac:spMkLst>
        </pc:spChg>
        <pc:spChg chg="mod">
          <ac:chgData name="Sudvarg, Marion" userId="2bb9b31b-5f3c-4f72-8e1f-41eb276ee9c6" providerId="ADAL" clId="{9DC5B4A8-6AA4-4A02-A74E-607B4A4D45B0}" dt="2022-08-12T16:41:23.724" v="15410" actId="14100"/>
          <ac:spMkLst>
            <pc:docMk/>
            <pc:sldMk cId="34334931" sldId="296"/>
            <ac:spMk id="3" creationId="{7F227EC6-FF5A-02BA-222D-8229FEBF4467}"/>
          </ac:spMkLst>
        </pc:spChg>
        <pc:spChg chg="add mod ord topLvl">
          <ac:chgData name="Sudvarg, Marion" userId="2bb9b31b-5f3c-4f72-8e1f-41eb276ee9c6" providerId="ADAL" clId="{9DC5B4A8-6AA4-4A02-A74E-607B4A4D45B0}" dt="2022-08-12T16:42:23.186" v="15423" actId="164"/>
          <ac:spMkLst>
            <pc:docMk/>
            <pc:sldMk cId="34334931" sldId="296"/>
            <ac:spMk id="6" creationId="{2CD6FFA0-7F23-6936-A041-546CDC6D8BAF}"/>
          </ac:spMkLst>
        </pc:spChg>
        <pc:spChg chg="add mod topLvl">
          <ac:chgData name="Sudvarg, Marion" userId="2bb9b31b-5f3c-4f72-8e1f-41eb276ee9c6" providerId="ADAL" clId="{9DC5B4A8-6AA4-4A02-A74E-607B4A4D45B0}" dt="2022-08-12T16:42:23.186" v="15423" actId="164"/>
          <ac:spMkLst>
            <pc:docMk/>
            <pc:sldMk cId="34334931" sldId="296"/>
            <ac:spMk id="8" creationId="{BB60AEF8-969F-608F-DAF1-1E57DF8075A0}"/>
          </ac:spMkLst>
        </pc:spChg>
        <pc:spChg chg="add mod ord topLvl">
          <ac:chgData name="Sudvarg, Marion" userId="2bb9b31b-5f3c-4f72-8e1f-41eb276ee9c6" providerId="ADAL" clId="{9DC5B4A8-6AA4-4A02-A74E-607B4A4D45B0}" dt="2022-08-12T16:42:39.130" v="15434" actId="20577"/>
          <ac:spMkLst>
            <pc:docMk/>
            <pc:sldMk cId="34334931" sldId="296"/>
            <ac:spMk id="9" creationId="{AA9BB7DD-538F-93F4-171D-355AD890CC40}"/>
          </ac:spMkLst>
        </pc:spChg>
        <pc:spChg chg="mod">
          <ac:chgData name="Sudvarg, Marion" userId="2bb9b31b-5f3c-4f72-8e1f-41eb276ee9c6" providerId="ADAL" clId="{9DC5B4A8-6AA4-4A02-A74E-607B4A4D45B0}" dt="2022-08-12T16:40:02.674" v="15387"/>
          <ac:spMkLst>
            <pc:docMk/>
            <pc:sldMk cId="34334931" sldId="296"/>
            <ac:spMk id="12" creationId="{A4169697-F0EE-004F-8CF7-23F44964053E}"/>
          </ac:spMkLst>
        </pc:spChg>
        <pc:spChg chg="mod">
          <ac:chgData name="Sudvarg, Marion" userId="2bb9b31b-5f3c-4f72-8e1f-41eb276ee9c6" providerId="ADAL" clId="{9DC5B4A8-6AA4-4A02-A74E-607B4A4D45B0}" dt="2022-08-12T16:40:02.674" v="15387"/>
          <ac:spMkLst>
            <pc:docMk/>
            <pc:sldMk cId="34334931" sldId="296"/>
            <ac:spMk id="13" creationId="{8210C335-E1DA-6800-31B7-887C41416535}"/>
          </ac:spMkLst>
        </pc:spChg>
        <pc:spChg chg="mod">
          <ac:chgData name="Sudvarg, Marion" userId="2bb9b31b-5f3c-4f72-8e1f-41eb276ee9c6" providerId="ADAL" clId="{9DC5B4A8-6AA4-4A02-A74E-607B4A4D45B0}" dt="2022-08-12T16:40:16.689" v="15390" actId="20577"/>
          <ac:spMkLst>
            <pc:docMk/>
            <pc:sldMk cId="34334931" sldId="296"/>
            <ac:spMk id="14" creationId="{DD23445F-C917-B1F0-F6AB-B2A1F9A580F1}"/>
          </ac:spMkLst>
        </pc:spChg>
        <pc:spChg chg="mod">
          <ac:chgData name="Sudvarg, Marion" userId="2bb9b31b-5f3c-4f72-8e1f-41eb276ee9c6" providerId="ADAL" clId="{9DC5B4A8-6AA4-4A02-A74E-607B4A4D45B0}" dt="2022-08-12T16:40:19.006" v="15391"/>
          <ac:spMkLst>
            <pc:docMk/>
            <pc:sldMk cId="34334931" sldId="296"/>
            <ac:spMk id="16" creationId="{14D88205-E68D-2C35-9A3F-479ACD50761D}"/>
          </ac:spMkLst>
        </pc:spChg>
        <pc:spChg chg="mod">
          <ac:chgData name="Sudvarg, Marion" userId="2bb9b31b-5f3c-4f72-8e1f-41eb276ee9c6" providerId="ADAL" clId="{9DC5B4A8-6AA4-4A02-A74E-607B4A4D45B0}" dt="2022-08-12T16:40:19.006" v="15391"/>
          <ac:spMkLst>
            <pc:docMk/>
            <pc:sldMk cId="34334931" sldId="296"/>
            <ac:spMk id="17" creationId="{62E29C8E-2A06-E7A1-6BB5-C71321EC8696}"/>
          </ac:spMkLst>
        </pc:spChg>
        <pc:spChg chg="mod">
          <ac:chgData name="Sudvarg, Marion" userId="2bb9b31b-5f3c-4f72-8e1f-41eb276ee9c6" providerId="ADAL" clId="{9DC5B4A8-6AA4-4A02-A74E-607B4A4D45B0}" dt="2022-08-12T16:40:23.701" v="15394" actId="20577"/>
          <ac:spMkLst>
            <pc:docMk/>
            <pc:sldMk cId="34334931" sldId="296"/>
            <ac:spMk id="18" creationId="{EC66640E-FC37-0198-64CE-B7DB9698D3EF}"/>
          </ac:spMkLst>
        </pc:spChg>
        <pc:spChg chg="mod">
          <ac:chgData name="Sudvarg, Marion" userId="2bb9b31b-5f3c-4f72-8e1f-41eb276ee9c6" providerId="ADAL" clId="{9DC5B4A8-6AA4-4A02-A74E-607B4A4D45B0}" dt="2022-08-12T16:40:25.134" v="15395"/>
          <ac:spMkLst>
            <pc:docMk/>
            <pc:sldMk cId="34334931" sldId="296"/>
            <ac:spMk id="20" creationId="{75A5E0F2-EDA2-BEA6-F545-8006D2F40873}"/>
          </ac:spMkLst>
        </pc:spChg>
        <pc:spChg chg="mod">
          <ac:chgData name="Sudvarg, Marion" userId="2bb9b31b-5f3c-4f72-8e1f-41eb276ee9c6" providerId="ADAL" clId="{9DC5B4A8-6AA4-4A02-A74E-607B4A4D45B0}" dt="2022-08-12T16:40:25.134" v="15395"/>
          <ac:spMkLst>
            <pc:docMk/>
            <pc:sldMk cId="34334931" sldId="296"/>
            <ac:spMk id="21" creationId="{ACA6F898-4055-EF0E-1B97-D5D351DEF484}"/>
          </ac:spMkLst>
        </pc:spChg>
        <pc:spChg chg="mod">
          <ac:chgData name="Sudvarg, Marion" userId="2bb9b31b-5f3c-4f72-8e1f-41eb276ee9c6" providerId="ADAL" clId="{9DC5B4A8-6AA4-4A02-A74E-607B4A4D45B0}" dt="2022-08-12T16:40:28.543" v="15397" actId="20577"/>
          <ac:spMkLst>
            <pc:docMk/>
            <pc:sldMk cId="34334931" sldId="296"/>
            <ac:spMk id="22" creationId="{61B89459-284E-1D07-505C-FC41DD9DEEB7}"/>
          </ac:spMkLst>
        </pc:spChg>
        <pc:spChg chg="mod">
          <ac:chgData name="Sudvarg, Marion" userId="2bb9b31b-5f3c-4f72-8e1f-41eb276ee9c6" providerId="ADAL" clId="{9DC5B4A8-6AA4-4A02-A74E-607B4A4D45B0}" dt="2022-08-12T16:40:29.366" v="15398"/>
          <ac:spMkLst>
            <pc:docMk/>
            <pc:sldMk cId="34334931" sldId="296"/>
            <ac:spMk id="24" creationId="{DE208F97-9064-C488-EBF0-18FFCA98B906}"/>
          </ac:spMkLst>
        </pc:spChg>
        <pc:spChg chg="mod">
          <ac:chgData name="Sudvarg, Marion" userId="2bb9b31b-5f3c-4f72-8e1f-41eb276ee9c6" providerId="ADAL" clId="{9DC5B4A8-6AA4-4A02-A74E-607B4A4D45B0}" dt="2022-08-12T16:40:29.366" v="15398"/>
          <ac:spMkLst>
            <pc:docMk/>
            <pc:sldMk cId="34334931" sldId="296"/>
            <ac:spMk id="25" creationId="{70218D04-F30C-415C-B023-1E03E757D93F}"/>
          </ac:spMkLst>
        </pc:spChg>
        <pc:spChg chg="mod">
          <ac:chgData name="Sudvarg, Marion" userId="2bb9b31b-5f3c-4f72-8e1f-41eb276ee9c6" providerId="ADAL" clId="{9DC5B4A8-6AA4-4A02-A74E-607B4A4D45B0}" dt="2022-08-12T16:40:34.103" v="15400" actId="20577"/>
          <ac:spMkLst>
            <pc:docMk/>
            <pc:sldMk cId="34334931" sldId="296"/>
            <ac:spMk id="26" creationId="{8AB81D85-FD5E-505D-5D7E-FFFEC84D4934}"/>
          </ac:spMkLst>
        </pc:spChg>
        <pc:spChg chg="mod">
          <ac:chgData name="Sudvarg, Marion" userId="2bb9b31b-5f3c-4f72-8e1f-41eb276ee9c6" providerId="ADAL" clId="{9DC5B4A8-6AA4-4A02-A74E-607B4A4D45B0}" dt="2022-08-12T16:42:41.474" v="15436" actId="20577"/>
          <ac:spMkLst>
            <pc:docMk/>
            <pc:sldMk cId="34334931" sldId="296"/>
            <ac:spMk id="29" creationId="{6A26F60C-E263-ACEC-8D8E-4402E283905F}"/>
          </ac:spMkLst>
        </pc:spChg>
        <pc:spChg chg="mod">
          <ac:chgData name="Sudvarg, Marion" userId="2bb9b31b-5f3c-4f72-8e1f-41eb276ee9c6" providerId="ADAL" clId="{9DC5B4A8-6AA4-4A02-A74E-607B4A4D45B0}" dt="2022-08-12T16:42:23.834" v="15424"/>
          <ac:spMkLst>
            <pc:docMk/>
            <pc:sldMk cId="34334931" sldId="296"/>
            <ac:spMk id="30" creationId="{137BCC07-7290-AE15-8C3B-0582B1763CDF}"/>
          </ac:spMkLst>
        </pc:spChg>
        <pc:spChg chg="mod">
          <ac:chgData name="Sudvarg, Marion" userId="2bb9b31b-5f3c-4f72-8e1f-41eb276ee9c6" providerId="ADAL" clId="{9DC5B4A8-6AA4-4A02-A74E-607B4A4D45B0}" dt="2022-08-12T16:42:23.834" v="15424"/>
          <ac:spMkLst>
            <pc:docMk/>
            <pc:sldMk cId="34334931" sldId="296"/>
            <ac:spMk id="31" creationId="{7C2F0229-C1F9-77C0-E9CB-0B82EF4B9704}"/>
          </ac:spMkLst>
        </pc:spChg>
        <pc:spChg chg="mod">
          <ac:chgData name="Sudvarg, Marion" userId="2bb9b31b-5f3c-4f72-8e1f-41eb276ee9c6" providerId="ADAL" clId="{9DC5B4A8-6AA4-4A02-A74E-607B4A4D45B0}" dt="2022-08-12T16:42:43.742" v="15438" actId="20577"/>
          <ac:spMkLst>
            <pc:docMk/>
            <pc:sldMk cId="34334931" sldId="296"/>
            <ac:spMk id="33" creationId="{9AFCFFB3-C951-6417-F31B-202B388D1CDC}"/>
          </ac:spMkLst>
        </pc:spChg>
        <pc:spChg chg="mod">
          <ac:chgData name="Sudvarg, Marion" userId="2bb9b31b-5f3c-4f72-8e1f-41eb276ee9c6" providerId="ADAL" clId="{9DC5B4A8-6AA4-4A02-A74E-607B4A4D45B0}" dt="2022-08-12T16:42:28.623" v="15427"/>
          <ac:spMkLst>
            <pc:docMk/>
            <pc:sldMk cId="34334931" sldId="296"/>
            <ac:spMk id="34" creationId="{3834CD67-92FE-B01B-9220-5807FE7522F6}"/>
          </ac:spMkLst>
        </pc:spChg>
        <pc:spChg chg="mod">
          <ac:chgData name="Sudvarg, Marion" userId="2bb9b31b-5f3c-4f72-8e1f-41eb276ee9c6" providerId="ADAL" clId="{9DC5B4A8-6AA4-4A02-A74E-607B4A4D45B0}" dt="2022-08-12T16:42:28.623" v="15427"/>
          <ac:spMkLst>
            <pc:docMk/>
            <pc:sldMk cId="34334931" sldId="296"/>
            <ac:spMk id="35" creationId="{43BB3743-0A7C-0414-580E-4C54B597B07F}"/>
          </ac:spMkLst>
        </pc:spChg>
        <pc:spChg chg="mod">
          <ac:chgData name="Sudvarg, Marion" userId="2bb9b31b-5f3c-4f72-8e1f-41eb276ee9c6" providerId="ADAL" clId="{9DC5B4A8-6AA4-4A02-A74E-607B4A4D45B0}" dt="2022-08-12T16:42:51.991" v="15443" actId="20577"/>
          <ac:spMkLst>
            <pc:docMk/>
            <pc:sldMk cId="34334931" sldId="296"/>
            <ac:spMk id="37" creationId="{03D52072-E6DF-A99B-209B-5A7B79125DC5}"/>
          </ac:spMkLst>
        </pc:spChg>
        <pc:spChg chg="mod">
          <ac:chgData name="Sudvarg, Marion" userId="2bb9b31b-5f3c-4f72-8e1f-41eb276ee9c6" providerId="ADAL" clId="{9DC5B4A8-6AA4-4A02-A74E-607B4A4D45B0}" dt="2022-08-12T16:42:48.646" v="15441"/>
          <ac:spMkLst>
            <pc:docMk/>
            <pc:sldMk cId="34334931" sldId="296"/>
            <ac:spMk id="38" creationId="{05300284-0948-1CFC-2EA8-A1A90B696C20}"/>
          </ac:spMkLst>
        </pc:spChg>
        <pc:spChg chg="mod">
          <ac:chgData name="Sudvarg, Marion" userId="2bb9b31b-5f3c-4f72-8e1f-41eb276ee9c6" providerId="ADAL" clId="{9DC5B4A8-6AA4-4A02-A74E-607B4A4D45B0}" dt="2022-08-12T16:42:48.646" v="15441"/>
          <ac:spMkLst>
            <pc:docMk/>
            <pc:sldMk cId="34334931" sldId="296"/>
            <ac:spMk id="39" creationId="{77DD733B-620B-B768-4CA7-7677EC781B1F}"/>
          </ac:spMkLst>
        </pc:spChg>
        <pc:spChg chg="mod">
          <ac:chgData name="Sudvarg, Marion" userId="2bb9b31b-5f3c-4f72-8e1f-41eb276ee9c6" providerId="ADAL" clId="{9DC5B4A8-6AA4-4A02-A74E-607B4A4D45B0}" dt="2022-08-12T16:42:55.852" v="15446" actId="20577"/>
          <ac:spMkLst>
            <pc:docMk/>
            <pc:sldMk cId="34334931" sldId="296"/>
            <ac:spMk id="41" creationId="{C0A4F7FC-202E-710A-E020-6084AC97037F}"/>
          </ac:spMkLst>
        </pc:spChg>
        <pc:spChg chg="mod">
          <ac:chgData name="Sudvarg, Marion" userId="2bb9b31b-5f3c-4f72-8e1f-41eb276ee9c6" providerId="ADAL" clId="{9DC5B4A8-6AA4-4A02-A74E-607B4A4D45B0}" dt="2022-08-12T16:42:52.850" v="15444"/>
          <ac:spMkLst>
            <pc:docMk/>
            <pc:sldMk cId="34334931" sldId="296"/>
            <ac:spMk id="42" creationId="{E7F01C20-C3B4-7963-8F7C-4E806794B5FE}"/>
          </ac:spMkLst>
        </pc:spChg>
        <pc:spChg chg="mod">
          <ac:chgData name="Sudvarg, Marion" userId="2bb9b31b-5f3c-4f72-8e1f-41eb276ee9c6" providerId="ADAL" clId="{9DC5B4A8-6AA4-4A02-A74E-607B4A4D45B0}" dt="2022-08-12T16:42:52.850" v="15444"/>
          <ac:spMkLst>
            <pc:docMk/>
            <pc:sldMk cId="34334931" sldId="296"/>
            <ac:spMk id="43" creationId="{F261A98A-A736-A4FC-DCF1-0C8323C0D2F1}"/>
          </ac:spMkLst>
        </pc:spChg>
        <pc:grpChg chg="add del mod">
          <ac:chgData name="Sudvarg, Marion" userId="2bb9b31b-5f3c-4f72-8e1f-41eb276ee9c6" providerId="ADAL" clId="{9DC5B4A8-6AA4-4A02-A74E-607B4A4D45B0}" dt="2022-08-12T16:41:36.913" v="15412" actId="165"/>
          <ac:grpSpMkLst>
            <pc:docMk/>
            <pc:sldMk cId="34334931" sldId="296"/>
            <ac:grpSpMk id="10" creationId="{23EF4832-3FB2-E7B9-AAA0-327A1A79FACD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11" creationId="{2DA8439D-7BF2-C320-6559-2486560CCEE3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15" creationId="{7E71E3A3-5A23-DB06-DF62-BAE7769C971D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19" creationId="{374B0F6A-D5AE-E915-94E6-151A945D554A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23" creationId="{A36BE19A-5C16-BB76-3A83-7BF825B366F3}"/>
          </ac:grpSpMkLst>
        </pc:grpChg>
        <pc:grpChg chg="add mod">
          <ac:chgData name="Sudvarg, Marion" userId="2bb9b31b-5f3c-4f72-8e1f-41eb276ee9c6" providerId="ADAL" clId="{9DC5B4A8-6AA4-4A02-A74E-607B4A4D45B0}" dt="2022-08-12T16:43:22.521" v="15459" actId="1038"/>
          <ac:grpSpMkLst>
            <pc:docMk/>
            <pc:sldMk cId="34334931" sldId="296"/>
            <ac:grpSpMk id="27" creationId="{45987127-FD5E-F92F-2A91-BE8F16F0F2AB}"/>
          </ac:grpSpMkLst>
        </pc:grpChg>
        <pc:grpChg chg="add mod">
          <ac:chgData name="Sudvarg, Marion" userId="2bb9b31b-5f3c-4f72-8e1f-41eb276ee9c6" providerId="ADAL" clId="{9DC5B4A8-6AA4-4A02-A74E-607B4A4D45B0}" dt="2022-08-12T16:43:26.355" v="15463" actId="1036"/>
          <ac:grpSpMkLst>
            <pc:docMk/>
            <pc:sldMk cId="34334931" sldId="296"/>
            <ac:grpSpMk id="28" creationId="{2D981869-6B83-B8B6-2AFD-B6065D657A86}"/>
          </ac:grpSpMkLst>
        </pc:grpChg>
        <pc:grpChg chg="add mod">
          <ac:chgData name="Sudvarg, Marion" userId="2bb9b31b-5f3c-4f72-8e1f-41eb276ee9c6" providerId="ADAL" clId="{9DC5B4A8-6AA4-4A02-A74E-607B4A4D45B0}" dt="2022-08-12T16:43:26.355" v="15463" actId="1036"/>
          <ac:grpSpMkLst>
            <pc:docMk/>
            <pc:sldMk cId="34334931" sldId="296"/>
            <ac:grpSpMk id="32" creationId="{77CD4A82-8EB7-5D8C-446B-506DF6FBDD6D}"/>
          </ac:grpSpMkLst>
        </pc:grpChg>
        <pc:grpChg chg="add mod">
          <ac:chgData name="Sudvarg, Marion" userId="2bb9b31b-5f3c-4f72-8e1f-41eb276ee9c6" providerId="ADAL" clId="{9DC5B4A8-6AA4-4A02-A74E-607B4A4D45B0}" dt="2022-08-12T16:43:29.674" v="15467" actId="1036"/>
          <ac:grpSpMkLst>
            <pc:docMk/>
            <pc:sldMk cId="34334931" sldId="296"/>
            <ac:grpSpMk id="36" creationId="{E69DAA70-62BB-0B1A-B7AB-C8EC8E550A79}"/>
          </ac:grpSpMkLst>
        </pc:grpChg>
        <pc:grpChg chg="add mod">
          <ac:chgData name="Sudvarg, Marion" userId="2bb9b31b-5f3c-4f72-8e1f-41eb276ee9c6" providerId="ADAL" clId="{9DC5B4A8-6AA4-4A02-A74E-607B4A4D45B0}" dt="2022-08-12T16:43:29.674" v="15467" actId="1036"/>
          <ac:grpSpMkLst>
            <pc:docMk/>
            <pc:sldMk cId="34334931" sldId="296"/>
            <ac:grpSpMk id="40" creationId="{97C25DA3-4F38-EF1D-6892-069F070F87DC}"/>
          </ac:grpSpMkLst>
        </pc:grpChg>
        <pc:picChg chg="del">
          <ac:chgData name="Sudvarg, Marion" userId="2bb9b31b-5f3c-4f72-8e1f-41eb276ee9c6" providerId="ADAL" clId="{9DC5B4A8-6AA4-4A02-A74E-607B4A4D45B0}" dt="2022-08-12T03:58:16.205" v="14606" actId="478"/>
          <ac:picMkLst>
            <pc:docMk/>
            <pc:sldMk cId="34334931" sldId="296"/>
            <ac:picMk id="7" creationId="{D3023C33-BD0E-FD22-58FC-1005CD5201C6}"/>
          </ac:picMkLst>
        </pc:picChg>
        <pc:cxnChg chg="add mod">
          <ac:chgData name="Sudvarg, Marion" userId="2bb9b31b-5f3c-4f72-8e1f-41eb276ee9c6" providerId="ADAL" clId="{9DC5B4A8-6AA4-4A02-A74E-607B4A4D45B0}" dt="2022-08-12T16:43:43.799" v="15469" actId="13822"/>
          <ac:cxnSpMkLst>
            <pc:docMk/>
            <pc:sldMk cId="34334931" sldId="296"/>
            <ac:cxnSpMk id="45" creationId="{ABFB97DB-829A-4BDB-2A04-380E0B65A016}"/>
          </ac:cxnSpMkLst>
        </pc:cxnChg>
        <pc:cxnChg chg="add mod">
          <ac:chgData name="Sudvarg, Marion" userId="2bb9b31b-5f3c-4f72-8e1f-41eb276ee9c6" providerId="ADAL" clId="{9DC5B4A8-6AA4-4A02-A74E-607B4A4D45B0}" dt="2022-08-12T16:43:53.108" v="15473"/>
          <ac:cxnSpMkLst>
            <pc:docMk/>
            <pc:sldMk cId="34334931" sldId="296"/>
            <ac:cxnSpMk id="46" creationId="{B18681B6-5CEB-7A0A-F5A2-765A5CAF9525}"/>
          </ac:cxnSpMkLst>
        </pc:cxnChg>
        <pc:cxnChg chg="add">
          <ac:chgData name="Sudvarg, Marion" userId="2bb9b31b-5f3c-4f72-8e1f-41eb276ee9c6" providerId="ADAL" clId="{9DC5B4A8-6AA4-4A02-A74E-607B4A4D45B0}" dt="2022-08-12T16:44:00.998" v="15474" actId="11529"/>
          <ac:cxnSpMkLst>
            <pc:docMk/>
            <pc:sldMk cId="34334931" sldId="296"/>
            <ac:cxnSpMk id="50" creationId="{5B6F20AB-B998-32F2-19AB-193A7E1C9250}"/>
          </ac:cxnSpMkLst>
        </pc:cxnChg>
        <pc:cxnChg chg="add">
          <ac:chgData name="Sudvarg, Marion" userId="2bb9b31b-5f3c-4f72-8e1f-41eb276ee9c6" providerId="ADAL" clId="{9DC5B4A8-6AA4-4A02-A74E-607B4A4D45B0}" dt="2022-08-12T16:44:03.272" v="15475" actId="11529"/>
          <ac:cxnSpMkLst>
            <pc:docMk/>
            <pc:sldMk cId="34334931" sldId="296"/>
            <ac:cxnSpMk id="52" creationId="{BA2EDC13-D553-67ED-A01D-60709826A243}"/>
          </ac:cxnSpMkLst>
        </pc:cxnChg>
      </pc:sldChg>
      <pc:sldChg chg="modSp new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1233500230" sldId="297"/>
        </pc:sldMkLst>
        <pc:spChg chg="mod">
          <ac:chgData name="Sudvarg, Marion" userId="2bb9b31b-5f3c-4f72-8e1f-41eb276ee9c6" providerId="ADAL" clId="{9DC5B4A8-6AA4-4A02-A74E-607B4A4D45B0}" dt="2022-08-12T16:09:08.006" v="14931" actId="20577"/>
          <ac:spMkLst>
            <pc:docMk/>
            <pc:sldMk cId="1233500230" sldId="297"/>
            <ac:spMk id="2" creationId="{534E0029-75E1-02CD-5640-3518218A5D2D}"/>
          </ac:spMkLst>
        </pc:spChg>
        <pc:spChg chg="mod">
          <ac:chgData name="Sudvarg, Marion" userId="2bb9b31b-5f3c-4f72-8e1f-41eb276ee9c6" providerId="ADAL" clId="{9DC5B4A8-6AA4-4A02-A74E-607B4A4D45B0}" dt="2022-08-12T16:09:02.019" v="14924" actId="20577"/>
          <ac:spMkLst>
            <pc:docMk/>
            <pc:sldMk cId="1233500230" sldId="297"/>
            <ac:spMk id="3" creationId="{A8B9D5A8-3118-64EC-105E-4C5CBAA29C75}"/>
          </ac:spMkLst>
        </pc:spChg>
      </pc:sldChg>
      <pc:sldChg chg="new del">
        <pc:chgData name="Sudvarg, Marion" userId="2bb9b31b-5f3c-4f72-8e1f-41eb276ee9c6" providerId="ADAL" clId="{9DC5B4A8-6AA4-4A02-A74E-607B4A4D45B0}" dt="2022-08-12T16:06:50.476" v="14860" actId="47"/>
        <pc:sldMkLst>
          <pc:docMk/>
          <pc:sldMk cId="2351062324" sldId="297"/>
        </pc:sldMkLst>
      </pc:sldChg>
      <pc:sldChg chg="modSp new mod modTransition modNotesTx">
        <pc:chgData name="Sudvarg, Marion" userId="2bb9b31b-5f3c-4f72-8e1f-41eb276ee9c6" providerId="ADAL" clId="{9DC5B4A8-6AA4-4A02-A74E-607B4A4D45B0}" dt="2022-08-15T22:53:49.445" v="22980" actId="20577"/>
        <pc:sldMkLst>
          <pc:docMk/>
          <pc:sldMk cId="4017660440" sldId="298"/>
        </pc:sldMkLst>
        <pc:spChg chg="mod">
          <ac:chgData name="Sudvarg, Marion" userId="2bb9b31b-5f3c-4f72-8e1f-41eb276ee9c6" providerId="ADAL" clId="{9DC5B4A8-6AA4-4A02-A74E-607B4A4D45B0}" dt="2022-08-12T18:23:36.957" v="16086" actId="20577"/>
          <ac:spMkLst>
            <pc:docMk/>
            <pc:sldMk cId="4017660440" sldId="298"/>
            <ac:spMk id="2" creationId="{3F9DE4F5-CCDF-499D-51FE-35411F03A9F6}"/>
          </ac:spMkLst>
        </pc:spChg>
        <pc:spChg chg="mod">
          <ac:chgData name="Sudvarg, Marion" userId="2bb9b31b-5f3c-4f72-8e1f-41eb276ee9c6" providerId="ADAL" clId="{9DC5B4A8-6AA4-4A02-A74E-607B4A4D45B0}" dt="2022-08-12T18:51:55.309" v="16728" actId="20577"/>
          <ac:spMkLst>
            <pc:docMk/>
            <pc:sldMk cId="4017660440" sldId="298"/>
            <ac:spMk id="3" creationId="{F1439612-5F37-E9EF-B6B3-57AD1D4750A3}"/>
          </ac:spMkLst>
        </pc:spChg>
      </pc:sldChg>
      <pc:sldChg chg="addSp delSp modSp new mod modTransition modAnim modNotesTx">
        <pc:chgData name="Sudvarg, Marion" userId="2bb9b31b-5f3c-4f72-8e1f-41eb276ee9c6" providerId="ADAL" clId="{9DC5B4A8-6AA4-4A02-A74E-607B4A4D45B0}" dt="2022-08-15T23:38:09.042" v="33274" actId="20577"/>
        <pc:sldMkLst>
          <pc:docMk/>
          <pc:sldMk cId="665461251" sldId="299"/>
        </pc:sldMkLst>
        <pc:spChg chg="mod">
          <ac:chgData name="Sudvarg, Marion" userId="2bb9b31b-5f3c-4f72-8e1f-41eb276ee9c6" providerId="ADAL" clId="{9DC5B4A8-6AA4-4A02-A74E-607B4A4D45B0}" dt="2022-08-14T04:16:56.314" v="17748" actId="1036"/>
          <ac:spMkLst>
            <pc:docMk/>
            <pc:sldMk cId="665461251" sldId="299"/>
            <ac:spMk id="2" creationId="{EE966106-1272-3519-A23B-784B5985EFBC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8" creationId="{E8DBE49B-89B7-006F-5C75-89724D7A9BE8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9" creationId="{37EC583A-A6E6-4B1E-5A17-C6382FC8C812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11" creationId="{6C404BA2-0800-ED39-48A5-26894AEFBE04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12" creationId="{AC6880C4-4B9A-35D2-B28D-3922F7749BAD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13" creationId="{86DCD18B-F1D7-7C17-6F19-FA714D9BBF63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4" creationId="{07993651-E519-A463-AC9B-24EA73E1808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6" creationId="{8A71879E-D2DC-6D95-5057-5DC3B7D34FC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7" creationId="{C4BC4A89-535E-533E-E5E9-B7965D0B7562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8" creationId="{A9B4B8B3-C894-5896-E600-0EA389CEBC6A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3" creationId="{645DE4F9-E054-4AC9-AFD3-D7929C8D5D51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4" creationId="{45F4D94E-7C59-D87F-1854-68E9F40BA01B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5" creationId="{6122D2FA-401D-E252-8EBD-CAEC5B106A3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9" creationId="{34997ACE-FECE-98B5-7B17-843971482AFD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0" creationId="{7804595F-D2F1-BDBF-D68D-817D21D0B82B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1" creationId="{8D576855-651B-837F-E1BC-444458807F01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2" creationId="{70ACE0C7-7013-7600-DA76-295370BF028F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5" creationId="{39A03562-5B0D-F48B-F698-F9561D5C09D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0" creationId="{DC2546BF-16F7-1753-F332-E41885F0CFDC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1" creationId="{A3D26340-95CA-0874-E24C-DA14C524F565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2" creationId="{FE7D8948-8551-7D1B-C57D-283BFF6CA540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3" creationId="{AC1C24F5-DAD9-216A-7FB4-E678B3CB6C7E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4" creationId="{8F3173FD-4AC1-CFDC-92CE-BA8FA6D7E43C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5" creationId="{111F1023-8D27-1217-53D5-0797014D8B88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7" creationId="{154056EA-3EAA-9581-71FE-7B1E809D0868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9" creationId="{BCDC3CDC-61F5-C030-432C-FD747259903A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51" creationId="{926E9B69-56B6-C82B-7814-8F27CE3ADC55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52" creationId="{720992CD-1310-6266-0C15-3E632E8065F7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53" creationId="{64DC6809-F850-6AF7-2CC9-42F9E4B50716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59" creationId="{1BE841FA-9B23-FA33-D131-9B802F1F0A84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0" creationId="{143008A8-F280-5D74-5A3D-691197009733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62" creationId="{835A2C6E-FE5D-1155-B6F0-1D86E56BD614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63" creationId="{5298D022-6F5F-D20A-1188-96D4CC3D3A1A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64" creationId="{95D0991A-E9A5-3978-79A8-B74B646DBBD4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5" creationId="{E72EE531-D72B-760C-BF93-CE931D28994A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7" creationId="{6E1BB756-A521-0795-91E5-A828798A042E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8" creationId="{5DEC6C49-AD8B-2FA1-CBDF-97A75C28B761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9" creationId="{C6882401-934C-611C-DEDD-8C4F3220C711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74" creationId="{1929E498-7DA1-B38F-CEF7-A8296F4CA339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75" creationId="{B66988F0-ED59-72FA-1ADE-1E281C3A120D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76" creationId="{1C63CBD3-D6BE-151B-367C-4EFC322896B3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0" creationId="{D53058B0-6624-9E0A-B8F1-BF18B521DCCF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1" creationId="{B7246C9E-26E3-BB00-6320-096FEF87699A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2" creationId="{3DF2690B-6B5D-BF2E-68C2-2FCA378C3B26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3" creationId="{2FDCF1C7-37C7-B087-B57D-E2DB90E517FD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6" creationId="{EA32984A-B045-7243-ECF3-ACE0D9EC5109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1" creationId="{E79B7011-70DC-C21E-6214-DFD4D0912002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2" creationId="{49A0DC2B-000E-9075-68B8-5A1368FBDEB9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3" creationId="{F0E0B096-9B54-5C00-68DD-9E2AF77F9F6F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4" creationId="{F3851725-E7FB-1C98-C7AB-40EFECF0F21D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5" creationId="{AD165B3C-C306-A187-6D45-8C2FD8BD022C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6" creationId="{1127124D-521E-F556-F832-B48B3C7A3ADA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8" creationId="{738D7BDB-E075-C0B6-D745-F8F09AA639C8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100" creationId="{0B112773-27D1-7D2B-EFB3-B6EA6FD8FA4C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102" creationId="{DCA30CDB-AC4C-412A-3FD5-3C10C7ADC681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103" creationId="{CD6890E8-E940-E722-DD2C-E42DC9F291D4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104" creationId="{5AEB9986-97A1-FC42-21FE-F12A23981787}"/>
          </ac:spMkLst>
        </pc:spChg>
        <pc:spChg chg="add mod">
          <ac:chgData name="Sudvarg, Marion" userId="2bb9b31b-5f3c-4f72-8e1f-41eb276ee9c6" providerId="ADAL" clId="{9DC5B4A8-6AA4-4A02-A74E-607B4A4D45B0}" dt="2022-08-14T04:26:09.331" v="17969" actId="164"/>
          <ac:spMkLst>
            <pc:docMk/>
            <pc:sldMk cId="665461251" sldId="299"/>
            <ac:spMk id="108" creationId="{7D10C475-D51F-2103-6BAF-CDDF9CB0F931}"/>
          </ac:spMkLst>
        </pc:spChg>
        <pc:spChg chg="add mod">
          <ac:chgData name="Sudvarg, Marion" userId="2bb9b31b-5f3c-4f72-8e1f-41eb276ee9c6" providerId="ADAL" clId="{9DC5B4A8-6AA4-4A02-A74E-607B4A4D45B0}" dt="2022-08-14T04:34:42.727" v="18129" actId="164"/>
          <ac:spMkLst>
            <pc:docMk/>
            <pc:sldMk cId="665461251" sldId="299"/>
            <ac:spMk id="109" creationId="{665FC1AF-A6C6-A8D8-B920-BB4F339560E0}"/>
          </ac:spMkLst>
        </pc:spChg>
        <pc:spChg chg="mod">
          <ac:chgData name="Sudvarg, Marion" userId="2bb9b31b-5f3c-4f72-8e1f-41eb276ee9c6" providerId="ADAL" clId="{9DC5B4A8-6AA4-4A02-A74E-607B4A4D45B0}" dt="2022-08-14T04:38:15.645" v="18172" actId="165"/>
          <ac:spMkLst>
            <pc:docMk/>
            <pc:sldMk cId="665461251" sldId="299"/>
            <ac:spMk id="111" creationId="{0879A6E2-B313-C50B-1D78-E2FC6118BC48}"/>
          </ac:spMkLst>
        </pc:spChg>
        <pc:spChg chg="mod">
          <ac:chgData name="Sudvarg, Marion" userId="2bb9b31b-5f3c-4f72-8e1f-41eb276ee9c6" providerId="ADAL" clId="{9DC5B4A8-6AA4-4A02-A74E-607B4A4D45B0}" dt="2022-08-14T04:38:15.645" v="18172" actId="165"/>
          <ac:spMkLst>
            <pc:docMk/>
            <pc:sldMk cId="665461251" sldId="299"/>
            <ac:spMk id="112" creationId="{E8C66BBB-57AA-3A72-5992-B5AA43D6EB32}"/>
          </ac:spMkLst>
        </pc:spChg>
        <pc:spChg chg="mod">
          <ac:chgData name="Sudvarg, Marion" userId="2bb9b31b-5f3c-4f72-8e1f-41eb276ee9c6" providerId="ADAL" clId="{9DC5B4A8-6AA4-4A02-A74E-607B4A4D45B0}" dt="2022-08-14T04:38:15.645" v="18172" actId="165"/>
          <ac:spMkLst>
            <pc:docMk/>
            <pc:sldMk cId="665461251" sldId="299"/>
            <ac:spMk id="113" creationId="{D21AF03C-84F7-11E5-2CEB-778F54C43B76}"/>
          </ac:spMkLst>
        </pc:spChg>
        <pc:spChg chg="add mod topLvl">
          <ac:chgData name="Sudvarg, Marion" userId="2bb9b31b-5f3c-4f72-8e1f-41eb276ee9c6" providerId="ADAL" clId="{9DC5B4A8-6AA4-4A02-A74E-607B4A4D45B0}" dt="2022-08-14T04:38:40.403" v="18173" actId="164"/>
          <ac:spMkLst>
            <pc:docMk/>
            <pc:sldMk cId="665461251" sldId="299"/>
            <ac:spMk id="114" creationId="{BFE86D75-8E87-9293-4A02-06BD791ED52F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16" creationId="{38D981AB-AA38-6952-54EF-ACD37DBB3E6E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17" creationId="{BE4ECFF2-EC14-1796-DBED-ED161C36B372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18" creationId="{A1904BFC-C293-50F8-8A06-CB1D3D06C2F3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3" creationId="{73369CDC-52A1-17CB-E3BA-57FCF945AA11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4" creationId="{A2789D78-BB99-2DEC-D4ED-45EA6475D609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5" creationId="{80888788-38AA-B915-033A-A4160069D52B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9" creationId="{0808DD81-5C98-E02B-17AF-037CA5378043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30" creationId="{F9717104-70BB-AF51-43C9-99F6C0BDA3F6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31" creationId="{EFC017A4-B875-4B93-38C6-C8834522825E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32" creationId="{39176B4B-816D-F361-95D3-E53CBA4A6F3B}"/>
          </ac:spMkLst>
        </pc:spChg>
        <pc:spChg chg="add del mod">
          <ac:chgData name="Sudvarg, Marion" userId="2bb9b31b-5f3c-4f72-8e1f-41eb276ee9c6" providerId="ADAL" clId="{9DC5B4A8-6AA4-4A02-A74E-607B4A4D45B0}" dt="2022-08-14T04:19:28.946" v="17846" actId="478"/>
          <ac:spMkLst>
            <pc:docMk/>
            <pc:sldMk cId="665461251" sldId="299"/>
            <ac:spMk id="135" creationId="{037E2F65-7284-7F55-2598-378B62FEAAFC}"/>
          </ac:spMkLst>
        </pc:spChg>
        <pc:spChg chg="add del mod">
          <ac:chgData name="Sudvarg, Marion" userId="2bb9b31b-5f3c-4f72-8e1f-41eb276ee9c6" providerId="ADAL" clId="{9DC5B4A8-6AA4-4A02-A74E-607B4A4D45B0}" dt="2022-08-14T04:19:26.719" v="17845" actId="478"/>
          <ac:spMkLst>
            <pc:docMk/>
            <pc:sldMk cId="665461251" sldId="299"/>
            <ac:spMk id="140" creationId="{3A0F19E0-1D45-E50E-F75C-18FCDC01AA69}"/>
          </ac:spMkLst>
        </pc:spChg>
        <pc:spChg chg="add del mod">
          <ac:chgData name="Sudvarg, Marion" userId="2bb9b31b-5f3c-4f72-8e1f-41eb276ee9c6" providerId="ADAL" clId="{9DC5B4A8-6AA4-4A02-A74E-607B4A4D45B0}" dt="2022-08-14T04:19:22.669" v="17843" actId="478"/>
          <ac:spMkLst>
            <pc:docMk/>
            <pc:sldMk cId="665461251" sldId="299"/>
            <ac:spMk id="141" creationId="{6BD9BA78-FBA3-B729-B61E-FA2DB5D95996}"/>
          </ac:spMkLst>
        </pc:spChg>
        <pc:spChg chg="add del mod">
          <ac:chgData name="Sudvarg, Marion" userId="2bb9b31b-5f3c-4f72-8e1f-41eb276ee9c6" providerId="ADAL" clId="{9DC5B4A8-6AA4-4A02-A74E-607B4A4D45B0}" dt="2022-08-14T04:19:24.679" v="17844" actId="478"/>
          <ac:spMkLst>
            <pc:docMk/>
            <pc:sldMk cId="665461251" sldId="299"/>
            <ac:spMk id="142" creationId="{16B4A9F4-2E4A-D630-B9AB-522E286C3D68}"/>
          </ac:spMkLst>
        </pc:spChg>
        <pc:spChg chg="add del mod">
          <ac:chgData name="Sudvarg, Marion" userId="2bb9b31b-5f3c-4f72-8e1f-41eb276ee9c6" providerId="ADAL" clId="{9DC5B4A8-6AA4-4A02-A74E-607B4A4D45B0}" dt="2022-08-14T04:19:20.899" v="17842" actId="478"/>
          <ac:spMkLst>
            <pc:docMk/>
            <pc:sldMk cId="665461251" sldId="299"/>
            <ac:spMk id="143" creationId="{08ECA339-E729-DF9F-DD0F-43963A8E5847}"/>
          </ac:spMkLst>
        </pc:spChg>
        <pc:spChg chg="add del mod">
          <ac:chgData name="Sudvarg, Marion" userId="2bb9b31b-5f3c-4f72-8e1f-41eb276ee9c6" providerId="ADAL" clId="{9DC5B4A8-6AA4-4A02-A74E-607B4A4D45B0}" dt="2022-08-14T04:19:18.867" v="17841" actId="478"/>
          <ac:spMkLst>
            <pc:docMk/>
            <pc:sldMk cId="665461251" sldId="299"/>
            <ac:spMk id="144" creationId="{A8351142-C90C-59ED-9222-7168F67179E6}"/>
          </ac:spMkLst>
        </pc:spChg>
        <pc:spChg chg="add del mod">
          <ac:chgData name="Sudvarg, Marion" userId="2bb9b31b-5f3c-4f72-8e1f-41eb276ee9c6" providerId="ADAL" clId="{9DC5B4A8-6AA4-4A02-A74E-607B4A4D45B0}" dt="2022-08-14T04:19:31.011" v="17847" actId="478"/>
          <ac:spMkLst>
            <pc:docMk/>
            <pc:sldMk cId="665461251" sldId="299"/>
            <ac:spMk id="145" creationId="{4828F8D7-52D4-D277-54E5-550BBCE4CFCD}"/>
          </ac:spMkLst>
        </pc:spChg>
        <pc:spChg chg="add del mod">
          <ac:chgData name="Sudvarg, Marion" userId="2bb9b31b-5f3c-4f72-8e1f-41eb276ee9c6" providerId="ADAL" clId="{9DC5B4A8-6AA4-4A02-A74E-607B4A4D45B0}" dt="2022-08-14T04:19:33.125" v="17848" actId="478"/>
          <ac:spMkLst>
            <pc:docMk/>
            <pc:sldMk cId="665461251" sldId="299"/>
            <ac:spMk id="147" creationId="{67DD774A-E295-B36C-6943-9848192379BD}"/>
          </ac:spMkLst>
        </pc:spChg>
        <pc:spChg chg="add del mod">
          <ac:chgData name="Sudvarg, Marion" userId="2bb9b31b-5f3c-4f72-8e1f-41eb276ee9c6" providerId="ADAL" clId="{9DC5B4A8-6AA4-4A02-A74E-607B4A4D45B0}" dt="2022-08-14T04:19:34.545" v="17849" actId="478"/>
          <ac:spMkLst>
            <pc:docMk/>
            <pc:sldMk cId="665461251" sldId="299"/>
            <ac:spMk id="149" creationId="{45DBC151-2819-6DF3-72D8-47D5D0212B47}"/>
          </ac:spMkLst>
        </pc:spChg>
        <pc:spChg chg="mod">
          <ac:chgData name="Sudvarg, Marion" userId="2bb9b31b-5f3c-4f72-8e1f-41eb276ee9c6" providerId="ADAL" clId="{9DC5B4A8-6AA4-4A02-A74E-607B4A4D45B0}" dt="2022-08-14T04:17:29.863" v="17759"/>
          <ac:spMkLst>
            <pc:docMk/>
            <pc:sldMk cId="665461251" sldId="299"/>
            <ac:spMk id="151" creationId="{24489378-0B97-5EC4-D2A6-110EEA3D4667}"/>
          </ac:spMkLst>
        </pc:spChg>
        <pc:spChg chg="mod">
          <ac:chgData name="Sudvarg, Marion" userId="2bb9b31b-5f3c-4f72-8e1f-41eb276ee9c6" providerId="ADAL" clId="{9DC5B4A8-6AA4-4A02-A74E-607B4A4D45B0}" dt="2022-08-14T04:17:29.863" v="17759"/>
          <ac:spMkLst>
            <pc:docMk/>
            <pc:sldMk cId="665461251" sldId="299"/>
            <ac:spMk id="152" creationId="{880A8202-0EDA-9F5C-DAB3-D34F85D4CD65}"/>
          </ac:spMkLst>
        </pc:spChg>
        <pc:spChg chg="mod">
          <ac:chgData name="Sudvarg, Marion" userId="2bb9b31b-5f3c-4f72-8e1f-41eb276ee9c6" providerId="ADAL" clId="{9DC5B4A8-6AA4-4A02-A74E-607B4A4D45B0}" dt="2022-08-14T04:17:29.863" v="17759"/>
          <ac:spMkLst>
            <pc:docMk/>
            <pc:sldMk cId="665461251" sldId="299"/>
            <ac:spMk id="153" creationId="{36678C1E-0EE8-2D57-8F17-9D508678E2B3}"/>
          </ac:spMkLst>
        </pc:spChg>
        <pc:spChg chg="add mod">
          <ac:chgData name="Sudvarg, Marion" userId="2bb9b31b-5f3c-4f72-8e1f-41eb276ee9c6" providerId="ADAL" clId="{9DC5B4A8-6AA4-4A02-A74E-607B4A4D45B0}" dt="2022-08-14T04:37:13.535" v="18161" actId="1037"/>
          <ac:spMkLst>
            <pc:docMk/>
            <pc:sldMk cId="665461251" sldId="299"/>
            <ac:spMk id="155" creationId="{0872EB0D-CE2C-556F-4AFC-C13A3625D087}"/>
          </ac:spMkLst>
        </pc:spChg>
        <pc:spChg chg="add mod topLvl">
          <ac:chgData name="Sudvarg, Marion" userId="2bb9b31b-5f3c-4f72-8e1f-41eb276ee9c6" providerId="ADAL" clId="{9DC5B4A8-6AA4-4A02-A74E-607B4A4D45B0}" dt="2022-08-14T04:25:22.524" v="17964" actId="164"/>
          <ac:spMkLst>
            <pc:docMk/>
            <pc:sldMk cId="665461251" sldId="299"/>
            <ac:spMk id="157" creationId="{F70BCDA7-C3DD-C268-CED2-8AEF2A932FE8}"/>
          </ac:spMkLst>
        </pc:spChg>
        <pc:spChg chg="mod topLvl">
          <ac:chgData name="Sudvarg, Marion" userId="2bb9b31b-5f3c-4f72-8e1f-41eb276ee9c6" providerId="ADAL" clId="{9DC5B4A8-6AA4-4A02-A74E-607B4A4D45B0}" dt="2022-08-14T04:36:24.052" v="18149" actId="164"/>
          <ac:spMkLst>
            <pc:docMk/>
            <pc:sldMk cId="665461251" sldId="299"/>
            <ac:spMk id="168" creationId="{3E3D6424-D47A-392A-D208-D11BA32B5010}"/>
          </ac:spMkLst>
        </pc:spChg>
        <pc:spChg chg="add mod">
          <ac:chgData name="Sudvarg, Marion" userId="2bb9b31b-5f3c-4f72-8e1f-41eb276ee9c6" providerId="ADAL" clId="{9DC5B4A8-6AA4-4A02-A74E-607B4A4D45B0}" dt="2022-08-14T04:27:57.981" v="17987" actId="164"/>
          <ac:spMkLst>
            <pc:docMk/>
            <pc:sldMk cId="665461251" sldId="299"/>
            <ac:spMk id="170" creationId="{EF966993-F2AF-8AF8-35A0-A6CE86F6CCBE}"/>
          </ac:spMkLst>
        </pc:spChg>
        <pc:spChg chg="add mod">
          <ac:chgData name="Sudvarg, Marion" userId="2bb9b31b-5f3c-4f72-8e1f-41eb276ee9c6" providerId="ADAL" clId="{9DC5B4A8-6AA4-4A02-A74E-607B4A4D45B0}" dt="2022-08-14T04:29:10.949" v="18010" actId="20577"/>
          <ac:spMkLst>
            <pc:docMk/>
            <pc:sldMk cId="665461251" sldId="299"/>
            <ac:spMk id="171" creationId="{789A039E-DDED-B648-8B2B-A78F6C0D6CA6}"/>
          </ac:spMkLst>
        </pc:spChg>
        <pc:spChg chg="add mod">
          <ac:chgData name="Sudvarg, Marion" userId="2bb9b31b-5f3c-4f72-8e1f-41eb276ee9c6" providerId="ADAL" clId="{9DC5B4A8-6AA4-4A02-A74E-607B4A4D45B0}" dt="2022-08-14T04:27:57.981" v="17987" actId="164"/>
          <ac:spMkLst>
            <pc:docMk/>
            <pc:sldMk cId="665461251" sldId="299"/>
            <ac:spMk id="180" creationId="{BCA938CE-D958-7E1A-21F2-B0C2EB18F122}"/>
          </ac:spMkLst>
        </pc:spChg>
        <pc:spChg chg="add mod">
          <ac:chgData name="Sudvarg, Marion" userId="2bb9b31b-5f3c-4f72-8e1f-41eb276ee9c6" providerId="ADAL" clId="{9DC5B4A8-6AA4-4A02-A74E-607B4A4D45B0}" dt="2022-08-14T04:37:13.535" v="18161" actId="1037"/>
          <ac:spMkLst>
            <pc:docMk/>
            <pc:sldMk cId="665461251" sldId="299"/>
            <ac:spMk id="183" creationId="{70A5931C-DE7E-4B4C-D946-67C1E21C1726}"/>
          </ac:spMkLst>
        </pc:spChg>
        <pc:spChg chg="add mod">
          <ac:chgData name="Sudvarg, Marion" userId="2bb9b31b-5f3c-4f72-8e1f-41eb276ee9c6" providerId="ADAL" clId="{9DC5B4A8-6AA4-4A02-A74E-607B4A4D45B0}" dt="2022-08-14T04:29:10.949" v="18010" actId="20577"/>
          <ac:spMkLst>
            <pc:docMk/>
            <pc:sldMk cId="665461251" sldId="299"/>
            <ac:spMk id="193" creationId="{01DA847F-4AF3-6D87-155F-A7B77DD288E1}"/>
          </ac:spMkLst>
        </pc:spChg>
        <pc:spChg chg="add del mod">
          <ac:chgData name="Sudvarg, Marion" userId="2bb9b31b-5f3c-4f72-8e1f-41eb276ee9c6" providerId="ADAL" clId="{9DC5B4A8-6AA4-4A02-A74E-607B4A4D45B0}" dt="2022-08-14T04:30:47.820" v="18045" actId="478"/>
          <ac:spMkLst>
            <pc:docMk/>
            <pc:sldMk cId="665461251" sldId="299"/>
            <ac:spMk id="201" creationId="{C26BD749-A1B4-28C0-7CEC-AE999B241644}"/>
          </ac:spMkLst>
        </pc:spChg>
        <pc:spChg chg="add del mod">
          <ac:chgData name="Sudvarg, Marion" userId="2bb9b31b-5f3c-4f72-8e1f-41eb276ee9c6" providerId="ADAL" clId="{9DC5B4A8-6AA4-4A02-A74E-607B4A4D45B0}" dt="2022-08-14T04:30:36.437" v="18040"/>
          <ac:spMkLst>
            <pc:docMk/>
            <pc:sldMk cId="665461251" sldId="299"/>
            <ac:spMk id="202" creationId="{22A06438-E7BB-7F75-7F99-80C4B84DD1E6}"/>
          </ac:spMkLst>
        </pc:spChg>
        <pc:spChg chg="add mod">
          <ac:chgData name="Sudvarg, Marion" userId="2bb9b31b-5f3c-4f72-8e1f-41eb276ee9c6" providerId="ADAL" clId="{9DC5B4A8-6AA4-4A02-A74E-607B4A4D45B0}" dt="2022-08-14T04:37:13.535" v="18161" actId="1037"/>
          <ac:spMkLst>
            <pc:docMk/>
            <pc:sldMk cId="665461251" sldId="299"/>
            <ac:spMk id="203" creationId="{E4E77A2A-2EE5-91F1-2D46-4E067E790352}"/>
          </ac:spMkLst>
        </pc:spChg>
        <pc:spChg chg="add mod">
          <ac:chgData name="Sudvarg, Marion" userId="2bb9b31b-5f3c-4f72-8e1f-41eb276ee9c6" providerId="ADAL" clId="{9DC5B4A8-6AA4-4A02-A74E-607B4A4D45B0}" dt="2022-08-15T23:36:31.309" v="32818" actId="6549"/>
          <ac:spMkLst>
            <pc:docMk/>
            <pc:sldMk cId="665461251" sldId="299"/>
            <ac:spMk id="205" creationId="{EE5233B4-6F24-3F92-A874-2E5576E9B8BE}"/>
          </ac:spMkLst>
        </pc:spChg>
        <pc:spChg chg="add mod">
          <ac:chgData name="Sudvarg, Marion" userId="2bb9b31b-5f3c-4f72-8e1f-41eb276ee9c6" providerId="ADAL" clId="{9DC5B4A8-6AA4-4A02-A74E-607B4A4D45B0}" dt="2022-08-14T04:34:13.168" v="18126" actId="164"/>
          <ac:spMkLst>
            <pc:docMk/>
            <pc:sldMk cId="665461251" sldId="299"/>
            <ac:spMk id="206" creationId="{CD4853E6-3C48-37CD-6DA4-DA39C0CE502E}"/>
          </ac:spMkLst>
        </pc:spChg>
        <pc:spChg chg="add mod">
          <ac:chgData name="Sudvarg, Marion" userId="2bb9b31b-5f3c-4f72-8e1f-41eb276ee9c6" providerId="ADAL" clId="{9DC5B4A8-6AA4-4A02-A74E-607B4A4D45B0}" dt="2022-08-14T04:34:13.168" v="18126" actId="164"/>
          <ac:spMkLst>
            <pc:docMk/>
            <pc:sldMk cId="665461251" sldId="299"/>
            <ac:spMk id="207" creationId="{1F451235-B5B2-0386-168E-22DC2F0856FD}"/>
          </ac:spMkLst>
        </pc:spChg>
        <pc:spChg chg="add mod">
          <ac:chgData name="Sudvarg, Marion" userId="2bb9b31b-5f3c-4f72-8e1f-41eb276ee9c6" providerId="ADAL" clId="{9DC5B4A8-6AA4-4A02-A74E-607B4A4D45B0}" dt="2022-08-14T04:37:50.716" v="18170" actId="14100"/>
          <ac:spMkLst>
            <pc:docMk/>
            <pc:sldMk cId="665461251" sldId="299"/>
            <ac:spMk id="215" creationId="{DFB88988-698F-602B-26BB-F30A0650AD28}"/>
          </ac:spMkLst>
        </pc:spChg>
        <pc:grpChg chg="add del mod">
          <ac:chgData name="Sudvarg, Marion" userId="2bb9b31b-5f3c-4f72-8e1f-41eb276ee9c6" providerId="ADAL" clId="{9DC5B4A8-6AA4-4A02-A74E-607B4A4D45B0}" dt="2022-08-14T04:17:11.518" v="17752"/>
          <ac:grpSpMkLst>
            <pc:docMk/>
            <pc:sldMk cId="665461251" sldId="299"/>
            <ac:grpSpMk id="10" creationId="{9330F384-9D52-B222-830C-538E08CB3AC3}"/>
          </ac:grpSpMkLst>
        </pc:grpChg>
        <pc:grpChg chg="add del mod">
          <ac:chgData name="Sudvarg, Marion" userId="2bb9b31b-5f3c-4f72-8e1f-41eb276ee9c6" providerId="ADAL" clId="{9DC5B4A8-6AA4-4A02-A74E-607B4A4D45B0}" dt="2022-08-14T04:17:11.518" v="17752"/>
          <ac:grpSpMkLst>
            <pc:docMk/>
            <pc:sldMk cId="665461251" sldId="299"/>
            <ac:grpSpMk id="50" creationId="{A76120C1-C3E0-4DED-99E9-919983B048D9}"/>
          </ac:grpSpMkLst>
        </pc:grpChg>
        <pc:grpChg chg="add del mod">
          <ac:chgData name="Sudvarg, Marion" userId="2bb9b31b-5f3c-4f72-8e1f-41eb276ee9c6" providerId="ADAL" clId="{9DC5B4A8-6AA4-4A02-A74E-607B4A4D45B0}" dt="2022-08-14T04:17:26.655" v="17758" actId="478"/>
          <ac:grpSpMkLst>
            <pc:docMk/>
            <pc:sldMk cId="665461251" sldId="299"/>
            <ac:grpSpMk id="61" creationId="{E291CE5C-B58A-C1EA-82B6-B93128F22D11}"/>
          </ac:grpSpMkLst>
        </pc:grpChg>
        <pc:grpChg chg="add del mod">
          <ac:chgData name="Sudvarg, Marion" userId="2bb9b31b-5f3c-4f72-8e1f-41eb276ee9c6" providerId="ADAL" clId="{9DC5B4A8-6AA4-4A02-A74E-607B4A4D45B0}" dt="2022-08-14T04:17:26.655" v="17758" actId="478"/>
          <ac:grpSpMkLst>
            <pc:docMk/>
            <pc:sldMk cId="665461251" sldId="299"/>
            <ac:grpSpMk id="101" creationId="{ED216E32-0C06-8CE1-AF88-FA24B8FF013C}"/>
          </ac:grpSpMkLst>
        </pc:grpChg>
        <pc:grpChg chg="add mod topLvl">
          <ac:chgData name="Sudvarg, Marion" userId="2bb9b31b-5f3c-4f72-8e1f-41eb276ee9c6" providerId="ADAL" clId="{9DC5B4A8-6AA4-4A02-A74E-607B4A4D45B0}" dt="2022-08-14T04:38:40.403" v="18173" actId="164"/>
          <ac:grpSpMkLst>
            <pc:docMk/>
            <pc:sldMk cId="665461251" sldId="299"/>
            <ac:grpSpMk id="110" creationId="{8ABE091F-1423-E7D6-06F6-83BD2156587E}"/>
          </ac:grpSpMkLst>
        </pc:grpChg>
        <pc:grpChg chg="add mod">
          <ac:chgData name="Sudvarg, Marion" userId="2bb9b31b-5f3c-4f72-8e1f-41eb276ee9c6" providerId="ADAL" clId="{9DC5B4A8-6AA4-4A02-A74E-607B4A4D45B0}" dt="2022-08-14T04:38:40.403" v="18173" actId="164"/>
          <ac:grpSpMkLst>
            <pc:docMk/>
            <pc:sldMk cId="665461251" sldId="299"/>
            <ac:grpSpMk id="150" creationId="{039CC9AE-D5BB-51FB-1B95-84864F155CE7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156" creationId="{47F1BD16-8A69-A291-32DA-EEDA6042115D}"/>
          </ac:grpSpMkLst>
        </pc:grpChg>
        <pc:grpChg chg="add del mod">
          <ac:chgData name="Sudvarg, Marion" userId="2bb9b31b-5f3c-4f72-8e1f-41eb276ee9c6" providerId="ADAL" clId="{9DC5B4A8-6AA4-4A02-A74E-607B4A4D45B0}" dt="2022-08-14T04:24:08.224" v="17948" actId="165"/>
          <ac:grpSpMkLst>
            <pc:docMk/>
            <pc:sldMk cId="665461251" sldId="299"/>
            <ac:grpSpMk id="166" creationId="{CD594334-D9B9-221E-D8F4-6AA3FD19962F}"/>
          </ac:grpSpMkLst>
        </pc:grpChg>
        <pc:grpChg chg="add del mod">
          <ac:chgData name="Sudvarg, Marion" userId="2bb9b31b-5f3c-4f72-8e1f-41eb276ee9c6" providerId="ADAL" clId="{9DC5B4A8-6AA4-4A02-A74E-607B4A4D45B0}" dt="2022-08-14T04:26:46.440" v="17974" actId="165"/>
          <ac:grpSpMkLst>
            <pc:docMk/>
            <pc:sldMk cId="665461251" sldId="299"/>
            <ac:grpSpMk id="167" creationId="{6E7665FB-B0A2-6241-14A0-967E0C81897F}"/>
          </ac:grpSpMkLst>
        </pc:grpChg>
        <pc:grpChg chg="add del mod">
          <ac:chgData name="Sudvarg, Marion" userId="2bb9b31b-5f3c-4f72-8e1f-41eb276ee9c6" providerId="ADAL" clId="{9DC5B4A8-6AA4-4A02-A74E-607B4A4D45B0}" dt="2022-08-14T04:25:07.764" v="17961" actId="165"/>
          <ac:grpSpMkLst>
            <pc:docMk/>
            <pc:sldMk cId="665461251" sldId="299"/>
            <ac:grpSpMk id="187" creationId="{0340D8DA-9DA6-3077-3E35-0CA5E40DD82A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190" creationId="{E625788D-CE89-E7DB-CC74-E14CF1EB45F9}"/>
          </ac:grpSpMkLst>
        </pc:grpChg>
        <pc:grpChg chg="add mod ord">
          <ac:chgData name="Sudvarg, Marion" userId="2bb9b31b-5f3c-4f72-8e1f-41eb276ee9c6" providerId="ADAL" clId="{9DC5B4A8-6AA4-4A02-A74E-607B4A4D45B0}" dt="2022-08-14T04:39:53.480" v="18181" actId="166"/>
          <ac:grpSpMkLst>
            <pc:docMk/>
            <pc:sldMk cId="665461251" sldId="299"/>
            <ac:grpSpMk id="191" creationId="{BCDCC0D3-797D-C716-60D7-3AB7572885C0}"/>
          </ac:grpSpMkLst>
        </pc:grpChg>
        <pc:grpChg chg="add mod">
          <ac:chgData name="Sudvarg, Marion" userId="2bb9b31b-5f3c-4f72-8e1f-41eb276ee9c6" providerId="ADAL" clId="{9DC5B4A8-6AA4-4A02-A74E-607B4A4D45B0}" dt="2022-08-14T04:27:53.396" v="17986" actId="164"/>
          <ac:grpSpMkLst>
            <pc:docMk/>
            <pc:sldMk cId="665461251" sldId="299"/>
            <ac:grpSpMk id="198" creationId="{1C9BCCB5-F4B6-B291-E00D-992A76FBBFE5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199" creationId="{4C21467A-F978-7979-F60C-F45092DB36AC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00" creationId="{29CDB254-3C57-E629-BA8D-09E78AA67C82}"/>
          </ac:grpSpMkLst>
        </pc:grpChg>
        <pc:grpChg chg="add mod">
          <ac:chgData name="Sudvarg, Marion" userId="2bb9b31b-5f3c-4f72-8e1f-41eb276ee9c6" providerId="ADAL" clId="{9DC5B4A8-6AA4-4A02-A74E-607B4A4D45B0}" dt="2022-08-14T04:34:06.315" v="18125" actId="164"/>
          <ac:grpSpMkLst>
            <pc:docMk/>
            <pc:sldMk cId="665461251" sldId="299"/>
            <ac:grpSpMk id="208" creationId="{C8F2D03B-071D-9958-F97C-7CF7BF87E380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09" creationId="{918CD710-E71C-39F4-DC55-B6B362A7F4D5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10" creationId="{D25F73FE-0105-4DDF-332B-7A7184628483}"/>
          </ac:grpSpMkLst>
        </pc:grpChg>
        <pc:grpChg chg="add del mod">
          <ac:chgData name="Sudvarg, Marion" userId="2bb9b31b-5f3c-4f72-8e1f-41eb276ee9c6" providerId="ADAL" clId="{9DC5B4A8-6AA4-4A02-A74E-607B4A4D45B0}" dt="2022-08-14T04:38:15.645" v="18172" actId="165"/>
          <ac:grpSpMkLst>
            <pc:docMk/>
            <pc:sldMk cId="665461251" sldId="299"/>
            <ac:grpSpMk id="211" creationId="{50F136CB-FBF2-8F1D-2E73-150CEC9FD38B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14" creationId="{6EFC8E23-761C-6FD2-7962-A8972F96F4AF}"/>
          </ac:grpSpMkLst>
        </pc:grpChg>
        <pc:grpChg chg="add mod">
          <ac:chgData name="Sudvarg, Marion" userId="2bb9b31b-5f3c-4f72-8e1f-41eb276ee9c6" providerId="ADAL" clId="{9DC5B4A8-6AA4-4A02-A74E-607B4A4D45B0}" dt="2022-08-14T04:38:40.403" v="18173" actId="164"/>
          <ac:grpSpMkLst>
            <pc:docMk/>
            <pc:sldMk cId="665461251" sldId="299"/>
            <ac:grpSpMk id="216" creationId="{990FDF45-C45E-ACAC-7E27-DF704BFFBD7E}"/>
          </ac:grpSpMkLst>
        </pc:grpChg>
        <pc:picChg chg="add del">
          <ac:chgData name="Sudvarg, Marion" userId="2bb9b31b-5f3c-4f72-8e1f-41eb276ee9c6" providerId="ADAL" clId="{9DC5B4A8-6AA4-4A02-A74E-607B4A4D45B0}" dt="2022-08-14T04:17:11.019" v="17751"/>
          <ac:picMkLst>
            <pc:docMk/>
            <pc:sldMk cId="665461251" sldId="299"/>
            <ac:picMk id="54" creationId="{02298E8C-0669-2314-D57D-EA5D3C72999E}"/>
          </ac:picMkLst>
        </pc:picChg>
        <pc:picChg chg="add del">
          <ac:chgData name="Sudvarg, Marion" userId="2bb9b31b-5f3c-4f72-8e1f-41eb276ee9c6" providerId="ADAL" clId="{9DC5B4A8-6AA4-4A02-A74E-607B4A4D45B0}" dt="2022-08-14T04:17:24.015" v="17756"/>
          <ac:picMkLst>
            <pc:docMk/>
            <pc:sldMk cId="665461251" sldId="299"/>
            <ac:picMk id="55" creationId="{72448430-D72E-D9E1-2945-6224F66C043B}"/>
          </ac:picMkLst>
        </pc:pic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5" creationId="{7FB03596-371B-A1DF-605C-60F27410840B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6" creationId="{742A4E57-5010-1BDF-1E94-05D16E43F933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7" creationId="{047D09BA-0FB6-9360-6499-ABFB6EC3CDE7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15" creationId="{3E97977C-D1A1-EA10-FCD2-CA83DD8F2C56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19" creationId="{951E1CB0-5103-EA58-E65C-45D0FAB592DF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0" creationId="{7DCBF3DE-63E6-734B-0FE8-94C79F79D915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1" creationId="{B3F195E1-A64A-06AA-7546-DC9FCF16DC24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2" creationId="{DD2498EB-6F47-C2BE-E1E5-130A38A5A98C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6" creationId="{AE93F944-7AE5-86E9-6BAF-490C4A08EB08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7" creationId="{DB001038-25C9-256A-E539-0C55525015A7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8" creationId="{4720D654-1415-CE50-3445-2553E857447A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3" creationId="{749CD71B-3F4D-42B1-7E6D-F2202F29C268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4" creationId="{CF790A7F-8F46-4D2A-AA6D-8479C9F1062D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6" creationId="{A054F194-00B7-A8CC-7066-5616A1C22D8F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7" creationId="{452C2084-8D05-F4F8-CF0F-786DDB19E130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8" creationId="{5843FF3B-AE8D-A0FA-6747-715657408BCD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9" creationId="{99F66723-4025-7E27-F147-68ED4BC08F40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46" creationId="{DA332432-1D76-156C-3C2F-4B1BBF9FC89F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48" creationId="{07527EFB-1DF8-C3AF-5261-965CADB7DA23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56" creationId="{D56E054D-1C95-EA29-13AE-F11D9BA1598A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57" creationId="{EBD55B3A-EB4D-3D46-E650-9CDEAC20F0DB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58" creationId="{A4DF5BC1-1338-6073-9DE7-1DA91DB6497E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66" creationId="{A128336F-6CFF-ABD7-5757-2AD2D431A350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0" creationId="{24FF2199-7510-4D98-87DF-F69A6FED6034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1" creationId="{0A04E876-4E65-06F0-0DC6-6F91D0B7605D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2" creationId="{D5655ED3-C64E-9632-D9E2-8D7D18A43C0F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3" creationId="{56CEB0E7-73C5-3361-DF70-162AAE235804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7" creationId="{5F027C2C-76F4-84E2-0F71-8FE138EBC488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8" creationId="{8424AA51-2AFD-1E8B-502E-F1AF1165B7BA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9" creationId="{5D14103C-4155-595B-7221-BFDFE8FCDD8F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4" creationId="{46240CC2-9C2C-0CBE-F4D9-B30F0C4D1D31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5" creationId="{D306FD89-4683-21CA-56B1-FB641A688178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7" creationId="{886D3397-2A4C-8634-8D1F-DECCCD0FECDE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8" creationId="{E8E4E02D-BCDA-1D2D-E6FA-D149CC0A3C55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9" creationId="{5D54CD28-715E-DDA9-C209-9928849C6544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90" creationId="{A927605F-2CDA-B821-B73B-B79FEDA02F52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97" creationId="{6F77535A-39E9-3998-F9E0-7FFB51EAE348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99" creationId="{26550BAF-8FE8-9930-2014-7D2C150E65EB}"/>
          </ac:cxnSpMkLst>
        </pc:cxnChg>
        <pc:cxnChg chg="add mod ord">
          <ac:chgData name="Sudvarg, Marion" userId="2bb9b31b-5f3c-4f72-8e1f-41eb276ee9c6" providerId="ADAL" clId="{9DC5B4A8-6AA4-4A02-A74E-607B4A4D45B0}" dt="2022-08-14T04:39:40.758" v="18180" actId="166"/>
          <ac:cxnSpMkLst>
            <pc:docMk/>
            <pc:sldMk cId="665461251" sldId="299"/>
            <ac:cxnSpMk id="105" creationId="{E458E8BB-7EAB-13E4-21D1-C55913501B63}"/>
          </ac:cxnSpMkLst>
        </pc:cxnChg>
        <pc:cxnChg chg="add mod ord">
          <ac:chgData name="Sudvarg, Marion" userId="2bb9b31b-5f3c-4f72-8e1f-41eb276ee9c6" providerId="ADAL" clId="{9DC5B4A8-6AA4-4A02-A74E-607B4A4D45B0}" dt="2022-08-14T04:39:40.758" v="18180" actId="166"/>
          <ac:cxnSpMkLst>
            <pc:docMk/>
            <pc:sldMk cId="665461251" sldId="299"/>
            <ac:cxnSpMk id="106" creationId="{8C47FB0B-8AD8-3EE8-7808-56C54F452C67}"/>
          </ac:cxnSpMkLst>
        </pc:cxnChg>
        <pc:cxnChg chg="add mod ord">
          <ac:chgData name="Sudvarg, Marion" userId="2bb9b31b-5f3c-4f72-8e1f-41eb276ee9c6" providerId="ADAL" clId="{9DC5B4A8-6AA4-4A02-A74E-607B4A4D45B0}" dt="2022-08-14T04:39:40.758" v="18180" actId="166"/>
          <ac:cxnSpMkLst>
            <pc:docMk/>
            <pc:sldMk cId="665461251" sldId="299"/>
            <ac:cxnSpMk id="107" creationId="{EA3342D1-9766-CE8B-F0BD-85C6890CF5EA}"/>
          </ac:cxnSpMkLst>
        </pc:cxnChg>
        <pc:cxnChg chg="add mod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15" creationId="{70BD9210-4008-507D-942A-9462ACD05509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19" creationId="{BFFD4CFB-480B-A7E1-8579-B7766F78CFC5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0" creationId="{1477CCE0-1699-D89B-10C8-46A4CCF3BBD0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1" creationId="{07922426-6DCB-BF10-5F78-3A5A272DEBD9}"/>
          </ac:cxnSpMkLst>
        </pc:cxnChg>
        <pc:cxnChg chg="add mod">
          <ac:chgData name="Sudvarg, Marion" userId="2bb9b31b-5f3c-4f72-8e1f-41eb276ee9c6" providerId="ADAL" clId="{9DC5B4A8-6AA4-4A02-A74E-607B4A4D45B0}" dt="2022-08-15T13:11:30.125" v="18942" actId="692"/>
          <ac:cxnSpMkLst>
            <pc:docMk/>
            <pc:sldMk cId="665461251" sldId="299"/>
            <ac:cxnSpMk id="122" creationId="{F8311242-D5DE-BCD2-1D81-E45ACF12EE1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6" creationId="{5E6061C2-1B99-F7D5-D6F8-96F459F8E867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7" creationId="{1CEF9CAB-4066-2218-DC4D-75C95918DCF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8" creationId="{3FE168DF-D4F1-8CBC-63B0-471B62EACA6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3" creationId="{3B439278-4F16-012B-2D4B-EA9CD4C37ACC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4" creationId="{E22123B9-D50F-4DB5-E623-59A6030EC0CC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6" creationId="{A2DEC409-6E22-34BD-C0B5-AB517A553F9F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7" creationId="{84F72614-382E-E60F-828F-8D43B8EC3FDC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8" creationId="{44CBCD94-439F-C552-D99C-48B8F76AFA9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9" creationId="{58EF657D-A540-097D-768B-975758870D63}"/>
          </ac:cxnSpMkLst>
        </pc:cxnChg>
        <pc:cxnChg chg="add mod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46" creationId="{11E1C046-2C13-9494-87E9-257B2BF349F1}"/>
          </ac:cxnSpMkLst>
        </pc:cxnChg>
        <pc:cxnChg chg="add mod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48" creationId="{D54D0DCF-183A-CC0E-60C3-F1FAB4CF57F0}"/>
          </ac:cxnSpMkLst>
        </pc:cxnChg>
        <pc:cxnChg chg="add del mod topLvl">
          <ac:chgData name="Sudvarg, Marion" userId="2bb9b31b-5f3c-4f72-8e1f-41eb276ee9c6" providerId="ADAL" clId="{9DC5B4A8-6AA4-4A02-A74E-607B4A4D45B0}" dt="2022-08-14T04:24:14.328" v="17950" actId="478"/>
          <ac:cxnSpMkLst>
            <pc:docMk/>
            <pc:sldMk cId="665461251" sldId="299"/>
            <ac:cxnSpMk id="159" creationId="{843B0EAD-6F4D-3D2B-1E05-9367BC1DB5E0}"/>
          </ac:cxnSpMkLst>
        </pc:cxnChg>
        <pc:cxnChg chg="add del mod topLvl">
          <ac:chgData name="Sudvarg, Marion" userId="2bb9b31b-5f3c-4f72-8e1f-41eb276ee9c6" providerId="ADAL" clId="{9DC5B4A8-6AA4-4A02-A74E-607B4A4D45B0}" dt="2022-08-14T04:24:14.945" v="17951" actId="478"/>
          <ac:cxnSpMkLst>
            <pc:docMk/>
            <pc:sldMk cId="665461251" sldId="299"/>
            <ac:cxnSpMk id="160" creationId="{574AD5AE-0793-86AD-82D0-BB692B179891}"/>
          </ac:cxnSpMkLst>
        </pc:cxnChg>
        <pc:cxnChg chg="add del mod topLvl">
          <ac:chgData name="Sudvarg, Marion" userId="2bb9b31b-5f3c-4f72-8e1f-41eb276ee9c6" providerId="ADAL" clId="{9DC5B4A8-6AA4-4A02-A74E-607B4A4D45B0}" dt="2022-08-14T04:24:15.465" v="17952" actId="478"/>
          <ac:cxnSpMkLst>
            <pc:docMk/>
            <pc:sldMk cId="665461251" sldId="299"/>
            <ac:cxnSpMk id="163" creationId="{5C470BBB-5CD4-C07C-8655-6D0F08FAD1BD}"/>
          </ac:cxnSpMkLst>
        </pc:cxnChg>
        <pc:cxnChg chg="mod topLvl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69" creationId="{F462E86D-0B46-B840-C0C1-770A39B6636F}"/>
          </ac:cxnSpMkLst>
        </pc:cxnChg>
        <pc:cxnChg chg="add del mod">
          <ac:chgData name="Sudvarg, Marion" userId="2bb9b31b-5f3c-4f72-8e1f-41eb276ee9c6" providerId="ADAL" clId="{9DC5B4A8-6AA4-4A02-A74E-607B4A4D45B0}" dt="2022-08-14T04:23:11.475" v="17942" actId="478"/>
          <ac:cxnSpMkLst>
            <pc:docMk/>
            <pc:sldMk cId="665461251" sldId="299"/>
            <ac:cxnSpMk id="173" creationId="{FFCE59AD-1304-849A-B074-1844AA4AC5BC}"/>
          </ac:cxnSpMkLst>
        </pc:cxnChg>
        <pc:cxnChg chg="add del mod">
          <ac:chgData name="Sudvarg, Marion" userId="2bb9b31b-5f3c-4f72-8e1f-41eb276ee9c6" providerId="ADAL" clId="{9DC5B4A8-6AA4-4A02-A74E-607B4A4D45B0}" dt="2022-08-14T04:23:10.246" v="17941" actId="478"/>
          <ac:cxnSpMkLst>
            <pc:docMk/>
            <pc:sldMk cId="665461251" sldId="299"/>
            <ac:cxnSpMk id="174" creationId="{6D16078E-1320-2C4F-6045-303341D4E503}"/>
          </ac:cxnSpMkLst>
        </pc:cxnChg>
        <pc:cxnChg chg="add mod">
          <ac:chgData name="Sudvarg, Marion" userId="2bb9b31b-5f3c-4f72-8e1f-41eb276ee9c6" providerId="ADAL" clId="{9DC5B4A8-6AA4-4A02-A74E-607B4A4D45B0}" dt="2022-08-14T04:27:57.981" v="17987" actId="164"/>
          <ac:cxnSpMkLst>
            <pc:docMk/>
            <pc:sldMk cId="665461251" sldId="299"/>
            <ac:cxnSpMk id="182" creationId="{F5D0285B-42F5-E536-DBAE-0CA11B5B0DDC}"/>
          </ac:cxnSpMkLst>
        </pc:cxnChg>
        <pc:cxnChg chg="add del mod ord topLvl">
          <ac:chgData name="Sudvarg, Marion" userId="2bb9b31b-5f3c-4f72-8e1f-41eb276ee9c6" providerId="ADAL" clId="{9DC5B4A8-6AA4-4A02-A74E-607B4A4D45B0}" dt="2022-08-14T04:25:09.916" v="17962" actId="478"/>
          <ac:cxnSpMkLst>
            <pc:docMk/>
            <pc:sldMk cId="665461251" sldId="299"/>
            <ac:cxnSpMk id="185" creationId="{8FAAC369-B245-1164-1526-E4745C88F137}"/>
          </ac:cxnSpMkLst>
        </pc:cxnChg>
        <pc:cxnChg chg="add mod">
          <ac:chgData name="Sudvarg, Marion" userId="2bb9b31b-5f3c-4f72-8e1f-41eb276ee9c6" providerId="ADAL" clId="{9DC5B4A8-6AA4-4A02-A74E-607B4A4D45B0}" dt="2022-08-14T04:25:22.524" v="17964" actId="164"/>
          <ac:cxnSpMkLst>
            <pc:docMk/>
            <pc:sldMk cId="665461251" sldId="299"/>
            <ac:cxnSpMk id="189" creationId="{FA79611C-BE56-21C7-57A3-0B8BB4C58026}"/>
          </ac:cxnSpMkLst>
        </pc:cxnChg>
        <pc:cxnChg chg="add mod">
          <ac:chgData name="Sudvarg, Marion" userId="2bb9b31b-5f3c-4f72-8e1f-41eb276ee9c6" providerId="ADAL" clId="{9DC5B4A8-6AA4-4A02-A74E-607B4A4D45B0}" dt="2022-08-14T04:29:10.949" v="18010" actId="20577"/>
          <ac:cxnSpMkLst>
            <pc:docMk/>
            <pc:sldMk cId="665461251" sldId="299"/>
            <ac:cxnSpMk id="194" creationId="{70887540-3024-E0B8-243F-551EBA0875C2}"/>
          </ac:cxnSpMkLst>
        </pc:cxn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37115492" sldId="299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045138017" sldId="300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005137902" sldId="30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370095073" sldId="305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605612142" sldId="306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856743809" sldId="307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936886364" sldId="308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344486571" sldId="312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26780264" sldId="31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734678909" sldId="315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892648464" sldId="317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59093977" sldId="319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109977211" sldId="320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865874017" sldId="321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228702830" sldId="322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1313781149" sldId="32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062244151" sldId="325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47320174" sldId="326"/>
        </pc:sldMkLst>
      </pc:sldChg>
      <pc:sldMasterChg chg="modSp modSldLayout">
        <pc:chgData name="Sudvarg, Marion" userId="2bb9b31b-5f3c-4f72-8e1f-41eb276ee9c6" providerId="ADAL" clId="{9DC5B4A8-6AA4-4A02-A74E-607B4A4D45B0}" dt="2022-07-25T22:36:56.832" v="14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9DC5B4A8-6AA4-4A02-A74E-607B4A4D45B0}" dt="2022-07-25T22:36:56.832" v="14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 mod">
          <pc:chgData name="Sudvarg, Marion" userId="2bb9b31b-5f3c-4f72-8e1f-41eb276ee9c6" providerId="ADAL" clId="{9DC5B4A8-6AA4-4A02-A74E-607B4A4D45B0}" dt="2022-07-25T22:36:42.408" v="13" actId="20577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9DC5B4A8-6AA4-4A02-A74E-607B4A4D45B0}" dt="2022-07-25T22:36:42.408" v="13" actId="20577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Sudvarg, Marion" userId="2bb9b31b-5f3c-4f72-8e1f-41eb276ee9c6" providerId="ADAL" clId="{497369CA-421F-4EDB-978E-B5699E038F02}"/>
    <pc:docChg chg="undo redo custSel addSld delSld modSld modMainMaster">
      <pc:chgData name="Sudvarg, Marion" userId="2bb9b31b-5f3c-4f72-8e1f-41eb276ee9c6" providerId="ADAL" clId="{497369CA-421F-4EDB-978E-B5699E038F02}" dt="2021-11-30T21:59:16.789" v="83" actId="20577"/>
      <pc:docMkLst>
        <pc:docMk/>
      </pc:docMkLst>
      <pc:sldChg chg="modSp mod">
        <pc:chgData name="Sudvarg, Marion" userId="2bb9b31b-5f3c-4f72-8e1f-41eb276ee9c6" providerId="ADAL" clId="{497369CA-421F-4EDB-978E-B5699E038F02}" dt="2021-11-30T21:58:50.130" v="66" actId="20577"/>
        <pc:sldMkLst>
          <pc:docMk/>
          <pc:sldMk cId="1505880002" sldId="256"/>
        </pc:sldMkLst>
        <pc:spChg chg="mod">
          <ac:chgData name="Sudvarg, Marion" userId="2bb9b31b-5f3c-4f72-8e1f-41eb276ee9c6" providerId="ADAL" clId="{497369CA-421F-4EDB-978E-B5699E038F02}" dt="2021-11-30T21:55:12.241" v="0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497369CA-421F-4EDB-978E-B5699E038F02}" dt="2021-11-30T21:58:50.130" v="66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modSp add mod">
        <pc:chgData name="Sudvarg, Marion" userId="2bb9b31b-5f3c-4f72-8e1f-41eb276ee9c6" providerId="ADAL" clId="{497369CA-421F-4EDB-978E-B5699E038F02}" dt="2021-11-30T21:59:16.789" v="83" actId="20577"/>
        <pc:sldMkLst>
          <pc:docMk/>
          <pc:sldMk cId="957312767" sldId="257"/>
        </pc:sldMkLst>
        <pc:spChg chg="mod">
          <ac:chgData name="Sudvarg, Marion" userId="2bb9b31b-5f3c-4f72-8e1f-41eb276ee9c6" providerId="ADAL" clId="{497369CA-421F-4EDB-978E-B5699E038F02}" dt="2021-11-30T21:59:07.519" v="74" actId="20577"/>
          <ac:spMkLst>
            <pc:docMk/>
            <pc:sldMk cId="957312767" sldId="257"/>
            <ac:spMk id="2" creationId="{F1EC4498-4EEA-4D3D-BCD9-66BB0EF9FACE}"/>
          </ac:spMkLst>
        </pc:spChg>
        <pc:spChg chg="mod">
          <ac:chgData name="Sudvarg, Marion" userId="2bb9b31b-5f3c-4f72-8e1f-41eb276ee9c6" providerId="ADAL" clId="{497369CA-421F-4EDB-978E-B5699E038F02}" dt="2021-11-30T21:59:16.789" v="83" actId="20577"/>
          <ac:spMkLst>
            <pc:docMk/>
            <pc:sldMk cId="957312767" sldId="257"/>
            <ac:spMk id="3" creationId="{E2D80E0A-4033-4A85-8B3E-0F2597C8AE10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3126155543" sldId="277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3126155543" sldId="277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52276988" sldId="278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52276988" sldId="278"/>
            <ac:spMk id="6" creationId="{00000000-0000-0000-0000-000000000000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2120140895" sldId="279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2120140895" sldId="279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4039501433" sldId="280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4039501433" sldId="280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794000657" sldId="282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794000657" sldId="282"/>
            <ac:spMk id="6" creationId="{00000000-0000-0000-0000-000000000000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1306808360" sldId="286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1306808360" sldId="286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1048421209" sldId="287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1048421209" sldId="287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2844625023" sldId="288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2844625023" sldId="288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626981310" sldId="289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626981310" sldId="289"/>
            <ac:spMk id="5" creationId="{31C2BFD0-2A6F-41F2-92B6-80B19293621F}"/>
          </ac:spMkLst>
        </pc:spChg>
      </pc:sldChg>
      <pc:sldMasterChg chg="modSp modSldLayout">
        <pc:chgData name="Sudvarg, Marion" userId="2bb9b31b-5f3c-4f72-8e1f-41eb276ee9c6" providerId="ADAL" clId="{497369CA-421F-4EDB-978E-B5699E038F02}" dt="2021-11-30T21:56:08.331" v="11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 mod">
          <pc:chgData name="Sudvarg, Marion" userId="2bb9b31b-5f3c-4f72-8e1f-41eb276ee9c6" providerId="ADAL" clId="{497369CA-421F-4EDB-978E-B5699E038F02}" dt="2021-11-30T21:55:52.798" v="10" actId="20577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497369CA-421F-4EDB-978E-B5699E038F02}" dt="2021-11-30T21:55:52.798" v="10" actId="20577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Sudvarg, Marion" userId="2bb9b31b-5f3c-4f72-8e1f-41eb276ee9c6" providerId="ADAL" clId="{66F8087D-7A5B-44B8-962E-52650776F11A}"/>
    <pc:docChg chg="undo redo custSel addSld delSld modSld sldOrd">
      <pc:chgData name="Sudvarg, Marion" userId="2bb9b31b-5f3c-4f72-8e1f-41eb276ee9c6" providerId="ADAL" clId="{66F8087D-7A5B-44B8-962E-52650776F11A}" dt="2021-11-29T16:16:34.178" v="767" actId="27636"/>
      <pc:docMkLst>
        <pc:docMk/>
      </pc:docMkLst>
      <pc:sldChg chg="modSp add mod ord">
        <pc:chgData name="Sudvarg, Marion" userId="2bb9b31b-5f3c-4f72-8e1f-41eb276ee9c6" providerId="ADAL" clId="{66F8087D-7A5B-44B8-962E-52650776F11A}" dt="2021-11-29T16:16:34.178" v="767" actId="27636"/>
        <pc:sldMkLst>
          <pc:docMk/>
          <pc:sldMk cId="626981310" sldId="289"/>
        </pc:sldMkLst>
        <pc:spChg chg="mod">
          <ac:chgData name="Sudvarg, Marion" userId="2bb9b31b-5f3c-4f72-8e1f-41eb276ee9c6" providerId="ADAL" clId="{66F8087D-7A5B-44B8-962E-52650776F11A}" dt="2021-11-29T16:11:00.704" v="236" actId="20577"/>
          <ac:spMkLst>
            <pc:docMk/>
            <pc:sldMk cId="626981310" sldId="289"/>
            <ac:spMk id="2" creationId="{13BD51B6-4614-4225-A7F5-74EF19DDDB5C}"/>
          </ac:spMkLst>
        </pc:spChg>
        <pc:spChg chg="mod">
          <ac:chgData name="Sudvarg, Marion" userId="2bb9b31b-5f3c-4f72-8e1f-41eb276ee9c6" providerId="ADAL" clId="{66F8087D-7A5B-44B8-962E-52650776F11A}" dt="2021-11-29T16:16:34.178" v="767" actId="27636"/>
          <ac:spMkLst>
            <pc:docMk/>
            <pc:sldMk cId="626981310" sldId="289"/>
            <ac:spMk id="3" creationId="{F422ECD2-2065-4ED3-880C-9E2E7E1F7A28}"/>
          </ac:spMkLst>
        </pc:spChg>
      </pc:sldChg>
      <pc:sldChg chg="modSp add del mod">
        <pc:chgData name="Sudvarg, Marion" userId="2bb9b31b-5f3c-4f72-8e1f-41eb276ee9c6" providerId="ADAL" clId="{66F8087D-7A5B-44B8-962E-52650776F11A}" dt="2021-11-29T16:10:51.509" v="220" actId="47"/>
        <pc:sldMkLst>
          <pc:docMk/>
          <pc:sldMk cId="2676482428" sldId="289"/>
        </pc:sldMkLst>
        <pc:spChg chg="mod">
          <ac:chgData name="Sudvarg, Marion" userId="2bb9b31b-5f3c-4f72-8e1f-41eb276ee9c6" providerId="ADAL" clId="{66F8087D-7A5B-44B8-962E-52650776F11A}" dt="2021-11-29T16:09:18.548" v="37" actId="20577"/>
          <ac:spMkLst>
            <pc:docMk/>
            <pc:sldMk cId="2676482428" sldId="289"/>
            <ac:spMk id="2" creationId="{13BD51B6-4614-4225-A7F5-74EF19DDDB5C}"/>
          </ac:spMkLst>
        </pc:spChg>
        <pc:spChg chg="mod">
          <ac:chgData name="Sudvarg, Marion" userId="2bb9b31b-5f3c-4f72-8e1f-41eb276ee9c6" providerId="ADAL" clId="{66F8087D-7A5B-44B8-962E-52650776F11A}" dt="2021-11-29T16:10:47.640" v="219" actId="20577"/>
          <ac:spMkLst>
            <pc:docMk/>
            <pc:sldMk cId="2676482428" sldId="289"/>
            <ac:spMk id="3" creationId="{F422ECD2-2065-4ED3-880C-9E2E7E1F7A2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owustl-my.sharepoint.com/personal/msudvarg_wustl_edu/Documents/School/WUSTL%20PhD%20Research/seL4/ECRTS%202022/Bare-Metal%20Results/Benchmar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owustl-my.sharepoint.com/personal/msudvarg_wustl_edu/Documents/School/WUSTL%20PhD%20Research/seL4/ECRTS%202022/Bare-Metal%20Results/Benchmark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3801399825022"/>
          <c:y val="6.986111111111111E-2"/>
          <c:w val="0.84719531933508307"/>
          <c:h val="0.75755358705161857"/>
        </c:manualLayout>
      </c:layout>
      <c:scatterChart>
        <c:scatterStyle val="lineMarker"/>
        <c:varyColors val="0"/>
        <c:ser>
          <c:idx val="0"/>
          <c:order val="0"/>
          <c:tx>
            <c:v>Minimum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'Raspberry Pi'!$B$25:$B$124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'Raspberry Pi'!$H$25:$H$124</c:f>
              <c:numCache>
                <c:formatCode>General</c:formatCode>
                <c:ptCount val="100"/>
                <c:pt idx="0">
                  <c:v>71.428571428571431</c:v>
                </c:pt>
                <c:pt idx="1">
                  <c:v>117.14285714285715</c:v>
                </c:pt>
                <c:pt idx="2">
                  <c:v>134.28571428571431</c:v>
                </c:pt>
                <c:pt idx="3">
                  <c:v>148.57142857142858</c:v>
                </c:pt>
                <c:pt idx="4">
                  <c:v>154.28571428571431</c:v>
                </c:pt>
                <c:pt idx="5">
                  <c:v>154.28571428571431</c:v>
                </c:pt>
                <c:pt idx="6">
                  <c:v>170</c:v>
                </c:pt>
                <c:pt idx="7">
                  <c:v>178.57142857142858</c:v>
                </c:pt>
                <c:pt idx="8">
                  <c:v>184.28571428571431</c:v>
                </c:pt>
                <c:pt idx="9">
                  <c:v>178.57142857142858</c:v>
                </c:pt>
                <c:pt idx="10">
                  <c:v>190</c:v>
                </c:pt>
                <c:pt idx="11">
                  <c:v>184.28571428571431</c:v>
                </c:pt>
                <c:pt idx="12">
                  <c:v>187.14285714285717</c:v>
                </c:pt>
                <c:pt idx="13">
                  <c:v>187.14285714285717</c:v>
                </c:pt>
                <c:pt idx="14">
                  <c:v>184.28571428571431</c:v>
                </c:pt>
                <c:pt idx="15">
                  <c:v>220</c:v>
                </c:pt>
                <c:pt idx="16">
                  <c:v>192.85714285714286</c:v>
                </c:pt>
                <c:pt idx="17">
                  <c:v>204.28571428571431</c:v>
                </c:pt>
                <c:pt idx="18">
                  <c:v>192.85714285714286</c:v>
                </c:pt>
                <c:pt idx="19">
                  <c:v>192.85714285714286</c:v>
                </c:pt>
                <c:pt idx="20">
                  <c:v>204.28571428571431</c:v>
                </c:pt>
                <c:pt idx="21">
                  <c:v>192.85714285714286</c:v>
                </c:pt>
                <c:pt idx="22">
                  <c:v>192.85714285714286</c:v>
                </c:pt>
                <c:pt idx="23">
                  <c:v>225.71428571428572</c:v>
                </c:pt>
                <c:pt idx="24">
                  <c:v>221.42857142857144</c:v>
                </c:pt>
                <c:pt idx="25">
                  <c:v>220</c:v>
                </c:pt>
                <c:pt idx="26">
                  <c:v>201.42857142857144</c:v>
                </c:pt>
                <c:pt idx="27">
                  <c:v>225.71428571428572</c:v>
                </c:pt>
                <c:pt idx="28">
                  <c:v>190</c:v>
                </c:pt>
                <c:pt idx="29">
                  <c:v>207.14285714285717</c:v>
                </c:pt>
                <c:pt idx="30">
                  <c:v>190</c:v>
                </c:pt>
                <c:pt idx="31">
                  <c:v>247.14285714285717</c:v>
                </c:pt>
                <c:pt idx="32">
                  <c:v>225.71428571428572</c:v>
                </c:pt>
                <c:pt idx="33">
                  <c:v>225.71428571428572</c:v>
                </c:pt>
                <c:pt idx="34">
                  <c:v>208.57142857142858</c:v>
                </c:pt>
                <c:pt idx="35">
                  <c:v>225.71428571428572</c:v>
                </c:pt>
                <c:pt idx="36">
                  <c:v>210</c:v>
                </c:pt>
                <c:pt idx="37">
                  <c:v>212.85714285714286</c:v>
                </c:pt>
                <c:pt idx="38">
                  <c:v>211.42857142857144</c:v>
                </c:pt>
                <c:pt idx="39">
                  <c:v>258.57142857142861</c:v>
                </c:pt>
                <c:pt idx="40">
                  <c:v>231.42857142857144</c:v>
                </c:pt>
                <c:pt idx="41">
                  <c:v>221.42857142857144</c:v>
                </c:pt>
                <c:pt idx="42">
                  <c:v>227.14285714285717</c:v>
                </c:pt>
                <c:pt idx="43">
                  <c:v>211.42857142857144</c:v>
                </c:pt>
                <c:pt idx="44">
                  <c:v>224.28571428571431</c:v>
                </c:pt>
                <c:pt idx="45">
                  <c:v>224.28571428571431</c:v>
                </c:pt>
                <c:pt idx="46">
                  <c:v>207.14285714285717</c:v>
                </c:pt>
                <c:pt idx="47">
                  <c:v>261.42857142857144</c:v>
                </c:pt>
                <c:pt idx="48">
                  <c:v>244.28571428571431</c:v>
                </c:pt>
                <c:pt idx="49">
                  <c:v>240.00000000000003</c:v>
                </c:pt>
                <c:pt idx="50">
                  <c:v>237.14285714285717</c:v>
                </c:pt>
                <c:pt idx="51">
                  <c:v>245.71428571428572</c:v>
                </c:pt>
                <c:pt idx="52">
                  <c:v>231.42857142857144</c:v>
                </c:pt>
                <c:pt idx="53">
                  <c:v>238.57142857142858</c:v>
                </c:pt>
                <c:pt idx="54">
                  <c:v>225.71428571428572</c:v>
                </c:pt>
                <c:pt idx="55">
                  <c:v>275.71428571428572</c:v>
                </c:pt>
                <c:pt idx="56">
                  <c:v>248.57142857142858</c:v>
                </c:pt>
                <c:pt idx="57">
                  <c:v>257.14285714285717</c:v>
                </c:pt>
                <c:pt idx="58">
                  <c:v>225.71428571428572</c:v>
                </c:pt>
                <c:pt idx="59">
                  <c:v>252.85714285714286</c:v>
                </c:pt>
                <c:pt idx="60">
                  <c:v>225.71428571428572</c:v>
                </c:pt>
                <c:pt idx="61">
                  <c:v>238.57142857142858</c:v>
                </c:pt>
                <c:pt idx="62">
                  <c:v>234.28571428571431</c:v>
                </c:pt>
                <c:pt idx="63">
                  <c:v>297.14285714285717</c:v>
                </c:pt>
                <c:pt idx="64">
                  <c:v>257.14285714285717</c:v>
                </c:pt>
                <c:pt idx="65">
                  <c:v>278.57142857142861</c:v>
                </c:pt>
                <c:pt idx="66">
                  <c:v>231.42857142857144</c:v>
                </c:pt>
                <c:pt idx="67">
                  <c:v>284.28571428571428</c:v>
                </c:pt>
                <c:pt idx="68">
                  <c:v>245.71428571428572</c:v>
                </c:pt>
                <c:pt idx="69">
                  <c:v>260</c:v>
                </c:pt>
                <c:pt idx="70">
                  <c:v>247.14285714285717</c:v>
                </c:pt>
                <c:pt idx="71">
                  <c:v>281.42857142857144</c:v>
                </c:pt>
                <c:pt idx="72">
                  <c:v>261.42857142857144</c:v>
                </c:pt>
                <c:pt idx="73">
                  <c:v>267.14285714285717</c:v>
                </c:pt>
                <c:pt idx="74">
                  <c:v>248.57142857142858</c:v>
                </c:pt>
                <c:pt idx="75">
                  <c:v>278.57142857142861</c:v>
                </c:pt>
                <c:pt idx="76">
                  <c:v>231.42857142857144</c:v>
                </c:pt>
                <c:pt idx="77">
                  <c:v>257.14285714285717</c:v>
                </c:pt>
                <c:pt idx="78">
                  <c:v>241.42857142857144</c:v>
                </c:pt>
                <c:pt idx="79">
                  <c:v>297.14285714285717</c:v>
                </c:pt>
                <c:pt idx="80">
                  <c:v>267.14285714285717</c:v>
                </c:pt>
                <c:pt idx="81">
                  <c:v>242.85714285714286</c:v>
                </c:pt>
                <c:pt idx="82">
                  <c:v>245.71428571428572</c:v>
                </c:pt>
                <c:pt idx="83">
                  <c:v>281.42857142857144</c:v>
                </c:pt>
                <c:pt idx="84">
                  <c:v>240.00000000000003</c:v>
                </c:pt>
                <c:pt idx="85">
                  <c:v>278.57142857142861</c:v>
                </c:pt>
                <c:pt idx="86">
                  <c:v>238.57142857142858</c:v>
                </c:pt>
                <c:pt idx="87">
                  <c:v>292.85714285714289</c:v>
                </c:pt>
                <c:pt idx="88">
                  <c:v>278.57142857142861</c:v>
                </c:pt>
                <c:pt idx="89">
                  <c:v>242.85714285714286</c:v>
                </c:pt>
                <c:pt idx="90">
                  <c:v>228.57142857142858</c:v>
                </c:pt>
                <c:pt idx="91">
                  <c:v>242.85714285714286</c:v>
                </c:pt>
                <c:pt idx="92">
                  <c:v>267.14285714285717</c:v>
                </c:pt>
                <c:pt idx="93">
                  <c:v>242.85714285714286</c:v>
                </c:pt>
                <c:pt idx="94">
                  <c:v>244.28571428571431</c:v>
                </c:pt>
                <c:pt idx="95">
                  <c:v>258.57142857142861</c:v>
                </c:pt>
                <c:pt idx="96">
                  <c:v>278.57142857142861</c:v>
                </c:pt>
                <c:pt idx="97">
                  <c:v>278.57142857142861</c:v>
                </c:pt>
                <c:pt idx="98">
                  <c:v>250.00000000000003</c:v>
                </c:pt>
                <c:pt idx="99">
                  <c:v>292.85714285714289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5E-4879-A216-585137ADA9AD}"/>
            </c:ext>
          </c:extLst>
        </c:ser>
        <c:ser>
          <c:idx val="2"/>
          <c:order val="1"/>
          <c:tx>
            <c:v>Mean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'Raspberry Pi'!$K$25:$K$124</c:f>
                <c:numCache>
                  <c:formatCode>General</c:formatCode>
                  <c:ptCount val="100"/>
                  <c:pt idx="0">
                    <c:v>2.0048914285714288</c:v>
                  </c:pt>
                  <c:pt idx="1">
                    <c:v>9.5319657142857146</c:v>
                  </c:pt>
                  <c:pt idx="2">
                    <c:v>13.479607142857143</c:v>
                  </c:pt>
                  <c:pt idx="3">
                    <c:v>14.440835714285715</c:v>
                  </c:pt>
                  <c:pt idx="4">
                    <c:v>18.72542142857143</c:v>
                  </c:pt>
                  <c:pt idx="5">
                    <c:v>20.778392857142858</c:v>
                  </c:pt>
                  <c:pt idx="6">
                    <c:v>21.271005714285717</c:v>
                  </c:pt>
                  <c:pt idx="7">
                    <c:v>21.532491428571429</c:v>
                  </c:pt>
                  <c:pt idx="8">
                    <c:v>26.48668142857143</c:v>
                  </c:pt>
                  <c:pt idx="9">
                    <c:v>24.998105714285717</c:v>
                  </c:pt>
                  <c:pt idx="10">
                    <c:v>27.417482857142858</c:v>
                  </c:pt>
                  <c:pt idx="11">
                    <c:v>28.09375</c:v>
                  </c:pt>
                  <c:pt idx="12">
                    <c:v>29.643157142857145</c:v>
                  </c:pt>
                  <c:pt idx="13">
                    <c:v>26.927252857142861</c:v>
                  </c:pt>
                  <c:pt idx="14">
                    <c:v>27.634325714285719</c:v>
                  </c:pt>
                  <c:pt idx="15">
                    <c:v>29.609120000000001</c:v>
                  </c:pt>
                  <c:pt idx="16">
                    <c:v>35.744407142857142</c:v>
                  </c:pt>
                  <c:pt idx="17">
                    <c:v>30.19858428571429</c:v>
                  </c:pt>
                  <c:pt idx="18">
                    <c:v>35.546838571428573</c:v>
                  </c:pt>
                  <c:pt idx="19">
                    <c:v>32.106051428571433</c:v>
                  </c:pt>
                  <c:pt idx="20">
                    <c:v>36.048780000000001</c:v>
                  </c:pt>
                  <c:pt idx="21">
                    <c:v>31.431528571428572</c:v>
                  </c:pt>
                  <c:pt idx="22">
                    <c:v>32.699167142857149</c:v>
                  </c:pt>
                  <c:pt idx="23">
                    <c:v>32.197502857142858</c:v>
                  </c:pt>
                  <c:pt idx="24">
                    <c:v>35.016017142857145</c:v>
                  </c:pt>
                  <c:pt idx="25">
                    <c:v>31.312835714285715</c:v>
                  </c:pt>
                  <c:pt idx="26">
                    <c:v>33.976768571428572</c:v>
                  </c:pt>
                  <c:pt idx="27">
                    <c:v>29.702687142857144</c:v>
                  </c:pt>
                  <c:pt idx="28">
                    <c:v>32.192564285714283</c:v>
                  </c:pt>
                  <c:pt idx="29">
                    <c:v>28.74522142857143</c:v>
                  </c:pt>
                  <c:pt idx="30">
                    <c:v>30.678041428571429</c:v>
                  </c:pt>
                  <c:pt idx="31">
                    <c:v>30.874739999999999</c:v>
                  </c:pt>
                  <c:pt idx="32">
                    <c:v>36.978749999999998</c:v>
                  </c:pt>
                  <c:pt idx="33">
                    <c:v>33.692105714285717</c:v>
                  </c:pt>
                  <c:pt idx="34">
                    <c:v>39.292279999999998</c:v>
                  </c:pt>
                  <c:pt idx="35">
                    <c:v>34.419874285714286</c:v>
                  </c:pt>
                  <c:pt idx="36">
                    <c:v>39.606264285714289</c:v>
                  </c:pt>
                  <c:pt idx="37">
                    <c:v>34.569790000000005</c:v>
                  </c:pt>
                  <c:pt idx="38">
                    <c:v>39.935388571428568</c:v>
                  </c:pt>
                  <c:pt idx="39">
                    <c:v>36.105627142857145</c:v>
                  </c:pt>
                  <c:pt idx="40">
                    <c:v>41.270004285714286</c:v>
                  </c:pt>
                  <c:pt idx="41">
                    <c:v>36.030465714285718</c:v>
                  </c:pt>
                  <c:pt idx="42">
                    <c:v>40.757491428571434</c:v>
                  </c:pt>
                  <c:pt idx="43">
                    <c:v>34.11600571428572</c:v>
                  </c:pt>
                  <c:pt idx="44">
                    <c:v>38.557180000000002</c:v>
                  </c:pt>
                  <c:pt idx="45">
                    <c:v>33.192140000000002</c:v>
                  </c:pt>
                  <c:pt idx="46">
                    <c:v>36.470482857142855</c:v>
                  </c:pt>
                  <c:pt idx="47">
                    <c:v>35.310604285714291</c:v>
                  </c:pt>
                  <c:pt idx="48">
                    <c:v>40.380402857142862</c:v>
                  </c:pt>
                  <c:pt idx="49">
                    <c:v>36.974807142857145</c:v>
                  </c:pt>
                  <c:pt idx="50">
                    <c:v>40.991211428571432</c:v>
                  </c:pt>
                  <c:pt idx="51">
                    <c:v>34.07346857142857</c:v>
                  </c:pt>
                  <c:pt idx="52">
                    <c:v>38.658882857142856</c:v>
                  </c:pt>
                  <c:pt idx="53">
                    <c:v>34.36298142857143</c:v>
                  </c:pt>
                  <c:pt idx="54">
                    <c:v>37.817284285714287</c:v>
                  </c:pt>
                  <c:pt idx="55">
                    <c:v>33.034487142857145</c:v>
                  </c:pt>
                  <c:pt idx="56">
                    <c:v>37.301384285714292</c:v>
                  </c:pt>
                  <c:pt idx="57">
                    <c:v>33.578871428571432</c:v>
                  </c:pt>
                  <c:pt idx="58">
                    <c:v>36.722634285714285</c:v>
                  </c:pt>
                  <c:pt idx="59">
                    <c:v>30.956212857142859</c:v>
                  </c:pt>
                  <c:pt idx="60">
                    <c:v>35.077645714285715</c:v>
                  </c:pt>
                  <c:pt idx="61">
                    <c:v>31.93066428571429</c:v>
                  </c:pt>
                  <c:pt idx="62">
                    <c:v>34.762875714285713</c:v>
                  </c:pt>
                  <c:pt idx="63">
                    <c:v>34.672049999999999</c:v>
                  </c:pt>
                  <c:pt idx="64">
                    <c:v>40.657097142857147</c:v>
                  </c:pt>
                  <c:pt idx="65">
                    <c:v>37.740052857142864</c:v>
                  </c:pt>
                  <c:pt idx="66">
                    <c:v>43.602732857142861</c:v>
                  </c:pt>
                  <c:pt idx="67">
                    <c:v>37.118758571428572</c:v>
                  </c:pt>
                  <c:pt idx="68">
                    <c:v>42.482982857142865</c:v>
                  </c:pt>
                  <c:pt idx="69">
                    <c:v>39.157721428571435</c:v>
                  </c:pt>
                  <c:pt idx="70">
                    <c:v>45.186041428571428</c:v>
                  </c:pt>
                  <c:pt idx="71">
                    <c:v>38.504108571428574</c:v>
                  </c:pt>
                  <c:pt idx="72">
                    <c:v>43.812361428571428</c:v>
                  </c:pt>
                  <c:pt idx="73">
                    <c:v>39.037558571428576</c:v>
                  </c:pt>
                  <c:pt idx="74">
                    <c:v>43.809231428571429</c:v>
                  </c:pt>
                  <c:pt idx="75">
                    <c:v>38.673472857142862</c:v>
                  </c:pt>
                  <c:pt idx="76">
                    <c:v>43.584417142857141</c:v>
                  </c:pt>
                  <c:pt idx="77">
                    <c:v>38.46630714285714</c:v>
                  </c:pt>
                  <c:pt idx="78">
                    <c:v>43.032851428571433</c:v>
                  </c:pt>
                  <c:pt idx="79">
                    <c:v>39.217184285714289</c:v>
                  </c:pt>
                  <c:pt idx="80">
                    <c:v>43.792231428571426</c:v>
                  </c:pt>
                  <c:pt idx="81">
                    <c:v>41.071888571428573</c:v>
                  </c:pt>
                  <c:pt idx="82">
                    <c:v>45.461641428571433</c:v>
                  </c:pt>
                  <c:pt idx="83">
                    <c:v>38.75208428571429</c:v>
                  </c:pt>
                  <c:pt idx="84">
                    <c:v>42.913137142857146</c:v>
                  </c:pt>
                  <c:pt idx="85">
                    <c:v>39.122974285714285</c:v>
                  </c:pt>
                  <c:pt idx="86">
                    <c:v>43.35519142857143</c:v>
                  </c:pt>
                  <c:pt idx="87">
                    <c:v>38.204975714285716</c:v>
                  </c:pt>
                  <c:pt idx="88">
                    <c:v>42.596464285714291</c:v>
                  </c:pt>
                  <c:pt idx="89">
                    <c:v>38.404742857142864</c:v>
                  </c:pt>
                  <c:pt idx="90">
                    <c:v>42.016248571428569</c:v>
                  </c:pt>
                  <c:pt idx="91">
                    <c:v>36.790857142857142</c:v>
                  </c:pt>
                  <c:pt idx="92">
                    <c:v>40.675477142857147</c:v>
                  </c:pt>
                  <c:pt idx="93">
                    <c:v>36.819662857142859</c:v>
                  </c:pt>
                  <c:pt idx="94">
                    <c:v>39.504829999999998</c:v>
                  </c:pt>
                  <c:pt idx="95">
                    <c:v>38.933237142857145</c:v>
                  </c:pt>
                  <c:pt idx="96">
                    <c:v>42.62276428571429</c:v>
                  </c:pt>
                  <c:pt idx="97">
                    <c:v>40.730217142857143</c:v>
                  </c:pt>
                  <c:pt idx="98">
                    <c:v>44.357402857142858</c:v>
                  </c:pt>
                  <c:pt idx="99">
                    <c:v>38.685670000000002</c:v>
                  </c:pt>
                </c:numCache>
              </c:numRef>
            </c:plus>
            <c:minus>
              <c:numRef>
                <c:f>'Raspberry Pi'!$K$25:$K$124</c:f>
                <c:numCache>
                  <c:formatCode>General</c:formatCode>
                  <c:ptCount val="100"/>
                  <c:pt idx="0">
                    <c:v>2.0048914285714288</c:v>
                  </c:pt>
                  <c:pt idx="1">
                    <c:v>9.5319657142857146</c:v>
                  </c:pt>
                  <c:pt idx="2">
                    <c:v>13.479607142857143</c:v>
                  </c:pt>
                  <c:pt idx="3">
                    <c:v>14.440835714285715</c:v>
                  </c:pt>
                  <c:pt idx="4">
                    <c:v>18.72542142857143</c:v>
                  </c:pt>
                  <c:pt idx="5">
                    <c:v>20.778392857142858</c:v>
                  </c:pt>
                  <c:pt idx="6">
                    <c:v>21.271005714285717</c:v>
                  </c:pt>
                  <c:pt idx="7">
                    <c:v>21.532491428571429</c:v>
                  </c:pt>
                  <c:pt idx="8">
                    <c:v>26.48668142857143</c:v>
                  </c:pt>
                  <c:pt idx="9">
                    <c:v>24.998105714285717</c:v>
                  </c:pt>
                  <c:pt idx="10">
                    <c:v>27.417482857142858</c:v>
                  </c:pt>
                  <c:pt idx="11">
                    <c:v>28.09375</c:v>
                  </c:pt>
                  <c:pt idx="12">
                    <c:v>29.643157142857145</c:v>
                  </c:pt>
                  <c:pt idx="13">
                    <c:v>26.927252857142861</c:v>
                  </c:pt>
                  <c:pt idx="14">
                    <c:v>27.634325714285719</c:v>
                  </c:pt>
                  <c:pt idx="15">
                    <c:v>29.609120000000001</c:v>
                  </c:pt>
                  <c:pt idx="16">
                    <c:v>35.744407142857142</c:v>
                  </c:pt>
                  <c:pt idx="17">
                    <c:v>30.19858428571429</c:v>
                  </c:pt>
                  <c:pt idx="18">
                    <c:v>35.546838571428573</c:v>
                  </c:pt>
                  <c:pt idx="19">
                    <c:v>32.106051428571433</c:v>
                  </c:pt>
                  <c:pt idx="20">
                    <c:v>36.048780000000001</c:v>
                  </c:pt>
                  <c:pt idx="21">
                    <c:v>31.431528571428572</c:v>
                  </c:pt>
                  <c:pt idx="22">
                    <c:v>32.699167142857149</c:v>
                  </c:pt>
                  <c:pt idx="23">
                    <c:v>32.197502857142858</c:v>
                  </c:pt>
                  <c:pt idx="24">
                    <c:v>35.016017142857145</c:v>
                  </c:pt>
                  <c:pt idx="25">
                    <c:v>31.312835714285715</c:v>
                  </c:pt>
                  <c:pt idx="26">
                    <c:v>33.976768571428572</c:v>
                  </c:pt>
                  <c:pt idx="27">
                    <c:v>29.702687142857144</c:v>
                  </c:pt>
                  <c:pt idx="28">
                    <c:v>32.192564285714283</c:v>
                  </c:pt>
                  <c:pt idx="29">
                    <c:v>28.74522142857143</c:v>
                  </c:pt>
                  <c:pt idx="30">
                    <c:v>30.678041428571429</c:v>
                  </c:pt>
                  <c:pt idx="31">
                    <c:v>30.874739999999999</c:v>
                  </c:pt>
                  <c:pt idx="32">
                    <c:v>36.978749999999998</c:v>
                  </c:pt>
                  <c:pt idx="33">
                    <c:v>33.692105714285717</c:v>
                  </c:pt>
                  <c:pt idx="34">
                    <c:v>39.292279999999998</c:v>
                  </c:pt>
                  <c:pt idx="35">
                    <c:v>34.419874285714286</c:v>
                  </c:pt>
                  <c:pt idx="36">
                    <c:v>39.606264285714289</c:v>
                  </c:pt>
                  <c:pt idx="37">
                    <c:v>34.569790000000005</c:v>
                  </c:pt>
                  <c:pt idx="38">
                    <c:v>39.935388571428568</c:v>
                  </c:pt>
                  <c:pt idx="39">
                    <c:v>36.105627142857145</c:v>
                  </c:pt>
                  <c:pt idx="40">
                    <c:v>41.270004285714286</c:v>
                  </c:pt>
                  <c:pt idx="41">
                    <c:v>36.030465714285718</c:v>
                  </c:pt>
                  <c:pt idx="42">
                    <c:v>40.757491428571434</c:v>
                  </c:pt>
                  <c:pt idx="43">
                    <c:v>34.11600571428572</c:v>
                  </c:pt>
                  <c:pt idx="44">
                    <c:v>38.557180000000002</c:v>
                  </c:pt>
                  <c:pt idx="45">
                    <c:v>33.192140000000002</c:v>
                  </c:pt>
                  <c:pt idx="46">
                    <c:v>36.470482857142855</c:v>
                  </c:pt>
                  <c:pt idx="47">
                    <c:v>35.310604285714291</c:v>
                  </c:pt>
                  <c:pt idx="48">
                    <c:v>40.380402857142862</c:v>
                  </c:pt>
                  <c:pt idx="49">
                    <c:v>36.974807142857145</c:v>
                  </c:pt>
                  <c:pt idx="50">
                    <c:v>40.991211428571432</c:v>
                  </c:pt>
                  <c:pt idx="51">
                    <c:v>34.07346857142857</c:v>
                  </c:pt>
                  <c:pt idx="52">
                    <c:v>38.658882857142856</c:v>
                  </c:pt>
                  <c:pt idx="53">
                    <c:v>34.36298142857143</c:v>
                  </c:pt>
                  <c:pt idx="54">
                    <c:v>37.817284285714287</c:v>
                  </c:pt>
                  <c:pt idx="55">
                    <c:v>33.034487142857145</c:v>
                  </c:pt>
                  <c:pt idx="56">
                    <c:v>37.301384285714292</c:v>
                  </c:pt>
                  <c:pt idx="57">
                    <c:v>33.578871428571432</c:v>
                  </c:pt>
                  <c:pt idx="58">
                    <c:v>36.722634285714285</c:v>
                  </c:pt>
                  <c:pt idx="59">
                    <c:v>30.956212857142859</c:v>
                  </c:pt>
                  <c:pt idx="60">
                    <c:v>35.077645714285715</c:v>
                  </c:pt>
                  <c:pt idx="61">
                    <c:v>31.93066428571429</c:v>
                  </c:pt>
                  <c:pt idx="62">
                    <c:v>34.762875714285713</c:v>
                  </c:pt>
                  <c:pt idx="63">
                    <c:v>34.672049999999999</c:v>
                  </c:pt>
                  <c:pt idx="64">
                    <c:v>40.657097142857147</c:v>
                  </c:pt>
                  <c:pt idx="65">
                    <c:v>37.740052857142864</c:v>
                  </c:pt>
                  <c:pt idx="66">
                    <c:v>43.602732857142861</c:v>
                  </c:pt>
                  <c:pt idx="67">
                    <c:v>37.118758571428572</c:v>
                  </c:pt>
                  <c:pt idx="68">
                    <c:v>42.482982857142865</c:v>
                  </c:pt>
                  <c:pt idx="69">
                    <c:v>39.157721428571435</c:v>
                  </c:pt>
                  <c:pt idx="70">
                    <c:v>45.186041428571428</c:v>
                  </c:pt>
                  <c:pt idx="71">
                    <c:v>38.504108571428574</c:v>
                  </c:pt>
                  <c:pt idx="72">
                    <c:v>43.812361428571428</c:v>
                  </c:pt>
                  <c:pt idx="73">
                    <c:v>39.037558571428576</c:v>
                  </c:pt>
                  <c:pt idx="74">
                    <c:v>43.809231428571429</c:v>
                  </c:pt>
                  <c:pt idx="75">
                    <c:v>38.673472857142862</c:v>
                  </c:pt>
                  <c:pt idx="76">
                    <c:v>43.584417142857141</c:v>
                  </c:pt>
                  <c:pt idx="77">
                    <c:v>38.46630714285714</c:v>
                  </c:pt>
                  <c:pt idx="78">
                    <c:v>43.032851428571433</c:v>
                  </c:pt>
                  <c:pt idx="79">
                    <c:v>39.217184285714289</c:v>
                  </c:pt>
                  <c:pt idx="80">
                    <c:v>43.792231428571426</c:v>
                  </c:pt>
                  <c:pt idx="81">
                    <c:v>41.071888571428573</c:v>
                  </c:pt>
                  <c:pt idx="82">
                    <c:v>45.461641428571433</c:v>
                  </c:pt>
                  <c:pt idx="83">
                    <c:v>38.75208428571429</c:v>
                  </c:pt>
                  <c:pt idx="84">
                    <c:v>42.913137142857146</c:v>
                  </c:pt>
                  <c:pt idx="85">
                    <c:v>39.122974285714285</c:v>
                  </c:pt>
                  <c:pt idx="86">
                    <c:v>43.35519142857143</c:v>
                  </c:pt>
                  <c:pt idx="87">
                    <c:v>38.204975714285716</c:v>
                  </c:pt>
                  <c:pt idx="88">
                    <c:v>42.596464285714291</c:v>
                  </c:pt>
                  <c:pt idx="89">
                    <c:v>38.404742857142864</c:v>
                  </c:pt>
                  <c:pt idx="90">
                    <c:v>42.016248571428569</c:v>
                  </c:pt>
                  <c:pt idx="91">
                    <c:v>36.790857142857142</c:v>
                  </c:pt>
                  <c:pt idx="92">
                    <c:v>40.675477142857147</c:v>
                  </c:pt>
                  <c:pt idx="93">
                    <c:v>36.819662857142859</c:v>
                  </c:pt>
                  <c:pt idx="94">
                    <c:v>39.504829999999998</c:v>
                  </c:pt>
                  <c:pt idx="95">
                    <c:v>38.933237142857145</c:v>
                  </c:pt>
                  <c:pt idx="96">
                    <c:v>42.62276428571429</c:v>
                  </c:pt>
                  <c:pt idx="97">
                    <c:v>40.730217142857143</c:v>
                  </c:pt>
                  <c:pt idx="98">
                    <c:v>44.357402857142858</c:v>
                  </c:pt>
                  <c:pt idx="99">
                    <c:v>38.685670000000002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'Raspberry Pi'!$B$25:$B$124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'Raspberry Pi'!$J$25:$J$124</c:f>
              <c:numCache>
                <c:formatCode>General</c:formatCode>
                <c:ptCount val="100"/>
                <c:pt idx="0">
                  <c:v>71.428571428571431</c:v>
                </c:pt>
                <c:pt idx="1">
                  <c:v>125.71428571428572</c:v>
                </c:pt>
                <c:pt idx="2">
                  <c:v>151.42857142857144</c:v>
                </c:pt>
                <c:pt idx="3">
                  <c:v>180</c:v>
                </c:pt>
                <c:pt idx="4">
                  <c:v>192.85714285714286</c:v>
                </c:pt>
                <c:pt idx="5">
                  <c:v>200</c:v>
                </c:pt>
                <c:pt idx="6">
                  <c:v>210</c:v>
                </c:pt>
                <c:pt idx="7">
                  <c:v>230.00000000000003</c:v>
                </c:pt>
                <c:pt idx="8">
                  <c:v>237.14285714285717</c:v>
                </c:pt>
                <c:pt idx="9">
                  <c:v>241.42857142857144</c:v>
                </c:pt>
                <c:pt idx="10">
                  <c:v>248.57142857142858</c:v>
                </c:pt>
                <c:pt idx="11">
                  <c:v>262.85714285714289</c:v>
                </c:pt>
                <c:pt idx="12">
                  <c:v>262.85714285714289</c:v>
                </c:pt>
                <c:pt idx="13">
                  <c:v>264.28571428571428</c:v>
                </c:pt>
                <c:pt idx="14">
                  <c:v>267.14285714285717</c:v>
                </c:pt>
                <c:pt idx="15">
                  <c:v>290</c:v>
                </c:pt>
                <c:pt idx="16">
                  <c:v>288.57142857142861</c:v>
                </c:pt>
                <c:pt idx="17">
                  <c:v>290</c:v>
                </c:pt>
                <c:pt idx="18">
                  <c:v>290</c:v>
                </c:pt>
                <c:pt idx="19">
                  <c:v>302.85714285714289</c:v>
                </c:pt>
                <c:pt idx="20">
                  <c:v>300</c:v>
                </c:pt>
                <c:pt idx="21">
                  <c:v>298.57142857142861</c:v>
                </c:pt>
                <c:pt idx="22">
                  <c:v>298.57142857142861</c:v>
                </c:pt>
                <c:pt idx="23">
                  <c:v>321.42857142857144</c:v>
                </c:pt>
                <c:pt idx="24">
                  <c:v>318.57142857142861</c:v>
                </c:pt>
                <c:pt idx="25">
                  <c:v>318.57142857142861</c:v>
                </c:pt>
                <c:pt idx="26">
                  <c:v>317.14285714285717</c:v>
                </c:pt>
                <c:pt idx="27">
                  <c:v>325.71428571428572</c:v>
                </c:pt>
                <c:pt idx="28">
                  <c:v>322.85714285714289</c:v>
                </c:pt>
                <c:pt idx="29">
                  <c:v>320</c:v>
                </c:pt>
                <c:pt idx="30">
                  <c:v>315.71428571428572</c:v>
                </c:pt>
                <c:pt idx="31">
                  <c:v>340</c:v>
                </c:pt>
                <c:pt idx="32">
                  <c:v>335.71428571428572</c:v>
                </c:pt>
                <c:pt idx="33">
                  <c:v>338.57142857142861</c:v>
                </c:pt>
                <c:pt idx="34">
                  <c:v>337.14285714285717</c:v>
                </c:pt>
                <c:pt idx="35">
                  <c:v>347.14285714285717</c:v>
                </c:pt>
                <c:pt idx="36">
                  <c:v>342.85714285714289</c:v>
                </c:pt>
                <c:pt idx="37">
                  <c:v>342.85714285714289</c:v>
                </c:pt>
                <c:pt idx="38">
                  <c:v>340</c:v>
                </c:pt>
                <c:pt idx="39">
                  <c:v>357.14285714285717</c:v>
                </c:pt>
                <c:pt idx="40">
                  <c:v>354.28571428571433</c:v>
                </c:pt>
                <c:pt idx="41">
                  <c:v>352.85714285714289</c:v>
                </c:pt>
                <c:pt idx="42">
                  <c:v>348.57142857142861</c:v>
                </c:pt>
                <c:pt idx="43">
                  <c:v>357.14285714285717</c:v>
                </c:pt>
                <c:pt idx="44">
                  <c:v>354.28571428571433</c:v>
                </c:pt>
                <c:pt idx="45">
                  <c:v>350</c:v>
                </c:pt>
                <c:pt idx="46">
                  <c:v>345.71428571428572</c:v>
                </c:pt>
                <c:pt idx="47">
                  <c:v>367.14285714285717</c:v>
                </c:pt>
                <c:pt idx="48">
                  <c:v>361.42857142857144</c:v>
                </c:pt>
                <c:pt idx="49">
                  <c:v>362.85714285714289</c:v>
                </c:pt>
                <c:pt idx="50">
                  <c:v>360</c:v>
                </c:pt>
                <c:pt idx="51">
                  <c:v>368.57142857142861</c:v>
                </c:pt>
                <c:pt idx="52">
                  <c:v>364.28571428571433</c:v>
                </c:pt>
                <c:pt idx="53">
                  <c:v>362.85714285714289</c:v>
                </c:pt>
                <c:pt idx="54">
                  <c:v>360</c:v>
                </c:pt>
                <c:pt idx="55">
                  <c:v>374.28571428571433</c:v>
                </c:pt>
                <c:pt idx="56">
                  <c:v>370</c:v>
                </c:pt>
                <c:pt idx="57">
                  <c:v>370</c:v>
                </c:pt>
                <c:pt idx="58">
                  <c:v>364.28571428571433</c:v>
                </c:pt>
                <c:pt idx="59">
                  <c:v>372.85714285714289</c:v>
                </c:pt>
                <c:pt idx="60">
                  <c:v>367.14285714285717</c:v>
                </c:pt>
                <c:pt idx="61">
                  <c:v>365.71428571428572</c:v>
                </c:pt>
                <c:pt idx="62">
                  <c:v>360</c:v>
                </c:pt>
                <c:pt idx="63">
                  <c:v>384.28571428571433</c:v>
                </c:pt>
                <c:pt idx="64">
                  <c:v>378.57142857142861</c:v>
                </c:pt>
                <c:pt idx="65">
                  <c:v>378.57142857142861</c:v>
                </c:pt>
                <c:pt idx="66">
                  <c:v>375.71428571428572</c:v>
                </c:pt>
                <c:pt idx="67">
                  <c:v>385.71428571428572</c:v>
                </c:pt>
                <c:pt idx="68">
                  <c:v>380</c:v>
                </c:pt>
                <c:pt idx="69">
                  <c:v>381.42857142857144</c:v>
                </c:pt>
                <c:pt idx="70">
                  <c:v>378.57142857142861</c:v>
                </c:pt>
                <c:pt idx="71">
                  <c:v>394.28571428571433</c:v>
                </c:pt>
                <c:pt idx="72">
                  <c:v>387.14285714285717</c:v>
                </c:pt>
                <c:pt idx="73">
                  <c:v>388.57142857142861</c:v>
                </c:pt>
                <c:pt idx="74">
                  <c:v>382.85714285714289</c:v>
                </c:pt>
                <c:pt idx="75">
                  <c:v>392.85714285714289</c:v>
                </c:pt>
                <c:pt idx="76">
                  <c:v>387.14285714285717</c:v>
                </c:pt>
                <c:pt idx="77">
                  <c:v>385.71428571428572</c:v>
                </c:pt>
                <c:pt idx="78">
                  <c:v>382.85714285714289</c:v>
                </c:pt>
                <c:pt idx="79">
                  <c:v>401.42857142857144</c:v>
                </c:pt>
                <c:pt idx="80">
                  <c:v>397.14285714285717</c:v>
                </c:pt>
                <c:pt idx="81">
                  <c:v>397.14285714285717</c:v>
                </c:pt>
                <c:pt idx="82">
                  <c:v>392.85714285714289</c:v>
                </c:pt>
                <c:pt idx="83">
                  <c:v>401.42857142857144</c:v>
                </c:pt>
                <c:pt idx="84">
                  <c:v>395.71428571428572</c:v>
                </c:pt>
                <c:pt idx="85">
                  <c:v>394.28571428571433</c:v>
                </c:pt>
                <c:pt idx="86">
                  <c:v>390</c:v>
                </c:pt>
                <c:pt idx="87">
                  <c:v>405.71428571428572</c:v>
                </c:pt>
                <c:pt idx="88">
                  <c:v>400</c:v>
                </c:pt>
                <c:pt idx="89">
                  <c:v>398.57142857142861</c:v>
                </c:pt>
                <c:pt idx="90">
                  <c:v>392.85714285714289</c:v>
                </c:pt>
                <c:pt idx="91">
                  <c:v>401.42857142857144</c:v>
                </c:pt>
                <c:pt idx="92">
                  <c:v>397.14285714285717</c:v>
                </c:pt>
                <c:pt idx="93">
                  <c:v>394.28571428571433</c:v>
                </c:pt>
                <c:pt idx="94">
                  <c:v>388.57142857142861</c:v>
                </c:pt>
                <c:pt idx="95">
                  <c:v>411.42857142857144</c:v>
                </c:pt>
                <c:pt idx="96">
                  <c:v>404.28571428571433</c:v>
                </c:pt>
                <c:pt idx="97">
                  <c:v>405.71428571428572</c:v>
                </c:pt>
                <c:pt idx="98">
                  <c:v>400</c:v>
                </c:pt>
                <c:pt idx="99">
                  <c:v>411.42857142857144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5E-4879-A216-585137ADA9AD}"/>
            </c:ext>
          </c:extLst>
        </c:ser>
        <c:ser>
          <c:idx val="1"/>
          <c:order val="2"/>
          <c:tx>
            <c:v>Maximum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'Raspberry Pi'!$B$25:$B$124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'Raspberry Pi'!$I$25:$I$124</c:f>
              <c:numCache>
                <c:formatCode>General</c:formatCode>
                <c:ptCount val="100"/>
                <c:pt idx="0">
                  <c:v>271.42857142857144</c:v>
                </c:pt>
                <c:pt idx="1">
                  <c:v>680</c:v>
                </c:pt>
                <c:pt idx="2">
                  <c:v>210</c:v>
                </c:pt>
                <c:pt idx="3">
                  <c:v>251.42857142857144</c:v>
                </c:pt>
                <c:pt idx="4">
                  <c:v>262.85714285714289</c:v>
                </c:pt>
                <c:pt idx="5">
                  <c:v>290</c:v>
                </c:pt>
                <c:pt idx="6">
                  <c:v>305.71428571428572</c:v>
                </c:pt>
                <c:pt idx="7">
                  <c:v>318.57142857142861</c:v>
                </c:pt>
                <c:pt idx="8">
                  <c:v>340</c:v>
                </c:pt>
                <c:pt idx="9">
                  <c:v>344.28571428571433</c:v>
                </c:pt>
                <c:pt idx="10">
                  <c:v>370</c:v>
                </c:pt>
                <c:pt idx="11">
                  <c:v>368.57142857142861</c:v>
                </c:pt>
                <c:pt idx="12">
                  <c:v>378.57142857142861</c:v>
                </c:pt>
                <c:pt idx="13">
                  <c:v>372.85714285714289</c:v>
                </c:pt>
                <c:pt idx="14">
                  <c:v>382.85714285714289</c:v>
                </c:pt>
                <c:pt idx="15">
                  <c:v>407.14285714285717</c:v>
                </c:pt>
                <c:pt idx="16">
                  <c:v>438.57142857142861</c:v>
                </c:pt>
                <c:pt idx="17">
                  <c:v>440</c:v>
                </c:pt>
                <c:pt idx="18">
                  <c:v>427.14285714285717</c:v>
                </c:pt>
                <c:pt idx="19">
                  <c:v>417.14285714285717</c:v>
                </c:pt>
                <c:pt idx="20">
                  <c:v>434.28571428571433</c:v>
                </c:pt>
                <c:pt idx="21">
                  <c:v>412.85714285714289</c:v>
                </c:pt>
                <c:pt idx="22">
                  <c:v>428.57142857142861</c:v>
                </c:pt>
                <c:pt idx="23">
                  <c:v>444.28571428571433</c:v>
                </c:pt>
                <c:pt idx="24">
                  <c:v>448.57142857142861</c:v>
                </c:pt>
                <c:pt idx="25">
                  <c:v>457.14285714285717</c:v>
                </c:pt>
                <c:pt idx="26">
                  <c:v>437.14285714285717</c:v>
                </c:pt>
                <c:pt idx="27">
                  <c:v>471.42857142857144</c:v>
                </c:pt>
                <c:pt idx="28">
                  <c:v>451.42857142857144</c:v>
                </c:pt>
                <c:pt idx="29">
                  <c:v>437.14285714285717</c:v>
                </c:pt>
                <c:pt idx="30">
                  <c:v>450.00000000000006</c:v>
                </c:pt>
                <c:pt idx="31">
                  <c:v>472.85714285714289</c:v>
                </c:pt>
                <c:pt idx="32">
                  <c:v>477.14285714285717</c:v>
                </c:pt>
                <c:pt idx="33">
                  <c:v>467.14285714285717</c:v>
                </c:pt>
                <c:pt idx="34">
                  <c:v>481.42857142857144</c:v>
                </c:pt>
                <c:pt idx="35">
                  <c:v>475.71428571428572</c:v>
                </c:pt>
                <c:pt idx="36">
                  <c:v>492.85714285714289</c:v>
                </c:pt>
                <c:pt idx="37">
                  <c:v>475.71428571428572</c:v>
                </c:pt>
                <c:pt idx="38">
                  <c:v>520</c:v>
                </c:pt>
                <c:pt idx="39">
                  <c:v>481.42857142857144</c:v>
                </c:pt>
                <c:pt idx="40">
                  <c:v>508.57142857142861</c:v>
                </c:pt>
                <c:pt idx="41">
                  <c:v>495.71428571428572</c:v>
                </c:pt>
                <c:pt idx="42">
                  <c:v>512.85714285714289</c:v>
                </c:pt>
                <c:pt idx="43">
                  <c:v>474.28571428571433</c:v>
                </c:pt>
                <c:pt idx="44">
                  <c:v>495.71428571428572</c:v>
                </c:pt>
                <c:pt idx="45">
                  <c:v>487.14285714285717</c:v>
                </c:pt>
                <c:pt idx="46">
                  <c:v>492.85714285714289</c:v>
                </c:pt>
                <c:pt idx="47">
                  <c:v>505.71428571428572</c:v>
                </c:pt>
                <c:pt idx="48">
                  <c:v>531.42857142857144</c:v>
                </c:pt>
                <c:pt idx="49">
                  <c:v>504.28571428571433</c:v>
                </c:pt>
                <c:pt idx="50">
                  <c:v>520</c:v>
                </c:pt>
                <c:pt idx="51">
                  <c:v>528.57142857142856</c:v>
                </c:pt>
                <c:pt idx="52">
                  <c:v>510.00000000000006</c:v>
                </c:pt>
                <c:pt idx="53">
                  <c:v>508.57142857142861</c:v>
                </c:pt>
                <c:pt idx="54">
                  <c:v>512.85714285714289</c:v>
                </c:pt>
                <c:pt idx="55">
                  <c:v>527.14285714285722</c:v>
                </c:pt>
                <c:pt idx="56">
                  <c:v>511.42857142857144</c:v>
                </c:pt>
                <c:pt idx="57">
                  <c:v>505.71428571428572</c:v>
                </c:pt>
                <c:pt idx="58">
                  <c:v>504.28571428571433</c:v>
                </c:pt>
                <c:pt idx="59">
                  <c:v>504.28571428571433</c:v>
                </c:pt>
                <c:pt idx="60">
                  <c:v>531.42857142857144</c:v>
                </c:pt>
                <c:pt idx="61">
                  <c:v>515.71428571428578</c:v>
                </c:pt>
                <c:pt idx="62">
                  <c:v>512.85714285714289</c:v>
                </c:pt>
                <c:pt idx="63">
                  <c:v>540</c:v>
                </c:pt>
                <c:pt idx="64">
                  <c:v>541.42857142857144</c:v>
                </c:pt>
                <c:pt idx="65">
                  <c:v>537.14285714285722</c:v>
                </c:pt>
                <c:pt idx="66">
                  <c:v>547.14285714285722</c:v>
                </c:pt>
                <c:pt idx="67">
                  <c:v>530</c:v>
                </c:pt>
                <c:pt idx="68">
                  <c:v>567.14285714285722</c:v>
                </c:pt>
                <c:pt idx="69">
                  <c:v>567.14285714285722</c:v>
                </c:pt>
                <c:pt idx="70">
                  <c:v>571.42857142857144</c:v>
                </c:pt>
                <c:pt idx="71">
                  <c:v>545.71428571428578</c:v>
                </c:pt>
                <c:pt idx="72">
                  <c:v>570</c:v>
                </c:pt>
                <c:pt idx="73">
                  <c:v>544.28571428571433</c:v>
                </c:pt>
                <c:pt idx="74">
                  <c:v>560</c:v>
                </c:pt>
                <c:pt idx="75">
                  <c:v>538.57142857142856</c:v>
                </c:pt>
                <c:pt idx="76">
                  <c:v>571.42857142857144</c:v>
                </c:pt>
                <c:pt idx="77">
                  <c:v>532.85714285714289</c:v>
                </c:pt>
                <c:pt idx="78">
                  <c:v>554.28571428571433</c:v>
                </c:pt>
                <c:pt idx="79">
                  <c:v>547.14285714285722</c:v>
                </c:pt>
                <c:pt idx="80">
                  <c:v>580</c:v>
                </c:pt>
                <c:pt idx="81">
                  <c:v>561.42857142857144</c:v>
                </c:pt>
                <c:pt idx="82">
                  <c:v>562.85714285714289</c:v>
                </c:pt>
                <c:pt idx="83">
                  <c:v>551.42857142857144</c:v>
                </c:pt>
                <c:pt idx="84">
                  <c:v>558.57142857142856</c:v>
                </c:pt>
                <c:pt idx="85">
                  <c:v>545.71428571428578</c:v>
                </c:pt>
                <c:pt idx="86">
                  <c:v>577.14285714285722</c:v>
                </c:pt>
                <c:pt idx="87">
                  <c:v>557.14285714285722</c:v>
                </c:pt>
                <c:pt idx="88">
                  <c:v>565.71428571428578</c:v>
                </c:pt>
                <c:pt idx="89">
                  <c:v>538.57142857142856</c:v>
                </c:pt>
                <c:pt idx="90">
                  <c:v>591.42857142857144</c:v>
                </c:pt>
                <c:pt idx="91">
                  <c:v>571.42857142857144</c:v>
                </c:pt>
                <c:pt idx="92">
                  <c:v>560</c:v>
                </c:pt>
                <c:pt idx="93">
                  <c:v>582.85714285714289</c:v>
                </c:pt>
                <c:pt idx="94">
                  <c:v>551.42857142857144</c:v>
                </c:pt>
                <c:pt idx="95">
                  <c:v>567.14285714285722</c:v>
                </c:pt>
                <c:pt idx="96">
                  <c:v>580</c:v>
                </c:pt>
                <c:pt idx="97">
                  <c:v>584.28571428571433</c:v>
                </c:pt>
                <c:pt idx="98">
                  <c:v>590</c:v>
                </c:pt>
                <c:pt idx="99">
                  <c:v>570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35E-4879-A216-585137ADA9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985568"/>
        <c:axId val="1359987232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'Intel Bare-Metal'!$B$25:$B$124</c15:sqref>
                        </c15:formulaRef>
                      </c:ext>
                    </c:extLst>
                    <c:numCache>
                      <c:formatCode>General</c:formatCode>
                      <c:ptCount val="10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'Intel Bare-Metal'!$F$25:$F$124</c15:sqref>
                        </c15:formulaRef>
                      </c:ext>
                    </c:extLst>
                    <c:numCache>
                      <c:formatCode>General</c:formatCode>
                      <c:ptCount val="100"/>
                      <c:pt idx="0">
                        <c:v>24.913105000000002</c:v>
                      </c:pt>
                      <c:pt idx="1">
                        <c:v>34.172936999999997</c:v>
                      </c:pt>
                      <c:pt idx="2">
                        <c:v>35.304786999999997</c:v>
                      </c:pt>
                      <c:pt idx="3">
                        <c:v>37.807206000000001</c:v>
                      </c:pt>
                      <c:pt idx="4">
                        <c:v>46.813040999999998</c:v>
                      </c:pt>
                      <c:pt idx="5">
                        <c:v>46.856726000000002</c:v>
                      </c:pt>
                      <c:pt idx="6">
                        <c:v>56.012490999999997</c:v>
                      </c:pt>
                      <c:pt idx="7">
                        <c:v>52.515025999999999</c:v>
                      </c:pt>
                      <c:pt idx="8">
                        <c:v>58.704405000000001</c:v>
                      </c:pt>
                      <c:pt idx="9">
                        <c:v>56.500258000000002</c:v>
                      </c:pt>
                      <c:pt idx="10">
                        <c:v>68.070639999999997</c:v>
                      </c:pt>
                      <c:pt idx="11">
                        <c:v>56.30341</c:v>
                      </c:pt>
                      <c:pt idx="12">
                        <c:v>67.571449999999999</c:v>
                      </c:pt>
                      <c:pt idx="13">
                        <c:v>61.380752999999999</c:v>
                      </c:pt>
                      <c:pt idx="14">
                        <c:v>74.564897999999999</c:v>
                      </c:pt>
                      <c:pt idx="15">
                        <c:v>66.900631000000004</c:v>
                      </c:pt>
                      <c:pt idx="16">
                        <c:v>71.020662000000002</c:v>
                      </c:pt>
                      <c:pt idx="17">
                        <c:v>68.303112999999996</c:v>
                      </c:pt>
                      <c:pt idx="18">
                        <c:v>77.215299000000002</c:v>
                      </c:pt>
                      <c:pt idx="19">
                        <c:v>64.576106999999993</c:v>
                      </c:pt>
                      <c:pt idx="20">
                        <c:v>75.355206999999993</c:v>
                      </c:pt>
                      <c:pt idx="21">
                        <c:v>69.625851999999995</c:v>
                      </c:pt>
                      <c:pt idx="22">
                        <c:v>78.864391999999995</c:v>
                      </c:pt>
                      <c:pt idx="23">
                        <c:v>72.434870000000004</c:v>
                      </c:pt>
                      <c:pt idx="24">
                        <c:v>76.914381000000006</c:v>
                      </c:pt>
                      <c:pt idx="25">
                        <c:v>72.844826999999995</c:v>
                      </c:pt>
                      <c:pt idx="26">
                        <c:v>81.645810999999995</c:v>
                      </c:pt>
                      <c:pt idx="27">
                        <c:v>72.559286</c:v>
                      </c:pt>
                      <c:pt idx="28">
                        <c:v>80.395836000000003</c:v>
                      </c:pt>
                      <c:pt idx="29">
                        <c:v>77.122846999999993</c:v>
                      </c:pt>
                      <c:pt idx="30">
                        <c:v>86.630300000000005</c:v>
                      </c:pt>
                      <c:pt idx="31">
                        <c:v>86.529878999999994</c:v>
                      </c:pt>
                      <c:pt idx="32">
                        <c:v>91.509767999999994</c:v>
                      </c:pt>
                      <c:pt idx="33">
                        <c:v>86.247485999999995</c:v>
                      </c:pt>
                      <c:pt idx="34">
                        <c:v>91.667578000000006</c:v>
                      </c:pt>
                      <c:pt idx="35">
                        <c:v>84.722932</c:v>
                      </c:pt>
                      <c:pt idx="36">
                        <c:v>87.275518000000005</c:v>
                      </c:pt>
                      <c:pt idx="37">
                        <c:v>85.104949000000005</c:v>
                      </c:pt>
                      <c:pt idx="38">
                        <c:v>91.839527000000004</c:v>
                      </c:pt>
                      <c:pt idx="39">
                        <c:v>82.898409999999998</c:v>
                      </c:pt>
                      <c:pt idx="40">
                        <c:v>87.997043000000005</c:v>
                      </c:pt>
                      <c:pt idx="41">
                        <c:v>85.971947</c:v>
                      </c:pt>
                      <c:pt idx="42">
                        <c:v>92.830029999999994</c:v>
                      </c:pt>
                      <c:pt idx="43">
                        <c:v>83.724911000000006</c:v>
                      </c:pt>
                      <c:pt idx="44">
                        <c:v>89.662482999999995</c:v>
                      </c:pt>
                      <c:pt idx="45">
                        <c:v>86.627688000000006</c:v>
                      </c:pt>
                      <c:pt idx="46">
                        <c:v>93.843339999999998</c:v>
                      </c:pt>
                      <c:pt idx="47">
                        <c:v>89.68074</c:v>
                      </c:pt>
                      <c:pt idx="48">
                        <c:v>93.488249999999994</c:v>
                      </c:pt>
                      <c:pt idx="49">
                        <c:v>90.104759000000001</c:v>
                      </c:pt>
                      <c:pt idx="50">
                        <c:v>98.116175999999996</c:v>
                      </c:pt>
                      <c:pt idx="51">
                        <c:v>88.495694999999998</c:v>
                      </c:pt>
                      <c:pt idx="52">
                        <c:v>96.284972999999994</c:v>
                      </c:pt>
                      <c:pt idx="53">
                        <c:v>93.404103000000006</c:v>
                      </c:pt>
                      <c:pt idx="54">
                        <c:v>96.289188999999993</c:v>
                      </c:pt>
                      <c:pt idx="55">
                        <c:v>90.743228999999999</c:v>
                      </c:pt>
                      <c:pt idx="56">
                        <c:v>96.367895000000004</c:v>
                      </c:pt>
                      <c:pt idx="57">
                        <c:v>93.880493999999999</c:v>
                      </c:pt>
                      <c:pt idx="58">
                        <c:v>99.668233999999998</c:v>
                      </c:pt>
                      <c:pt idx="59">
                        <c:v>92.918952000000004</c:v>
                      </c:pt>
                      <c:pt idx="60">
                        <c:v>94.785353000000001</c:v>
                      </c:pt>
                      <c:pt idx="61">
                        <c:v>95.737590999999995</c:v>
                      </c:pt>
                      <c:pt idx="62">
                        <c:v>102.974836</c:v>
                      </c:pt>
                      <c:pt idx="63">
                        <c:v>104.899153</c:v>
                      </c:pt>
                      <c:pt idx="64">
                        <c:v>104.425074</c:v>
                      </c:pt>
                      <c:pt idx="65">
                        <c:v>104.658928</c:v>
                      </c:pt>
                      <c:pt idx="66">
                        <c:v>108.71957</c:v>
                      </c:pt>
                      <c:pt idx="67">
                        <c:v>102.303849</c:v>
                      </c:pt>
                      <c:pt idx="68">
                        <c:v>104.627534</c:v>
                      </c:pt>
                      <c:pt idx="69">
                        <c:v>98.278837999999993</c:v>
                      </c:pt>
                      <c:pt idx="70">
                        <c:v>106.98954000000001</c:v>
                      </c:pt>
                      <c:pt idx="71">
                        <c:v>104.104753</c:v>
                      </c:pt>
                      <c:pt idx="72">
                        <c:v>105.693618</c:v>
                      </c:pt>
                      <c:pt idx="73">
                        <c:v>100.13369899999999</c:v>
                      </c:pt>
                      <c:pt idx="74">
                        <c:v>106.830673</c:v>
                      </c:pt>
                      <c:pt idx="75">
                        <c:v>101.090284</c:v>
                      </c:pt>
                      <c:pt idx="76">
                        <c:v>105.007402</c:v>
                      </c:pt>
                      <c:pt idx="77">
                        <c:v>98.659339000000003</c:v>
                      </c:pt>
                      <c:pt idx="78">
                        <c:v>102.248014</c:v>
                      </c:pt>
                      <c:pt idx="79">
                        <c:v>104.07316299999999</c:v>
                      </c:pt>
                      <c:pt idx="80">
                        <c:v>104.67885</c:v>
                      </c:pt>
                      <c:pt idx="81">
                        <c:v>100.450931</c:v>
                      </c:pt>
                      <c:pt idx="82">
                        <c:v>104.45843600000001</c:v>
                      </c:pt>
                      <c:pt idx="83">
                        <c:v>100.886838</c:v>
                      </c:pt>
                      <c:pt idx="84">
                        <c:v>103.70192900000001</c:v>
                      </c:pt>
                      <c:pt idx="85">
                        <c:v>101.221982</c:v>
                      </c:pt>
                      <c:pt idx="86">
                        <c:v>106.175338</c:v>
                      </c:pt>
                      <c:pt idx="87">
                        <c:v>102.679194</c:v>
                      </c:pt>
                      <c:pt idx="88">
                        <c:v>106.17469</c:v>
                      </c:pt>
                      <c:pt idx="89">
                        <c:v>101.178715</c:v>
                      </c:pt>
                      <c:pt idx="90">
                        <c:v>106.219633</c:v>
                      </c:pt>
                      <c:pt idx="91">
                        <c:v>101.65007</c:v>
                      </c:pt>
                      <c:pt idx="92">
                        <c:v>102.20217599999999</c:v>
                      </c:pt>
                      <c:pt idx="93">
                        <c:v>99.611729999999994</c:v>
                      </c:pt>
                      <c:pt idx="94">
                        <c:v>105.81313</c:v>
                      </c:pt>
                      <c:pt idx="95">
                        <c:v>106.755888</c:v>
                      </c:pt>
                      <c:pt idx="96">
                        <c:v>106.56970699999999</c:v>
                      </c:pt>
                      <c:pt idx="97">
                        <c:v>106.51597099999999</c:v>
                      </c:pt>
                      <c:pt idx="98">
                        <c:v>109.421261</c:v>
                      </c:pt>
                      <c:pt idx="99">
                        <c:v>100.421757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735E-4879-A216-585137ADA9AD}"/>
                  </c:ext>
                </c:extLst>
              </c15:ser>
            </c15:filteredScatterSeries>
          </c:ext>
        </c:extLst>
      </c:scatterChart>
      <c:valAx>
        <c:axId val="135998556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Queue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987232"/>
        <c:crosses val="autoZero"/>
        <c:crossBetween val="midCat"/>
        <c:minorUnit val="10"/>
      </c:valAx>
      <c:valAx>
        <c:axId val="135998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Elapsed</a:t>
                </a:r>
                <a:r>
                  <a:rPr lang="en-US" baseline="0"/>
                  <a:t> Time (ns)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985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061307961504813"/>
          <c:y val="5.7815689705453398E-4"/>
          <c:w val="0.415323509564627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3801399825022"/>
          <c:y val="6.986111111111111E-2"/>
          <c:w val="0.84719531933508307"/>
          <c:h val="0.75755358705161857"/>
        </c:manualLayout>
      </c:layout>
      <c:scatterChart>
        <c:scatterStyle val="lineMarker"/>
        <c:varyColors val="0"/>
        <c:ser>
          <c:idx val="0"/>
          <c:order val="0"/>
          <c:tx>
            <c:v>Minimum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'Intel Bare-Metal'!$B$25:$B$124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'Intel Bare-Metal'!$H$25:$H$124</c:f>
              <c:numCache>
                <c:formatCode>General</c:formatCode>
                <c:ptCount val="100"/>
                <c:pt idx="0">
                  <c:v>25.714285714285712</c:v>
                </c:pt>
                <c:pt idx="1">
                  <c:v>40</c:v>
                </c:pt>
                <c:pt idx="2">
                  <c:v>47.61904761904762</c:v>
                </c:pt>
                <c:pt idx="3">
                  <c:v>60.952380952380949</c:v>
                </c:pt>
                <c:pt idx="4">
                  <c:v>60.952380952380949</c:v>
                </c:pt>
                <c:pt idx="5">
                  <c:v>59.047619047619044</c:v>
                </c:pt>
                <c:pt idx="6">
                  <c:v>66.666666666666657</c:v>
                </c:pt>
                <c:pt idx="7">
                  <c:v>81.904761904761898</c:v>
                </c:pt>
                <c:pt idx="8">
                  <c:v>79.047619047619051</c:v>
                </c:pt>
                <c:pt idx="9">
                  <c:v>80.952380952380949</c:v>
                </c:pt>
                <c:pt idx="10">
                  <c:v>80</c:v>
                </c:pt>
                <c:pt idx="11">
                  <c:v>84.761904761904759</c:v>
                </c:pt>
                <c:pt idx="12">
                  <c:v>80.952380952380949</c:v>
                </c:pt>
                <c:pt idx="13">
                  <c:v>81.904761904761898</c:v>
                </c:pt>
                <c:pt idx="14">
                  <c:v>85.714285714285708</c:v>
                </c:pt>
                <c:pt idx="15">
                  <c:v>102.85714285714285</c:v>
                </c:pt>
                <c:pt idx="16">
                  <c:v>100</c:v>
                </c:pt>
                <c:pt idx="17">
                  <c:v>100</c:v>
                </c:pt>
                <c:pt idx="18">
                  <c:v>99.047619047619037</c:v>
                </c:pt>
                <c:pt idx="19">
                  <c:v>103.80952380952381</c:v>
                </c:pt>
                <c:pt idx="20">
                  <c:v>100.95238095238095</c:v>
                </c:pt>
                <c:pt idx="21">
                  <c:v>101.9047619047619</c:v>
                </c:pt>
                <c:pt idx="22">
                  <c:v>99.047619047619037</c:v>
                </c:pt>
                <c:pt idx="23">
                  <c:v>105.71428571428571</c:v>
                </c:pt>
                <c:pt idx="24">
                  <c:v>101.9047619047619</c:v>
                </c:pt>
                <c:pt idx="25">
                  <c:v>116.19047619047619</c:v>
                </c:pt>
                <c:pt idx="26">
                  <c:v>106.66666666666666</c:v>
                </c:pt>
                <c:pt idx="27">
                  <c:v>104.76190476190476</c:v>
                </c:pt>
                <c:pt idx="28">
                  <c:v>105.71428571428571</c:v>
                </c:pt>
                <c:pt idx="29">
                  <c:v>114.28571428571428</c:v>
                </c:pt>
                <c:pt idx="30">
                  <c:v>106.66666666666666</c:v>
                </c:pt>
                <c:pt idx="31">
                  <c:v>122.85714285714285</c:v>
                </c:pt>
                <c:pt idx="32">
                  <c:v>119.04761904761904</c:v>
                </c:pt>
                <c:pt idx="33">
                  <c:v>120</c:v>
                </c:pt>
                <c:pt idx="34">
                  <c:v>120</c:v>
                </c:pt>
                <c:pt idx="35">
                  <c:v>119.04761904761904</c:v>
                </c:pt>
                <c:pt idx="36">
                  <c:v>119.04761904761904</c:v>
                </c:pt>
                <c:pt idx="37">
                  <c:v>119.04761904761904</c:v>
                </c:pt>
                <c:pt idx="38">
                  <c:v>120</c:v>
                </c:pt>
                <c:pt idx="39">
                  <c:v>135.23809523809524</c:v>
                </c:pt>
                <c:pt idx="40">
                  <c:v>120.95238095238095</c:v>
                </c:pt>
                <c:pt idx="41">
                  <c:v>129.52380952380952</c:v>
                </c:pt>
                <c:pt idx="42">
                  <c:v>120</c:v>
                </c:pt>
                <c:pt idx="43">
                  <c:v>135.23809523809524</c:v>
                </c:pt>
                <c:pt idx="44">
                  <c:v>122.85714285714285</c:v>
                </c:pt>
                <c:pt idx="45">
                  <c:v>124.76190476190476</c:v>
                </c:pt>
                <c:pt idx="46">
                  <c:v>115.23809523809523</c:v>
                </c:pt>
                <c:pt idx="47">
                  <c:v>140</c:v>
                </c:pt>
                <c:pt idx="48">
                  <c:v>120.95238095238095</c:v>
                </c:pt>
                <c:pt idx="49">
                  <c:v>134.28571428571428</c:v>
                </c:pt>
                <c:pt idx="50">
                  <c:v>122.85714285714285</c:v>
                </c:pt>
                <c:pt idx="51">
                  <c:v>144.76190476190476</c:v>
                </c:pt>
                <c:pt idx="52">
                  <c:v>127.61904761904762</c:v>
                </c:pt>
                <c:pt idx="53">
                  <c:v>136.19047619047618</c:v>
                </c:pt>
                <c:pt idx="54">
                  <c:v>124.76190476190476</c:v>
                </c:pt>
                <c:pt idx="55">
                  <c:v>140</c:v>
                </c:pt>
                <c:pt idx="56">
                  <c:v>135.23809523809524</c:v>
                </c:pt>
                <c:pt idx="57">
                  <c:v>140.95238095238093</c:v>
                </c:pt>
                <c:pt idx="58">
                  <c:v>128.57142857142856</c:v>
                </c:pt>
                <c:pt idx="59">
                  <c:v>143.8095238095238</c:v>
                </c:pt>
                <c:pt idx="60">
                  <c:v>130.47619047619048</c:v>
                </c:pt>
                <c:pt idx="61">
                  <c:v>134.28571428571428</c:v>
                </c:pt>
                <c:pt idx="62">
                  <c:v>125.71428571428571</c:v>
                </c:pt>
                <c:pt idx="63">
                  <c:v>147.61904761904762</c:v>
                </c:pt>
                <c:pt idx="64">
                  <c:v>140</c:v>
                </c:pt>
                <c:pt idx="65">
                  <c:v>140.95238095238093</c:v>
                </c:pt>
                <c:pt idx="66">
                  <c:v>129.52380952380952</c:v>
                </c:pt>
                <c:pt idx="67">
                  <c:v>141.9047619047619</c:v>
                </c:pt>
                <c:pt idx="68">
                  <c:v>138.0952380952381</c:v>
                </c:pt>
                <c:pt idx="69">
                  <c:v>143.8095238095238</c:v>
                </c:pt>
                <c:pt idx="70">
                  <c:v>132.38095238095238</c:v>
                </c:pt>
                <c:pt idx="71">
                  <c:v>156.19047619047618</c:v>
                </c:pt>
                <c:pt idx="72">
                  <c:v>140</c:v>
                </c:pt>
                <c:pt idx="73">
                  <c:v>144.76190476190476</c:v>
                </c:pt>
                <c:pt idx="74">
                  <c:v>138.0952380952381</c:v>
                </c:pt>
                <c:pt idx="75">
                  <c:v>143.8095238095238</c:v>
                </c:pt>
                <c:pt idx="76">
                  <c:v>140.95238095238093</c:v>
                </c:pt>
                <c:pt idx="77">
                  <c:v>143.8095238095238</c:v>
                </c:pt>
                <c:pt idx="78">
                  <c:v>141.9047619047619</c:v>
                </c:pt>
                <c:pt idx="79">
                  <c:v>156.19047619047618</c:v>
                </c:pt>
                <c:pt idx="80">
                  <c:v>150.47619047619048</c:v>
                </c:pt>
                <c:pt idx="81">
                  <c:v>152.38095238095238</c:v>
                </c:pt>
                <c:pt idx="82">
                  <c:v>141.9047619047619</c:v>
                </c:pt>
                <c:pt idx="83">
                  <c:v>156.19047619047618</c:v>
                </c:pt>
                <c:pt idx="84">
                  <c:v>142.85714285714286</c:v>
                </c:pt>
                <c:pt idx="85">
                  <c:v>159.04761904761904</c:v>
                </c:pt>
                <c:pt idx="86">
                  <c:v>141.9047619047619</c:v>
                </c:pt>
                <c:pt idx="87">
                  <c:v>142.85714285714286</c:v>
                </c:pt>
                <c:pt idx="88">
                  <c:v>144.76190476190476</c:v>
                </c:pt>
                <c:pt idx="89">
                  <c:v>155.23809523809524</c:v>
                </c:pt>
                <c:pt idx="90">
                  <c:v>147.61904761904762</c:v>
                </c:pt>
                <c:pt idx="91">
                  <c:v>163.8095238095238</c:v>
                </c:pt>
                <c:pt idx="92">
                  <c:v>156.19047619047618</c:v>
                </c:pt>
                <c:pt idx="93">
                  <c:v>155.23809523809524</c:v>
                </c:pt>
                <c:pt idx="94">
                  <c:v>144.76190476190476</c:v>
                </c:pt>
                <c:pt idx="95">
                  <c:v>157.14285714285714</c:v>
                </c:pt>
                <c:pt idx="96">
                  <c:v>159.04761904761904</c:v>
                </c:pt>
                <c:pt idx="97">
                  <c:v>155.23809523809524</c:v>
                </c:pt>
                <c:pt idx="98">
                  <c:v>159.04761904761904</c:v>
                </c:pt>
                <c:pt idx="99">
                  <c:v>163.8095238095238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69-4675-B0CB-A80A785016CB}"/>
            </c:ext>
          </c:extLst>
        </c:ser>
        <c:ser>
          <c:idx val="2"/>
          <c:order val="1"/>
          <c:tx>
            <c:v>Mean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'Intel Bare-Metal'!$K$25:$K$124</c:f>
                <c:numCache>
                  <c:formatCode>General</c:formatCode>
                  <c:ptCount val="100"/>
                  <c:pt idx="0">
                    <c:v>11.863383333333333</c:v>
                  </c:pt>
                  <c:pt idx="1">
                    <c:v>16.272827142857142</c:v>
                  </c:pt>
                  <c:pt idx="2">
                    <c:v>16.81180333333333</c:v>
                  </c:pt>
                  <c:pt idx="3">
                    <c:v>18.003431428571428</c:v>
                  </c:pt>
                  <c:pt idx="4">
                    <c:v>22.291924285714284</c:v>
                  </c:pt>
                  <c:pt idx="5">
                    <c:v>22.312726666666666</c:v>
                  </c:pt>
                  <c:pt idx="6">
                    <c:v>26.672614761904761</c:v>
                  </c:pt>
                  <c:pt idx="7">
                    <c:v>25.007155238095237</c:v>
                  </c:pt>
                  <c:pt idx="8">
                    <c:v>27.95447857142857</c:v>
                  </c:pt>
                  <c:pt idx="9">
                    <c:v>26.904884761904761</c:v>
                  </c:pt>
                  <c:pt idx="10">
                    <c:v>32.414590476190476</c:v>
                  </c:pt>
                  <c:pt idx="11">
                    <c:v>26.811147619047617</c:v>
                  </c:pt>
                  <c:pt idx="12">
                    <c:v>32.176880952380948</c:v>
                  </c:pt>
                  <c:pt idx="13">
                    <c:v>29.228929999999998</c:v>
                  </c:pt>
                  <c:pt idx="14">
                    <c:v>35.507094285714281</c:v>
                  </c:pt>
                  <c:pt idx="15">
                    <c:v>31.857443333333332</c:v>
                  </c:pt>
                  <c:pt idx="16">
                    <c:v>33.819362857142856</c:v>
                  </c:pt>
                  <c:pt idx="17">
                    <c:v>32.5252919047619</c:v>
                  </c:pt>
                  <c:pt idx="18">
                    <c:v>36.769190000000002</c:v>
                  </c:pt>
                  <c:pt idx="19">
                    <c:v>30.750527142857138</c:v>
                  </c:pt>
                  <c:pt idx="20">
                    <c:v>35.883431904761899</c:v>
                  </c:pt>
                  <c:pt idx="21">
                    <c:v>33.155167619047617</c:v>
                  </c:pt>
                  <c:pt idx="22">
                    <c:v>37.554472380952376</c:v>
                  </c:pt>
                  <c:pt idx="23">
                    <c:v>34.492795238095241</c:v>
                  </c:pt>
                  <c:pt idx="24">
                    <c:v>36.625895714285718</c:v>
                  </c:pt>
                  <c:pt idx="25">
                    <c:v>34.688012857142851</c:v>
                  </c:pt>
                  <c:pt idx="26">
                    <c:v>38.878957619047618</c:v>
                  </c:pt>
                  <c:pt idx="27">
                    <c:v>34.552040952380949</c:v>
                  </c:pt>
                  <c:pt idx="28">
                    <c:v>38.283731428571429</c:v>
                  </c:pt>
                  <c:pt idx="29">
                    <c:v>36.725165238095236</c:v>
                  </c:pt>
                  <c:pt idx="30">
                    <c:v>41.252523809523808</c:v>
                  </c:pt>
                  <c:pt idx="31">
                    <c:v>41.204704285714278</c:v>
                  </c:pt>
                  <c:pt idx="32">
                    <c:v>43.576079999999997</c:v>
                  </c:pt>
                  <c:pt idx="33">
                    <c:v>41.070231428571425</c:v>
                  </c:pt>
                  <c:pt idx="34">
                    <c:v>43.651227619047617</c:v>
                  </c:pt>
                  <c:pt idx="35">
                    <c:v>40.344253333333334</c:v>
                  </c:pt>
                  <c:pt idx="36">
                    <c:v>41.559770476190479</c:v>
                  </c:pt>
                  <c:pt idx="37">
                    <c:v>40.526166190476189</c:v>
                  </c:pt>
                  <c:pt idx="38">
                    <c:v>43.733108095238094</c:v>
                  </c:pt>
                  <c:pt idx="39">
                    <c:v>39.475433333333328</c:v>
                  </c:pt>
                  <c:pt idx="40">
                    <c:v>41.903353809523807</c:v>
                  </c:pt>
                  <c:pt idx="41">
                    <c:v>40.93902238095238</c:v>
                  </c:pt>
                  <c:pt idx="42">
                    <c:v>44.204776190476188</c:v>
                  </c:pt>
                  <c:pt idx="43">
                    <c:v>39.869005238095241</c:v>
                  </c:pt>
                  <c:pt idx="44">
                    <c:v>42.696420476190475</c:v>
                  </c:pt>
                  <c:pt idx="45">
                    <c:v>41.251280000000001</c:v>
                  </c:pt>
                  <c:pt idx="46">
                    <c:v>44.687304761904755</c:v>
                  </c:pt>
                  <c:pt idx="47">
                    <c:v>42.705114285714281</c:v>
                  </c:pt>
                  <c:pt idx="48">
                    <c:v>44.518214285714279</c:v>
                  </c:pt>
                  <c:pt idx="49">
                    <c:v>42.907028095238097</c:v>
                  </c:pt>
                  <c:pt idx="50">
                    <c:v>46.721988571428568</c:v>
                  </c:pt>
                  <c:pt idx="51">
                    <c:v>42.140807142857142</c:v>
                  </c:pt>
                  <c:pt idx="52">
                    <c:v>45.849987142857138</c:v>
                  </c:pt>
                  <c:pt idx="53">
                    <c:v>44.478144285714286</c:v>
                  </c:pt>
                  <c:pt idx="54">
                    <c:v>45.851994761904756</c:v>
                  </c:pt>
                  <c:pt idx="55">
                    <c:v>43.211061428571426</c:v>
                  </c:pt>
                  <c:pt idx="56">
                    <c:v>45.889473809523807</c:v>
                  </c:pt>
                  <c:pt idx="57">
                    <c:v>44.704997142857138</c:v>
                  </c:pt>
                  <c:pt idx="58">
                    <c:v>47.461063809523807</c:v>
                  </c:pt>
                  <c:pt idx="59">
                    <c:v>44.247120000000002</c:v>
                  </c:pt>
                  <c:pt idx="60">
                    <c:v>45.135882380952381</c:v>
                  </c:pt>
                  <c:pt idx="61">
                    <c:v>45.589329047619046</c:v>
                  </c:pt>
                  <c:pt idx="62">
                    <c:v>49.03563619047619</c:v>
                  </c:pt>
                  <c:pt idx="63">
                    <c:v>49.951977619047618</c:v>
                  </c:pt>
                  <c:pt idx="64">
                    <c:v>49.726225714285711</c:v>
                  </c:pt>
                  <c:pt idx="65">
                    <c:v>49.837584761904765</c:v>
                  </c:pt>
                  <c:pt idx="66">
                    <c:v>51.771223809523811</c:v>
                  </c:pt>
                  <c:pt idx="67">
                    <c:v>48.716118571428566</c:v>
                  </c:pt>
                  <c:pt idx="68">
                    <c:v>49.822635238095238</c:v>
                  </c:pt>
                  <c:pt idx="69">
                    <c:v>46.799446666666661</c:v>
                  </c:pt>
                  <c:pt idx="70">
                    <c:v>50.947400000000002</c:v>
                  </c:pt>
                  <c:pt idx="71">
                    <c:v>49.573691904761901</c:v>
                  </c:pt>
                  <c:pt idx="72">
                    <c:v>50.330294285714281</c:v>
                  </c:pt>
                  <c:pt idx="73">
                    <c:v>47.682713809523804</c:v>
                  </c:pt>
                  <c:pt idx="74">
                    <c:v>50.871749047619048</c:v>
                  </c:pt>
                  <c:pt idx="75">
                    <c:v>48.138230476190472</c:v>
                  </c:pt>
                  <c:pt idx="76">
                    <c:v>50.003524761904757</c:v>
                  </c:pt>
                  <c:pt idx="77">
                    <c:v>46.98063761904762</c:v>
                  </c:pt>
                  <c:pt idx="78">
                    <c:v>48.68953047619047</c:v>
                  </c:pt>
                  <c:pt idx="79">
                    <c:v>49.558649047619042</c:v>
                  </c:pt>
                  <c:pt idx="80">
                    <c:v>49.847071428571425</c:v>
                  </c:pt>
                  <c:pt idx="81">
                    <c:v>47.833776666666665</c:v>
                  </c:pt>
                  <c:pt idx="82">
                    <c:v>49.742112380952385</c:v>
                  </c:pt>
                  <c:pt idx="83">
                    <c:v>48.041351428571424</c:v>
                  </c:pt>
                  <c:pt idx="84">
                    <c:v>49.38187095238095</c:v>
                  </c:pt>
                  <c:pt idx="85">
                    <c:v>48.200943809523807</c:v>
                  </c:pt>
                  <c:pt idx="86">
                    <c:v>50.559684761904755</c:v>
                  </c:pt>
                  <c:pt idx="87">
                    <c:v>48.894854285714281</c:v>
                  </c:pt>
                  <c:pt idx="88">
                    <c:v>50.559376190476186</c:v>
                  </c:pt>
                  <c:pt idx="89">
                    <c:v>48.180340476190473</c:v>
                  </c:pt>
                  <c:pt idx="90">
                    <c:v>50.580777619047616</c:v>
                  </c:pt>
                  <c:pt idx="91">
                    <c:v>48.404795238095232</c:v>
                  </c:pt>
                  <c:pt idx="92">
                    <c:v>48.667702857142849</c:v>
                  </c:pt>
                  <c:pt idx="93">
                    <c:v>47.434157142857138</c:v>
                  </c:pt>
                  <c:pt idx="94">
                    <c:v>50.387204761904762</c:v>
                  </c:pt>
                  <c:pt idx="95">
                    <c:v>50.83613714285714</c:v>
                  </c:pt>
                  <c:pt idx="96">
                    <c:v>50.747479523809517</c:v>
                  </c:pt>
                  <c:pt idx="97">
                    <c:v>50.721890952380946</c:v>
                  </c:pt>
                  <c:pt idx="98">
                    <c:v>52.105362380952378</c:v>
                  </c:pt>
                  <c:pt idx="99">
                    <c:v>47.819884285714281</c:v>
                  </c:pt>
                </c:numCache>
              </c:numRef>
            </c:plus>
            <c:minus>
              <c:numRef>
                <c:f>'Intel Bare-Metal'!$K$25:$K$124</c:f>
                <c:numCache>
                  <c:formatCode>General</c:formatCode>
                  <c:ptCount val="100"/>
                  <c:pt idx="0">
                    <c:v>11.863383333333333</c:v>
                  </c:pt>
                  <c:pt idx="1">
                    <c:v>16.272827142857142</c:v>
                  </c:pt>
                  <c:pt idx="2">
                    <c:v>16.81180333333333</c:v>
                  </c:pt>
                  <c:pt idx="3">
                    <c:v>18.003431428571428</c:v>
                  </c:pt>
                  <c:pt idx="4">
                    <c:v>22.291924285714284</c:v>
                  </c:pt>
                  <c:pt idx="5">
                    <c:v>22.312726666666666</c:v>
                  </c:pt>
                  <c:pt idx="6">
                    <c:v>26.672614761904761</c:v>
                  </c:pt>
                  <c:pt idx="7">
                    <c:v>25.007155238095237</c:v>
                  </c:pt>
                  <c:pt idx="8">
                    <c:v>27.95447857142857</c:v>
                  </c:pt>
                  <c:pt idx="9">
                    <c:v>26.904884761904761</c:v>
                  </c:pt>
                  <c:pt idx="10">
                    <c:v>32.414590476190476</c:v>
                  </c:pt>
                  <c:pt idx="11">
                    <c:v>26.811147619047617</c:v>
                  </c:pt>
                  <c:pt idx="12">
                    <c:v>32.176880952380948</c:v>
                  </c:pt>
                  <c:pt idx="13">
                    <c:v>29.228929999999998</c:v>
                  </c:pt>
                  <c:pt idx="14">
                    <c:v>35.507094285714281</c:v>
                  </c:pt>
                  <c:pt idx="15">
                    <c:v>31.857443333333332</c:v>
                  </c:pt>
                  <c:pt idx="16">
                    <c:v>33.819362857142856</c:v>
                  </c:pt>
                  <c:pt idx="17">
                    <c:v>32.5252919047619</c:v>
                  </c:pt>
                  <c:pt idx="18">
                    <c:v>36.769190000000002</c:v>
                  </c:pt>
                  <c:pt idx="19">
                    <c:v>30.750527142857138</c:v>
                  </c:pt>
                  <c:pt idx="20">
                    <c:v>35.883431904761899</c:v>
                  </c:pt>
                  <c:pt idx="21">
                    <c:v>33.155167619047617</c:v>
                  </c:pt>
                  <c:pt idx="22">
                    <c:v>37.554472380952376</c:v>
                  </c:pt>
                  <c:pt idx="23">
                    <c:v>34.492795238095241</c:v>
                  </c:pt>
                  <c:pt idx="24">
                    <c:v>36.625895714285718</c:v>
                  </c:pt>
                  <c:pt idx="25">
                    <c:v>34.688012857142851</c:v>
                  </c:pt>
                  <c:pt idx="26">
                    <c:v>38.878957619047618</c:v>
                  </c:pt>
                  <c:pt idx="27">
                    <c:v>34.552040952380949</c:v>
                  </c:pt>
                  <c:pt idx="28">
                    <c:v>38.283731428571429</c:v>
                  </c:pt>
                  <c:pt idx="29">
                    <c:v>36.725165238095236</c:v>
                  </c:pt>
                  <c:pt idx="30">
                    <c:v>41.252523809523808</c:v>
                  </c:pt>
                  <c:pt idx="31">
                    <c:v>41.204704285714278</c:v>
                  </c:pt>
                  <c:pt idx="32">
                    <c:v>43.576079999999997</c:v>
                  </c:pt>
                  <c:pt idx="33">
                    <c:v>41.070231428571425</c:v>
                  </c:pt>
                  <c:pt idx="34">
                    <c:v>43.651227619047617</c:v>
                  </c:pt>
                  <c:pt idx="35">
                    <c:v>40.344253333333334</c:v>
                  </c:pt>
                  <c:pt idx="36">
                    <c:v>41.559770476190479</c:v>
                  </c:pt>
                  <c:pt idx="37">
                    <c:v>40.526166190476189</c:v>
                  </c:pt>
                  <c:pt idx="38">
                    <c:v>43.733108095238094</c:v>
                  </c:pt>
                  <c:pt idx="39">
                    <c:v>39.475433333333328</c:v>
                  </c:pt>
                  <c:pt idx="40">
                    <c:v>41.903353809523807</c:v>
                  </c:pt>
                  <c:pt idx="41">
                    <c:v>40.93902238095238</c:v>
                  </c:pt>
                  <c:pt idx="42">
                    <c:v>44.204776190476188</c:v>
                  </c:pt>
                  <c:pt idx="43">
                    <c:v>39.869005238095241</c:v>
                  </c:pt>
                  <c:pt idx="44">
                    <c:v>42.696420476190475</c:v>
                  </c:pt>
                  <c:pt idx="45">
                    <c:v>41.251280000000001</c:v>
                  </c:pt>
                  <c:pt idx="46">
                    <c:v>44.687304761904755</c:v>
                  </c:pt>
                  <c:pt idx="47">
                    <c:v>42.705114285714281</c:v>
                  </c:pt>
                  <c:pt idx="48">
                    <c:v>44.518214285714279</c:v>
                  </c:pt>
                  <c:pt idx="49">
                    <c:v>42.907028095238097</c:v>
                  </c:pt>
                  <c:pt idx="50">
                    <c:v>46.721988571428568</c:v>
                  </c:pt>
                  <c:pt idx="51">
                    <c:v>42.140807142857142</c:v>
                  </c:pt>
                  <c:pt idx="52">
                    <c:v>45.849987142857138</c:v>
                  </c:pt>
                  <c:pt idx="53">
                    <c:v>44.478144285714286</c:v>
                  </c:pt>
                  <c:pt idx="54">
                    <c:v>45.851994761904756</c:v>
                  </c:pt>
                  <c:pt idx="55">
                    <c:v>43.211061428571426</c:v>
                  </c:pt>
                  <c:pt idx="56">
                    <c:v>45.889473809523807</c:v>
                  </c:pt>
                  <c:pt idx="57">
                    <c:v>44.704997142857138</c:v>
                  </c:pt>
                  <c:pt idx="58">
                    <c:v>47.461063809523807</c:v>
                  </c:pt>
                  <c:pt idx="59">
                    <c:v>44.247120000000002</c:v>
                  </c:pt>
                  <c:pt idx="60">
                    <c:v>45.135882380952381</c:v>
                  </c:pt>
                  <c:pt idx="61">
                    <c:v>45.589329047619046</c:v>
                  </c:pt>
                  <c:pt idx="62">
                    <c:v>49.03563619047619</c:v>
                  </c:pt>
                  <c:pt idx="63">
                    <c:v>49.951977619047618</c:v>
                  </c:pt>
                  <c:pt idx="64">
                    <c:v>49.726225714285711</c:v>
                  </c:pt>
                  <c:pt idx="65">
                    <c:v>49.837584761904765</c:v>
                  </c:pt>
                  <c:pt idx="66">
                    <c:v>51.771223809523811</c:v>
                  </c:pt>
                  <c:pt idx="67">
                    <c:v>48.716118571428566</c:v>
                  </c:pt>
                  <c:pt idx="68">
                    <c:v>49.822635238095238</c:v>
                  </c:pt>
                  <c:pt idx="69">
                    <c:v>46.799446666666661</c:v>
                  </c:pt>
                  <c:pt idx="70">
                    <c:v>50.947400000000002</c:v>
                  </c:pt>
                  <c:pt idx="71">
                    <c:v>49.573691904761901</c:v>
                  </c:pt>
                  <c:pt idx="72">
                    <c:v>50.330294285714281</c:v>
                  </c:pt>
                  <c:pt idx="73">
                    <c:v>47.682713809523804</c:v>
                  </c:pt>
                  <c:pt idx="74">
                    <c:v>50.871749047619048</c:v>
                  </c:pt>
                  <c:pt idx="75">
                    <c:v>48.138230476190472</c:v>
                  </c:pt>
                  <c:pt idx="76">
                    <c:v>50.003524761904757</c:v>
                  </c:pt>
                  <c:pt idx="77">
                    <c:v>46.98063761904762</c:v>
                  </c:pt>
                  <c:pt idx="78">
                    <c:v>48.68953047619047</c:v>
                  </c:pt>
                  <c:pt idx="79">
                    <c:v>49.558649047619042</c:v>
                  </c:pt>
                  <c:pt idx="80">
                    <c:v>49.847071428571425</c:v>
                  </c:pt>
                  <c:pt idx="81">
                    <c:v>47.833776666666665</c:v>
                  </c:pt>
                  <c:pt idx="82">
                    <c:v>49.742112380952385</c:v>
                  </c:pt>
                  <c:pt idx="83">
                    <c:v>48.041351428571424</c:v>
                  </c:pt>
                  <c:pt idx="84">
                    <c:v>49.38187095238095</c:v>
                  </c:pt>
                  <c:pt idx="85">
                    <c:v>48.200943809523807</c:v>
                  </c:pt>
                  <c:pt idx="86">
                    <c:v>50.559684761904755</c:v>
                  </c:pt>
                  <c:pt idx="87">
                    <c:v>48.894854285714281</c:v>
                  </c:pt>
                  <c:pt idx="88">
                    <c:v>50.559376190476186</c:v>
                  </c:pt>
                  <c:pt idx="89">
                    <c:v>48.180340476190473</c:v>
                  </c:pt>
                  <c:pt idx="90">
                    <c:v>50.580777619047616</c:v>
                  </c:pt>
                  <c:pt idx="91">
                    <c:v>48.404795238095232</c:v>
                  </c:pt>
                  <c:pt idx="92">
                    <c:v>48.667702857142849</c:v>
                  </c:pt>
                  <c:pt idx="93">
                    <c:v>47.434157142857138</c:v>
                  </c:pt>
                  <c:pt idx="94">
                    <c:v>50.387204761904762</c:v>
                  </c:pt>
                  <c:pt idx="95">
                    <c:v>50.83613714285714</c:v>
                  </c:pt>
                  <c:pt idx="96">
                    <c:v>50.747479523809517</c:v>
                  </c:pt>
                  <c:pt idx="97">
                    <c:v>50.721890952380946</c:v>
                  </c:pt>
                  <c:pt idx="98">
                    <c:v>52.105362380952378</c:v>
                  </c:pt>
                  <c:pt idx="99">
                    <c:v>47.819884285714281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'Intel Bare-Metal'!$B$25:$B$124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'Intel Bare-Metal'!$J$25:$J$124</c:f>
              <c:numCache>
                <c:formatCode>General</c:formatCode>
                <c:ptCount val="100"/>
                <c:pt idx="0">
                  <c:v>34.285714285714285</c:v>
                </c:pt>
                <c:pt idx="1">
                  <c:v>63.333333333333329</c:v>
                </c:pt>
                <c:pt idx="2">
                  <c:v>77.61904761904762</c:v>
                </c:pt>
                <c:pt idx="3">
                  <c:v>101.42857142857143</c:v>
                </c:pt>
                <c:pt idx="4">
                  <c:v>111.42857142857143</c:v>
                </c:pt>
                <c:pt idx="5">
                  <c:v>117.61904761904762</c:v>
                </c:pt>
                <c:pt idx="6">
                  <c:v>120.95238095238095</c:v>
                </c:pt>
                <c:pt idx="7">
                  <c:v>142.38095238095238</c:v>
                </c:pt>
                <c:pt idx="8">
                  <c:v>146.66666666666666</c:v>
                </c:pt>
                <c:pt idx="9">
                  <c:v>149.04761904761904</c:v>
                </c:pt>
                <c:pt idx="10">
                  <c:v>150.95238095238093</c:v>
                </c:pt>
                <c:pt idx="11">
                  <c:v>159.04761904761904</c:v>
                </c:pt>
                <c:pt idx="12">
                  <c:v>159.52380952380952</c:v>
                </c:pt>
                <c:pt idx="13">
                  <c:v>161.42857142857142</c:v>
                </c:pt>
                <c:pt idx="14">
                  <c:v>162.85714285714286</c:v>
                </c:pt>
                <c:pt idx="15">
                  <c:v>179.52380952380952</c:v>
                </c:pt>
                <c:pt idx="16">
                  <c:v>180.95238095238093</c:v>
                </c:pt>
                <c:pt idx="17">
                  <c:v>181.42857142857142</c:v>
                </c:pt>
                <c:pt idx="18">
                  <c:v>183.33333333333331</c:v>
                </c:pt>
                <c:pt idx="19">
                  <c:v>186.19047619047618</c:v>
                </c:pt>
                <c:pt idx="20">
                  <c:v>187.61904761904762</c:v>
                </c:pt>
                <c:pt idx="21">
                  <c:v>186.19047619047618</c:v>
                </c:pt>
                <c:pt idx="22">
                  <c:v>187.61904761904762</c:v>
                </c:pt>
                <c:pt idx="23">
                  <c:v>196.66666666666666</c:v>
                </c:pt>
                <c:pt idx="24">
                  <c:v>198.09523809523807</c:v>
                </c:pt>
                <c:pt idx="25">
                  <c:v>196.66666666666666</c:v>
                </c:pt>
                <c:pt idx="26">
                  <c:v>197.61904761904762</c:v>
                </c:pt>
                <c:pt idx="27">
                  <c:v>201.9047619047619</c:v>
                </c:pt>
                <c:pt idx="28">
                  <c:v>201.42857142857142</c:v>
                </c:pt>
                <c:pt idx="29">
                  <c:v>200.47619047619048</c:v>
                </c:pt>
                <c:pt idx="30">
                  <c:v>200.47619047619048</c:v>
                </c:pt>
                <c:pt idx="31">
                  <c:v>219.52380952380952</c:v>
                </c:pt>
                <c:pt idx="32">
                  <c:v>220.47619047619045</c:v>
                </c:pt>
                <c:pt idx="33">
                  <c:v>216.66666666666666</c:v>
                </c:pt>
                <c:pt idx="34">
                  <c:v>216.66666666666666</c:v>
                </c:pt>
                <c:pt idx="35">
                  <c:v>221.42857142857142</c:v>
                </c:pt>
                <c:pt idx="36">
                  <c:v>222.38095238095238</c:v>
                </c:pt>
                <c:pt idx="37">
                  <c:v>219.04761904761904</c:v>
                </c:pt>
                <c:pt idx="38">
                  <c:v>219.04761904761904</c:v>
                </c:pt>
                <c:pt idx="39">
                  <c:v>228.09523809523807</c:v>
                </c:pt>
                <c:pt idx="40">
                  <c:v>226.66666666666666</c:v>
                </c:pt>
                <c:pt idx="41">
                  <c:v>225.71428571428569</c:v>
                </c:pt>
                <c:pt idx="42">
                  <c:v>223.8095238095238</c:v>
                </c:pt>
                <c:pt idx="43">
                  <c:v>229.52380952380952</c:v>
                </c:pt>
                <c:pt idx="44">
                  <c:v>228.09523809523807</c:v>
                </c:pt>
                <c:pt idx="45">
                  <c:v>225.71428571428569</c:v>
                </c:pt>
                <c:pt idx="46">
                  <c:v>224.76190476190476</c:v>
                </c:pt>
                <c:pt idx="47">
                  <c:v>238.57142857142856</c:v>
                </c:pt>
                <c:pt idx="48">
                  <c:v>237.61904761904762</c:v>
                </c:pt>
                <c:pt idx="49">
                  <c:v>236.19047619047618</c:v>
                </c:pt>
                <c:pt idx="50">
                  <c:v>235.71428571428569</c:v>
                </c:pt>
                <c:pt idx="51">
                  <c:v>238.57142857142856</c:v>
                </c:pt>
                <c:pt idx="52">
                  <c:v>239.52380952380952</c:v>
                </c:pt>
                <c:pt idx="53">
                  <c:v>236.66666666666666</c:v>
                </c:pt>
                <c:pt idx="54">
                  <c:v>236.66666666666666</c:v>
                </c:pt>
                <c:pt idx="55">
                  <c:v>243.33333333333331</c:v>
                </c:pt>
                <c:pt idx="56">
                  <c:v>244.28571428571428</c:v>
                </c:pt>
                <c:pt idx="57">
                  <c:v>241.9047619047619</c:v>
                </c:pt>
                <c:pt idx="58">
                  <c:v>240.47619047619045</c:v>
                </c:pt>
                <c:pt idx="59">
                  <c:v>246.66666666666666</c:v>
                </c:pt>
                <c:pt idx="60">
                  <c:v>247.61904761904762</c:v>
                </c:pt>
                <c:pt idx="61">
                  <c:v>241.42857142857142</c:v>
                </c:pt>
                <c:pt idx="62">
                  <c:v>243.33333333333331</c:v>
                </c:pt>
                <c:pt idx="63">
                  <c:v>260.95238095238096</c:v>
                </c:pt>
                <c:pt idx="64">
                  <c:v>260.47619047619048</c:v>
                </c:pt>
                <c:pt idx="65">
                  <c:v>257.61904761904759</c:v>
                </c:pt>
                <c:pt idx="66">
                  <c:v>257.14285714285711</c:v>
                </c:pt>
                <c:pt idx="67">
                  <c:v>258.57142857142856</c:v>
                </c:pt>
                <c:pt idx="68">
                  <c:v>258.57142857142856</c:v>
                </c:pt>
                <c:pt idx="69">
                  <c:v>253.33333333333331</c:v>
                </c:pt>
                <c:pt idx="70">
                  <c:v>252.85714285714283</c:v>
                </c:pt>
                <c:pt idx="71">
                  <c:v>265.71428571428572</c:v>
                </c:pt>
                <c:pt idx="72">
                  <c:v>263.33333333333331</c:v>
                </c:pt>
                <c:pt idx="73">
                  <c:v>259.52380952380952</c:v>
                </c:pt>
                <c:pt idx="74">
                  <c:v>260</c:v>
                </c:pt>
                <c:pt idx="75">
                  <c:v>263.33333333333331</c:v>
                </c:pt>
                <c:pt idx="76">
                  <c:v>264.76190476190476</c:v>
                </c:pt>
                <c:pt idx="77">
                  <c:v>257.14285714285711</c:v>
                </c:pt>
                <c:pt idx="78">
                  <c:v>255.23809523809524</c:v>
                </c:pt>
                <c:pt idx="79">
                  <c:v>271.90476190476187</c:v>
                </c:pt>
                <c:pt idx="80">
                  <c:v>273.8095238095238</c:v>
                </c:pt>
                <c:pt idx="81">
                  <c:v>271.90476190476187</c:v>
                </c:pt>
                <c:pt idx="82">
                  <c:v>268.09523809523807</c:v>
                </c:pt>
                <c:pt idx="83">
                  <c:v>275.23809523809524</c:v>
                </c:pt>
                <c:pt idx="84">
                  <c:v>272.38095238095235</c:v>
                </c:pt>
                <c:pt idx="85">
                  <c:v>267.61904761904759</c:v>
                </c:pt>
                <c:pt idx="86">
                  <c:v>266.1904761904762</c:v>
                </c:pt>
                <c:pt idx="87">
                  <c:v>274.76190476190476</c:v>
                </c:pt>
                <c:pt idx="88">
                  <c:v>275.71428571428572</c:v>
                </c:pt>
                <c:pt idx="89">
                  <c:v>270.47619047619048</c:v>
                </c:pt>
                <c:pt idx="90">
                  <c:v>267.61904761904759</c:v>
                </c:pt>
                <c:pt idx="91">
                  <c:v>274.76190476190476</c:v>
                </c:pt>
                <c:pt idx="92">
                  <c:v>275.23809523809524</c:v>
                </c:pt>
                <c:pt idx="93">
                  <c:v>268.09523809523807</c:v>
                </c:pt>
                <c:pt idx="94">
                  <c:v>267.61904761904759</c:v>
                </c:pt>
                <c:pt idx="95">
                  <c:v>283.8095238095238</c:v>
                </c:pt>
                <c:pt idx="96">
                  <c:v>282.38095238095235</c:v>
                </c:pt>
                <c:pt idx="97">
                  <c:v>281.42857142857144</c:v>
                </c:pt>
                <c:pt idx="98">
                  <c:v>278.09523809523807</c:v>
                </c:pt>
                <c:pt idx="99">
                  <c:v>284.76190476190476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69-4675-B0CB-A80A785016CB}"/>
            </c:ext>
          </c:extLst>
        </c:ser>
        <c:ser>
          <c:idx val="1"/>
          <c:order val="2"/>
          <c:tx>
            <c:v>Maximum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'Intel Bare-Metal'!$B$25:$B$124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'Intel Bare-Metal'!$I$25:$I$124</c:f>
              <c:numCache>
                <c:formatCode>General</c:formatCode>
                <c:ptCount val="100"/>
                <c:pt idx="0">
                  <c:v>253.33333333333331</c:v>
                </c:pt>
                <c:pt idx="1">
                  <c:v>201.9047619047619</c:v>
                </c:pt>
                <c:pt idx="2">
                  <c:v>158.0952380952381</c:v>
                </c:pt>
                <c:pt idx="3">
                  <c:v>204.76190476190476</c:v>
                </c:pt>
                <c:pt idx="4">
                  <c:v>211.42857142857142</c:v>
                </c:pt>
                <c:pt idx="5">
                  <c:v>228.57142857142856</c:v>
                </c:pt>
                <c:pt idx="6">
                  <c:v>232.38095238095238</c:v>
                </c:pt>
                <c:pt idx="7">
                  <c:v>259.04761904761904</c:v>
                </c:pt>
                <c:pt idx="8">
                  <c:v>258.09523809523807</c:v>
                </c:pt>
                <c:pt idx="9">
                  <c:v>295.23809523809524</c:v>
                </c:pt>
                <c:pt idx="10">
                  <c:v>302.85714285714283</c:v>
                </c:pt>
                <c:pt idx="11">
                  <c:v>294.28571428571428</c:v>
                </c:pt>
                <c:pt idx="12">
                  <c:v>286.66666666666663</c:v>
                </c:pt>
                <c:pt idx="13">
                  <c:v>296.1904761904762</c:v>
                </c:pt>
                <c:pt idx="14">
                  <c:v>312.38095238095235</c:v>
                </c:pt>
                <c:pt idx="15">
                  <c:v>378.09523809523807</c:v>
                </c:pt>
                <c:pt idx="16">
                  <c:v>337.14285714285711</c:v>
                </c:pt>
                <c:pt idx="17">
                  <c:v>324.76190476190476</c:v>
                </c:pt>
                <c:pt idx="18">
                  <c:v>348.57142857142856</c:v>
                </c:pt>
                <c:pt idx="19">
                  <c:v>321.90476190476187</c:v>
                </c:pt>
                <c:pt idx="20">
                  <c:v>339.04761904761904</c:v>
                </c:pt>
                <c:pt idx="21">
                  <c:v>332.38095238095235</c:v>
                </c:pt>
                <c:pt idx="22">
                  <c:v>339.04761904761904</c:v>
                </c:pt>
                <c:pt idx="23">
                  <c:v>374.28571428571428</c:v>
                </c:pt>
                <c:pt idx="24">
                  <c:v>364.76190476190476</c:v>
                </c:pt>
                <c:pt idx="25">
                  <c:v>388.57142857142856</c:v>
                </c:pt>
                <c:pt idx="26">
                  <c:v>359.04761904761904</c:v>
                </c:pt>
                <c:pt idx="27">
                  <c:v>426.66666666666663</c:v>
                </c:pt>
                <c:pt idx="28">
                  <c:v>371.42857142857139</c:v>
                </c:pt>
                <c:pt idx="29">
                  <c:v>367.61904761904759</c:v>
                </c:pt>
                <c:pt idx="30">
                  <c:v>360</c:v>
                </c:pt>
                <c:pt idx="31">
                  <c:v>419.04761904761904</c:v>
                </c:pt>
                <c:pt idx="32">
                  <c:v>395.23809523809524</c:v>
                </c:pt>
                <c:pt idx="33">
                  <c:v>400.95238095238096</c:v>
                </c:pt>
                <c:pt idx="34">
                  <c:v>389.52380952380952</c:v>
                </c:pt>
                <c:pt idx="35">
                  <c:v>411.42857142857139</c:v>
                </c:pt>
                <c:pt idx="36">
                  <c:v>402.85714285714283</c:v>
                </c:pt>
                <c:pt idx="37">
                  <c:v>397.14285714285711</c:v>
                </c:pt>
                <c:pt idx="38">
                  <c:v>391.42857142857139</c:v>
                </c:pt>
                <c:pt idx="39">
                  <c:v>400.95238095238096</c:v>
                </c:pt>
                <c:pt idx="40">
                  <c:v>439.04761904761904</c:v>
                </c:pt>
                <c:pt idx="41">
                  <c:v>409.52380952380952</c:v>
                </c:pt>
                <c:pt idx="42">
                  <c:v>419.04761904761904</c:v>
                </c:pt>
                <c:pt idx="43">
                  <c:v>411.42857142857139</c:v>
                </c:pt>
                <c:pt idx="44">
                  <c:v>401.90476190476187</c:v>
                </c:pt>
                <c:pt idx="45">
                  <c:v>420</c:v>
                </c:pt>
                <c:pt idx="46">
                  <c:v>428.57142857142856</c:v>
                </c:pt>
                <c:pt idx="47">
                  <c:v>449.52380952380952</c:v>
                </c:pt>
                <c:pt idx="48">
                  <c:v>436.19047619047615</c:v>
                </c:pt>
                <c:pt idx="49">
                  <c:v>422.85714285714283</c:v>
                </c:pt>
                <c:pt idx="50">
                  <c:v>432.38095238095235</c:v>
                </c:pt>
                <c:pt idx="51">
                  <c:v>453.33333333333331</c:v>
                </c:pt>
                <c:pt idx="52">
                  <c:v>421.90476190476187</c:v>
                </c:pt>
                <c:pt idx="53">
                  <c:v>456.19047619047615</c:v>
                </c:pt>
                <c:pt idx="54">
                  <c:v>436.19047619047615</c:v>
                </c:pt>
                <c:pt idx="55">
                  <c:v>425.71428571428572</c:v>
                </c:pt>
                <c:pt idx="56">
                  <c:v>422.85714285714283</c:v>
                </c:pt>
                <c:pt idx="57">
                  <c:v>489.52380952380952</c:v>
                </c:pt>
                <c:pt idx="58">
                  <c:v>440</c:v>
                </c:pt>
                <c:pt idx="59">
                  <c:v>456.19047619047615</c:v>
                </c:pt>
                <c:pt idx="60">
                  <c:v>457.14285714285711</c:v>
                </c:pt>
                <c:pt idx="61">
                  <c:v>441.90476190476187</c:v>
                </c:pt>
                <c:pt idx="62">
                  <c:v>426.66666666666663</c:v>
                </c:pt>
                <c:pt idx="63">
                  <c:v>539.04761904761904</c:v>
                </c:pt>
                <c:pt idx="64">
                  <c:v>465.71428571428572</c:v>
                </c:pt>
                <c:pt idx="65">
                  <c:v>481.90476190476187</c:v>
                </c:pt>
                <c:pt idx="66">
                  <c:v>487.61904761904759</c:v>
                </c:pt>
                <c:pt idx="67">
                  <c:v>464.76190476190476</c:v>
                </c:pt>
                <c:pt idx="68">
                  <c:v>504.76190476190476</c:v>
                </c:pt>
                <c:pt idx="69">
                  <c:v>458.09523809523807</c:v>
                </c:pt>
                <c:pt idx="70">
                  <c:v>449.52380952380952</c:v>
                </c:pt>
                <c:pt idx="71">
                  <c:v>502.85714285714283</c:v>
                </c:pt>
                <c:pt idx="72">
                  <c:v>492.38095238095235</c:v>
                </c:pt>
                <c:pt idx="73">
                  <c:v>507.61904761904759</c:v>
                </c:pt>
                <c:pt idx="74">
                  <c:v>475.23809523809524</c:v>
                </c:pt>
                <c:pt idx="75">
                  <c:v>479.04761904761904</c:v>
                </c:pt>
                <c:pt idx="76">
                  <c:v>464.76190476190476</c:v>
                </c:pt>
                <c:pt idx="77">
                  <c:v>460</c:v>
                </c:pt>
                <c:pt idx="78">
                  <c:v>459.04761904761904</c:v>
                </c:pt>
                <c:pt idx="79">
                  <c:v>515.23809523809518</c:v>
                </c:pt>
                <c:pt idx="80">
                  <c:v>480.95238095238091</c:v>
                </c:pt>
                <c:pt idx="81">
                  <c:v>468.57142857142856</c:v>
                </c:pt>
                <c:pt idx="82">
                  <c:v>468.57142857142856</c:v>
                </c:pt>
                <c:pt idx="83">
                  <c:v>526.66666666666663</c:v>
                </c:pt>
                <c:pt idx="84">
                  <c:v>505.71428571428567</c:v>
                </c:pt>
                <c:pt idx="85">
                  <c:v>487.61904761904759</c:v>
                </c:pt>
                <c:pt idx="86">
                  <c:v>505.71428571428567</c:v>
                </c:pt>
                <c:pt idx="87">
                  <c:v>478.09523809523807</c:v>
                </c:pt>
                <c:pt idx="88">
                  <c:v>494.28571428571428</c:v>
                </c:pt>
                <c:pt idx="89">
                  <c:v>465.71428571428572</c:v>
                </c:pt>
                <c:pt idx="90">
                  <c:v>487.61904761904759</c:v>
                </c:pt>
                <c:pt idx="91">
                  <c:v>489.52380952380952</c:v>
                </c:pt>
                <c:pt idx="92">
                  <c:v>478.09523809523807</c:v>
                </c:pt>
                <c:pt idx="93">
                  <c:v>469.52380952380952</c:v>
                </c:pt>
                <c:pt idx="94">
                  <c:v>483.8095238095238</c:v>
                </c:pt>
                <c:pt idx="95">
                  <c:v>515.23809523809518</c:v>
                </c:pt>
                <c:pt idx="96">
                  <c:v>489.52380952380952</c:v>
                </c:pt>
                <c:pt idx="97">
                  <c:v>474.28571428571428</c:v>
                </c:pt>
                <c:pt idx="98">
                  <c:v>505.71428571428567</c:v>
                </c:pt>
                <c:pt idx="99">
                  <c:v>484.76190476190476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69-4675-B0CB-A80A78501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985568"/>
        <c:axId val="1359987232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'Intel Bare-Metal'!$B$25:$B$124</c15:sqref>
                        </c15:formulaRef>
                      </c:ext>
                    </c:extLst>
                    <c:numCache>
                      <c:formatCode>General</c:formatCode>
                      <c:ptCount val="10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'Intel Bare-Metal'!$F$25:$F$124</c15:sqref>
                        </c15:formulaRef>
                      </c:ext>
                    </c:extLst>
                    <c:numCache>
                      <c:formatCode>General</c:formatCode>
                      <c:ptCount val="100"/>
                      <c:pt idx="0">
                        <c:v>24.913105000000002</c:v>
                      </c:pt>
                      <c:pt idx="1">
                        <c:v>34.172936999999997</c:v>
                      </c:pt>
                      <c:pt idx="2">
                        <c:v>35.304786999999997</c:v>
                      </c:pt>
                      <c:pt idx="3">
                        <c:v>37.807206000000001</c:v>
                      </c:pt>
                      <c:pt idx="4">
                        <c:v>46.813040999999998</c:v>
                      </c:pt>
                      <c:pt idx="5">
                        <c:v>46.856726000000002</c:v>
                      </c:pt>
                      <c:pt idx="6">
                        <c:v>56.012490999999997</c:v>
                      </c:pt>
                      <c:pt idx="7">
                        <c:v>52.515025999999999</c:v>
                      </c:pt>
                      <c:pt idx="8">
                        <c:v>58.704405000000001</c:v>
                      </c:pt>
                      <c:pt idx="9">
                        <c:v>56.500258000000002</c:v>
                      </c:pt>
                      <c:pt idx="10">
                        <c:v>68.070639999999997</c:v>
                      </c:pt>
                      <c:pt idx="11">
                        <c:v>56.30341</c:v>
                      </c:pt>
                      <c:pt idx="12">
                        <c:v>67.571449999999999</c:v>
                      </c:pt>
                      <c:pt idx="13">
                        <c:v>61.380752999999999</c:v>
                      </c:pt>
                      <c:pt idx="14">
                        <c:v>74.564897999999999</c:v>
                      </c:pt>
                      <c:pt idx="15">
                        <c:v>66.900631000000004</c:v>
                      </c:pt>
                      <c:pt idx="16">
                        <c:v>71.020662000000002</c:v>
                      </c:pt>
                      <c:pt idx="17">
                        <c:v>68.303112999999996</c:v>
                      </c:pt>
                      <c:pt idx="18">
                        <c:v>77.215299000000002</c:v>
                      </c:pt>
                      <c:pt idx="19">
                        <c:v>64.576106999999993</c:v>
                      </c:pt>
                      <c:pt idx="20">
                        <c:v>75.355206999999993</c:v>
                      </c:pt>
                      <c:pt idx="21">
                        <c:v>69.625851999999995</c:v>
                      </c:pt>
                      <c:pt idx="22">
                        <c:v>78.864391999999995</c:v>
                      </c:pt>
                      <c:pt idx="23">
                        <c:v>72.434870000000004</c:v>
                      </c:pt>
                      <c:pt idx="24">
                        <c:v>76.914381000000006</c:v>
                      </c:pt>
                      <c:pt idx="25">
                        <c:v>72.844826999999995</c:v>
                      </c:pt>
                      <c:pt idx="26">
                        <c:v>81.645810999999995</c:v>
                      </c:pt>
                      <c:pt idx="27">
                        <c:v>72.559286</c:v>
                      </c:pt>
                      <c:pt idx="28">
                        <c:v>80.395836000000003</c:v>
                      </c:pt>
                      <c:pt idx="29">
                        <c:v>77.122846999999993</c:v>
                      </c:pt>
                      <c:pt idx="30">
                        <c:v>86.630300000000005</c:v>
                      </c:pt>
                      <c:pt idx="31">
                        <c:v>86.529878999999994</c:v>
                      </c:pt>
                      <c:pt idx="32">
                        <c:v>91.509767999999994</c:v>
                      </c:pt>
                      <c:pt idx="33">
                        <c:v>86.247485999999995</c:v>
                      </c:pt>
                      <c:pt idx="34">
                        <c:v>91.667578000000006</c:v>
                      </c:pt>
                      <c:pt idx="35">
                        <c:v>84.722932</c:v>
                      </c:pt>
                      <c:pt idx="36">
                        <c:v>87.275518000000005</c:v>
                      </c:pt>
                      <c:pt idx="37">
                        <c:v>85.104949000000005</c:v>
                      </c:pt>
                      <c:pt idx="38">
                        <c:v>91.839527000000004</c:v>
                      </c:pt>
                      <c:pt idx="39">
                        <c:v>82.898409999999998</c:v>
                      </c:pt>
                      <c:pt idx="40">
                        <c:v>87.997043000000005</c:v>
                      </c:pt>
                      <c:pt idx="41">
                        <c:v>85.971947</c:v>
                      </c:pt>
                      <c:pt idx="42">
                        <c:v>92.830029999999994</c:v>
                      </c:pt>
                      <c:pt idx="43">
                        <c:v>83.724911000000006</c:v>
                      </c:pt>
                      <c:pt idx="44">
                        <c:v>89.662482999999995</c:v>
                      </c:pt>
                      <c:pt idx="45">
                        <c:v>86.627688000000006</c:v>
                      </c:pt>
                      <c:pt idx="46">
                        <c:v>93.843339999999998</c:v>
                      </c:pt>
                      <c:pt idx="47">
                        <c:v>89.68074</c:v>
                      </c:pt>
                      <c:pt idx="48">
                        <c:v>93.488249999999994</c:v>
                      </c:pt>
                      <c:pt idx="49">
                        <c:v>90.104759000000001</c:v>
                      </c:pt>
                      <c:pt idx="50">
                        <c:v>98.116175999999996</c:v>
                      </c:pt>
                      <c:pt idx="51">
                        <c:v>88.495694999999998</c:v>
                      </c:pt>
                      <c:pt idx="52">
                        <c:v>96.284972999999994</c:v>
                      </c:pt>
                      <c:pt idx="53">
                        <c:v>93.404103000000006</c:v>
                      </c:pt>
                      <c:pt idx="54">
                        <c:v>96.289188999999993</c:v>
                      </c:pt>
                      <c:pt idx="55">
                        <c:v>90.743228999999999</c:v>
                      </c:pt>
                      <c:pt idx="56">
                        <c:v>96.367895000000004</c:v>
                      </c:pt>
                      <c:pt idx="57">
                        <c:v>93.880493999999999</c:v>
                      </c:pt>
                      <c:pt idx="58">
                        <c:v>99.668233999999998</c:v>
                      </c:pt>
                      <c:pt idx="59">
                        <c:v>92.918952000000004</c:v>
                      </c:pt>
                      <c:pt idx="60">
                        <c:v>94.785353000000001</c:v>
                      </c:pt>
                      <c:pt idx="61">
                        <c:v>95.737590999999995</c:v>
                      </c:pt>
                      <c:pt idx="62">
                        <c:v>102.974836</c:v>
                      </c:pt>
                      <c:pt idx="63">
                        <c:v>104.899153</c:v>
                      </c:pt>
                      <c:pt idx="64">
                        <c:v>104.425074</c:v>
                      </c:pt>
                      <c:pt idx="65">
                        <c:v>104.658928</c:v>
                      </c:pt>
                      <c:pt idx="66">
                        <c:v>108.71957</c:v>
                      </c:pt>
                      <c:pt idx="67">
                        <c:v>102.303849</c:v>
                      </c:pt>
                      <c:pt idx="68">
                        <c:v>104.627534</c:v>
                      </c:pt>
                      <c:pt idx="69">
                        <c:v>98.278837999999993</c:v>
                      </c:pt>
                      <c:pt idx="70">
                        <c:v>106.98954000000001</c:v>
                      </c:pt>
                      <c:pt idx="71">
                        <c:v>104.104753</c:v>
                      </c:pt>
                      <c:pt idx="72">
                        <c:v>105.693618</c:v>
                      </c:pt>
                      <c:pt idx="73">
                        <c:v>100.13369899999999</c:v>
                      </c:pt>
                      <c:pt idx="74">
                        <c:v>106.830673</c:v>
                      </c:pt>
                      <c:pt idx="75">
                        <c:v>101.090284</c:v>
                      </c:pt>
                      <c:pt idx="76">
                        <c:v>105.007402</c:v>
                      </c:pt>
                      <c:pt idx="77">
                        <c:v>98.659339000000003</c:v>
                      </c:pt>
                      <c:pt idx="78">
                        <c:v>102.248014</c:v>
                      </c:pt>
                      <c:pt idx="79">
                        <c:v>104.07316299999999</c:v>
                      </c:pt>
                      <c:pt idx="80">
                        <c:v>104.67885</c:v>
                      </c:pt>
                      <c:pt idx="81">
                        <c:v>100.450931</c:v>
                      </c:pt>
                      <c:pt idx="82">
                        <c:v>104.45843600000001</c:v>
                      </c:pt>
                      <c:pt idx="83">
                        <c:v>100.886838</c:v>
                      </c:pt>
                      <c:pt idx="84">
                        <c:v>103.70192900000001</c:v>
                      </c:pt>
                      <c:pt idx="85">
                        <c:v>101.221982</c:v>
                      </c:pt>
                      <c:pt idx="86">
                        <c:v>106.175338</c:v>
                      </c:pt>
                      <c:pt idx="87">
                        <c:v>102.679194</c:v>
                      </c:pt>
                      <c:pt idx="88">
                        <c:v>106.17469</c:v>
                      </c:pt>
                      <c:pt idx="89">
                        <c:v>101.178715</c:v>
                      </c:pt>
                      <c:pt idx="90">
                        <c:v>106.219633</c:v>
                      </c:pt>
                      <c:pt idx="91">
                        <c:v>101.65007</c:v>
                      </c:pt>
                      <c:pt idx="92">
                        <c:v>102.20217599999999</c:v>
                      </c:pt>
                      <c:pt idx="93">
                        <c:v>99.611729999999994</c:v>
                      </c:pt>
                      <c:pt idx="94">
                        <c:v>105.81313</c:v>
                      </c:pt>
                      <c:pt idx="95">
                        <c:v>106.755888</c:v>
                      </c:pt>
                      <c:pt idx="96">
                        <c:v>106.56970699999999</c:v>
                      </c:pt>
                      <c:pt idx="97">
                        <c:v>106.51597099999999</c:v>
                      </c:pt>
                      <c:pt idx="98">
                        <c:v>109.421261</c:v>
                      </c:pt>
                      <c:pt idx="99">
                        <c:v>100.421757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1C69-4675-B0CB-A80A785016CB}"/>
                  </c:ext>
                </c:extLst>
              </c15:ser>
            </c15:filteredScatterSeries>
          </c:ext>
        </c:extLst>
      </c:scatterChart>
      <c:valAx>
        <c:axId val="135998556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Queue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987232"/>
        <c:crosses val="autoZero"/>
        <c:crossBetween val="midCat"/>
        <c:minorUnit val="10"/>
      </c:valAx>
      <c:valAx>
        <c:axId val="135998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Elapsed</a:t>
                </a:r>
                <a:r>
                  <a:rPr lang="en-US" baseline="0"/>
                  <a:t> Time (ns)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985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061307961504813"/>
          <c:y val="5.7815689705453398E-4"/>
          <c:w val="0.415323509564627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DA74EA-D831-4BB9-8799-403FBDBE1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362BC-DFC9-4C30-8233-C40A35DFA4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A956E-C982-4F67-BC05-3E48073F4759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9E4F9-2A3E-4A8D-9383-430C5F2DE8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A44F8-375A-439F-9727-029C1166AF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A7231-838B-4F47-8FA2-74C2DAD1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92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4FB44-D9BB-4AE5-A1A8-90C00510A7C0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4BF9-4F82-4169-95B0-797E1744D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21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22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85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27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38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43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58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70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46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49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6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52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6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7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57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8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9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8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1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720D1A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562600"/>
            <a:ext cx="12204192" cy="12954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8FED50-267D-B443-A7AA-B339A342C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62599"/>
            <a:ext cx="6096000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7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411951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196823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56090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207816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217955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9197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RTCSA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5F4596-CC02-7E4D-91EF-02993D1FB4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4572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6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720D1A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975"/>
            <a:ext cx="12192000" cy="1470025"/>
          </a:xfrm>
        </p:spPr>
        <p:txBody>
          <a:bodyPr>
            <a:normAutofit/>
          </a:bodyPr>
          <a:lstStyle/>
          <a:p>
            <a:r>
              <a:rPr lang="en-US" sz="3800"/>
              <a:t>A Concurrency Framework for Priority-Aware</a:t>
            </a:r>
            <a:br>
              <a:rPr lang="en-US" sz="3800"/>
            </a:br>
            <a:r>
              <a:rPr lang="en-US" sz="3800"/>
              <a:t>Intercomponent Requests in </a:t>
            </a:r>
            <a:r>
              <a:rPr lang="en-US" sz="3800" err="1"/>
              <a:t>CAmkES</a:t>
            </a:r>
            <a:r>
              <a:rPr lang="en-US" sz="3800"/>
              <a:t> on seL4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199"/>
            <a:ext cx="12192000" cy="3200399"/>
          </a:xfrm>
        </p:spPr>
        <p:txBody>
          <a:bodyPr>
            <a:noAutofit/>
          </a:bodyPr>
          <a:lstStyle/>
          <a:p>
            <a:r>
              <a:rPr lang="en-US"/>
              <a:t>Marion Sudvarg, Chris Gill</a:t>
            </a:r>
          </a:p>
          <a:p>
            <a:r>
              <a:rPr lang="en-US"/>
              <a:t>Washington University in St. Louis</a:t>
            </a:r>
          </a:p>
          <a:p>
            <a:r>
              <a:rPr lang="en-US"/>
              <a:t>St. Louis, Missouri, United States</a:t>
            </a:r>
          </a:p>
          <a:p>
            <a:r>
              <a:rPr lang="en-US"/>
              <a:t>Presented by Marion Sudvarg</a:t>
            </a:r>
          </a:p>
          <a:p>
            <a:r>
              <a:rPr lang="en-US"/>
              <a:t>RTCSA 2022</a:t>
            </a:r>
          </a:p>
          <a:p>
            <a:endParaRPr lang="en-US"/>
          </a:p>
          <a:p>
            <a:endParaRPr lang="en-US" sz="1200"/>
          </a:p>
          <a:p>
            <a:r>
              <a:rPr lang="en-US" sz="1200"/>
              <a:t>Supported in part by NSF grants CSR-1814739 and CNS-17653503 and NASA grant 80NSSC21K1741.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8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5930-8AAD-CE20-0DA2-7AFC363B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Resource Access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F9C2-2C3B-13AE-6F37-F3E548E6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 CPI can encapsulate mutually exclusive execution over shared </a:t>
            </a:r>
            <a:r>
              <a:rPr lang="en-US" i="1">
                <a:solidFill>
                  <a:srgbClr val="385D8A"/>
                </a:solidFill>
              </a:rPr>
              <a:t>state</a:t>
            </a:r>
            <a:r>
              <a:rPr lang="en-US"/>
              <a:t> (a critical section)</a:t>
            </a:r>
          </a:p>
          <a:p>
            <a:endParaRPr lang="en-US"/>
          </a:p>
          <a:p>
            <a:r>
              <a:rPr lang="en-US"/>
              <a:t>Locking and priority-based access protocols are managed within the component through our framework</a:t>
            </a:r>
          </a:p>
          <a:p>
            <a:endParaRPr lang="en-US"/>
          </a:p>
          <a:p>
            <a:r>
              <a:rPr lang="en-US"/>
              <a:t>The CPI encapsulates both the </a:t>
            </a:r>
            <a:r>
              <a:rPr lang="en-US" i="1">
                <a:solidFill>
                  <a:schemeClr val="accent2">
                    <a:lumMod val="50000"/>
                  </a:schemeClr>
                </a:solidFill>
              </a:rPr>
              <a:t>locking semantics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/>
              <a:t>and </a:t>
            </a:r>
            <a:r>
              <a:rPr lang="en-US" i="1">
                <a:solidFill>
                  <a:srgbClr val="385D8A"/>
                </a:solidFill>
              </a:rPr>
              <a:t>functionality</a:t>
            </a:r>
            <a:r>
              <a:rPr lang="en-US"/>
              <a:t> over the shared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4155F-72EF-E1B7-25DB-6627F5E3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9D258-ABCE-E8F4-5806-7EBC06946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362795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304B-430E-E865-51C1-B827870A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Static Priority Locking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FDF28-914C-CA49-7A05-4C6A12B04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1"/>
            <a:ext cx="11658600" cy="498316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 CPI is assigned a </a:t>
            </a:r>
            <a:r>
              <a:rPr lang="en-US" i="1" dirty="0"/>
              <a:t>single thread</a:t>
            </a:r>
            <a:r>
              <a:rPr lang="en-US" dirty="0"/>
              <a:t> – implicitly prevents concurrent execution over the critical section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Non-Preemptive Critical Sections (NPCS):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thread is assigned the maximum system priority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NPCS suffers from inflated worst-case blocking times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Immediate Priority Ceiling Protocol (IPCP):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thread is assigned the maximum priority among possible requesting tasks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Also called the Highest Lockers Priority (HLP)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IPCP has comparatively better worst-case blocking times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latin typeface="Verdana"/>
                <a:ea typeface="Verdana"/>
              </a:rPr>
              <a:t>While implicitly supported in </a:t>
            </a:r>
            <a:r>
              <a:rPr lang="en-US" dirty="0" err="1">
                <a:latin typeface="Verdana"/>
                <a:ea typeface="Verdana"/>
              </a:rPr>
              <a:t>CAmkES</a:t>
            </a:r>
            <a:r>
              <a:rPr lang="en-US" dirty="0">
                <a:latin typeface="Verdana"/>
                <a:ea typeface="Verdana"/>
              </a:rPr>
              <a:t>, our framework declares these explicitly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42183-F52F-757C-67C0-AEC408C0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F27A0-D7BF-9AE7-7DBA-4A370782F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371810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2A20-AD19-185A-CE65-23F9BD2C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Priority Inheritance Protocol</a:t>
            </a:r>
          </a:p>
        </p:txBody>
      </p:sp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:a16="http://schemas.microsoft.com/office/drawing/2014/main" id="{D3023C33-BD0E-FD22-58FC-1005CD520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639164"/>
            <a:ext cx="5105400" cy="557967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DE4D5-3C75-3ABA-132A-76EBE93A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773B20C-5347-4FF9-A9F0-76F937F60217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2FFAE-965C-06A6-D518-4FC4977F6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RTCSA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877BE-189E-E3D7-1F66-BFEAC7FD64B3}"/>
              </a:ext>
            </a:extLst>
          </p:cNvPr>
          <p:cNvSpPr txBox="1"/>
          <p:nvPr/>
        </p:nvSpPr>
        <p:spPr>
          <a:xfrm>
            <a:off x="3733800" y="224593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rgbClr val="800000"/>
                </a:solidFill>
              </a:rPr>
              <a:t>Nonatomic Boolean Lock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980CFB-F94A-E0F7-8096-55096E0416DE}"/>
              </a:ext>
            </a:extLst>
          </p:cNvPr>
          <p:cNvSpPr txBox="1"/>
          <p:nvPr/>
        </p:nvSpPr>
        <p:spPr>
          <a:xfrm>
            <a:off x="8550570" y="3335785"/>
            <a:ext cx="1836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800000"/>
                </a:solidFill>
              </a:rPr>
              <a:t>Bookkeeping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BB00AE-8644-BB07-AA36-23A79FF6D3D4}"/>
              </a:ext>
            </a:extLst>
          </p:cNvPr>
          <p:cNvSpPr txBox="1"/>
          <p:nvPr/>
        </p:nvSpPr>
        <p:spPr>
          <a:xfrm>
            <a:off x="8550439" y="4356838"/>
            <a:ext cx="2214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800000"/>
                </a:solidFill>
              </a:rPr>
              <a:t>Demote Priority and Execute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D753F-810E-A90C-4596-AA31C3F05354}"/>
              </a:ext>
            </a:extLst>
          </p:cNvPr>
          <p:cNvSpPr txBox="1"/>
          <p:nvPr/>
        </p:nvSpPr>
        <p:spPr>
          <a:xfrm>
            <a:off x="8545523" y="5333734"/>
            <a:ext cx="183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800000"/>
                </a:solidFill>
              </a:rPr>
              <a:t>Unlock and Signal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0E8497-74DF-D4D1-2E38-D131AA6C5B61}"/>
              </a:ext>
            </a:extLst>
          </p:cNvPr>
          <p:cNvSpPr txBox="1"/>
          <p:nvPr/>
        </p:nvSpPr>
        <p:spPr>
          <a:xfrm>
            <a:off x="1727633" y="3313142"/>
            <a:ext cx="1926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rgbClr val="800000"/>
                </a:solidFill>
              </a:rPr>
              <a:t>Priority Inheritance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C92DA-292A-EEFD-DBF1-BED93D8BF77B}"/>
              </a:ext>
            </a:extLst>
          </p:cNvPr>
          <p:cNvSpPr txBox="1"/>
          <p:nvPr/>
        </p:nvSpPr>
        <p:spPr>
          <a:xfrm>
            <a:off x="2866329" y="4310671"/>
            <a:ext cx="787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>
                <a:solidFill>
                  <a:srgbClr val="800000"/>
                </a:solidFill>
              </a:rPr>
              <a:t>Wait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DAADA6-E249-4F92-83E9-7EAF80508AE3}"/>
              </a:ext>
            </a:extLst>
          </p:cNvPr>
          <p:cNvSpPr txBox="1"/>
          <p:nvPr/>
        </p:nvSpPr>
        <p:spPr>
          <a:xfrm>
            <a:off x="2109110" y="5105400"/>
            <a:ext cx="1544742" cy="82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800000"/>
                </a:solidFill>
              </a:rPr>
              <a:t>Wake and Proceed</a:t>
            </a:r>
          </a:p>
        </p:txBody>
      </p:sp>
    </p:spTree>
    <p:extLst>
      <p:ext uri="{BB962C8B-B14F-4D97-AF65-F5344CB8AC3E}">
        <p14:creationId xmlns:p14="http://schemas.microsoft.com/office/powerpoint/2010/main" val="189361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2A20-AD19-185A-CE65-23F9BD2C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Notification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27EC6-FF5A-02BA-222D-8229FEBF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914401"/>
            <a:ext cx="6553200" cy="5211764"/>
          </a:xfrm>
        </p:spPr>
        <p:txBody>
          <a:bodyPr>
            <a:normAutofit fontScale="85000" lnSpcReduction="10000"/>
          </a:bodyPr>
          <a:lstStyle/>
          <a:p>
            <a:pPr marL="225425" indent="-225425">
              <a:lnSpc>
                <a:spcPct val="120000"/>
              </a:lnSpc>
            </a:pPr>
            <a:r>
              <a:rPr lang="en-US"/>
              <a:t>seL4 provides the </a:t>
            </a:r>
            <a:r>
              <a:rPr lang="en-US" b="1">
                <a:solidFill>
                  <a:srgbClr val="385D8A"/>
                </a:solidFill>
              </a:rPr>
              <a:t>Notification Object</a:t>
            </a:r>
            <a:r>
              <a:rPr lang="en-US"/>
              <a:t>, a binary semaphore</a:t>
            </a:r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/>
              <a:t>Threads woken in FIFO order by default</a:t>
            </a:r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/>
              <a:t>seL4 MCS kernel Notification Object is priority ordered using a linked list</a:t>
            </a:r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/>
              <a:t>We provide a </a:t>
            </a:r>
            <a:r>
              <a:rPr lang="en-US" err="1"/>
              <a:t>userspace</a:t>
            </a:r>
            <a:r>
              <a:rPr lang="en-US"/>
              <a:t> </a:t>
            </a:r>
            <a:r>
              <a:rPr lang="en-US" b="1">
                <a:solidFill>
                  <a:srgbClr val="385D8A"/>
                </a:solidFill>
              </a:rPr>
              <a:t>Notification Manager </a:t>
            </a:r>
            <a:r>
              <a:rPr lang="en-US"/>
              <a:t>which implements a priority-ordered heap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DE4D5-3C75-3ABA-132A-76EBE93A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773B20C-5347-4FF9-A9F0-76F937F60217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2FFAE-965C-06A6-D518-4FC4977F6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RTCSA 2022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987127-FD5E-F92F-2A91-BE8F16F0F2AB}"/>
              </a:ext>
            </a:extLst>
          </p:cNvPr>
          <p:cNvGrpSpPr/>
          <p:nvPr/>
        </p:nvGrpSpPr>
        <p:grpSpPr>
          <a:xfrm>
            <a:off x="9144000" y="870099"/>
            <a:ext cx="1295400" cy="1219200"/>
            <a:chOff x="8552942" y="1073348"/>
            <a:chExt cx="1295400" cy="1219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9BB7DD-538F-93F4-171D-355AD890CC40}"/>
                </a:ext>
              </a:extLst>
            </p:cNvPr>
            <p:cNvSpPr/>
            <p:nvPr/>
          </p:nvSpPr>
          <p:spPr>
            <a:xfrm>
              <a:off x="8819642" y="1682948"/>
              <a:ext cx="762000" cy="609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P=10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60AEF8-969F-608F-DAF1-1E57DF8075A0}"/>
                </a:ext>
              </a:extLst>
            </p:cNvPr>
            <p:cNvSpPr/>
            <p:nvPr/>
          </p:nvSpPr>
          <p:spPr>
            <a:xfrm>
              <a:off x="8552942" y="1073348"/>
              <a:ext cx="1295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Notification Object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CD6FFA0-7F23-6936-A041-546CDC6D8BAF}"/>
                </a:ext>
              </a:extLst>
            </p:cNvPr>
            <p:cNvSpPr/>
            <p:nvPr/>
          </p:nvSpPr>
          <p:spPr>
            <a:xfrm rot="16483515">
              <a:off x="9087821" y="1477360"/>
              <a:ext cx="221939" cy="499395"/>
            </a:xfrm>
            <a:custGeom>
              <a:avLst/>
              <a:gdLst>
                <a:gd name="connsiteX0" fmla="*/ 0 w 271462"/>
                <a:gd name="connsiteY0" fmla="*/ 0 h 619125"/>
                <a:gd name="connsiteX1" fmla="*/ 223837 w 271462"/>
                <a:gd name="connsiteY1" fmla="*/ 100012 h 619125"/>
                <a:gd name="connsiteX2" fmla="*/ 28575 w 271462"/>
                <a:gd name="connsiteY2" fmla="*/ 242887 h 619125"/>
                <a:gd name="connsiteX3" fmla="*/ 228600 w 271462"/>
                <a:gd name="connsiteY3" fmla="*/ 352425 h 619125"/>
                <a:gd name="connsiteX4" fmla="*/ 61912 w 271462"/>
                <a:gd name="connsiteY4" fmla="*/ 490537 h 619125"/>
                <a:gd name="connsiteX5" fmla="*/ 271462 w 271462"/>
                <a:gd name="connsiteY5" fmla="*/ 619125 h 619125"/>
                <a:gd name="connsiteX6" fmla="*/ 271462 w 271462"/>
                <a:gd name="connsiteY6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62" h="619125">
                  <a:moveTo>
                    <a:pt x="0" y="0"/>
                  </a:moveTo>
                  <a:cubicBezTo>
                    <a:pt x="109537" y="29765"/>
                    <a:pt x="219075" y="59531"/>
                    <a:pt x="223837" y="100012"/>
                  </a:cubicBezTo>
                  <a:cubicBezTo>
                    <a:pt x="228599" y="140493"/>
                    <a:pt x="27781" y="200818"/>
                    <a:pt x="28575" y="242887"/>
                  </a:cubicBezTo>
                  <a:cubicBezTo>
                    <a:pt x="29369" y="284956"/>
                    <a:pt x="223044" y="311150"/>
                    <a:pt x="228600" y="352425"/>
                  </a:cubicBezTo>
                  <a:cubicBezTo>
                    <a:pt x="234156" y="393700"/>
                    <a:pt x="54768" y="446087"/>
                    <a:pt x="61912" y="490537"/>
                  </a:cubicBezTo>
                  <a:cubicBezTo>
                    <a:pt x="69056" y="534987"/>
                    <a:pt x="271462" y="619125"/>
                    <a:pt x="271462" y="619125"/>
                  </a:cubicBezTo>
                  <a:lnTo>
                    <a:pt x="271462" y="619125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981869-6B83-B8B6-2AFD-B6065D657A86}"/>
              </a:ext>
            </a:extLst>
          </p:cNvPr>
          <p:cNvGrpSpPr/>
          <p:nvPr/>
        </p:nvGrpSpPr>
        <p:grpSpPr>
          <a:xfrm>
            <a:off x="10439400" y="2676649"/>
            <a:ext cx="1295400" cy="1219200"/>
            <a:chOff x="8552942" y="1073348"/>
            <a:chExt cx="1295400" cy="12192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26F60C-E263-ACEC-8D8E-4402E283905F}"/>
                </a:ext>
              </a:extLst>
            </p:cNvPr>
            <p:cNvSpPr/>
            <p:nvPr/>
          </p:nvSpPr>
          <p:spPr>
            <a:xfrm>
              <a:off x="8819642" y="1682948"/>
              <a:ext cx="762000" cy="609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P=8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7BCC07-7290-AE15-8C3B-0582B1763CDF}"/>
                </a:ext>
              </a:extLst>
            </p:cNvPr>
            <p:cNvSpPr/>
            <p:nvPr/>
          </p:nvSpPr>
          <p:spPr>
            <a:xfrm>
              <a:off x="8552942" y="1073348"/>
              <a:ext cx="1295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Notification Object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C2F0229-C1F9-77C0-E9CB-0B82EF4B9704}"/>
                </a:ext>
              </a:extLst>
            </p:cNvPr>
            <p:cNvSpPr/>
            <p:nvPr/>
          </p:nvSpPr>
          <p:spPr>
            <a:xfrm rot="16483515">
              <a:off x="9087821" y="1477360"/>
              <a:ext cx="221939" cy="499395"/>
            </a:xfrm>
            <a:custGeom>
              <a:avLst/>
              <a:gdLst>
                <a:gd name="connsiteX0" fmla="*/ 0 w 271462"/>
                <a:gd name="connsiteY0" fmla="*/ 0 h 619125"/>
                <a:gd name="connsiteX1" fmla="*/ 223837 w 271462"/>
                <a:gd name="connsiteY1" fmla="*/ 100012 h 619125"/>
                <a:gd name="connsiteX2" fmla="*/ 28575 w 271462"/>
                <a:gd name="connsiteY2" fmla="*/ 242887 h 619125"/>
                <a:gd name="connsiteX3" fmla="*/ 228600 w 271462"/>
                <a:gd name="connsiteY3" fmla="*/ 352425 h 619125"/>
                <a:gd name="connsiteX4" fmla="*/ 61912 w 271462"/>
                <a:gd name="connsiteY4" fmla="*/ 490537 h 619125"/>
                <a:gd name="connsiteX5" fmla="*/ 271462 w 271462"/>
                <a:gd name="connsiteY5" fmla="*/ 619125 h 619125"/>
                <a:gd name="connsiteX6" fmla="*/ 271462 w 271462"/>
                <a:gd name="connsiteY6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62" h="619125">
                  <a:moveTo>
                    <a:pt x="0" y="0"/>
                  </a:moveTo>
                  <a:cubicBezTo>
                    <a:pt x="109537" y="29765"/>
                    <a:pt x="219075" y="59531"/>
                    <a:pt x="223837" y="100012"/>
                  </a:cubicBezTo>
                  <a:cubicBezTo>
                    <a:pt x="228599" y="140493"/>
                    <a:pt x="27781" y="200818"/>
                    <a:pt x="28575" y="242887"/>
                  </a:cubicBezTo>
                  <a:cubicBezTo>
                    <a:pt x="29369" y="284956"/>
                    <a:pt x="223044" y="311150"/>
                    <a:pt x="228600" y="352425"/>
                  </a:cubicBezTo>
                  <a:cubicBezTo>
                    <a:pt x="234156" y="393700"/>
                    <a:pt x="54768" y="446087"/>
                    <a:pt x="61912" y="490537"/>
                  </a:cubicBezTo>
                  <a:cubicBezTo>
                    <a:pt x="69056" y="534987"/>
                    <a:pt x="271462" y="619125"/>
                    <a:pt x="271462" y="619125"/>
                  </a:cubicBezTo>
                  <a:lnTo>
                    <a:pt x="271462" y="619125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CD4A82-8EB7-5D8C-446B-506DF6FBDD6D}"/>
              </a:ext>
            </a:extLst>
          </p:cNvPr>
          <p:cNvGrpSpPr/>
          <p:nvPr/>
        </p:nvGrpSpPr>
        <p:grpSpPr>
          <a:xfrm>
            <a:off x="7849829" y="2676649"/>
            <a:ext cx="1295400" cy="1219200"/>
            <a:chOff x="8552942" y="1073348"/>
            <a:chExt cx="1295400" cy="12192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CFFB3-C951-6417-F31B-202B388D1CDC}"/>
                </a:ext>
              </a:extLst>
            </p:cNvPr>
            <p:cNvSpPr/>
            <p:nvPr/>
          </p:nvSpPr>
          <p:spPr>
            <a:xfrm>
              <a:off x="8819642" y="1682948"/>
              <a:ext cx="762000" cy="609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P=6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834CD67-92FE-B01B-9220-5807FE7522F6}"/>
                </a:ext>
              </a:extLst>
            </p:cNvPr>
            <p:cNvSpPr/>
            <p:nvPr/>
          </p:nvSpPr>
          <p:spPr>
            <a:xfrm>
              <a:off x="8552942" y="1073348"/>
              <a:ext cx="1295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Notification Object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BB3743-0A7C-0414-580E-4C54B597B07F}"/>
                </a:ext>
              </a:extLst>
            </p:cNvPr>
            <p:cNvSpPr/>
            <p:nvPr/>
          </p:nvSpPr>
          <p:spPr>
            <a:xfrm rot="16483515">
              <a:off x="9087821" y="1477360"/>
              <a:ext cx="221939" cy="499395"/>
            </a:xfrm>
            <a:custGeom>
              <a:avLst/>
              <a:gdLst>
                <a:gd name="connsiteX0" fmla="*/ 0 w 271462"/>
                <a:gd name="connsiteY0" fmla="*/ 0 h 619125"/>
                <a:gd name="connsiteX1" fmla="*/ 223837 w 271462"/>
                <a:gd name="connsiteY1" fmla="*/ 100012 h 619125"/>
                <a:gd name="connsiteX2" fmla="*/ 28575 w 271462"/>
                <a:gd name="connsiteY2" fmla="*/ 242887 h 619125"/>
                <a:gd name="connsiteX3" fmla="*/ 228600 w 271462"/>
                <a:gd name="connsiteY3" fmla="*/ 352425 h 619125"/>
                <a:gd name="connsiteX4" fmla="*/ 61912 w 271462"/>
                <a:gd name="connsiteY4" fmla="*/ 490537 h 619125"/>
                <a:gd name="connsiteX5" fmla="*/ 271462 w 271462"/>
                <a:gd name="connsiteY5" fmla="*/ 619125 h 619125"/>
                <a:gd name="connsiteX6" fmla="*/ 271462 w 271462"/>
                <a:gd name="connsiteY6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62" h="619125">
                  <a:moveTo>
                    <a:pt x="0" y="0"/>
                  </a:moveTo>
                  <a:cubicBezTo>
                    <a:pt x="109537" y="29765"/>
                    <a:pt x="219075" y="59531"/>
                    <a:pt x="223837" y="100012"/>
                  </a:cubicBezTo>
                  <a:cubicBezTo>
                    <a:pt x="228599" y="140493"/>
                    <a:pt x="27781" y="200818"/>
                    <a:pt x="28575" y="242887"/>
                  </a:cubicBezTo>
                  <a:cubicBezTo>
                    <a:pt x="29369" y="284956"/>
                    <a:pt x="223044" y="311150"/>
                    <a:pt x="228600" y="352425"/>
                  </a:cubicBezTo>
                  <a:cubicBezTo>
                    <a:pt x="234156" y="393700"/>
                    <a:pt x="54768" y="446087"/>
                    <a:pt x="61912" y="490537"/>
                  </a:cubicBezTo>
                  <a:cubicBezTo>
                    <a:pt x="69056" y="534987"/>
                    <a:pt x="271462" y="619125"/>
                    <a:pt x="271462" y="619125"/>
                  </a:cubicBezTo>
                  <a:lnTo>
                    <a:pt x="271462" y="619125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9DAA70-62BB-0B1A-B7AB-C8EC8E550A79}"/>
              </a:ext>
            </a:extLst>
          </p:cNvPr>
          <p:cNvGrpSpPr/>
          <p:nvPr/>
        </p:nvGrpSpPr>
        <p:grpSpPr>
          <a:xfrm>
            <a:off x="8763000" y="4495800"/>
            <a:ext cx="1295400" cy="1219200"/>
            <a:chOff x="8552942" y="1073348"/>
            <a:chExt cx="1295400" cy="12192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3D52072-E6DF-A99B-209B-5A7B79125DC5}"/>
                </a:ext>
              </a:extLst>
            </p:cNvPr>
            <p:cNvSpPr/>
            <p:nvPr/>
          </p:nvSpPr>
          <p:spPr>
            <a:xfrm>
              <a:off x="8819642" y="1682948"/>
              <a:ext cx="762000" cy="609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P=4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5300284-0948-1CFC-2EA8-A1A90B696C20}"/>
                </a:ext>
              </a:extLst>
            </p:cNvPr>
            <p:cNvSpPr/>
            <p:nvPr/>
          </p:nvSpPr>
          <p:spPr>
            <a:xfrm>
              <a:off x="8552942" y="1073348"/>
              <a:ext cx="1295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Notification Object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7DD733B-620B-B768-4CA7-7677EC781B1F}"/>
                </a:ext>
              </a:extLst>
            </p:cNvPr>
            <p:cNvSpPr/>
            <p:nvPr/>
          </p:nvSpPr>
          <p:spPr>
            <a:xfrm rot="16483515">
              <a:off x="9087821" y="1477360"/>
              <a:ext cx="221939" cy="499395"/>
            </a:xfrm>
            <a:custGeom>
              <a:avLst/>
              <a:gdLst>
                <a:gd name="connsiteX0" fmla="*/ 0 w 271462"/>
                <a:gd name="connsiteY0" fmla="*/ 0 h 619125"/>
                <a:gd name="connsiteX1" fmla="*/ 223837 w 271462"/>
                <a:gd name="connsiteY1" fmla="*/ 100012 h 619125"/>
                <a:gd name="connsiteX2" fmla="*/ 28575 w 271462"/>
                <a:gd name="connsiteY2" fmla="*/ 242887 h 619125"/>
                <a:gd name="connsiteX3" fmla="*/ 228600 w 271462"/>
                <a:gd name="connsiteY3" fmla="*/ 352425 h 619125"/>
                <a:gd name="connsiteX4" fmla="*/ 61912 w 271462"/>
                <a:gd name="connsiteY4" fmla="*/ 490537 h 619125"/>
                <a:gd name="connsiteX5" fmla="*/ 271462 w 271462"/>
                <a:gd name="connsiteY5" fmla="*/ 619125 h 619125"/>
                <a:gd name="connsiteX6" fmla="*/ 271462 w 271462"/>
                <a:gd name="connsiteY6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62" h="619125">
                  <a:moveTo>
                    <a:pt x="0" y="0"/>
                  </a:moveTo>
                  <a:cubicBezTo>
                    <a:pt x="109537" y="29765"/>
                    <a:pt x="219075" y="59531"/>
                    <a:pt x="223837" y="100012"/>
                  </a:cubicBezTo>
                  <a:cubicBezTo>
                    <a:pt x="228599" y="140493"/>
                    <a:pt x="27781" y="200818"/>
                    <a:pt x="28575" y="242887"/>
                  </a:cubicBezTo>
                  <a:cubicBezTo>
                    <a:pt x="29369" y="284956"/>
                    <a:pt x="223044" y="311150"/>
                    <a:pt x="228600" y="352425"/>
                  </a:cubicBezTo>
                  <a:cubicBezTo>
                    <a:pt x="234156" y="393700"/>
                    <a:pt x="54768" y="446087"/>
                    <a:pt x="61912" y="490537"/>
                  </a:cubicBezTo>
                  <a:cubicBezTo>
                    <a:pt x="69056" y="534987"/>
                    <a:pt x="271462" y="619125"/>
                    <a:pt x="271462" y="619125"/>
                  </a:cubicBezTo>
                  <a:lnTo>
                    <a:pt x="271462" y="619125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7C25DA3-4F38-EF1D-6892-069F070F87DC}"/>
              </a:ext>
            </a:extLst>
          </p:cNvPr>
          <p:cNvGrpSpPr/>
          <p:nvPr/>
        </p:nvGrpSpPr>
        <p:grpSpPr>
          <a:xfrm>
            <a:off x="6948416" y="4483224"/>
            <a:ext cx="1295400" cy="1219200"/>
            <a:chOff x="8552942" y="1073348"/>
            <a:chExt cx="1295400" cy="12192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0A4F7FC-202E-710A-E020-6084AC97037F}"/>
                </a:ext>
              </a:extLst>
            </p:cNvPr>
            <p:cNvSpPr/>
            <p:nvPr/>
          </p:nvSpPr>
          <p:spPr>
            <a:xfrm>
              <a:off x="8819642" y="1682948"/>
              <a:ext cx="762000" cy="609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P=2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7F01C20-C3B4-7963-8F7C-4E806794B5FE}"/>
                </a:ext>
              </a:extLst>
            </p:cNvPr>
            <p:cNvSpPr/>
            <p:nvPr/>
          </p:nvSpPr>
          <p:spPr>
            <a:xfrm>
              <a:off x="8552942" y="1073348"/>
              <a:ext cx="1295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Notification Object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261A98A-A736-A4FC-DCF1-0C8323C0D2F1}"/>
                </a:ext>
              </a:extLst>
            </p:cNvPr>
            <p:cNvSpPr/>
            <p:nvPr/>
          </p:nvSpPr>
          <p:spPr>
            <a:xfrm rot="16483515">
              <a:off x="9087821" y="1477360"/>
              <a:ext cx="221939" cy="499395"/>
            </a:xfrm>
            <a:custGeom>
              <a:avLst/>
              <a:gdLst>
                <a:gd name="connsiteX0" fmla="*/ 0 w 271462"/>
                <a:gd name="connsiteY0" fmla="*/ 0 h 619125"/>
                <a:gd name="connsiteX1" fmla="*/ 223837 w 271462"/>
                <a:gd name="connsiteY1" fmla="*/ 100012 h 619125"/>
                <a:gd name="connsiteX2" fmla="*/ 28575 w 271462"/>
                <a:gd name="connsiteY2" fmla="*/ 242887 h 619125"/>
                <a:gd name="connsiteX3" fmla="*/ 228600 w 271462"/>
                <a:gd name="connsiteY3" fmla="*/ 352425 h 619125"/>
                <a:gd name="connsiteX4" fmla="*/ 61912 w 271462"/>
                <a:gd name="connsiteY4" fmla="*/ 490537 h 619125"/>
                <a:gd name="connsiteX5" fmla="*/ 271462 w 271462"/>
                <a:gd name="connsiteY5" fmla="*/ 619125 h 619125"/>
                <a:gd name="connsiteX6" fmla="*/ 271462 w 271462"/>
                <a:gd name="connsiteY6" fmla="*/ 6191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62" h="619125">
                  <a:moveTo>
                    <a:pt x="0" y="0"/>
                  </a:moveTo>
                  <a:cubicBezTo>
                    <a:pt x="109537" y="29765"/>
                    <a:pt x="219075" y="59531"/>
                    <a:pt x="223837" y="100012"/>
                  </a:cubicBezTo>
                  <a:cubicBezTo>
                    <a:pt x="228599" y="140493"/>
                    <a:pt x="27781" y="200818"/>
                    <a:pt x="28575" y="242887"/>
                  </a:cubicBezTo>
                  <a:cubicBezTo>
                    <a:pt x="29369" y="284956"/>
                    <a:pt x="223044" y="311150"/>
                    <a:pt x="228600" y="352425"/>
                  </a:cubicBezTo>
                  <a:cubicBezTo>
                    <a:pt x="234156" y="393700"/>
                    <a:pt x="54768" y="446087"/>
                    <a:pt x="61912" y="490537"/>
                  </a:cubicBezTo>
                  <a:cubicBezTo>
                    <a:pt x="69056" y="534987"/>
                    <a:pt x="271462" y="619125"/>
                    <a:pt x="271462" y="619125"/>
                  </a:cubicBezTo>
                  <a:lnTo>
                    <a:pt x="271462" y="619125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FB97DB-829A-4BDB-2A04-380E0B65A016}"/>
              </a:ext>
            </a:extLst>
          </p:cNvPr>
          <p:cNvCxnSpPr>
            <a:stCxn id="9" idx="2"/>
            <a:endCxn id="34" idx="0"/>
          </p:cNvCxnSpPr>
          <p:nvPr/>
        </p:nvCxnSpPr>
        <p:spPr>
          <a:xfrm flipH="1">
            <a:off x="8497529" y="2089299"/>
            <a:ext cx="1294171" cy="5873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18681B6-5CEB-7A0A-F5A2-765A5CAF9525}"/>
              </a:ext>
            </a:extLst>
          </p:cNvPr>
          <p:cNvCxnSpPr>
            <a:cxnSpLocks/>
            <a:stCxn id="9" idx="2"/>
            <a:endCxn id="30" idx="0"/>
          </p:cNvCxnSpPr>
          <p:nvPr/>
        </p:nvCxnSpPr>
        <p:spPr>
          <a:xfrm>
            <a:off x="9791700" y="2089299"/>
            <a:ext cx="1295400" cy="5873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B6F20AB-B998-32F2-19AB-193A7E1C9250}"/>
              </a:ext>
            </a:extLst>
          </p:cNvPr>
          <p:cNvCxnSpPr>
            <a:stCxn id="33" idx="2"/>
            <a:endCxn id="42" idx="0"/>
          </p:cNvCxnSpPr>
          <p:nvPr/>
        </p:nvCxnSpPr>
        <p:spPr>
          <a:xfrm flipH="1">
            <a:off x="7596116" y="3895849"/>
            <a:ext cx="901413" cy="5873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A2EDC13-D553-67ED-A01D-60709826A243}"/>
              </a:ext>
            </a:extLst>
          </p:cNvPr>
          <p:cNvCxnSpPr>
            <a:stCxn id="33" idx="2"/>
            <a:endCxn id="38" idx="0"/>
          </p:cNvCxnSpPr>
          <p:nvPr/>
        </p:nvCxnSpPr>
        <p:spPr>
          <a:xfrm>
            <a:off x="8497529" y="3895849"/>
            <a:ext cx="913171" cy="5999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906B-72AB-99D0-0F7A-2201697D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Nested 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FA41D-2147-3D88-5334-526C23994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143001"/>
            <a:ext cx="5638800" cy="498316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25425" indent="-225425">
              <a:lnSpc>
                <a:spcPct val="120000"/>
              </a:lnSpc>
            </a:pPr>
            <a:r>
              <a:rPr lang="en-US"/>
              <a:t>Achieved via nested requests among CPIs encapsulating locking protocols</a:t>
            </a:r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/>
              <a:t>Absence of request cycle implies deadlock avoidance</a:t>
            </a:r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 err="1">
                <a:latin typeface="Verdana"/>
                <a:ea typeface="Verdana"/>
              </a:rPr>
              <a:t>CAmkES</a:t>
            </a:r>
            <a:r>
              <a:rPr lang="en-US">
                <a:latin typeface="Verdana"/>
                <a:ea typeface="Verdana"/>
              </a:rPr>
              <a:t> can generate a system digraph representation in the DOT language, useful for cycle detection</a:t>
            </a:r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ED3C3A4-2419-F0BE-301E-0920D84C0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00755"/>
            <a:ext cx="5029200" cy="281635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E583B-7E21-FF4D-AF51-7577138F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773B20C-5347-4FF9-A9F0-76F937F60217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C4E5A-E67D-441F-C0B2-810278A47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RTCSA 2022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BE3D25-C8DD-0582-3DA8-C1F4034038BB}"/>
              </a:ext>
            </a:extLst>
          </p:cNvPr>
          <p:cNvSpPr txBox="1">
            <a:spLocks/>
          </p:cNvSpPr>
          <p:nvPr/>
        </p:nvSpPr>
        <p:spPr>
          <a:xfrm>
            <a:off x="6324601" y="4249069"/>
            <a:ext cx="5638799" cy="17065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>
              <a:lnSpc>
                <a:spcPct val="120000"/>
              </a:lnSpc>
            </a:pPr>
            <a:r>
              <a:rPr lang="en-US">
                <a:latin typeface="Verdana"/>
                <a:ea typeface="Verdana"/>
              </a:rPr>
              <a:t>Limitation: our PIP implementation can only send requests to static priority CPIs (IPCP or NPCS)</a:t>
            </a:r>
          </a:p>
        </p:txBody>
      </p:sp>
    </p:spTree>
    <p:extLst>
      <p:ext uri="{BB962C8B-B14F-4D97-AF65-F5344CB8AC3E}">
        <p14:creationId xmlns:p14="http://schemas.microsoft.com/office/powerpoint/2010/main" val="2097323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38F0-B6D0-EF5C-07E0-84E771F5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>
                <a:latin typeface="Georgia"/>
              </a:rPr>
              <a:t>Round-Robin Scheduling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08C47-2449-3714-348E-A9347C716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1"/>
            <a:ext cx="11582400" cy="4983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buFont typeface="Arial"/>
            </a:pPr>
            <a:r>
              <a:rPr lang="en-US" dirty="0">
                <a:latin typeface="Verdana"/>
                <a:ea typeface="Verdana"/>
              </a:rPr>
              <a:t>Threads of </a:t>
            </a:r>
            <a:r>
              <a:rPr lang="en-US" i="1" dirty="0">
                <a:latin typeface="Verdana"/>
                <a:ea typeface="Verdana"/>
              </a:rPr>
              <a:t>equal</a:t>
            </a:r>
            <a:r>
              <a:rPr lang="en-US" dirty="0">
                <a:latin typeface="Verdana"/>
                <a:ea typeface="Verdana"/>
              </a:rPr>
              <a:t> priority may preempt each other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>
                <a:latin typeface="Verdana"/>
                <a:ea typeface="Verdana"/>
              </a:rPr>
              <a:t>seL4 implements round-robin scheduling by default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>
                <a:latin typeface="Verdana"/>
                <a:ea typeface="Verdana"/>
              </a:rPr>
              <a:t>Breaks semantics of priority-based shared resource access 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Verdana"/>
                <a:ea typeface="Verdana"/>
              </a:rPr>
              <a:t>E.g., an NPCS critical section (maximum priority) may be preempted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latin typeface="Verdana"/>
                <a:ea typeface="Verdana"/>
              </a:rPr>
              <a:t>Under round-robin scheduling, we use priority laddering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Tasks assigned even priorities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Shared resource CPIs are assigned odd priorities (HLP+1)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128 task priority levels still available (compared to 100 in Linux)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BEAE9-413B-23D4-DDDC-64C681AB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AEA47-6335-78A1-34B1-A2A823693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72961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0D67-5840-C351-C1DA-13D4192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Framework Overheads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4BB23-E1E6-8D0C-DA76-02A597B3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599"/>
            <a:ext cx="10972800" cy="149313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Intel x86-64: Intel Xeon Gold 6130 Skylake at 2.1 GHz</a:t>
            </a:r>
          </a:p>
          <a:p>
            <a:r>
              <a:rPr lang="en-US"/>
              <a:t>ARMv8: Raspberry Pi Model 3 B+ (AARCH32) at 700MHz</a:t>
            </a:r>
          </a:p>
          <a:p>
            <a:r>
              <a:rPr lang="en-US"/>
              <a:t>Worst-case RPC request overhead: &lt;6</a:t>
            </a:r>
            <a:r>
              <a:rPr lang="el-GR"/>
              <a:t>μ</a:t>
            </a:r>
            <a:r>
              <a:rPr lang="en-US"/>
              <a:t>s Intel, &lt;16</a:t>
            </a:r>
            <a:r>
              <a:rPr lang="el-GR"/>
              <a:t>μ</a:t>
            </a:r>
            <a:r>
              <a:rPr lang="en-US"/>
              <a:t>s RPi3</a:t>
            </a:r>
          </a:p>
          <a:p>
            <a:r>
              <a:rPr lang="en-US">
                <a:latin typeface="Verdana"/>
                <a:ea typeface="Verdana"/>
              </a:rPr>
              <a:t>Compared to base </a:t>
            </a:r>
            <a:r>
              <a:rPr lang="en-US" err="1">
                <a:latin typeface="Verdana"/>
                <a:ea typeface="Verdana"/>
              </a:rPr>
              <a:t>CAmkES</a:t>
            </a:r>
            <a:r>
              <a:rPr lang="en-US">
                <a:latin typeface="Verdana"/>
                <a:ea typeface="Verdana"/>
              </a:rPr>
              <a:t> RPC:    ~3</a:t>
            </a:r>
            <a:r>
              <a:rPr lang="el-GR">
                <a:latin typeface="Verdana"/>
                <a:ea typeface="Verdana"/>
              </a:rPr>
              <a:t>μ</a:t>
            </a:r>
            <a:r>
              <a:rPr lang="en-US">
                <a:latin typeface="Verdana"/>
                <a:ea typeface="Verdana"/>
              </a:rPr>
              <a:t>s Intel,  ~7</a:t>
            </a:r>
            <a:r>
              <a:rPr lang="el-GR">
                <a:latin typeface="Verdana"/>
                <a:ea typeface="Verdana"/>
              </a:rPr>
              <a:t>μ</a:t>
            </a:r>
            <a:r>
              <a:rPr lang="en-US">
                <a:latin typeface="Verdana"/>
                <a:ea typeface="Verdana"/>
              </a:rPr>
              <a:t>s RPi3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35CEA-DA10-1F22-6651-F0A1B925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FAE80-AB7F-C0C6-7184-C85739166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30D602-17B2-FF46-7872-75286E38CD1D}"/>
              </a:ext>
            </a:extLst>
          </p:cNvPr>
          <p:cNvSpPr txBox="1">
            <a:spLocks/>
          </p:cNvSpPr>
          <p:nvPr/>
        </p:nvSpPr>
        <p:spPr>
          <a:xfrm>
            <a:off x="3098801" y="2548819"/>
            <a:ext cx="6045199" cy="803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Notification Manager Overheads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5D184D-33E0-6E90-ADD3-8411664358B5}"/>
              </a:ext>
            </a:extLst>
          </p:cNvPr>
          <p:cNvGrpSpPr/>
          <p:nvPr/>
        </p:nvGrpSpPr>
        <p:grpSpPr>
          <a:xfrm>
            <a:off x="6661834" y="3054317"/>
            <a:ext cx="4919231" cy="3223851"/>
            <a:chOff x="6661834" y="3054317"/>
            <a:chExt cx="4919231" cy="322385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58B628-52DD-BF97-3B2F-00EE4FE8A69E}"/>
                </a:ext>
              </a:extLst>
            </p:cNvPr>
            <p:cNvSpPr txBox="1"/>
            <p:nvPr/>
          </p:nvSpPr>
          <p:spPr>
            <a:xfrm>
              <a:off x="8272854" y="3054317"/>
              <a:ext cx="16914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RPi3 (&lt;680 ns)</a:t>
              </a:r>
            </a:p>
          </p:txBody>
        </p: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B7A62E1A-BC0C-4790-B639-31CE2E1E210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81813427"/>
                </p:ext>
              </p:extLst>
            </p:nvPr>
          </p:nvGraphicFramePr>
          <p:xfrm>
            <a:off x="6661834" y="3332555"/>
            <a:ext cx="4919231" cy="29456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B5F83F-4596-5951-91F5-5A58E5970E1F}"/>
              </a:ext>
            </a:extLst>
          </p:cNvPr>
          <p:cNvGrpSpPr/>
          <p:nvPr/>
        </p:nvGrpSpPr>
        <p:grpSpPr>
          <a:xfrm>
            <a:off x="610935" y="3054320"/>
            <a:ext cx="4953002" cy="3236943"/>
            <a:chOff x="610935" y="3054320"/>
            <a:chExt cx="4953002" cy="323694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EF2F9A-16DF-1510-4E44-7779C432F2C7}"/>
                </a:ext>
              </a:extLst>
            </p:cNvPr>
            <p:cNvSpPr txBox="1"/>
            <p:nvPr/>
          </p:nvSpPr>
          <p:spPr>
            <a:xfrm>
              <a:off x="2237235" y="3054320"/>
              <a:ext cx="1700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/>
                <a:t>Intel (&lt;540 ns)</a:t>
              </a:r>
            </a:p>
          </p:txBody>
        </p:sp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8A2E4CDE-7E87-4FBB-89EE-F3794854738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40623365"/>
                </p:ext>
              </p:extLst>
            </p:nvPr>
          </p:nvGraphicFramePr>
          <p:xfrm>
            <a:off x="610935" y="3319462"/>
            <a:ext cx="4953002" cy="29718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4743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6106-1272-3519-A23B-784B5985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Evaluation of Synthetic Task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BF67D5-C4CE-41A5-A7FD-D7B2EE5B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D4B72-F36E-EC03-3F27-03BB3E5E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7F1BD16-8A69-A291-32DA-EEDA6042115D}"/>
              </a:ext>
            </a:extLst>
          </p:cNvPr>
          <p:cNvGrpSpPr/>
          <p:nvPr/>
        </p:nvGrpSpPr>
        <p:grpSpPr>
          <a:xfrm>
            <a:off x="3484956" y="2242012"/>
            <a:ext cx="1858635" cy="3091988"/>
            <a:chOff x="3431114" y="2242012"/>
            <a:chExt cx="1858635" cy="3091988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8D981AB-AA38-6952-54EF-ACD37DBB3E6E}"/>
                </a:ext>
              </a:extLst>
            </p:cNvPr>
            <p:cNvSpPr/>
            <p:nvPr/>
          </p:nvSpPr>
          <p:spPr>
            <a:xfrm>
              <a:off x="4618940" y="3949630"/>
              <a:ext cx="356616" cy="356616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E4ECFF2-EC14-1796-DBED-ED161C36B372}"/>
                </a:ext>
              </a:extLst>
            </p:cNvPr>
            <p:cNvSpPr/>
            <p:nvPr/>
          </p:nvSpPr>
          <p:spPr>
            <a:xfrm>
              <a:off x="4155644" y="3949630"/>
              <a:ext cx="356616" cy="356616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1904BFC-C293-50F8-8A06-CB1D3D06C2F3}"/>
                </a:ext>
              </a:extLst>
            </p:cNvPr>
            <p:cNvSpPr/>
            <p:nvPr/>
          </p:nvSpPr>
          <p:spPr>
            <a:xfrm>
              <a:off x="3692348" y="3949630"/>
              <a:ext cx="356616" cy="356616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BFFD4CFB-480B-A7E1-8579-B7766F78CFC5}"/>
                </a:ext>
              </a:extLst>
            </p:cNvPr>
            <p:cNvCxnSpPr>
              <a:cxnSpLocks/>
              <a:stCxn id="116" idx="2"/>
              <a:endCxn id="130" idx="0"/>
            </p:cNvCxnSpPr>
            <p:nvPr/>
          </p:nvCxnSpPr>
          <p:spPr>
            <a:xfrm flipH="1">
              <a:off x="4613415" y="4306246"/>
              <a:ext cx="183833" cy="3087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1477CCE0-1699-D89B-10C8-46A4CCF3BBD0}"/>
                </a:ext>
              </a:extLst>
            </p:cNvPr>
            <p:cNvCxnSpPr>
              <a:cxnSpLocks/>
              <a:stCxn id="117" idx="2"/>
            </p:cNvCxnSpPr>
            <p:nvPr/>
          </p:nvCxnSpPr>
          <p:spPr>
            <a:xfrm flipH="1">
              <a:off x="4162130" y="4306246"/>
              <a:ext cx="171822" cy="3087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07922426-6DCB-BF10-5F78-3A5A272DEBD9}"/>
                </a:ext>
              </a:extLst>
            </p:cNvPr>
            <p:cNvCxnSpPr>
              <a:cxnSpLocks/>
              <a:stCxn id="118" idx="2"/>
            </p:cNvCxnSpPr>
            <p:nvPr/>
          </p:nvCxnSpPr>
          <p:spPr>
            <a:xfrm>
              <a:off x="3870656" y="4306246"/>
              <a:ext cx="66425" cy="30871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F8311242-D5DE-BCD2-1D81-E45ACF12EE13}"/>
                </a:ext>
              </a:extLst>
            </p:cNvPr>
            <p:cNvCxnSpPr>
              <a:cxnSpLocks/>
              <a:stCxn id="130" idx="1"/>
              <a:endCxn id="131" idx="3"/>
            </p:cNvCxnSpPr>
            <p:nvPr/>
          </p:nvCxnSpPr>
          <p:spPr>
            <a:xfrm flipH="1">
              <a:off x="4227526" y="4793271"/>
              <a:ext cx="20758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3369CDC-52A1-17CB-E3BA-57FCF945AA11}"/>
                </a:ext>
              </a:extLst>
            </p:cNvPr>
            <p:cNvSpPr/>
            <p:nvPr/>
          </p:nvSpPr>
          <p:spPr>
            <a:xfrm>
              <a:off x="4618940" y="3256717"/>
              <a:ext cx="356616" cy="35661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D3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2789D78-BB99-2DEC-D4ED-45EA6475D609}"/>
                </a:ext>
              </a:extLst>
            </p:cNvPr>
            <p:cNvSpPr/>
            <p:nvPr/>
          </p:nvSpPr>
          <p:spPr>
            <a:xfrm>
              <a:off x="4155644" y="3256718"/>
              <a:ext cx="356616" cy="35661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D2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0888788-38AA-B915-033A-A4160069D52B}"/>
                </a:ext>
              </a:extLst>
            </p:cNvPr>
            <p:cNvSpPr/>
            <p:nvPr/>
          </p:nvSpPr>
          <p:spPr>
            <a:xfrm>
              <a:off x="3692348" y="3256718"/>
              <a:ext cx="356616" cy="35661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D1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5E6061C2-1B99-F7D5-D6F8-96F459F8E867}"/>
                </a:ext>
              </a:extLst>
            </p:cNvPr>
            <p:cNvCxnSpPr>
              <a:cxnSpLocks/>
              <a:stCxn id="123" idx="2"/>
              <a:endCxn id="116" idx="0"/>
            </p:cNvCxnSpPr>
            <p:nvPr/>
          </p:nvCxnSpPr>
          <p:spPr>
            <a:xfrm>
              <a:off x="4797248" y="3613333"/>
              <a:ext cx="0" cy="336297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1CEF9CAB-4066-2218-DC4D-75C95918DCF3}"/>
                </a:ext>
              </a:extLst>
            </p:cNvPr>
            <p:cNvCxnSpPr>
              <a:cxnSpLocks/>
              <a:stCxn id="124" idx="2"/>
              <a:endCxn id="117" idx="0"/>
            </p:cNvCxnSpPr>
            <p:nvPr/>
          </p:nvCxnSpPr>
          <p:spPr>
            <a:xfrm>
              <a:off x="4333952" y="3613334"/>
              <a:ext cx="0" cy="33629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3FE168DF-D4F1-8CBC-63B0-471B62EACA63}"/>
                </a:ext>
              </a:extLst>
            </p:cNvPr>
            <p:cNvCxnSpPr>
              <a:cxnSpLocks/>
              <a:stCxn id="125" idx="2"/>
              <a:endCxn id="118" idx="0"/>
            </p:cNvCxnSpPr>
            <p:nvPr/>
          </p:nvCxnSpPr>
          <p:spPr>
            <a:xfrm>
              <a:off x="3870656" y="3613334"/>
              <a:ext cx="0" cy="33629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808DD81-5C98-E02B-17AF-037CA5378043}"/>
                </a:ext>
              </a:extLst>
            </p:cNvPr>
            <p:cNvSpPr/>
            <p:nvPr/>
          </p:nvSpPr>
          <p:spPr>
            <a:xfrm>
              <a:off x="3803061" y="2242012"/>
              <a:ext cx="1045405" cy="52450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System Dispatcher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9717104-70BB-AF51-43C9-99F6C0BDA3F6}"/>
                </a:ext>
              </a:extLst>
            </p:cNvPr>
            <p:cNvSpPr/>
            <p:nvPr/>
          </p:nvSpPr>
          <p:spPr>
            <a:xfrm>
              <a:off x="4435107" y="4614963"/>
              <a:ext cx="356616" cy="356616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EFC017A4-B875-4B93-38C6-C8834522825E}"/>
                </a:ext>
              </a:extLst>
            </p:cNvPr>
            <p:cNvSpPr/>
            <p:nvPr/>
          </p:nvSpPr>
          <p:spPr>
            <a:xfrm>
              <a:off x="3870910" y="4614963"/>
              <a:ext cx="356616" cy="356616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9176B4B-816D-F361-95D3-E53CBA4A6F3B}"/>
                </a:ext>
              </a:extLst>
            </p:cNvPr>
            <p:cNvSpPr/>
            <p:nvPr/>
          </p:nvSpPr>
          <p:spPr>
            <a:xfrm>
              <a:off x="3431114" y="2242012"/>
              <a:ext cx="1858635" cy="3091988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b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Task System</a:t>
              </a: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3B439278-4F16-012B-2D4B-EA9CD4C37ACC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4484468" y="3016149"/>
              <a:ext cx="49527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E22123B9-D50F-4DB5-E623-59A6030EC0C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581090" y="3016149"/>
              <a:ext cx="49527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A2DEC409-6E22-34BD-C0B5-AB517A553F9F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4039968" y="3006937"/>
              <a:ext cx="49527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84F72614-382E-E60F-828F-8D43B8EC3FD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136590" y="3006937"/>
              <a:ext cx="49527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44CBCD94-439F-C552-D99C-48B8F76AFA93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81997" y="3016149"/>
              <a:ext cx="49527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58EF657D-A540-097D-768B-975758870D6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678619" y="3016149"/>
              <a:ext cx="49527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D25F73FE-0105-4DDF-332B-7A7184628483}"/>
              </a:ext>
            </a:extLst>
          </p:cNvPr>
          <p:cNvGrpSpPr/>
          <p:nvPr/>
        </p:nvGrpSpPr>
        <p:grpSpPr>
          <a:xfrm>
            <a:off x="4379606" y="992859"/>
            <a:ext cx="4212969" cy="1249153"/>
            <a:chOff x="4379606" y="992859"/>
            <a:chExt cx="4212969" cy="124915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65FC1AF-A6C6-A8D8-B920-BB4F339560E0}"/>
                </a:ext>
              </a:extLst>
            </p:cNvPr>
            <p:cNvSpPr/>
            <p:nvPr/>
          </p:nvSpPr>
          <p:spPr>
            <a:xfrm>
              <a:off x="5582923" y="992859"/>
              <a:ext cx="1045405" cy="524509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Root Dispatcher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70BD9210-4008-507D-942A-9462ACD05509}"/>
                </a:ext>
              </a:extLst>
            </p:cNvPr>
            <p:cNvCxnSpPr>
              <a:cxnSpLocks/>
              <a:stCxn id="109" idx="2"/>
              <a:endCxn id="129" idx="0"/>
            </p:cNvCxnSpPr>
            <p:nvPr/>
          </p:nvCxnSpPr>
          <p:spPr>
            <a:xfrm flipH="1">
              <a:off x="4379606" y="1517368"/>
              <a:ext cx="1726020" cy="72464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11E1C046-2C13-9494-87E9-257B2BF349F1}"/>
                </a:ext>
              </a:extLst>
            </p:cNvPr>
            <p:cNvCxnSpPr>
              <a:cxnSpLocks/>
              <a:stCxn id="109" idx="2"/>
              <a:endCxn id="111" idx="0"/>
            </p:cNvCxnSpPr>
            <p:nvPr/>
          </p:nvCxnSpPr>
          <p:spPr>
            <a:xfrm>
              <a:off x="6105626" y="1517368"/>
              <a:ext cx="47478" cy="712363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D54D0DCF-183A-CC0E-60C3-F1FAB4CF57F0}"/>
                </a:ext>
              </a:extLst>
            </p:cNvPr>
            <p:cNvCxnSpPr>
              <a:cxnSpLocks/>
              <a:stCxn id="109" idx="2"/>
              <a:endCxn id="152" idx="1"/>
            </p:cNvCxnSpPr>
            <p:nvPr/>
          </p:nvCxnSpPr>
          <p:spPr>
            <a:xfrm>
              <a:off x="6105626" y="1517368"/>
              <a:ext cx="2486949" cy="71236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90FDF45-C45E-ACAC-7E27-DF704BFFBD7E}"/>
              </a:ext>
            </a:extLst>
          </p:cNvPr>
          <p:cNvGrpSpPr/>
          <p:nvPr/>
        </p:nvGrpSpPr>
        <p:grpSpPr>
          <a:xfrm>
            <a:off x="5630400" y="2229731"/>
            <a:ext cx="3491241" cy="1236873"/>
            <a:chOff x="5630400" y="2229731"/>
            <a:chExt cx="3491241" cy="1236873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ABE091F-1423-E7D6-06F6-83BD2156587E}"/>
                </a:ext>
              </a:extLst>
            </p:cNvPr>
            <p:cNvGrpSpPr/>
            <p:nvPr/>
          </p:nvGrpSpPr>
          <p:grpSpPr>
            <a:xfrm rot="5400000">
              <a:off x="5541032" y="2319099"/>
              <a:ext cx="1236872" cy="1058135"/>
              <a:chOff x="3481178" y="3429000"/>
              <a:chExt cx="1236872" cy="1058135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0879A6E2-B313-C50B-1D78-E2FC6118BC48}"/>
                  </a:ext>
                </a:extLst>
              </p:cNvPr>
              <p:cNvSpPr/>
              <p:nvPr/>
            </p:nvSpPr>
            <p:spPr>
              <a:xfrm rot="16200000">
                <a:off x="3220730" y="3702178"/>
                <a:ext cx="1045405" cy="52450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System Dispatcher</a:t>
                </a: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8C66BBB-57AA-3A72-5992-B5AA43D6EB32}"/>
                  </a:ext>
                </a:extLst>
              </p:cNvPr>
              <p:cNvSpPr/>
              <p:nvPr/>
            </p:nvSpPr>
            <p:spPr>
              <a:xfrm>
                <a:off x="3481178" y="3429000"/>
                <a:ext cx="1236872" cy="1058134"/>
              </a:xfrm>
              <a:prstGeom prst="rect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21AF03C-84F7-11E5-2CEB-778F54C43B76}"/>
                  </a:ext>
                </a:extLst>
              </p:cNvPr>
              <p:cNvSpPr txBox="1"/>
              <p:nvPr/>
            </p:nvSpPr>
            <p:spPr>
              <a:xfrm rot="16200000">
                <a:off x="3929635" y="3681068"/>
                <a:ext cx="86359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Task System</a:t>
                </a: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FE86D75-8E87-9293-4A02-06BD791ED52F}"/>
                </a:ext>
              </a:extLst>
            </p:cNvPr>
            <p:cNvSpPr txBox="1"/>
            <p:nvPr/>
          </p:nvSpPr>
          <p:spPr>
            <a:xfrm>
              <a:off x="7200774" y="268006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…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039CC9AE-D5BB-51FB-1B95-84864F155CE7}"/>
                </a:ext>
              </a:extLst>
            </p:cNvPr>
            <p:cNvGrpSpPr/>
            <p:nvPr/>
          </p:nvGrpSpPr>
          <p:grpSpPr>
            <a:xfrm rot="5400000">
              <a:off x="7974138" y="2319100"/>
              <a:ext cx="1236872" cy="1058135"/>
              <a:chOff x="3481178" y="3429000"/>
              <a:chExt cx="1236872" cy="1058135"/>
            </a:xfrm>
          </p:grpSpPr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24489378-0B97-5EC4-D2A6-110EEA3D4667}"/>
                  </a:ext>
                </a:extLst>
              </p:cNvPr>
              <p:cNvSpPr/>
              <p:nvPr/>
            </p:nvSpPr>
            <p:spPr>
              <a:xfrm rot="16200000">
                <a:off x="3220730" y="3702178"/>
                <a:ext cx="1045405" cy="524509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System Dispatcher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880A8202-0EDA-9F5C-DAB3-D34F85D4CD65}"/>
                  </a:ext>
                </a:extLst>
              </p:cNvPr>
              <p:cNvSpPr/>
              <p:nvPr/>
            </p:nvSpPr>
            <p:spPr>
              <a:xfrm>
                <a:off x="3481178" y="3429000"/>
                <a:ext cx="1236872" cy="1058134"/>
              </a:xfrm>
              <a:prstGeom prst="rect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6678C1E-0EE8-2D57-8F17-9D508678E2B3}"/>
                  </a:ext>
                </a:extLst>
              </p:cNvPr>
              <p:cNvSpPr txBox="1"/>
              <p:nvPr/>
            </p:nvSpPr>
            <p:spPr>
              <a:xfrm rot="16200000">
                <a:off x="3929635" y="3681068"/>
                <a:ext cx="86359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Task System</a:t>
                </a:r>
              </a:p>
            </p:txBody>
          </p:sp>
        </p:grp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0872EB0D-CE2C-556F-4AFC-C13A3625D087}"/>
              </a:ext>
            </a:extLst>
          </p:cNvPr>
          <p:cNvSpPr txBox="1"/>
          <p:nvPr/>
        </p:nvSpPr>
        <p:spPr>
          <a:xfrm>
            <a:off x="2857470" y="5381307"/>
            <a:ext cx="3161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Evaluated randomly-generated synthetic task sets</a:t>
            </a: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EFC8E23-761C-6FD2-7962-A8972F96F4AF}"/>
              </a:ext>
            </a:extLst>
          </p:cNvPr>
          <p:cNvGrpSpPr/>
          <p:nvPr/>
        </p:nvGrpSpPr>
        <p:grpSpPr>
          <a:xfrm>
            <a:off x="0" y="3430471"/>
            <a:ext cx="2844801" cy="2327808"/>
            <a:chOff x="587818" y="3430471"/>
            <a:chExt cx="2844801" cy="2327808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3E3D6424-D47A-392A-D208-D11BA32B5010}"/>
                </a:ext>
              </a:extLst>
            </p:cNvPr>
            <p:cNvSpPr txBox="1"/>
            <p:nvPr/>
          </p:nvSpPr>
          <p:spPr>
            <a:xfrm>
              <a:off x="587818" y="4557950"/>
              <a:ext cx="2844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accent3">
                      <a:lumMod val="50000"/>
                    </a:schemeClr>
                  </a:solidFill>
                </a:rPr>
                <a:t>We provide a custom implementation of the </a:t>
              </a:r>
              <a:r>
                <a:rPr lang="en-US" err="1">
                  <a:solidFill>
                    <a:schemeClr val="accent3">
                      <a:lumMod val="50000"/>
                    </a:schemeClr>
                  </a:solidFill>
                </a:rPr>
                <a:t>CAmkES</a:t>
              </a:r>
              <a:r>
                <a:rPr lang="en-US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err="1">
                  <a:solidFill>
                    <a:schemeClr val="accent3">
                      <a:lumMod val="50000"/>
                    </a:schemeClr>
                  </a:solidFill>
                </a:rPr>
                <a:t>TimeServer</a:t>
              </a:r>
              <a:r>
                <a:rPr lang="en-US">
                  <a:solidFill>
                    <a:schemeClr val="accent3">
                      <a:lumMod val="50000"/>
                    </a:schemeClr>
                  </a:solidFill>
                </a:rPr>
                <a:t> component for the Raspberry Pi 3B+</a:t>
              </a:r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F462E86D-0B46-B840-C0C1-770A39B6636F}"/>
                </a:ext>
              </a:extLst>
            </p:cNvPr>
            <p:cNvCxnSpPr>
              <a:cxnSpLocks/>
              <a:stCxn id="168" idx="0"/>
              <a:endCxn id="108" idx="0"/>
            </p:cNvCxnSpPr>
            <p:nvPr/>
          </p:nvCxnSpPr>
          <p:spPr>
            <a:xfrm flipV="1">
              <a:off x="2010219" y="3430471"/>
              <a:ext cx="1154324" cy="11274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C21467A-F978-7979-F60C-F45092DB36AC}"/>
              </a:ext>
            </a:extLst>
          </p:cNvPr>
          <p:cNvGrpSpPr/>
          <p:nvPr/>
        </p:nvGrpSpPr>
        <p:grpSpPr>
          <a:xfrm>
            <a:off x="3635242" y="3826322"/>
            <a:ext cx="3196394" cy="646331"/>
            <a:chOff x="3581400" y="3826322"/>
            <a:chExt cx="3196394" cy="646331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EF966993-F2AF-8AF8-35A0-A6CE86F6CCBE}"/>
                </a:ext>
              </a:extLst>
            </p:cNvPr>
            <p:cNvSpPr txBox="1"/>
            <p:nvPr/>
          </p:nvSpPr>
          <p:spPr>
            <a:xfrm>
              <a:off x="5177595" y="3826322"/>
              <a:ext cx="1600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Task Components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CA938CE-D958-7E1A-21F2-B0C2EB18F122}"/>
                </a:ext>
              </a:extLst>
            </p:cNvPr>
            <p:cNvSpPr/>
            <p:nvPr/>
          </p:nvSpPr>
          <p:spPr>
            <a:xfrm>
              <a:off x="3581400" y="3826322"/>
              <a:ext cx="1529764" cy="595443"/>
            </a:xfrm>
            <a:prstGeom prst="rect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F5D0285B-42F5-E536-DBAE-0CA11B5B0DDC}"/>
                </a:ext>
              </a:extLst>
            </p:cNvPr>
            <p:cNvCxnSpPr>
              <a:endCxn id="180" idx="3"/>
            </p:cNvCxnSpPr>
            <p:nvPr/>
          </p:nvCxnSpPr>
          <p:spPr>
            <a:xfrm flipH="1" flipV="1">
              <a:off x="5111164" y="4124044"/>
              <a:ext cx="556529" cy="1099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3" name="Rectangle 182">
            <a:extLst>
              <a:ext uri="{FF2B5EF4-FFF2-40B4-BE49-F238E27FC236}">
                <a16:creationId xmlns:a16="http://schemas.microsoft.com/office/drawing/2014/main" id="{70A5931C-DE7E-4B4C-D946-67C1E21C1726}"/>
              </a:ext>
            </a:extLst>
          </p:cNvPr>
          <p:cNvSpPr/>
          <p:nvPr/>
        </p:nvSpPr>
        <p:spPr>
          <a:xfrm>
            <a:off x="3635242" y="3131061"/>
            <a:ext cx="1529764" cy="595443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E625788D-CE89-E7DB-CC74-E14CF1EB45F9}"/>
              </a:ext>
            </a:extLst>
          </p:cNvPr>
          <p:cNvGrpSpPr/>
          <p:nvPr/>
        </p:nvGrpSpPr>
        <p:grpSpPr>
          <a:xfrm>
            <a:off x="1462424" y="1847426"/>
            <a:ext cx="2172818" cy="1283635"/>
            <a:chOff x="1408582" y="1847426"/>
            <a:chExt cx="2172818" cy="1283635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70BCDA7-C3DD-C268-CED2-8AEF2A932FE8}"/>
                </a:ext>
              </a:extLst>
            </p:cNvPr>
            <p:cNvSpPr txBox="1"/>
            <p:nvPr/>
          </p:nvSpPr>
          <p:spPr>
            <a:xfrm>
              <a:off x="1408582" y="1847426"/>
              <a:ext cx="1644588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/>
                <a:t>Task dispatcher components</a:t>
              </a:r>
            </a:p>
          </p:txBody>
        </p: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FA79611C-BE56-21C7-57A3-0B8BB4C58026}"/>
                </a:ext>
              </a:extLst>
            </p:cNvPr>
            <p:cNvCxnSpPr/>
            <p:nvPr/>
          </p:nvCxnSpPr>
          <p:spPr>
            <a:xfrm>
              <a:off x="2811625" y="2491985"/>
              <a:ext cx="769775" cy="6390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9CDB254-3C57-E629-BA8D-09E78AA67C82}"/>
              </a:ext>
            </a:extLst>
          </p:cNvPr>
          <p:cNvGrpSpPr/>
          <p:nvPr/>
        </p:nvGrpSpPr>
        <p:grpSpPr>
          <a:xfrm>
            <a:off x="3856902" y="4432761"/>
            <a:ext cx="2906277" cy="646331"/>
            <a:chOff x="3803060" y="4432761"/>
            <a:chExt cx="2906277" cy="646331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89A039E-DDED-B648-8B2B-A78F6C0D6CA6}"/>
                </a:ext>
              </a:extLst>
            </p:cNvPr>
            <p:cNvSpPr txBox="1"/>
            <p:nvPr/>
          </p:nvSpPr>
          <p:spPr>
            <a:xfrm>
              <a:off x="5109138" y="4432761"/>
              <a:ext cx="1600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Shared Components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1DA847F-4AF3-6D87-155F-A7B77DD288E1}"/>
                </a:ext>
              </a:extLst>
            </p:cNvPr>
            <p:cNvSpPr/>
            <p:nvPr/>
          </p:nvSpPr>
          <p:spPr>
            <a:xfrm>
              <a:off x="3803060" y="4504568"/>
              <a:ext cx="1045405" cy="508526"/>
            </a:xfrm>
            <a:prstGeom prst="rect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70887540-3024-E0B8-243F-551EBA0875C2}"/>
                </a:ext>
              </a:extLst>
            </p:cNvPr>
            <p:cNvCxnSpPr>
              <a:cxnSpLocks/>
              <a:endCxn id="193" idx="3"/>
            </p:cNvCxnSpPr>
            <p:nvPr/>
          </p:nvCxnSpPr>
          <p:spPr>
            <a:xfrm flipH="1">
              <a:off x="4848465" y="4732760"/>
              <a:ext cx="701957" cy="260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E4E77A2A-2EE5-91F1-2D46-4E067E790352}"/>
              </a:ext>
            </a:extLst>
          </p:cNvPr>
          <p:cNvSpPr txBox="1"/>
          <p:nvPr/>
        </p:nvSpPr>
        <p:spPr>
          <a:xfrm>
            <a:off x="6707422" y="3795317"/>
            <a:ext cx="4544706" cy="147732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1800">
                <a:latin typeface="+mn-lt"/>
              </a:rPr>
              <a:t>Evaluated 3 shared component configurations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</a:rPr>
              <a:t>A and B propagate priorities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</a:rPr>
              <a:t>A and B use IPCP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1800">
                <a:latin typeface="+mn-lt"/>
              </a:rPr>
              <a:t>A propagates, B uses PIP</a:t>
            </a:r>
          </a:p>
          <a:p>
            <a:endParaRPr lang="en-US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EE5233B4-6F24-3F92-A874-2E5576E9B8BE}"/>
              </a:ext>
            </a:extLst>
          </p:cNvPr>
          <p:cNvSpPr txBox="1"/>
          <p:nvPr/>
        </p:nvSpPr>
        <p:spPr>
          <a:xfrm>
            <a:off x="7939329" y="1069902"/>
            <a:ext cx="35124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/>
              <a:t>For each configuration, randomly generated 10 task sets for each utilization in 0.1-1.0</a:t>
            </a: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918CD710-E71C-39F4-DC55-B6B362A7F4D5}"/>
              </a:ext>
            </a:extLst>
          </p:cNvPr>
          <p:cNvGrpSpPr/>
          <p:nvPr/>
        </p:nvGrpSpPr>
        <p:grpSpPr>
          <a:xfrm>
            <a:off x="3344458" y="1531686"/>
            <a:ext cx="5910516" cy="885098"/>
            <a:chOff x="3290616" y="1531686"/>
            <a:chExt cx="5910516" cy="885098"/>
          </a:xfrm>
        </p:grpSpPr>
        <p:sp>
          <p:nvSpPr>
            <p:cNvPr id="206" name="Right Brace 205">
              <a:extLst>
                <a:ext uri="{FF2B5EF4-FFF2-40B4-BE49-F238E27FC236}">
                  <a16:creationId xmlns:a16="http://schemas.microsoft.com/office/drawing/2014/main" id="{CD4853E6-3C48-37CD-6DA4-DA39C0CE502E}"/>
                </a:ext>
              </a:extLst>
            </p:cNvPr>
            <p:cNvSpPr/>
            <p:nvPr/>
          </p:nvSpPr>
          <p:spPr>
            <a:xfrm rot="16200000">
              <a:off x="5963400" y="-820947"/>
              <a:ext cx="564947" cy="5910516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1F451235-B5B2-0386-168E-22DC2F0856FD}"/>
                </a:ext>
              </a:extLst>
            </p:cNvPr>
            <p:cNvSpPr txBox="1"/>
            <p:nvPr/>
          </p:nvSpPr>
          <p:spPr>
            <a:xfrm>
              <a:off x="5922943" y="1531686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800000"/>
                  </a:solidFill>
                </a:rPr>
                <a:t>x300</a:t>
              </a:r>
            </a:p>
          </p:txBody>
        </p:sp>
      </p:grpSp>
      <p:sp>
        <p:nvSpPr>
          <p:cNvPr id="215" name="Content Placeholder 2">
            <a:extLst>
              <a:ext uri="{FF2B5EF4-FFF2-40B4-BE49-F238E27FC236}">
                <a16:creationId xmlns:a16="http://schemas.microsoft.com/office/drawing/2014/main" id="{DFB88988-698F-602B-26BB-F30A0650AD28}"/>
              </a:ext>
            </a:extLst>
          </p:cNvPr>
          <p:cNvSpPr txBox="1">
            <a:spLocks/>
          </p:cNvSpPr>
          <p:nvPr/>
        </p:nvSpPr>
        <p:spPr>
          <a:xfrm>
            <a:off x="6280890" y="5066888"/>
            <a:ext cx="5943600" cy="147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solidFill>
                  <a:srgbClr val="385D8A"/>
                </a:solidFill>
              </a:rPr>
              <a:t>No task missed a deadline!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CDCC0D3-797D-C716-60D7-3AB7572885C0}"/>
              </a:ext>
            </a:extLst>
          </p:cNvPr>
          <p:cNvGrpSpPr/>
          <p:nvPr/>
        </p:nvGrpSpPr>
        <p:grpSpPr>
          <a:xfrm>
            <a:off x="2652925" y="2872540"/>
            <a:ext cx="2019857" cy="1115863"/>
            <a:chOff x="2599083" y="2872540"/>
            <a:chExt cx="2019857" cy="111586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D10C475-D51F-2103-6BAF-CDDF9CB0F931}"/>
                </a:ext>
              </a:extLst>
            </p:cNvPr>
            <p:cNvSpPr/>
            <p:nvPr/>
          </p:nvSpPr>
          <p:spPr>
            <a:xfrm rot="16200000">
              <a:off x="2147514" y="3324109"/>
              <a:ext cx="1115863" cy="212725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TimeServer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E458E8BB-7EAB-13E4-21D1-C55913501B63}"/>
                </a:ext>
              </a:extLst>
            </p:cNvPr>
            <p:cNvCxnSpPr>
              <a:cxnSpLocks/>
              <a:stCxn id="125" idx="1"/>
              <a:endCxn id="108" idx="2"/>
            </p:cNvCxnSpPr>
            <p:nvPr/>
          </p:nvCxnSpPr>
          <p:spPr>
            <a:xfrm flipH="1" flipV="1">
              <a:off x="2811808" y="3430471"/>
              <a:ext cx="880540" cy="4555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8C47FB0B-8AD8-3EE8-7808-56C54F452C67}"/>
                </a:ext>
              </a:extLst>
            </p:cNvPr>
            <p:cNvCxnSpPr>
              <a:cxnSpLocks/>
              <a:stCxn id="124" idx="1"/>
            </p:cNvCxnSpPr>
            <p:nvPr/>
          </p:nvCxnSpPr>
          <p:spPr>
            <a:xfrm flipH="1">
              <a:off x="2811625" y="3435026"/>
              <a:ext cx="1344019" cy="146374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A3342D1-9766-CE8B-F0BD-85C6890CF5EA}"/>
                </a:ext>
              </a:extLst>
            </p:cNvPr>
            <p:cNvCxnSpPr>
              <a:cxnSpLocks/>
              <a:stCxn id="123" idx="1"/>
            </p:cNvCxnSpPr>
            <p:nvPr/>
          </p:nvCxnSpPr>
          <p:spPr>
            <a:xfrm flipH="1">
              <a:off x="2811625" y="3435025"/>
              <a:ext cx="1807315" cy="291479"/>
            </a:xfrm>
            <a:prstGeom prst="straightConnector1">
              <a:avLst/>
            </a:prstGeom>
            <a:noFill/>
            <a:ln w="19050" cap="flat" cmpd="sng" algn="ctr">
              <a:solidFill>
                <a:srgbClr val="70AD47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654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3" grpId="1" animBg="1"/>
      <p:bldP spid="203" grpId="0"/>
      <p:bldP spid="205" grpId="0"/>
      <p:bldP spid="2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0B57-680D-F42D-F373-21CF657C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859B8-A28B-9E01-0818-6AC8F654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11658600" cy="525780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25425" indent="-225425">
              <a:lnSpc>
                <a:spcPct val="120000"/>
              </a:lnSpc>
            </a:pPr>
            <a:r>
              <a:rPr lang="en-US">
                <a:latin typeface="Verdana"/>
                <a:ea typeface="Verdana"/>
              </a:rPr>
              <a:t>We provide new extensions to </a:t>
            </a:r>
            <a:r>
              <a:rPr lang="en-US" err="1">
                <a:latin typeface="Verdana"/>
                <a:ea typeface="Verdana"/>
              </a:rPr>
              <a:t>CAmkES</a:t>
            </a:r>
            <a:r>
              <a:rPr lang="en-US">
                <a:latin typeface="Verdana"/>
                <a:ea typeface="Verdana"/>
              </a:rPr>
              <a:t> on seL4</a:t>
            </a:r>
          </a:p>
          <a:p>
            <a:pPr marL="625475" lvl="1" indent="-225425">
              <a:lnSpc>
                <a:spcPct val="120000"/>
              </a:lnSpc>
            </a:pPr>
            <a:r>
              <a:rPr lang="en-US"/>
              <a:t>Supports priority propagation for reentrant CPIs</a:t>
            </a:r>
          </a:p>
          <a:p>
            <a:pPr marL="625475" lvl="1" indent="-225425">
              <a:lnSpc>
                <a:spcPct val="120000"/>
              </a:lnSpc>
            </a:pPr>
            <a:r>
              <a:rPr lang="en-US"/>
              <a:t>Allow CPIs to encapsulate priority-based locking protocols without the need for additional atomic operations</a:t>
            </a:r>
          </a:p>
          <a:p>
            <a:pPr marL="625475" lvl="1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>
                <a:latin typeface="Verdana"/>
                <a:ea typeface="Verdana"/>
              </a:rPr>
              <a:t>Support hard real-time behavior for cross-component task execution</a:t>
            </a:r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>
                <a:latin typeface="Verdana"/>
                <a:ea typeface="Verdana"/>
              </a:rPr>
              <a:t>We intend to extend our concurrency framework to</a:t>
            </a:r>
          </a:p>
          <a:p>
            <a:pPr marL="625475" lvl="1" indent="-225425">
              <a:lnSpc>
                <a:spcPct val="120000"/>
              </a:lnSpc>
            </a:pPr>
            <a:r>
              <a:rPr lang="en-US"/>
              <a:t>Allow for nested PIP</a:t>
            </a:r>
          </a:p>
          <a:p>
            <a:pPr marL="625475" lvl="1" indent="-225425">
              <a:lnSpc>
                <a:spcPct val="120000"/>
              </a:lnSpc>
            </a:pPr>
            <a:r>
              <a:rPr lang="en-US"/>
              <a:t>Support asynchronous event notifications</a:t>
            </a:r>
          </a:p>
          <a:p>
            <a:pPr marL="625475" lvl="1" indent="-225425">
              <a:lnSpc>
                <a:spcPct val="120000"/>
              </a:lnSpc>
            </a:pPr>
            <a:r>
              <a:rPr lang="en-US"/>
              <a:t>Continue to improve its ease of adoption</a:t>
            </a:r>
          </a:p>
          <a:p>
            <a:pPr marL="625475" lvl="1" indent="-225425">
              <a:lnSpc>
                <a:spcPct val="120000"/>
              </a:lnSpc>
            </a:pPr>
            <a:r>
              <a:rPr lang="en-US"/>
              <a:t>Reduce false positives in deadlock detection </a:t>
            </a:r>
          </a:p>
          <a:p>
            <a:pPr marL="625475" lvl="1" indent="-225425">
              <a:lnSpc>
                <a:spcPct val="120000"/>
              </a:lnSpc>
            </a:pPr>
            <a:r>
              <a:rPr lang="en-US"/>
              <a:t>Enforce behavior over untrusted components in open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8F0DC-F37E-AD0D-859F-0F9BEDF3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04257-7DE4-7731-F7C5-D54D28AAF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32163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8D387-2563-3AC2-5071-B08C33A4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935162"/>
          </a:xfrm>
        </p:spPr>
        <p:txBody>
          <a:bodyPr>
            <a:normAutofit/>
          </a:bodyPr>
          <a:lstStyle/>
          <a:p>
            <a:r>
              <a:rPr lang="en-US" sz="600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C7130-2B7F-FDC7-EC2F-924101282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90800"/>
            <a:ext cx="10972800" cy="3535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/>
              <a:t>Any questions?</a:t>
            </a:r>
          </a:p>
          <a:p>
            <a:pPr marL="0" indent="0" algn="ctr">
              <a:buNone/>
            </a:pPr>
            <a:endParaRPr lang="en-US" sz="4000"/>
          </a:p>
          <a:p>
            <a:pPr marL="0" indent="0" algn="ctr">
              <a:buNone/>
            </a:pPr>
            <a:endParaRPr lang="en-US" sz="4000"/>
          </a:p>
          <a:p>
            <a:pPr marL="0" indent="0" algn="ctr">
              <a:buNone/>
            </a:pPr>
            <a:r>
              <a:rPr lang="en-US"/>
              <a:t>https://www.sudvarg.com/priority-aware-camkes</a:t>
            </a:r>
          </a:p>
          <a:p>
            <a:pPr marL="0" indent="0" algn="ctr">
              <a:buNone/>
            </a:pPr>
            <a:endParaRPr lang="en-US" sz="4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5A7B4-E4FC-FB79-188F-0BC12D19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6E252-E18F-3A72-09EB-8E548AE95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134005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7E94-6226-1D67-4E65-ED77F4E4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Component-Based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064A1-0BC2-C77F-C363-4A125153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5334000" cy="4495800"/>
          </a:xfrm>
        </p:spPr>
        <p:txBody>
          <a:bodyPr>
            <a:normAutofit fontScale="92500"/>
          </a:bodyPr>
          <a:lstStyle/>
          <a:p>
            <a:pPr marL="225425" indent="-225425"/>
            <a:r>
              <a:rPr lang="en-US"/>
              <a:t>Components </a:t>
            </a:r>
            <a:r>
              <a:rPr lang="en-US" i="1">
                <a:solidFill>
                  <a:schemeClr val="tx2"/>
                </a:solidFill>
              </a:rPr>
              <a:t>encapsulate</a:t>
            </a:r>
            <a:r>
              <a:rPr lang="en-US" i="1"/>
              <a:t> </a:t>
            </a:r>
            <a:r>
              <a:rPr lang="en-US"/>
              <a:t>and </a:t>
            </a:r>
            <a:r>
              <a:rPr lang="en-US" i="1">
                <a:solidFill>
                  <a:schemeClr val="tx2"/>
                </a:solidFill>
              </a:rPr>
              <a:t>isolate</a:t>
            </a:r>
            <a:r>
              <a:rPr lang="en-US"/>
              <a:t> both </a:t>
            </a:r>
            <a:r>
              <a:rPr lang="en-US" i="1">
                <a:solidFill>
                  <a:schemeClr val="accent2">
                    <a:lumMod val="50000"/>
                  </a:schemeClr>
                </a:solidFill>
              </a:rPr>
              <a:t>state</a:t>
            </a:r>
            <a:r>
              <a:rPr lang="en-US"/>
              <a:t> and </a:t>
            </a:r>
            <a:r>
              <a:rPr lang="en-US" i="1">
                <a:solidFill>
                  <a:schemeClr val="accent2">
                    <a:lumMod val="50000"/>
                  </a:schemeClr>
                </a:solidFill>
              </a:rPr>
              <a:t>functionality</a:t>
            </a:r>
          </a:p>
          <a:p>
            <a:pPr marL="225425" indent="-225425"/>
            <a:endParaRPr lang="en-US" i="1">
              <a:solidFill>
                <a:schemeClr val="accent2">
                  <a:lumMod val="50000"/>
                </a:schemeClr>
              </a:solidFill>
            </a:endParaRPr>
          </a:p>
          <a:p>
            <a:pPr marL="225425" indent="-225425"/>
            <a:r>
              <a:rPr lang="en-US"/>
              <a:t>Provide </a:t>
            </a:r>
            <a:r>
              <a:rPr lang="en-US" i="1">
                <a:solidFill>
                  <a:srgbClr val="385D8A"/>
                </a:solidFill>
              </a:rPr>
              <a:t>structure</a:t>
            </a:r>
            <a:r>
              <a:rPr lang="en-US"/>
              <a:t>, </a:t>
            </a:r>
            <a:r>
              <a:rPr lang="en-US" i="1">
                <a:solidFill>
                  <a:srgbClr val="385D8A"/>
                </a:solidFill>
              </a:rPr>
              <a:t>modularity</a:t>
            </a:r>
            <a:r>
              <a:rPr lang="en-US"/>
              <a:t>, and </a:t>
            </a:r>
            <a:r>
              <a:rPr lang="en-US" i="1">
                <a:solidFill>
                  <a:srgbClr val="385D8A"/>
                </a:solidFill>
              </a:rPr>
              <a:t>reusability</a:t>
            </a:r>
          </a:p>
          <a:p>
            <a:pPr marL="225425" indent="-225425"/>
            <a:endParaRPr lang="en-US" i="1">
              <a:solidFill>
                <a:srgbClr val="385D8A"/>
              </a:solidFill>
            </a:endParaRPr>
          </a:p>
          <a:p>
            <a:pPr marL="225425" indent="-225425"/>
            <a:r>
              <a:rPr lang="en-US"/>
              <a:t>A component defines explicit </a:t>
            </a:r>
            <a:r>
              <a:rPr lang="en-US" i="1">
                <a:solidFill>
                  <a:srgbClr val="385D8A"/>
                </a:solidFill>
              </a:rPr>
              <a:t>interfaces</a:t>
            </a:r>
            <a:r>
              <a:rPr lang="en-US"/>
              <a:t> for communication and control flow</a:t>
            </a:r>
            <a:endParaRPr lang="en-US" i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C3DE0-FB22-E664-4EE6-A12BBE47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E5727-EE5D-6F4B-A2D2-6F0948DFC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  <p:pic>
        <p:nvPicPr>
          <p:cNvPr id="9" name="Picture 8" descr="Diagram, Teams&#10;&#10;Description automatically generated">
            <a:extLst>
              <a:ext uri="{FF2B5EF4-FFF2-40B4-BE49-F238E27FC236}">
                <a16:creationId xmlns:a16="http://schemas.microsoft.com/office/drawing/2014/main" id="{91BD736B-2515-5349-4C39-01E096C3D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142965"/>
            <a:ext cx="7593661" cy="477641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F1EC92-5AF6-3DA9-1424-C87D52243080}"/>
              </a:ext>
            </a:extLst>
          </p:cNvPr>
          <p:cNvSpPr/>
          <p:nvPr/>
        </p:nvSpPr>
        <p:spPr>
          <a:xfrm>
            <a:off x="6324600" y="4912774"/>
            <a:ext cx="1143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New Accelerometer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3BD6BA8-8EB8-3CF0-269B-F912949094B2}"/>
              </a:ext>
            </a:extLst>
          </p:cNvPr>
          <p:cNvGrpSpPr/>
          <p:nvPr/>
        </p:nvGrpSpPr>
        <p:grpSpPr>
          <a:xfrm>
            <a:off x="6516744" y="2867042"/>
            <a:ext cx="4755989" cy="3152758"/>
            <a:chOff x="6516744" y="3059668"/>
            <a:chExt cx="4755989" cy="315275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3B0BD5E-DA1C-ABFD-C5EA-AD4E9884B6DE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8335305" y="5533768"/>
              <a:ext cx="117851" cy="3093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851563-5052-27F6-579D-9A8A0DD309C8}"/>
                </a:ext>
              </a:extLst>
            </p:cNvPr>
            <p:cNvSpPr txBox="1"/>
            <p:nvPr/>
          </p:nvSpPr>
          <p:spPr>
            <a:xfrm>
              <a:off x="8072156" y="5843094"/>
              <a:ext cx="526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Poll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94DD3-E0BC-3855-B172-2D4EC14B1AE7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4727324"/>
              <a:ext cx="867705" cy="4241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BF47AC-83FD-5760-4FC5-72A1873BFAA0}"/>
                </a:ext>
              </a:extLst>
            </p:cNvPr>
            <p:cNvSpPr txBox="1"/>
            <p:nvPr/>
          </p:nvSpPr>
          <p:spPr>
            <a:xfrm>
              <a:off x="6516744" y="4509571"/>
              <a:ext cx="1020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Calibrate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A74394-C4EC-B866-0142-B9259638C438}"/>
                </a:ext>
              </a:extLst>
            </p:cNvPr>
            <p:cNvSpPr txBox="1"/>
            <p:nvPr/>
          </p:nvSpPr>
          <p:spPr>
            <a:xfrm>
              <a:off x="10157941" y="3059668"/>
              <a:ext cx="1114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Set Speed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2FADA4D-71FD-A292-EC8F-4A10B17A1729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>
              <a:off x="9935505" y="3429000"/>
              <a:ext cx="779832" cy="12652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1860536-F23D-2D9B-021E-A7BFACC0FEF8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>
              <a:off x="10439400" y="3429000"/>
              <a:ext cx="275937" cy="12652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707E44A-6E41-BE7C-E9B8-089334BEFF52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 flipH="1">
              <a:off x="10577368" y="3429000"/>
              <a:ext cx="137969" cy="17224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7F95886-BF23-04DF-5420-42795E0CA9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39400" y="3429000"/>
              <a:ext cx="290368" cy="21047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C3EE4EE-B07A-AEAC-AE3A-9B93A32F16BB}"/>
              </a:ext>
            </a:extLst>
          </p:cNvPr>
          <p:cNvSpPr txBox="1"/>
          <p:nvPr/>
        </p:nvSpPr>
        <p:spPr>
          <a:xfrm>
            <a:off x="8604721" y="1578845"/>
            <a:ext cx="344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2">
                    <a:lumMod val="50000"/>
                  </a:schemeClr>
                </a:solidFill>
              </a:rPr>
              <a:t>Example Component-Based System for Drone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ACD432-0E65-1F01-56FC-3EDB423AB037}"/>
              </a:ext>
            </a:extLst>
          </p:cNvPr>
          <p:cNvSpPr txBox="1"/>
          <p:nvPr/>
        </p:nvSpPr>
        <p:spPr>
          <a:xfrm>
            <a:off x="3832382" y="5987489"/>
            <a:ext cx="95321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/>
              <a:t>Diagram courtesy https://docs.sel4.systems/projects/camkes/visual-camkes/VisualCAmkES_Layout_Example.png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1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DC31-8F73-0D15-17FD-E170E501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</p:spPr>
        <p:txBody>
          <a:bodyPr/>
          <a:lstStyle/>
          <a:p>
            <a:r>
              <a:rPr lang="en-US"/>
              <a:t>Theoretical </a:t>
            </a:r>
            <a:r>
              <a:rPr lang="en-US" err="1"/>
              <a:t>Schedulability</a:t>
            </a:r>
            <a:r>
              <a:rPr lang="en-US"/>
              <a:t>: Intel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30486-B6BC-32ED-B2AA-25468849B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37" y="1143000"/>
            <a:ext cx="2653563" cy="4361545"/>
          </a:xfrm>
        </p:spPr>
        <p:txBody>
          <a:bodyPr>
            <a:normAutofit lnSpcReduction="10000"/>
          </a:bodyPr>
          <a:lstStyle/>
          <a:p>
            <a:pPr marL="225425" indent="-225425"/>
            <a:r>
              <a:rPr lang="en-US"/>
              <a:t>Generated 1000 task sets for each utilization</a:t>
            </a:r>
          </a:p>
          <a:p>
            <a:pPr marL="225425" indent="-225425"/>
            <a:r>
              <a:rPr lang="en-US"/>
              <a:t>Task periods 5ms-1s using log-uniform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1A917-C205-7261-9954-A2BDC2D8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07EE3-6076-7D13-B8FB-E6261145C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30A203-2E17-4AEA-3699-20EE560158F0}"/>
              </a:ext>
            </a:extLst>
          </p:cNvPr>
          <p:cNvGrpSpPr/>
          <p:nvPr/>
        </p:nvGrpSpPr>
        <p:grpSpPr>
          <a:xfrm>
            <a:off x="2796390" y="907923"/>
            <a:ext cx="4580357" cy="2446463"/>
            <a:chOff x="2430043" y="982537"/>
            <a:chExt cx="4580357" cy="2446463"/>
          </a:xfrm>
        </p:grpSpPr>
        <p:pic>
          <p:nvPicPr>
            <p:cNvPr id="7" name="Picture 6" descr="Table, Excel&#10;&#10;Description automatically generated">
              <a:extLst>
                <a:ext uri="{FF2B5EF4-FFF2-40B4-BE49-F238E27FC236}">
                  <a16:creationId xmlns:a16="http://schemas.microsoft.com/office/drawing/2014/main" id="{FD342C0E-EA56-3273-CD81-8EC5A346E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043" y="1239961"/>
              <a:ext cx="4580357" cy="218903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6BC99D-1DEE-165B-0C6C-271CA7176D36}"/>
                </a:ext>
              </a:extLst>
            </p:cNvPr>
            <p:cNvSpPr txBox="1"/>
            <p:nvPr/>
          </p:nvSpPr>
          <p:spPr>
            <a:xfrm>
              <a:off x="4418696" y="982537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IPCP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2B0001-AD47-F1CC-ACC8-52B6DBC42A3A}"/>
              </a:ext>
            </a:extLst>
          </p:cNvPr>
          <p:cNvGrpSpPr/>
          <p:nvPr/>
        </p:nvGrpSpPr>
        <p:grpSpPr>
          <a:xfrm>
            <a:off x="7457125" y="922658"/>
            <a:ext cx="4580357" cy="2442394"/>
            <a:chOff x="7535418" y="892413"/>
            <a:chExt cx="4580357" cy="2442394"/>
          </a:xfrm>
        </p:grpSpPr>
        <p:pic>
          <p:nvPicPr>
            <p:cNvPr id="9" name="Picture 8" descr="Chart&#10;&#10;Description automatically generated">
              <a:extLst>
                <a:ext uri="{FF2B5EF4-FFF2-40B4-BE49-F238E27FC236}">
                  <a16:creationId xmlns:a16="http://schemas.microsoft.com/office/drawing/2014/main" id="{25E30297-992F-A3C7-3688-18160E3CA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418" y="1145768"/>
              <a:ext cx="4580357" cy="218903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471357-AF3C-9467-561D-9D0172E4B759}"/>
                </a:ext>
              </a:extLst>
            </p:cNvPr>
            <p:cNvSpPr txBox="1"/>
            <p:nvPr/>
          </p:nvSpPr>
          <p:spPr>
            <a:xfrm>
              <a:off x="9484797" y="892413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NPCS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547EBC-8D3C-882C-92FB-74BC4EDBDC49}"/>
              </a:ext>
            </a:extLst>
          </p:cNvPr>
          <p:cNvGrpSpPr/>
          <p:nvPr/>
        </p:nvGrpSpPr>
        <p:grpSpPr>
          <a:xfrm>
            <a:off x="2799161" y="3649537"/>
            <a:ext cx="4577586" cy="2446463"/>
            <a:chOff x="1066800" y="3837130"/>
            <a:chExt cx="4577586" cy="2446463"/>
          </a:xfrm>
        </p:grpSpPr>
        <p:pic>
          <p:nvPicPr>
            <p:cNvPr id="11" name="Picture 10" descr="Table, Excel&#10;&#10;Description automatically generated">
              <a:extLst>
                <a:ext uri="{FF2B5EF4-FFF2-40B4-BE49-F238E27FC236}">
                  <a16:creationId xmlns:a16="http://schemas.microsoft.com/office/drawing/2014/main" id="{616F3306-B8B0-42E1-712A-E4F9E7206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4094554"/>
              <a:ext cx="4577586" cy="218903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1D966F-5875-DDC6-C0BC-AC4BD99CE92B}"/>
                </a:ext>
              </a:extLst>
            </p:cNvPr>
            <p:cNvSpPr txBox="1"/>
            <p:nvPr/>
          </p:nvSpPr>
          <p:spPr>
            <a:xfrm>
              <a:off x="3115784" y="383713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PIP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62CDE8-6295-BA9D-F6ED-856CE7002EE4}"/>
              </a:ext>
            </a:extLst>
          </p:cNvPr>
          <p:cNvGrpSpPr/>
          <p:nvPr/>
        </p:nvGrpSpPr>
        <p:grpSpPr>
          <a:xfrm>
            <a:off x="7459243" y="3593583"/>
            <a:ext cx="4580357" cy="2502417"/>
            <a:chOff x="6447421" y="3725222"/>
            <a:chExt cx="4580357" cy="2502417"/>
          </a:xfrm>
        </p:grpSpPr>
        <p:pic>
          <p:nvPicPr>
            <p:cNvPr id="15" name="Picture 14" descr="Graphical user interface, application, table, Excel&#10;&#10;Description automatically generated">
              <a:extLst>
                <a:ext uri="{FF2B5EF4-FFF2-40B4-BE49-F238E27FC236}">
                  <a16:creationId xmlns:a16="http://schemas.microsoft.com/office/drawing/2014/main" id="{BF5FA5A5-B749-6EB7-44B2-9F495C98E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421" y="4038600"/>
              <a:ext cx="4580357" cy="218903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239539-3E25-A64C-C000-1AED9E241ED0}"/>
                </a:ext>
              </a:extLst>
            </p:cNvPr>
            <p:cNvSpPr txBox="1"/>
            <p:nvPr/>
          </p:nvSpPr>
          <p:spPr>
            <a:xfrm>
              <a:off x="8280458" y="3725222"/>
              <a:ext cx="13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Propagation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985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DC31-8F73-0D15-17FD-E170E501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</p:spPr>
        <p:txBody>
          <a:bodyPr/>
          <a:lstStyle/>
          <a:p>
            <a:r>
              <a:rPr lang="en-US"/>
              <a:t>Theoretical </a:t>
            </a:r>
            <a:r>
              <a:rPr lang="en-US" err="1"/>
              <a:t>Schedulability</a:t>
            </a:r>
            <a:r>
              <a:rPr lang="en-US"/>
              <a:t>: RPi3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30486-B6BC-32ED-B2AA-25468849B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37" y="1143000"/>
            <a:ext cx="2653563" cy="4361545"/>
          </a:xfrm>
        </p:spPr>
        <p:txBody>
          <a:bodyPr>
            <a:normAutofit lnSpcReduction="10000"/>
          </a:bodyPr>
          <a:lstStyle/>
          <a:p>
            <a:pPr marL="225425" indent="-225425"/>
            <a:r>
              <a:rPr lang="en-US"/>
              <a:t>Generated 1000 task sets for each utilization</a:t>
            </a:r>
          </a:p>
          <a:p>
            <a:pPr marL="225425" indent="-225425"/>
            <a:r>
              <a:rPr lang="en-US"/>
              <a:t>Task periods 5ms-1s using log-uniform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1A917-C205-7261-9954-A2BDC2D8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07EE3-6076-7D13-B8FB-E6261145C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30A203-2E17-4AEA-3699-20EE560158F0}"/>
              </a:ext>
            </a:extLst>
          </p:cNvPr>
          <p:cNvGrpSpPr/>
          <p:nvPr/>
        </p:nvGrpSpPr>
        <p:grpSpPr>
          <a:xfrm>
            <a:off x="2796390" y="907923"/>
            <a:ext cx="4580357" cy="2446463"/>
            <a:chOff x="2430043" y="982537"/>
            <a:chExt cx="4580357" cy="24464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342C0E-EA56-3273-CD81-8EC5A346E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30043" y="1239961"/>
              <a:ext cx="4580357" cy="218903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6BC99D-1DEE-165B-0C6C-271CA7176D36}"/>
                </a:ext>
              </a:extLst>
            </p:cNvPr>
            <p:cNvSpPr txBox="1"/>
            <p:nvPr/>
          </p:nvSpPr>
          <p:spPr>
            <a:xfrm>
              <a:off x="4418696" y="982537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IPCP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2B0001-AD47-F1CC-ACC8-52B6DBC42A3A}"/>
              </a:ext>
            </a:extLst>
          </p:cNvPr>
          <p:cNvGrpSpPr/>
          <p:nvPr/>
        </p:nvGrpSpPr>
        <p:grpSpPr>
          <a:xfrm>
            <a:off x="7457125" y="922658"/>
            <a:ext cx="4580357" cy="2442394"/>
            <a:chOff x="7535418" y="892413"/>
            <a:chExt cx="4580357" cy="24423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E30297-992F-A3C7-3688-18160E3CA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5418" y="1145768"/>
              <a:ext cx="4580357" cy="218903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471357-AF3C-9467-561D-9D0172E4B759}"/>
                </a:ext>
              </a:extLst>
            </p:cNvPr>
            <p:cNvSpPr txBox="1"/>
            <p:nvPr/>
          </p:nvSpPr>
          <p:spPr>
            <a:xfrm>
              <a:off x="9484797" y="892413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NPCS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547EBC-8D3C-882C-92FB-74BC4EDBDC49}"/>
              </a:ext>
            </a:extLst>
          </p:cNvPr>
          <p:cNvGrpSpPr/>
          <p:nvPr/>
        </p:nvGrpSpPr>
        <p:grpSpPr>
          <a:xfrm>
            <a:off x="2799161" y="3649537"/>
            <a:ext cx="4577586" cy="2446463"/>
            <a:chOff x="1066800" y="3837130"/>
            <a:chExt cx="4577586" cy="244646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F3306-B8B0-42E1-712A-E4F9E7206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6800" y="4094554"/>
              <a:ext cx="4577586" cy="218903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1D966F-5875-DDC6-C0BC-AC4BD99CE92B}"/>
                </a:ext>
              </a:extLst>
            </p:cNvPr>
            <p:cNvSpPr txBox="1"/>
            <p:nvPr/>
          </p:nvSpPr>
          <p:spPr>
            <a:xfrm>
              <a:off x="3115784" y="383713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PIP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62CDE8-6295-BA9D-F6ED-856CE7002EE4}"/>
              </a:ext>
            </a:extLst>
          </p:cNvPr>
          <p:cNvGrpSpPr/>
          <p:nvPr/>
        </p:nvGrpSpPr>
        <p:grpSpPr>
          <a:xfrm>
            <a:off x="7460628" y="3593583"/>
            <a:ext cx="4577586" cy="2502417"/>
            <a:chOff x="6448806" y="3725222"/>
            <a:chExt cx="4577586" cy="250241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F5FA5A5-B749-6EB7-44B2-9F495C98E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8806" y="4038600"/>
              <a:ext cx="4577586" cy="218903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239539-3E25-A64C-C000-1AED9E241ED0}"/>
                </a:ext>
              </a:extLst>
            </p:cNvPr>
            <p:cNvSpPr txBox="1"/>
            <p:nvPr/>
          </p:nvSpPr>
          <p:spPr>
            <a:xfrm>
              <a:off x="8280458" y="3725222"/>
              <a:ext cx="13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Propagation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2904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0D67-5840-C351-C1DA-13D4192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Framework Overheads (in Cycles)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4BB23-E1E6-8D0C-DA76-02A597B3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599"/>
            <a:ext cx="10972800" cy="1447801"/>
          </a:xfrm>
        </p:spPr>
        <p:txBody>
          <a:bodyPr>
            <a:normAutofit fontScale="77500" lnSpcReduction="20000"/>
          </a:bodyPr>
          <a:lstStyle/>
          <a:p>
            <a:pPr marL="225425" indent="-225425"/>
            <a:r>
              <a:rPr lang="en-US"/>
              <a:t>Intel x86-64: Intel Xeon Gold 6130 Skylake at 2.1 GHz</a:t>
            </a:r>
          </a:p>
          <a:p>
            <a:pPr marL="225425" indent="-225425"/>
            <a:r>
              <a:rPr lang="en-US"/>
              <a:t>ARMv8: Raspberry Pi Model 3 B+ (AARCH32) at 700MHz</a:t>
            </a:r>
          </a:p>
          <a:p>
            <a:pPr marL="225425" indent="-225425"/>
            <a:r>
              <a:rPr lang="en-US"/>
              <a:t>Worst-case RPC request overhead: &lt;11400 Intel, &lt;8200 RPi3</a:t>
            </a:r>
          </a:p>
          <a:p>
            <a:pPr marL="225425" indent="-225425"/>
            <a:r>
              <a:rPr lang="en-US"/>
              <a:t>(Compared to base </a:t>
            </a:r>
            <a:r>
              <a:rPr lang="en-US" err="1"/>
              <a:t>CAmkES</a:t>
            </a:r>
            <a:r>
              <a:rPr lang="en-US"/>
              <a:t> RPC:    ~5600 Intel, ~4800 RPi3)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35CEA-DA10-1F22-6651-F0A1B925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FAE80-AB7F-C0C6-7184-C85739166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0D56DBF0-862C-4851-C34B-AB6ACDD2B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7015"/>
            <a:ext cx="5333999" cy="3204271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196CB4D1-C80D-2839-69C1-CF3125E8C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3047014"/>
            <a:ext cx="5333999" cy="3204271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30D602-17B2-FF46-7872-75286E38CD1D}"/>
              </a:ext>
            </a:extLst>
          </p:cNvPr>
          <p:cNvSpPr txBox="1">
            <a:spLocks/>
          </p:cNvSpPr>
          <p:nvPr/>
        </p:nvSpPr>
        <p:spPr>
          <a:xfrm>
            <a:off x="3073400" y="2320219"/>
            <a:ext cx="6045199" cy="803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solidFill>
                  <a:schemeClr val="accent2">
                    <a:lumMod val="50000"/>
                  </a:schemeClr>
                </a:solidFill>
              </a:rPr>
              <a:t>Notification Manager Overheads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F2F9A-16DF-1510-4E44-7779C432F2C7}"/>
              </a:ext>
            </a:extLst>
          </p:cNvPr>
          <p:cNvSpPr txBox="1"/>
          <p:nvPr/>
        </p:nvSpPr>
        <p:spPr>
          <a:xfrm>
            <a:off x="2223199" y="2712386"/>
            <a:ext cx="2218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Intel (&lt;1140 cycles)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58B628-52DD-BF97-3B2F-00EE4FE8A69E}"/>
              </a:ext>
            </a:extLst>
          </p:cNvPr>
          <p:cNvSpPr txBox="1"/>
          <p:nvPr/>
        </p:nvSpPr>
        <p:spPr>
          <a:xfrm>
            <a:off x="8268399" y="2712386"/>
            <a:ext cx="2079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RPi3 (&lt;480 cycles)</a:t>
            </a:r>
          </a:p>
        </p:txBody>
      </p:sp>
    </p:spTree>
    <p:extLst>
      <p:ext uri="{BB962C8B-B14F-4D97-AF65-F5344CB8AC3E}">
        <p14:creationId xmlns:p14="http://schemas.microsoft.com/office/powerpoint/2010/main" val="46802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670D99E-BDD4-4D6A-C6FA-DC0F0EA98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15"/>
          <a:stretch/>
        </p:blipFill>
        <p:spPr>
          <a:xfrm>
            <a:off x="6096000" y="2212995"/>
            <a:ext cx="6028107" cy="1649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C06F0-2A63-CAE2-EF91-75F6DE68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Real-Time Component-Based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38B09-5FC3-3EB6-A3FC-1F9F78D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89036"/>
            <a:ext cx="5791200" cy="5059364"/>
          </a:xfrm>
        </p:spPr>
        <p:txBody>
          <a:bodyPr>
            <a:normAutofit fontScale="92500" lnSpcReduction="20000"/>
          </a:bodyPr>
          <a:lstStyle/>
          <a:p>
            <a:pPr marL="225425" indent="-225425"/>
            <a:r>
              <a:rPr lang="en-US"/>
              <a:t>A component might </a:t>
            </a:r>
            <a:r>
              <a:rPr lang="en-US" i="1">
                <a:solidFill>
                  <a:schemeClr val="accent2">
                    <a:lumMod val="50000"/>
                  </a:schemeClr>
                </a:solidFill>
              </a:rPr>
              <a:t>originate</a:t>
            </a:r>
            <a:r>
              <a:rPr lang="en-US"/>
              <a:t> a real-time task</a:t>
            </a:r>
          </a:p>
          <a:p>
            <a:pPr marL="225425" indent="-225425"/>
            <a:endParaRPr lang="en-US"/>
          </a:p>
          <a:p>
            <a:pPr marL="225425" indent="-225425"/>
            <a:r>
              <a:rPr lang="en-US"/>
              <a:t>Tasks may share common </a:t>
            </a:r>
            <a:r>
              <a:rPr lang="en-US" i="1">
                <a:solidFill>
                  <a:schemeClr val="accent2">
                    <a:lumMod val="50000"/>
                  </a:schemeClr>
                </a:solidFill>
              </a:rPr>
              <a:t>functionality</a:t>
            </a:r>
            <a:r>
              <a:rPr lang="en-US"/>
              <a:t> or </a:t>
            </a:r>
            <a:r>
              <a:rPr lang="en-US" i="1">
                <a:solidFill>
                  <a:schemeClr val="accent2">
                    <a:lumMod val="50000"/>
                  </a:schemeClr>
                </a:solidFill>
              </a:rPr>
              <a:t>state</a:t>
            </a:r>
            <a:r>
              <a:rPr lang="en-US"/>
              <a:t>, encapsulated by service components</a:t>
            </a:r>
          </a:p>
          <a:p>
            <a:pPr marL="225425" indent="-225425"/>
            <a:endParaRPr lang="en-US"/>
          </a:p>
          <a:p>
            <a:pPr marL="225425" indent="-225425"/>
            <a:r>
              <a:rPr lang="en-US"/>
              <a:t>Task execution begins in the originating component</a:t>
            </a:r>
          </a:p>
          <a:p>
            <a:pPr marL="225425" indent="-225425"/>
            <a:endParaRPr lang="en-US"/>
          </a:p>
          <a:p>
            <a:pPr marL="225425" indent="-225425"/>
            <a:r>
              <a:rPr lang="en-US"/>
              <a:t>Proceeds via synchronous RPC invocations across shared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238AA-1A92-05BD-29BA-75A4A531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9CD71-7D3B-371A-276F-3E5A4F8E2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  <p:pic>
        <p:nvPicPr>
          <p:cNvPr id="37" name="Picture 3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DC734E4-F2FE-D2FC-2231-62F7A28D95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4"/>
          <a:stretch/>
        </p:blipFill>
        <p:spPr>
          <a:xfrm>
            <a:off x="6087693" y="3747356"/>
            <a:ext cx="6028107" cy="213953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58788D74-417E-6243-CB00-D6A840CCED12}"/>
              </a:ext>
            </a:extLst>
          </p:cNvPr>
          <p:cNvGrpSpPr/>
          <p:nvPr/>
        </p:nvGrpSpPr>
        <p:grpSpPr>
          <a:xfrm>
            <a:off x="7366000" y="1066800"/>
            <a:ext cx="2743200" cy="1979215"/>
            <a:chOff x="7366000" y="1306076"/>
            <a:chExt cx="2743200" cy="197921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2A854A-D327-623A-292A-EEBE1E72092C}"/>
                </a:ext>
              </a:extLst>
            </p:cNvPr>
            <p:cNvSpPr txBox="1"/>
            <p:nvPr/>
          </p:nvSpPr>
          <p:spPr>
            <a:xfrm>
              <a:off x="7366000" y="1306076"/>
              <a:ext cx="2743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Timer or Event-Based Tasks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D6902DB-C677-4B7A-F61B-76C296400FD7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 flipH="1">
              <a:off x="7366000" y="2260183"/>
              <a:ext cx="1371600" cy="33061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DEA9D13-A974-1329-DBBC-9CD713BBCC3F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 flipH="1">
              <a:off x="7366000" y="2260183"/>
              <a:ext cx="1371600" cy="10251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91F28B2-C704-59CD-740D-965F02484A26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>
              <a:off x="8737600" y="2260183"/>
              <a:ext cx="1270000" cy="7240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F755EAE-5ECB-E6C4-30AB-55277425097E}"/>
              </a:ext>
            </a:extLst>
          </p:cNvPr>
          <p:cNvGrpSpPr/>
          <p:nvPr/>
        </p:nvGrpSpPr>
        <p:grpSpPr>
          <a:xfrm>
            <a:off x="8255000" y="1066800"/>
            <a:ext cx="2912453" cy="2122924"/>
            <a:chOff x="8255000" y="1306076"/>
            <a:chExt cx="2912453" cy="212292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4B60F8A-AF1C-ED1A-3A42-E09BB21318DC}"/>
                </a:ext>
              </a:extLst>
            </p:cNvPr>
            <p:cNvSpPr txBox="1"/>
            <p:nvPr/>
          </p:nvSpPr>
          <p:spPr>
            <a:xfrm>
              <a:off x="8255000" y="1306076"/>
              <a:ext cx="2743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Shared Components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8295B7A-A057-0464-5837-651464CD1D58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>
              <a:off x="8255000" y="2260183"/>
              <a:ext cx="1371600" cy="56310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911FFAE-A9C1-B2A5-9ED0-884AFA0414E5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>
              <a:off x="9220200" y="2260183"/>
              <a:ext cx="406400" cy="56310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FE4B967-66BF-016A-74AF-7B5F8C252695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>
              <a:off x="9626600" y="2260183"/>
              <a:ext cx="1540853" cy="3620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01F5B40-6663-F767-3526-33360E7A4A23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>
              <a:off x="9626600" y="2260183"/>
              <a:ext cx="1540853" cy="116881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2CEC800-5722-6492-D4E7-B7B0B1DAA6B9}"/>
              </a:ext>
            </a:extLst>
          </p:cNvPr>
          <p:cNvSpPr/>
          <p:nvPr/>
        </p:nvSpPr>
        <p:spPr>
          <a:xfrm>
            <a:off x="6518275" y="4027924"/>
            <a:ext cx="1177925" cy="5334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FA8795-CFC3-7C76-6C9C-BA89ECA6E34A}"/>
              </a:ext>
            </a:extLst>
          </p:cNvPr>
          <p:cNvSpPr/>
          <p:nvPr/>
        </p:nvSpPr>
        <p:spPr>
          <a:xfrm rot="16642333">
            <a:off x="7228903" y="2421702"/>
            <a:ext cx="70993" cy="161914"/>
          </a:xfrm>
          <a:custGeom>
            <a:avLst/>
            <a:gdLst>
              <a:gd name="connsiteX0" fmla="*/ 0 w 271462"/>
              <a:gd name="connsiteY0" fmla="*/ 0 h 619125"/>
              <a:gd name="connsiteX1" fmla="*/ 223837 w 271462"/>
              <a:gd name="connsiteY1" fmla="*/ 100012 h 619125"/>
              <a:gd name="connsiteX2" fmla="*/ 28575 w 271462"/>
              <a:gd name="connsiteY2" fmla="*/ 242887 h 619125"/>
              <a:gd name="connsiteX3" fmla="*/ 228600 w 271462"/>
              <a:gd name="connsiteY3" fmla="*/ 352425 h 619125"/>
              <a:gd name="connsiteX4" fmla="*/ 61912 w 271462"/>
              <a:gd name="connsiteY4" fmla="*/ 490537 h 619125"/>
              <a:gd name="connsiteX5" fmla="*/ 271462 w 271462"/>
              <a:gd name="connsiteY5" fmla="*/ 619125 h 619125"/>
              <a:gd name="connsiteX6" fmla="*/ 271462 w 271462"/>
              <a:gd name="connsiteY6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462" h="619125">
                <a:moveTo>
                  <a:pt x="0" y="0"/>
                </a:moveTo>
                <a:cubicBezTo>
                  <a:pt x="109537" y="29765"/>
                  <a:pt x="219075" y="59531"/>
                  <a:pt x="223837" y="100012"/>
                </a:cubicBezTo>
                <a:cubicBezTo>
                  <a:pt x="228599" y="140493"/>
                  <a:pt x="27781" y="200818"/>
                  <a:pt x="28575" y="242887"/>
                </a:cubicBezTo>
                <a:cubicBezTo>
                  <a:pt x="29369" y="284956"/>
                  <a:pt x="223044" y="311150"/>
                  <a:pt x="228600" y="352425"/>
                </a:cubicBezTo>
                <a:cubicBezTo>
                  <a:pt x="234156" y="393700"/>
                  <a:pt x="54768" y="446087"/>
                  <a:pt x="61912" y="490537"/>
                </a:cubicBezTo>
                <a:cubicBezTo>
                  <a:pt x="69056" y="534987"/>
                  <a:pt x="271462" y="619125"/>
                  <a:pt x="271462" y="619125"/>
                </a:cubicBezTo>
                <a:lnTo>
                  <a:pt x="271462" y="61912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701D28-1C6E-DFA6-6B57-6C0DC4D8C511}"/>
              </a:ext>
            </a:extLst>
          </p:cNvPr>
          <p:cNvSpPr/>
          <p:nvPr/>
        </p:nvSpPr>
        <p:spPr>
          <a:xfrm rot="16642333">
            <a:off x="7931461" y="2624805"/>
            <a:ext cx="70993" cy="161914"/>
          </a:xfrm>
          <a:custGeom>
            <a:avLst/>
            <a:gdLst>
              <a:gd name="connsiteX0" fmla="*/ 0 w 271462"/>
              <a:gd name="connsiteY0" fmla="*/ 0 h 619125"/>
              <a:gd name="connsiteX1" fmla="*/ 223837 w 271462"/>
              <a:gd name="connsiteY1" fmla="*/ 100012 h 619125"/>
              <a:gd name="connsiteX2" fmla="*/ 28575 w 271462"/>
              <a:gd name="connsiteY2" fmla="*/ 242887 h 619125"/>
              <a:gd name="connsiteX3" fmla="*/ 228600 w 271462"/>
              <a:gd name="connsiteY3" fmla="*/ 352425 h 619125"/>
              <a:gd name="connsiteX4" fmla="*/ 61912 w 271462"/>
              <a:gd name="connsiteY4" fmla="*/ 490537 h 619125"/>
              <a:gd name="connsiteX5" fmla="*/ 271462 w 271462"/>
              <a:gd name="connsiteY5" fmla="*/ 619125 h 619125"/>
              <a:gd name="connsiteX6" fmla="*/ 271462 w 271462"/>
              <a:gd name="connsiteY6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462" h="619125">
                <a:moveTo>
                  <a:pt x="0" y="0"/>
                </a:moveTo>
                <a:cubicBezTo>
                  <a:pt x="109537" y="29765"/>
                  <a:pt x="219075" y="59531"/>
                  <a:pt x="223837" y="100012"/>
                </a:cubicBezTo>
                <a:cubicBezTo>
                  <a:pt x="228599" y="140493"/>
                  <a:pt x="27781" y="200818"/>
                  <a:pt x="28575" y="242887"/>
                </a:cubicBezTo>
                <a:cubicBezTo>
                  <a:pt x="29369" y="284956"/>
                  <a:pt x="223044" y="311150"/>
                  <a:pt x="228600" y="352425"/>
                </a:cubicBezTo>
                <a:cubicBezTo>
                  <a:pt x="234156" y="393700"/>
                  <a:pt x="54768" y="446087"/>
                  <a:pt x="61912" y="490537"/>
                </a:cubicBezTo>
                <a:cubicBezTo>
                  <a:pt x="69056" y="534987"/>
                  <a:pt x="271462" y="619125"/>
                  <a:pt x="271462" y="619125"/>
                </a:cubicBezTo>
                <a:lnTo>
                  <a:pt x="271462" y="61912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75E7A1-948E-579D-9A04-D4211947E9A1}"/>
              </a:ext>
            </a:extLst>
          </p:cNvPr>
          <p:cNvSpPr/>
          <p:nvPr/>
        </p:nvSpPr>
        <p:spPr>
          <a:xfrm rot="16642333">
            <a:off x="8976918" y="2824939"/>
            <a:ext cx="70993" cy="161914"/>
          </a:xfrm>
          <a:custGeom>
            <a:avLst/>
            <a:gdLst>
              <a:gd name="connsiteX0" fmla="*/ 0 w 271462"/>
              <a:gd name="connsiteY0" fmla="*/ 0 h 619125"/>
              <a:gd name="connsiteX1" fmla="*/ 223837 w 271462"/>
              <a:gd name="connsiteY1" fmla="*/ 100012 h 619125"/>
              <a:gd name="connsiteX2" fmla="*/ 28575 w 271462"/>
              <a:gd name="connsiteY2" fmla="*/ 242887 h 619125"/>
              <a:gd name="connsiteX3" fmla="*/ 228600 w 271462"/>
              <a:gd name="connsiteY3" fmla="*/ 352425 h 619125"/>
              <a:gd name="connsiteX4" fmla="*/ 61912 w 271462"/>
              <a:gd name="connsiteY4" fmla="*/ 490537 h 619125"/>
              <a:gd name="connsiteX5" fmla="*/ 271462 w 271462"/>
              <a:gd name="connsiteY5" fmla="*/ 619125 h 619125"/>
              <a:gd name="connsiteX6" fmla="*/ 271462 w 271462"/>
              <a:gd name="connsiteY6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462" h="619125">
                <a:moveTo>
                  <a:pt x="0" y="0"/>
                </a:moveTo>
                <a:cubicBezTo>
                  <a:pt x="109537" y="29765"/>
                  <a:pt x="219075" y="59531"/>
                  <a:pt x="223837" y="100012"/>
                </a:cubicBezTo>
                <a:cubicBezTo>
                  <a:pt x="228599" y="140493"/>
                  <a:pt x="27781" y="200818"/>
                  <a:pt x="28575" y="242887"/>
                </a:cubicBezTo>
                <a:cubicBezTo>
                  <a:pt x="29369" y="284956"/>
                  <a:pt x="223044" y="311150"/>
                  <a:pt x="228600" y="352425"/>
                </a:cubicBezTo>
                <a:cubicBezTo>
                  <a:pt x="234156" y="393700"/>
                  <a:pt x="54768" y="446087"/>
                  <a:pt x="61912" y="490537"/>
                </a:cubicBezTo>
                <a:cubicBezTo>
                  <a:pt x="69056" y="534987"/>
                  <a:pt x="271462" y="619125"/>
                  <a:pt x="271462" y="619125"/>
                </a:cubicBezTo>
                <a:lnTo>
                  <a:pt x="271462" y="61912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Processor outline">
            <a:extLst>
              <a:ext uri="{FF2B5EF4-FFF2-40B4-BE49-F238E27FC236}">
                <a16:creationId xmlns:a16="http://schemas.microsoft.com/office/drawing/2014/main" id="{F0863326-27DA-A96D-EB22-B8CECC5AA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9347" y="1277205"/>
            <a:ext cx="914400" cy="9144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06BB5F-B23F-9E87-8BCC-91D2E76D0275}"/>
              </a:ext>
            </a:extLst>
          </p:cNvPr>
          <p:cNvSpPr/>
          <p:nvPr/>
        </p:nvSpPr>
        <p:spPr>
          <a:xfrm rot="16642333">
            <a:off x="7931462" y="3026401"/>
            <a:ext cx="70993" cy="161914"/>
          </a:xfrm>
          <a:custGeom>
            <a:avLst/>
            <a:gdLst>
              <a:gd name="connsiteX0" fmla="*/ 0 w 271462"/>
              <a:gd name="connsiteY0" fmla="*/ 0 h 619125"/>
              <a:gd name="connsiteX1" fmla="*/ 223837 w 271462"/>
              <a:gd name="connsiteY1" fmla="*/ 100012 h 619125"/>
              <a:gd name="connsiteX2" fmla="*/ 28575 w 271462"/>
              <a:gd name="connsiteY2" fmla="*/ 242887 h 619125"/>
              <a:gd name="connsiteX3" fmla="*/ 228600 w 271462"/>
              <a:gd name="connsiteY3" fmla="*/ 352425 h 619125"/>
              <a:gd name="connsiteX4" fmla="*/ 61912 w 271462"/>
              <a:gd name="connsiteY4" fmla="*/ 490537 h 619125"/>
              <a:gd name="connsiteX5" fmla="*/ 271462 w 271462"/>
              <a:gd name="connsiteY5" fmla="*/ 619125 h 619125"/>
              <a:gd name="connsiteX6" fmla="*/ 271462 w 271462"/>
              <a:gd name="connsiteY6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462" h="619125">
                <a:moveTo>
                  <a:pt x="0" y="0"/>
                </a:moveTo>
                <a:cubicBezTo>
                  <a:pt x="109537" y="29765"/>
                  <a:pt x="219075" y="59531"/>
                  <a:pt x="223837" y="100012"/>
                </a:cubicBezTo>
                <a:cubicBezTo>
                  <a:pt x="228599" y="140493"/>
                  <a:pt x="27781" y="200818"/>
                  <a:pt x="28575" y="242887"/>
                </a:cubicBezTo>
                <a:cubicBezTo>
                  <a:pt x="29369" y="284956"/>
                  <a:pt x="223044" y="311150"/>
                  <a:pt x="228600" y="352425"/>
                </a:cubicBezTo>
                <a:cubicBezTo>
                  <a:pt x="234156" y="393700"/>
                  <a:pt x="54768" y="446087"/>
                  <a:pt x="61912" y="490537"/>
                </a:cubicBezTo>
                <a:cubicBezTo>
                  <a:pt x="69056" y="534987"/>
                  <a:pt x="271462" y="619125"/>
                  <a:pt x="271462" y="619125"/>
                </a:cubicBezTo>
                <a:lnTo>
                  <a:pt x="271462" y="61912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ightning Bolt 74">
            <a:extLst>
              <a:ext uri="{FF2B5EF4-FFF2-40B4-BE49-F238E27FC236}">
                <a16:creationId xmlns:a16="http://schemas.microsoft.com/office/drawing/2014/main" id="{3283F8C6-91F9-DC13-E39C-5DC554E7907C}"/>
              </a:ext>
            </a:extLst>
          </p:cNvPr>
          <p:cNvSpPr/>
          <p:nvPr/>
        </p:nvSpPr>
        <p:spPr>
          <a:xfrm>
            <a:off x="6934200" y="2351524"/>
            <a:ext cx="330200" cy="393452"/>
          </a:xfrm>
          <a:prstGeom prst="lightningBol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362BCC-457B-2CD0-805A-AE510BD98716}"/>
              </a:ext>
            </a:extLst>
          </p:cNvPr>
          <p:cNvSpPr txBox="1"/>
          <p:nvPr/>
        </p:nvSpPr>
        <p:spPr>
          <a:xfrm>
            <a:off x="6008939" y="2375110"/>
            <a:ext cx="860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Camera 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076FED-7382-8A42-0EBC-C0D8E681B50B}"/>
              </a:ext>
            </a:extLst>
          </p:cNvPr>
          <p:cNvSpPr txBox="1"/>
          <p:nvPr/>
        </p:nvSpPr>
        <p:spPr>
          <a:xfrm>
            <a:off x="5997779" y="3143770"/>
            <a:ext cx="883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Camera 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4E67D0-CCE0-541E-4BC8-AA1F38CA520A}"/>
              </a:ext>
            </a:extLst>
          </p:cNvPr>
          <p:cNvSpPr txBox="1"/>
          <p:nvPr/>
        </p:nvSpPr>
        <p:spPr>
          <a:xfrm>
            <a:off x="7587018" y="3152526"/>
            <a:ext cx="115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Object Detection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562DEA-BDB0-263C-FE12-349426B04043}"/>
              </a:ext>
            </a:extLst>
          </p:cNvPr>
          <p:cNvSpPr txBox="1"/>
          <p:nvPr/>
        </p:nvSpPr>
        <p:spPr>
          <a:xfrm>
            <a:off x="8749868" y="3139077"/>
            <a:ext cx="868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Record Event</a:t>
            </a:r>
          </a:p>
        </p:txBody>
      </p:sp>
    </p:spTree>
    <p:extLst>
      <p:ext uri="{BB962C8B-B14F-4D97-AF65-F5344CB8AC3E}">
        <p14:creationId xmlns:p14="http://schemas.microsoft.com/office/powerpoint/2010/main" val="10752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7292 -0.1108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8646 0.0574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287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09206 2.59259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92 -0.11087 L -3.33333E-6 -4.81481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553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1536 -0.1405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0.05741 L 0.17396 0.055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11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6 2.59259E-6 L 0.18151 2.5925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6 -0.1405 L 4.58333E-6 -4.44444E-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701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07044 -0.1696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96 0.05532 L 0.08646 0.0574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9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51 2.59259E-6 L 0.27214 2.59259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44 -0.16967 L -2.70833E-6 -1.1111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847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1536 -0.1405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6 0.05741 L -1.66667E-6 2.22222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287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14 2.59259E-6 L 0.36276 2.59259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6 -0.1405 L 4.58333E-6 -4.44444E-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701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07292 -0.11087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4" grpId="0" animBg="1"/>
      <p:bldP spid="74" grpId="1" animBg="1"/>
      <p:bldP spid="74" grpId="2" animBg="1"/>
      <p:bldP spid="74" grpId="3" animBg="1"/>
      <p:bldP spid="74" grpId="4" animBg="1"/>
      <p:bldP spid="6" grpId="0" animBg="1"/>
      <p:bldP spid="6" grpId="1" animBg="1"/>
      <p:bldP spid="6" grpId="2" animBg="1"/>
      <p:bldP spid="6" grpId="3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3" grpId="0" animBg="1"/>
      <p:bldP spid="75" grpId="0" animBg="1"/>
      <p:bldP spid="75" grpId="1" animBg="1"/>
      <p:bldP spid="75" grpId="2" animBg="1"/>
      <p:bldP spid="75" grpId="3" animBg="1"/>
      <p:bldP spid="75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elicopter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115A0D05-B432-100D-45C5-6A91295C5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3C441-095E-6317-9BD1-3BBE446C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21837"/>
            <a:ext cx="10972800" cy="1143000"/>
          </a:xfrm>
        </p:spPr>
        <p:txBody>
          <a:bodyPr/>
          <a:lstStyle/>
          <a:p>
            <a:r>
              <a:rPr lang="en-US"/>
              <a:t>seL4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B9629-1CFF-BAF7-B5CA-636B8622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" y="2186992"/>
            <a:ext cx="5059680" cy="4115383"/>
          </a:xfrm>
        </p:spPr>
        <p:txBody>
          <a:bodyPr>
            <a:normAutofit/>
          </a:bodyPr>
          <a:lstStyle/>
          <a:p>
            <a:pPr marL="233363" indent="-233363"/>
            <a:r>
              <a:rPr lang="en-US" sz="2400"/>
              <a:t>Formally verified, capability-based, lightweight microkernel</a:t>
            </a:r>
          </a:p>
          <a:p>
            <a:pPr marL="233363" indent="-233363"/>
            <a:endParaRPr lang="en-US" sz="2400"/>
          </a:p>
          <a:p>
            <a:pPr marL="233363" indent="-233363"/>
            <a:endParaRPr lang="en-US" sz="2400"/>
          </a:p>
          <a:p>
            <a:pPr marL="233363" indent="-233363"/>
            <a:endParaRPr lang="en-US" sz="2400"/>
          </a:p>
          <a:p>
            <a:pPr marL="233363" indent="-233363"/>
            <a:r>
              <a:rPr lang="en-US" sz="2400"/>
              <a:t>Supports real-time and mixed-criticality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182BB-F23E-1C67-0CE2-42A1AF18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1EC29-EA4F-E9BB-950E-8DA13D749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F8C6AB-748D-AECF-7AA0-D6650CF18FDD}"/>
              </a:ext>
            </a:extLst>
          </p:cNvPr>
          <p:cNvSpPr txBox="1"/>
          <p:nvPr/>
        </p:nvSpPr>
        <p:spPr>
          <a:xfrm>
            <a:off x="6553200" y="5987664"/>
            <a:ext cx="5753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Image courtesy of Boeing: https://www.boeing.com/defense/unmanned-little-bird-h-6u/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C31E17-7829-9F2F-DFA3-8DF98B31FB4E}"/>
              </a:ext>
            </a:extLst>
          </p:cNvPr>
          <p:cNvSpPr txBox="1">
            <a:spLocks/>
          </p:cNvSpPr>
          <p:nvPr/>
        </p:nvSpPr>
        <p:spPr>
          <a:xfrm>
            <a:off x="4904740" y="5073264"/>
            <a:ext cx="746252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sz="2400"/>
              <a:t>Provides resilience for real-world systems (e.g. the Boeing </a:t>
            </a:r>
            <a:r>
              <a:rPr lang="en-US" sz="2400" i="1"/>
              <a:t>Unmanned Little Bird H-6U</a:t>
            </a:r>
            <a:r>
              <a:rPr lang="en-US" sz="2400"/>
              <a:t>)</a:t>
            </a:r>
          </a:p>
          <a:p>
            <a:pPr marL="233363" indent="-233363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4488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6338-6B44-A8B9-63E8-A92DB23C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err="1"/>
              <a:t>CAmkES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7DB40-B125-D992-66E5-8D02888C3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2999"/>
            <a:ext cx="11734800" cy="498316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25425" indent="-225425">
              <a:lnSpc>
                <a:spcPct val="120000"/>
              </a:lnSpc>
            </a:pPr>
            <a:r>
              <a:rPr lang="en-US"/>
              <a:t>Component description language and framework for seL4</a:t>
            </a:r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>
                <a:latin typeface="Verdana"/>
                <a:ea typeface="Verdana"/>
              </a:rPr>
              <a:t>Provides </a:t>
            </a:r>
            <a:r>
              <a:rPr lang="en-US" b="1" i="1">
                <a:solidFill>
                  <a:srgbClr val="385D8A"/>
                </a:solidFill>
                <a:latin typeface="Verdana"/>
                <a:ea typeface="Verdana"/>
              </a:rPr>
              <a:t>Component Procedure Interfaces </a:t>
            </a:r>
            <a:r>
              <a:rPr lang="en-US" b="1">
                <a:solidFill>
                  <a:srgbClr val="385D8A"/>
                </a:solidFill>
                <a:latin typeface="Verdana"/>
                <a:ea typeface="Verdana"/>
              </a:rPr>
              <a:t>(CPIs)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Verdana"/>
                <a:ea typeface="Verdana"/>
              </a:rPr>
              <a:t> </a:t>
            </a:r>
            <a:r>
              <a:rPr lang="en-US">
                <a:latin typeface="Verdana"/>
                <a:ea typeface="Verdana"/>
              </a:rPr>
              <a:t>for Remote Procedure Call (RPC) requests</a:t>
            </a:r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/>
              <a:t>CPIs assigned a </a:t>
            </a:r>
            <a:r>
              <a:rPr lang="en-US" i="1">
                <a:solidFill>
                  <a:srgbClr val="385D8A"/>
                </a:solidFill>
              </a:rPr>
              <a:t>single thread</a:t>
            </a:r>
            <a:r>
              <a:rPr lang="en-US">
                <a:solidFill>
                  <a:srgbClr val="385D8A"/>
                </a:solidFill>
              </a:rPr>
              <a:t> </a:t>
            </a:r>
            <a:r>
              <a:rPr lang="en-US"/>
              <a:t>that waits on an seL4 endpoint at a </a:t>
            </a:r>
            <a:r>
              <a:rPr lang="en-US" i="1">
                <a:solidFill>
                  <a:srgbClr val="385D8A"/>
                </a:solidFill>
              </a:rPr>
              <a:t>static priority </a:t>
            </a:r>
            <a:r>
              <a:rPr lang="en-US"/>
              <a:t>specified at compile-time</a:t>
            </a:r>
          </a:p>
          <a:p>
            <a:pPr marL="460375" lvl="1" indent="-230188">
              <a:lnSpc>
                <a:spcPct val="120000"/>
              </a:lnSpc>
            </a:pPr>
            <a:r>
              <a:rPr lang="en-US">
                <a:solidFill>
                  <a:srgbClr val="FF0000"/>
                </a:solidFill>
                <a:latin typeface="Verdana"/>
                <a:ea typeface="Verdana"/>
              </a:rPr>
              <a:t>This is </a:t>
            </a:r>
            <a:r>
              <a:rPr lang="en-US" i="1">
                <a:solidFill>
                  <a:srgbClr val="FF0000"/>
                </a:solidFill>
                <a:latin typeface="Verdana"/>
                <a:ea typeface="Verdana"/>
              </a:rPr>
              <a:t>not</a:t>
            </a:r>
            <a:r>
              <a:rPr lang="en-US">
                <a:solidFill>
                  <a:srgbClr val="FF0000"/>
                </a:solidFill>
                <a:latin typeface="Verdana"/>
                <a:ea typeface="Verdana"/>
              </a:rPr>
              <a:t> well-suited to </a:t>
            </a:r>
            <a:r>
              <a:rPr lang="en-US" i="1">
                <a:solidFill>
                  <a:srgbClr val="FF0000"/>
                </a:solidFill>
                <a:latin typeface="Verdana"/>
                <a:ea typeface="Verdana"/>
              </a:rPr>
              <a:t>task</a:t>
            </a:r>
            <a:r>
              <a:rPr lang="en-US">
                <a:solidFill>
                  <a:srgbClr val="FF0000"/>
                </a:solidFill>
                <a:latin typeface="Verdana"/>
                <a:ea typeface="Verdana"/>
              </a:rPr>
              <a:t> execution that cross-cuts </a:t>
            </a:r>
            <a:r>
              <a:rPr lang="en-US" i="1">
                <a:solidFill>
                  <a:srgbClr val="FF0000"/>
                </a:solidFill>
                <a:latin typeface="Verdana"/>
                <a:ea typeface="Verdana"/>
              </a:rPr>
              <a:t>components</a:t>
            </a:r>
          </a:p>
          <a:p>
            <a:pPr marL="460375" lvl="1" indent="-230188">
              <a:lnSpc>
                <a:spcPct val="120000"/>
              </a:lnSpc>
            </a:pPr>
            <a:r>
              <a:rPr lang="en-US">
                <a:latin typeface="Verdana"/>
                <a:ea typeface="Verdana"/>
              </a:rPr>
              <a:t>Tasks of </a:t>
            </a:r>
            <a:r>
              <a:rPr lang="en-US" i="1">
                <a:latin typeface="Verdana"/>
                <a:ea typeface="Verdana"/>
              </a:rPr>
              <a:t>different </a:t>
            </a:r>
            <a:r>
              <a:rPr lang="en-US">
                <a:latin typeface="Verdana"/>
                <a:ea typeface="Verdana"/>
              </a:rPr>
              <a:t>priorities may concurrently send requests to the same CPI!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C256A-C3D3-1D51-A485-0A8A38A6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56413-4CB8-F1BF-9289-99CFAF924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199579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E4F5-CCDF-499D-51FE-35411F03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39612-5F37-E9EF-B6B3-57AD1D475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Because </a:t>
            </a:r>
            <a:r>
              <a:rPr lang="en-US" i="1" err="1">
                <a:solidFill>
                  <a:schemeClr val="tx2"/>
                </a:solidFill>
              </a:rPr>
              <a:t>CAmkES</a:t>
            </a:r>
            <a:r>
              <a:rPr lang="en-US" i="1">
                <a:solidFill>
                  <a:schemeClr val="tx2"/>
                </a:solidFill>
              </a:rPr>
              <a:t> </a:t>
            </a:r>
            <a:r>
              <a:rPr lang="en-US"/>
              <a:t>and </a:t>
            </a:r>
            <a:r>
              <a:rPr lang="en-US" i="1">
                <a:solidFill>
                  <a:schemeClr val="tx2"/>
                </a:solidFill>
              </a:rPr>
              <a:t>seL4</a:t>
            </a:r>
            <a:r>
              <a:rPr lang="en-US"/>
              <a:t> lack full support for hard real-time tasks executing end-to-end across multiple components …</a:t>
            </a:r>
          </a:p>
          <a:p>
            <a:endParaRPr lang="en-US"/>
          </a:p>
          <a:p>
            <a:r>
              <a:rPr lang="en-US"/>
              <a:t>We extend </a:t>
            </a:r>
            <a:r>
              <a:rPr lang="en-US" i="1" err="1">
                <a:solidFill>
                  <a:schemeClr val="tx2"/>
                </a:solidFill>
              </a:rPr>
              <a:t>CAmkES</a:t>
            </a:r>
            <a:r>
              <a:rPr lang="en-US"/>
              <a:t> with a concurrency framework for priority-aware intercomponent requests</a:t>
            </a:r>
          </a:p>
          <a:p>
            <a:endParaRPr lang="en-US">
              <a:latin typeface="Verdana"/>
              <a:ea typeface="Verdana"/>
            </a:endParaRPr>
          </a:p>
          <a:p>
            <a:r>
              <a:rPr lang="en-US">
                <a:latin typeface="Verdana"/>
                <a:ea typeface="Verdana"/>
              </a:rPr>
              <a:t>RPC invocation overhead is not significantly increased</a:t>
            </a:r>
          </a:p>
          <a:p>
            <a:endParaRPr lang="en-US"/>
          </a:p>
          <a:p>
            <a:r>
              <a:rPr lang="en-US"/>
              <a:t>Code available from:</a:t>
            </a:r>
          </a:p>
          <a:p>
            <a:pPr marL="346075" indent="0">
              <a:buNone/>
            </a:pPr>
            <a:r>
              <a:rPr lang="en-US"/>
              <a:t>https://www.sudvarg.com/priority-aware-camkes</a:t>
            </a:r>
          </a:p>
          <a:p>
            <a:endParaRPr lang="en-US" i="1">
              <a:solidFill>
                <a:schemeClr val="tx2"/>
              </a:solidFill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E5805-CEEE-7FFA-5E14-3E63AC87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31141-741C-37C9-92CA-2CD5A4F22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401766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C76D-A490-3534-316B-7D6C1CA9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Our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53EE6-BB63-C94B-A7E7-CA81DBBC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1"/>
            <a:ext cx="11658600" cy="4983164"/>
          </a:xfrm>
        </p:spPr>
        <p:txBody>
          <a:bodyPr>
            <a:normAutofit fontScale="77500" lnSpcReduction="20000"/>
          </a:bodyPr>
          <a:lstStyle/>
          <a:p>
            <a:pPr marL="225425" indent="-225425">
              <a:lnSpc>
                <a:spcPct val="120000"/>
              </a:lnSpc>
            </a:pPr>
            <a:r>
              <a:rPr lang="en-US"/>
              <a:t>Do not change seL4’s verified codebase or existing </a:t>
            </a:r>
            <a:r>
              <a:rPr lang="en-US" err="1"/>
              <a:t>CAmkES</a:t>
            </a:r>
            <a:r>
              <a:rPr lang="en-US"/>
              <a:t> software</a:t>
            </a:r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/>
              <a:t>Require minimal changes to existing </a:t>
            </a:r>
            <a:r>
              <a:rPr lang="en-US" err="1"/>
              <a:t>CAmkES</a:t>
            </a:r>
            <a:r>
              <a:rPr lang="en-US"/>
              <a:t> component specifications</a:t>
            </a:r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/>
              <a:t>Provide macros and compile-time checks for easy adoption</a:t>
            </a:r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/>
              <a:t>Remain fully in </a:t>
            </a:r>
            <a:r>
              <a:rPr lang="en-US" err="1"/>
              <a:t>userspace</a:t>
            </a:r>
            <a:endParaRPr lang="en-US"/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/>
              <a:t>Support both reentrant execution and locked critical sections over shared state</a:t>
            </a:r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/>
              <a:t>Bound overhead by using priority semantics to guarantee consistency over lock acquisition without additional atomic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4991-83E4-1693-0E04-3F920DF8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4C17B-878C-56B8-C9DD-F11E6FAD7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323687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AE2D-07E1-E1D1-FD08-FF1399182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Target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A4C4A-757F-9BD2-F4D0-B983F7536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2999"/>
            <a:ext cx="11658600" cy="4983165"/>
          </a:xfrm>
        </p:spPr>
        <p:txBody>
          <a:bodyPr>
            <a:normAutofit fontScale="85000" lnSpcReduction="20000"/>
          </a:bodyPr>
          <a:lstStyle/>
          <a:p>
            <a:pPr marL="225425" indent="-225425">
              <a:lnSpc>
                <a:spcPct val="120000"/>
              </a:lnSpc>
            </a:pPr>
            <a:r>
              <a:rPr lang="en-US" dirty="0"/>
              <a:t>Implicit deadline, sporadic, hard real-time task systems</a:t>
            </a:r>
          </a:p>
          <a:p>
            <a:pPr marL="225425" indent="-225425">
              <a:lnSpc>
                <a:spcPct val="120000"/>
              </a:lnSpc>
            </a:pPr>
            <a:r>
              <a:rPr lang="en-US" dirty="0"/>
              <a:t>Fixed-priority, preemptive scheduling on </a:t>
            </a:r>
            <a:r>
              <a:rPr lang="en-US" dirty="0" err="1"/>
              <a:t>unicore</a:t>
            </a:r>
            <a:endParaRPr lang="en-US" dirty="0"/>
          </a:p>
          <a:p>
            <a:pPr marL="625475" lvl="1" indent="-225425">
              <a:lnSpc>
                <a:spcPct val="120000"/>
              </a:lnSpc>
            </a:pPr>
            <a:r>
              <a:rPr lang="en-US" dirty="0"/>
              <a:t>Tasks and dependent components must execute on the same core</a:t>
            </a:r>
          </a:p>
          <a:p>
            <a:pPr marL="625475" lvl="1" indent="-225425">
              <a:lnSpc>
                <a:spcPct val="120000"/>
              </a:lnSpc>
            </a:pPr>
            <a:r>
              <a:rPr lang="en-US" dirty="0"/>
              <a:t>This supports </a:t>
            </a:r>
            <a:r>
              <a:rPr lang="en-US" dirty="0" err="1"/>
              <a:t>unicore</a:t>
            </a:r>
            <a:r>
              <a:rPr lang="en-US" dirty="0"/>
              <a:t> and fully-partitioned multicore systems</a:t>
            </a:r>
          </a:p>
          <a:p>
            <a:pPr marL="225425" indent="-225425">
              <a:lnSpc>
                <a:spcPct val="120000"/>
              </a:lnSpc>
            </a:pPr>
            <a:r>
              <a:rPr lang="en-US" dirty="0"/>
              <a:t>Closed, trusted systems</a:t>
            </a:r>
          </a:p>
          <a:p>
            <a:pPr marL="225425" indent="-225425">
              <a:lnSpc>
                <a:spcPct val="120000"/>
              </a:lnSpc>
            </a:pPr>
            <a:r>
              <a:rPr lang="en-US" dirty="0"/>
              <a:t>For components encapsulating thread-safe, reentrant shared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functionality</a:t>
            </a:r>
            <a:r>
              <a:rPr lang="en-US" dirty="0"/>
              <a:t> we provide </a:t>
            </a:r>
            <a:r>
              <a:rPr lang="en-US" b="1" dirty="0">
                <a:solidFill>
                  <a:schemeClr val="tx2"/>
                </a:solidFill>
              </a:rPr>
              <a:t>priority propagation</a:t>
            </a:r>
          </a:p>
          <a:p>
            <a:pPr marL="225425" indent="-225425">
              <a:lnSpc>
                <a:spcPct val="120000"/>
              </a:lnSpc>
            </a:pPr>
            <a:r>
              <a:rPr lang="en-US" dirty="0"/>
              <a:t>For components encapsulating shared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state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we provide priority-based shared resource access/locking protocols: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chemeClr val="tx2"/>
                </a:solidFill>
              </a:rPr>
              <a:t>Non-Preemptive Critical Sections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chemeClr val="tx2"/>
                </a:solidFill>
              </a:rPr>
              <a:t>Immediate Priority Ceiling Protocol</a:t>
            </a: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chemeClr val="tx2"/>
                </a:solidFill>
              </a:rPr>
              <a:t>Priority Inheritance Protocol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01C11-84B2-2FB1-79C1-788A40F7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C3523-ECBB-7AE3-5776-FDC314408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132771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FED2-F520-374A-F021-6FAB7B86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/>
              <a:t>Priority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9D71-22E8-245A-CA11-C3435D05C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9" y="1143001"/>
            <a:ext cx="7335259" cy="4983164"/>
          </a:xfrm>
        </p:spPr>
        <p:txBody>
          <a:bodyPr>
            <a:normAutofit fontScale="77500" lnSpcReduction="20000"/>
          </a:bodyPr>
          <a:lstStyle/>
          <a:p>
            <a:pPr marL="225425" indent="-225425">
              <a:lnSpc>
                <a:spcPct val="120000"/>
              </a:lnSpc>
            </a:pPr>
            <a:r>
              <a:rPr lang="en-US"/>
              <a:t>For CPIs encapsulating shared </a:t>
            </a:r>
            <a:r>
              <a:rPr lang="en-US" i="1">
                <a:solidFill>
                  <a:srgbClr val="385D8A"/>
                </a:solidFill>
              </a:rPr>
              <a:t>functionality</a:t>
            </a:r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/>
              <a:t>Execution should be at the priority of the requesting task</a:t>
            </a:r>
          </a:p>
          <a:p>
            <a:pPr marL="625475" lvl="1" indent="-225425">
              <a:lnSpc>
                <a:spcPct val="120000"/>
              </a:lnSpc>
            </a:pPr>
            <a:r>
              <a:rPr lang="en-US"/>
              <a:t>Request message coupled with priority</a:t>
            </a:r>
          </a:p>
          <a:p>
            <a:pPr marL="625475" lvl="1" indent="-225425">
              <a:lnSpc>
                <a:spcPct val="120000"/>
              </a:lnSpc>
            </a:pPr>
            <a:r>
              <a:rPr lang="en-US"/>
              <a:t>Responding thread sets its own priority to request priority before running procedure</a:t>
            </a:r>
          </a:p>
          <a:p>
            <a:pPr marL="225425" indent="-225425">
              <a:lnSpc>
                <a:spcPct val="120000"/>
              </a:lnSpc>
            </a:pPr>
            <a:endParaRPr lang="en-US"/>
          </a:p>
          <a:p>
            <a:pPr marL="225425" indent="-225425">
              <a:lnSpc>
                <a:spcPct val="120000"/>
              </a:lnSpc>
            </a:pPr>
            <a:r>
              <a:rPr lang="en-US"/>
              <a:t>Execution should be preemptible if requested by a higher priority task</a:t>
            </a:r>
          </a:p>
          <a:p>
            <a:pPr marL="625475" lvl="1" indent="-225425">
              <a:lnSpc>
                <a:spcPct val="120000"/>
              </a:lnSpc>
            </a:pPr>
            <a:r>
              <a:rPr lang="en-US" err="1"/>
              <a:t>Threadpool</a:t>
            </a:r>
            <a:r>
              <a:rPr lang="en-US"/>
              <a:t> sized according to the number of possible concurrent requests guarantees thread availability</a:t>
            </a:r>
          </a:p>
          <a:p>
            <a:pPr marL="625475" lvl="1" indent="-225425">
              <a:lnSpc>
                <a:spcPct val="120000"/>
              </a:lnSpc>
            </a:pPr>
            <a:r>
              <a:rPr lang="en-US"/>
              <a:t>Threads wait at the priority ceiling of all requestors, guaranteeing preemption can occur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61BB4EC-BF91-3F92-4382-26668DC9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59" y="2441036"/>
            <a:ext cx="4527360" cy="1935445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2849-F929-36FE-0E1F-C4D8AA3D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773B20C-5347-4FF9-A9F0-76F937F6021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7E463-D8CB-356A-84B4-C95BD9948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RTCSA 2022</a:t>
            </a:r>
          </a:p>
        </p:txBody>
      </p:sp>
    </p:spTree>
    <p:extLst>
      <p:ext uri="{BB962C8B-B14F-4D97-AF65-F5344CB8AC3E}">
        <p14:creationId xmlns:p14="http://schemas.microsoft.com/office/powerpoint/2010/main" val="28445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|23.9|12.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1347</Words>
  <Application>Microsoft Office PowerPoint</Application>
  <PresentationFormat>Widescreen</PresentationFormat>
  <Paragraphs>301</Paragraphs>
  <Slides>22</Slides>
  <Notes>20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Georgia</vt:lpstr>
      <vt:lpstr>Verdana</vt:lpstr>
      <vt:lpstr>1_Office Theme</vt:lpstr>
      <vt:lpstr>A Concurrency Framework for Priority-Aware Intercomponent Requests in CAmkES on seL4</vt:lpstr>
      <vt:lpstr>Component-Based Design</vt:lpstr>
      <vt:lpstr>Real-Time Component-Based Systems</vt:lpstr>
      <vt:lpstr>seL4</vt:lpstr>
      <vt:lpstr>CAmkES</vt:lpstr>
      <vt:lpstr>Our Contribution</vt:lpstr>
      <vt:lpstr>Our Extensions</vt:lpstr>
      <vt:lpstr>Target System</vt:lpstr>
      <vt:lpstr>Priority Propagation</vt:lpstr>
      <vt:lpstr>Shared Resource Access Protocols</vt:lpstr>
      <vt:lpstr>Static Priority Locking Protocols</vt:lpstr>
      <vt:lpstr>Priority Inheritance Protocol</vt:lpstr>
      <vt:lpstr>Notification Manager</vt:lpstr>
      <vt:lpstr>Nested Locking</vt:lpstr>
      <vt:lpstr>Round-Robin Scheduling</vt:lpstr>
      <vt:lpstr>Framework Overheads</vt:lpstr>
      <vt:lpstr>Evaluation of Synthetic Task Sets</vt:lpstr>
      <vt:lpstr>Conclusions and Future Work</vt:lpstr>
      <vt:lpstr>Thank You!</vt:lpstr>
      <vt:lpstr>Theoretical Schedulability: Intel</vt:lpstr>
      <vt:lpstr>Theoretical Schedulability: RPi3</vt:lpstr>
      <vt:lpstr>Framework Overheads (in Cycles)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david_n_laura</dc:creator>
  <cp:lastModifiedBy>Sudvarg, Marion</cp:lastModifiedBy>
  <cp:revision>1</cp:revision>
  <dcterms:created xsi:type="dcterms:W3CDTF">2016-01-21T02:03:40Z</dcterms:created>
  <dcterms:modified xsi:type="dcterms:W3CDTF">2022-08-21T16:57:44Z</dcterms:modified>
</cp:coreProperties>
</file>