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handoutMasterIdLst>
    <p:handoutMasterId r:id="rId55"/>
  </p:handoutMasterIdLst>
  <p:sldIdLst>
    <p:sldId id="256" r:id="rId2"/>
    <p:sldId id="580" r:id="rId3"/>
    <p:sldId id="395" r:id="rId4"/>
    <p:sldId id="393" r:id="rId5"/>
    <p:sldId id="322" r:id="rId6"/>
    <p:sldId id="401" r:id="rId7"/>
    <p:sldId id="432" r:id="rId8"/>
    <p:sldId id="434" r:id="rId9"/>
    <p:sldId id="431" r:id="rId10"/>
    <p:sldId id="542" r:id="rId11"/>
    <p:sldId id="558" r:id="rId12"/>
    <p:sldId id="544" r:id="rId13"/>
    <p:sldId id="549" r:id="rId14"/>
    <p:sldId id="550" r:id="rId15"/>
    <p:sldId id="551" r:id="rId16"/>
    <p:sldId id="552" r:id="rId17"/>
    <p:sldId id="553" r:id="rId18"/>
    <p:sldId id="554" r:id="rId19"/>
    <p:sldId id="555" r:id="rId20"/>
    <p:sldId id="560" r:id="rId21"/>
    <p:sldId id="513" r:id="rId22"/>
    <p:sldId id="436" r:id="rId23"/>
    <p:sldId id="437" r:id="rId24"/>
    <p:sldId id="435" r:id="rId25"/>
    <p:sldId id="440" r:id="rId26"/>
    <p:sldId id="561" r:id="rId27"/>
    <p:sldId id="442" r:id="rId28"/>
    <p:sldId id="443" r:id="rId29"/>
    <p:sldId id="445" r:id="rId30"/>
    <p:sldId id="565" r:id="rId31"/>
    <p:sldId id="446" r:id="rId32"/>
    <p:sldId id="566" r:id="rId33"/>
    <p:sldId id="562" r:id="rId34"/>
    <p:sldId id="463" r:id="rId35"/>
    <p:sldId id="447" r:id="rId36"/>
    <p:sldId id="448" r:id="rId37"/>
    <p:sldId id="456" r:id="rId38"/>
    <p:sldId id="450" r:id="rId39"/>
    <p:sldId id="458" r:id="rId40"/>
    <p:sldId id="449" r:id="rId41"/>
    <p:sldId id="457" r:id="rId42"/>
    <p:sldId id="451" r:id="rId43"/>
    <p:sldId id="567" r:id="rId44"/>
    <p:sldId id="568" r:id="rId45"/>
    <p:sldId id="579" r:id="rId46"/>
    <p:sldId id="569" r:id="rId47"/>
    <p:sldId id="570" r:id="rId48"/>
    <p:sldId id="571" r:id="rId49"/>
    <p:sldId id="572" r:id="rId50"/>
    <p:sldId id="573" r:id="rId51"/>
    <p:sldId id="574" r:id="rId52"/>
    <p:sldId id="51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269D6D-B2E0-4909-9BD6-CB0C8660C24E}">
          <p14:sldIdLst>
            <p14:sldId id="256"/>
            <p14:sldId id="580"/>
            <p14:sldId id="395"/>
            <p14:sldId id="393"/>
            <p14:sldId id="322"/>
            <p14:sldId id="401"/>
            <p14:sldId id="432"/>
            <p14:sldId id="434"/>
            <p14:sldId id="431"/>
            <p14:sldId id="542"/>
            <p14:sldId id="558"/>
            <p14:sldId id="544"/>
            <p14:sldId id="549"/>
            <p14:sldId id="550"/>
            <p14:sldId id="551"/>
            <p14:sldId id="552"/>
            <p14:sldId id="553"/>
            <p14:sldId id="554"/>
            <p14:sldId id="555"/>
            <p14:sldId id="560"/>
            <p14:sldId id="513"/>
            <p14:sldId id="436"/>
            <p14:sldId id="437"/>
            <p14:sldId id="435"/>
            <p14:sldId id="440"/>
            <p14:sldId id="561"/>
            <p14:sldId id="442"/>
            <p14:sldId id="443"/>
            <p14:sldId id="445"/>
            <p14:sldId id="565"/>
            <p14:sldId id="446"/>
            <p14:sldId id="566"/>
            <p14:sldId id="562"/>
            <p14:sldId id="463"/>
            <p14:sldId id="447"/>
            <p14:sldId id="448"/>
            <p14:sldId id="456"/>
            <p14:sldId id="450"/>
            <p14:sldId id="458"/>
            <p14:sldId id="449"/>
            <p14:sldId id="457"/>
            <p14:sldId id="451"/>
            <p14:sldId id="567"/>
            <p14:sldId id="568"/>
            <p14:sldId id="579"/>
            <p14:sldId id="569"/>
            <p14:sldId id="570"/>
            <p14:sldId id="571"/>
            <p14:sldId id="572"/>
            <p14:sldId id="573"/>
            <p14:sldId id="574"/>
            <p14:sldId id="5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943634"/>
    <a:srgbClr val="D09576"/>
    <a:srgbClr val="1C334E"/>
    <a:srgbClr val="848DA6"/>
    <a:srgbClr val="000000"/>
    <a:srgbClr val="728E3A"/>
    <a:srgbClr val="376091"/>
    <a:srgbClr val="385D8A"/>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59350" autoAdjust="0"/>
  </p:normalViewPr>
  <p:slideViewPr>
    <p:cSldViewPr snapToGrid="0">
      <p:cViewPr varScale="1">
        <p:scale>
          <a:sx n="65" d="100"/>
          <a:sy n="65" d="100"/>
        </p:scale>
        <p:origin x="2226" y="4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varg, Marion" userId="2bb9b31b-5f3c-4f72-8e1f-41eb276ee9c6" providerId="ADAL" clId="{BBC16D09-84A1-42EB-8D72-7C0FB8352139}"/>
    <pc:docChg chg="undo custSel addSld delSld modSld sldOrd modSection">
      <pc:chgData name="Sudvarg, Marion" userId="2bb9b31b-5f3c-4f72-8e1f-41eb276ee9c6" providerId="ADAL" clId="{BBC16D09-84A1-42EB-8D72-7C0FB8352139}" dt="2024-05-16T03:11:33.857" v="124" actId="729"/>
      <pc:docMkLst>
        <pc:docMk/>
      </pc:docMkLst>
      <pc:sldChg chg="addSp modSp mod">
        <pc:chgData name="Sudvarg, Marion" userId="2bb9b31b-5f3c-4f72-8e1f-41eb276ee9c6" providerId="ADAL" clId="{BBC16D09-84A1-42EB-8D72-7C0FB8352139}" dt="2024-05-15T06:10:18.358" v="109" actId="1076"/>
        <pc:sldMkLst>
          <pc:docMk/>
          <pc:sldMk cId="1505880002" sldId="256"/>
        </pc:sldMkLst>
        <pc:spChg chg="mod">
          <ac:chgData name="Sudvarg, Marion" userId="2bb9b31b-5f3c-4f72-8e1f-41eb276ee9c6" providerId="ADAL" clId="{BBC16D09-84A1-42EB-8D72-7C0FB8352139}" dt="2024-05-15T06:10:11.235" v="108" actId="1076"/>
          <ac:spMkLst>
            <pc:docMk/>
            <pc:sldMk cId="1505880002" sldId="256"/>
            <ac:spMk id="3" creationId="{00000000-0000-0000-0000-000000000000}"/>
          </ac:spMkLst>
        </pc:spChg>
        <pc:picChg chg="add mod">
          <ac:chgData name="Sudvarg, Marion" userId="2bb9b31b-5f3c-4f72-8e1f-41eb276ee9c6" providerId="ADAL" clId="{BBC16D09-84A1-42EB-8D72-7C0FB8352139}" dt="2024-05-15T06:10:18.358" v="109" actId="1076"/>
          <ac:picMkLst>
            <pc:docMk/>
            <pc:sldMk cId="1505880002" sldId="256"/>
            <ac:picMk id="5" creationId="{19387FF5-4172-D800-E0C8-E748034583D8}"/>
          </ac:picMkLst>
        </pc:picChg>
      </pc:sldChg>
      <pc:sldChg chg="add mod modShow">
        <pc:chgData name="Sudvarg, Marion" userId="2bb9b31b-5f3c-4f72-8e1f-41eb276ee9c6" providerId="ADAL" clId="{BBC16D09-84A1-42EB-8D72-7C0FB8352139}" dt="2024-05-16T03:11:33.857" v="124" actId="729"/>
        <pc:sldMkLst>
          <pc:docMk/>
          <pc:sldMk cId="354529503" sldId="393"/>
        </pc:sldMkLst>
      </pc:sldChg>
      <pc:sldChg chg="del mod ord modShow">
        <pc:chgData name="Sudvarg, Marion" userId="2bb9b31b-5f3c-4f72-8e1f-41eb276ee9c6" providerId="ADAL" clId="{BBC16D09-84A1-42EB-8D72-7C0FB8352139}" dt="2024-05-16T03:11:24.988" v="122" actId="2696"/>
        <pc:sldMkLst>
          <pc:docMk/>
          <pc:sldMk cId="1654013496" sldId="393"/>
        </pc:sldMkLst>
      </pc:sldChg>
      <pc:sldChg chg="modAnim">
        <pc:chgData name="Sudvarg, Marion" userId="2bb9b31b-5f3c-4f72-8e1f-41eb276ee9c6" providerId="ADAL" clId="{BBC16D09-84A1-42EB-8D72-7C0FB8352139}" dt="2024-05-15T01:41:21.432" v="94"/>
        <pc:sldMkLst>
          <pc:docMk/>
          <pc:sldMk cId="1525824975" sldId="446"/>
        </pc:sldMkLst>
      </pc:sldChg>
      <pc:sldChg chg="modSp mod modAnim">
        <pc:chgData name="Sudvarg, Marion" userId="2bb9b31b-5f3c-4f72-8e1f-41eb276ee9c6" providerId="ADAL" clId="{BBC16D09-84A1-42EB-8D72-7C0FB8352139}" dt="2024-05-15T01:18:18.684" v="91" actId="20577"/>
        <pc:sldMkLst>
          <pc:docMk/>
          <pc:sldMk cId="1190093917" sldId="542"/>
        </pc:sldMkLst>
        <pc:spChg chg="mod">
          <ac:chgData name="Sudvarg, Marion" userId="2bb9b31b-5f3c-4f72-8e1f-41eb276ee9c6" providerId="ADAL" clId="{BBC16D09-84A1-42EB-8D72-7C0FB8352139}" dt="2024-05-15T01:18:18.684" v="91" actId="20577"/>
          <ac:spMkLst>
            <pc:docMk/>
            <pc:sldMk cId="1190093917" sldId="542"/>
            <ac:spMk id="3" creationId="{BB1396BE-2C1E-0212-CD60-B8821014283A}"/>
          </ac:spMkLst>
        </pc:spChg>
      </pc:sldChg>
      <pc:sldChg chg="delSp modSp mod delAnim modAnim">
        <pc:chgData name="Sudvarg, Marion" userId="2bb9b31b-5f3c-4f72-8e1f-41eb276ee9c6" providerId="ADAL" clId="{BBC16D09-84A1-42EB-8D72-7C0FB8352139}" dt="2024-05-15T01:06:05.775" v="19"/>
        <pc:sldMkLst>
          <pc:docMk/>
          <pc:sldMk cId="2060901041" sldId="568"/>
        </pc:sldMkLst>
        <pc:spChg chg="del">
          <ac:chgData name="Sudvarg, Marion" userId="2bb9b31b-5f3c-4f72-8e1f-41eb276ee9c6" providerId="ADAL" clId="{BBC16D09-84A1-42EB-8D72-7C0FB8352139}" dt="2024-05-15T01:03:39.595" v="2" actId="478"/>
          <ac:spMkLst>
            <pc:docMk/>
            <pc:sldMk cId="2060901041" sldId="568"/>
            <ac:spMk id="6" creationId="{30651C7F-79D8-9787-3AA9-B27060AA3D56}"/>
          </ac:spMkLst>
        </pc:spChg>
        <pc:spChg chg="del">
          <ac:chgData name="Sudvarg, Marion" userId="2bb9b31b-5f3c-4f72-8e1f-41eb276ee9c6" providerId="ADAL" clId="{BBC16D09-84A1-42EB-8D72-7C0FB8352139}" dt="2024-05-15T01:03:30.694" v="1" actId="478"/>
          <ac:spMkLst>
            <pc:docMk/>
            <pc:sldMk cId="2060901041" sldId="568"/>
            <ac:spMk id="11" creationId="{D23C2C59-9322-C233-049C-D24A19718B0D}"/>
          </ac:spMkLst>
        </pc:spChg>
        <pc:spChg chg="mod">
          <ac:chgData name="Sudvarg, Marion" userId="2bb9b31b-5f3c-4f72-8e1f-41eb276ee9c6" providerId="ADAL" clId="{BBC16D09-84A1-42EB-8D72-7C0FB8352139}" dt="2024-05-15T01:03:43.049" v="4" actId="20577"/>
          <ac:spMkLst>
            <pc:docMk/>
            <pc:sldMk cId="2060901041" sldId="568"/>
            <ac:spMk id="12" creationId="{5A1161F3-2455-8DE9-1345-962B5E4D51F4}"/>
          </ac:spMkLst>
        </pc:spChg>
      </pc:sldChg>
      <pc:sldChg chg="modSp mod">
        <pc:chgData name="Sudvarg, Marion" userId="2bb9b31b-5f3c-4f72-8e1f-41eb276ee9c6" providerId="ADAL" clId="{BBC16D09-84A1-42EB-8D72-7C0FB8352139}" dt="2024-05-15T01:06:40.544" v="21" actId="20577"/>
        <pc:sldMkLst>
          <pc:docMk/>
          <pc:sldMk cId="2007188842" sldId="569"/>
        </pc:sldMkLst>
        <pc:spChg chg="mod">
          <ac:chgData name="Sudvarg, Marion" userId="2bb9b31b-5f3c-4f72-8e1f-41eb276ee9c6" providerId="ADAL" clId="{BBC16D09-84A1-42EB-8D72-7C0FB8352139}" dt="2024-05-15T01:06:40.544" v="21" actId="20577"/>
          <ac:spMkLst>
            <pc:docMk/>
            <pc:sldMk cId="2007188842" sldId="569"/>
            <ac:spMk id="6" creationId="{30651C7F-79D8-9787-3AA9-B27060AA3D56}"/>
          </ac:spMkLst>
        </pc:spChg>
        <pc:spChg chg="mod">
          <ac:chgData name="Sudvarg, Marion" userId="2bb9b31b-5f3c-4f72-8e1f-41eb276ee9c6" providerId="ADAL" clId="{BBC16D09-84A1-42EB-8D72-7C0FB8352139}" dt="2024-05-15T01:06:37.154" v="20" actId="20577"/>
          <ac:spMkLst>
            <pc:docMk/>
            <pc:sldMk cId="2007188842" sldId="569"/>
            <ac:spMk id="12" creationId="{5A1161F3-2455-8DE9-1345-962B5E4D51F4}"/>
          </ac:spMkLst>
        </pc:spChg>
      </pc:sldChg>
      <pc:sldChg chg="modSp mod">
        <pc:chgData name="Sudvarg, Marion" userId="2bb9b31b-5f3c-4f72-8e1f-41eb276ee9c6" providerId="ADAL" clId="{BBC16D09-84A1-42EB-8D72-7C0FB8352139}" dt="2024-05-15T01:07:07.392" v="23" actId="20577"/>
        <pc:sldMkLst>
          <pc:docMk/>
          <pc:sldMk cId="721811355" sldId="570"/>
        </pc:sldMkLst>
        <pc:spChg chg="mod">
          <ac:chgData name="Sudvarg, Marion" userId="2bb9b31b-5f3c-4f72-8e1f-41eb276ee9c6" providerId="ADAL" clId="{BBC16D09-84A1-42EB-8D72-7C0FB8352139}" dt="2024-05-15T01:07:07.392" v="23" actId="20577"/>
          <ac:spMkLst>
            <pc:docMk/>
            <pc:sldMk cId="721811355" sldId="570"/>
            <ac:spMk id="6" creationId="{30651C7F-79D8-9787-3AA9-B27060AA3D56}"/>
          </ac:spMkLst>
        </pc:spChg>
        <pc:spChg chg="mod">
          <ac:chgData name="Sudvarg, Marion" userId="2bb9b31b-5f3c-4f72-8e1f-41eb276ee9c6" providerId="ADAL" clId="{BBC16D09-84A1-42EB-8D72-7C0FB8352139}" dt="2024-05-15T01:07:04.196" v="22" actId="20577"/>
          <ac:spMkLst>
            <pc:docMk/>
            <pc:sldMk cId="721811355" sldId="570"/>
            <ac:spMk id="12" creationId="{5A1161F3-2455-8DE9-1345-962B5E4D51F4}"/>
          </ac:spMkLst>
        </pc:spChg>
      </pc:sldChg>
      <pc:sldChg chg="modSp mod">
        <pc:chgData name="Sudvarg, Marion" userId="2bb9b31b-5f3c-4f72-8e1f-41eb276ee9c6" providerId="ADAL" clId="{BBC16D09-84A1-42EB-8D72-7C0FB8352139}" dt="2024-05-15T01:07:16.138" v="25" actId="20577"/>
        <pc:sldMkLst>
          <pc:docMk/>
          <pc:sldMk cId="2724487069" sldId="571"/>
        </pc:sldMkLst>
        <pc:spChg chg="mod">
          <ac:chgData name="Sudvarg, Marion" userId="2bb9b31b-5f3c-4f72-8e1f-41eb276ee9c6" providerId="ADAL" clId="{BBC16D09-84A1-42EB-8D72-7C0FB8352139}" dt="2024-05-15T01:07:16.138" v="25" actId="20577"/>
          <ac:spMkLst>
            <pc:docMk/>
            <pc:sldMk cId="2724487069" sldId="571"/>
            <ac:spMk id="6" creationId="{30651C7F-79D8-9787-3AA9-B27060AA3D56}"/>
          </ac:spMkLst>
        </pc:spChg>
        <pc:spChg chg="mod">
          <ac:chgData name="Sudvarg, Marion" userId="2bb9b31b-5f3c-4f72-8e1f-41eb276ee9c6" providerId="ADAL" clId="{BBC16D09-84A1-42EB-8D72-7C0FB8352139}" dt="2024-05-15T01:07:12.952" v="24" actId="20577"/>
          <ac:spMkLst>
            <pc:docMk/>
            <pc:sldMk cId="2724487069" sldId="571"/>
            <ac:spMk id="12" creationId="{5A1161F3-2455-8DE9-1345-962B5E4D51F4}"/>
          </ac:spMkLst>
        </pc:spChg>
      </pc:sldChg>
      <pc:sldChg chg="modSp mod">
        <pc:chgData name="Sudvarg, Marion" userId="2bb9b31b-5f3c-4f72-8e1f-41eb276ee9c6" providerId="ADAL" clId="{BBC16D09-84A1-42EB-8D72-7C0FB8352139}" dt="2024-05-15T01:07:25.958" v="27" actId="20577"/>
        <pc:sldMkLst>
          <pc:docMk/>
          <pc:sldMk cId="3714447051" sldId="572"/>
        </pc:sldMkLst>
        <pc:spChg chg="mod">
          <ac:chgData name="Sudvarg, Marion" userId="2bb9b31b-5f3c-4f72-8e1f-41eb276ee9c6" providerId="ADAL" clId="{BBC16D09-84A1-42EB-8D72-7C0FB8352139}" dt="2024-05-15T01:07:25.958" v="27" actId="20577"/>
          <ac:spMkLst>
            <pc:docMk/>
            <pc:sldMk cId="3714447051" sldId="572"/>
            <ac:spMk id="6" creationId="{30651C7F-79D8-9787-3AA9-B27060AA3D56}"/>
          </ac:spMkLst>
        </pc:spChg>
        <pc:spChg chg="mod">
          <ac:chgData name="Sudvarg, Marion" userId="2bb9b31b-5f3c-4f72-8e1f-41eb276ee9c6" providerId="ADAL" clId="{BBC16D09-84A1-42EB-8D72-7C0FB8352139}" dt="2024-05-15T01:07:22.501" v="26" actId="20577"/>
          <ac:spMkLst>
            <pc:docMk/>
            <pc:sldMk cId="3714447051" sldId="572"/>
            <ac:spMk id="12" creationId="{5A1161F3-2455-8DE9-1345-962B5E4D51F4}"/>
          </ac:spMkLst>
        </pc:spChg>
      </pc:sldChg>
      <pc:sldChg chg="modSp mod">
        <pc:chgData name="Sudvarg, Marion" userId="2bb9b31b-5f3c-4f72-8e1f-41eb276ee9c6" providerId="ADAL" clId="{BBC16D09-84A1-42EB-8D72-7C0FB8352139}" dt="2024-05-15T01:07:34.646" v="29" actId="20577"/>
        <pc:sldMkLst>
          <pc:docMk/>
          <pc:sldMk cId="2617028068" sldId="573"/>
        </pc:sldMkLst>
        <pc:spChg chg="mod">
          <ac:chgData name="Sudvarg, Marion" userId="2bb9b31b-5f3c-4f72-8e1f-41eb276ee9c6" providerId="ADAL" clId="{BBC16D09-84A1-42EB-8D72-7C0FB8352139}" dt="2024-05-15T01:07:34.646" v="29" actId="20577"/>
          <ac:spMkLst>
            <pc:docMk/>
            <pc:sldMk cId="2617028068" sldId="573"/>
            <ac:spMk id="6" creationId="{30651C7F-79D8-9787-3AA9-B27060AA3D56}"/>
          </ac:spMkLst>
        </pc:spChg>
        <pc:spChg chg="mod">
          <ac:chgData name="Sudvarg, Marion" userId="2bb9b31b-5f3c-4f72-8e1f-41eb276ee9c6" providerId="ADAL" clId="{BBC16D09-84A1-42EB-8D72-7C0FB8352139}" dt="2024-05-15T01:07:31.611" v="28" actId="20577"/>
          <ac:spMkLst>
            <pc:docMk/>
            <pc:sldMk cId="2617028068" sldId="573"/>
            <ac:spMk id="12" creationId="{5A1161F3-2455-8DE9-1345-962B5E4D51F4}"/>
          </ac:spMkLst>
        </pc:spChg>
      </pc:sldChg>
      <pc:sldChg chg="modSp mod">
        <pc:chgData name="Sudvarg, Marion" userId="2bb9b31b-5f3c-4f72-8e1f-41eb276ee9c6" providerId="ADAL" clId="{BBC16D09-84A1-42EB-8D72-7C0FB8352139}" dt="2024-05-15T01:07:47.043" v="31" actId="20577"/>
        <pc:sldMkLst>
          <pc:docMk/>
          <pc:sldMk cId="4180959611" sldId="574"/>
        </pc:sldMkLst>
        <pc:spChg chg="mod">
          <ac:chgData name="Sudvarg, Marion" userId="2bb9b31b-5f3c-4f72-8e1f-41eb276ee9c6" providerId="ADAL" clId="{BBC16D09-84A1-42EB-8D72-7C0FB8352139}" dt="2024-05-15T01:07:47.043" v="31" actId="20577"/>
          <ac:spMkLst>
            <pc:docMk/>
            <pc:sldMk cId="4180959611" sldId="574"/>
            <ac:spMk id="6" creationId="{30651C7F-79D8-9787-3AA9-B27060AA3D56}"/>
          </ac:spMkLst>
        </pc:spChg>
        <pc:spChg chg="mod">
          <ac:chgData name="Sudvarg, Marion" userId="2bb9b31b-5f3c-4f72-8e1f-41eb276ee9c6" providerId="ADAL" clId="{BBC16D09-84A1-42EB-8D72-7C0FB8352139}" dt="2024-05-15T01:07:44.271" v="30" actId="20577"/>
          <ac:spMkLst>
            <pc:docMk/>
            <pc:sldMk cId="4180959611" sldId="574"/>
            <ac:spMk id="12" creationId="{5A1161F3-2455-8DE9-1345-962B5E4D51F4}"/>
          </ac:spMkLst>
        </pc:spChg>
      </pc:sldChg>
      <pc:sldChg chg="delSp modSp add del mod modTransition delAnim modAnim">
        <pc:chgData name="Sudvarg, Marion" userId="2bb9b31b-5f3c-4f72-8e1f-41eb276ee9c6" providerId="ADAL" clId="{BBC16D09-84A1-42EB-8D72-7C0FB8352139}" dt="2024-05-15T01:05:26.421" v="15" actId="47"/>
        <pc:sldMkLst>
          <pc:docMk/>
          <pc:sldMk cId="3349668987" sldId="578"/>
        </pc:sldMkLst>
        <pc:spChg chg="mod">
          <ac:chgData name="Sudvarg, Marion" userId="2bb9b31b-5f3c-4f72-8e1f-41eb276ee9c6" providerId="ADAL" clId="{BBC16D09-84A1-42EB-8D72-7C0FB8352139}" dt="2024-05-15T01:04:01.025" v="7" actId="20577"/>
          <ac:spMkLst>
            <pc:docMk/>
            <pc:sldMk cId="3349668987" sldId="578"/>
            <ac:spMk id="6" creationId="{30651C7F-79D8-9787-3AA9-B27060AA3D56}"/>
          </ac:spMkLst>
        </pc:spChg>
        <pc:spChg chg="del">
          <ac:chgData name="Sudvarg, Marion" userId="2bb9b31b-5f3c-4f72-8e1f-41eb276ee9c6" providerId="ADAL" clId="{BBC16D09-84A1-42EB-8D72-7C0FB8352139}" dt="2024-05-15T01:04:05.160" v="8" actId="478"/>
          <ac:spMkLst>
            <pc:docMk/>
            <pc:sldMk cId="3349668987" sldId="578"/>
            <ac:spMk id="11" creationId="{D23C2C59-9322-C233-049C-D24A19718B0D}"/>
          </ac:spMkLst>
        </pc:spChg>
        <pc:spChg chg="mod">
          <ac:chgData name="Sudvarg, Marion" userId="2bb9b31b-5f3c-4f72-8e1f-41eb276ee9c6" providerId="ADAL" clId="{BBC16D09-84A1-42EB-8D72-7C0FB8352139}" dt="2024-05-15T01:03:57.927" v="6" actId="20577"/>
          <ac:spMkLst>
            <pc:docMk/>
            <pc:sldMk cId="3349668987" sldId="578"/>
            <ac:spMk id="12" creationId="{5A1161F3-2455-8DE9-1345-962B5E4D51F4}"/>
          </ac:spMkLst>
        </pc:spChg>
      </pc:sldChg>
      <pc:sldChg chg="modSp add modTransition modAnim">
        <pc:chgData name="Sudvarg, Marion" userId="2bb9b31b-5f3c-4f72-8e1f-41eb276ee9c6" providerId="ADAL" clId="{BBC16D09-84A1-42EB-8D72-7C0FB8352139}" dt="2024-05-15T01:05:43.754" v="18"/>
        <pc:sldMkLst>
          <pc:docMk/>
          <pc:sldMk cId="1011189142" sldId="579"/>
        </pc:sldMkLst>
        <pc:spChg chg="mod">
          <ac:chgData name="Sudvarg, Marion" userId="2bb9b31b-5f3c-4f72-8e1f-41eb276ee9c6" providerId="ADAL" clId="{BBC16D09-84A1-42EB-8D72-7C0FB8352139}" dt="2024-05-15T01:05:35.067" v="17" actId="20577"/>
          <ac:spMkLst>
            <pc:docMk/>
            <pc:sldMk cId="1011189142" sldId="579"/>
            <ac:spMk id="6" creationId="{30651C7F-79D8-9787-3AA9-B27060AA3D56}"/>
          </ac:spMkLst>
        </pc:spChg>
        <pc:spChg chg="mod">
          <ac:chgData name="Sudvarg, Marion" userId="2bb9b31b-5f3c-4f72-8e1f-41eb276ee9c6" providerId="ADAL" clId="{BBC16D09-84A1-42EB-8D72-7C0FB8352139}" dt="2024-05-15T01:05:31.653" v="16" actId="20577"/>
          <ac:spMkLst>
            <pc:docMk/>
            <pc:sldMk cId="1011189142" sldId="579"/>
            <ac:spMk id="12" creationId="{5A1161F3-2455-8DE9-1345-962B5E4D51F4}"/>
          </ac:spMkLst>
        </pc:spChg>
      </pc:sldChg>
      <pc:sldChg chg="addSp delSp modSp new mod">
        <pc:chgData name="Sudvarg, Marion" userId="2bb9b31b-5f3c-4f72-8e1f-41eb276ee9c6" providerId="ADAL" clId="{BBC16D09-84A1-42EB-8D72-7C0FB8352139}" dt="2024-05-15T06:16:08.719" v="121" actId="1076"/>
        <pc:sldMkLst>
          <pc:docMk/>
          <pc:sldMk cId="2959518044" sldId="580"/>
        </pc:sldMkLst>
        <pc:spChg chg="del">
          <ac:chgData name="Sudvarg, Marion" userId="2bb9b31b-5f3c-4f72-8e1f-41eb276ee9c6" providerId="ADAL" clId="{BBC16D09-84A1-42EB-8D72-7C0FB8352139}" dt="2024-05-15T06:13:43.288" v="113" actId="478"/>
          <ac:spMkLst>
            <pc:docMk/>
            <pc:sldMk cId="2959518044" sldId="580"/>
            <ac:spMk id="2" creationId="{901A7483-CC2D-D29A-3619-D34E359A2B8B}"/>
          </ac:spMkLst>
        </pc:spChg>
        <pc:spChg chg="del">
          <ac:chgData name="Sudvarg, Marion" userId="2bb9b31b-5f3c-4f72-8e1f-41eb276ee9c6" providerId="ADAL" clId="{BBC16D09-84A1-42EB-8D72-7C0FB8352139}" dt="2024-05-15T06:13:41.050" v="112" actId="478"/>
          <ac:spMkLst>
            <pc:docMk/>
            <pc:sldMk cId="2959518044" sldId="580"/>
            <ac:spMk id="3" creationId="{393E10BC-EAD8-6AB8-FD95-2895E3AB6732}"/>
          </ac:spMkLst>
        </pc:spChg>
        <pc:spChg chg="del">
          <ac:chgData name="Sudvarg, Marion" userId="2bb9b31b-5f3c-4f72-8e1f-41eb276ee9c6" providerId="ADAL" clId="{BBC16D09-84A1-42EB-8D72-7C0FB8352139}" dt="2024-05-15T06:13:37.926" v="111" actId="478"/>
          <ac:spMkLst>
            <pc:docMk/>
            <pc:sldMk cId="2959518044" sldId="580"/>
            <ac:spMk id="5" creationId="{D55572EB-7797-12AC-C894-C8DA95445E33}"/>
          </ac:spMkLst>
        </pc:spChg>
        <pc:picChg chg="add mod modCrop">
          <ac:chgData name="Sudvarg, Marion" userId="2bb9b31b-5f3c-4f72-8e1f-41eb276ee9c6" providerId="ADAL" clId="{BBC16D09-84A1-42EB-8D72-7C0FB8352139}" dt="2024-05-15T06:16:08.719" v="121" actId="1076"/>
          <ac:picMkLst>
            <pc:docMk/>
            <pc:sldMk cId="2959518044" sldId="580"/>
            <ac:picMk id="7" creationId="{44CDFF1B-4C19-BE33-6B1C-752E26034E44}"/>
          </ac:picMkLst>
        </pc:picChg>
      </pc:sldChg>
    </pc:docChg>
  </pc:docChgLst>
  <pc:docChgLst>
    <pc:chgData name="Marion Sudvarg" userId="2bb9b31b-5f3c-4f72-8e1f-41eb276ee9c6" providerId="ADAL" clId="{D10D8605-B7F8-4511-8A7E-A7E3B657287E}"/>
    <pc:docChg chg="undo redo custSel addSld delSld modSld sldOrd modMainMaster modSection">
      <pc:chgData name="Marion Sudvarg" userId="2bb9b31b-5f3c-4f72-8e1f-41eb276ee9c6" providerId="ADAL" clId="{D10D8605-B7F8-4511-8A7E-A7E3B657287E}" dt="2023-04-04T21:29:48.553" v="25291" actId="20577"/>
      <pc:docMkLst>
        <pc:docMk/>
      </pc:docMkLst>
      <pc:sldChg chg="addSp delSp modSp mod modNotesTx">
        <pc:chgData name="Marion Sudvarg" userId="2bb9b31b-5f3c-4f72-8e1f-41eb276ee9c6" providerId="ADAL" clId="{D10D8605-B7F8-4511-8A7E-A7E3B657287E}" dt="2023-03-30T20:30:00.826" v="3705" actId="478"/>
        <pc:sldMkLst>
          <pc:docMk/>
          <pc:sldMk cId="1505880002" sldId="256"/>
        </pc:sldMkLst>
        <pc:spChg chg="mod">
          <ac:chgData name="Marion Sudvarg" userId="2bb9b31b-5f3c-4f72-8e1f-41eb276ee9c6" providerId="ADAL" clId="{D10D8605-B7F8-4511-8A7E-A7E3B657287E}" dt="2023-03-30T08:05:32.457" v="9" actId="1076"/>
          <ac:spMkLst>
            <pc:docMk/>
            <pc:sldMk cId="1505880002" sldId="256"/>
            <ac:spMk id="2" creationId="{00000000-0000-0000-0000-000000000000}"/>
          </ac:spMkLst>
        </pc:spChg>
        <pc:spChg chg="mod">
          <ac:chgData name="Marion Sudvarg" userId="2bb9b31b-5f3c-4f72-8e1f-41eb276ee9c6" providerId="ADAL" clId="{D10D8605-B7F8-4511-8A7E-A7E3B657287E}" dt="2023-03-30T20:29:36.458" v="3701" actId="14100"/>
          <ac:spMkLst>
            <pc:docMk/>
            <pc:sldMk cId="1505880002" sldId="256"/>
            <ac:spMk id="3" creationId="{00000000-0000-0000-0000-000000000000}"/>
          </ac:spMkLst>
        </pc:spChg>
        <pc:picChg chg="add del mod">
          <ac:chgData name="Marion Sudvarg" userId="2bb9b31b-5f3c-4f72-8e1f-41eb276ee9c6" providerId="ADAL" clId="{D10D8605-B7F8-4511-8A7E-A7E3B657287E}" dt="2023-03-30T20:30:00.826" v="3705" actId="478"/>
          <ac:picMkLst>
            <pc:docMk/>
            <pc:sldMk cId="1505880002" sldId="256"/>
            <ac:picMk id="6" creationId="{E6490AE2-2E8D-BCAA-63C2-64FF4A04A273}"/>
          </ac:picMkLst>
        </pc:picChg>
      </pc:sldChg>
      <pc:sldChg chg="modSp new del mod ord">
        <pc:chgData name="Marion Sudvarg" userId="2bb9b31b-5f3c-4f72-8e1f-41eb276ee9c6" providerId="ADAL" clId="{D10D8605-B7F8-4511-8A7E-A7E3B657287E}" dt="2023-03-30T21:56:06.895" v="5843" actId="47"/>
        <pc:sldMkLst>
          <pc:docMk/>
          <pc:sldMk cId="3511665386" sldId="257"/>
        </pc:sldMkLst>
        <pc:spChg chg="mod">
          <ac:chgData name="Marion Sudvarg" userId="2bb9b31b-5f3c-4f72-8e1f-41eb276ee9c6" providerId="ADAL" clId="{D10D8605-B7F8-4511-8A7E-A7E3B657287E}" dt="2023-03-30T08:27:34.649" v="389" actId="20577"/>
          <ac:spMkLst>
            <pc:docMk/>
            <pc:sldMk cId="3511665386" sldId="257"/>
            <ac:spMk id="2" creationId="{90A0BD2C-E8AE-45DF-2732-E15BE189AB26}"/>
          </ac:spMkLst>
        </pc:spChg>
        <pc:spChg chg="mod">
          <ac:chgData name="Marion Sudvarg" userId="2bb9b31b-5f3c-4f72-8e1f-41eb276ee9c6" providerId="ADAL" clId="{D10D8605-B7F8-4511-8A7E-A7E3B657287E}" dt="2023-03-30T08:27:41.393" v="391" actId="12"/>
          <ac:spMkLst>
            <pc:docMk/>
            <pc:sldMk cId="3511665386" sldId="257"/>
            <ac:spMk id="3" creationId="{74006D56-776E-6C38-06BF-A757B48AAE9B}"/>
          </ac:spMkLst>
        </pc:spChg>
        <pc:spChg chg="mod">
          <ac:chgData name="Marion Sudvarg" userId="2bb9b31b-5f3c-4f72-8e1f-41eb276ee9c6" providerId="ADAL" clId="{D10D8605-B7F8-4511-8A7E-A7E3B657287E}" dt="2023-03-30T08:15:50.132" v="308"/>
          <ac:spMkLst>
            <pc:docMk/>
            <pc:sldMk cId="3511665386" sldId="257"/>
            <ac:spMk id="5" creationId="{1339AB76-2767-0731-BE2F-4080459B0665}"/>
          </ac:spMkLst>
        </pc:spChg>
      </pc:sldChg>
      <pc:sldChg chg="addSp delSp modSp new mod ord modAnim">
        <pc:chgData name="Marion Sudvarg" userId="2bb9b31b-5f3c-4f72-8e1f-41eb276ee9c6" providerId="ADAL" clId="{D10D8605-B7F8-4511-8A7E-A7E3B657287E}" dt="2023-03-30T21:14:41.855" v="4513"/>
        <pc:sldMkLst>
          <pc:docMk/>
          <pc:sldMk cId="2304464339" sldId="258"/>
        </pc:sldMkLst>
        <pc:spChg chg="del">
          <ac:chgData name="Marion Sudvarg" userId="2bb9b31b-5f3c-4f72-8e1f-41eb276ee9c6" providerId="ADAL" clId="{D10D8605-B7F8-4511-8A7E-A7E3B657287E}" dt="2023-03-30T08:12:23.209" v="153" actId="478"/>
          <ac:spMkLst>
            <pc:docMk/>
            <pc:sldMk cId="2304464339" sldId="258"/>
            <ac:spMk id="2" creationId="{CC04524C-43E1-3123-661E-1767CAF24FFB}"/>
          </ac:spMkLst>
        </pc:spChg>
        <pc:spChg chg="del">
          <ac:chgData name="Marion Sudvarg" userId="2bb9b31b-5f3c-4f72-8e1f-41eb276ee9c6" providerId="ADAL" clId="{D10D8605-B7F8-4511-8A7E-A7E3B657287E}" dt="2023-03-30T08:12:20.714" v="150"/>
          <ac:spMkLst>
            <pc:docMk/>
            <pc:sldMk cId="2304464339" sldId="258"/>
            <ac:spMk id="3" creationId="{526EC5B7-8549-7E52-E93D-261B499E0526}"/>
          </ac:spMkLst>
        </pc:spChg>
        <pc:spChg chg="mod">
          <ac:chgData name="Marion Sudvarg" userId="2bb9b31b-5f3c-4f72-8e1f-41eb276ee9c6" providerId="ADAL" clId="{D10D8605-B7F8-4511-8A7E-A7E3B657287E}" dt="2023-03-30T08:15:50.132" v="308"/>
          <ac:spMkLst>
            <pc:docMk/>
            <pc:sldMk cId="2304464339" sldId="258"/>
            <ac:spMk id="5" creationId="{6B6234FD-6AC1-C28E-6936-97F2D3FB79B2}"/>
          </ac:spMkLst>
        </pc:spChg>
        <pc:spChg chg="add mod">
          <ac:chgData name="Marion Sudvarg" userId="2bb9b31b-5f3c-4f72-8e1f-41eb276ee9c6" providerId="ADAL" clId="{D10D8605-B7F8-4511-8A7E-A7E3B657287E}" dt="2023-03-30T08:29:54.747" v="403" actId="207"/>
          <ac:spMkLst>
            <pc:docMk/>
            <pc:sldMk cId="2304464339" sldId="258"/>
            <ac:spMk id="9" creationId="{4E8574A4-66E9-346D-E3B2-8EB7CD640A4B}"/>
          </ac:spMkLst>
        </pc:spChg>
        <pc:spChg chg="add del mod">
          <ac:chgData name="Marion Sudvarg" userId="2bb9b31b-5f3c-4f72-8e1f-41eb276ee9c6" providerId="ADAL" clId="{D10D8605-B7F8-4511-8A7E-A7E3B657287E}" dt="2023-03-30T09:28:58.035" v="1904" actId="21"/>
          <ac:spMkLst>
            <pc:docMk/>
            <pc:sldMk cId="2304464339" sldId="258"/>
            <ac:spMk id="11" creationId="{A4CA7CCA-DD2F-A28B-DDA6-69A7752895C4}"/>
          </ac:spMkLst>
        </pc:spChg>
        <pc:picChg chg="add del mod">
          <ac:chgData name="Marion Sudvarg" userId="2bb9b31b-5f3c-4f72-8e1f-41eb276ee9c6" providerId="ADAL" clId="{D10D8605-B7F8-4511-8A7E-A7E3B657287E}" dt="2023-03-30T08:12:14.959" v="149" actId="478"/>
          <ac:picMkLst>
            <pc:docMk/>
            <pc:sldMk cId="2304464339" sldId="258"/>
            <ac:picMk id="6" creationId="{1C9A9B90-3542-CACA-DDDE-BA6F854426F6}"/>
          </ac:picMkLst>
        </pc:picChg>
        <pc:picChg chg="add mod ord modCrop">
          <ac:chgData name="Marion Sudvarg" userId="2bb9b31b-5f3c-4f72-8e1f-41eb276ee9c6" providerId="ADAL" clId="{D10D8605-B7F8-4511-8A7E-A7E3B657287E}" dt="2023-03-30T08:13:52.742" v="254" actId="1076"/>
          <ac:picMkLst>
            <pc:docMk/>
            <pc:sldMk cId="2304464339" sldId="258"/>
            <ac:picMk id="8" creationId="{BEE543DC-50E3-D17C-DDC9-35962E37BA2E}"/>
          </ac:picMkLst>
        </pc:picChg>
      </pc:sldChg>
      <pc:sldChg chg="addSp modSp new mod ord setBg modClrScheme modAnim chgLayout">
        <pc:chgData name="Marion Sudvarg" userId="2bb9b31b-5f3c-4f72-8e1f-41eb276ee9c6" providerId="ADAL" clId="{D10D8605-B7F8-4511-8A7E-A7E3B657287E}" dt="2023-03-30T22:08:35.359" v="5912"/>
        <pc:sldMkLst>
          <pc:docMk/>
          <pc:sldMk cId="2991038372" sldId="259"/>
        </pc:sldMkLst>
        <pc:spChg chg="mod">
          <ac:chgData name="Marion Sudvarg" userId="2bb9b31b-5f3c-4f72-8e1f-41eb276ee9c6" providerId="ADAL" clId="{D10D8605-B7F8-4511-8A7E-A7E3B657287E}" dt="2023-03-30T09:24:24.649" v="1754" actId="207"/>
          <ac:spMkLst>
            <pc:docMk/>
            <pc:sldMk cId="2991038372" sldId="259"/>
            <ac:spMk id="2" creationId="{64C713AE-50E5-23A5-F8E9-B6791546436C}"/>
          </ac:spMkLst>
        </pc:spChg>
        <pc:spChg chg="mod">
          <ac:chgData name="Marion Sudvarg" userId="2bb9b31b-5f3c-4f72-8e1f-41eb276ee9c6" providerId="ADAL" clId="{D10D8605-B7F8-4511-8A7E-A7E3B657287E}" dt="2023-03-30T09:42:01.310" v="2701" actId="20577"/>
          <ac:spMkLst>
            <pc:docMk/>
            <pc:sldMk cId="2991038372" sldId="259"/>
            <ac:spMk id="3" creationId="{2A385E0F-7D31-8490-9EF8-FC4C5AC322F0}"/>
          </ac:spMkLst>
        </pc:spChg>
        <pc:spChg chg="mod">
          <ac:chgData name="Marion Sudvarg" userId="2bb9b31b-5f3c-4f72-8e1f-41eb276ee9c6" providerId="ADAL" clId="{D10D8605-B7F8-4511-8A7E-A7E3B657287E}" dt="2023-03-30T09:09:10.062" v="1482" actId="26606"/>
          <ac:spMkLst>
            <pc:docMk/>
            <pc:sldMk cId="2991038372" sldId="259"/>
            <ac:spMk id="4" creationId="{B58CE3CA-FBBD-9A75-9AFD-0609681028DF}"/>
          </ac:spMkLst>
        </pc:spChg>
        <pc:spChg chg="mod">
          <ac:chgData name="Marion Sudvarg" userId="2bb9b31b-5f3c-4f72-8e1f-41eb276ee9c6" providerId="ADAL" clId="{D10D8605-B7F8-4511-8A7E-A7E3B657287E}" dt="2023-03-30T09:09:10.062" v="1482" actId="26606"/>
          <ac:spMkLst>
            <pc:docMk/>
            <pc:sldMk cId="2991038372" sldId="259"/>
            <ac:spMk id="5" creationId="{0770CCBB-CFE0-70CC-94F9-BF0FFB14B4D7}"/>
          </ac:spMkLst>
        </pc:spChg>
        <pc:spChg chg="add mod">
          <ac:chgData name="Marion Sudvarg" userId="2bb9b31b-5f3c-4f72-8e1f-41eb276ee9c6" providerId="ADAL" clId="{D10D8605-B7F8-4511-8A7E-A7E3B657287E}" dt="2023-03-30T09:40:36.358" v="2560" actId="20577"/>
          <ac:spMkLst>
            <pc:docMk/>
            <pc:sldMk cId="2991038372" sldId="259"/>
            <ac:spMk id="8" creationId="{05837C50-39F6-5D4A-6530-E5E4BBE51196}"/>
          </ac:spMkLst>
        </pc:spChg>
        <pc:picChg chg="add mod ord">
          <ac:chgData name="Marion Sudvarg" userId="2bb9b31b-5f3c-4f72-8e1f-41eb276ee9c6" providerId="ADAL" clId="{D10D8605-B7F8-4511-8A7E-A7E3B657287E}" dt="2023-03-30T09:29:06.709" v="1906" actId="1076"/>
          <ac:picMkLst>
            <pc:docMk/>
            <pc:sldMk cId="2991038372" sldId="259"/>
            <ac:picMk id="7" creationId="{DD3D4ADE-B3DE-271E-C31D-FAA47AF5C6BD}"/>
          </ac:picMkLst>
        </pc:picChg>
      </pc:sldChg>
      <pc:sldChg chg="modSp new mod modAnim">
        <pc:chgData name="Marion Sudvarg" userId="2bb9b31b-5f3c-4f72-8e1f-41eb276ee9c6" providerId="ADAL" clId="{D10D8605-B7F8-4511-8A7E-A7E3B657287E}" dt="2023-03-30T22:11:01.596" v="5932" actId="113"/>
        <pc:sldMkLst>
          <pc:docMk/>
          <pc:sldMk cId="708242830" sldId="260"/>
        </pc:sldMkLst>
        <pc:spChg chg="mod">
          <ac:chgData name="Marion Sudvarg" userId="2bb9b31b-5f3c-4f72-8e1f-41eb276ee9c6" providerId="ADAL" clId="{D10D8605-B7F8-4511-8A7E-A7E3B657287E}" dt="2023-03-30T09:47:08.430" v="2978" actId="1076"/>
          <ac:spMkLst>
            <pc:docMk/>
            <pc:sldMk cId="708242830" sldId="260"/>
            <ac:spMk id="2" creationId="{34C1B9CB-6794-E706-469F-146E3C80FDEF}"/>
          </ac:spMkLst>
        </pc:spChg>
        <pc:spChg chg="mod">
          <ac:chgData name="Marion Sudvarg" userId="2bb9b31b-5f3c-4f72-8e1f-41eb276ee9c6" providerId="ADAL" clId="{D10D8605-B7F8-4511-8A7E-A7E3B657287E}" dt="2023-03-30T22:11:01.596" v="5932" actId="113"/>
          <ac:spMkLst>
            <pc:docMk/>
            <pc:sldMk cId="708242830" sldId="260"/>
            <ac:spMk id="3" creationId="{2FBB2D23-BFBA-F63B-7174-F46217D75F89}"/>
          </ac:spMkLst>
        </pc:spChg>
      </pc:sldChg>
      <pc:sldChg chg="new del">
        <pc:chgData name="Marion Sudvarg" userId="2bb9b31b-5f3c-4f72-8e1f-41eb276ee9c6" providerId="ADAL" clId="{D10D8605-B7F8-4511-8A7E-A7E3B657287E}" dt="2023-03-30T09:24:38.193" v="1756" actId="47"/>
        <pc:sldMkLst>
          <pc:docMk/>
          <pc:sldMk cId="1681127614" sldId="260"/>
        </pc:sldMkLst>
      </pc:sldChg>
      <pc:sldChg chg="new del">
        <pc:chgData name="Marion Sudvarg" userId="2bb9b31b-5f3c-4f72-8e1f-41eb276ee9c6" providerId="ADAL" clId="{D10D8605-B7F8-4511-8A7E-A7E3B657287E}" dt="2023-03-30T09:24:44.966" v="1758" actId="47"/>
        <pc:sldMkLst>
          <pc:docMk/>
          <pc:sldMk cId="3928884136" sldId="260"/>
        </pc:sldMkLst>
      </pc:sldChg>
      <pc:sldChg chg="modSp new mod">
        <pc:chgData name="Marion Sudvarg" userId="2bb9b31b-5f3c-4f72-8e1f-41eb276ee9c6" providerId="ADAL" clId="{D10D8605-B7F8-4511-8A7E-A7E3B657287E}" dt="2023-03-30T21:55:31.279" v="5810" actId="20577"/>
        <pc:sldMkLst>
          <pc:docMk/>
          <pc:sldMk cId="3741120177" sldId="261"/>
        </pc:sldMkLst>
        <pc:spChg chg="mod">
          <ac:chgData name="Marion Sudvarg" userId="2bb9b31b-5f3c-4f72-8e1f-41eb276ee9c6" providerId="ADAL" clId="{D10D8605-B7F8-4511-8A7E-A7E3B657287E}" dt="2023-03-30T21:55:31.279" v="5810" actId="20577"/>
          <ac:spMkLst>
            <pc:docMk/>
            <pc:sldMk cId="3741120177" sldId="261"/>
            <ac:spMk id="2" creationId="{F767B624-4A07-CB88-5C7E-197028797D38}"/>
          </ac:spMkLst>
        </pc:spChg>
      </pc:sldChg>
      <pc:sldChg chg="addSp delSp modSp new mod modAnim">
        <pc:chgData name="Marion Sudvarg" userId="2bb9b31b-5f3c-4f72-8e1f-41eb276ee9c6" providerId="ADAL" clId="{D10D8605-B7F8-4511-8A7E-A7E3B657287E}" dt="2023-04-01T20:13:53.040" v="16402" actId="20577"/>
        <pc:sldMkLst>
          <pc:docMk/>
          <pc:sldMk cId="804062625" sldId="262"/>
        </pc:sldMkLst>
        <pc:spChg chg="mod">
          <ac:chgData name="Marion Sudvarg" userId="2bb9b31b-5f3c-4f72-8e1f-41eb276ee9c6" providerId="ADAL" clId="{D10D8605-B7F8-4511-8A7E-A7E3B657287E}" dt="2023-03-30T20:40:15.072" v="4022" actId="1035"/>
          <ac:spMkLst>
            <pc:docMk/>
            <pc:sldMk cId="804062625" sldId="262"/>
            <ac:spMk id="2" creationId="{0F42B975-7E6B-4BFE-42D8-369894FB3426}"/>
          </ac:spMkLst>
        </pc:spChg>
        <pc:spChg chg="add del mod">
          <ac:chgData name="Marion Sudvarg" userId="2bb9b31b-5f3c-4f72-8e1f-41eb276ee9c6" providerId="ADAL" clId="{D10D8605-B7F8-4511-8A7E-A7E3B657287E}" dt="2023-03-30T20:33:54.216" v="3903" actId="26606"/>
          <ac:spMkLst>
            <pc:docMk/>
            <pc:sldMk cId="804062625" sldId="262"/>
            <ac:spMk id="3" creationId="{57B341AF-22DD-7CA1-4C4D-C638C22FB4E3}"/>
          </ac:spMkLst>
        </pc:spChg>
        <pc:spChg chg="mod">
          <ac:chgData name="Marion Sudvarg" userId="2bb9b31b-5f3c-4f72-8e1f-41eb276ee9c6" providerId="ADAL" clId="{D10D8605-B7F8-4511-8A7E-A7E3B657287E}" dt="2023-03-30T20:33:54.216" v="3903" actId="26606"/>
          <ac:spMkLst>
            <pc:docMk/>
            <pc:sldMk cId="804062625" sldId="262"/>
            <ac:spMk id="4" creationId="{040C8F7E-B48E-7947-7431-00B39C9AF1BC}"/>
          </ac:spMkLst>
        </pc:spChg>
        <pc:spChg chg="mod">
          <ac:chgData name="Marion Sudvarg" userId="2bb9b31b-5f3c-4f72-8e1f-41eb276ee9c6" providerId="ADAL" clId="{D10D8605-B7F8-4511-8A7E-A7E3B657287E}" dt="2023-03-30T20:33:54.216" v="3903" actId="26606"/>
          <ac:spMkLst>
            <pc:docMk/>
            <pc:sldMk cId="804062625" sldId="262"/>
            <ac:spMk id="5" creationId="{E96642E4-A938-CE60-846E-81C8688E58C9}"/>
          </ac:spMkLst>
        </pc:spChg>
        <pc:spChg chg="add mod">
          <ac:chgData name="Marion Sudvarg" userId="2bb9b31b-5f3c-4f72-8e1f-41eb276ee9c6" providerId="ADAL" clId="{D10D8605-B7F8-4511-8A7E-A7E3B657287E}" dt="2023-03-30T20:44:01.512" v="4395" actId="1076"/>
          <ac:spMkLst>
            <pc:docMk/>
            <pc:sldMk cId="804062625" sldId="262"/>
            <ac:spMk id="9" creationId="{C89CE2FE-8893-2FA3-1651-DE6116C2C0A7}"/>
          </ac:spMkLst>
        </pc:spChg>
        <pc:spChg chg="add mod">
          <ac:chgData name="Marion Sudvarg" userId="2bb9b31b-5f3c-4f72-8e1f-41eb276ee9c6" providerId="ADAL" clId="{D10D8605-B7F8-4511-8A7E-A7E3B657287E}" dt="2023-03-30T20:43:58.035" v="4394" actId="1076"/>
          <ac:spMkLst>
            <pc:docMk/>
            <pc:sldMk cId="804062625" sldId="262"/>
            <ac:spMk id="10" creationId="{6034DCA1-7369-BD09-70C6-52901D8BEAC6}"/>
          </ac:spMkLst>
        </pc:spChg>
        <pc:graphicFrameChg chg="add del mod">
          <ac:chgData name="Marion Sudvarg" userId="2bb9b31b-5f3c-4f72-8e1f-41eb276ee9c6" providerId="ADAL" clId="{D10D8605-B7F8-4511-8A7E-A7E3B657287E}" dt="2023-03-30T20:32:39.031" v="3876" actId="26606"/>
          <ac:graphicFrameMkLst>
            <pc:docMk/>
            <pc:sldMk cId="804062625" sldId="262"/>
            <ac:graphicFrameMk id="7" creationId="{4C8D70F1-4A19-83DC-0568-1112CBE62888}"/>
          </ac:graphicFrameMkLst>
        </pc:graphicFrameChg>
        <pc:graphicFrameChg chg="add mod modGraphic">
          <ac:chgData name="Marion Sudvarg" userId="2bb9b31b-5f3c-4f72-8e1f-41eb276ee9c6" providerId="ADAL" clId="{D10D8605-B7F8-4511-8A7E-A7E3B657287E}" dt="2023-04-01T20:13:53.040" v="16402" actId="20577"/>
          <ac:graphicFrameMkLst>
            <pc:docMk/>
            <pc:sldMk cId="804062625" sldId="262"/>
            <ac:graphicFrameMk id="8" creationId="{7CE80100-E2E9-592A-3035-93B78BCA6689}"/>
          </ac:graphicFrameMkLst>
        </pc:graphicFrameChg>
      </pc:sldChg>
      <pc:sldChg chg="add del setBg">
        <pc:chgData name="Marion Sudvarg" userId="2bb9b31b-5f3c-4f72-8e1f-41eb276ee9c6" providerId="ADAL" clId="{D10D8605-B7F8-4511-8A7E-A7E3B657287E}" dt="2023-03-30T08:29:06.326" v="397" actId="47"/>
        <pc:sldMkLst>
          <pc:docMk/>
          <pc:sldMk cId="1564848813" sldId="263"/>
        </pc:sldMkLst>
      </pc:sldChg>
      <pc:sldChg chg="addSp delSp modSp new mod modAnim">
        <pc:chgData name="Marion Sudvarg" userId="2bb9b31b-5f3c-4f72-8e1f-41eb276ee9c6" providerId="ADAL" clId="{D10D8605-B7F8-4511-8A7E-A7E3B657287E}" dt="2023-03-30T21:45:48.789" v="5338" actId="1036"/>
        <pc:sldMkLst>
          <pc:docMk/>
          <pc:sldMk cId="2357075121" sldId="263"/>
        </pc:sldMkLst>
        <pc:spChg chg="add del">
          <ac:chgData name="Marion Sudvarg" userId="2bb9b31b-5f3c-4f72-8e1f-41eb276ee9c6" providerId="ADAL" clId="{D10D8605-B7F8-4511-8A7E-A7E3B657287E}" dt="2023-03-30T20:47:38.829" v="4399" actId="22"/>
          <ac:spMkLst>
            <pc:docMk/>
            <pc:sldMk cId="2357075121" sldId="263"/>
            <ac:spMk id="5" creationId="{0B0C8B78-5B8D-F020-B0F1-43B7758E18AE}"/>
          </ac:spMkLst>
        </pc:spChg>
        <pc:spChg chg="add mod">
          <ac:chgData name="Marion Sudvarg" userId="2bb9b31b-5f3c-4f72-8e1f-41eb276ee9c6" providerId="ADAL" clId="{D10D8605-B7F8-4511-8A7E-A7E3B657287E}" dt="2023-03-30T21:17:03.739" v="4572" actId="1038"/>
          <ac:spMkLst>
            <pc:docMk/>
            <pc:sldMk cId="2357075121" sldId="263"/>
            <ac:spMk id="8" creationId="{BEA95F44-A876-3EBF-C418-8E2891FDBE6B}"/>
          </ac:spMkLst>
        </pc:spChg>
        <pc:spChg chg="add mod">
          <ac:chgData name="Marion Sudvarg" userId="2bb9b31b-5f3c-4f72-8e1f-41eb276ee9c6" providerId="ADAL" clId="{D10D8605-B7F8-4511-8A7E-A7E3B657287E}" dt="2023-03-30T21:45:44.285" v="5337" actId="207"/>
          <ac:spMkLst>
            <pc:docMk/>
            <pc:sldMk cId="2357075121" sldId="263"/>
            <ac:spMk id="9" creationId="{07C1AAEC-0812-2E4B-96AD-69B35AC254F6}"/>
          </ac:spMkLst>
        </pc:spChg>
        <pc:picChg chg="add mod">
          <ac:chgData name="Marion Sudvarg" userId="2bb9b31b-5f3c-4f72-8e1f-41eb276ee9c6" providerId="ADAL" clId="{D10D8605-B7F8-4511-8A7E-A7E3B657287E}" dt="2023-03-30T21:45:48.789" v="5338" actId="1036"/>
          <ac:picMkLst>
            <pc:docMk/>
            <pc:sldMk cId="2357075121" sldId="263"/>
            <ac:picMk id="7" creationId="{4AD4FFE8-931F-74E3-B3C9-52398A4ACC4A}"/>
          </ac:picMkLst>
        </pc:picChg>
      </pc:sldChg>
      <pc:sldChg chg="addSp delSp modSp new mod delAnim modAnim">
        <pc:chgData name="Marion Sudvarg" userId="2bb9b31b-5f3c-4f72-8e1f-41eb276ee9c6" providerId="ADAL" clId="{D10D8605-B7F8-4511-8A7E-A7E3B657287E}" dt="2023-03-30T22:11:39.718" v="5936"/>
        <pc:sldMkLst>
          <pc:docMk/>
          <pc:sldMk cId="36091849" sldId="264"/>
        </pc:sldMkLst>
        <pc:spChg chg="mod">
          <ac:chgData name="Marion Sudvarg" userId="2bb9b31b-5f3c-4f72-8e1f-41eb276ee9c6" providerId="ADAL" clId="{D10D8605-B7F8-4511-8A7E-A7E3B657287E}" dt="2023-03-30T21:36:53.976" v="4940" actId="1035"/>
          <ac:spMkLst>
            <pc:docMk/>
            <pc:sldMk cId="36091849" sldId="264"/>
            <ac:spMk id="2" creationId="{22EC8634-D49A-8BEE-A808-7CE2B1027B96}"/>
          </ac:spMkLst>
        </pc:spChg>
        <pc:spChg chg="add del mod">
          <ac:chgData name="Marion Sudvarg" userId="2bb9b31b-5f3c-4f72-8e1f-41eb276ee9c6" providerId="ADAL" clId="{D10D8605-B7F8-4511-8A7E-A7E3B657287E}" dt="2023-03-30T21:39:38.950" v="5003" actId="14100"/>
          <ac:spMkLst>
            <pc:docMk/>
            <pc:sldMk cId="36091849" sldId="264"/>
            <ac:spMk id="3" creationId="{1315C27B-5A8A-6F93-7448-E4A63B7E493C}"/>
          </ac:spMkLst>
        </pc:spChg>
        <pc:spChg chg="add del mod">
          <ac:chgData name="Marion Sudvarg" userId="2bb9b31b-5f3c-4f72-8e1f-41eb276ee9c6" providerId="ADAL" clId="{D10D8605-B7F8-4511-8A7E-A7E3B657287E}" dt="2023-03-30T21:36:43.300" v="4915" actId="478"/>
          <ac:spMkLst>
            <pc:docMk/>
            <pc:sldMk cId="36091849" sldId="264"/>
            <ac:spMk id="8" creationId="{071C719E-CB6D-D69A-D809-ED3296B43348}"/>
          </ac:spMkLst>
        </pc:spChg>
        <pc:spChg chg="add mod">
          <ac:chgData name="Marion Sudvarg" userId="2bb9b31b-5f3c-4f72-8e1f-41eb276ee9c6" providerId="ADAL" clId="{D10D8605-B7F8-4511-8A7E-A7E3B657287E}" dt="2023-03-30T21:39:52.858" v="5005" actId="164"/>
          <ac:spMkLst>
            <pc:docMk/>
            <pc:sldMk cId="36091849" sldId="264"/>
            <ac:spMk id="16" creationId="{10A86F13-EF7F-D119-EAE3-7FE2D5E89B92}"/>
          </ac:spMkLst>
        </pc:spChg>
        <pc:spChg chg="add mod ord">
          <ac:chgData name="Marion Sudvarg" userId="2bb9b31b-5f3c-4f72-8e1f-41eb276ee9c6" providerId="ADAL" clId="{D10D8605-B7F8-4511-8A7E-A7E3B657287E}" dt="2023-03-30T21:40:18.796" v="5009" actId="164"/>
          <ac:spMkLst>
            <pc:docMk/>
            <pc:sldMk cId="36091849" sldId="264"/>
            <ac:spMk id="17" creationId="{9E281735-CBE5-25C1-3ED3-FF7C9AD467FB}"/>
          </ac:spMkLst>
        </pc:spChg>
        <pc:spChg chg="add mod">
          <ac:chgData name="Marion Sudvarg" userId="2bb9b31b-5f3c-4f72-8e1f-41eb276ee9c6" providerId="ADAL" clId="{D10D8605-B7F8-4511-8A7E-A7E3B657287E}" dt="2023-03-30T21:40:43.136" v="5011" actId="164"/>
          <ac:spMkLst>
            <pc:docMk/>
            <pc:sldMk cId="36091849" sldId="264"/>
            <ac:spMk id="18" creationId="{63E41566-3E80-1114-29D3-5DA4F3937E1F}"/>
          </ac:spMkLst>
        </pc:spChg>
        <pc:spChg chg="add mod">
          <ac:chgData name="Marion Sudvarg" userId="2bb9b31b-5f3c-4f72-8e1f-41eb276ee9c6" providerId="ADAL" clId="{D10D8605-B7F8-4511-8A7E-A7E3B657287E}" dt="2023-03-30T21:51:49.640" v="5763" actId="122"/>
          <ac:spMkLst>
            <pc:docMk/>
            <pc:sldMk cId="36091849" sldId="264"/>
            <ac:spMk id="23" creationId="{7A5D34CA-47A0-FD60-0AE9-F5EC126AA459}"/>
          </ac:spMkLst>
        </pc:spChg>
        <pc:grpChg chg="add mod">
          <ac:chgData name="Marion Sudvarg" userId="2bb9b31b-5f3c-4f72-8e1f-41eb276ee9c6" providerId="ADAL" clId="{D10D8605-B7F8-4511-8A7E-A7E3B657287E}" dt="2023-03-30T21:41:41.932" v="5033" actId="1035"/>
          <ac:grpSpMkLst>
            <pc:docMk/>
            <pc:sldMk cId="36091849" sldId="264"/>
            <ac:grpSpMk id="19" creationId="{9C3C96B6-FC1F-2B54-A3BF-1F002F9DBCB7}"/>
          </ac:grpSpMkLst>
        </pc:grpChg>
        <pc:grpChg chg="add mod">
          <ac:chgData name="Marion Sudvarg" userId="2bb9b31b-5f3c-4f72-8e1f-41eb276ee9c6" providerId="ADAL" clId="{D10D8605-B7F8-4511-8A7E-A7E3B657287E}" dt="2023-03-30T21:41:06.635" v="5016" actId="1076"/>
          <ac:grpSpMkLst>
            <pc:docMk/>
            <pc:sldMk cId="36091849" sldId="264"/>
            <ac:grpSpMk id="20" creationId="{31DDE38E-1494-192D-5A3E-DD0243AA57BB}"/>
          </ac:grpSpMkLst>
        </pc:grpChg>
        <pc:grpChg chg="add mod">
          <ac:chgData name="Marion Sudvarg" userId="2bb9b31b-5f3c-4f72-8e1f-41eb276ee9c6" providerId="ADAL" clId="{D10D8605-B7F8-4511-8A7E-A7E3B657287E}" dt="2023-03-30T21:41:41.932" v="5033" actId="1035"/>
          <ac:grpSpMkLst>
            <pc:docMk/>
            <pc:sldMk cId="36091849" sldId="264"/>
            <ac:grpSpMk id="21" creationId="{3746C292-95A4-0990-A03D-527E4DAB74E0}"/>
          </ac:grpSpMkLst>
        </pc:grpChg>
        <pc:picChg chg="add del mod">
          <ac:chgData name="Marion Sudvarg" userId="2bb9b31b-5f3c-4f72-8e1f-41eb276ee9c6" providerId="ADAL" clId="{D10D8605-B7F8-4511-8A7E-A7E3B657287E}" dt="2023-03-30T21:32:36.487" v="4614"/>
          <ac:picMkLst>
            <pc:docMk/>
            <pc:sldMk cId="36091849" sldId="264"/>
            <ac:picMk id="6" creationId="{DB72B92C-9E18-FDA3-1248-0431F79A224B}"/>
          </ac:picMkLst>
        </pc:picChg>
        <pc:picChg chg="add del mod">
          <ac:chgData name="Marion Sudvarg" userId="2bb9b31b-5f3c-4f72-8e1f-41eb276ee9c6" providerId="ADAL" clId="{D10D8605-B7F8-4511-8A7E-A7E3B657287E}" dt="2023-03-30T21:35:45.139" v="4906" actId="478"/>
          <ac:picMkLst>
            <pc:docMk/>
            <pc:sldMk cId="36091849" sldId="264"/>
            <ac:picMk id="7" creationId="{27146F82-6961-FA75-DCBE-C978E63029A2}"/>
          </ac:picMkLst>
        </pc:picChg>
        <pc:picChg chg="add del mod">
          <ac:chgData name="Marion Sudvarg" userId="2bb9b31b-5f3c-4f72-8e1f-41eb276ee9c6" providerId="ADAL" clId="{D10D8605-B7F8-4511-8A7E-A7E3B657287E}" dt="2023-03-30T21:35:18.315" v="4905" actId="478"/>
          <ac:picMkLst>
            <pc:docMk/>
            <pc:sldMk cId="36091849" sldId="264"/>
            <ac:picMk id="9" creationId="{AD1CE976-560A-2CB7-0E87-AB56A9F4458C}"/>
          </ac:picMkLst>
        </pc:picChg>
        <pc:picChg chg="add mod">
          <ac:chgData name="Marion Sudvarg" userId="2bb9b31b-5f3c-4f72-8e1f-41eb276ee9c6" providerId="ADAL" clId="{D10D8605-B7F8-4511-8A7E-A7E3B657287E}" dt="2023-03-30T21:39:52.858" v="5005" actId="164"/>
          <ac:picMkLst>
            <pc:docMk/>
            <pc:sldMk cId="36091849" sldId="264"/>
            <ac:picMk id="11" creationId="{8B672E59-7BFF-82C0-826D-C38E6B19FF0F}"/>
          </ac:picMkLst>
        </pc:picChg>
        <pc:picChg chg="add mod ord">
          <ac:chgData name="Marion Sudvarg" userId="2bb9b31b-5f3c-4f72-8e1f-41eb276ee9c6" providerId="ADAL" clId="{D10D8605-B7F8-4511-8A7E-A7E3B657287E}" dt="2023-03-30T21:40:18.796" v="5009" actId="164"/>
          <ac:picMkLst>
            <pc:docMk/>
            <pc:sldMk cId="36091849" sldId="264"/>
            <ac:picMk id="13" creationId="{F6E7B08C-E333-FBB1-D84A-6CCD13985EA8}"/>
          </ac:picMkLst>
        </pc:picChg>
        <pc:picChg chg="add mod">
          <ac:chgData name="Marion Sudvarg" userId="2bb9b31b-5f3c-4f72-8e1f-41eb276ee9c6" providerId="ADAL" clId="{D10D8605-B7F8-4511-8A7E-A7E3B657287E}" dt="2023-03-30T21:40:43.136" v="5011" actId="164"/>
          <ac:picMkLst>
            <pc:docMk/>
            <pc:sldMk cId="36091849" sldId="264"/>
            <ac:picMk id="15" creationId="{740C5403-E550-76D5-19BC-0345DDE2EF0F}"/>
          </ac:picMkLst>
        </pc:picChg>
      </pc:sldChg>
      <pc:sldChg chg="add del">
        <pc:chgData name="Marion Sudvarg" userId="2bb9b31b-5f3c-4f72-8e1f-41eb276ee9c6" providerId="ADAL" clId="{D10D8605-B7F8-4511-8A7E-A7E3B657287E}" dt="2023-03-30T08:29:07.018" v="398" actId="47"/>
        <pc:sldMkLst>
          <pc:docMk/>
          <pc:sldMk cId="437585399" sldId="264"/>
        </pc:sldMkLst>
      </pc:sldChg>
      <pc:sldChg chg="addSp delSp modSp new mod modAnim">
        <pc:chgData name="Marion Sudvarg" userId="2bb9b31b-5f3c-4f72-8e1f-41eb276ee9c6" providerId="ADAL" clId="{D10D8605-B7F8-4511-8A7E-A7E3B657287E}" dt="2023-04-02T08:45:16.377" v="18737" actId="403"/>
        <pc:sldMkLst>
          <pc:docMk/>
          <pc:sldMk cId="2096459313" sldId="265"/>
        </pc:sldMkLst>
        <pc:spChg chg="mod">
          <ac:chgData name="Marion Sudvarg" userId="2bb9b31b-5f3c-4f72-8e1f-41eb276ee9c6" providerId="ADAL" clId="{D10D8605-B7F8-4511-8A7E-A7E3B657287E}" dt="2023-03-30T21:49:10.006" v="5696" actId="1035"/>
          <ac:spMkLst>
            <pc:docMk/>
            <pc:sldMk cId="2096459313" sldId="265"/>
            <ac:spMk id="2" creationId="{BA3D65D5-1D4C-45BE-1945-950D7A0934C5}"/>
          </ac:spMkLst>
        </pc:spChg>
        <pc:spChg chg="mod">
          <ac:chgData name="Marion Sudvarg" userId="2bb9b31b-5f3c-4f72-8e1f-41eb276ee9c6" providerId="ADAL" clId="{D10D8605-B7F8-4511-8A7E-A7E3B657287E}" dt="2023-03-30T21:54:22.711" v="5788" actId="20577"/>
          <ac:spMkLst>
            <pc:docMk/>
            <pc:sldMk cId="2096459313" sldId="265"/>
            <ac:spMk id="3" creationId="{B60F0137-1679-E7D0-2B94-25413D1322CB}"/>
          </ac:spMkLst>
        </pc:spChg>
        <pc:spChg chg="add mod">
          <ac:chgData name="Marion Sudvarg" userId="2bb9b31b-5f3c-4f72-8e1f-41eb276ee9c6" providerId="ADAL" clId="{D10D8605-B7F8-4511-8A7E-A7E3B657287E}" dt="2023-04-02T08:45:16.377" v="18737" actId="403"/>
          <ac:spMkLst>
            <pc:docMk/>
            <pc:sldMk cId="2096459313" sldId="265"/>
            <ac:spMk id="7" creationId="{DDC875FA-7BFA-1B14-B1F9-575D6D4ECD3D}"/>
          </ac:spMkLst>
        </pc:spChg>
        <pc:spChg chg="add del mod">
          <ac:chgData name="Marion Sudvarg" userId="2bb9b31b-5f3c-4f72-8e1f-41eb276ee9c6" providerId="ADAL" clId="{D10D8605-B7F8-4511-8A7E-A7E3B657287E}" dt="2023-03-30T21:54:34.711" v="5791" actId="478"/>
          <ac:spMkLst>
            <pc:docMk/>
            <pc:sldMk cId="2096459313" sldId="265"/>
            <ac:spMk id="8" creationId="{65CFA3F2-EF46-E2A5-3255-91147E9AE4C8}"/>
          </ac:spMkLst>
        </pc:spChg>
        <pc:picChg chg="add mod">
          <ac:chgData name="Marion Sudvarg" userId="2bb9b31b-5f3c-4f72-8e1f-41eb276ee9c6" providerId="ADAL" clId="{D10D8605-B7F8-4511-8A7E-A7E3B657287E}" dt="2023-03-30T21:49:36.563" v="5699" actId="1076"/>
          <ac:picMkLst>
            <pc:docMk/>
            <pc:sldMk cId="2096459313" sldId="265"/>
            <ac:picMk id="6" creationId="{4E4FA47E-45E9-B613-F4CD-054DFA4E8726}"/>
          </ac:picMkLst>
        </pc:picChg>
      </pc:sldChg>
      <pc:sldChg chg="addSp delSp modSp add mod delAnim modAnim">
        <pc:chgData name="Marion Sudvarg" userId="2bb9b31b-5f3c-4f72-8e1f-41eb276ee9c6" providerId="ADAL" clId="{D10D8605-B7F8-4511-8A7E-A7E3B657287E}" dt="2023-04-02T08:45:24.527" v="18740" actId="403"/>
        <pc:sldMkLst>
          <pc:docMk/>
          <pc:sldMk cId="94936655" sldId="266"/>
        </pc:sldMkLst>
        <pc:spChg chg="mod">
          <ac:chgData name="Marion Sudvarg" userId="2bb9b31b-5f3c-4f72-8e1f-41eb276ee9c6" providerId="ADAL" clId="{D10D8605-B7F8-4511-8A7E-A7E3B657287E}" dt="2023-04-02T08:45:24.527" v="18740" actId="403"/>
          <ac:spMkLst>
            <pc:docMk/>
            <pc:sldMk cId="94936655" sldId="266"/>
            <ac:spMk id="7" creationId="{DDC875FA-7BFA-1B14-B1F9-575D6D4ECD3D}"/>
          </ac:spMkLst>
        </pc:spChg>
        <pc:spChg chg="del">
          <ac:chgData name="Marion Sudvarg" userId="2bb9b31b-5f3c-4f72-8e1f-41eb276ee9c6" providerId="ADAL" clId="{D10D8605-B7F8-4511-8A7E-A7E3B657287E}" dt="2023-03-30T21:54:56.097" v="5794" actId="478"/>
          <ac:spMkLst>
            <pc:docMk/>
            <pc:sldMk cId="94936655" sldId="266"/>
            <ac:spMk id="8" creationId="{65CFA3F2-EF46-E2A5-3255-91147E9AE4C8}"/>
          </ac:spMkLst>
        </pc:spChg>
        <pc:spChg chg="add mod ord">
          <ac:chgData name="Marion Sudvarg" userId="2bb9b31b-5f3c-4f72-8e1f-41eb276ee9c6" providerId="ADAL" clId="{D10D8605-B7F8-4511-8A7E-A7E3B657287E}" dt="2023-03-30T21:53:07.530" v="5774" actId="167"/>
          <ac:spMkLst>
            <pc:docMk/>
            <pc:sldMk cId="94936655" sldId="266"/>
            <ac:spMk id="12" creationId="{1F948B3A-5367-3497-E985-F03F0D131EAD}"/>
          </ac:spMkLst>
        </pc:spChg>
        <pc:picChg chg="del">
          <ac:chgData name="Marion Sudvarg" userId="2bb9b31b-5f3c-4f72-8e1f-41eb276ee9c6" providerId="ADAL" clId="{D10D8605-B7F8-4511-8A7E-A7E3B657287E}" dt="2023-03-30T21:53:08.954" v="5775" actId="478"/>
          <ac:picMkLst>
            <pc:docMk/>
            <pc:sldMk cId="94936655" sldId="266"/>
            <ac:picMk id="6" creationId="{4E4FA47E-45E9-B613-F4CD-054DFA4E8726}"/>
          </ac:picMkLst>
        </pc:picChg>
        <pc:picChg chg="add del mod">
          <ac:chgData name="Marion Sudvarg" userId="2bb9b31b-5f3c-4f72-8e1f-41eb276ee9c6" providerId="ADAL" clId="{D10D8605-B7F8-4511-8A7E-A7E3B657287E}" dt="2023-03-30T21:52:45.931" v="5771"/>
          <ac:picMkLst>
            <pc:docMk/>
            <pc:sldMk cId="94936655" sldId="266"/>
            <ac:picMk id="9" creationId="{0B327C68-5592-EC48-BBE4-9912EEF8DDA1}"/>
          </ac:picMkLst>
        </pc:picChg>
        <pc:picChg chg="add mod ord">
          <ac:chgData name="Marion Sudvarg" userId="2bb9b31b-5f3c-4f72-8e1f-41eb276ee9c6" providerId="ADAL" clId="{D10D8605-B7F8-4511-8A7E-A7E3B657287E}" dt="2023-03-30T21:53:07.530" v="5774" actId="167"/>
          <ac:picMkLst>
            <pc:docMk/>
            <pc:sldMk cId="94936655" sldId="266"/>
            <ac:picMk id="10" creationId="{08981A2B-A65C-6262-2B99-F4BED3031BA7}"/>
          </ac:picMkLst>
        </pc:picChg>
        <pc:cxnChg chg="add mod ord">
          <ac:chgData name="Marion Sudvarg" userId="2bb9b31b-5f3c-4f72-8e1f-41eb276ee9c6" providerId="ADAL" clId="{D10D8605-B7F8-4511-8A7E-A7E3B657287E}" dt="2023-03-30T21:53:07.530" v="5774" actId="167"/>
          <ac:cxnSpMkLst>
            <pc:docMk/>
            <pc:sldMk cId="94936655" sldId="266"/>
            <ac:cxnSpMk id="11" creationId="{712AF7D8-F45C-EB5E-27A2-8ED3AFBF931D}"/>
          </ac:cxnSpMkLst>
        </pc:cxnChg>
      </pc:sldChg>
      <pc:sldChg chg="addSp delSp modSp add mod delAnim modAnim">
        <pc:chgData name="Marion Sudvarg" userId="2bb9b31b-5f3c-4f72-8e1f-41eb276ee9c6" providerId="ADAL" clId="{D10D8605-B7F8-4511-8A7E-A7E3B657287E}" dt="2023-04-02T08:45:31.452" v="18743" actId="2711"/>
        <pc:sldMkLst>
          <pc:docMk/>
          <pc:sldMk cId="1596348504" sldId="267"/>
        </pc:sldMkLst>
        <pc:spChg chg="mod">
          <ac:chgData name="Marion Sudvarg" userId="2bb9b31b-5f3c-4f72-8e1f-41eb276ee9c6" providerId="ADAL" clId="{D10D8605-B7F8-4511-8A7E-A7E3B657287E}" dt="2023-04-02T08:45:31.452" v="18743" actId="2711"/>
          <ac:spMkLst>
            <pc:docMk/>
            <pc:sldMk cId="1596348504" sldId="267"/>
            <ac:spMk id="7" creationId="{DDC875FA-7BFA-1B14-B1F9-575D6D4ECD3D}"/>
          </ac:spMkLst>
        </pc:spChg>
        <pc:spChg chg="del">
          <ac:chgData name="Marion Sudvarg" userId="2bb9b31b-5f3c-4f72-8e1f-41eb276ee9c6" providerId="ADAL" clId="{D10D8605-B7F8-4511-8A7E-A7E3B657287E}" dt="2023-03-30T21:55:07.993" v="5796" actId="478"/>
          <ac:spMkLst>
            <pc:docMk/>
            <pc:sldMk cId="1596348504" sldId="267"/>
            <ac:spMk id="8" creationId="{65CFA3F2-EF46-E2A5-3255-91147E9AE4C8}"/>
          </ac:spMkLst>
        </pc:spChg>
        <pc:spChg chg="add mod ord">
          <ac:chgData name="Marion Sudvarg" userId="2bb9b31b-5f3c-4f72-8e1f-41eb276ee9c6" providerId="ADAL" clId="{D10D8605-B7F8-4511-8A7E-A7E3B657287E}" dt="2023-03-30T21:53:41.172" v="5780" actId="167"/>
          <ac:spMkLst>
            <pc:docMk/>
            <pc:sldMk cId="1596348504" sldId="267"/>
            <ac:spMk id="11" creationId="{8639BF39-8CA2-D014-A1B5-CE87FEC58CCE}"/>
          </ac:spMkLst>
        </pc:spChg>
        <pc:picChg chg="del">
          <ac:chgData name="Marion Sudvarg" userId="2bb9b31b-5f3c-4f72-8e1f-41eb276ee9c6" providerId="ADAL" clId="{D10D8605-B7F8-4511-8A7E-A7E3B657287E}" dt="2023-03-30T21:53:43.249" v="5781" actId="478"/>
          <ac:picMkLst>
            <pc:docMk/>
            <pc:sldMk cId="1596348504" sldId="267"/>
            <ac:picMk id="6" creationId="{4E4FA47E-45E9-B613-F4CD-054DFA4E8726}"/>
          </ac:picMkLst>
        </pc:picChg>
        <pc:picChg chg="add mod ord">
          <ac:chgData name="Marion Sudvarg" userId="2bb9b31b-5f3c-4f72-8e1f-41eb276ee9c6" providerId="ADAL" clId="{D10D8605-B7F8-4511-8A7E-A7E3B657287E}" dt="2023-03-30T21:53:41.172" v="5780" actId="167"/>
          <ac:picMkLst>
            <pc:docMk/>
            <pc:sldMk cId="1596348504" sldId="267"/>
            <ac:picMk id="9" creationId="{D2A0CA2C-6550-C292-5DAD-19A4ADF9D60F}"/>
          </ac:picMkLst>
        </pc:picChg>
        <pc:cxnChg chg="add mod ord">
          <ac:chgData name="Marion Sudvarg" userId="2bb9b31b-5f3c-4f72-8e1f-41eb276ee9c6" providerId="ADAL" clId="{D10D8605-B7F8-4511-8A7E-A7E3B657287E}" dt="2023-03-30T21:53:41.172" v="5780" actId="167"/>
          <ac:cxnSpMkLst>
            <pc:docMk/>
            <pc:sldMk cId="1596348504" sldId="267"/>
            <ac:cxnSpMk id="10" creationId="{44B59377-829E-2BD7-B1AA-F250563B7A15}"/>
          </ac:cxnSpMkLst>
        </pc:cxnChg>
      </pc:sldChg>
      <pc:sldChg chg="addSp delSp modSp add mod delAnim modAnim">
        <pc:chgData name="Marion Sudvarg" userId="2bb9b31b-5f3c-4f72-8e1f-41eb276ee9c6" providerId="ADAL" clId="{D10D8605-B7F8-4511-8A7E-A7E3B657287E}" dt="2023-04-02T08:46:44.255" v="18772" actId="1038"/>
        <pc:sldMkLst>
          <pc:docMk/>
          <pc:sldMk cId="1910106982" sldId="268"/>
        </pc:sldMkLst>
        <pc:spChg chg="mod">
          <ac:chgData name="Marion Sudvarg" userId="2bb9b31b-5f3c-4f72-8e1f-41eb276ee9c6" providerId="ADAL" clId="{D10D8605-B7F8-4511-8A7E-A7E3B657287E}" dt="2023-04-02T08:46:25.725" v="18754" actId="14100"/>
          <ac:spMkLst>
            <pc:docMk/>
            <pc:sldMk cId="1910106982" sldId="268"/>
            <ac:spMk id="7" creationId="{DDC875FA-7BFA-1B14-B1F9-575D6D4ECD3D}"/>
          </ac:spMkLst>
        </pc:spChg>
        <pc:spChg chg="mod">
          <ac:chgData name="Marion Sudvarg" userId="2bb9b31b-5f3c-4f72-8e1f-41eb276ee9c6" providerId="ADAL" clId="{D10D8605-B7F8-4511-8A7E-A7E3B657287E}" dt="2023-04-02T08:46:44.255" v="18772" actId="1038"/>
          <ac:spMkLst>
            <pc:docMk/>
            <pc:sldMk cId="1910106982" sldId="268"/>
            <ac:spMk id="8" creationId="{65CFA3F2-EF46-E2A5-3255-91147E9AE4C8}"/>
          </ac:spMkLst>
        </pc:spChg>
        <pc:spChg chg="add mod ord">
          <ac:chgData name="Marion Sudvarg" userId="2bb9b31b-5f3c-4f72-8e1f-41eb276ee9c6" providerId="ADAL" clId="{D10D8605-B7F8-4511-8A7E-A7E3B657287E}" dt="2023-03-30T21:54:01.048" v="5784" actId="167"/>
          <ac:spMkLst>
            <pc:docMk/>
            <pc:sldMk cId="1910106982" sldId="268"/>
            <ac:spMk id="11" creationId="{9CF5D7A6-081C-870D-D085-29F41026CE44}"/>
          </ac:spMkLst>
        </pc:spChg>
        <pc:picChg chg="del">
          <ac:chgData name="Marion Sudvarg" userId="2bb9b31b-5f3c-4f72-8e1f-41eb276ee9c6" providerId="ADAL" clId="{D10D8605-B7F8-4511-8A7E-A7E3B657287E}" dt="2023-03-30T21:54:02.782" v="5785" actId="478"/>
          <ac:picMkLst>
            <pc:docMk/>
            <pc:sldMk cId="1910106982" sldId="268"/>
            <ac:picMk id="6" creationId="{4E4FA47E-45E9-B613-F4CD-054DFA4E8726}"/>
          </ac:picMkLst>
        </pc:picChg>
        <pc:picChg chg="add mod ord">
          <ac:chgData name="Marion Sudvarg" userId="2bb9b31b-5f3c-4f72-8e1f-41eb276ee9c6" providerId="ADAL" clId="{D10D8605-B7F8-4511-8A7E-A7E3B657287E}" dt="2023-03-30T21:54:01.048" v="5784" actId="167"/>
          <ac:picMkLst>
            <pc:docMk/>
            <pc:sldMk cId="1910106982" sldId="268"/>
            <ac:picMk id="9" creationId="{9015FEB5-3EFE-1037-1E4D-8519A89C486D}"/>
          </ac:picMkLst>
        </pc:picChg>
        <pc:cxnChg chg="add mod ord">
          <ac:chgData name="Marion Sudvarg" userId="2bb9b31b-5f3c-4f72-8e1f-41eb276ee9c6" providerId="ADAL" clId="{D10D8605-B7F8-4511-8A7E-A7E3B657287E}" dt="2023-03-30T21:54:01.048" v="5784" actId="167"/>
          <ac:cxnSpMkLst>
            <pc:docMk/>
            <pc:sldMk cId="1910106982" sldId="268"/>
            <ac:cxnSpMk id="10" creationId="{66D1269A-AF7F-5EF3-67F5-1DD8D598F3DB}"/>
          </ac:cxnSpMkLst>
        </pc:cxnChg>
      </pc:sldChg>
      <pc:sldChg chg="modSp add mod">
        <pc:chgData name="Marion Sudvarg" userId="2bb9b31b-5f3c-4f72-8e1f-41eb276ee9c6" providerId="ADAL" clId="{D10D8605-B7F8-4511-8A7E-A7E3B657287E}" dt="2023-04-01T07:20:35.599" v="9453" actId="20577"/>
        <pc:sldMkLst>
          <pc:docMk/>
          <pc:sldMk cId="3599829615" sldId="269"/>
        </pc:sldMkLst>
        <pc:spChg chg="mod">
          <ac:chgData name="Marion Sudvarg" userId="2bb9b31b-5f3c-4f72-8e1f-41eb276ee9c6" providerId="ADAL" clId="{D10D8605-B7F8-4511-8A7E-A7E3B657287E}" dt="2023-04-01T07:20:35.599" v="9453" actId="20577"/>
          <ac:spMkLst>
            <pc:docMk/>
            <pc:sldMk cId="3599829615" sldId="269"/>
            <ac:spMk id="2" creationId="{F767B624-4A07-CB88-5C7E-197028797D38}"/>
          </ac:spMkLst>
        </pc:spChg>
      </pc:sldChg>
      <pc:sldChg chg="modSp new del mod">
        <pc:chgData name="Marion Sudvarg" userId="2bb9b31b-5f3c-4f72-8e1f-41eb276ee9c6" providerId="ADAL" clId="{D10D8605-B7F8-4511-8A7E-A7E3B657287E}" dt="2023-03-30T21:56:30.704" v="5859" actId="47"/>
        <pc:sldMkLst>
          <pc:docMk/>
          <pc:sldMk cId="143313911" sldId="270"/>
        </pc:sldMkLst>
        <pc:spChg chg="mod">
          <ac:chgData name="Marion Sudvarg" userId="2bb9b31b-5f3c-4f72-8e1f-41eb276ee9c6" providerId="ADAL" clId="{D10D8605-B7F8-4511-8A7E-A7E3B657287E}" dt="2023-03-30T21:56:23.538" v="5858" actId="20577"/>
          <ac:spMkLst>
            <pc:docMk/>
            <pc:sldMk cId="143313911" sldId="270"/>
            <ac:spMk id="2" creationId="{4C67D104-A454-CCE0-33D0-ABC6AC7AFA06}"/>
          </ac:spMkLst>
        </pc:spChg>
      </pc:sldChg>
      <pc:sldChg chg="new del">
        <pc:chgData name="Marion Sudvarg" userId="2bb9b31b-5f3c-4f72-8e1f-41eb276ee9c6" providerId="ADAL" clId="{D10D8605-B7F8-4511-8A7E-A7E3B657287E}" dt="2023-03-30T21:56:12.867" v="5845" actId="47"/>
        <pc:sldMkLst>
          <pc:docMk/>
          <pc:sldMk cId="1886215247" sldId="270"/>
        </pc:sldMkLst>
      </pc:sldChg>
      <pc:sldChg chg="addSp delSp modSp new mod modClrScheme modAnim chgLayout">
        <pc:chgData name="Marion Sudvarg" userId="2bb9b31b-5f3c-4f72-8e1f-41eb276ee9c6" providerId="ADAL" clId="{D10D8605-B7F8-4511-8A7E-A7E3B657287E}" dt="2023-04-02T12:51:54.629" v="20709"/>
        <pc:sldMkLst>
          <pc:docMk/>
          <pc:sldMk cId="2597407758" sldId="270"/>
        </pc:sldMkLst>
        <pc:spChg chg="del mod ord">
          <ac:chgData name="Marion Sudvarg" userId="2bb9b31b-5f3c-4f72-8e1f-41eb276ee9c6" providerId="ADAL" clId="{D10D8605-B7F8-4511-8A7E-A7E3B657287E}" dt="2023-03-30T22:13:44.795" v="5950" actId="700"/>
          <ac:spMkLst>
            <pc:docMk/>
            <pc:sldMk cId="2597407758" sldId="270"/>
            <ac:spMk id="2" creationId="{F31BF8B0-2D03-80BC-3013-72D699AD1BB3}"/>
          </ac:spMkLst>
        </pc:spChg>
        <pc:spChg chg="del mod ord">
          <ac:chgData name="Marion Sudvarg" userId="2bb9b31b-5f3c-4f72-8e1f-41eb276ee9c6" providerId="ADAL" clId="{D10D8605-B7F8-4511-8A7E-A7E3B657287E}" dt="2023-03-30T22:13:44.795" v="5950" actId="700"/>
          <ac:spMkLst>
            <pc:docMk/>
            <pc:sldMk cId="2597407758" sldId="270"/>
            <ac:spMk id="3" creationId="{BC999FBA-76F0-3245-6C80-7B7349C4CF22}"/>
          </ac:spMkLst>
        </pc:spChg>
        <pc:spChg chg="mod ord">
          <ac:chgData name="Marion Sudvarg" userId="2bb9b31b-5f3c-4f72-8e1f-41eb276ee9c6" providerId="ADAL" clId="{D10D8605-B7F8-4511-8A7E-A7E3B657287E}" dt="2023-03-30T22:13:44.795" v="5950" actId="700"/>
          <ac:spMkLst>
            <pc:docMk/>
            <pc:sldMk cId="2597407758" sldId="270"/>
            <ac:spMk id="4" creationId="{95A93165-BC63-C01F-D5F0-BA8D95280E1A}"/>
          </ac:spMkLst>
        </pc:spChg>
        <pc:spChg chg="mod ord">
          <ac:chgData name="Marion Sudvarg" userId="2bb9b31b-5f3c-4f72-8e1f-41eb276ee9c6" providerId="ADAL" clId="{D10D8605-B7F8-4511-8A7E-A7E3B657287E}" dt="2023-03-30T22:13:44.795" v="5950" actId="700"/>
          <ac:spMkLst>
            <pc:docMk/>
            <pc:sldMk cId="2597407758" sldId="270"/>
            <ac:spMk id="5" creationId="{DDCEA57E-F067-16F4-9708-57AE036A2CB9}"/>
          </ac:spMkLst>
        </pc:spChg>
        <pc:spChg chg="add mod ord">
          <ac:chgData name="Marion Sudvarg" userId="2bb9b31b-5f3c-4f72-8e1f-41eb276ee9c6" providerId="ADAL" clId="{D10D8605-B7F8-4511-8A7E-A7E3B657287E}" dt="2023-03-30T22:15:47.164" v="6057" actId="1076"/>
          <ac:spMkLst>
            <pc:docMk/>
            <pc:sldMk cId="2597407758" sldId="270"/>
            <ac:spMk id="6" creationId="{26048D2F-E10F-963B-A9CC-05133F80C43E}"/>
          </ac:spMkLst>
        </pc:spChg>
        <pc:spChg chg="add del mod ord">
          <ac:chgData name="Marion Sudvarg" userId="2bb9b31b-5f3c-4f72-8e1f-41eb276ee9c6" providerId="ADAL" clId="{D10D8605-B7F8-4511-8A7E-A7E3B657287E}" dt="2023-03-30T22:15:20.270" v="6053" actId="478"/>
          <ac:spMkLst>
            <pc:docMk/>
            <pc:sldMk cId="2597407758" sldId="270"/>
            <ac:spMk id="7" creationId="{18D79993-BA2F-F221-2435-1215A9043061}"/>
          </ac:spMkLst>
        </pc:spChg>
        <pc:spChg chg="add del mod">
          <ac:chgData name="Marion Sudvarg" userId="2bb9b31b-5f3c-4f72-8e1f-41eb276ee9c6" providerId="ADAL" clId="{D10D8605-B7F8-4511-8A7E-A7E3B657287E}" dt="2023-03-30T22:15:16.171" v="6050"/>
          <ac:spMkLst>
            <pc:docMk/>
            <pc:sldMk cId="2597407758" sldId="270"/>
            <ac:spMk id="11" creationId="{82E1E5A9-2F06-CC70-0AA1-39BD10BC4E6C}"/>
          </ac:spMkLst>
        </pc:spChg>
        <pc:spChg chg="mod">
          <ac:chgData name="Marion Sudvarg" userId="2bb9b31b-5f3c-4f72-8e1f-41eb276ee9c6" providerId="ADAL" clId="{D10D8605-B7F8-4511-8A7E-A7E3B657287E}" dt="2023-03-30T22:15:12.185" v="6049"/>
          <ac:spMkLst>
            <pc:docMk/>
            <pc:sldMk cId="2597407758" sldId="270"/>
            <ac:spMk id="14" creationId="{8A24B100-387A-8158-A3D7-EB3B5420EFE9}"/>
          </ac:spMkLst>
        </pc:spChg>
        <pc:spChg chg="mod">
          <ac:chgData name="Marion Sudvarg" userId="2bb9b31b-5f3c-4f72-8e1f-41eb276ee9c6" providerId="ADAL" clId="{D10D8605-B7F8-4511-8A7E-A7E3B657287E}" dt="2023-03-30T22:15:12.185" v="6049"/>
          <ac:spMkLst>
            <pc:docMk/>
            <pc:sldMk cId="2597407758" sldId="270"/>
            <ac:spMk id="15" creationId="{4B9B3BC4-24B5-211A-209D-B0DD89A24F73}"/>
          </ac:spMkLst>
        </pc:spChg>
        <pc:spChg chg="add del mod">
          <ac:chgData name="Marion Sudvarg" userId="2bb9b31b-5f3c-4f72-8e1f-41eb276ee9c6" providerId="ADAL" clId="{D10D8605-B7F8-4511-8A7E-A7E3B657287E}" dt="2023-03-30T22:15:16.171" v="6050"/>
          <ac:spMkLst>
            <pc:docMk/>
            <pc:sldMk cId="2597407758" sldId="270"/>
            <ac:spMk id="18" creationId="{D83491FD-FB73-8C9D-80A1-BFC58514EDA9}"/>
          </ac:spMkLst>
        </pc:spChg>
        <pc:spChg chg="add del mod">
          <ac:chgData name="Marion Sudvarg" userId="2bb9b31b-5f3c-4f72-8e1f-41eb276ee9c6" providerId="ADAL" clId="{D10D8605-B7F8-4511-8A7E-A7E3B657287E}" dt="2023-03-30T22:15:16.171" v="6050"/>
          <ac:spMkLst>
            <pc:docMk/>
            <pc:sldMk cId="2597407758" sldId="270"/>
            <ac:spMk id="19" creationId="{C2C84CA1-91EA-8B0E-E876-C8B12799814A}"/>
          </ac:spMkLst>
        </pc:spChg>
        <pc:spChg chg="mod">
          <ac:chgData name="Marion Sudvarg" userId="2bb9b31b-5f3c-4f72-8e1f-41eb276ee9c6" providerId="ADAL" clId="{D10D8605-B7F8-4511-8A7E-A7E3B657287E}" dt="2023-03-30T22:15:12.185" v="6049"/>
          <ac:spMkLst>
            <pc:docMk/>
            <pc:sldMk cId="2597407758" sldId="270"/>
            <ac:spMk id="21" creationId="{44911202-0C05-E62D-7649-31AA569631B5}"/>
          </ac:spMkLst>
        </pc:spChg>
        <pc:spChg chg="mod">
          <ac:chgData name="Marion Sudvarg" userId="2bb9b31b-5f3c-4f72-8e1f-41eb276ee9c6" providerId="ADAL" clId="{D10D8605-B7F8-4511-8A7E-A7E3B657287E}" dt="2023-03-30T22:15:12.185" v="6049"/>
          <ac:spMkLst>
            <pc:docMk/>
            <pc:sldMk cId="2597407758" sldId="270"/>
            <ac:spMk id="22" creationId="{8BE31FDF-D2DE-5DEF-0D71-91413F346985}"/>
          </ac:spMkLst>
        </pc:spChg>
        <pc:spChg chg="add del mod">
          <ac:chgData name="Marion Sudvarg" userId="2bb9b31b-5f3c-4f72-8e1f-41eb276ee9c6" providerId="ADAL" clId="{D10D8605-B7F8-4511-8A7E-A7E3B657287E}" dt="2023-03-30T22:15:16.171" v="6050"/>
          <ac:spMkLst>
            <pc:docMk/>
            <pc:sldMk cId="2597407758" sldId="270"/>
            <ac:spMk id="26" creationId="{C8CFC616-C85F-4DDC-A7E8-A5AC75B2AF8A}"/>
          </ac:spMkLst>
        </pc:spChg>
        <pc:spChg chg="add del mod">
          <ac:chgData name="Marion Sudvarg" userId="2bb9b31b-5f3c-4f72-8e1f-41eb276ee9c6" providerId="ADAL" clId="{D10D8605-B7F8-4511-8A7E-A7E3B657287E}" dt="2023-03-30T22:15:16.171" v="6050"/>
          <ac:spMkLst>
            <pc:docMk/>
            <pc:sldMk cId="2597407758" sldId="270"/>
            <ac:spMk id="27" creationId="{5647F6FC-3CB9-F70E-9666-F1C9AD28ABB6}"/>
          </ac:spMkLst>
        </pc:spChg>
        <pc:spChg chg="add mod">
          <ac:chgData name="Marion Sudvarg" userId="2bb9b31b-5f3c-4f72-8e1f-41eb276ee9c6" providerId="ADAL" clId="{D10D8605-B7F8-4511-8A7E-A7E3B657287E}" dt="2023-04-02T12:51:39.201" v="20708" actId="20577"/>
          <ac:spMkLst>
            <pc:docMk/>
            <pc:sldMk cId="2597407758" sldId="270"/>
            <ac:spMk id="31" creationId="{A5257C9A-2852-3AAA-42CB-A05A737ACD7E}"/>
          </ac:spMkLst>
        </pc:spChg>
        <pc:spChg chg="mod">
          <ac:chgData name="Marion Sudvarg" userId="2bb9b31b-5f3c-4f72-8e1f-41eb276ee9c6" providerId="ADAL" clId="{D10D8605-B7F8-4511-8A7E-A7E3B657287E}" dt="2023-04-02T12:50:41.566" v="20615" actId="1038"/>
          <ac:spMkLst>
            <pc:docMk/>
            <pc:sldMk cId="2597407758" sldId="270"/>
            <ac:spMk id="34" creationId="{3EF19F41-733B-33F9-E831-57CD11560DC2}"/>
          </ac:spMkLst>
        </pc:spChg>
        <pc:spChg chg="mod">
          <ac:chgData name="Marion Sudvarg" userId="2bb9b31b-5f3c-4f72-8e1f-41eb276ee9c6" providerId="ADAL" clId="{D10D8605-B7F8-4511-8A7E-A7E3B657287E}" dt="2023-04-02T12:50:41.566" v="20615" actId="1038"/>
          <ac:spMkLst>
            <pc:docMk/>
            <pc:sldMk cId="2597407758" sldId="270"/>
            <ac:spMk id="35" creationId="{3CC9AB1F-CF85-0D3F-E06C-635A9FC22214}"/>
          </ac:spMkLst>
        </pc:spChg>
        <pc:spChg chg="add mod">
          <ac:chgData name="Marion Sudvarg" userId="2bb9b31b-5f3c-4f72-8e1f-41eb276ee9c6" providerId="ADAL" clId="{D10D8605-B7F8-4511-8A7E-A7E3B657287E}" dt="2023-04-02T12:50:41.566" v="20615" actId="1038"/>
          <ac:spMkLst>
            <pc:docMk/>
            <pc:sldMk cId="2597407758" sldId="270"/>
            <ac:spMk id="38" creationId="{9296F1A4-5DC8-8D05-703D-1C11E267B9EB}"/>
          </ac:spMkLst>
        </pc:spChg>
        <pc:spChg chg="add mod">
          <ac:chgData name="Marion Sudvarg" userId="2bb9b31b-5f3c-4f72-8e1f-41eb276ee9c6" providerId="ADAL" clId="{D10D8605-B7F8-4511-8A7E-A7E3B657287E}" dt="2023-04-02T12:50:41.566" v="20615" actId="1038"/>
          <ac:spMkLst>
            <pc:docMk/>
            <pc:sldMk cId="2597407758" sldId="270"/>
            <ac:spMk id="39" creationId="{F48CE9E7-7BBF-2AB8-7BE6-6F414718A845}"/>
          </ac:spMkLst>
        </pc:spChg>
        <pc:spChg chg="mod">
          <ac:chgData name="Marion Sudvarg" userId="2bb9b31b-5f3c-4f72-8e1f-41eb276ee9c6" providerId="ADAL" clId="{D10D8605-B7F8-4511-8A7E-A7E3B657287E}" dt="2023-04-02T12:50:41.566" v="20615" actId="1038"/>
          <ac:spMkLst>
            <pc:docMk/>
            <pc:sldMk cId="2597407758" sldId="270"/>
            <ac:spMk id="41" creationId="{77F68182-3B65-79B0-38ED-AFFFD0832B65}"/>
          </ac:spMkLst>
        </pc:spChg>
        <pc:spChg chg="mod">
          <ac:chgData name="Marion Sudvarg" userId="2bb9b31b-5f3c-4f72-8e1f-41eb276ee9c6" providerId="ADAL" clId="{D10D8605-B7F8-4511-8A7E-A7E3B657287E}" dt="2023-04-02T12:50:41.566" v="20615" actId="1038"/>
          <ac:spMkLst>
            <pc:docMk/>
            <pc:sldMk cId="2597407758" sldId="270"/>
            <ac:spMk id="42" creationId="{71A1D298-956E-3A3D-8AC3-86CB73C2BDD8}"/>
          </ac:spMkLst>
        </pc:spChg>
        <pc:spChg chg="add del mod">
          <ac:chgData name="Marion Sudvarg" userId="2bb9b31b-5f3c-4f72-8e1f-41eb276ee9c6" providerId="ADAL" clId="{D10D8605-B7F8-4511-8A7E-A7E3B657287E}" dt="2023-03-30T22:15:30.034" v="6056" actId="478"/>
          <ac:spMkLst>
            <pc:docMk/>
            <pc:sldMk cId="2597407758" sldId="270"/>
            <ac:spMk id="46" creationId="{0DDEFE11-14CD-7045-7759-BD8837C8B2FD}"/>
          </ac:spMkLst>
        </pc:spChg>
        <pc:spChg chg="add mod">
          <ac:chgData name="Marion Sudvarg" userId="2bb9b31b-5f3c-4f72-8e1f-41eb276ee9c6" providerId="ADAL" clId="{D10D8605-B7F8-4511-8A7E-A7E3B657287E}" dt="2023-03-30T22:15:26.917" v="6055" actId="1076"/>
          <ac:spMkLst>
            <pc:docMk/>
            <pc:sldMk cId="2597407758" sldId="270"/>
            <ac:spMk id="47" creationId="{7022656E-BA52-42B9-A191-EB63B724B3D4}"/>
          </ac:spMkLst>
        </pc:spChg>
        <pc:grpChg chg="add del mod">
          <ac:chgData name="Marion Sudvarg" userId="2bb9b31b-5f3c-4f72-8e1f-41eb276ee9c6" providerId="ADAL" clId="{D10D8605-B7F8-4511-8A7E-A7E3B657287E}" dt="2023-03-30T22:15:16.171" v="6050"/>
          <ac:grpSpMkLst>
            <pc:docMk/>
            <pc:sldMk cId="2597407758" sldId="270"/>
            <ac:grpSpMk id="13" creationId="{DED7CE67-4035-2C52-758E-C9E020F82330}"/>
          </ac:grpSpMkLst>
        </pc:grpChg>
        <pc:grpChg chg="add del mod">
          <ac:chgData name="Marion Sudvarg" userId="2bb9b31b-5f3c-4f72-8e1f-41eb276ee9c6" providerId="ADAL" clId="{D10D8605-B7F8-4511-8A7E-A7E3B657287E}" dt="2023-03-30T22:15:16.171" v="6050"/>
          <ac:grpSpMkLst>
            <pc:docMk/>
            <pc:sldMk cId="2597407758" sldId="270"/>
            <ac:grpSpMk id="20" creationId="{5C882AE2-8BDE-A0A7-901E-7A6A7E9B0018}"/>
          </ac:grpSpMkLst>
        </pc:grpChg>
        <pc:grpChg chg="add mod">
          <ac:chgData name="Marion Sudvarg" userId="2bb9b31b-5f3c-4f72-8e1f-41eb276ee9c6" providerId="ADAL" clId="{D10D8605-B7F8-4511-8A7E-A7E3B657287E}" dt="2023-04-02T12:50:41.566" v="20615" actId="1038"/>
          <ac:grpSpMkLst>
            <pc:docMk/>
            <pc:sldMk cId="2597407758" sldId="270"/>
            <ac:grpSpMk id="33" creationId="{5D214715-8F10-B684-BCD9-A5BDDDC55861}"/>
          </ac:grpSpMkLst>
        </pc:grpChg>
        <pc:grpChg chg="add mod">
          <ac:chgData name="Marion Sudvarg" userId="2bb9b31b-5f3c-4f72-8e1f-41eb276ee9c6" providerId="ADAL" clId="{D10D8605-B7F8-4511-8A7E-A7E3B657287E}" dt="2023-04-02T12:50:41.566" v="20615" actId="1038"/>
          <ac:grpSpMkLst>
            <pc:docMk/>
            <pc:sldMk cId="2597407758" sldId="270"/>
            <ac:grpSpMk id="40" creationId="{E8DAAAFA-D9D2-35CA-FFDC-E30B9FD13995}"/>
          </ac:grpSpMkLst>
        </pc:grpChg>
        <pc:picChg chg="add del mod">
          <ac:chgData name="Marion Sudvarg" userId="2bb9b31b-5f3c-4f72-8e1f-41eb276ee9c6" providerId="ADAL" clId="{D10D8605-B7F8-4511-8A7E-A7E3B657287E}" dt="2023-03-30T22:15:16.171" v="6050"/>
          <ac:picMkLst>
            <pc:docMk/>
            <pc:sldMk cId="2597407758" sldId="270"/>
            <ac:picMk id="9" creationId="{F8CD1C8D-93DE-B75E-A783-B0CF4C115447}"/>
          </ac:picMkLst>
        </pc:picChg>
        <pc:picChg chg="add del mod">
          <ac:chgData name="Marion Sudvarg" userId="2bb9b31b-5f3c-4f72-8e1f-41eb276ee9c6" providerId="ADAL" clId="{D10D8605-B7F8-4511-8A7E-A7E3B657287E}" dt="2023-03-30T22:15:16.171" v="6050"/>
          <ac:picMkLst>
            <pc:docMk/>
            <pc:sldMk cId="2597407758" sldId="270"/>
            <ac:picMk id="10" creationId="{F2C45D3D-9457-B823-4F51-524D0416E98E}"/>
          </ac:picMkLst>
        </pc:picChg>
        <pc:picChg chg="add del mod">
          <ac:chgData name="Marion Sudvarg" userId="2bb9b31b-5f3c-4f72-8e1f-41eb276ee9c6" providerId="ADAL" clId="{D10D8605-B7F8-4511-8A7E-A7E3B657287E}" dt="2023-03-30T22:15:16.171" v="6050"/>
          <ac:picMkLst>
            <pc:docMk/>
            <pc:sldMk cId="2597407758" sldId="270"/>
            <ac:picMk id="12" creationId="{84CDC883-3EE0-8AF8-9D82-736CAC1870DE}"/>
          </ac:picMkLst>
        </pc:picChg>
        <pc:picChg chg="add del mod">
          <ac:chgData name="Marion Sudvarg" userId="2bb9b31b-5f3c-4f72-8e1f-41eb276ee9c6" providerId="ADAL" clId="{D10D8605-B7F8-4511-8A7E-A7E3B657287E}" dt="2023-03-30T22:15:16.171" v="6050"/>
          <ac:picMkLst>
            <pc:docMk/>
            <pc:sldMk cId="2597407758" sldId="270"/>
            <ac:picMk id="17" creationId="{698467C6-4773-6856-2525-25457CA0666B}"/>
          </ac:picMkLst>
        </pc:picChg>
        <pc:picChg chg="add del mod">
          <ac:chgData name="Marion Sudvarg" userId="2bb9b31b-5f3c-4f72-8e1f-41eb276ee9c6" providerId="ADAL" clId="{D10D8605-B7F8-4511-8A7E-A7E3B657287E}" dt="2023-03-30T22:15:16.171" v="6050"/>
          <ac:picMkLst>
            <pc:docMk/>
            <pc:sldMk cId="2597407758" sldId="270"/>
            <ac:picMk id="24" creationId="{F12AE6FC-2490-112F-7A0B-C016BC36812A}"/>
          </ac:picMkLst>
        </pc:picChg>
        <pc:picChg chg="add del mod">
          <ac:chgData name="Marion Sudvarg" userId="2bb9b31b-5f3c-4f72-8e1f-41eb276ee9c6" providerId="ADAL" clId="{D10D8605-B7F8-4511-8A7E-A7E3B657287E}" dt="2023-03-30T22:15:16.171" v="6050"/>
          <ac:picMkLst>
            <pc:docMk/>
            <pc:sldMk cId="2597407758" sldId="270"/>
            <ac:picMk id="25" creationId="{B3CD2037-DBA3-0598-A1D4-E3A7EEC33AE1}"/>
          </ac:picMkLst>
        </pc:picChg>
        <pc:picChg chg="add mod">
          <ac:chgData name="Marion Sudvarg" userId="2bb9b31b-5f3c-4f72-8e1f-41eb276ee9c6" providerId="ADAL" clId="{D10D8605-B7F8-4511-8A7E-A7E3B657287E}" dt="2023-04-02T12:50:41.566" v="20615" actId="1038"/>
          <ac:picMkLst>
            <pc:docMk/>
            <pc:sldMk cId="2597407758" sldId="270"/>
            <ac:picMk id="29" creationId="{56347615-8664-BFD4-5F89-E406702858CD}"/>
          </ac:picMkLst>
        </pc:picChg>
        <pc:picChg chg="add mod">
          <ac:chgData name="Marion Sudvarg" userId="2bb9b31b-5f3c-4f72-8e1f-41eb276ee9c6" providerId="ADAL" clId="{D10D8605-B7F8-4511-8A7E-A7E3B657287E}" dt="2023-04-02T12:50:41.566" v="20615" actId="1038"/>
          <ac:picMkLst>
            <pc:docMk/>
            <pc:sldMk cId="2597407758" sldId="270"/>
            <ac:picMk id="30" creationId="{41872A29-CE46-FED9-D8BA-C2443F5698AE}"/>
          </ac:picMkLst>
        </pc:picChg>
        <pc:picChg chg="add mod">
          <ac:chgData name="Marion Sudvarg" userId="2bb9b31b-5f3c-4f72-8e1f-41eb276ee9c6" providerId="ADAL" clId="{D10D8605-B7F8-4511-8A7E-A7E3B657287E}" dt="2023-04-02T12:50:41.566" v="20615" actId="1038"/>
          <ac:picMkLst>
            <pc:docMk/>
            <pc:sldMk cId="2597407758" sldId="270"/>
            <ac:picMk id="32" creationId="{0BB8F5D4-F81E-BB76-10D5-80A8B69026B9}"/>
          </ac:picMkLst>
        </pc:picChg>
        <pc:picChg chg="add mod">
          <ac:chgData name="Marion Sudvarg" userId="2bb9b31b-5f3c-4f72-8e1f-41eb276ee9c6" providerId="ADAL" clId="{D10D8605-B7F8-4511-8A7E-A7E3B657287E}" dt="2023-04-02T12:50:41.566" v="20615" actId="1038"/>
          <ac:picMkLst>
            <pc:docMk/>
            <pc:sldMk cId="2597407758" sldId="270"/>
            <ac:picMk id="37" creationId="{413FFD49-C411-9C42-9EE1-92C5521D46FE}"/>
          </ac:picMkLst>
        </pc:picChg>
        <pc:picChg chg="add mod">
          <ac:chgData name="Marion Sudvarg" userId="2bb9b31b-5f3c-4f72-8e1f-41eb276ee9c6" providerId="ADAL" clId="{D10D8605-B7F8-4511-8A7E-A7E3B657287E}" dt="2023-04-02T12:50:41.566" v="20615" actId="1038"/>
          <ac:picMkLst>
            <pc:docMk/>
            <pc:sldMk cId="2597407758" sldId="270"/>
            <ac:picMk id="44" creationId="{F74AFBF1-61B3-A973-DC0F-66FC785D3528}"/>
          </ac:picMkLst>
        </pc:picChg>
        <pc:picChg chg="add mod">
          <ac:chgData name="Marion Sudvarg" userId="2bb9b31b-5f3c-4f72-8e1f-41eb276ee9c6" providerId="ADAL" clId="{D10D8605-B7F8-4511-8A7E-A7E3B657287E}" dt="2023-04-02T12:50:41.566" v="20615" actId="1038"/>
          <ac:picMkLst>
            <pc:docMk/>
            <pc:sldMk cId="2597407758" sldId="270"/>
            <ac:picMk id="45" creationId="{B1A957E1-57DA-03C8-4F6C-9F56E5248F4C}"/>
          </ac:picMkLst>
        </pc:picChg>
        <pc:cxnChg chg="add del mod">
          <ac:chgData name="Marion Sudvarg" userId="2bb9b31b-5f3c-4f72-8e1f-41eb276ee9c6" providerId="ADAL" clId="{D10D8605-B7F8-4511-8A7E-A7E3B657287E}" dt="2023-03-30T22:15:16.171" v="6050"/>
          <ac:cxnSpMkLst>
            <pc:docMk/>
            <pc:sldMk cId="2597407758" sldId="270"/>
            <ac:cxnSpMk id="8" creationId="{244DBC62-7B9A-DEDA-9B15-A4EC2DBFD418}"/>
          </ac:cxnSpMkLst>
        </pc:cxnChg>
        <pc:cxnChg chg="add del mod">
          <ac:chgData name="Marion Sudvarg" userId="2bb9b31b-5f3c-4f72-8e1f-41eb276ee9c6" providerId="ADAL" clId="{D10D8605-B7F8-4511-8A7E-A7E3B657287E}" dt="2023-03-30T22:15:16.171" v="6050"/>
          <ac:cxnSpMkLst>
            <pc:docMk/>
            <pc:sldMk cId="2597407758" sldId="270"/>
            <ac:cxnSpMk id="16" creationId="{1046E7D1-91E0-A9B1-6AC8-279CA07066FC}"/>
          </ac:cxnSpMkLst>
        </pc:cxnChg>
        <pc:cxnChg chg="add del mod">
          <ac:chgData name="Marion Sudvarg" userId="2bb9b31b-5f3c-4f72-8e1f-41eb276ee9c6" providerId="ADAL" clId="{D10D8605-B7F8-4511-8A7E-A7E3B657287E}" dt="2023-03-30T22:15:16.171" v="6050"/>
          <ac:cxnSpMkLst>
            <pc:docMk/>
            <pc:sldMk cId="2597407758" sldId="270"/>
            <ac:cxnSpMk id="23" creationId="{2E841995-64A6-8256-2D9F-158308F0796D}"/>
          </ac:cxnSpMkLst>
        </pc:cxnChg>
        <pc:cxnChg chg="add mod">
          <ac:chgData name="Marion Sudvarg" userId="2bb9b31b-5f3c-4f72-8e1f-41eb276ee9c6" providerId="ADAL" clId="{D10D8605-B7F8-4511-8A7E-A7E3B657287E}" dt="2023-04-02T12:50:41.566" v="20615" actId="1038"/>
          <ac:cxnSpMkLst>
            <pc:docMk/>
            <pc:sldMk cId="2597407758" sldId="270"/>
            <ac:cxnSpMk id="28" creationId="{99803095-4796-126B-A8E9-6C8E1963CAC8}"/>
          </ac:cxnSpMkLst>
        </pc:cxnChg>
        <pc:cxnChg chg="add mod">
          <ac:chgData name="Marion Sudvarg" userId="2bb9b31b-5f3c-4f72-8e1f-41eb276ee9c6" providerId="ADAL" clId="{D10D8605-B7F8-4511-8A7E-A7E3B657287E}" dt="2023-04-02T12:50:41.566" v="20615" actId="1038"/>
          <ac:cxnSpMkLst>
            <pc:docMk/>
            <pc:sldMk cId="2597407758" sldId="270"/>
            <ac:cxnSpMk id="36" creationId="{CE5559E9-4AA3-0E73-3E1F-7733EC59D5AC}"/>
          </ac:cxnSpMkLst>
        </pc:cxnChg>
        <pc:cxnChg chg="add mod">
          <ac:chgData name="Marion Sudvarg" userId="2bb9b31b-5f3c-4f72-8e1f-41eb276ee9c6" providerId="ADAL" clId="{D10D8605-B7F8-4511-8A7E-A7E3B657287E}" dt="2023-04-02T12:50:41.566" v="20615" actId="1038"/>
          <ac:cxnSpMkLst>
            <pc:docMk/>
            <pc:sldMk cId="2597407758" sldId="270"/>
            <ac:cxnSpMk id="43" creationId="{6536A141-5613-BB12-F390-D0D9C303ECF1}"/>
          </ac:cxnSpMkLst>
        </pc:cxnChg>
      </pc:sldChg>
      <pc:sldChg chg="del">
        <pc:chgData name="Marion Sudvarg" userId="2bb9b31b-5f3c-4f72-8e1f-41eb276ee9c6" providerId="ADAL" clId="{D10D8605-B7F8-4511-8A7E-A7E3B657287E}" dt="2023-03-30T08:06:24.106" v="16" actId="47"/>
        <pc:sldMkLst>
          <pc:docMk/>
          <pc:sldMk cId="4082135776" sldId="270"/>
        </pc:sldMkLst>
      </pc:sldChg>
      <pc:sldChg chg="modSp new mod modAnim">
        <pc:chgData name="Marion Sudvarg" userId="2bb9b31b-5f3c-4f72-8e1f-41eb276ee9c6" providerId="ADAL" clId="{D10D8605-B7F8-4511-8A7E-A7E3B657287E}" dt="2023-04-01T08:42:15.955" v="11529" actId="20577"/>
        <pc:sldMkLst>
          <pc:docMk/>
          <pc:sldMk cId="21766649" sldId="271"/>
        </pc:sldMkLst>
        <pc:spChg chg="mod">
          <ac:chgData name="Marion Sudvarg" userId="2bb9b31b-5f3c-4f72-8e1f-41eb276ee9c6" providerId="ADAL" clId="{D10D8605-B7F8-4511-8A7E-A7E3B657287E}" dt="2023-03-31T09:02:16.938" v="7434" actId="1076"/>
          <ac:spMkLst>
            <pc:docMk/>
            <pc:sldMk cId="21766649" sldId="271"/>
            <ac:spMk id="2" creationId="{3D5122D2-5A22-CAE5-BDE9-DB756D135AC2}"/>
          </ac:spMkLst>
        </pc:spChg>
        <pc:spChg chg="mod">
          <ac:chgData name="Marion Sudvarg" userId="2bb9b31b-5f3c-4f72-8e1f-41eb276ee9c6" providerId="ADAL" clId="{D10D8605-B7F8-4511-8A7E-A7E3B657287E}" dt="2023-04-01T08:42:15.955" v="11529" actId="20577"/>
          <ac:spMkLst>
            <pc:docMk/>
            <pc:sldMk cId="21766649" sldId="271"/>
            <ac:spMk id="3" creationId="{ABCAE507-B585-F21D-5D38-C29AD1698399}"/>
          </ac:spMkLst>
        </pc:spChg>
      </pc:sldChg>
      <pc:sldChg chg="del">
        <pc:chgData name="Marion Sudvarg" userId="2bb9b31b-5f3c-4f72-8e1f-41eb276ee9c6" providerId="ADAL" clId="{D10D8605-B7F8-4511-8A7E-A7E3B657287E}" dt="2023-03-30T08:06:24.106" v="16" actId="47"/>
        <pc:sldMkLst>
          <pc:docMk/>
          <pc:sldMk cId="1075245899" sldId="271"/>
        </pc:sldMkLst>
      </pc:sldChg>
      <pc:sldChg chg="del">
        <pc:chgData name="Marion Sudvarg" userId="2bb9b31b-5f3c-4f72-8e1f-41eb276ee9c6" providerId="ADAL" clId="{D10D8605-B7F8-4511-8A7E-A7E3B657287E}" dt="2023-03-30T08:06:24.106" v="16" actId="47"/>
        <pc:sldMkLst>
          <pc:docMk/>
          <pc:sldMk cId="1876395593" sldId="272"/>
        </pc:sldMkLst>
      </pc:sldChg>
      <pc:sldChg chg="addSp delSp modSp new mod modAnim">
        <pc:chgData name="Marion Sudvarg" userId="2bb9b31b-5f3c-4f72-8e1f-41eb276ee9c6" providerId="ADAL" clId="{D10D8605-B7F8-4511-8A7E-A7E3B657287E}" dt="2023-04-01T06:47:55.651" v="8615" actId="20577"/>
        <pc:sldMkLst>
          <pc:docMk/>
          <pc:sldMk cId="2871070348" sldId="272"/>
        </pc:sldMkLst>
        <pc:spChg chg="mod">
          <ac:chgData name="Marion Sudvarg" userId="2bb9b31b-5f3c-4f72-8e1f-41eb276ee9c6" providerId="ADAL" clId="{D10D8605-B7F8-4511-8A7E-A7E3B657287E}" dt="2023-03-31T09:13:57.340" v="8211" actId="20577"/>
          <ac:spMkLst>
            <pc:docMk/>
            <pc:sldMk cId="2871070348" sldId="272"/>
            <ac:spMk id="2" creationId="{28F862D7-E6A0-1C08-04D7-FB25E191189F}"/>
          </ac:spMkLst>
        </pc:spChg>
        <pc:spChg chg="mod">
          <ac:chgData name="Marion Sudvarg" userId="2bb9b31b-5f3c-4f72-8e1f-41eb276ee9c6" providerId="ADAL" clId="{D10D8605-B7F8-4511-8A7E-A7E3B657287E}" dt="2023-04-01T06:47:55.651" v="8615" actId="20577"/>
          <ac:spMkLst>
            <pc:docMk/>
            <pc:sldMk cId="2871070348" sldId="272"/>
            <ac:spMk id="3" creationId="{E9FF157A-0CBE-417C-4170-CD7026317DE1}"/>
          </ac:spMkLst>
        </pc:spChg>
        <pc:spChg chg="mod">
          <ac:chgData name="Marion Sudvarg" userId="2bb9b31b-5f3c-4f72-8e1f-41eb276ee9c6" providerId="ADAL" clId="{D10D8605-B7F8-4511-8A7E-A7E3B657287E}" dt="2023-03-31T09:14:27.305" v="8215"/>
          <ac:spMkLst>
            <pc:docMk/>
            <pc:sldMk cId="2871070348" sldId="272"/>
            <ac:spMk id="7" creationId="{2354AFCB-7A99-C9FA-2F04-C489C78218BC}"/>
          </ac:spMkLst>
        </pc:spChg>
        <pc:spChg chg="mod">
          <ac:chgData name="Marion Sudvarg" userId="2bb9b31b-5f3c-4f72-8e1f-41eb276ee9c6" providerId="ADAL" clId="{D10D8605-B7F8-4511-8A7E-A7E3B657287E}" dt="2023-03-31T09:14:27.305" v="8215"/>
          <ac:spMkLst>
            <pc:docMk/>
            <pc:sldMk cId="2871070348" sldId="272"/>
            <ac:spMk id="8" creationId="{4713DA2C-E0C2-C53C-3AB7-4662B8FEFBB4}"/>
          </ac:spMkLst>
        </pc:spChg>
        <pc:spChg chg="mod">
          <ac:chgData name="Marion Sudvarg" userId="2bb9b31b-5f3c-4f72-8e1f-41eb276ee9c6" providerId="ADAL" clId="{D10D8605-B7F8-4511-8A7E-A7E3B657287E}" dt="2023-03-31T09:14:27.305" v="8215"/>
          <ac:spMkLst>
            <pc:docMk/>
            <pc:sldMk cId="2871070348" sldId="272"/>
            <ac:spMk id="9" creationId="{B16E763A-4054-08E2-70FD-CB3BA576E1FC}"/>
          </ac:spMkLst>
        </pc:spChg>
        <pc:spChg chg="mod">
          <ac:chgData name="Marion Sudvarg" userId="2bb9b31b-5f3c-4f72-8e1f-41eb276ee9c6" providerId="ADAL" clId="{D10D8605-B7F8-4511-8A7E-A7E3B657287E}" dt="2023-03-31T09:14:27.305" v="8215"/>
          <ac:spMkLst>
            <pc:docMk/>
            <pc:sldMk cId="2871070348" sldId="272"/>
            <ac:spMk id="10" creationId="{6D0D6AA7-801A-77DC-5416-4D4536302FEF}"/>
          </ac:spMkLst>
        </pc:spChg>
        <pc:spChg chg="mod">
          <ac:chgData name="Marion Sudvarg" userId="2bb9b31b-5f3c-4f72-8e1f-41eb276ee9c6" providerId="ADAL" clId="{D10D8605-B7F8-4511-8A7E-A7E3B657287E}" dt="2023-03-31T09:14:27.305" v="8215"/>
          <ac:spMkLst>
            <pc:docMk/>
            <pc:sldMk cId="2871070348" sldId="272"/>
            <ac:spMk id="11" creationId="{94A3A114-D3C7-5845-6734-A1CEB35F9B97}"/>
          </ac:spMkLst>
        </pc:spChg>
        <pc:spChg chg="mod">
          <ac:chgData name="Marion Sudvarg" userId="2bb9b31b-5f3c-4f72-8e1f-41eb276ee9c6" providerId="ADAL" clId="{D10D8605-B7F8-4511-8A7E-A7E3B657287E}" dt="2023-03-31T09:14:27.305" v="8215"/>
          <ac:spMkLst>
            <pc:docMk/>
            <pc:sldMk cId="2871070348" sldId="272"/>
            <ac:spMk id="12" creationId="{B341FD1B-DB5F-0085-2EE6-559BB1B4FBC7}"/>
          </ac:spMkLst>
        </pc:spChg>
        <pc:spChg chg="mod">
          <ac:chgData name="Marion Sudvarg" userId="2bb9b31b-5f3c-4f72-8e1f-41eb276ee9c6" providerId="ADAL" clId="{D10D8605-B7F8-4511-8A7E-A7E3B657287E}" dt="2023-03-31T09:14:27.305" v="8215"/>
          <ac:spMkLst>
            <pc:docMk/>
            <pc:sldMk cId="2871070348" sldId="272"/>
            <ac:spMk id="13" creationId="{CAEE8CCB-C1CC-A442-A8E6-2B27368A422D}"/>
          </ac:spMkLst>
        </pc:spChg>
        <pc:spChg chg="mod">
          <ac:chgData name="Marion Sudvarg" userId="2bb9b31b-5f3c-4f72-8e1f-41eb276ee9c6" providerId="ADAL" clId="{D10D8605-B7F8-4511-8A7E-A7E3B657287E}" dt="2023-03-31T09:14:27.305" v="8215"/>
          <ac:spMkLst>
            <pc:docMk/>
            <pc:sldMk cId="2871070348" sldId="272"/>
            <ac:spMk id="20" creationId="{49B247BB-AB50-2777-FE4A-53560060BC53}"/>
          </ac:spMkLst>
        </pc:spChg>
        <pc:spChg chg="mod">
          <ac:chgData name="Marion Sudvarg" userId="2bb9b31b-5f3c-4f72-8e1f-41eb276ee9c6" providerId="ADAL" clId="{D10D8605-B7F8-4511-8A7E-A7E3B657287E}" dt="2023-03-31T09:14:27.305" v="8215"/>
          <ac:spMkLst>
            <pc:docMk/>
            <pc:sldMk cId="2871070348" sldId="272"/>
            <ac:spMk id="21" creationId="{2916C864-F48D-FA47-F432-7DDC40010BF6}"/>
          </ac:spMkLst>
        </pc:spChg>
        <pc:spChg chg="mod">
          <ac:chgData name="Marion Sudvarg" userId="2bb9b31b-5f3c-4f72-8e1f-41eb276ee9c6" providerId="ADAL" clId="{D10D8605-B7F8-4511-8A7E-A7E3B657287E}" dt="2023-03-31T09:14:27.305" v="8215"/>
          <ac:spMkLst>
            <pc:docMk/>
            <pc:sldMk cId="2871070348" sldId="272"/>
            <ac:spMk id="22" creationId="{39DA797C-ABC6-9152-E860-D193F38B0D74}"/>
          </ac:spMkLst>
        </pc:spChg>
        <pc:spChg chg="mod">
          <ac:chgData name="Marion Sudvarg" userId="2bb9b31b-5f3c-4f72-8e1f-41eb276ee9c6" providerId="ADAL" clId="{D10D8605-B7F8-4511-8A7E-A7E3B657287E}" dt="2023-03-31T09:14:27.305" v="8215"/>
          <ac:spMkLst>
            <pc:docMk/>
            <pc:sldMk cId="2871070348" sldId="272"/>
            <ac:spMk id="23" creationId="{6E2A5598-2B5A-16AA-6D4A-68CE910A002D}"/>
          </ac:spMkLst>
        </pc:spChg>
        <pc:spChg chg="mod">
          <ac:chgData name="Marion Sudvarg" userId="2bb9b31b-5f3c-4f72-8e1f-41eb276ee9c6" providerId="ADAL" clId="{D10D8605-B7F8-4511-8A7E-A7E3B657287E}" dt="2023-03-31T09:14:27.305" v="8215"/>
          <ac:spMkLst>
            <pc:docMk/>
            <pc:sldMk cId="2871070348" sldId="272"/>
            <ac:spMk id="29" creationId="{84C684FD-D4E4-96A3-7121-0072AF299EF2}"/>
          </ac:spMkLst>
        </pc:spChg>
        <pc:spChg chg="mod">
          <ac:chgData name="Marion Sudvarg" userId="2bb9b31b-5f3c-4f72-8e1f-41eb276ee9c6" providerId="ADAL" clId="{D10D8605-B7F8-4511-8A7E-A7E3B657287E}" dt="2023-03-31T09:14:27.305" v="8215"/>
          <ac:spMkLst>
            <pc:docMk/>
            <pc:sldMk cId="2871070348" sldId="272"/>
            <ac:spMk id="32" creationId="{F334079E-C208-5672-F949-6AEE2A89C409}"/>
          </ac:spMkLst>
        </pc:spChg>
        <pc:spChg chg="add del mod">
          <ac:chgData name="Marion Sudvarg" userId="2bb9b31b-5f3c-4f72-8e1f-41eb276ee9c6" providerId="ADAL" clId="{D10D8605-B7F8-4511-8A7E-A7E3B657287E}" dt="2023-03-31T09:14:48.837" v="8217" actId="478"/>
          <ac:spMkLst>
            <pc:docMk/>
            <pc:sldMk cId="2871070348" sldId="272"/>
            <ac:spMk id="36" creationId="{F158ED8A-D0F4-D6EF-DEE3-7FCCBF4EB41F}"/>
          </ac:spMkLst>
        </pc:spChg>
        <pc:spChg chg="mod">
          <ac:chgData name="Marion Sudvarg" userId="2bb9b31b-5f3c-4f72-8e1f-41eb276ee9c6" providerId="ADAL" clId="{D10D8605-B7F8-4511-8A7E-A7E3B657287E}" dt="2023-03-31T09:14:49.191" v="8218"/>
          <ac:spMkLst>
            <pc:docMk/>
            <pc:sldMk cId="2871070348" sldId="272"/>
            <ac:spMk id="38" creationId="{22BDF16E-6B31-8E99-DF87-D3DF77F78615}"/>
          </ac:spMkLst>
        </pc:spChg>
        <pc:spChg chg="mod">
          <ac:chgData name="Marion Sudvarg" userId="2bb9b31b-5f3c-4f72-8e1f-41eb276ee9c6" providerId="ADAL" clId="{D10D8605-B7F8-4511-8A7E-A7E3B657287E}" dt="2023-03-31T09:14:49.191" v="8218"/>
          <ac:spMkLst>
            <pc:docMk/>
            <pc:sldMk cId="2871070348" sldId="272"/>
            <ac:spMk id="39" creationId="{E14B4A42-4992-4BA0-17A1-8BB32F944191}"/>
          </ac:spMkLst>
        </pc:spChg>
        <pc:spChg chg="mod">
          <ac:chgData name="Marion Sudvarg" userId="2bb9b31b-5f3c-4f72-8e1f-41eb276ee9c6" providerId="ADAL" clId="{D10D8605-B7F8-4511-8A7E-A7E3B657287E}" dt="2023-03-31T09:14:49.191" v="8218"/>
          <ac:spMkLst>
            <pc:docMk/>
            <pc:sldMk cId="2871070348" sldId="272"/>
            <ac:spMk id="40" creationId="{03EE0496-888C-9DE3-0CF8-E44BB40884F7}"/>
          </ac:spMkLst>
        </pc:spChg>
        <pc:spChg chg="mod">
          <ac:chgData name="Marion Sudvarg" userId="2bb9b31b-5f3c-4f72-8e1f-41eb276ee9c6" providerId="ADAL" clId="{D10D8605-B7F8-4511-8A7E-A7E3B657287E}" dt="2023-03-31T09:14:49.191" v="8218"/>
          <ac:spMkLst>
            <pc:docMk/>
            <pc:sldMk cId="2871070348" sldId="272"/>
            <ac:spMk id="41" creationId="{80D8310F-FCCB-896A-2689-44F3418C0952}"/>
          </ac:spMkLst>
        </pc:spChg>
        <pc:spChg chg="mod">
          <ac:chgData name="Marion Sudvarg" userId="2bb9b31b-5f3c-4f72-8e1f-41eb276ee9c6" providerId="ADAL" clId="{D10D8605-B7F8-4511-8A7E-A7E3B657287E}" dt="2023-03-31T09:14:49.191" v="8218"/>
          <ac:spMkLst>
            <pc:docMk/>
            <pc:sldMk cId="2871070348" sldId="272"/>
            <ac:spMk id="42" creationId="{F1ED264A-EE5B-5928-63DA-61E06C051B15}"/>
          </ac:spMkLst>
        </pc:spChg>
        <pc:spChg chg="mod">
          <ac:chgData name="Marion Sudvarg" userId="2bb9b31b-5f3c-4f72-8e1f-41eb276ee9c6" providerId="ADAL" clId="{D10D8605-B7F8-4511-8A7E-A7E3B657287E}" dt="2023-03-31T09:14:49.191" v="8218"/>
          <ac:spMkLst>
            <pc:docMk/>
            <pc:sldMk cId="2871070348" sldId="272"/>
            <ac:spMk id="43" creationId="{27F546F3-1176-7EE3-157C-911CF7009F7A}"/>
          </ac:spMkLst>
        </pc:spChg>
        <pc:spChg chg="mod">
          <ac:chgData name="Marion Sudvarg" userId="2bb9b31b-5f3c-4f72-8e1f-41eb276ee9c6" providerId="ADAL" clId="{D10D8605-B7F8-4511-8A7E-A7E3B657287E}" dt="2023-03-31T09:14:49.191" v="8218"/>
          <ac:spMkLst>
            <pc:docMk/>
            <pc:sldMk cId="2871070348" sldId="272"/>
            <ac:spMk id="44" creationId="{E8B0C229-DE84-E267-3713-68B79403E716}"/>
          </ac:spMkLst>
        </pc:spChg>
        <pc:spChg chg="mod">
          <ac:chgData name="Marion Sudvarg" userId="2bb9b31b-5f3c-4f72-8e1f-41eb276ee9c6" providerId="ADAL" clId="{D10D8605-B7F8-4511-8A7E-A7E3B657287E}" dt="2023-03-31T09:14:49.191" v="8218"/>
          <ac:spMkLst>
            <pc:docMk/>
            <pc:sldMk cId="2871070348" sldId="272"/>
            <ac:spMk id="51" creationId="{1C5AC16E-3C90-7FBE-D9BA-79FF66C8654F}"/>
          </ac:spMkLst>
        </pc:spChg>
        <pc:spChg chg="mod">
          <ac:chgData name="Marion Sudvarg" userId="2bb9b31b-5f3c-4f72-8e1f-41eb276ee9c6" providerId="ADAL" clId="{D10D8605-B7F8-4511-8A7E-A7E3B657287E}" dt="2023-03-31T09:14:49.191" v="8218"/>
          <ac:spMkLst>
            <pc:docMk/>
            <pc:sldMk cId="2871070348" sldId="272"/>
            <ac:spMk id="52" creationId="{ED738B1B-4359-0385-15B6-CFFB9B127AE5}"/>
          </ac:spMkLst>
        </pc:spChg>
        <pc:spChg chg="mod">
          <ac:chgData name="Marion Sudvarg" userId="2bb9b31b-5f3c-4f72-8e1f-41eb276ee9c6" providerId="ADAL" clId="{D10D8605-B7F8-4511-8A7E-A7E3B657287E}" dt="2023-03-31T09:14:49.191" v="8218"/>
          <ac:spMkLst>
            <pc:docMk/>
            <pc:sldMk cId="2871070348" sldId="272"/>
            <ac:spMk id="53" creationId="{5F5BB789-0A65-19F6-5809-CAF5F434D9D5}"/>
          </ac:spMkLst>
        </pc:spChg>
        <pc:spChg chg="mod">
          <ac:chgData name="Marion Sudvarg" userId="2bb9b31b-5f3c-4f72-8e1f-41eb276ee9c6" providerId="ADAL" clId="{D10D8605-B7F8-4511-8A7E-A7E3B657287E}" dt="2023-03-31T09:14:49.191" v="8218"/>
          <ac:spMkLst>
            <pc:docMk/>
            <pc:sldMk cId="2871070348" sldId="272"/>
            <ac:spMk id="54" creationId="{CB58DAC6-74C0-EBAF-E544-86EE2431BC07}"/>
          </ac:spMkLst>
        </pc:spChg>
        <pc:spChg chg="mod">
          <ac:chgData name="Marion Sudvarg" userId="2bb9b31b-5f3c-4f72-8e1f-41eb276ee9c6" providerId="ADAL" clId="{D10D8605-B7F8-4511-8A7E-A7E3B657287E}" dt="2023-03-31T09:14:49.191" v="8218"/>
          <ac:spMkLst>
            <pc:docMk/>
            <pc:sldMk cId="2871070348" sldId="272"/>
            <ac:spMk id="60" creationId="{0DEEB16E-CE40-0756-1C19-70D17B29D978}"/>
          </ac:spMkLst>
        </pc:spChg>
        <pc:spChg chg="mod">
          <ac:chgData name="Marion Sudvarg" userId="2bb9b31b-5f3c-4f72-8e1f-41eb276ee9c6" providerId="ADAL" clId="{D10D8605-B7F8-4511-8A7E-A7E3B657287E}" dt="2023-03-31T09:14:49.191" v="8218"/>
          <ac:spMkLst>
            <pc:docMk/>
            <pc:sldMk cId="2871070348" sldId="272"/>
            <ac:spMk id="63" creationId="{EBD31AAC-56D0-6225-7772-DC3C089B9681}"/>
          </ac:spMkLst>
        </pc:spChg>
        <pc:spChg chg="add del mod">
          <ac:chgData name="Marion Sudvarg" userId="2bb9b31b-5f3c-4f72-8e1f-41eb276ee9c6" providerId="ADAL" clId="{D10D8605-B7F8-4511-8A7E-A7E3B657287E}" dt="2023-03-31T09:14:57.995" v="8221" actId="478"/>
          <ac:spMkLst>
            <pc:docMk/>
            <pc:sldMk cId="2871070348" sldId="272"/>
            <ac:spMk id="67" creationId="{F5A7C96E-A3E6-7D4B-3A5F-5DAE7F2076E0}"/>
          </ac:spMkLst>
        </pc:spChg>
        <pc:spChg chg="mod">
          <ac:chgData name="Marion Sudvarg" userId="2bb9b31b-5f3c-4f72-8e1f-41eb276ee9c6" providerId="ADAL" clId="{D10D8605-B7F8-4511-8A7E-A7E3B657287E}" dt="2023-03-31T09:14:49.191" v="8218"/>
          <ac:spMkLst>
            <pc:docMk/>
            <pc:sldMk cId="2871070348" sldId="272"/>
            <ac:spMk id="69" creationId="{3001FD0D-77C2-F466-850A-C4571247ABF8}"/>
          </ac:spMkLst>
        </pc:spChg>
        <pc:spChg chg="mod">
          <ac:chgData name="Marion Sudvarg" userId="2bb9b31b-5f3c-4f72-8e1f-41eb276ee9c6" providerId="ADAL" clId="{D10D8605-B7F8-4511-8A7E-A7E3B657287E}" dt="2023-03-31T09:14:49.191" v="8218"/>
          <ac:spMkLst>
            <pc:docMk/>
            <pc:sldMk cId="2871070348" sldId="272"/>
            <ac:spMk id="70" creationId="{03FD2EAE-9950-8408-88CE-55CB2AB32A91}"/>
          </ac:spMkLst>
        </pc:spChg>
        <pc:spChg chg="mod">
          <ac:chgData name="Marion Sudvarg" userId="2bb9b31b-5f3c-4f72-8e1f-41eb276ee9c6" providerId="ADAL" clId="{D10D8605-B7F8-4511-8A7E-A7E3B657287E}" dt="2023-03-31T09:14:49.191" v="8218"/>
          <ac:spMkLst>
            <pc:docMk/>
            <pc:sldMk cId="2871070348" sldId="272"/>
            <ac:spMk id="71" creationId="{C34D540C-0F27-6601-1276-F955E1B2BF0C}"/>
          </ac:spMkLst>
        </pc:spChg>
        <pc:spChg chg="mod">
          <ac:chgData name="Marion Sudvarg" userId="2bb9b31b-5f3c-4f72-8e1f-41eb276ee9c6" providerId="ADAL" clId="{D10D8605-B7F8-4511-8A7E-A7E3B657287E}" dt="2023-03-31T09:14:49.191" v="8218"/>
          <ac:spMkLst>
            <pc:docMk/>
            <pc:sldMk cId="2871070348" sldId="272"/>
            <ac:spMk id="72" creationId="{83799660-BD04-CCC9-50AA-8D88216769ED}"/>
          </ac:spMkLst>
        </pc:spChg>
        <pc:spChg chg="mod">
          <ac:chgData name="Marion Sudvarg" userId="2bb9b31b-5f3c-4f72-8e1f-41eb276ee9c6" providerId="ADAL" clId="{D10D8605-B7F8-4511-8A7E-A7E3B657287E}" dt="2023-03-31T09:14:49.191" v="8218"/>
          <ac:spMkLst>
            <pc:docMk/>
            <pc:sldMk cId="2871070348" sldId="272"/>
            <ac:spMk id="73" creationId="{5A92EDCE-0BB7-5CAF-189E-7A3682CECAD9}"/>
          </ac:spMkLst>
        </pc:spChg>
        <pc:spChg chg="mod">
          <ac:chgData name="Marion Sudvarg" userId="2bb9b31b-5f3c-4f72-8e1f-41eb276ee9c6" providerId="ADAL" clId="{D10D8605-B7F8-4511-8A7E-A7E3B657287E}" dt="2023-03-31T09:14:49.191" v="8218"/>
          <ac:spMkLst>
            <pc:docMk/>
            <pc:sldMk cId="2871070348" sldId="272"/>
            <ac:spMk id="74" creationId="{765A024A-F763-3DA6-1EC6-6E82F5165BA5}"/>
          </ac:spMkLst>
        </pc:spChg>
        <pc:spChg chg="mod">
          <ac:chgData name="Marion Sudvarg" userId="2bb9b31b-5f3c-4f72-8e1f-41eb276ee9c6" providerId="ADAL" clId="{D10D8605-B7F8-4511-8A7E-A7E3B657287E}" dt="2023-03-31T09:14:49.191" v="8218"/>
          <ac:spMkLst>
            <pc:docMk/>
            <pc:sldMk cId="2871070348" sldId="272"/>
            <ac:spMk id="75" creationId="{809D84A2-F34C-70E8-3734-65A795F535A6}"/>
          </ac:spMkLst>
        </pc:spChg>
        <pc:spChg chg="mod">
          <ac:chgData name="Marion Sudvarg" userId="2bb9b31b-5f3c-4f72-8e1f-41eb276ee9c6" providerId="ADAL" clId="{D10D8605-B7F8-4511-8A7E-A7E3B657287E}" dt="2023-03-31T09:14:49.191" v="8218"/>
          <ac:spMkLst>
            <pc:docMk/>
            <pc:sldMk cId="2871070348" sldId="272"/>
            <ac:spMk id="76" creationId="{17A574BB-485C-0646-9944-98F749752683}"/>
          </ac:spMkLst>
        </pc:spChg>
        <pc:spChg chg="mod">
          <ac:chgData name="Marion Sudvarg" userId="2bb9b31b-5f3c-4f72-8e1f-41eb276ee9c6" providerId="ADAL" clId="{D10D8605-B7F8-4511-8A7E-A7E3B657287E}" dt="2023-03-31T09:14:49.191" v="8218"/>
          <ac:spMkLst>
            <pc:docMk/>
            <pc:sldMk cId="2871070348" sldId="272"/>
            <ac:spMk id="77" creationId="{B870E9EF-788B-FB24-C91C-35A81896DEE8}"/>
          </ac:spMkLst>
        </pc:spChg>
        <pc:spChg chg="mod">
          <ac:chgData name="Marion Sudvarg" userId="2bb9b31b-5f3c-4f72-8e1f-41eb276ee9c6" providerId="ADAL" clId="{D10D8605-B7F8-4511-8A7E-A7E3B657287E}" dt="2023-03-31T09:14:49.191" v="8218"/>
          <ac:spMkLst>
            <pc:docMk/>
            <pc:sldMk cId="2871070348" sldId="272"/>
            <ac:spMk id="78" creationId="{E08808B8-0288-1D35-2EC0-BC28D0986928}"/>
          </ac:spMkLst>
        </pc:spChg>
        <pc:spChg chg="mod">
          <ac:chgData name="Marion Sudvarg" userId="2bb9b31b-5f3c-4f72-8e1f-41eb276ee9c6" providerId="ADAL" clId="{D10D8605-B7F8-4511-8A7E-A7E3B657287E}" dt="2023-03-31T09:14:49.191" v="8218"/>
          <ac:spMkLst>
            <pc:docMk/>
            <pc:sldMk cId="2871070348" sldId="272"/>
            <ac:spMk id="79" creationId="{50075A9C-29DB-DCAE-4DFE-A8081791B8FB}"/>
          </ac:spMkLst>
        </pc:spChg>
        <pc:spChg chg="mod">
          <ac:chgData name="Marion Sudvarg" userId="2bb9b31b-5f3c-4f72-8e1f-41eb276ee9c6" providerId="ADAL" clId="{D10D8605-B7F8-4511-8A7E-A7E3B657287E}" dt="2023-03-31T09:14:49.191" v="8218"/>
          <ac:spMkLst>
            <pc:docMk/>
            <pc:sldMk cId="2871070348" sldId="272"/>
            <ac:spMk id="80" creationId="{3C8AEE4B-76BE-C888-984D-A1E88C5B1A99}"/>
          </ac:spMkLst>
        </pc:spChg>
        <pc:spChg chg="mod">
          <ac:chgData name="Marion Sudvarg" userId="2bb9b31b-5f3c-4f72-8e1f-41eb276ee9c6" providerId="ADAL" clId="{D10D8605-B7F8-4511-8A7E-A7E3B657287E}" dt="2023-03-31T09:14:49.191" v="8218"/>
          <ac:spMkLst>
            <pc:docMk/>
            <pc:sldMk cId="2871070348" sldId="272"/>
            <ac:spMk id="81" creationId="{3538A588-295A-1B89-6F41-5290EF404BC8}"/>
          </ac:spMkLst>
        </pc:spChg>
        <pc:spChg chg="add mod">
          <ac:chgData name="Marion Sudvarg" userId="2bb9b31b-5f3c-4f72-8e1f-41eb276ee9c6" providerId="ADAL" clId="{D10D8605-B7F8-4511-8A7E-A7E3B657287E}" dt="2023-03-31T19:40:23.329" v="8540" actId="1076"/>
          <ac:spMkLst>
            <pc:docMk/>
            <pc:sldMk cId="2871070348" sldId="272"/>
            <ac:spMk id="82" creationId="{8D75D1A9-A57D-8293-8499-637C8AB00314}"/>
          </ac:spMkLst>
        </pc:spChg>
        <pc:spChg chg="add mod">
          <ac:chgData name="Marion Sudvarg" userId="2bb9b31b-5f3c-4f72-8e1f-41eb276ee9c6" providerId="ADAL" clId="{D10D8605-B7F8-4511-8A7E-A7E3B657287E}" dt="2023-03-31T19:37:01.623" v="8521" actId="403"/>
          <ac:spMkLst>
            <pc:docMk/>
            <pc:sldMk cId="2871070348" sldId="272"/>
            <ac:spMk id="83" creationId="{62A9A72B-EA79-8DC4-3D80-AE05742B031A}"/>
          </ac:spMkLst>
        </pc:spChg>
        <pc:spChg chg="add mod">
          <ac:chgData name="Marion Sudvarg" userId="2bb9b31b-5f3c-4f72-8e1f-41eb276ee9c6" providerId="ADAL" clId="{D10D8605-B7F8-4511-8A7E-A7E3B657287E}" dt="2023-03-31T19:37:01.623" v="8521" actId="403"/>
          <ac:spMkLst>
            <pc:docMk/>
            <pc:sldMk cId="2871070348" sldId="272"/>
            <ac:spMk id="84" creationId="{C92D7F6C-8279-9857-AA09-B93100C7D6D2}"/>
          </ac:spMkLst>
        </pc:spChg>
        <pc:spChg chg="add mod">
          <ac:chgData name="Marion Sudvarg" userId="2bb9b31b-5f3c-4f72-8e1f-41eb276ee9c6" providerId="ADAL" clId="{D10D8605-B7F8-4511-8A7E-A7E3B657287E}" dt="2023-03-31T19:37:01.623" v="8521" actId="403"/>
          <ac:spMkLst>
            <pc:docMk/>
            <pc:sldMk cId="2871070348" sldId="272"/>
            <ac:spMk id="85" creationId="{54905827-0981-1BE4-F2A6-2D3E9558720A}"/>
          </ac:spMkLst>
        </pc:spChg>
        <pc:spChg chg="add mod">
          <ac:chgData name="Marion Sudvarg" userId="2bb9b31b-5f3c-4f72-8e1f-41eb276ee9c6" providerId="ADAL" clId="{D10D8605-B7F8-4511-8A7E-A7E3B657287E}" dt="2023-03-31T19:37:01.623" v="8521" actId="403"/>
          <ac:spMkLst>
            <pc:docMk/>
            <pc:sldMk cId="2871070348" sldId="272"/>
            <ac:spMk id="86" creationId="{F7381F6D-D2A8-C7A9-6CE2-32E084834254}"/>
          </ac:spMkLst>
        </pc:spChg>
        <pc:spChg chg="add mod">
          <ac:chgData name="Marion Sudvarg" userId="2bb9b31b-5f3c-4f72-8e1f-41eb276ee9c6" providerId="ADAL" clId="{D10D8605-B7F8-4511-8A7E-A7E3B657287E}" dt="2023-03-31T19:37:01.623" v="8521" actId="403"/>
          <ac:spMkLst>
            <pc:docMk/>
            <pc:sldMk cId="2871070348" sldId="272"/>
            <ac:spMk id="87" creationId="{9170E56E-3A0F-6CB5-9CC6-D0920603642A}"/>
          </ac:spMkLst>
        </pc:spChg>
        <pc:spChg chg="add mod">
          <ac:chgData name="Marion Sudvarg" userId="2bb9b31b-5f3c-4f72-8e1f-41eb276ee9c6" providerId="ADAL" clId="{D10D8605-B7F8-4511-8A7E-A7E3B657287E}" dt="2023-03-31T19:37:01.623" v="8521" actId="403"/>
          <ac:spMkLst>
            <pc:docMk/>
            <pc:sldMk cId="2871070348" sldId="272"/>
            <ac:spMk id="88" creationId="{6A93D6F6-F178-4984-DC31-B90670F2CFC9}"/>
          </ac:spMkLst>
        </pc:spChg>
        <pc:spChg chg="add mod">
          <ac:chgData name="Marion Sudvarg" userId="2bb9b31b-5f3c-4f72-8e1f-41eb276ee9c6" providerId="ADAL" clId="{D10D8605-B7F8-4511-8A7E-A7E3B657287E}" dt="2023-03-31T19:40:26.571" v="8541" actId="1076"/>
          <ac:spMkLst>
            <pc:docMk/>
            <pc:sldMk cId="2871070348" sldId="272"/>
            <ac:spMk id="89" creationId="{B9176769-39A8-5808-8243-E789EF0EE258}"/>
          </ac:spMkLst>
        </pc:spChg>
        <pc:spChg chg="add mod">
          <ac:chgData name="Marion Sudvarg" userId="2bb9b31b-5f3c-4f72-8e1f-41eb276ee9c6" providerId="ADAL" clId="{D10D8605-B7F8-4511-8A7E-A7E3B657287E}" dt="2023-03-31T19:40:48.721" v="8550" actId="1076"/>
          <ac:spMkLst>
            <pc:docMk/>
            <pc:sldMk cId="2871070348" sldId="272"/>
            <ac:spMk id="90" creationId="{3EB0CA1F-E58C-9864-1A60-A1CE5B6C1207}"/>
          </ac:spMkLst>
        </pc:spChg>
        <pc:spChg chg="add mod">
          <ac:chgData name="Marion Sudvarg" userId="2bb9b31b-5f3c-4f72-8e1f-41eb276ee9c6" providerId="ADAL" clId="{D10D8605-B7F8-4511-8A7E-A7E3B657287E}" dt="2023-03-31T19:40:58.300" v="8553" actId="1076"/>
          <ac:spMkLst>
            <pc:docMk/>
            <pc:sldMk cId="2871070348" sldId="272"/>
            <ac:spMk id="91" creationId="{E6ECEF21-7A32-CC50-D216-EEA06A99011E}"/>
          </ac:spMkLst>
        </pc:spChg>
        <pc:spChg chg="add mod">
          <ac:chgData name="Marion Sudvarg" userId="2bb9b31b-5f3c-4f72-8e1f-41eb276ee9c6" providerId="ADAL" clId="{D10D8605-B7F8-4511-8A7E-A7E3B657287E}" dt="2023-03-31T19:41:06.704" v="8556" actId="1076"/>
          <ac:spMkLst>
            <pc:docMk/>
            <pc:sldMk cId="2871070348" sldId="272"/>
            <ac:spMk id="92" creationId="{29BE52B7-474E-772F-4365-EA035E5AC676}"/>
          </ac:spMkLst>
        </pc:spChg>
        <pc:spChg chg="add mod">
          <ac:chgData name="Marion Sudvarg" userId="2bb9b31b-5f3c-4f72-8e1f-41eb276ee9c6" providerId="ADAL" clId="{D10D8605-B7F8-4511-8A7E-A7E3B657287E}" dt="2023-03-31T19:41:21.194" v="8561" actId="1076"/>
          <ac:spMkLst>
            <pc:docMk/>
            <pc:sldMk cId="2871070348" sldId="272"/>
            <ac:spMk id="93" creationId="{6CE6BD74-50DC-CCA8-D3D7-CE4342CE5BF6}"/>
          </ac:spMkLst>
        </pc:spChg>
        <pc:spChg chg="add mod">
          <ac:chgData name="Marion Sudvarg" userId="2bb9b31b-5f3c-4f72-8e1f-41eb276ee9c6" providerId="ADAL" clId="{D10D8605-B7F8-4511-8A7E-A7E3B657287E}" dt="2023-03-31T19:41:19.412" v="8560" actId="1076"/>
          <ac:spMkLst>
            <pc:docMk/>
            <pc:sldMk cId="2871070348" sldId="272"/>
            <ac:spMk id="94" creationId="{2DBAE022-AAF1-2EB8-9CF2-D2F719CD5DEF}"/>
          </ac:spMkLst>
        </pc:spChg>
        <pc:spChg chg="add mod">
          <ac:chgData name="Marion Sudvarg" userId="2bb9b31b-5f3c-4f72-8e1f-41eb276ee9c6" providerId="ADAL" clId="{D10D8605-B7F8-4511-8A7E-A7E3B657287E}" dt="2023-03-31T19:45:40.363" v="8577" actId="1076"/>
          <ac:spMkLst>
            <pc:docMk/>
            <pc:sldMk cId="2871070348" sldId="272"/>
            <ac:spMk id="164" creationId="{408F4BB7-4497-E7DA-D9AB-9199F20A5957}"/>
          </ac:spMkLst>
        </pc:spChg>
        <pc:grpChg chg="add del mod">
          <ac:chgData name="Marion Sudvarg" userId="2bb9b31b-5f3c-4f72-8e1f-41eb276ee9c6" providerId="ADAL" clId="{D10D8605-B7F8-4511-8A7E-A7E3B657287E}" dt="2023-03-31T09:14:46.486" v="8216" actId="478"/>
          <ac:grpSpMkLst>
            <pc:docMk/>
            <pc:sldMk cId="2871070348" sldId="272"/>
            <ac:grpSpMk id="6" creationId="{0CA7BADE-72C6-49A0-1746-62512B323CB3}"/>
          </ac:grpSpMkLst>
        </pc:grpChg>
        <pc:grpChg chg="add del mod">
          <ac:chgData name="Marion Sudvarg" userId="2bb9b31b-5f3c-4f72-8e1f-41eb276ee9c6" providerId="ADAL" clId="{D10D8605-B7F8-4511-8A7E-A7E3B657287E}" dt="2023-03-31T09:14:55.790" v="8220" actId="478"/>
          <ac:grpSpMkLst>
            <pc:docMk/>
            <pc:sldMk cId="2871070348" sldId="272"/>
            <ac:grpSpMk id="37" creationId="{894885C3-F48D-DF78-4A3D-AB899CB11BB0}"/>
          </ac:grpSpMkLst>
        </pc:grpChg>
        <pc:grpChg chg="add del mod">
          <ac:chgData name="Marion Sudvarg" userId="2bb9b31b-5f3c-4f72-8e1f-41eb276ee9c6" providerId="ADAL" clId="{D10D8605-B7F8-4511-8A7E-A7E3B657287E}" dt="2023-03-31T09:14:54.349" v="8219" actId="478"/>
          <ac:grpSpMkLst>
            <pc:docMk/>
            <pc:sldMk cId="2871070348" sldId="272"/>
            <ac:grpSpMk id="68" creationId="{A75AD400-CD0C-6EB9-B554-9980B6E961F9}"/>
          </ac:grpSpMkLst>
        </pc:grpChg>
        <pc:cxnChg chg="mod">
          <ac:chgData name="Marion Sudvarg" userId="2bb9b31b-5f3c-4f72-8e1f-41eb276ee9c6" providerId="ADAL" clId="{D10D8605-B7F8-4511-8A7E-A7E3B657287E}" dt="2023-03-31T09:14:46.486" v="8216" actId="478"/>
          <ac:cxnSpMkLst>
            <pc:docMk/>
            <pc:sldMk cId="2871070348" sldId="272"/>
            <ac:cxnSpMk id="14" creationId="{20FE963E-EACA-0945-F0B3-8E9860783276}"/>
          </ac:cxnSpMkLst>
        </pc:cxnChg>
        <pc:cxnChg chg="mod">
          <ac:chgData name="Marion Sudvarg" userId="2bb9b31b-5f3c-4f72-8e1f-41eb276ee9c6" providerId="ADAL" clId="{D10D8605-B7F8-4511-8A7E-A7E3B657287E}" dt="2023-03-31T09:14:46.486" v="8216" actId="478"/>
          <ac:cxnSpMkLst>
            <pc:docMk/>
            <pc:sldMk cId="2871070348" sldId="272"/>
            <ac:cxnSpMk id="15" creationId="{0923DC9C-15F5-5681-CA64-08B58C2BADD3}"/>
          </ac:cxnSpMkLst>
        </pc:cxnChg>
        <pc:cxnChg chg="mod">
          <ac:chgData name="Marion Sudvarg" userId="2bb9b31b-5f3c-4f72-8e1f-41eb276ee9c6" providerId="ADAL" clId="{D10D8605-B7F8-4511-8A7E-A7E3B657287E}" dt="2023-03-31T09:14:46.486" v="8216" actId="478"/>
          <ac:cxnSpMkLst>
            <pc:docMk/>
            <pc:sldMk cId="2871070348" sldId="272"/>
            <ac:cxnSpMk id="16" creationId="{CA5B6A72-E4FC-9E71-85A3-B3314CD66C5B}"/>
          </ac:cxnSpMkLst>
        </pc:cxnChg>
        <pc:cxnChg chg="mod">
          <ac:chgData name="Marion Sudvarg" userId="2bb9b31b-5f3c-4f72-8e1f-41eb276ee9c6" providerId="ADAL" clId="{D10D8605-B7F8-4511-8A7E-A7E3B657287E}" dt="2023-03-31T09:14:46.486" v="8216" actId="478"/>
          <ac:cxnSpMkLst>
            <pc:docMk/>
            <pc:sldMk cId="2871070348" sldId="272"/>
            <ac:cxnSpMk id="17" creationId="{853DE3CD-B6D1-3460-8AB1-A49C346FDB23}"/>
          </ac:cxnSpMkLst>
        </pc:cxnChg>
        <pc:cxnChg chg="mod">
          <ac:chgData name="Marion Sudvarg" userId="2bb9b31b-5f3c-4f72-8e1f-41eb276ee9c6" providerId="ADAL" clId="{D10D8605-B7F8-4511-8A7E-A7E3B657287E}" dt="2023-03-31T09:14:46.486" v="8216" actId="478"/>
          <ac:cxnSpMkLst>
            <pc:docMk/>
            <pc:sldMk cId="2871070348" sldId="272"/>
            <ac:cxnSpMk id="18" creationId="{21EC2EBE-A3E4-40B9-1251-59095560972E}"/>
          </ac:cxnSpMkLst>
        </pc:cxnChg>
        <pc:cxnChg chg="mod">
          <ac:chgData name="Marion Sudvarg" userId="2bb9b31b-5f3c-4f72-8e1f-41eb276ee9c6" providerId="ADAL" clId="{D10D8605-B7F8-4511-8A7E-A7E3B657287E}" dt="2023-03-31T09:14:46.486" v="8216" actId="478"/>
          <ac:cxnSpMkLst>
            <pc:docMk/>
            <pc:sldMk cId="2871070348" sldId="272"/>
            <ac:cxnSpMk id="19" creationId="{6CBA2F07-2834-B196-9F57-EB3C04DE4ABD}"/>
          </ac:cxnSpMkLst>
        </pc:cxnChg>
        <pc:cxnChg chg="mod">
          <ac:chgData name="Marion Sudvarg" userId="2bb9b31b-5f3c-4f72-8e1f-41eb276ee9c6" providerId="ADAL" clId="{D10D8605-B7F8-4511-8A7E-A7E3B657287E}" dt="2023-03-31T09:14:46.486" v="8216" actId="478"/>
          <ac:cxnSpMkLst>
            <pc:docMk/>
            <pc:sldMk cId="2871070348" sldId="272"/>
            <ac:cxnSpMk id="24" creationId="{A20A1C5F-1D78-B450-0B18-85602A6A1EA3}"/>
          </ac:cxnSpMkLst>
        </pc:cxnChg>
        <pc:cxnChg chg="mod">
          <ac:chgData name="Marion Sudvarg" userId="2bb9b31b-5f3c-4f72-8e1f-41eb276ee9c6" providerId="ADAL" clId="{D10D8605-B7F8-4511-8A7E-A7E3B657287E}" dt="2023-03-31T09:14:46.486" v="8216" actId="478"/>
          <ac:cxnSpMkLst>
            <pc:docMk/>
            <pc:sldMk cId="2871070348" sldId="272"/>
            <ac:cxnSpMk id="25" creationId="{23F7E03A-084B-D751-01EC-A76E9A357968}"/>
          </ac:cxnSpMkLst>
        </pc:cxnChg>
        <pc:cxnChg chg="mod">
          <ac:chgData name="Marion Sudvarg" userId="2bb9b31b-5f3c-4f72-8e1f-41eb276ee9c6" providerId="ADAL" clId="{D10D8605-B7F8-4511-8A7E-A7E3B657287E}" dt="2023-03-31T09:14:46.486" v="8216" actId="478"/>
          <ac:cxnSpMkLst>
            <pc:docMk/>
            <pc:sldMk cId="2871070348" sldId="272"/>
            <ac:cxnSpMk id="26" creationId="{21BD7BA9-8814-0EF5-F681-58AD02B9D804}"/>
          </ac:cxnSpMkLst>
        </pc:cxnChg>
        <pc:cxnChg chg="mod">
          <ac:chgData name="Marion Sudvarg" userId="2bb9b31b-5f3c-4f72-8e1f-41eb276ee9c6" providerId="ADAL" clId="{D10D8605-B7F8-4511-8A7E-A7E3B657287E}" dt="2023-03-31T09:14:46.486" v="8216" actId="478"/>
          <ac:cxnSpMkLst>
            <pc:docMk/>
            <pc:sldMk cId="2871070348" sldId="272"/>
            <ac:cxnSpMk id="27" creationId="{3E5C1DC7-065B-6037-C3E5-4B9494F52452}"/>
          </ac:cxnSpMkLst>
        </pc:cxnChg>
        <pc:cxnChg chg="mod">
          <ac:chgData name="Marion Sudvarg" userId="2bb9b31b-5f3c-4f72-8e1f-41eb276ee9c6" providerId="ADAL" clId="{D10D8605-B7F8-4511-8A7E-A7E3B657287E}" dt="2023-03-31T09:14:46.486" v="8216" actId="478"/>
          <ac:cxnSpMkLst>
            <pc:docMk/>
            <pc:sldMk cId="2871070348" sldId="272"/>
            <ac:cxnSpMk id="28" creationId="{DA0E8DE4-1323-36E9-917F-342325498EF6}"/>
          </ac:cxnSpMkLst>
        </pc:cxnChg>
        <pc:cxnChg chg="mod">
          <ac:chgData name="Marion Sudvarg" userId="2bb9b31b-5f3c-4f72-8e1f-41eb276ee9c6" providerId="ADAL" clId="{D10D8605-B7F8-4511-8A7E-A7E3B657287E}" dt="2023-03-31T09:14:46.486" v="8216" actId="478"/>
          <ac:cxnSpMkLst>
            <pc:docMk/>
            <pc:sldMk cId="2871070348" sldId="272"/>
            <ac:cxnSpMk id="30" creationId="{2E030D27-C5C2-0317-FEAB-4AF0D1B83270}"/>
          </ac:cxnSpMkLst>
        </pc:cxnChg>
        <pc:cxnChg chg="mod">
          <ac:chgData name="Marion Sudvarg" userId="2bb9b31b-5f3c-4f72-8e1f-41eb276ee9c6" providerId="ADAL" clId="{D10D8605-B7F8-4511-8A7E-A7E3B657287E}" dt="2023-03-31T09:14:46.486" v="8216" actId="478"/>
          <ac:cxnSpMkLst>
            <pc:docMk/>
            <pc:sldMk cId="2871070348" sldId="272"/>
            <ac:cxnSpMk id="31" creationId="{75C2336E-A363-7513-801F-E04108D5870A}"/>
          </ac:cxnSpMkLst>
        </pc:cxnChg>
        <pc:cxnChg chg="mod">
          <ac:chgData name="Marion Sudvarg" userId="2bb9b31b-5f3c-4f72-8e1f-41eb276ee9c6" providerId="ADAL" clId="{D10D8605-B7F8-4511-8A7E-A7E3B657287E}" dt="2023-03-31T09:14:46.486" v="8216" actId="478"/>
          <ac:cxnSpMkLst>
            <pc:docMk/>
            <pc:sldMk cId="2871070348" sldId="272"/>
            <ac:cxnSpMk id="33" creationId="{41E393F4-2CD1-A382-C575-6BE080F71937}"/>
          </ac:cxnSpMkLst>
        </pc:cxnChg>
        <pc:cxnChg chg="mod">
          <ac:chgData name="Marion Sudvarg" userId="2bb9b31b-5f3c-4f72-8e1f-41eb276ee9c6" providerId="ADAL" clId="{D10D8605-B7F8-4511-8A7E-A7E3B657287E}" dt="2023-03-31T09:14:46.486" v="8216" actId="478"/>
          <ac:cxnSpMkLst>
            <pc:docMk/>
            <pc:sldMk cId="2871070348" sldId="272"/>
            <ac:cxnSpMk id="34" creationId="{C0C3538B-710E-0456-1A6F-8286F7A98D90}"/>
          </ac:cxnSpMkLst>
        </pc:cxnChg>
        <pc:cxnChg chg="mod">
          <ac:chgData name="Marion Sudvarg" userId="2bb9b31b-5f3c-4f72-8e1f-41eb276ee9c6" providerId="ADAL" clId="{D10D8605-B7F8-4511-8A7E-A7E3B657287E}" dt="2023-03-31T09:14:46.486" v="8216" actId="478"/>
          <ac:cxnSpMkLst>
            <pc:docMk/>
            <pc:sldMk cId="2871070348" sldId="272"/>
            <ac:cxnSpMk id="35" creationId="{6516DB2E-4033-808E-5705-B32F3676C08A}"/>
          </ac:cxnSpMkLst>
        </pc:cxnChg>
        <pc:cxnChg chg="mod">
          <ac:chgData name="Marion Sudvarg" userId="2bb9b31b-5f3c-4f72-8e1f-41eb276ee9c6" providerId="ADAL" clId="{D10D8605-B7F8-4511-8A7E-A7E3B657287E}" dt="2023-03-31T09:14:55.790" v="8220" actId="478"/>
          <ac:cxnSpMkLst>
            <pc:docMk/>
            <pc:sldMk cId="2871070348" sldId="272"/>
            <ac:cxnSpMk id="45" creationId="{D8D497A9-D95F-4B3E-39AC-B968169C738E}"/>
          </ac:cxnSpMkLst>
        </pc:cxnChg>
        <pc:cxnChg chg="mod">
          <ac:chgData name="Marion Sudvarg" userId="2bb9b31b-5f3c-4f72-8e1f-41eb276ee9c6" providerId="ADAL" clId="{D10D8605-B7F8-4511-8A7E-A7E3B657287E}" dt="2023-03-31T09:14:55.790" v="8220" actId="478"/>
          <ac:cxnSpMkLst>
            <pc:docMk/>
            <pc:sldMk cId="2871070348" sldId="272"/>
            <ac:cxnSpMk id="46" creationId="{9330B7DE-786A-3A4B-363A-31EFC64830DE}"/>
          </ac:cxnSpMkLst>
        </pc:cxnChg>
        <pc:cxnChg chg="mod">
          <ac:chgData name="Marion Sudvarg" userId="2bb9b31b-5f3c-4f72-8e1f-41eb276ee9c6" providerId="ADAL" clId="{D10D8605-B7F8-4511-8A7E-A7E3B657287E}" dt="2023-03-31T09:14:55.790" v="8220" actId="478"/>
          <ac:cxnSpMkLst>
            <pc:docMk/>
            <pc:sldMk cId="2871070348" sldId="272"/>
            <ac:cxnSpMk id="47" creationId="{7F84580F-575F-1B53-C0CC-03DC8F5E1EC2}"/>
          </ac:cxnSpMkLst>
        </pc:cxnChg>
        <pc:cxnChg chg="mod">
          <ac:chgData name="Marion Sudvarg" userId="2bb9b31b-5f3c-4f72-8e1f-41eb276ee9c6" providerId="ADAL" clId="{D10D8605-B7F8-4511-8A7E-A7E3B657287E}" dt="2023-03-31T09:14:55.790" v="8220" actId="478"/>
          <ac:cxnSpMkLst>
            <pc:docMk/>
            <pc:sldMk cId="2871070348" sldId="272"/>
            <ac:cxnSpMk id="48" creationId="{CCBDCFDD-C1F7-DC68-B139-B3D615BFE1D8}"/>
          </ac:cxnSpMkLst>
        </pc:cxnChg>
        <pc:cxnChg chg="mod">
          <ac:chgData name="Marion Sudvarg" userId="2bb9b31b-5f3c-4f72-8e1f-41eb276ee9c6" providerId="ADAL" clId="{D10D8605-B7F8-4511-8A7E-A7E3B657287E}" dt="2023-03-31T09:14:55.790" v="8220" actId="478"/>
          <ac:cxnSpMkLst>
            <pc:docMk/>
            <pc:sldMk cId="2871070348" sldId="272"/>
            <ac:cxnSpMk id="49" creationId="{208D78B3-884F-4141-C7F9-3B066B49FAD8}"/>
          </ac:cxnSpMkLst>
        </pc:cxnChg>
        <pc:cxnChg chg="mod">
          <ac:chgData name="Marion Sudvarg" userId="2bb9b31b-5f3c-4f72-8e1f-41eb276ee9c6" providerId="ADAL" clId="{D10D8605-B7F8-4511-8A7E-A7E3B657287E}" dt="2023-03-31T09:14:55.790" v="8220" actId="478"/>
          <ac:cxnSpMkLst>
            <pc:docMk/>
            <pc:sldMk cId="2871070348" sldId="272"/>
            <ac:cxnSpMk id="50" creationId="{3AAAF54A-A8A6-A28F-590A-2AD8E1C17AE0}"/>
          </ac:cxnSpMkLst>
        </pc:cxnChg>
        <pc:cxnChg chg="mod">
          <ac:chgData name="Marion Sudvarg" userId="2bb9b31b-5f3c-4f72-8e1f-41eb276ee9c6" providerId="ADAL" clId="{D10D8605-B7F8-4511-8A7E-A7E3B657287E}" dt="2023-03-31T09:14:55.790" v="8220" actId="478"/>
          <ac:cxnSpMkLst>
            <pc:docMk/>
            <pc:sldMk cId="2871070348" sldId="272"/>
            <ac:cxnSpMk id="55" creationId="{E6DEF1CB-5550-F3C4-E267-3C8163279B38}"/>
          </ac:cxnSpMkLst>
        </pc:cxnChg>
        <pc:cxnChg chg="mod">
          <ac:chgData name="Marion Sudvarg" userId="2bb9b31b-5f3c-4f72-8e1f-41eb276ee9c6" providerId="ADAL" clId="{D10D8605-B7F8-4511-8A7E-A7E3B657287E}" dt="2023-03-31T09:14:55.790" v="8220" actId="478"/>
          <ac:cxnSpMkLst>
            <pc:docMk/>
            <pc:sldMk cId="2871070348" sldId="272"/>
            <ac:cxnSpMk id="56" creationId="{BDBDFD59-DEFE-3420-B54D-38B8EFC50B90}"/>
          </ac:cxnSpMkLst>
        </pc:cxnChg>
        <pc:cxnChg chg="mod">
          <ac:chgData name="Marion Sudvarg" userId="2bb9b31b-5f3c-4f72-8e1f-41eb276ee9c6" providerId="ADAL" clId="{D10D8605-B7F8-4511-8A7E-A7E3B657287E}" dt="2023-03-31T09:14:55.790" v="8220" actId="478"/>
          <ac:cxnSpMkLst>
            <pc:docMk/>
            <pc:sldMk cId="2871070348" sldId="272"/>
            <ac:cxnSpMk id="57" creationId="{D307A532-938E-6278-381E-81C29DA36A45}"/>
          </ac:cxnSpMkLst>
        </pc:cxnChg>
        <pc:cxnChg chg="mod">
          <ac:chgData name="Marion Sudvarg" userId="2bb9b31b-5f3c-4f72-8e1f-41eb276ee9c6" providerId="ADAL" clId="{D10D8605-B7F8-4511-8A7E-A7E3B657287E}" dt="2023-03-31T09:14:55.790" v="8220" actId="478"/>
          <ac:cxnSpMkLst>
            <pc:docMk/>
            <pc:sldMk cId="2871070348" sldId="272"/>
            <ac:cxnSpMk id="58" creationId="{F4E22E55-42F1-E38A-DE80-5770B5AE01E8}"/>
          </ac:cxnSpMkLst>
        </pc:cxnChg>
        <pc:cxnChg chg="mod">
          <ac:chgData name="Marion Sudvarg" userId="2bb9b31b-5f3c-4f72-8e1f-41eb276ee9c6" providerId="ADAL" clId="{D10D8605-B7F8-4511-8A7E-A7E3B657287E}" dt="2023-03-31T09:14:55.790" v="8220" actId="478"/>
          <ac:cxnSpMkLst>
            <pc:docMk/>
            <pc:sldMk cId="2871070348" sldId="272"/>
            <ac:cxnSpMk id="59" creationId="{2A933787-6F78-51E5-F38E-C9F33C13EE4F}"/>
          </ac:cxnSpMkLst>
        </pc:cxnChg>
        <pc:cxnChg chg="mod">
          <ac:chgData name="Marion Sudvarg" userId="2bb9b31b-5f3c-4f72-8e1f-41eb276ee9c6" providerId="ADAL" clId="{D10D8605-B7F8-4511-8A7E-A7E3B657287E}" dt="2023-03-31T09:14:55.790" v="8220" actId="478"/>
          <ac:cxnSpMkLst>
            <pc:docMk/>
            <pc:sldMk cId="2871070348" sldId="272"/>
            <ac:cxnSpMk id="61" creationId="{6E1AA54F-74A2-8DEE-6F3C-28B471E36033}"/>
          </ac:cxnSpMkLst>
        </pc:cxnChg>
        <pc:cxnChg chg="mod">
          <ac:chgData name="Marion Sudvarg" userId="2bb9b31b-5f3c-4f72-8e1f-41eb276ee9c6" providerId="ADAL" clId="{D10D8605-B7F8-4511-8A7E-A7E3B657287E}" dt="2023-03-31T09:14:55.790" v="8220" actId="478"/>
          <ac:cxnSpMkLst>
            <pc:docMk/>
            <pc:sldMk cId="2871070348" sldId="272"/>
            <ac:cxnSpMk id="62" creationId="{54A126A2-7D41-9556-A1B1-AB9E4B771D17}"/>
          </ac:cxnSpMkLst>
        </pc:cxnChg>
        <pc:cxnChg chg="mod">
          <ac:chgData name="Marion Sudvarg" userId="2bb9b31b-5f3c-4f72-8e1f-41eb276ee9c6" providerId="ADAL" clId="{D10D8605-B7F8-4511-8A7E-A7E3B657287E}" dt="2023-03-31T09:14:55.790" v="8220" actId="478"/>
          <ac:cxnSpMkLst>
            <pc:docMk/>
            <pc:sldMk cId="2871070348" sldId="272"/>
            <ac:cxnSpMk id="64" creationId="{C1EBA36E-6FEC-A2B9-E278-EEB773A56B82}"/>
          </ac:cxnSpMkLst>
        </pc:cxnChg>
        <pc:cxnChg chg="mod">
          <ac:chgData name="Marion Sudvarg" userId="2bb9b31b-5f3c-4f72-8e1f-41eb276ee9c6" providerId="ADAL" clId="{D10D8605-B7F8-4511-8A7E-A7E3B657287E}" dt="2023-03-31T09:14:55.790" v="8220" actId="478"/>
          <ac:cxnSpMkLst>
            <pc:docMk/>
            <pc:sldMk cId="2871070348" sldId="272"/>
            <ac:cxnSpMk id="65" creationId="{00DAC2A5-4C5D-6F2C-09A8-EC2386799C6C}"/>
          </ac:cxnSpMkLst>
        </pc:cxnChg>
        <pc:cxnChg chg="mod">
          <ac:chgData name="Marion Sudvarg" userId="2bb9b31b-5f3c-4f72-8e1f-41eb276ee9c6" providerId="ADAL" clId="{D10D8605-B7F8-4511-8A7E-A7E3B657287E}" dt="2023-03-31T09:14:55.790" v="8220" actId="478"/>
          <ac:cxnSpMkLst>
            <pc:docMk/>
            <pc:sldMk cId="2871070348" sldId="272"/>
            <ac:cxnSpMk id="66" creationId="{DA2AAC32-9AEC-CEA8-88A2-CC08DB92FA74}"/>
          </ac:cxnSpMkLst>
        </pc:cxnChg>
        <pc:cxnChg chg="add mod">
          <ac:chgData name="Marion Sudvarg" userId="2bb9b31b-5f3c-4f72-8e1f-41eb276ee9c6" providerId="ADAL" clId="{D10D8605-B7F8-4511-8A7E-A7E3B657287E}" dt="2023-03-31T19:40:23.329" v="8540" actId="1076"/>
          <ac:cxnSpMkLst>
            <pc:docMk/>
            <pc:sldMk cId="2871070348" sldId="272"/>
            <ac:cxnSpMk id="96" creationId="{C93F01D7-704F-8FD9-306D-C11DAC6D9025}"/>
          </ac:cxnSpMkLst>
        </pc:cxnChg>
        <pc:cxnChg chg="add">
          <ac:chgData name="Marion Sudvarg" userId="2bb9b31b-5f3c-4f72-8e1f-41eb276ee9c6" providerId="ADAL" clId="{D10D8605-B7F8-4511-8A7E-A7E3B657287E}" dt="2023-03-31T19:38:01.789" v="8523" actId="11529"/>
          <ac:cxnSpMkLst>
            <pc:docMk/>
            <pc:sldMk cId="2871070348" sldId="272"/>
            <ac:cxnSpMk id="98" creationId="{DB553EC7-AC39-44CA-9398-57AB50FCFA3C}"/>
          </ac:cxnSpMkLst>
        </pc:cxnChg>
        <pc:cxnChg chg="add">
          <ac:chgData name="Marion Sudvarg" userId="2bb9b31b-5f3c-4f72-8e1f-41eb276ee9c6" providerId="ADAL" clId="{D10D8605-B7F8-4511-8A7E-A7E3B657287E}" dt="2023-03-31T19:38:03.749" v="8524" actId="11529"/>
          <ac:cxnSpMkLst>
            <pc:docMk/>
            <pc:sldMk cId="2871070348" sldId="272"/>
            <ac:cxnSpMk id="100" creationId="{39DDB13A-6DD4-9646-70A5-482306BDF4B0}"/>
          </ac:cxnSpMkLst>
        </pc:cxnChg>
        <pc:cxnChg chg="add mod">
          <ac:chgData name="Marion Sudvarg" userId="2bb9b31b-5f3c-4f72-8e1f-41eb276ee9c6" providerId="ADAL" clId="{D10D8605-B7F8-4511-8A7E-A7E3B657287E}" dt="2023-03-31T19:40:23.329" v="8540" actId="1076"/>
          <ac:cxnSpMkLst>
            <pc:docMk/>
            <pc:sldMk cId="2871070348" sldId="272"/>
            <ac:cxnSpMk id="102" creationId="{703BC783-AA25-AB6D-887E-46EE5C2D04D4}"/>
          </ac:cxnSpMkLst>
        </pc:cxnChg>
        <pc:cxnChg chg="add mod">
          <ac:chgData name="Marion Sudvarg" userId="2bb9b31b-5f3c-4f72-8e1f-41eb276ee9c6" providerId="ADAL" clId="{D10D8605-B7F8-4511-8A7E-A7E3B657287E}" dt="2023-03-31T19:40:26.571" v="8541" actId="1076"/>
          <ac:cxnSpMkLst>
            <pc:docMk/>
            <pc:sldMk cId="2871070348" sldId="272"/>
            <ac:cxnSpMk id="104" creationId="{F8C58364-F832-1149-5BDD-2687C135B36D}"/>
          </ac:cxnSpMkLst>
        </pc:cxnChg>
        <pc:cxnChg chg="add mod">
          <ac:chgData name="Marion Sudvarg" userId="2bb9b31b-5f3c-4f72-8e1f-41eb276ee9c6" providerId="ADAL" clId="{D10D8605-B7F8-4511-8A7E-A7E3B657287E}" dt="2023-03-31T19:40:54.795" v="8552" actId="14100"/>
          <ac:cxnSpMkLst>
            <pc:docMk/>
            <pc:sldMk cId="2871070348" sldId="272"/>
            <ac:cxnSpMk id="106" creationId="{F9034E8D-9103-81AF-1C91-AADDA7684214}"/>
          </ac:cxnSpMkLst>
        </pc:cxnChg>
        <pc:cxnChg chg="add mod">
          <ac:chgData name="Marion Sudvarg" userId="2bb9b31b-5f3c-4f72-8e1f-41eb276ee9c6" providerId="ADAL" clId="{D10D8605-B7F8-4511-8A7E-A7E3B657287E}" dt="2023-03-31T19:40:58.300" v="8553" actId="1076"/>
          <ac:cxnSpMkLst>
            <pc:docMk/>
            <pc:sldMk cId="2871070348" sldId="272"/>
            <ac:cxnSpMk id="108" creationId="{80C85E73-DFD9-56E8-1714-60EAC5765922}"/>
          </ac:cxnSpMkLst>
        </pc:cxnChg>
        <pc:cxnChg chg="add mod">
          <ac:chgData name="Marion Sudvarg" userId="2bb9b31b-5f3c-4f72-8e1f-41eb276ee9c6" providerId="ADAL" clId="{D10D8605-B7F8-4511-8A7E-A7E3B657287E}" dt="2023-03-31T19:41:21.194" v="8561" actId="1076"/>
          <ac:cxnSpMkLst>
            <pc:docMk/>
            <pc:sldMk cId="2871070348" sldId="272"/>
            <ac:cxnSpMk id="110" creationId="{69538416-2ACF-AA34-00F3-83F42D49788D}"/>
          </ac:cxnSpMkLst>
        </pc:cxnChg>
        <pc:cxnChg chg="add mod">
          <ac:chgData name="Marion Sudvarg" userId="2bb9b31b-5f3c-4f72-8e1f-41eb276ee9c6" providerId="ADAL" clId="{D10D8605-B7F8-4511-8A7E-A7E3B657287E}" dt="2023-03-31T19:41:21.194" v="8561" actId="1076"/>
          <ac:cxnSpMkLst>
            <pc:docMk/>
            <pc:sldMk cId="2871070348" sldId="272"/>
            <ac:cxnSpMk id="112" creationId="{32FB7C91-97AD-97AF-03DB-28FE67E7E844}"/>
          </ac:cxnSpMkLst>
        </pc:cxnChg>
        <pc:cxnChg chg="add">
          <ac:chgData name="Marion Sudvarg" userId="2bb9b31b-5f3c-4f72-8e1f-41eb276ee9c6" providerId="ADAL" clId="{D10D8605-B7F8-4511-8A7E-A7E3B657287E}" dt="2023-03-31T19:38:47.148" v="8531" actId="11529"/>
          <ac:cxnSpMkLst>
            <pc:docMk/>
            <pc:sldMk cId="2871070348" sldId="272"/>
            <ac:cxnSpMk id="114" creationId="{B16CAAF6-21BC-EF55-4E98-7A2FDA409E73}"/>
          </ac:cxnSpMkLst>
        </pc:cxnChg>
        <pc:cxnChg chg="add">
          <ac:chgData name="Marion Sudvarg" userId="2bb9b31b-5f3c-4f72-8e1f-41eb276ee9c6" providerId="ADAL" clId="{D10D8605-B7F8-4511-8A7E-A7E3B657287E}" dt="2023-03-31T19:38:54.901" v="8532" actId="11529"/>
          <ac:cxnSpMkLst>
            <pc:docMk/>
            <pc:sldMk cId="2871070348" sldId="272"/>
            <ac:cxnSpMk id="116" creationId="{D903E6F6-6D56-7860-9A31-609A21A8472A}"/>
          </ac:cxnSpMkLst>
        </pc:cxnChg>
        <pc:cxnChg chg="add mod">
          <ac:chgData name="Marion Sudvarg" userId="2bb9b31b-5f3c-4f72-8e1f-41eb276ee9c6" providerId="ADAL" clId="{D10D8605-B7F8-4511-8A7E-A7E3B657287E}" dt="2023-03-31T19:41:19.412" v="8560" actId="1076"/>
          <ac:cxnSpMkLst>
            <pc:docMk/>
            <pc:sldMk cId="2871070348" sldId="272"/>
            <ac:cxnSpMk id="118" creationId="{EB4D9437-06E3-88FF-99E8-70C6A0BA3098}"/>
          </ac:cxnSpMkLst>
        </pc:cxnChg>
        <pc:cxnChg chg="add">
          <ac:chgData name="Marion Sudvarg" userId="2bb9b31b-5f3c-4f72-8e1f-41eb276ee9c6" providerId="ADAL" clId="{D10D8605-B7F8-4511-8A7E-A7E3B657287E}" dt="2023-03-31T19:39:05.620" v="8534" actId="11529"/>
          <ac:cxnSpMkLst>
            <pc:docMk/>
            <pc:sldMk cId="2871070348" sldId="272"/>
            <ac:cxnSpMk id="120" creationId="{4769F387-5A25-9EE1-5D70-4A7ADD31BB22}"/>
          </ac:cxnSpMkLst>
        </pc:cxnChg>
        <pc:cxnChg chg="add mod">
          <ac:chgData name="Marion Sudvarg" userId="2bb9b31b-5f3c-4f72-8e1f-41eb276ee9c6" providerId="ADAL" clId="{D10D8605-B7F8-4511-8A7E-A7E3B657287E}" dt="2023-03-31T19:41:06.704" v="8556" actId="1076"/>
          <ac:cxnSpMkLst>
            <pc:docMk/>
            <pc:sldMk cId="2871070348" sldId="272"/>
            <ac:cxnSpMk id="122" creationId="{AA6D29A9-8228-F374-487D-A86704AACF44}"/>
          </ac:cxnSpMkLst>
        </pc:cxnChg>
        <pc:cxnChg chg="add mod">
          <ac:chgData name="Marion Sudvarg" userId="2bb9b31b-5f3c-4f72-8e1f-41eb276ee9c6" providerId="ADAL" clId="{D10D8605-B7F8-4511-8A7E-A7E3B657287E}" dt="2023-03-31T19:41:21.194" v="8561" actId="1076"/>
          <ac:cxnSpMkLst>
            <pc:docMk/>
            <pc:sldMk cId="2871070348" sldId="272"/>
            <ac:cxnSpMk id="124" creationId="{C2E178D9-A4C4-B485-A9D8-2A9D5A79B934}"/>
          </ac:cxnSpMkLst>
        </pc:cxnChg>
        <pc:cxnChg chg="add">
          <ac:chgData name="Marion Sudvarg" userId="2bb9b31b-5f3c-4f72-8e1f-41eb276ee9c6" providerId="ADAL" clId="{D10D8605-B7F8-4511-8A7E-A7E3B657287E}" dt="2023-03-31T19:41:36.714" v="8562" actId="11529"/>
          <ac:cxnSpMkLst>
            <pc:docMk/>
            <pc:sldMk cId="2871070348" sldId="272"/>
            <ac:cxnSpMk id="163" creationId="{B8C1E16B-1858-6F4C-8EF8-E926D2A3A7E7}"/>
          </ac:cxnSpMkLst>
        </pc:cxnChg>
      </pc:sldChg>
      <pc:sldChg chg="del">
        <pc:chgData name="Marion Sudvarg" userId="2bb9b31b-5f3c-4f72-8e1f-41eb276ee9c6" providerId="ADAL" clId="{D10D8605-B7F8-4511-8A7E-A7E3B657287E}" dt="2023-03-30T08:06:24.106" v="16" actId="47"/>
        <pc:sldMkLst>
          <pc:docMk/>
          <pc:sldMk cId="1327718651" sldId="273"/>
        </pc:sldMkLst>
      </pc:sldChg>
      <pc:sldChg chg="addSp modSp new mod modAnim">
        <pc:chgData name="Marion Sudvarg" userId="2bb9b31b-5f3c-4f72-8e1f-41eb276ee9c6" providerId="ADAL" clId="{D10D8605-B7F8-4511-8A7E-A7E3B657287E}" dt="2023-04-01T08:41:39.355" v="11524"/>
        <pc:sldMkLst>
          <pc:docMk/>
          <pc:sldMk cId="2823635374" sldId="273"/>
        </pc:sldMkLst>
        <pc:spChg chg="mod">
          <ac:chgData name="Marion Sudvarg" userId="2bb9b31b-5f3c-4f72-8e1f-41eb276ee9c6" providerId="ADAL" clId="{D10D8605-B7F8-4511-8A7E-A7E3B657287E}" dt="2023-03-31T09:10:36.567" v="8137" actId="1076"/>
          <ac:spMkLst>
            <pc:docMk/>
            <pc:sldMk cId="2823635374" sldId="273"/>
            <ac:spMk id="2" creationId="{B7EDFD3A-CC36-E0DC-4B45-E312C43E756A}"/>
          </ac:spMkLst>
        </pc:spChg>
        <pc:spChg chg="mod">
          <ac:chgData name="Marion Sudvarg" userId="2bb9b31b-5f3c-4f72-8e1f-41eb276ee9c6" providerId="ADAL" clId="{D10D8605-B7F8-4511-8A7E-A7E3B657287E}" dt="2023-04-01T08:41:21.606" v="11513" actId="1035"/>
          <ac:spMkLst>
            <pc:docMk/>
            <pc:sldMk cId="2823635374" sldId="273"/>
            <ac:spMk id="3" creationId="{7F86FA44-3C19-B96B-EC04-F5CD151DF72B}"/>
          </ac:spMkLst>
        </pc:spChg>
        <pc:spChg chg="add mod">
          <ac:chgData name="Marion Sudvarg" userId="2bb9b31b-5f3c-4f72-8e1f-41eb276ee9c6" providerId="ADAL" clId="{D10D8605-B7F8-4511-8A7E-A7E3B657287E}" dt="2023-04-01T08:41:21.606" v="11513" actId="1035"/>
          <ac:spMkLst>
            <pc:docMk/>
            <pc:sldMk cId="2823635374" sldId="273"/>
            <ac:spMk id="8" creationId="{691FE5E4-885A-730A-3DE3-B50D1C6F6B9D}"/>
          </ac:spMkLst>
        </pc:spChg>
        <pc:spChg chg="add mod">
          <ac:chgData name="Marion Sudvarg" userId="2bb9b31b-5f3c-4f72-8e1f-41eb276ee9c6" providerId="ADAL" clId="{D10D8605-B7F8-4511-8A7E-A7E3B657287E}" dt="2023-04-01T08:41:21.606" v="11513" actId="1035"/>
          <ac:spMkLst>
            <pc:docMk/>
            <pc:sldMk cId="2823635374" sldId="273"/>
            <ac:spMk id="9" creationId="{3A4ED544-A527-19E5-A28B-FC7B613DEB27}"/>
          </ac:spMkLst>
        </pc:spChg>
        <pc:spChg chg="add mod">
          <ac:chgData name="Marion Sudvarg" userId="2bb9b31b-5f3c-4f72-8e1f-41eb276ee9c6" providerId="ADAL" clId="{D10D8605-B7F8-4511-8A7E-A7E3B657287E}" dt="2023-04-01T08:41:21.606" v="11513" actId="1035"/>
          <ac:spMkLst>
            <pc:docMk/>
            <pc:sldMk cId="2823635374" sldId="273"/>
            <ac:spMk id="10" creationId="{752DD1D4-77BB-22DD-47B6-29062E9F2B32}"/>
          </ac:spMkLst>
        </pc:spChg>
        <pc:spChg chg="add mod">
          <ac:chgData name="Marion Sudvarg" userId="2bb9b31b-5f3c-4f72-8e1f-41eb276ee9c6" providerId="ADAL" clId="{D10D8605-B7F8-4511-8A7E-A7E3B657287E}" dt="2023-04-01T08:41:29.534" v="11521" actId="1035"/>
          <ac:spMkLst>
            <pc:docMk/>
            <pc:sldMk cId="2823635374" sldId="273"/>
            <ac:spMk id="12" creationId="{A789CECC-EBFD-602D-C14D-22ABA997E730}"/>
          </ac:spMkLst>
        </pc:spChg>
        <pc:picChg chg="add mod">
          <ac:chgData name="Marion Sudvarg" userId="2bb9b31b-5f3c-4f72-8e1f-41eb276ee9c6" providerId="ADAL" clId="{D10D8605-B7F8-4511-8A7E-A7E3B657287E}" dt="2023-04-01T08:41:21.606" v="11513" actId="1035"/>
          <ac:picMkLst>
            <pc:docMk/>
            <pc:sldMk cId="2823635374" sldId="273"/>
            <ac:picMk id="7" creationId="{44267D79-9EA7-306B-E397-891BA88A1335}"/>
          </ac:picMkLst>
        </pc:picChg>
      </pc:sldChg>
      <pc:sldChg chg="modSp new add del mod ord modShow">
        <pc:chgData name="Marion Sudvarg" userId="2bb9b31b-5f3c-4f72-8e1f-41eb276ee9c6" providerId="ADAL" clId="{D10D8605-B7F8-4511-8A7E-A7E3B657287E}" dt="2023-04-02T14:59:32.798" v="25205" actId="729"/>
        <pc:sldMkLst>
          <pc:docMk/>
          <pc:sldMk cId="2725512780" sldId="274"/>
        </pc:sldMkLst>
        <pc:spChg chg="mod">
          <ac:chgData name="Marion Sudvarg" userId="2bb9b31b-5f3c-4f72-8e1f-41eb276ee9c6" providerId="ADAL" clId="{D10D8605-B7F8-4511-8A7E-A7E3B657287E}" dt="2023-04-02T14:49:31.097" v="25000" actId="20577"/>
          <ac:spMkLst>
            <pc:docMk/>
            <pc:sldMk cId="2725512780" sldId="274"/>
            <ac:spMk id="2" creationId="{0BA6AC9E-A6E3-6609-72FC-59A7293272AD}"/>
          </ac:spMkLst>
        </pc:spChg>
        <pc:spChg chg="mod">
          <ac:chgData name="Marion Sudvarg" userId="2bb9b31b-5f3c-4f72-8e1f-41eb276ee9c6" providerId="ADAL" clId="{D10D8605-B7F8-4511-8A7E-A7E3B657287E}" dt="2023-04-02T14:50:35.868" v="25134" actId="20577"/>
          <ac:spMkLst>
            <pc:docMk/>
            <pc:sldMk cId="2725512780" sldId="274"/>
            <ac:spMk id="3" creationId="{DADDA49A-B594-7221-0BE9-C71675B1D588}"/>
          </ac:spMkLst>
        </pc:spChg>
      </pc:sldChg>
      <pc:sldChg chg="del">
        <pc:chgData name="Marion Sudvarg" userId="2bb9b31b-5f3c-4f72-8e1f-41eb276ee9c6" providerId="ADAL" clId="{D10D8605-B7F8-4511-8A7E-A7E3B657287E}" dt="2023-03-30T08:06:24.106" v="16" actId="47"/>
        <pc:sldMkLst>
          <pc:docMk/>
          <pc:sldMk cId="970771294" sldId="275"/>
        </pc:sldMkLst>
      </pc:sldChg>
      <pc:sldChg chg="new del">
        <pc:chgData name="Marion Sudvarg" userId="2bb9b31b-5f3c-4f72-8e1f-41eb276ee9c6" providerId="ADAL" clId="{D10D8605-B7F8-4511-8A7E-A7E3B657287E}" dt="2023-03-31T09:17:03.913" v="8223" actId="47"/>
        <pc:sldMkLst>
          <pc:docMk/>
          <pc:sldMk cId="1468013948" sldId="275"/>
        </pc:sldMkLst>
      </pc:sldChg>
      <pc:sldChg chg="modSp add del mod">
        <pc:chgData name="Marion Sudvarg" userId="2bb9b31b-5f3c-4f72-8e1f-41eb276ee9c6" providerId="ADAL" clId="{D10D8605-B7F8-4511-8A7E-A7E3B657287E}" dt="2023-04-01T10:08:22.084" v="14212" actId="47"/>
        <pc:sldMkLst>
          <pc:docMk/>
          <pc:sldMk cId="2758880111" sldId="275"/>
        </pc:sldMkLst>
        <pc:spChg chg="mod">
          <ac:chgData name="Marion Sudvarg" userId="2bb9b31b-5f3c-4f72-8e1f-41eb276ee9c6" providerId="ADAL" clId="{D10D8605-B7F8-4511-8A7E-A7E3B657287E}" dt="2023-03-31T09:17:19.561" v="8255" actId="20577"/>
          <ac:spMkLst>
            <pc:docMk/>
            <pc:sldMk cId="2758880111" sldId="275"/>
            <ac:spMk id="2" creationId="{F767B624-4A07-CB88-5C7E-197028797D38}"/>
          </ac:spMkLst>
        </pc:spChg>
      </pc:sldChg>
      <pc:sldChg chg="addSp delSp modSp new mod modAnim">
        <pc:chgData name="Marion Sudvarg" userId="2bb9b31b-5f3c-4f72-8e1f-41eb276ee9c6" providerId="ADAL" clId="{D10D8605-B7F8-4511-8A7E-A7E3B657287E}" dt="2023-04-04T21:23:05.285" v="25254" actId="14100"/>
        <pc:sldMkLst>
          <pc:docMk/>
          <pc:sldMk cId="280336977" sldId="276"/>
        </pc:sldMkLst>
        <pc:spChg chg="mod">
          <ac:chgData name="Marion Sudvarg" userId="2bb9b31b-5f3c-4f72-8e1f-41eb276ee9c6" providerId="ADAL" clId="{D10D8605-B7F8-4511-8A7E-A7E3B657287E}" dt="2023-04-01T07:20:23" v="9452" actId="20577"/>
          <ac:spMkLst>
            <pc:docMk/>
            <pc:sldMk cId="280336977" sldId="276"/>
            <ac:spMk id="2" creationId="{1BB0A865-6865-31DF-5256-5389CBCD8D61}"/>
          </ac:spMkLst>
        </pc:spChg>
        <pc:spChg chg="mod">
          <ac:chgData name="Marion Sudvarg" userId="2bb9b31b-5f3c-4f72-8e1f-41eb276ee9c6" providerId="ADAL" clId="{D10D8605-B7F8-4511-8A7E-A7E3B657287E}" dt="2023-04-04T21:21:41.290" v="25251" actId="20577"/>
          <ac:spMkLst>
            <pc:docMk/>
            <pc:sldMk cId="280336977" sldId="276"/>
            <ac:spMk id="3" creationId="{B8A3CDC9-5203-CF7A-F3E8-7AC1C2C6A0BC}"/>
          </ac:spMkLst>
        </pc:spChg>
        <pc:spChg chg="add del mod">
          <ac:chgData name="Marion Sudvarg" userId="2bb9b31b-5f3c-4f72-8e1f-41eb276ee9c6" providerId="ADAL" clId="{D10D8605-B7F8-4511-8A7E-A7E3B657287E}" dt="2023-04-01T07:07:47.401" v="9003" actId="478"/>
          <ac:spMkLst>
            <pc:docMk/>
            <pc:sldMk cId="280336977" sldId="276"/>
            <ac:spMk id="6" creationId="{39C5C42E-4A0E-15FE-A73A-0009333D6B38}"/>
          </ac:spMkLst>
        </pc:spChg>
        <pc:spChg chg="add del mod">
          <ac:chgData name="Marion Sudvarg" userId="2bb9b31b-5f3c-4f72-8e1f-41eb276ee9c6" providerId="ADAL" clId="{D10D8605-B7F8-4511-8A7E-A7E3B657287E}" dt="2023-04-01T07:07:47.401" v="9003" actId="478"/>
          <ac:spMkLst>
            <pc:docMk/>
            <pc:sldMk cId="280336977" sldId="276"/>
            <ac:spMk id="7" creationId="{5CD93AC3-B52F-DFEF-7671-309DE8922210}"/>
          </ac:spMkLst>
        </pc:spChg>
        <pc:spChg chg="add del mod">
          <ac:chgData name="Marion Sudvarg" userId="2bb9b31b-5f3c-4f72-8e1f-41eb276ee9c6" providerId="ADAL" clId="{D10D8605-B7F8-4511-8A7E-A7E3B657287E}" dt="2023-04-01T07:07:47.401" v="9003" actId="478"/>
          <ac:spMkLst>
            <pc:docMk/>
            <pc:sldMk cId="280336977" sldId="276"/>
            <ac:spMk id="8" creationId="{5568A7E9-D347-78D3-3450-D12CD9126869}"/>
          </ac:spMkLst>
        </pc:spChg>
        <pc:spChg chg="add del mod">
          <ac:chgData name="Marion Sudvarg" userId="2bb9b31b-5f3c-4f72-8e1f-41eb276ee9c6" providerId="ADAL" clId="{D10D8605-B7F8-4511-8A7E-A7E3B657287E}" dt="2023-04-01T07:07:47.401" v="9003" actId="478"/>
          <ac:spMkLst>
            <pc:docMk/>
            <pc:sldMk cId="280336977" sldId="276"/>
            <ac:spMk id="9" creationId="{B468D56A-EF33-E3C8-4EF5-B8E96A4F8C6C}"/>
          </ac:spMkLst>
        </pc:spChg>
        <pc:spChg chg="add del mod">
          <ac:chgData name="Marion Sudvarg" userId="2bb9b31b-5f3c-4f72-8e1f-41eb276ee9c6" providerId="ADAL" clId="{D10D8605-B7F8-4511-8A7E-A7E3B657287E}" dt="2023-04-01T07:07:47.401" v="9003" actId="478"/>
          <ac:spMkLst>
            <pc:docMk/>
            <pc:sldMk cId="280336977" sldId="276"/>
            <ac:spMk id="10" creationId="{47038B35-B5A9-A3FD-7422-F808D538C4D1}"/>
          </ac:spMkLst>
        </pc:spChg>
        <pc:spChg chg="add del mod">
          <ac:chgData name="Marion Sudvarg" userId="2bb9b31b-5f3c-4f72-8e1f-41eb276ee9c6" providerId="ADAL" clId="{D10D8605-B7F8-4511-8A7E-A7E3B657287E}" dt="2023-04-01T07:07:47.401" v="9003" actId="478"/>
          <ac:spMkLst>
            <pc:docMk/>
            <pc:sldMk cId="280336977" sldId="276"/>
            <ac:spMk id="11" creationId="{24B683EE-F237-3CE3-2397-5987B84313B6}"/>
          </ac:spMkLst>
        </pc:spChg>
        <pc:spChg chg="add del mod">
          <ac:chgData name="Marion Sudvarg" userId="2bb9b31b-5f3c-4f72-8e1f-41eb276ee9c6" providerId="ADAL" clId="{D10D8605-B7F8-4511-8A7E-A7E3B657287E}" dt="2023-04-01T07:07:47.401" v="9003" actId="478"/>
          <ac:spMkLst>
            <pc:docMk/>
            <pc:sldMk cId="280336977" sldId="276"/>
            <ac:spMk id="12" creationId="{1114C3B7-3D10-4853-56C1-595A8D78FDF2}"/>
          </ac:spMkLst>
        </pc:spChg>
        <pc:spChg chg="add del mod">
          <ac:chgData name="Marion Sudvarg" userId="2bb9b31b-5f3c-4f72-8e1f-41eb276ee9c6" providerId="ADAL" clId="{D10D8605-B7F8-4511-8A7E-A7E3B657287E}" dt="2023-04-01T07:07:47.401" v="9003" actId="478"/>
          <ac:spMkLst>
            <pc:docMk/>
            <pc:sldMk cId="280336977" sldId="276"/>
            <ac:spMk id="13" creationId="{89F36A29-93D3-3A54-F6AC-89595C63EF9B}"/>
          </ac:spMkLst>
        </pc:spChg>
        <pc:spChg chg="add del mod">
          <ac:chgData name="Marion Sudvarg" userId="2bb9b31b-5f3c-4f72-8e1f-41eb276ee9c6" providerId="ADAL" clId="{D10D8605-B7F8-4511-8A7E-A7E3B657287E}" dt="2023-04-01T07:07:47.401" v="9003" actId="478"/>
          <ac:spMkLst>
            <pc:docMk/>
            <pc:sldMk cId="280336977" sldId="276"/>
            <ac:spMk id="14" creationId="{C645E541-56CF-83B1-6DDB-5E3F48F3E6E7}"/>
          </ac:spMkLst>
        </pc:spChg>
        <pc:spChg chg="add del mod">
          <ac:chgData name="Marion Sudvarg" userId="2bb9b31b-5f3c-4f72-8e1f-41eb276ee9c6" providerId="ADAL" clId="{D10D8605-B7F8-4511-8A7E-A7E3B657287E}" dt="2023-04-01T07:07:47.401" v="9003" actId="478"/>
          <ac:spMkLst>
            <pc:docMk/>
            <pc:sldMk cId="280336977" sldId="276"/>
            <ac:spMk id="15" creationId="{9BEF8ECF-E92C-ECF0-B8A8-1C007C7A3FE2}"/>
          </ac:spMkLst>
        </pc:spChg>
        <pc:spChg chg="add del mod">
          <ac:chgData name="Marion Sudvarg" userId="2bb9b31b-5f3c-4f72-8e1f-41eb276ee9c6" providerId="ADAL" clId="{D10D8605-B7F8-4511-8A7E-A7E3B657287E}" dt="2023-04-01T07:07:47.401" v="9003" actId="478"/>
          <ac:spMkLst>
            <pc:docMk/>
            <pc:sldMk cId="280336977" sldId="276"/>
            <ac:spMk id="16" creationId="{EBE3DFA0-7F6B-254B-36AE-524109FB3CB4}"/>
          </ac:spMkLst>
        </pc:spChg>
        <pc:spChg chg="add del mod">
          <ac:chgData name="Marion Sudvarg" userId="2bb9b31b-5f3c-4f72-8e1f-41eb276ee9c6" providerId="ADAL" clId="{D10D8605-B7F8-4511-8A7E-A7E3B657287E}" dt="2023-04-01T07:07:47.401" v="9003" actId="478"/>
          <ac:spMkLst>
            <pc:docMk/>
            <pc:sldMk cId="280336977" sldId="276"/>
            <ac:spMk id="17" creationId="{2B4C90B2-32AF-BD4F-ECC3-CD4FFAA61DF9}"/>
          </ac:spMkLst>
        </pc:spChg>
        <pc:spChg chg="mod">
          <ac:chgData name="Marion Sudvarg" userId="2bb9b31b-5f3c-4f72-8e1f-41eb276ee9c6" providerId="ADAL" clId="{D10D8605-B7F8-4511-8A7E-A7E3B657287E}" dt="2023-04-01T07:17:12.737" v="9315"/>
          <ac:spMkLst>
            <pc:docMk/>
            <pc:sldMk cId="280336977" sldId="276"/>
            <ac:spMk id="25" creationId="{A04689F3-2953-3BD1-87BD-6E2E5A394A31}"/>
          </ac:spMkLst>
        </pc:spChg>
        <pc:spChg chg="mod">
          <ac:chgData name="Marion Sudvarg" userId="2bb9b31b-5f3c-4f72-8e1f-41eb276ee9c6" providerId="ADAL" clId="{D10D8605-B7F8-4511-8A7E-A7E3B657287E}" dt="2023-04-01T07:17:12.737" v="9315"/>
          <ac:spMkLst>
            <pc:docMk/>
            <pc:sldMk cId="280336977" sldId="276"/>
            <ac:spMk id="26" creationId="{67925951-2115-B457-A265-8C7CAD4D0C3D}"/>
          </ac:spMkLst>
        </pc:spChg>
        <pc:spChg chg="mod">
          <ac:chgData name="Marion Sudvarg" userId="2bb9b31b-5f3c-4f72-8e1f-41eb276ee9c6" providerId="ADAL" clId="{D10D8605-B7F8-4511-8A7E-A7E3B657287E}" dt="2023-04-01T07:17:12.737" v="9315"/>
          <ac:spMkLst>
            <pc:docMk/>
            <pc:sldMk cId="280336977" sldId="276"/>
            <ac:spMk id="27" creationId="{D8092BFE-11D3-7069-655E-F21F057ACCA2}"/>
          </ac:spMkLst>
        </pc:spChg>
        <pc:spChg chg="mod">
          <ac:chgData name="Marion Sudvarg" userId="2bb9b31b-5f3c-4f72-8e1f-41eb276ee9c6" providerId="ADAL" clId="{D10D8605-B7F8-4511-8A7E-A7E3B657287E}" dt="2023-04-01T07:17:12.737" v="9315"/>
          <ac:spMkLst>
            <pc:docMk/>
            <pc:sldMk cId="280336977" sldId="276"/>
            <ac:spMk id="28" creationId="{D5A4B6CD-D426-33E9-824B-9BA6544CA0E5}"/>
          </ac:spMkLst>
        </pc:spChg>
        <pc:spChg chg="mod">
          <ac:chgData name="Marion Sudvarg" userId="2bb9b31b-5f3c-4f72-8e1f-41eb276ee9c6" providerId="ADAL" clId="{D10D8605-B7F8-4511-8A7E-A7E3B657287E}" dt="2023-04-01T07:17:12.737" v="9315"/>
          <ac:spMkLst>
            <pc:docMk/>
            <pc:sldMk cId="280336977" sldId="276"/>
            <ac:spMk id="29" creationId="{99833D1E-230B-CE50-D891-1446FBCCADBA}"/>
          </ac:spMkLst>
        </pc:spChg>
        <pc:spChg chg="mod">
          <ac:chgData name="Marion Sudvarg" userId="2bb9b31b-5f3c-4f72-8e1f-41eb276ee9c6" providerId="ADAL" clId="{D10D8605-B7F8-4511-8A7E-A7E3B657287E}" dt="2023-04-01T07:17:12.737" v="9315"/>
          <ac:spMkLst>
            <pc:docMk/>
            <pc:sldMk cId="280336977" sldId="276"/>
            <ac:spMk id="30" creationId="{9D7574C4-E20D-4FD2-9660-C89D9A10C116}"/>
          </ac:spMkLst>
        </pc:spChg>
        <pc:spChg chg="mod">
          <ac:chgData name="Marion Sudvarg" userId="2bb9b31b-5f3c-4f72-8e1f-41eb276ee9c6" providerId="ADAL" clId="{D10D8605-B7F8-4511-8A7E-A7E3B657287E}" dt="2023-04-01T07:17:12.737" v="9315"/>
          <ac:spMkLst>
            <pc:docMk/>
            <pc:sldMk cId="280336977" sldId="276"/>
            <ac:spMk id="31" creationId="{27A425E8-6ACE-D8A4-831B-B63FF12E7AC5}"/>
          </ac:spMkLst>
        </pc:spChg>
        <pc:spChg chg="mod">
          <ac:chgData name="Marion Sudvarg" userId="2bb9b31b-5f3c-4f72-8e1f-41eb276ee9c6" providerId="ADAL" clId="{D10D8605-B7F8-4511-8A7E-A7E3B657287E}" dt="2023-04-01T07:17:12.737" v="9315"/>
          <ac:spMkLst>
            <pc:docMk/>
            <pc:sldMk cId="280336977" sldId="276"/>
            <ac:spMk id="32" creationId="{D1010DEC-5CFA-7D90-AEAE-FA7D9357A53C}"/>
          </ac:spMkLst>
        </pc:spChg>
        <pc:spChg chg="mod">
          <ac:chgData name="Marion Sudvarg" userId="2bb9b31b-5f3c-4f72-8e1f-41eb276ee9c6" providerId="ADAL" clId="{D10D8605-B7F8-4511-8A7E-A7E3B657287E}" dt="2023-04-01T07:17:12.737" v="9315"/>
          <ac:spMkLst>
            <pc:docMk/>
            <pc:sldMk cId="280336977" sldId="276"/>
            <ac:spMk id="33" creationId="{61120106-85E5-CB93-F0D7-CE63F6BBCDAB}"/>
          </ac:spMkLst>
        </pc:spChg>
        <pc:spChg chg="mod">
          <ac:chgData name="Marion Sudvarg" userId="2bb9b31b-5f3c-4f72-8e1f-41eb276ee9c6" providerId="ADAL" clId="{D10D8605-B7F8-4511-8A7E-A7E3B657287E}" dt="2023-04-01T07:17:12.737" v="9315"/>
          <ac:spMkLst>
            <pc:docMk/>
            <pc:sldMk cId="280336977" sldId="276"/>
            <ac:spMk id="34" creationId="{87B27A7C-7252-47E6-B668-13A6568BBC72}"/>
          </ac:spMkLst>
        </pc:spChg>
        <pc:spChg chg="mod">
          <ac:chgData name="Marion Sudvarg" userId="2bb9b31b-5f3c-4f72-8e1f-41eb276ee9c6" providerId="ADAL" clId="{D10D8605-B7F8-4511-8A7E-A7E3B657287E}" dt="2023-04-01T07:17:12.737" v="9315"/>
          <ac:spMkLst>
            <pc:docMk/>
            <pc:sldMk cId="280336977" sldId="276"/>
            <ac:spMk id="35" creationId="{9C4C9260-FD1C-B842-E1FA-0E3B8AD94029}"/>
          </ac:spMkLst>
        </pc:spChg>
        <pc:spChg chg="mod">
          <ac:chgData name="Marion Sudvarg" userId="2bb9b31b-5f3c-4f72-8e1f-41eb276ee9c6" providerId="ADAL" clId="{D10D8605-B7F8-4511-8A7E-A7E3B657287E}" dt="2023-04-01T07:17:12.737" v="9315"/>
          <ac:spMkLst>
            <pc:docMk/>
            <pc:sldMk cId="280336977" sldId="276"/>
            <ac:spMk id="36" creationId="{91426AB0-DA02-B908-7AF5-189281418F1F}"/>
          </ac:spMkLst>
        </pc:spChg>
        <pc:spChg chg="mod">
          <ac:chgData name="Marion Sudvarg" userId="2bb9b31b-5f3c-4f72-8e1f-41eb276ee9c6" providerId="ADAL" clId="{D10D8605-B7F8-4511-8A7E-A7E3B657287E}" dt="2023-04-01T07:17:12.737" v="9315"/>
          <ac:spMkLst>
            <pc:docMk/>
            <pc:sldMk cId="280336977" sldId="276"/>
            <ac:spMk id="37" creationId="{735760AD-6FF5-D6EE-C946-F0AD7626BFEF}"/>
          </ac:spMkLst>
        </pc:spChg>
        <pc:spChg chg="mod">
          <ac:chgData name="Marion Sudvarg" userId="2bb9b31b-5f3c-4f72-8e1f-41eb276ee9c6" providerId="ADAL" clId="{D10D8605-B7F8-4511-8A7E-A7E3B657287E}" dt="2023-04-01T07:17:12.737" v="9315"/>
          <ac:spMkLst>
            <pc:docMk/>
            <pc:sldMk cId="280336977" sldId="276"/>
            <ac:spMk id="38" creationId="{EE3160F4-8443-DBBF-C55B-A2C6FF6CE488}"/>
          </ac:spMkLst>
        </pc:spChg>
        <pc:spChg chg="mod">
          <ac:chgData name="Marion Sudvarg" userId="2bb9b31b-5f3c-4f72-8e1f-41eb276ee9c6" providerId="ADAL" clId="{D10D8605-B7F8-4511-8A7E-A7E3B657287E}" dt="2023-04-01T07:17:12.737" v="9315"/>
          <ac:spMkLst>
            <pc:docMk/>
            <pc:sldMk cId="280336977" sldId="276"/>
            <ac:spMk id="39" creationId="{7762A17D-7107-2C3D-AE0C-14DD83E228B8}"/>
          </ac:spMkLst>
        </pc:spChg>
        <pc:spChg chg="mod">
          <ac:chgData name="Marion Sudvarg" userId="2bb9b31b-5f3c-4f72-8e1f-41eb276ee9c6" providerId="ADAL" clId="{D10D8605-B7F8-4511-8A7E-A7E3B657287E}" dt="2023-04-01T07:17:12.737" v="9315"/>
          <ac:spMkLst>
            <pc:docMk/>
            <pc:sldMk cId="280336977" sldId="276"/>
            <ac:spMk id="40" creationId="{587EA25F-49E1-5131-290D-B2965557B896}"/>
          </ac:spMkLst>
        </pc:spChg>
        <pc:spChg chg="mod">
          <ac:chgData name="Marion Sudvarg" userId="2bb9b31b-5f3c-4f72-8e1f-41eb276ee9c6" providerId="ADAL" clId="{D10D8605-B7F8-4511-8A7E-A7E3B657287E}" dt="2023-04-01T07:17:12.737" v="9315"/>
          <ac:spMkLst>
            <pc:docMk/>
            <pc:sldMk cId="280336977" sldId="276"/>
            <ac:spMk id="41" creationId="{24D95CCE-A574-8204-DBF5-96BE928B1B83}"/>
          </ac:spMkLst>
        </pc:spChg>
        <pc:spChg chg="mod">
          <ac:chgData name="Marion Sudvarg" userId="2bb9b31b-5f3c-4f72-8e1f-41eb276ee9c6" providerId="ADAL" clId="{D10D8605-B7F8-4511-8A7E-A7E3B657287E}" dt="2023-04-01T07:17:12.737" v="9315"/>
          <ac:spMkLst>
            <pc:docMk/>
            <pc:sldMk cId="280336977" sldId="276"/>
            <ac:spMk id="42" creationId="{5A50B855-9F6A-1226-A560-5BB9E66DEC04}"/>
          </ac:spMkLst>
        </pc:spChg>
        <pc:spChg chg="mod">
          <ac:chgData name="Marion Sudvarg" userId="2bb9b31b-5f3c-4f72-8e1f-41eb276ee9c6" providerId="ADAL" clId="{D10D8605-B7F8-4511-8A7E-A7E3B657287E}" dt="2023-04-01T07:17:12.737" v="9315"/>
          <ac:spMkLst>
            <pc:docMk/>
            <pc:sldMk cId="280336977" sldId="276"/>
            <ac:spMk id="43" creationId="{EFEFFBB2-6913-88C4-B67D-F30561AC807A}"/>
          </ac:spMkLst>
        </pc:spChg>
        <pc:spChg chg="mod">
          <ac:chgData name="Marion Sudvarg" userId="2bb9b31b-5f3c-4f72-8e1f-41eb276ee9c6" providerId="ADAL" clId="{D10D8605-B7F8-4511-8A7E-A7E3B657287E}" dt="2023-04-01T07:17:12.737" v="9315"/>
          <ac:spMkLst>
            <pc:docMk/>
            <pc:sldMk cId="280336977" sldId="276"/>
            <ac:spMk id="44" creationId="{DEB50BA4-E4FC-9003-2A8C-0E7294AF1BF4}"/>
          </ac:spMkLst>
        </pc:spChg>
        <pc:spChg chg="mod">
          <ac:chgData name="Marion Sudvarg" userId="2bb9b31b-5f3c-4f72-8e1f-41eb276ee9c6" providerId="ADAL" clId="{D10D8605-B7F8-4511-8A7E-A7E3B657287E}" dt="2023-04-01T07:17:12.737" v="9315"/>
          <ac:spMkLst>
            <pc:docMk/>
            <pc:sldMk cId="280336977" sldId="276"/>
            <ac:spMk id="45" creationId="{F3F002AF-7905-819E-D08C-288714C3D164}"/>
          </ac:spMkLst>
        </pc:spChg>
        <pc:spChg chg="mod">
          <ac:chgData name="Marion Sudvarg" userId="2bb9b31b-5f3c-4f72-8e1f-41eb276ee9c6" providerId="ADAL" clId="{D10D8605-B7F8-4511-8A7E-A7E3B657287E}" dt="2023-04-01T07:17:12.737" v="9315"/>
          <ac:spMkLst>
            <pc:docMk/>
            <pc:sldMk cId="280336977" sldId="276"/>
            <ac:spMk id="46" creationId="{2406AD8F-F19A-B89D-8952-71D307FFED60}"/>
          </ac:spMkLst>
        </pc:spChg>
        <pc:spChg chg="mod">
          <ac:chgData name="Marion Sudvarg" userId="2bb9b31b-5f3c-4f72-8e1f-41eb276ee9c6" providerId="ADAL" clId="{D10D8605-B7F8-4511-8A7E-A7E3B657287E}" dt="2023-04-01T07:17:12.737" v="9315"/>
          <ac:spMkLst>
            <pc:docMk/>
            <pc:sldMk cId="280336977" sldId="276"/>
            <ac:spMk id="47" creationId="{BC682E81-F28A-CED2-B9E6-AADD30DD009E}"/>
          </ac:spMkLst>
        </pc:spChg>
        <pc:spChg chg="mod">
          <ac:chgData name="Marion Sudvarg" userId="2bb9b31b-5f3c-4f72-8e1f-41eb276ee9c6" providerId="ADAL" clId="{D10D8605-B7F8-4511-8A7E-A7E3B657287E}" dt="2023-04-01T07:17:12.737" v="9315"/>
          <ac:spMkLst>
            <pc:docMk/>
            <pc:sldMk cId="280336977" sldId="276"/>
            <ac:spMk id="48" creationId="{3C368F32-017F-3244-9B64-ECFF32343D96}"/>
          </ac:spMkLst>
        </pc:spChg>
        <pc:spChg chg="mod">
          <ac:chgData name="Marion Sudvarg" userId="2bb9b31b-5f3c-4f72-8e1f-41eb276ee9c6" providerId="ADAL" clId="{D10D8605-B7F8-4511-8A7E-A7E3B657287E}" dt="2023-04-01T07:17:12.737" v="9315"/>
          <ac:spMkLst>
            <pc:docMk/>
            <pc:sldMk cId="280336977" sldId="276"/>
            <ac:spMk id="49" creationId="{D147145F-0D19-E9A6-C142-446DCCEA9FD7}"/>
          </ac:spMkLst>
        </pc:spChg>
        <pc:spChg chg="mod">
          <ac:chgData name="Marion Sudvarg" userId="2bb9b31b-5f3c-4f72-8e1f-41eb276ee9c6" providerId="ADAL" clId="{D10D8605-B7F8-4511-8A7E-A7E3B657287E}" dt="2023-04-01T07:17:12.737" v="9315"/>
          <ac:spMkLst>
            <pc:docMk/>
            <pc:sldMk cId="280336977" sldId="276"/>
            <ac:spMk id="50" creationId="{89AAB050-6CDA-64EA-A20A-BD1C3018EE90}"/>
          </ac:spMkLst>
        </pc:spChg>
        <pc:spChg chg="mod">
          <ac:chgData name="Marion Sudvarg" userId="2bb9b31b-5f3c-4f72-8e1f-41eb276ee9c6" providerId="ADAL" clId="{D10D8605-B7F8-4511-8A7E-A7E3B657287E}" dt="2023-04-01T07:17:12.737" v="9315"/>
          <ac:spMkLst>
            <pc:docMk/>
            <pc:sldMk cId="280336977" sldId="276"/>
            <ac:spMk id="51" creationId="{CF2C2495-0CA4-2B9B-524A-DFDAA913955A}"/>
          </ac:spMkLst>
        </pc:spChg>
        <pc:spChg chg="mod">
          <ac:chgData name="Marion Sudvarg" userId="2bb9b31b-5f3c-4f72-8e1f-41eb276ee9c6" providerId="ADAL" clId="{D10D8605-B7F8-4511-8A7E-A7E3B657287E}" dt="2023-04-01T07:17:12.737" v="9315"/>
          <ac:spMkLst>
            <pc:docMk/>
            <pc:sldMk cId="280336977" sldId="276"/>
            <ac:spMk id="52" creationId="{A07E8199-C09B-3DE6-E503-608BD852D20C}"/>
          </ac:spMkLst>
        </pc:spChg>
        <pc:spChg chg="mod">
          <ac:chgData name="Marion Sudvarg" userId="2bb9b31b-5f3c-4f72-8e1f-41eb276ee9c6" providerId="ADAL" clId="{D10D8605-B7F8-4511-8A7E-A7E3B657287E}" dt="2023-04-01T07:17:12.737" v="9315"/>
          <ac:spMkLst>
            <pc:docMk/>
            <pc:sldMk cId="280336977" sldId="276"/>
            <ac:spMk id="53" creationId="{C331F252-8507-60E3-33CE-591575778C61}"/>
          </ac:spMkLst>
        </pc:spChg>
        <pc:spChg chg="mod">
          <ac:chgData name="Marion Sudvarg" userId="2bb9b31b-5f3c-4f72-8e1f-41eb276ee9c6" providerId="ADAL" clId="{D10D8605-B7F8-4511-8A7E-A7E3B657287E}" dt="2023-04-01T07:17:12.737" v="9315"/>
          <ac:spMkLst>
            <pc:docMk/>
            <pc:sldMk cId="280336977" sldId="276"/>
            <ac:spMk id="54" creationId="{49E93B84-7CE7-5F78-7C61-FD1DEF3A28A0}"/>
          </ac:spMkLst>
        </pc:spChg>
        <pc:spChg chg="mod">
          <ac:chgData name="Marion Sudvarg" userId="2bb9b31b-5f3c-4f72-8e1f-41eb276ee9c6" providerId="ADAL" clId="{D10D8605-B7F8-4511-8A7E-A7E3B657287E}" dt="2023-04-01T07:17:12.737" v="9315"/>
          <ac:spMkLst>
            <pc:docMk/>
            <pc:sldMk cId="280336977" sldId="276"/>
            <ac:spMk id="55" creationId="{8F8D0FD9-CBF1-EBA0-A63B-36652517381C}"/>
          </ac:spMkLst>
        </pc:spChg>
        <pc:spChg chg="mod">
          <ac:chgData name="Marion Sudvarg" userId="2bb9b31b-5f3c-4f72-8e1f-41eb276ee9c6" providerId="ADAL" clId="{D10D8605-B7F8-4511-8A7E-A7E3B657287E}" dt="2023-04-01T07:17:12.737" v="9315"/>
          <ac:spMkLst>
            <pc:docMk/>
            <pc:sldMk cId="280336977" sldId="276"/>
            <ac:spMk id="56" creationId="{B5ABECC0-7535-F242-1138-A32EB45099EC}"/>
          </ac:spMkLst>
        </pc:spChg>
        <pc:spChg chg="mod">
          <ac:chgData name="Marion Sudvarg" userId="2bb9b31b-5f3c-4f72-8e1f-41eb276ee9c6" providerId="ADAL" clId="{D10D8605-B7F8-4511-8A7E-A7E3B657287E}" dt="2023-04-02T08:48:29.382" v="18781" actId="1036"/>
          <ac:spMkLst>
            <pc:docMk/>
            <pc:sldMk cId="280336977" sldId="276"/>
            <ac:spMk id="57" creationId="{A3FAD645-A727-3832-711D-CEDAE343C396}"/>
          </ac:spMkLst>
        </pc:spChg>
        <pc:spChg chg="mod">
          <ac:chgData name="Marion Sudvarg" userId="2bb9b31b-5f3c-4f72-8e1f-41eb276ee9c6" providerId="ADAL" clId="{D10D8605-B7F8-4511-8A7E-A7E3B657287E}" dt="2023-04-02T08:48:29.382" v="18781" actId="1036"/>
          <ac:spMkLst>
            <pc:docMk/>
            <pc:sldMk cId="280336977" sldId="276"/>
            <ac:spMk id="58" creationId="{DBDD2DF7-7DED-291D-DC48-D40E67B933CA}"/>
          </ac:spMkLst>
        </pc:spChg>
        <pc:spChg chg="mod">
          <ac:chgData name="Marion Sudvarg" userId="2bb9b31b-5f3c-4f72-8e1f-41eb276ee9c6" providerId="ADAL" clId="{D10D8605-B7F8-4511-8A7E-A7E3B657287E}" dt="2023-04-02T08:48:29.382" v="18781" actId="1036"/>
          <ac:spMkLst>
            <pc:docMk/>
            <pc:sldMk cId="280336977" sldId="276"/>
            <ac:spMk id="59" creationId="{20557192-2ED1-1D00-AE49-348000A9FECA}"/>
          </ac:spMkLst>
        </pc:spChg>
        <pc:spChg chg="mod">
          <ac:chgData name="Marion Sudvarg" userId="2bb9b31b-5f3c-4f72-8e1f-41eb276ee9c6" providerId="ADAL" clId="{D10D8605-B7F8-4511-8A7E-A7E3B657287E}" dt="2023-04-01T07:17:12.737" v="9315"/>
          <ac:spMkLst>
            <pc:docMk/>
            <pc:sldMk cId="280336977" sldId="276"/>
            <ac:spMk id="61" creationId="{A020E3B7-40F3-8FE0-6EFE-85F3A487BF5A}"/>
          </ac:spMkLst>
        </pc:spChg>
        <pc:spChg chg="mod">
          <ac:chgData name="Marion Sudvarg" userId="2bb9b31b-5f3c-4f72-8e1f-41eb276ee9c6" providerId="ADAL" clId="{D10D8605-B7F8-4511-8A7E-A7E3B657287E}" dt="2023-04-01T07:17:12.737" v="9315"/>
          <ac:spMkLst>
            <pc:docMk/>
            <pc:sldMk cId="280336977" sldId="276"/>
            <ac:spMk id="62" creationId="{F8456DF2-FE7C-63DC-9754-9C74D953AA99}"/>
          </ac:spMkLst>
        </pc:spChg>
        <pc:spChg chg="mod">
          <ac:chgData name="Marion Sudvarg" userId="2bb9b31b-5f3c-4f72-8e1f-41eb276ee9c6" providerId="ADAL" clId="{D10D8605-B7F8-4511-8A7E-A7E3B657287E}" dt="2023-04-01T07:17:12.737" v="9315"/>
          <ac:spMkLst>
            <pc:docMk/>
            <pc:sldMk cId="280336977" sldId="276"/>
            <ac:spMk id="63" creationId="{EAA13132-335D-A17B-5024-5A0E87FE5EFE}"/>
          </ac:spMkLst>
        </pc:spChg>
        <pc:spChg chg="mod">
          <ac:chgData name="Marion Sudvarg" userId="2bb9b31b-5f3c-4f72-8e1f-41eb276ee9c6" providerId="ADAL" clId="{D10D8605-B7F8-4511-8A7E-A7E3B657287E}" dt="2023-04-01T07:17:12.737" v="9315"/>
          <ac:spMkLst>
            <pc:docMk/>
            <pc:sldMk cId="280336977" sldId="276"/>
            <ac:spMk id="64" creationId="{5FC27C9F-BE58-ECCC-B87B-F5ACD37488F5}"/>
          </ac:spMkLst>
        </pc:spChg>
        <pc:spChg chg="mod">
          <ac:chgData name="Marion Sudvarg" userId="2bb9b31b-5f3c-4f72-8e1f-41eb276ee9c6" providerId="ADAL" clId="{D10D8605-B7F8-4511-8A7E-A7E3B657287E}" dt="2023-04-01T07:17:12.737" v="9315"/>
          <ac:spMkLst>
            <pc:docMk/>
            <pc:sldMk cId="280336977" sldId="276"/>
            <ac:spMk id="65" creationId="{A8C8FBD5-3170-BAC7-A45F-D8761BA639A6}"/>
          </ac:spMkLst>
        </pc:spChg>
        <pc:spChg chg="mod">
          <ac:chgData name="Marion Sudvarg" userId="2bb9b31b-5f3c-4f72-8e1f-41eb276ee9c6" providerId="ADAL" clId="{D10D8605-B7F8-4511-8A7E-A7E3B657287E}" dt="2023-04-01T07:17:12.737" v="9315"/>
          <ac:spMkLst>
            <pc:docMk/>
            <pc:sldMk cId="280336977" sldId="276"/>
            <ac:spMk id="66" creationId="{F9AD272A-3C82-6AA2-2AE5-3AAA258D2E8D}"/>
          </ac:spMkLst>
        </pc:spChg>
        <pc:spChg chg="mod">
          <ac:chgData name="Marion Sudvarg" userId="2bb9b31b-5f3c-4f72-8e1f-41eb276ee9c6" providerId="ADAL" clId="{D10D8605-B7F8-4511-8A7E-A7E3B657287E}" dt="2023-04-01T07:17:12.737" v="9315"/>
          <ac:spMkLst>
            <pc:docMk/>
            <pc:sldMk cId="280336977" sldId="276"/>
            <ac:spMk id="67" creationId="{719FDD09-7FDC-08E7-691D-8D2B126FF6FD}"/>
          </ac:spMkLst>
        </pc:spChg>
        <pc:spChg chg="mod">
          <ac:chgData name="Marion Sudvarg" userId="2bb9b31b-5f3c-4f72-8e1f-41eb276ee9c6" providerId="ADAL" clId="{D10D8605-B7F8-4511-8A7E-A7E3B657287E}" dt="2023-04-01T07:17:12.737" v="9315"/>
          <ac:spMkLst>
            <pc:docMk/>
            <pc:sldMk cId="280336977" sldId="276"/>
            <ac:spMk id="68" creationId="{F9910082-BF58-4E31-735C-0016EFB4DB05}"/>
          </ac:spMkLst>
        </pc:spChg>
        <pc:spChg chg="mod">
          <ac:chgData name="Marion Sudvarg" userId="2bb9b31b-5f3c-4f72-8e1f-41eb276ee9c6" providerId="ADAL" clId="{D10D8605-B7F8-4511-8A7E-A7E3B657287E}" dt="2023-04-01T07:17:12.737" v="9315"/>
          <ac:spMkLst>
            <pc:docMk/>
            <pc:sldMk cId="280336977" sldId="276"/>
            <ac:spMk id="69" creationId="{09255798-E0D1-DD4C-5C41-9B1D9A87905C}"/>
          </ac:spMkLst>
        </pc:spChg>
        <pc:spChg chg="mod">
          <ac:chgData name="Marion Sudvarg" userId="2bb9b31b-5f3c-4f72-8e1f-41eb276ee9c6" providerId="ADAL" clId="{D10D8605-B7F8-4511-8A7E-A7E3B657287E}" dt="2023-04-01T07:17:12.737" v="9315"/>
          <ac:spMkLst>
            <pc:docMk/>
            <pc:sldMk cId="280336977" sldId="276"/>
            <ac:spMk id="70" creationId="{EFBB6030-CB7A-1EB5-3D6F-CC37E86B6CA3}"/>
          </ac:spMkLst>
        </pc:spChg>
        <pc:spChg chg="mod">
          <ac:chgData name="Marion Sudvarg" userId="2bb9b31b-5f3c-4f72-8e1f-41eb276ee9c6" providerId="ADAL" clId="{D10D8605-B7F8-4511-8A7E-A7E3B657287E}" dt="2023-04-01T07:17:12.737" v="9315"/>
          <ac:spMkLst>
            <pc:docMk/>
            <pc:sldMk cId="280336977" sldId="276"/>
            <ac:spMk id="71" creationId="{3179D1B5-E1A7-B9ED-F679-5D226E549FDB}"/>
          </ac:spMkLst>
        </pc:spChg>
        <pc:spChg chg="mod">
          <ac:chgData name="Marion Sudvarg" userId="2bb9b31b-5f3c-4f72-8e1f-41eb276ee9c6" providerId="ADAL" clId="{D10D8605-B7F8-4511-8A7E-A7E3B657287E}" dt="2023-04-01T07:17:12.737" v="9315"/>
          <ac:spMkLst>
            <pc:docMk/>
            <pc:sldMk cId="280336977" sldId="276"/>
            <ac:spMk id="72" creationId="{4A22551B-87A2-70ED-4756-A1D961AA8B6E}"/>
          </ac:spMkLst>
        </pc:spChg>
        <pc:spChg chg="mod">
          <ac:chgData name="Marion Sudvarg" userId="2bb9b31b-5f3c-4f72-8e1f-41eb276ee9c6" providerId="ADAL" clId="{D10D8605-B7F8-4511-8A7E-A7E3B657287E}" dt="2023-04-01T07:17:12.737" v="9315"/>
          <ac:spMkLst>
            <pc:docMk/>
            <pc:sldMk cId="280336977" sldId="276"/>
            <ac:spMk id="73" creationId="{F2D3BB92-A95D-F546-CC5A-B27795618758}"/>
          </ac:spMkLst>
        </pc:spChg>
        <pc:spChg chg="mod">
          <ac:chgData name="Marion Sudvarg" userId="2bb9b31b-5f3c-4f72-8e1f-41eb276ee9c6" providerId="ADAL" clId="{D10D8605-B7F8-4511-8A7E-A7E3B657287E}" dt="2023-04-01T07:17:12.737" v="9315"/>
          <ac:spMkLst>
            <pc:docMk/>
            <pc:sldMk cId="280336977" sldId="276"/>
            <ac:spMk id="74" creationId="{0F48159A-1467-0F78-6340-EFEDBEE17267}"/>
          </ac:spMkLst>
        </pc:spChg>
        <pc:spChg chg="mod">
          <ac:chgData name="Marion Sudvarg" userId="2bb9b31b-5f3c-4f72-8e1f-41eb276ee9c6" providerId="ADAL" clId="{D10D8605-B7F8-4511-8A7E-A7E3B657287E}" dt="2023-04-01T07:17:12.737" v="9315"/>
          <ac:spMkLst>
            <pc:docMk/>
            <pc:sldMk cId="280336977" sldId="276"/>
            <ac:spMk id="75" creationId="{6B7E6B37-F4A1-ACBE-68B5-996FA5259D78}"/>
          </ac:spMkLst>
        </pc:spChg>
        <pc:spChg chg="mod">
          <ac:chgData name="Marion Sudvarg" userId="2bb9b31b-5f3c-4f72-8e1f-41eb276ee9c6" providerId="ADAL" clId="{D10D8605-B7F8-4511-8A7E-A7E3B657287E}" dt="2023-04-01T07:17:12.737" v="9315"/>
          <ac:spMkLst>
            <pc:docMk/>
            <pc:sldMk cId="280336977" sldId="276"/>
            <ac:spMk id="76" creationId="{3B5BF60A-A8AD-4FAE-9A77-2D4D8B4AC0CB}"/>
          </ac:spMkLst>
        </pc:spChg>
        <pc:spChg chg="mod">
          <ac:chgData name="Marion Sudvarg" userId="2bb9b31b-5f3c-4f72-8e1f-41eb276ee9c6" providerId="ADAL" clId="{D10D8605-B7F8-4511-8A7E-A7E3B657287E}" dt="2023-04-01T07:17:12.737" v="9315"/>
          <ac:spMkLst>
            <pc:docMk/>
            <pc:sldMk cId="280336977" sldId="276"/>
            <ac:spMk id="77" creationId="{CDB8E1E5-8441-DEAF-F506-65A2ECD12E05}"/>
          </ac:spMkLst>
        </pc:spChg>
        <pc:spChg chg="mod">
          <ac:chgData name="Marion Sudvarg" userId="2bb9b31b-5f3c-4f72-8e1f-41eb276ee9c6" providerId="ADAL" clId="{D10D8605-B7F8-4511-8A7E-A7E3B657287E}" dt="2023-04-01T07:17:12.737" v="9315"/>
          <ac:spMkLst>
            <pc:docMk/>
            <pc:sldMk cId="280336977" sldId="276"/>
            <ac:spMk id="78" creationId="{28C4AE7B-B736-8BF7-5D77-D8E070D19948}"/>
          </ac:spMkLst>
        </pc:spChg>
        <pc:spChg chg="mod">
          <ac:chgData name="Marion Sudvarg" userId="2bb9b31b-5f3c-4f72-8e1f-41eb276ee9c6" providerId="ADAL" clId="{D10D8605-B7F8-4511-8A7E-A7E3B657287E}" dt="2023-04-01T07:17:12.737" v="9315"/>
          <ac:spMkLst>
            <pc:docMk/>
            <pc:sldMk cId="280336977" sldId="276"/>
            <ac:spMk id="79" creationId="{739FD4A3-B7FF-4A54-6F35-2262F8D28293}"/>
          </ac:spMkLst>
        </pc:spChg>
        <pc:spChg chg="mod">
          <ac:chgData name="Marion Sudvarg" userId="2bb9b31b-5f3c-4f72-8e1f-41eb276ee9c6" providerId="ADAL" clId="{D10D8605-B7F8-4511-8A7E-A7E3B657287E}" dt="2023-04-01T07:17:12.737" v="9315"/>
          <ac:spMkLst>
            <pc:docMk/>
            <pc:sldMk cId="280336977" sldId="276"/>
            <ac:spMk id="80" creationId="{972B5CE6-4211-DA91-9AF7-40B0951C6130}"/>
          </ac:spMkLst>
        </pc:spChg>
        <pc:spChg chg="mod">
          <ac:chgData name="Marion Sudvarg" userId="2bb9b31b-5f3c-4f72-8e1f-41eb276ee9c6" providerId="ADAL" clId="{D10D8605-B7F8-4511-8A7E-A7E3B657287E}" dt="2023-04-01T07:17:12.737" v="9315"/>
          <ac:spMkLst>
            <pc:docMk/>
            <pc:sldMk cId="280336977" sldId="276"/>
            <ac:spMk id="81" creationId="{594F71A4-C52F-834F-C9B9-15B7F991E1CB}"/>
          </ac:spMkLst>
        </pc:spChg>
        <pc:spChg chg="mod">
          <ac:chgData name="Marion Sudvarg" userId="2bb9b31b-5f3c-4f72-8e1f-41eb276ee9c6" providerId="ADAL" clId="{D10D8605-B7F8-4511-8A7E-A7E3B657287E}" dt="2023-04-01T07:17:12.737" v="9315"/>
          <ac:spMkLst>
            <pc:docMk/>
            <pc:sldMk cId="280336977" sldId="276"/>
            <ac:spMk id="82" creationId="{E9B7725B-9F89-1D49-C41F-574759B234FC}"/>
          </ac:spMkLst>
        </pc:spChg>
        <pc:spChg chg="mod">
          <ac:chgData name="Marion Sudvarg" userId="2bb9b31b-5f3c-4f72-8e1f-41eb276ee9c6" providerId="ADAL" clId="{D10D8605-B7F8-4511-8A7E-A7E3B657287E}" dt="2023-04-01T07:17:12.737" v="9315"/>
          <ac:spMkLst>
            <pc:docMk/>
            <pc:sldMk cId="280336977" sldId="276"/>
            <ac:spMk id="83" creationId="{E9793C0A-04F0-6C1D-D0DF-E6EC1AE5DDD1}"/>
          </ac:spMkLst>
        </pc:spChg>
        <pc:spChg chg="mod">
          <ac:chgData name="Marion Sudvarg" userId="2bb9b31b-5f3c-4f72-8e1f-41eb276ee9c6" providerId="ADAL" clId="{D10D8605-B7F8-4511-8A7E-A7E3B657287E}" dt="2023-04-01T07:17:12.737" v="9315"/>
          <ac:spMkLst>
            <pc:docMk/>
            <pc:sldMk cId="280336977" sldId="276"/>
            <ac:spMk id="84" creationId="{ED6B1D64-BA63-E90D-5756-EA0CF9B87799}"/>
          </ac:spMkLst>
        </pc:spChg>
        <pc:spChg chg="mod">
          <ac:chgData name="Marion Sudvarg" userId="2bb9b31b-5f3c-4f72-8e1f-41eb276ee9c6" providerId="ADAL" clId="{D10D8605-B7F8-4511-8A7E-A7E3B657287E}" dt="2023-04-01T07:17:12.737" v="9315"/>
          <ac:spMkLst>
            <pc:docMk/>
            <pc:sldMk cId="280336977" sldId="276"/>
            <ac:spMk id="85" creationId="{652F89E1-9F0D-8A93-3257-3AD6E52CC6D5}"/>
          </ac:spMkLst>
        </pc:spChg>
        <pc:spChg chg="mod">
          <ac:chgData name="Marion Sudvarg" userId="2bb9b31b-5f3c-4f72-8e1f-41eb276ee9c6" providerId="ADAL" clId="{D10D8605-B7F8-4511-8A7E-A7E3B657287E}" dt="2023-04-01T07:17:12.737" v="9315"/>
          <ac:spMkLst>
            <pc:docMk/>
            <pc:sldMk cId="280336977" sldId="276"/>
            <ac:spMk id="86" creationId="{44E5C915-CE2B-F203-F908-38E3B79AB31E}"/>
          </ac:spMkLst>
        </pc:spChg>
        <pc:spChg chg="mod">
          <ac:chgData name="Marion Sudvarg" userId="2bb9b31b-5f3c-4f72-8e1f-41eb276ee9c6" providerId="ADAL" clId="{D10D8605-B7F8-4511-8A7E-A7E3B657287E}" dt="2023-04-01T07:17:12.737" v="9315"/>
          <ac:spMkLst>
            <pc:docMk/>
            <pc:sldMk cId="280336977" sldId="276"/>
            <ac:spMk id="87" creationId="{C4C17182-414A-77CE-6F79-581C5E12998A}"/>
          </ac:spMkLst>
        </pc:spChg>
        <pc:spChg chg="mod">
          <ac:chgData name="Marion Sudvarg" userId="2bb9b31b-5f3c-4f72-8e1f-41eb276ee9c6" providerId="ADAL" clId="{D10D8605-B7F8-4511-8A7E-A7E3B657287E}" dt="2023-04-01T07:17:12.737" v="9315"/>
          <ac:spMkLst>
            <pc:docMk/>
            <pc:sldMk cId="280336977" sldId="276"/>
            <ac:spMk id="88" creationId="{938E3858-CE12-DA09-14B9-9CE29BF68E97}"/>
          </ac:spMkLst>
        </pc:spChg>
        <pc:spChg chg="mod">
          <ac:chgData name="Marion Sudvarg" userId="2bb9b31b-5f3c-4f72-8e1f-41eb276ee9c6" providerId="ADAL" clId="{D10D8605-B7F8-4511-8A7E-A7E3B657287E}" dt="2023-04-01T07:17:12.737" v="9315"/>
          <ac:spMkLst>
            <pc:docMk/>
            <pc:sldMk cId="280336977" sldId="276"/>
            <ac:spMk id="89" creationId="{A1440059-248E-C0CD-55EC-06268E19E574}"/>
          </ac:spMkLst>
        </pc:spChg>
        <pc:spChg chg="mod">
          <ac:chgData name="Marion Sudvarg" userId="2bb9b31b-5f3c-4f72-8e1f-41eb276ee9c6" providerId="ADAL" clId="{D10D8605-B7F8-4511-8A7E-A7E3B657287E}" dt="2023-04-01T07:17:12.737" v="9315"/>
          <ac:spMkLst>
            <pc:docMk/>
            <pc:sldMk cId="280336977" sldId="276"/>
            <ac:spMk id="90" creationId="{4D22F735-6B8C-B58E-ABF1-22256EACFBE3}"/>
          </ac:spMkLst>
        </pc:spChg>
        <pc:spChg chg="mod">
          <ac:chgData name="Marion Sudvarg" userId="2bb9b31b-5f3c-4f72-8e1f-41eb276ee9c6" providerId="ADAL" clId="{D10D8605-B7F8-4511-8A7E-A7E3B657287E}" dt="2023-04-01T07:17:12.737" v="9315"/>
          <ac:spMkLst>
            <pc:docMk/>
            <pc:sldMk cId="280336977" sldId="276"/>
            <ac:spMk id="91" creationId="{1794967A-FDDC-B8DB-6A9C-779B3CF85034}"/>
          </ac:spMkLst>
        </pc:spChg>
        <pc:spChg chg="mod">
          <ac:chgData name="Marion Sudvarg" userId="2bb9b31b-5f3c-4f72-8e1f-41eb276ee9c6" providerId="ADAL" clId="{D10D8605-B7F8-4511-8A7E-A7E3B657287E}" dt="2023-04-01T07:17:12.737" v="9315"/>
          <ac:spMkLst>
            <pc:docMk/>
            <pc:sldMk cId="280336977" sldId="276"/>
            <ac:spMk id="92" creationId="{A5BE0825-40F6-A8B9-5D6D-6C9031432962}"/>
          </ac:spMkLst>
        </pc:spChg>
        <pc:spChg chg="add del">
          <ac:chgData name="Marion Sudvarg" userId="2bb9b31b-5f3c-4f72-8e1f-41eb276ee9c6" providerId="ADAL" clId="{D10D8605-B7F8-4511-8A7E-A7E3B657287E}" dt="2023-04-01T08:42:05.287" v="11526" actId="22"/>
          <ac:spMkLst>
            <pc:docMk/>
            <pc:sldMk cId="280336977" sldId="276"/>
            <ac:spMk id="94" creationId="{DAD47272-CB6F-0CF7-2C0B-8F08772891B2}"/>
          </ac:spMkLst>
        </pc:spChg>
        <pc:spChg chg="add mod">
          <ac:chgData name="Marion Sudvarg" userId="2bb9b31b-5f3c-4f72-8e1f-41eb276ee9c6" providerId="ADAL" clId="{D10D8605-B7F8-4511-8A7E-A7E3B657287E}" dt="2023-04-01T08:43:30.808" v="11565" actId="1076"/>
          <ac:spMkLst>
            <pc:docMk/>
            <pc:sldMk cId="280336977" sldId="276"/>
            <ac:spMk id="96" creationId="{4358B36C-FCDD-4308-B687-DE203D505C8E}"/>
          </ac:spMkLst>
        </pc:spChg>
        <pc:spChg chg="add del mod">
          <ac:chgData name="Marion Sudvarg" userId="2bb9b31b-5f3c-4f72-8e1f-41eb276ee9c6" providerId="ADAL" clId="{D10D8605-B7F8-4511-8A7E-A7E3B657287E}" dt="2023-04-01T08:44:54.766" v="11571"/>
          <ac:spMkLst>
            <pc:docMk/>
            <pc:sldMk cId="280336977" sldId="276"/>
            <ac:spMk id="97" creationId="{79252BAE-E0FE-ECB4-E1A0-BD7345F60826}"/>
          </ac:spMkLst>
        </pc:spChg>
        <pc:spChg chg="add mod">
          <ac:chgData name="Marion Sudvarg" userId="2bb9b31b-5f3c-4f72-8e1f-41eb276ee9c6" providerId="ADAL" clId="{D10D8605-B7F8-4511-8A7E-A7E3B657287E}" dt="2023-04-01T08:45:40.992" v="11630" actId="1076"/>
          <ac:spMkLst>
            <pc:docMk/>
            <pc:sldMk cId="280336977" sldId="276"/>
            <ac:spMk id="99" creationId="{3886F97B-016B-41BF-A595-AA14A53C5CA8}"/>
          </ac:spMkLst>
        </pc:spChg>
        <pc:grpChg chg="add mod">
          <ac:chgData name="Marion Sudvarg" userId="2bb9b31b-5f3c-4f72-8e1f-41eb276ee9c6" providerId="ADAL" clId="{D10D8605-B7F8-4511-8A7E-A7E3B657287E}" dt="2023-04-04T21:23:05.285" v="25254" actId="14100"/>
          <ac:grpSpMkLst>
            <pc:docMk/>
            <pc:sldMk cId="280336977" sldId="276"/>
            <ac:grpSpMk id="24" creationId="{D4DC799A-7FAF-A52A-BEFB-17E68E1567D8}"/>
          </ac:grpSpMkLst>
        </pc:grpChg>
        <pc:grpChg chg="add mod">
          <ac:chgData name="Marion Sudvarg" userId="2bb9b31b-5f3c-4f72-8e1f-41eb276ee9c6" providerId="ADAL" clId="{D10D8605-B7F8-4511-8A7E-A7E3B657287E}" dt="2023-04-01T07:17:44.769" v="9333" actId="14100"/>
          <ac:grpSpMkLst>
            <pc:docMk/>
            <pc:sldMk cId="280336977" sldId="276"/>
            <ac:grpSpMk id="60" creationId="{8AC66A4B-3A59-33D6-3A22-DCCB4665156A}"/>
          </ac:grpSpMkLst>
        </pc:grpChg>
        <pc:picChg chg="add del mod">
          <ac:chgData name="Marion Sudvarg" userId="2bb9b31b-5f3c-4f72-8e1f-41eb276ee9c6" providerId="ADAL" clId="{D10D8605-B7F8-4511-8A7E-A7E3B657287E}" dt="2023-04-01T07:13:43.870" v="9170" actId="478"/>
          <ac:picMkLst>
            <pc:docMk/>
            <pc:sldMk cId="280336977" sldId="276"/>
            <ac:picMk id="19" creationId="{2658A4B4-85C7-837A-39D8-E8DA27E21D4A}"/>
          </ac:picMkLst>
        </pc:picChg>
        <pc:picChg chg="add del mod">
          <ac:chgData name="Marion Sudvarg" userId="2bb9b31b-5f3c-4f72-8e1f-41eb276ee9c6" providerId="ADAL" clId="{D10D8605-B7F8-4511-8A7E-A7E3B657287E}" dt="2023-04-01T07:14:14.385" v="9262" actId="478"/>
          <ac:picMkLst>
            <pc:docMk/>
            <pc:sldMk cId="280336977" sldId="276"/>
            <ac:picMk id="21" creationId="{1B11E7DC-3B89-3B3C-5AB1-63341810DC57}"/>
          </ac:picMkLst>
        </pc:picChg>
        <pc:picChg chg="add mod">
          <ac:chgData name="Marion Sudvarg" userId="2bb9b31b-5f3c-4f72-8e1f-41eb276ee9c6" providerId="ADAL" clId="{D10D8605-B7F8-4511-8A7E-A7E3B657287E}" dt="2023-04-01T07:17:59.039" v="9336" actId="1076"/>
          <ac:picMkLst>
            <pc:docMk/>
            <pc:sldMk cId="280336977" sldId="276"/>
            <ac:picMk id="23" creationId="{A7725049-A171-09DD-8186-276561ACDC1A}"/>
          </ac:picMkLst>
        </pc:picChg>
        <pc:picChg chg="add del">
          <ac:chgData name="Marion Sudvarg" userId="2bb9b31b-5f3c-4f72-8e1f-41eb276ee9c6" providerId="ADAL" clId="{D10D8605-B7F8-4511-8A7E-A7E3B657287E}" dt="2023-04-01T08:45:01.276" v="11573" actId="478"/>
          <ac:picMkLst>
            <pc:docMk/>
            <pc:sldMk cId="280336977" sldId="276"/>
            <ac:picMk id="98" creationId="{A7769660-80E2-117C-7CAF-322A8B3C70F9}"/>
          </ac:picMkLst>
        </pc:picChg>
      </pc:sldChg>
      <pc:sldChg chg="del">
        <pc:chgData name="Marion Sudvarg" userId="2bb9b31b-5f3c-4f72-8e1f-41eb276ee9c6" providerId="ADAL" clId="{D10D8605-B7F8-4511-8A7E-A7E3B657287E}" dt="2023-03-30T08:06:24.106" v="16" actId="47"/>
        <pc:sldMkLst>
          <pc:docMk/>
          <pc:sldMk cId="1995796561" sldId="276"/>
        </pc:sldMkLst>
      </pc:sldChg>
      <pc:sldChg chg="modSp add del mod">
        <pc:chgData name="Marion Sudvarg" userId="2bb9b31b-5f3c-4f72-8e1f-41eb276ee9c6" providerId="ADAL" clId="{D10D8605-B7F8-4511-8A7E-A7E3B657287E}" dt="2023-04-01T07:20:41.529" v="9455" actId="47"/>
        <pc:sldMkLst>
          <pc:docMk/>
          <pc:sldMk cId="895559590" sldId="277"/>
        </pc:sldMkLst>
        <pc:spChg chg="mod">
          <ac:chgData name="Marion Sudvarg" userId="2bb9b31b-5f3c-4f72-8e1f-41eb276ee9c6" providerId="ADAL" clId="{D10D8605-B7F8-4511-8A7E-A7E3B657287E}" dt="2023-03-31T09:19:27.133" v="8394" actId="20577"/>
          <ac:spMkLst>
            <pc:docMk/>
            <pc:sldMk cId="895559590" sldId="277"/>
            <ac:spMk id="2" creationId="{1BB0A865-6865-31DF-5256-5389CBCD8D61}"/>
          </ac:spMkLst>
        </pc:spChg>
      </pc:sldChg>
      <pc:sldChg chg="del">
        <pc:chgData name="Marion Sudvarg" userId="2bb9b31b-5f3c-4f72-8e1f-41eb276ee9c6" providerId="ADAL" clId="{D10D8605-B7F8-4511-8A7E-A7E3B657287E}" dt="2023-03-30T08:06:24.106" v="16" actId="47"/>
        <pc:sldMkLst>
          <pc:docMk/>
          <pc:sldMk cId="3236878862" sldId="277"/>
        </pc:sldMkLst>
      </pc:sldChg>
      <pc:sldChg chg="delSp modSp add mod">
        <pc:chgData name="Marion Sudvarg" userId="2bb9b31b-5f3c-4f72-8e1f-41eb276ee9c6" providerId="ADAL" clId="{D10D8605-B7F8-4511-8A7E-A7E3B657287E}" dt="2023-04-04T21:29:48.553" v="25291" actId="20577"/>
        <pc:sldMkLst>
          <pc:docMk/>
          <pc:sldMk cId="2823651495" sldId="278"/>
        </pc:sldMkLst>
        <pc:spChg chg="mod">
          <ac:chgData name="Marion Sudvarg" userId="2bb9b31b-5f3c-4f72-8e1f-41eb276ee9c6" providerId="ADAL" clId="{D10D8605-B7F8-4511-8A7E-A7E3B657287E}" dt="2023-04-04T21:29:48.553" v="25291" actId="20577"/>
          <ac:spMkLst>
            <pc:docMk/>
            <pc:sldMk cId="2823651495" sldId="278"/>
            <ac:spMk id="2" creationId="{F767B624-4A07-CB88-5C7E-197028797D38}"/>
          </ac:spMkLst>
        </pc:spChg>
        <pc:spChg chg="del">
          <ac:chgData name="Marion Sudvarg" userId="2bb9b31b-5f3c-4f72-8e1f-41eb276ee9c6" providerId="ADAL" clId="{D10D8605-B7F8-4511-8A7E-A7E3B657287E}" dt="2023-04-01T07:43:47.015" v="9512" actId="478"/>
          <ac:spMkLst>
            <pc:docMk/>
            <pc:sldMk cId="2823651495" sldId="278"/>
            <ac:spMk id="3" creationId="{75D9196C-946C-5C05-9AC4-B2A9224A8488}"/>
          </ac:spMkLst>
        </pc:spChg>
      </pc:sldChg>
      <pc:sldChg chg="del">
        <pc:chgData name="Marion Sudvarg" userId="2bb9b31b-5f3c-4f72-8e1f-41eb276ee9c6" providerId="ADAL" clId="{D10D8605-B7F8-4511-8A7E-A7E3B657287E}" dt="2023-03-30T08:06:24.106" v="16" actId="47"/>
        <pc:sldMkLst>
          <pc:docMk/>
          <pc:sldMk cId="3718108160" sldId="278"/>
        </pc:sldMkLst>
      </pc:sldChg>
      <pc:sldChg chg="new del">
        <pc:chgData name="Marion Sudvarg" userId="2bb9b31b-5f3c-4f72-8e1f-41eb276ee9c6" providerId="ADAL" clId="{D10D8605-B7F8-4511-8A7E-A7E3B657287E}" dt="2023-04-01T07:43:24.625" v="9505" actId="47"/>
        <pc:sldMkLst>
          <pc:docMk/>
          <pc:sldMk cId="1214740384" sldId="279"/>
        </pc:sldMkLst>
      </pc:sldChg>
      <pc:sldChg chg="modSp new mod modAnim">
        <pc:chgData name="Marion Sudvarg" userId="2bb9b31b-5f3c-4f72-8e1f-41eb276ee9c6" providerId="ADAL" clId="{D10D8605-B7F8-4511-8A7E-A7E3B657287E}" dt="2023-04-01T08:26:58.836" v="10757"/>
        <pc:sldMkLst>
          <pc:docMk/>
          <pc:sldMk cId="2006310342" sldId="279"/>
        </pc:sldMkLst>
        <pc:spChg chg="mod">
          <ac:chgData name="Marion Sudvarg" userId="2bb9b31b-5f3c-4f72-8e1f-41eb276ee9c6" providerId="ADAL" clId="{D10D8605-B7F8-4511-8A7E-A7E3B657287E}" dt="2023-04-01T07:56:18.065" v="9566" actId="20577"/>
          <ac:spMkLst>
            <pc:docMk/>
            <pc:sldMk cId="2006310342" sldId="279"/>
            <ac:spMk id="2" creationId="{8406465C-1FD2-440C-865F-56E21FDF5E94}"/>
          </ac:spMkLst>
        </pc:spChg>
        <pc:spChg chg="mod">
          <ac:chgData name="Marion Sudvarg" userId="2bb9b31b-5f3c-4f72-8e1f-41eb276ee9c6" providerId="ADAL" clId="{D10D8605-B7F8-4511-8A7E-A7E3B657287E}" dt="2023-04-01T08:08:46.344" v="10484" actId="20577"/>
          <ac:spMkLst>
            <pc:docMk/>
            <pc:sldMk cId="2006310342" sldId="279"/>
            <ac:spMk id="3" creationId="{36F39E8F-82D6-FB65-4788-4E60F373964B}"/>
          </ac:spMkLst>
        </pc:spChg>
      </pc:sldChg>
      <pc:sldChg chg="del">
        <pc:chgData name="Marion Sudvarg" userId="2bb9b31b-5f3c-4f72-8e1f-41eb276ee9c6" providerId="ADAL" clId="{D10D8605-B7F8-4511-8A7E-A7E3B657287E}" dt="2023-03-30T08:06:24.106" v="16" actId="47"/>
        <pc:sldMkLst>
          <pc:docMk/>
          <pc:sldMk cId="1893613206" sldId="280"/>
        </pc:sldMkLst>
      </pc:sldChg>
      <pc:sldChg chg="addSp delSp modSp new mod delAnim modAnim">
        <pc:chgData name="Marion Sudvarg" userId="2bb9b31b-5f3c-4f72-8e1f-41eb276ee9c6" providerId="ADAL" clId="{D10D8605-B7F8-4511-8A7E-A7E3B657287E}" dt="2023-04-01T09:04:24.265" v="12362" actId="20577"/>
        <pc:sldMkLst>
          <pc:docMk/>
          <pc:sldMk cId="2688201262" sldId="280"/>
        </pc:sldMkLst>
        <pc:spChg chg="mod">
          <ac:chgData name="Marion Sudvarg" userId="2bb9b31b-5f3c-4f72-8e1f-41eb276ee9c6" providerId="ADAL" clId="{D10D8605-B7F8-4511-8A7E-A7E3B657287E}" dt="2023-04-01T08:30:36.149" v="10992" actId="1076"/>
          <ac:spMkLst>
            <pc:docMk/>
            <pc:sldMk cId="2688201262" sldId="280"/>
            <ac:spMk id="2" creationId="{3268E983-83F9-6E2D-2537-B85487013776}"/>
          </ac:spMkLst>
        </pc:spChg>
        <pc:spChg chg="mod">
          <ac:chgData name="Marion Sudvarg" userId="2bb9b31b-5f3c-4f72-8e1f-41eb276ee9c6" providerId="ADAL" clId="{D10D8605-B7F8-4511-8A7E-A7E3B657287E}" dt="2023-04-01T09:04:24.265" v="12362" actId="20577"/>
          <ac:spMkLst>
            <pc:docMk/>
            <pc:sldMk cId="2688201262" sldId="280"/>
            <ac:spMk id="3" creationId="{ECBE13D9-4506-1A37-D5FC-B96310F17572}"/>
          </ac:spMkLst>
        </pc:spChg>
        <pc:grpChg chg="add mod">
          <ac:chgData name="Marion Sudvarg" userId="2bb9b31b-5f3c-4f72-8e1f-41eb276ee9c6" providerId="ADAL" clId="{D10D8605-B7F8-4511-8A7E-A7E3B657287E}" dt="2023-04-01T08:30:46.818" v="10993" actId="1076"/>
          <ac:grpSpMkLst>
            <pc:docMk/>
            <pc:sldMk cId="2688201262" sldId="280"/>
            <ac:grpSpMk id="27" creationId="{68A67F15-666E-FD94-6026-EFA45688FF41}"/>
          </ac:grpSpMkLst>
        </pc:grpChg>
        <pc:grpChg chg="add mod">
          <ac:chgData name="Marion Sudvarg" userId="2bb9b31b-5f3c-4f72-8e1f-41eb276ee9c6" providerId="ADAL" clId="{D10D8605-B7F8-4511-8A7E-A7E3B657287E}" dt="2023-04-01T08:30:46.818" v="10993" actId="1076"/>
          <ac:grpSpMkLst>
            <pc:docMk/>
            <pc:sldMk cId="2688201262" sldId="280"/>
            <ac:grpSpMk id="28" creationId="{C09A5B00-068A-979D-482C-B86EAE9E75B1}"/>
          </ac:grpSpMkLst>
        </pc:grpChg>
        <pc:grpChg chg="add mod">
          <ac:chgData name="Marion Sudvarg" userId="2bb9b31b-5f3c-4f72-8e1f-41eb276ee9c6" providerId="ADAL" clId="{D10D8605-B7F8-4511-8A7E-A7E3B657287E}" dt="2023-04-01T08:30:46.818" v="10993" actId="1076"/>
          <ac:grpSpMkLst>
            <pc:docMk/>
            <pc:sldMk cId="2688201262" sldId="280"/>
            <ac:grpSpMk id="29" creationId="{261DDB58-BA72-5B66-5CEA-E188C4E032FA}"/>
          </ac:grpSpMkLst>
        </pc:grpChg>
        <pc:grpChg chg="add mod">
          <ac:chgData name="Marion Sudvarg" userId="2bb9b31b-5f3c-4f72-8e1f-41eb276ee9c6" providerId="ADAL" clId="{D10D8605-B7F8-4511-8A7E-A7E3B657287E}" dt="2023-04-01T08:30:46.818" v="10993" actId="1076"/>
          <ac:grpSpMkLst>
            <pc:docMk/>
            <pc:sldMk cId="2688201262" sldId="280"/>
            <ac:grpSpMk id="30" creationId="{CC79C76E-8EEF-7E6A-9997-1FA2B7A5C040}"/>
          </ac:grpSpMkLst>
        </pc:grpChg>
        <pc:cxnChg chg="add mod">
          <ac:chgData name="Marion Sudvarg" userId="2bb9b31b-5f3c-4f72-8e1f-41eb276ee9c6" providerId="ADAL" clId="{D10D8605-B7F8-4511-8A7E-A7E3B657287E}" dt="2023-04-01T08:30:46.818" v="10993" actId="1076"/>
          <ac:cxnSpMkLst>
            <pc:docMk/>
            <pc:sldMk cId="2688201262" sldId="280"/>
            <ac:cxnSpMk id="7" creationId="{E3BF4984-D569-33F6-7321-1AACDC413AC7}"/>
          </ac:cxnSpMkLst>
        </pc:cxnChg>
        <pc:cxnChg chg="add mod">
          <ac:chgData name="Marion Sudvarg" userId="2bb9b31b-5f3c-4f72-8e1f-41eb276ee9c6" providerId="ADAL" clId="{D10D8605-B7F8-4511-8A7E-A7E3B657287E}" dt="2023-04-01T08:21:19.827" v="10615" actId="164"/>
          <ac:cxnSpMkLst>
            <pc:docMk/>
            <pc:sldMk cId="2688201262" sldId="280"/>
            <ac:cxnSpMk id="10" creationId="{F49A4DB4-FB02-C7A3-9551-69FC7E912C45}"/>
          </ac:cxnSpMkLst>
        </pc:cxnChg>
        <pc:cxnChg chg="add mod">
          <ac:chgData name="Marion Sudvarg" userId="2bb9b31b-5f3c-4f72-8e1f-41eb276ee9c6" providerId="ADAL" clId="{D10D8605-B7F8-4511-8A7E-A7E3B657287E}" dt="2023-04-01T08:21:19.827" v="10615" actId="164"/>
          <ac:cxnSpMkLst>
            <pc:docMk/>
            <pc:sldMk cId="2688201262" sldId="280"/>
            <ac:cxnSpMk id="11" creationId="{D545054D-D0DA-BA5F-3760-59C57C64374F}"/>
          </ac:cxnSpMkLst>
        </pc:cxnChg>
        <pc:cxnChg chg="add mod">
          <ac:chgData name="Marion Sudvarg" userId="2bb9b31b-5f3c-4f72-8e1f-41eb276ee9c6" providerId="ADAL" clId="{D10D8605-B7F8-4511-8A7E-A7E3B657287E}" dt="2023-04-01T08:21:19.827" v="10615" actId="164"/>
          <ac:cxnSpMkLst>
            <pc:docMk/>
            <pc:sldMk cId="2688201262" sldId="280"/>
            <ac:cxnSpMk id="12" creationId="{E2D1A899-E4AA-167F-7C82-B38EE22743E9}"/>
          </ac:cxnSpMkLst>
        </pc:cxnChg>
        <pc:cxnChg chg="add mod">
          <ac:chgData name="Marion Sudvarg" userId="2bb9b31b-5f3c-4f72-8e1f-41eb276ee9c6" providerId="ADAL" clId="{D10D8605-B7F8-4511-8A7E-A7E3B657287E}" dt="2023-04-01T08:21:19.827" v="10615" actId="164"/>
          <ac:cxnSpMkLst>
            <pc:docMk/>
            <pc:sldMk cId="2688201262" sldId="280"/>
            <ac:cxnSpMk id="13" creationId="{D91E7993-FE08-259B-D2DA-DA95FE9B0C6F}"/>
          </ac:cxnSpMkLst>
        </pc:cxnChg>
        <pc:cxnChg chg="add mod">
          <ac:chgData name="Marion Sudvarg" userId="2bb9b31b-5f3c-4f72-8e1f-41eb276ee9c6" providerId="ADAL" clId="{D10D8605-B7F8-4511-8A7E-A7E3B657287E}" dt="2023-04-01T08:21:35.232" v="10617" actId="164"/>
          <ac:cxnSpMkLst>
            <pc:docMk/>
            <pc:sldMk cId="2688201262" sldId="280"/>
            <ac:cxnSpMk id="14" creationId="{266D4BCC-7785-B6C5-D5C8-170BAA1463CE}"/>
          </ac:cxnSpMkLst>
        </pc:cxnChg>
        <pc:cxnChg chg="add mod">
          <ac:chgData name="Marion Sudvarg" userId="2bb9b31b-5f3c-4f72-8e1f-41eb276ee9c6" providerId="ADAL" clId="{D10D8605-B7F8-4511-8A7E-A7E3B657287E}" dt="2023-04-01T08:21:35.232" v="10617" actId="164"/>
          <ac:cxnSpMkLst>
            <pc:docMk/>
            <pc:sldMk cId="2688201262" sldId="280"/>
            <ac:cxnSpMk id="15" creationId="{5144296E-C771-581E-524D-64A4FFB880B7}"/>
          </ac:cxnSpMkLst>
        </pc:cxnChg>
        <pc:cxnChg chg="add mod">
          <ac:chgData name="Marion Sudvarg" userId="2bb9b31b-5f3c-4f72-8e1f-41eb276ee9c6" providerId="ADAL" clId="{D10D8605-B7F8-4511-8A7E-A7E3B657287E}" dt="2023-04-01T08:21:35.232" v="10617" actId="164"/>
          <ac:cxnSpMkLst>
            <pc:docMk/>
            <pc:sldMk cId="2688201262" sldId="280"/>
            <ac:cxnSpMk id="16" creationId="{A162ACB8-30B6-A3D8-CDD5-499CF564D7F2}"/>
          </ac:cxnSpMkLst>
        </pc:cxnChg>
        <pc:cxnChg chg="add mod">
          <ac:chgData name="Marion Sudvarg" userId="2bb9b31b-5f3c-4f72-8e1f-41eb276ee9c6" providerId="ADAL" clId="{D10D8605-B7F8-4511-8A7E-A7E3B657287E}" dt="2023-04-01T08:21:27.745" v="10616" actId="164"/>
          <ac:cxnSpMkLst>
            <pc:docMk/>
            <pc:sldMk cId="2688201262" sldId="280"/>
            <ac:cxnSpMk id="17" creationId="{6017A76E-77B0-ABDD-A77E-0A9590D4BA6A}"/>
          </ac:cxnSpMkLst>
        </pc:cxnChg>
        <pc:cxnChg chg="add mod">
          <ac:chgData name="Marion Sudvarg" userId="2bb9b31b-5f3c-4f72-8e1f-41eb276ee9c6" providerId="ADAL" clId="{D10D8605-B7F8-4511-8A7E-A7E3B657287E}" dt="2023-04-01T08:21:49.950" v="10635" actId="1037"/>
          <ac:cxnSpMkLst>
            <pc:docMk/>
            <pc:sldMk cId="2688201262" sldId="280"/>
            <ac:cxnSpMk id="18" creationId="{35ADFA9D-8756-4460-E4DE-22E404D27F71}"/>
          </ac:cxnSpMkLst>
        </pc:cxnChg>
        <pc:cxnChg chg="add mod">
          <ac:chgData name="Marion Sudvarg" userId="2bb9b31b-5f3c-4f72-8e1f-41eb276ee9c6" providerId="ADAL" clId="{D10D8605-B7F8-4511-8A7E-A7E3B657287E}" dt="2023-04-01T08:21:27.745" v="10616" actId="164"/>
          <ac:cxnSpMkLst>
            <pc:docMk/>
            <pc:sldMk cId="2688201262" sldId="280"/>
            <ac:cxnSpMk id="19" creationId="{77D2BB99-3DA5-82F9-C9DD-61C43862FF7B}"/>
          </ac:cxnSpMkLst>
        </pc:cxnChg>
        <pc:cxnChg chg="add del mod">
          <ac:chgData name="Marion Sudvarg" userId="2bb9b31b-5f3c-4f72-8e1f-41eb276ee9c6" providerId="ADAL" clId="{D10D8605-B7F8-4511-8A7E-A7E3B657287E}" dt="2023-04-01T08:19:04.065" v="10580" actId="478"/>
          <ac:cxnSpMkLst>
            <pc:docMk/>
            <pc:sldMk cId="2688201262" sldId="280"/>
            <ac:cxnSpMk id="20" creationId="{DE3B6765-8ECA-871B-0376-617498D156F6}"/>
          </ac:cxnSpMkLst>
        </pc:cxnChg>
        <pc:cxnChg chg="add mod">
          <ac:chgData name="Marion Sudvarg" userId="2bb9b31b-5f3c-4f72-8e1f-41eb276ee9c6" providerId="ADAL" clId="{D10D8605-B7F8-4511-8A7E-A7E3B657287E}" dt="2023-04-01T08:21:35.232" v="10617" actId="164"/>
          <ac:cxnSpMkLst>
            <pc:docMk/>
            <pc:sldMk cId="2688201262" sldId="280"/>
            <ac:cxnSpMk id="21" creationId="{9E6EF12A-55C4-3CF9-34F0-4308E136BFCC}"/>
          </ac:cxnSpMkLst>
        </pc:cxnChg>
        <pc:cxnChg chg="add mod">
          <ac:chgData name="Marion Sudvarg" userId="2bb9b31b-5f3c-4f72-8e1f-41eb276ee9c6" providerId="ADAL" clId="{D10D8605-B7F8-4511-8A7E-A7E3B657287E}" dt="2023-04-01T08:21:43.100" v="10618" actId="164"/>
          <ac:cxnSpMkLst>
            <pc:docMk/>
            <pc:sldMk cId="2688201262" sldId="280"/>
            <ac:cxnSpMk id="24" creationId="{469A3ABF-1E91-E785-ACA2-2C30ECDBA83F}"/>
          </ac:cxnSpMkLst>
        </pc:cxnChg>
        <pc:cxnChg chg="add mod">
          <ac:chgData name="Marion Sudvarg" userId="2bb9b31b-5f3c-4f72-8e1f-41eb276ee9c6" providerId="ADAL" clId="{D10D8605-B7F8-4511-8A7E-A7E3B657287E}" dt="2023-04-01T08:21:43.100" v="10618" actId="164"/>
          <ac:cxnSpMkLst>
            <pc:docMk/>
            <pc:sldMk cId="2688201262" sldId="280"/>
            <ac:cxnSpMk id="25" creationId="{4196FF14-D855-C9D5-9B67-9C3301CB60FB}"/>
          </ac:cxnSpMkLst>
        </pc:cxnChg>
        <pc:cxnChg chg="add mod">
          <ac:chgData name="Marion Sudvarg" userId="2bb9b31b-5f3c-4f72-8e1f-41eb276ee9c6" providerId="ADAL" clId="{D10D8605-B7F8-4511-8A7E-A7E3B657287E}" dt="2023-04-01T08:21:43.100" v="10618" actId="164"/>
          <ac:cxnSpMkLst>
            <pc:docMk/>
            <pc:sldMk cId="2688201262" sldId="280"/>
            <ac:cxnSpMk id="26" creationId="{CCA2B4D9-28E1-D56E-E322-88584BB89275}"/>
          </ac:cxnSpMkLst>
        </pc:cxnChg>
      </pc:sldChg>
      <pc:sldChg chg="del">
        <pc:chgData name="Marion Sudvarg" userId="2bb9b31b-5f3c-4f72-8e1f-41eb276ee9c6" providerId="ADAL" clId="{D10D8605-B7F8-4511-8A7E-A7E3B657287E}" dt="2023-03-30T08:06:24.106" v="16" actId="47"/>
        <pc:sldMkLst>
          <pc:docMk/>
          <pc:sldMk cId="28445500" sldId="281"/>
        </pc:sldMkLst>
      </pc:sldChg>
      <pc:sldChg chg="addSp delSp modSp new mod modAnim">
        <pc:chgData name="Marion Sudvarg" userId="2bb9b31b-5f3c-4f72-8e1f-41eb276ee9c6" providerId="ADAL" clId="{D10D8605-B7F8-4511-8A7E-A7E3B657287E}" dt="2023-04-01T20:14:43.510" v="16431" actId="20577"/>
        <pc:sldMkLst>
          <pc:docMk/>
          <pc:sldMk cId="2440529089" sldId="281"/>
        </pc:sldMkLst>
        <pc:spChg chg="mod">
          <ac:chgData name="Marion Sudvarg" userId="2bb9b31b-5f3c-4f72-8e1f-41eb276ee9c6" providerId="ADAL" clId="{D10D8605-B7F8-4511-8A7E-A7E3B657287E}" dt="2023-04-01T09:07:07.170" v="12432" actId="1076"/>
          <ac:spMkLst>
            <pc:docMk/>
            <pc:sldMk cId="2440529089" sldId="281"/>
            <ac:spMk id="2" creationId="{3AD95DF4-DB46-2BFB-8A10-20D6B95CBD32}"/>
          </ac:spMkLst>
        </pc:spChg>
        <pc:spChg chg="mod">
          <ac:chgData name="Marion Sudvarg" userId="2bb9b31b-5f3c-4f72-8e1f-41eb276ee9c6" providerId="ADAL" clId="{D10D8605-B7F8-4511-8A7E-A7E3B657287E}" dt="2023-04-01T20:14:43.510" v="16431" actId="20577"/>
          <ac:spMkLst>
            <pc:docMk/>
            <pc:sldMk cId="2440529089" sldId="281"/>
            <ac:spMk id="3" creationId="{051E0676-BB40-DA27-8547-53094317E025}"/>
          </ac:spMkLst>
        </pc:spChg>
        <pc:spChg chg="add mod">
          <ac:chgData name="Marion Sudvarg" userId="2bb9b31b-5f3c-4f72-8e1f-41eb276ee9c6" providerId="ADAL" clId="{D10D8605-B7F8-4511-8A7E-A7E3B657287E}" dt="2023-04-01T09:26:37.234" v="13384" actId="1036"/>
          <ac:spMkLst>
            <pc:docMk/>
            <pc:sldMk cId="2440529089" sldId="281"/>
            <ac:spMk id="8" creationId="{FDC6FB72-7CDD-3024-5124-FA4F5C96CDAA}"/>
          </ac:spMkLst>
        </pc:spChg>
        <pc:graphicFrameChg chg="add del mod">
          <ac:chgData name="Marion Sudvarg" userId="2bb9b31b-5f3c-4f72-8e1f-41eb276ee9c6" providerId="ADAL" clId="{D10D8605-B7F8-4511-8A7E-A7E3B657287E}" dt="2023-04-01T08:55:37.329" v="12044"/>
          <ac:graphicFrameMkLst>
            <pc:docMk/>
            <pc:sldMk cId="2440529089" sldId="281"/>
            <ac:graphicFrameMk id="6" creationId="{14BD2FE2-0F6C-0098-1120-94DC21F67168}"/>
          </ac:graphicFrameMkLst>
        </pc:graphicFrameChg>
      </pc:sldChg>
      <pc:sldChg chg="addSp delSp modSp add mod modAnim">
        <pc:chgData name="Marion Sudvarg" userId="2bb9b31b-5f3c-4f72-8e1f-41eb276ee9c6" providerId="ADAL" clId="{D10D8605-B7F8-4511-8A7E-A7E3B657287E}" dt="2023-04-02T08:49:33.338" v="18783"/>
        <pc:sldMkLst>
          <pc:docMk/>
          <pc:sldMk cId="3991256506" sldId="282"/>
        </pc:sldMkLst>
        <pc:spChg chg="mod">
          <ac:chgData name="Marion Sudvarg" userId="2bb9b31b-5f3c-4f72-8e1f-41eb276ee9c6" providerId="ADAL" clId="{D10D8605-B7F8-4511-8A7E-A7E3B657287E}" dt="2023-04-01T09:26:49.849" v="13405" actId="20577"/>
          <ac:spMkLst>
            <pc:docMk/>
            <pc:sldMk cId="3991256506" sldId="282"/>
            <ac:spMk id="2" creationId="{3AD95DF4-DB46-2BFB-8A10-20D6B95CBD32}"/>
          </ac:spMkLst>
        </pc:spChg>
        <pc:spChg chg="mod">
          <ac:chgData name="Marion Sudvarg" userId="2bb9b31b-5f3c-4f72-8e1f-41eb276ee9c6" providerId="ADAL" clId="{D10D8605-B7F8-4511-8A7E-A7E3B657287E}" dt="2023-04-01T20:36:33.451" v="17643" actId="20577"/>
          <ac:spMkLst>
            <pc:docMk/>
            <pc:sldMk cId="3991256506" sldId="282"/>
            <ac:spMk id="3" creationId="{051E0676-BB40-DA27-8547-53094317E025}"/>
          </ac:spMkLst>
        </pc:spChg>
        <pc:picChg chg="add del mod">
          <ac:chgData name="Marion Sudvarg" userId="2bb9b31b-5f3c-4f72-8e1f-41eb276ee9c6" providerId="ADAL" clId="{D10D8605-B7F8-4511-8A7E-A7E3B657287E}" dt="2023-04-01T09:33:02.523" v="13876" actId="478"/>
          <ac:picMkLst>
            <pc:docMk/>
            <pc:sldMk cId="3991256506" sldId="282"/>
            <ac:picMk id="7" creationId="{9C2D9A85-A46D-9C2D-4E42-57F87ADD0A65}"/>
          </ac:picMkLst>
        </pc:picChg>
      </pc:sldChg>
      <pc:sldChg chg="del">
        <pc:chgData name="Marion Sudvarg" userId="2bb9b31b-5f3c-4f72-8e1f-41eb276ee9c6" providerId="ADAL" clId="{D10D8605-B7F8-4511-8A7E-A7E3B657287E}" dt="2023-03-30T08:06:24.106" v="16" actId="47"/>
        <pc:sldMkLst>
          <pc:docMk/>
          <pc:sldMk cId="447438854" sldId="283"/>
        </pc:sldMkLst>
      </pc:sldChg>
      <pc:sldChg chg="addSp delSp modSp add mod">
        <pc:chgData name="Marion Sudvarg" userId="2bb9b31b-5f3c-4f72-8e1f-41eb276ee9c6" providerId="ADAL" clId="{D10D8605-B7F8-4511-8A7E-A7E3B657287E}" dt="2023-04-01T09:54:19.669" v="14173" actId="1076"/>
        <pc:sldMkLst>
          <pc:docMk/>
          <pc:sldMk cId="1076963159" sldId="283"/>
        </pc:sldMkLst>
        <pc:spChg chg="mod">
          <ac:chgData name="Marion Sudvarg" userId="2bb9b31b-5f3c-4f72-8e1f-41eb276ee9c6" providerId="ADAL" clId="{D10D8605-B7F8-4511-8A7E-A7E3B657287E}" dt="2023-04-01T09:43:35.630" v="13914" actId="20577"/>
          <ac:spMkLst>
            <pc:docMk/>
            <pc:sldMk cId="1076963159" sldId="283"/>
            <ac:spMk id="2" creationId="{3AD95DF4-DB46-2BFB-8A10-20D6B95CBD32}"/>
          </ac:spMkLst>
        </pc:spChg>
        <pc:spChg chg="del">
          <ac:chgData name="Marion Sudvarg" userId="2bb9b31b-5f3c-4f72-8e1f-41eb276ee9c6" providerId="ADAL" clId="{D10D8605-B7F8-4511-8A7E-A7E3B657287E}" dt="2023-04-01T09:44:15.944" v="13915" actId="478"/>
          <ac:spMkLst>
            <pc:docMk/>
            <pc:sldMk cId="1076963159" sldId="283"/>
            <ac:spMk id="3" creationId="{051E0676-BB40-DA27-8547-53094317E025}"/>
          </ac:spMkLst>
        </pc:spChg>
        <pc:spChg chg="add del mod">
          <ac:chgData name="Marion Sudvarg" userId="2bb9b31b-5f3c-4f72-8e1f-41eb276ee9c6" providerId="ADAL" clId="{D10D8605-B7F8-4511-8A7E-A7E3B657287E}" dt="2023-04-01T09:44:16.267" v="13916"/>
          <ac:spMkLst>
            <pc:docMk/>
            <pc:sldMk cId="1076963159" sldId="283"/>
            <ac:spMk id="7" creationId="{045E2B58-AFB7-C079-CD94-A9F2DC0BB6F2}"/>
          </ac:spMkLst>
        </pc:spChg>
        <pc:spChg chg="add mod">
          <ac:chgData name="Marion Sudvarg" userId="2bb9b31b-5f3c-4f72-8e1f-41eb276ee9c6" providerId="ADAL" clId="{D10D8605-B7F8-4511-8A7E-A7E3B657287E}" dt="2023-04-01T09:53:36.165" v="14170" actId="1035"/>
          <ac:spMkLst>
            <pc:docMk/>
            <pc:sldMk cId="1076963159" sldId="283"/>
            <ac:spMk id="12" creationId="{EE51B6E3-8934-12E1-A8C2-D6F9F9E825BC}"/>
          </ac:spMkLst>
        </pc:spChg>
        <pc:spChg chg="add mod">
          <ac:chgData name="Marion Sudvarg" userId="2bb9b31b-5f3c-4f72-8e1f-41eb276ee9c6" providerId="ADAL" clId="{D10D8605-B7F8-4511-8A7E-A7E3B657287E}" dt="2023-04-01T09:54:19.669" v="14173" actId="1076"/>
          <ac:spMkLst>
            <pc:docMk/>
            <pc:sldMk cId="1076963159" sldId="283"/>
            <ac:spMk id="13" creationId="{3514B9F9-0C9F-4E1B-C140-EEF022BAD851}"/>
          </ac:spMkLst>
        </pc:spChg>
        <pc:spChg chg="add del mod">
          <ac:chgData name="Marion Sudvarg" userId="2bb9b31b-5f3c-4f72-8e1f-41eb276ee9c6" providerId="ADAL" clId="{D10D8605-B7F8-4511-8A7E-A7E3B657287E}" dt="2023-04-01T09:50:41.513" v="14069" actId="478"/>
          <ac:spMkLst>
            <pc:docMk/>
            <pc:sldMk cId="1076963159" sldId="283"/>
            <ac:spMk id="14" creationId="{4443B05A-68ED-96C3-E5CB-DC0C0F07D414}"/>
          </ac:spMkLst>
        </pc:spChg>
        <pc:spChg chg="add del mod">
          <ac:chgData name="Marion Sudvarg" userId="2bb9b31b-5f3c-4f72-8e1f-41eb276ee9c6" providerId="ADAL" clId="{D10D8605-B7F8-4511-8A7E-A7E3B657287E}" dt="2023-04-01T09:49:51.431" v="14036" actId="478"/>
          <ac:spMkLst>
            <pc:docMk/>
            <pc:sldMk cId="1076963159" sldId="283"/>
            <ac:spMk id="15" creationId="{DAA7B4E0-E9C6-6D71-A48D-DD7F9FAAD02F}"/>
          </ac:spMkLst>
        </pc:spChg>
        <pc:spChg chg="add mod">
          <ac:chgData name="Marion Sudvarg" userId="2bb9b31b-5f3c-4f72-8e1f-41eb276ee9c6" providerId="ADAL" clId="{D10D8605-B7F8-4511-8A7E-A7E3B657287E}" dt="2023-04-01T09:51:57.703" v="14071" actId="1076"/>
          <ac:spMkLst>
            <pc:docMk/>
            <pc:sldMk cId="1076963159" sldId="283"/>
            <ac:spMk id="22" creationId="{466F307F-8682-6BEC-4BA1-5FAA2F60DAB8}"/>
          </ac:spMkLst>
        </pc:spChg>
        <pc:spChg chg="add mod">
          <ac:chgData name="Marion Sudvarg" userId="2bb9b31b-5f3c-4f72-8e1f-41eb276ee9c6" providerId="ADAL" clId="{D10D8605-B7F8-4511-8A7E-A7E3B657287E}" dt="2023-04-01T09:53:28.246" v="14150" actId="1076"/>
          <ac:spMkLst>
            <pc:docMk/>
            <pc:sldMk cId="1076963159" sldId="283"/>
            <ac:spMk id="23" creationId="{856AA3E4-7080-F495-475A-422F9A0A95FA}"/>
          </ac:spMkLst>
        </pc:spChg>
        <pc:picChg chg="add mod">
          <ac:chgData name="Marion Sudvarg" userId="2bb9b31b-5f3c-4f72-8e1f-41eb276ee9c6" providerId="ADAL" clId="{D10D8605-B7F8-4511-8A7E-A7E3B657287E}" dt="2023-04-01T09:54:13.855" v="14172" actId="1076"/>
          <ac:picMkLst>
            <pc:docMk/>
            <pc:sldMk cId="1076963159" sldId="283"/>
            <ac:picMk id="9" creationId="{818CE2ED-F928-1FC7-BFE7-D75718F0D1CB}"/>
          </ac:picMkLst>
        </pc:picChg>
        <pc:picChg chg="add mod">
          <ac:chgData name="Marion Sudvarg" userId="2bb9b31b-5f3c-4f72-8e1f-41eb276ee9c6" providerId="ADAL" clId="{D10D8605-B7F8-4511-8A7E-A7E3B657287E}" dt="2023-04-01T09:53:36.165" v="14170" actId="1035"/>
          <ac:picMkLst>
            <pc:docMk/>
            <pc:sldMk cId="1076963159" sldId="283"/>
            <ac:picMk id="11" creationId="{898BCB95-0A24-1C69-D587-7DF8F4C3E33D}"/>
          </ac:picMkLst>
        </pc:picChg>
        <pc:picChg chg="add del mod">
          <ac:chgData name="Marion Sudvarg" userId="2bb9b31b-5f3c-4f72-8e1f-41eb276ee9c6" providerId="ADAL" clId="{D10D8605-B7F8-4511-8A7E-A7E3B657287E}" dt="2023-04-01T09:49:41.847" v="14033" actId="478"/>
          <ac:picMkLst>
            <pc:docMk/>
            <pc:sldMk cId="1076963159" sldId="283"/>
            <ac:picMk id="17" creationId="{5B9D656C-441B-10F4-8E9B-AC9E2F3A1BDA}"/>
          </ac:picMkLst>
        </pc:picChg>
        <pc:picChg chg="add del mod">
          <ac:chgData name="Marion Sudvarg" userId="2bb9b31b-5f3c-4f72-8e1f-41eb276ee9c6" providerId="ADAL" clId="{D10D8605-B7F8-4511-8A7E-A7E3B657287E}" dt="2023-04-01T09:46:54.205" v="14000" actId="478"/>
          <ac:picMkLst>
            <pc:docMk/>
            <pc:sldMk cId="1076963159" sldId="283"/>
            <ac:picMk id="19" creationId="{6680A860-49C8-89DF-D3C0-8D4AA53A9BF4}"/>
          </ac:picMkLst>
        </pc:picChg>
        <pc:picChg chg="add del mod">
          <ac:chgData name="Marion Sudvarg" userId="2bb9b31b-5f3c-4f72-8e1f-41eb276ee9c6" providerId="ADAL" clId="{D10D8605-B7F8-4511-8A7E-A7E3B657287E}" dt="2023-04-01T09:49:41.847" v="14033" actId="478"/>
          <ac:picMkLst>
            <pc:docMk/>
            <pc:sldMk cId="1076963159" sldId="283"/>
            <ac:picMk id="21" creationId="{B79A6137-FA60-CB89-B4C1-C5D1E98DB1D9}"/>
          </ac:picMkLst>
        </pc:picChg>
      </pc:sldChg>
      <pc:sldChg chg="addSp delSp modSp add del mod">
        <pc:chgData name="Marion Sudvarg" userId="2bb9b31b-5f3c-4f72-8e1f-41eb276ee9c6" providerId="ADAL" clId="{D10D8605-B7F8-4511-8A7E-A7E3B657287E}" dt="2023-04-01T09:56:54.059" v="14192" actId="47"/>
        <pc:sldMkLst>
          <pc:docMk/>
          <pc:sldMk cId="1698262947" sldId="284"/>
        </pc:sldMkLst>
        <pc:spChg chg="add mod">
          <ac:chgData name="Marion Sudvarg" userId="2bb9b31b-5f3c-4f72-8e1f-41eb276ee9c6" providerId="ADAL" clId="{D10D8605-B7F8-4511-8A7E-A7E3B657287E}" dt="2023-04-01T09:50:22.901" v="14054" actId="122"/>
          <ac:spMkLst>
            <pc:docMk/>
            <pc:sldMk cId="1698262947" sldId="284"/>
            <ac:spMk id="6" creationId="{8E018C60-852F-5592-CB2E-4AEF90CFE70A}"/>
          </ac:spMkLst>
        </pc:spChg>
        <pc:spChg chg="del">
          <ac:chgData name="Marion Sudvarg" userId="2bb9b31b-5f3c-4f72-8e1f-41eb276ee9c6" providerId="ADAL" clId="{D10D8605-B7F8-4511-8A7E-A7E3B657287E}" dt="2023-04-01T09:49:47.761" v="14035" actId="478"/>
          <ac:spMkLst>
            <pc:docMk/>
            <pc:sldMk cId="1698262947" sldId="284"/>
            <ac:spMk id="14" creationId="{4443B05A-68ED-96C3-E5CB-DC0C0F07D414}"/>
          </ac:spMkLst>
        </pc:spChg>
        <pc:spChg chg="del mod">
          <ac:chgData name="Marion Sudvarg" userId="2bb9b31b-5f3c-4f72-8e1f-41eb276ee9c6" providerId="ADAL" clId="{D10D8605-B7F8-4511-8A7E-A7E3B657287E}" dt="2023-04-01T09:50:25.392" v="14056"/>
          <ac:spMkLst>
            <pc:docMk/>
            <pc:sldMk cId="1698262947" sldId="284"/>
            <ac:spMk id="15" creationId="{DAA7B4E0-E9C6-6D71-A48D-DD7F9FAAD02F}"/>
          </ac:spMkLst>
        </pc:spChg>
        <pc:picChg chg="del">
          <ac:chgData name="Marion Sudvarg" userId="2bb9b31b-5f3c-4f72-8e1f-41eb276ee9c6" providerId="ADAL" clId="{D10D8605-B7F8-4511-8A7E-A7E3B657287E}" dt="2023-04-01T09:49:45.155" v="14034" actId="478"/>
          <ac:picMkLst>
            <pc:docMk/>
            <pc:sldMk cId="1698262947" sldId="284"/>
            <ac:picMk id="9" creationId="{818CE2ED-F928-1FC7-BFE7-D75718F0D1CB}"/>
          </ac:picMkLst>
        </pc:picChg>
        <pc:picChg chg="del">
          <ac:chgData name="Marion Sudvarg" userId="2bb9b31b-5f3c-4f72-8e1f-41eb276ee9c6" providerId="ADAL" clId="{D10D8605-B7F8-4511-8A7E-A7E3B657287E}" dt="2023-04-01T09:49:45.155" v="14034" actId="478"/>
          <ac:picMkLst>
            <pc:docMk/>
            <pc:sldMk cId="1698262947" sldId="284"/>
            <ac:picMk id="11" creationId="{898BCB95-0A24-1C69-D587-7DF8F4C3E33D}"/>
          </ac:picMkLst>
        </pc:picChg>
      </pc:sldChg>
      <pc:sldChg chg="del">
        <pc:chgData name="Marion Sudvarg" userId="2bb9b31b-5f3c-4f72-8e1f-41eb276ee9c6" providerId="ADAL" clId="{D10D8605-B7F8-4511-8A7E-A7E3B657287E}" dt="2023-03-30T08:06:24.106" v="16" actId="47"/>
        <pc:sldMkLst>
          <pc:docMk/>
          <pc:sldMk cId="2144887301" sldId="284"/>
        </pc:sldMkLst>
      </pc:sldChg>
      <pc:sldChg chg="addSp delSp modSp add mod">
        <pc:chgData name="Marion Sudvarg" userId="2bb9b31b-5f3c-4f72-8e1f-41eb276ee9c6" providerId="ADAL" clId="{D10D8605-B7F8-4511-8A7E-A7E3B657287E}" dt="2023-04-01T09:56:48.292" v="14191" actId="1076"/>
        <pc:sldMkLst>
          <pc:docMk/>
          <pc:sldMk cId="1619929724" sldId="285"/>
        </pc:sldMkLst>
        <pc:spChg chg="add del mod">
          <ac:chgData name="Marion Sudvarg" userId="2bb9b31b-5f3c-4f72-8e1f-41eb276ee9c6" providerId="ADAL" clId="{D10D8605-B7F8-4511-8A7E-A7E3B657287E}" dt="2023-04-01T09:56:40.833" v="14190" actId="478"/>
          <ac:spMkLst>
            <pc:docMk/>
            <pc:sldMk cId="1619929724" sldId="285"/>
            <ac:spMk id="8" creationId="{FF6321ED-DF65-6951-E801-3270AB84C6BB}"/>
          </ac:spMkLst>
        </pc:spChg>
        <pc:spChg chg="mod">
          <ac:chgData name="Marion Sudvarg" userId="2bb9b31b-5f3c-4f72-8e1f-41eb276ee9c6" providerId="ADAL" clId="{D10D8605-B7F8-4511-8A7E-A7E3B657287E}" dt="2023-04-01T09:54:35.076" v="14175"/>
          <ac:spMkLst>
            <pc:docMk/>
            <pc:sldMk cId="1619929724" sldId="285"/>
            <ac:spMk id="22" creationId="{466F307F-8682-6BEC-4BA1-5FAA2F60DAB8}"/>
          </ac:spMkLst>
        </pc:spChg>
        <pc:picChg chg="add mod ord">
          <ac:chgData name="Marion Sudvarg" userId="2bb9b31b-5f3c-4f72-8e1f-41eb276ee9c6" providerId="ADAL" clId="{D10D8605-B7F8-4511-8A7E-A7E3B657287E}" dt="2023-04-01T09:55:57.238" v="14183" actId="167"/>
          <ac:picMkLst>
            <pc:docMk/>
            <pc:sldMk cId="1619929724" sldId="285"/>
            <ac:picMk id="3" creationId="{D270A3F9-C4AF-FBFF-D884-FFF72F26929D}"/>
          </ac:picMkLst>
        </pc:picChg>
        <pc:picChg chg="add mod ord">
          <ac:chgData name="Marion Sudvarg" userId="2bb9b31b-5f3c-4f72-8e1f-41eb276ee9c6" providerId="ADAL" clId="{D10D8605-B7F8-4511-8A7E-A7E3B657287E}" dt="2023-04-01T09:56:48.292" v="14191" actId="1076"/>
          <ac:picMkLst>
            <pc:docMk/>
            <pc:sldMk cId="1619929724" sldId="285"/>
            <ac:picMk id="6" creationId="{C34DD518-9461-C4E4-338F-EA8BA70B660E}"/>
          </ac:picMkLst>
        </pc:picChg>
        <pc:picChg chg="del">
          <ac:chgData name="Marion Sudvarg" userId="2bb9b31b-5f3c-4f72-8e1f-41eb276ee9c6" providerId="ADAL" clId="{D10D8605-B7F8-4511-8A7E-A7E3B657287E}" dt="2023-04-01T09:56:32.492" v="14189" actId="478"/>
          <ac:picMkLst>
            <pc:docMk/>
            <pc:sldMk cId="1619929724" sldId="285"/>
            <ac:picMk id="9" creationId="{818CE2ED-F928-1FC7-BFE7-D75718F0D1CB}"/>
          </ac:picMkLst>
        </pc:picChg>
        <pc:picChg chg="del">
          <ac:chgData name="Marion Sudvarg" userId="2bb9b31b-5f3c-4f72-8e1f-41eb276ee9c6" providerId="ADAL" clId="{D10D8605-B7F8-4511-8A7E-A7E3B657287E}" dt="2023-04-01T09:56:02.134" v="14184" actId="478"/>
          <ac:picMkLst>
            <pc:docMk/>
            <pc:sldMk cId="1619929724" sldId="285"/>
            <ac:picMk id="11" creationId="{898BCB95-0A24-1C69-D587-7DF8F4C3E33D}"/>
          </ac:picMkLst>
        </pc:picChg>
      </pc:sldChg>
      <pc:sldChg chg="del">
        <pc:chgData name="Marion Sudvarg" userId="2bb9b31b-5f3c-4f72-8e1f-41eb276ee9c6" providerId="ADAL" clId="{D10D8605-B7F8-4511-8A7E-A7E3B657287E}" dt="2023-03-30T08:06:24.106" v="16" actId="47"/>
        <pc:sldMkLst>
          <pc:docMk/>
          <pc:sldMk cId="3216391509" sldId="285"/>
        </pc:sldMkLst>
      </pc:sldChg>
      <pc:sldChg chg="del">
        <pc:chgData name="Marion Sudvarg" userId="2bb9b31b-5f3c-4f72-8e1f-41eb276ee9c6" providerId="ADAL" clId="{D10D8605-B7F8-4511-8A7E-A7E3B657287E}" dt="2023-03-30T08:06:24.106" v="16" actId="47"/>
        <pc:sldMkLst>
          <pc:docMk/>
          <pc:sldMk cId="1340053104" sldId="286"/>
        </pc:sldMkLst>
      </pc:sldChg>
      <pc:sldChg chg="modSp add modAnim">
        <pc:chgData name="Marion Sudvarg" userId="2bb9b31b-5f3c-4f72-8e1f-41eb276ee9c6" providerId="ADAL" clId="{D10D8605-B7F8-4511-8A7E-A7E3B657287E}" dt="2023-04-01T20:21:16.672" v="16587" actId="20577"/>
        <pc:sldMkLst>
          <pc:docMk/>
          <pc:sldMk cId="2710373701" sldId="286"/>
        </pc:sldMkLst>
        <pc:spChg chg="mod">
          <ac:chgData name="Marion Sudvarg" userId="2bb9b31b-5f3c-4f72-8e1f-41eb276ee9c6" providerId="ADAL" clId="{D10D8605-B7F8-4511-8A7E-A7E3B657287E}" dt="2023-04-01T20:21:16.672" v="16587" actId="20577"/>
          <ac:spMkLst>
            <pc:docMk/>
            <pc:sldMk cId="2710373701" sldId="286"/>
            <ac:spMk id="3" creationId="{36F39E8F-82D6-FB65-4788-4E60F373964B}"/>
          </ac:spMkLst>
        </pc:spChg>
      </pc:sldChg>
      <pc:sldChg chg="addSp delSp modSp new mod addAnim delAnim modAnim">
        <pc:chgData name="Marion Sudvarg" userId="2bb9b31b-5f3c-4f72-8e1f-41eb276ee9c6" providerId="ADAL" clId="{D10D8605-B7F8-4511-8A7E-A7E3B657287E}" dt="2023-04-02T09:06:03.118" v="18997" actId="14100"/>
        <pc:sldMkLst>
          <pc:docMk/>
          <pc:sldMk cId="2892697632" sldId="287"/>
        </pc:sldMkLst>
        <pc:spChg chg="mod">
          <ac:chgData name="Marion Sudvarg" userId="2bb9b31b-5f3c-4f72-8e1f-41eb276ee9c6" providerId="ADAL" clId="{D10D8605-B7F8-4511-8A7E-A7E3B657287E}" dt="2023-04-01T10:30:54.717" v="14328" actId="20577"/>
          <ac:spMkLst>
            <pc:docMk/>
            <pc:sldMk cId="2892697632" sldId="287"/>
            <ac:spMk id="2" creationId="{F8574B21-0F70-70EE-7D35-46C55A664E03}"/>
          </ac:spMkLst>
        </pc:spChg>
        <pc:spChg chg="del">
          <ac:chgData name="Marion Sudvarg" userId="2bb9b31b-5f3c-4f72-8e1f-41eb276ee9c6" providerId="ADAL" clId="{D10D8605-B7F8-4511-8A7E-A7E3B657287E}" dt="2023-04-01T10:32:31.752" v="14334" actId="478"/>
          <ac:spMkLst>
            <pc:docMk/>
            <pc:sldMk cId="2892697632" sldId="287"/>
            <ac:spMk id="3" creationId="{BF8C8BE2-9F34-E0C2-894F-904EE1CB189B}"/>
          </ac:spMkLst>
        </pc:spChg>
        <pc:spChg chg="add del mod">
          <ac:chgData name="Marion Sudvarg" userId="2bb9b31b-5f3c-4f72-8e1f-41eb276ee9c6" providerId="ADAL" clId="{D10D8605-B7F8-4511-8A7E-A7E3B657287E}" dt="2023-04-01T10:40:57.185" v="14802" actId="164"/>
          <ac:spMkLst>
            <pc:docMk/>
            <pc:sldMk cId="2892697632" sldId="287"/>
            <ac:spMk id="9" creationId="{97CA68C2-A420-66D3-8BC3-8359083B8776}"/>
          </ac:spMkLst>
        </pc:spChg>
        <pc:spChg chg="add mod">
          <ac:chgData name="Marion Sudvarg" userId="2bb9b31b-5f3c-4f72-8e1f-41eb276ee9c6" providerId="ADAL" clId="{D10D8605-B7F8-4511-8A7E-A7E3B657287E}" dt="2023-04-01T10:40:57.185" v="14802" actId="164"/>
          <ac:spMkLst>
            <pc:docMk/>
            <pc:sldMk cId="2892697632" sldId="287"/>
            <ac:spMk id="10" creationId="{0910ED3D-3CAF-81E7-2E1F-4340178C61FF}"/>
          </ac:spMkLst>
        </pc:spChg>
        <pc:spChg chg="add mod">
          <ac:chgData name="Marion Sudvarg" userId="2bb9b31b-5f3c-4f72-8e1f-41eb276ee9c6" providerId="ADAL" clId="{D10D8605-B7F8-4511-8A7E-A7E3B657287E}" dt="2023-04-01T10:40:57.185" v="14802" actId="164"/>
          <ac:spMkLst>
            <pc:docMk/>
            <pc:sldMk cId="2892697632" sldId="287"/>
            <ac:spMk id="11" creationId="{4D546661-467E-B383-D3B5-A9EE3D0F78AE}"/>
          </ac:spMkLst>
        </pc:spChg>
        <pc:spChg chg="add del mod">
          <ac:chgData name="Marion Sudvarg" userId="2bb9b31b-5f3c-4f72-8e1f-41eb276ee9c6" providerId="ADAL" clId="{D10D8605-B7F8-4511-8A7E-A7E3B657287E}" dt="2023-04-01T10:34:56.325" v="14518" actId="478"/>
          <ac:spMkLst>
            <pc:docMk/>
            <pc:sldMk cId="2892697632" sldId="287"/>
            <ac:spMk id="12" creationId="{045F3882-CCB1-A411-CB62-0C14E96A0D8C}"/>
          </ac:spMkLst>
        </pc:spChg>
        <pc:spChg chg="add del mod">
          <ac:chgData name="Marion Sudvarg" userId="2bb9b31b-5f3c-4f72-8e1f-41eb276ee9c6" providerId="ADAL" clId="{D10D8605-B7F8-4511-8A7E-A7E3B657287E}" dt="2023-04-01T10:37:41.377" v="14646" actId="478"/>
          <ac:spMkLst>
            <pc:docMk/>
            <pc:sldMk cId="2892697632" sldId="287"/>
            <ac:spMk id="17" creationId="{6F6700AC-FA15-5BC3-1028-22C13E8E73F4}"/>
          </ac:spMkLst>
        </pc:spChg>
        <pc:spChg chg="add del">
          <ac:chgData name="Marion Sudvarg" userId="2bb9b31b-5f3c-4f72-8e1f-41eb276ee9c6" providerId="ADAL" clId="{D10D8605-B7F8-4511-8A7E-A7E3B657287E}" dt="2023-04-01T10:37:30.336" v="14643" actId="478"/>
          <ac:spMkLst>
            <pc:docMk/>
            <pc:sldMk cId="2892697632" sldId="287"/>
            <ac:spMk id="18" creationId="{61B9430B-92B3-3894-BF51-A2244008F4E5}"/>
          </ac:spMkLst>
        </pc:spChg>
        <pc:spChg chg="add mod">
          <ac:chgData name="Marion Sudvarg" userId="2bb9b31b-5f3c-4f72-8e1f-41eb276ee9c6" providerId="ADAL" clId="{D10D8605-B7F8-4511-8A7E-A7E3B657287E}" dt="2023-04-02T09:05:52.661" v="18994" actId="1076"/>
          <ac:spMkLst>
            <pc:docMk/>
            <pc:sldMk cId="2892697632" sldId="287"/>
            <ac:spMk id="19" creationId="{BB2DB9BD-AEB0-6FE2-0184-B38913115594}"/>
          </ac:spMkLst>
        </pc:spChg>
        <pc:spChg chg="add mod">
          <ac:chgData name="Marion Sudvarg" userId="2bb9b31b-5f3c-4f72-8e1f-41eb276ee9c6" providerId="ADAL" clId="{D10D8605-B7F8-4511-8A7E-A7E3B657287E}" dt="2023-04-02T09:06:03.118" v="18997" actId="14100"/>
          <ac:spMkLst>
            <pc:docMk/>
            <pc:sldMk cId="2892697632" sldId="287"/>
            <ac:spMk id="22" creationId="{BA3A44CC-1C8F-F631-4765-DD31A1312930}"/>
          </ac:spMkLst>
        </pc:spChg>
        <pc:spChg chg="add mod">
          <ac:chgData name="Marion Sudvarg" userId="2bb9b31b-5f3c-4f72-8e1f-41eb276ee9c6" providerId="ADAL" clId="{D10D8605-B7F8-4511-8A7E-A7E3B657287E}" dt="2023-04-02T09:05:59.825" v="18996" actId="14100"/>
          <ac:spMkLst>
            <pc:docMk/>
            <pc:sldMk cId="2892697632" sldId="287"/>
            <ac:spMk id="23" creationId="{03BB11C5-C528-17D6-ED54-44A9B3F5DAC6}"/>
          </ac:spMkLst>
        </pc:spChg>
        <pc:spChg chg="add mod">
          <ac:chgData name="Marion Sudvarg" userId="2bb9b31b-5f3c-4f72-8e1f-41eb276ee9c6" providerId="ADAL" clId="{D10D8605-B7F8-4511-8A7E-A7E3B657287E}" dt="2023-04-02T09:05:36.722" v="18992" actId="403"/>
          <ac:spMkLst>
            <pc:docMk/>
            <pc:sldMk cId="2892697632" sldId="287"/>
            <ac:spMk id="30" creationId="{76D750EF-275F-9F79-A542-CAF169E03C7E}"/>
          </ac:spMkLst>
        </pc:spChg>
        <pc:spChg chg="add mod">
          <ac:chgData name="Marion Sudvarg" userId="2bb9b31b-5f3c-4f72-8e1f-41eb276ee9c6" providerId="ADAL" clId="{D10D8605-B7F8-4511-8A7E-A7E3B657287E}" dt="2023-04-01T20:31:38.156" v="17445" actId="20577"/>
          <ac:spMkLst>
            <pc:docMk/>
            <pc:sldMk cId="2892697632" sldId="287"/>
            <ac:spMk id="46" creationId="{865416BA-AD8F-6AAC-9A7B-57FE161D461A}"/>
          </ac:spMkLst>
        </pc:spChg>
        <pc:grpChg chg="add mod">
          <ac:chgData name="Marion Sudvarg" userId="2bb9b31b-5f3c-4f72-8e1f-41eb276ee9c6" providerId="ADAL" clId="{D10D8605-B7F8-4511-8A7E-A7E3B657287E}" dt="2023-04-01T10:40:57.185" v="14802" actId="164"/>
          <ac:grpSpMkLst>
            <pc:docMk/>
            <pc:sldMk cId="2892697632" sldId="287"/>
            <ac:grpSpMk id="45" creationId="{E13B2488-BCD7-E914-9A0E-A867DC4A976C}"/>
          </ac:grpSpMkLst>
        </pc:grpChg>
        <pc:graphicFrameChg chg="add del mod">
          <ac:chgData name="Marion Sudvarg" userId="2bb9b31b-5f3c-4f72-8e1f-41eb276ee9c6" providerId="ADAL" clId="{D10D8605-B7F8-4511-8A7E-A7E3B657287E}" dt="2023-04-01T10:31:30.933" v="14331" actId="478"/>
          <ac:graphicFrameMkLst>
            <pc:docMk/>
            <pc:sldMk cId="2892697632" sldId="287"/>
            <ac:graphicFrameMk id="6" creationId="{FAB24424-AFC7-0D82-2456-656EBB534C70}"/>
          </ac:graphicFrameMkLst>
        </pc:graphicFrameChg>
        <pc:picChg chg="del mod">
          <ac:chgData name="Marion Sudvarg" userId="2bb9b31b-5f3c-4f72-8e1f-41eb276ee9c6" providerId="ADAL" clId="{D10D8605-B7F8-4511-8A7E-A7E3B657287E}" dt="2023-04-01T10:32:26.461" v="14333" actId="478"/>
          <ac:picMkLst>
            <pc:docMk/>
            <pc:sldMk cId="2892697632" sldId="287"/>
            <ac:picMk id="7" creationId="{C05F7DDF-D39E-614D-C5B7-34CE3B289562}"/>
          </ac:picMkLst>
        </pc:picChg>
        <pc:picChg chg="add mod">
          <ac:chgData name="Marion Sudvarg" userId="2bb9b31b-5f3c-4f72-8e1f-41eb276ee9c6" providerId="ADAL" clId="{D10D8605-B7F8-4511-8A7E-A7E3B657287E}" dt="2023-04-01T10:32:53.488" v="14339" actId="1076"/>
          <ac:picMkLst>
            <pc:docMk/>
            <pc:sldMk cId="2892697632" sldId="287"/>
            <ac:picMk id="8" creationId="{151E9273-2B60-2D34-9E1E-5A2E48179619}"/>
          </ac:picMkLst>
        </pc:picChg>
        <pc:cxnChg chg="add mod">
          <ac:chgData name="Marion Sudvarg" userId="2bb9b31b-5f3c-4f72-8e1f-41eb276ee9c6" providerId="ADAL" clId="{D10D8605-B7F8-4511-8A7E-A7E3B657287E}" dt="2023-04-01T10:40:57.185" v="14802" actId="164"/>
          <ac:cxnSpMkLst>
            <pc:docMk/>
            <pc:sldMk cId="2892697632" sldId="287"/>
            <ac:cxnSpMk id="14" creationId="{F485301F-586C-7BA2-408B-BD5483356C0A}"/>
          </ac:cxnSpMkLst>
        </pc:cxnChg>
        <pc:cxnChg chg="add mod">
          <ac:chgData name="Marion Sudvarg" userId="2bb9b31b-5f3c-4f72-8e1f-41eb276ee9c6" providerId="ADAL" clId="{D10D8605-B7F8-4511-8A7E-A7E3B657287E}" dt="2023-04-01T10:40:57.185" v="14802" actId="164"/>
          <ac:cxnSpMkLst>
            <pc:docMk/>
            <pc:sldMk cId="2892697632" sldId="287"/>
            <ac:cxnSpMk id="16" creationId="{B3ADE03E-631B-4E9C-CCBF-28A3F7546B3C}"/>
          </ac:cxnSpMkLst>
        </pc:cxnChg>
        <pc:cxnChg chg="add mod">
          <ac:chgData name="Marion Sudvarg" userId="2bb9b31b-5f3c-4f72-8e1f-41eb276ee9c6" providerId="ADAL" clId="{D10D8605-B7F8-4511-8A7E-A7E3B657287E}" dt="2023-04-02T09:05:52.661" v="18994" actId="1076"/>
          <ac:cxnSpMkLst>
            <pc:docMk/>
            <pc:sldMk cId="2892697632" sldId="287"/>
            <ac:cxnSpMk id="21" creationId="{C6442953-5074-6990-14BA-1B593A51FF89}"/>
          </ac:cxnSpMkLst>
        </pc:cxnChg>
        <pc:cxnChg chg="add mod">
          <ac:chgData name="Marion Sudvarg" userId="2bb9b31b-5f3c-4f72-8e1f-41eb276ee9c6" providerId="ADAL" clId="{D10D8605-B7F8-4511-8A7E-A7E3B657287E}" dt="2023-04-02T09:06:03.118" v="18997" actId="14100"/>
          <ac:cxnSpMkLst>
            <pc:docMk/>
            <pc:sldMk cId="2892697632" sldId="287"/>
            <ac:cxnSpMk id="26" creationId="{75B7B769-E82B-8D1B-8562-BBF5D6D38B80}"/>
          </ac:cxnSpMkLst>
        </pc:cxnChg>
        <pc:cxnChg chg="add mod">
          <ac:chgData name="Marion Sudvarg" userId="2bb9b31b-5f3c-4f72-8e1f-41eb276ee9c6" providerId="ADAL" clId="{D10D8605-B7F8-4511-8A7E-A7E3B657287E}" dt="2023-04-02T09:05:59.825" v="18996" actId="14100"/>
          <ac:cxnSpMkLst>
            <pc:docMk/>
            <pc:sldMk cId="2892697632" sldId="287"/>
            <ac:cxnSpMk id="27" creationId="{54C8CEDA-0FE0-313E-659D-D5096F713D07}"/>
          </ac:cxnSpMkLst>
        </pc:cxnChg>
        <pc:cxnChg chg="add mod">
          <ac:chgData name="Marion Sudvarg" userId="2bb9b31b-5f3c-4f72-8e1f-41eb276ee9c6" providerId="ADAL" clId="{D10D8605-B7F8-4511-8A7E-A7E3B657287E}" dt="2023-04-01T10:40:29.750" v="14799" actId="1076"/>
          <ac:cxnSpMkLst>
            <pc:docMk/>
            <pc:sldMk cId="2892697632" sldId="287"/>
            <ac:cxnSpMk id="31" creationId="{FDCFC8CE-A680-319A-3BDC-B64EFEAE99A4}"/>
          </ac:cxnSpMkLst>
        </pc:cxnChg>
      </pc:sldChg>
      <pc:sldChg chg="del">
        <pc:chgData name="Marion Sudvarg" userId="2bb9b31b-5f3c-4f72-8e1f-41eb276ee9c6" providerId="ADAL" clId="{D10D8605-B7F8-4511-8A7E-A7E3B657287E}" dt="2023-03-30T08:06:24.106" v="16" actId="47"/>
        <pc:sldMkLst>
          <pc:docMk/>
          <pc:sldMk cId="3627956792" sldId="287"/>
        </pc:sldMkLst>
      </pc:sldChg>
      <pc:sldChg chg="addSp delSp modSp add mod delAnim modAnim">
        <pc:chgData name="Marion Sudvarg" userId="2bb9b31b-5f3c-4f72-8e1f-41eb276ee9c6" providerId="ADAL" clId="{D10D8605-B7F8-4511-8A7E-A7E3B657287E}" dt="2023-04-02T09:33:32.546" v="19476" actId="1035"/>
        <pc:sldMkLst>
          <pc:docMk/>
          <pc:sldMk cId="1960671943" sldId="288"/>
        </pc:sldMkLst>
        <pc:spChg chg="mod">
          <ac:chgData name="Marion Sudvarg" userId="2bb9b31b-5f3c-4f72-8e1f-41eb276ee9c6" providerId="ADAL" clId="{D10D8605-B7F8-4511-8A7E-A7E3B657287E}" dt="2023-04-01T10:44:34.249" v="14944" actId="20577"/>
          <ac:spMkLst>
            <pc:docMk/>
            <pc:sldMk cId="1960671943" sldId="288"/>
            <ac:spMk id="2" creationId="{F8574B21-0F70-70EE-7D35-46C55A664E03}"/>
          </ac:spMkLst>
        </pc:spChg>
        <pc:spChg chg="add del mod">
          <ac:chgData name="Marion Sudvarg" userId="2bb9b31b-5f3c-4f72-8e1f-41eb276ee9c6" providerId="ADAL" clId="{D10D8605-B7F8-4511-8A7E-A7E3B657287E}" dt="2023-04-01T10:44:54.961" v="14951" actId="767"/>
          <ac:spMkLst>
            <pc:docMk/>
            <pc:sldMk cId="1960671943" sldId="288"/>
            <ac:spMk id="3" creationId="{BF0426A7-0B55-0791-9774-656758D72FEF}"/>
          </ac:spMkLst>
        </pc:spChg>
        <pc:spChg chg="add mod">
          <ac:chgData name="Marion Sudvarg" userId="2bb9b31b-5f3c-4f72-8e1f-41eb276ee9c6" providerId="ADAL" clId="{D10D8605-B7F8-4511-8A7E-A7E3B657287E}" dt="2023-04-01T10:50:10.880" v="15347" actId="21"/>
          <ac:spMkLst>
            <pc:docMk/>
            <pc:sldMk cId="1960671943" sldId="288"/>
            <ac:spMk id="6" creationId="{D1B58CC9-4137-28D4-4EE4-FD1442723975}"/>
          </ac:spMkLst>
        </pc:spChg>
        <pc:spChg chg="add mod">
          <ac:chgData name="Marion Sudvarg" userId="2bb9b31b-5f3c-4f72-8e1f-41eb276ee9c6" providerId="ADAL" clId="{D10D8605-B7F8-4511-8A7E-A7E3B657287E}" dt="2023-04-01T19:53:15.203" v="15732" actId="27636"/>
          <ac:spMkLst>
            <pc:docMk/>
            <pc:sldMk cId="1960671943" sldId="288"/>
            <ac:spMk id="15" creationId="{0A09183E-A397-17D3-8647-ADC5BFDF97E7}"/>
          </ac:spMkLst>
        </pc:spChg>
        <pc:spChg chg="add del mod">
          <ac:chgData name="Marion Sudvarg" userId="2bb9b31b-5f3c-4f72-8e1f-41eb276ee9c6" providerId="ADAL" clId="{D10D8605-B7F8-4511-8A7E-A7E3B657287E}" dt="2023-04-01T19:42:46.442" v="15555"/>
          <ac:spMkLst>
            <pc:docMk/>
            <pc:sldMk cId="1960671943" sldId="288"/>
            <ac:spMk id="18" creationId="{7D16DD04-6C3A-D685-4E82-37E1F7C49747}"/>
          </ac:spMkLst>
        </pc:spChg>
        <pc:spChg chg="del">
          <ac:chgData name="Marion Sudvarg" userId="2bb9b31b-5f3c-4f72-8e1f-41eb276ee9c6" providerId="ADAL" clId="{D10D8605-B7F8-4511-8A7E-A7E3B657287E}" dt="2023-04-01T10:44:38.675" v="14945" actId="478"/>
          <ac:spMkLst>
            <pc:docMk/>
            <pc:sldMk cId="1960671943" sldId="288"/>
            <ac:spMk id="19" creationId="{BB2DB9BD-AEB0-6FE2-0184-B38913115594}"/>
          </ac:spMkLst>
        </pc:spChg>
        <pc:spChg chg="del">
          <ac:chgData name="Marion Sudvarg" userId="2bb9b31b-5f3c-4f72-8e1f-41eb276ee9c6" providerId="ADAL" clId="{D10D8605-B7F8-4511-8A7E-A7E3B657287E}" dt="2023-04-01T10:44:38.675" v="14945" actId="478"/>
          <ac:spMkLst>
            <pc:docMk/>
            <pc:sldMk cId="1960671943" sldId="288"/>
            <ac:spMk id="22" creationId="{BA3A44CC-1C8F-F631-4765-DD31A1312930}"/>
          </ac:spMkLst>
        </pc:spChg>
        <pc:spChg chg="del">
          <ac:chgData name="Marion Sudvarg" userId="2bb9b31b-5f3c-4f72-8e1f-41eb276ee9c6" providerId="ADAL" clId="{D10D8605-B7F8-4511-8A7E-A7E3B657287E}" dt="2023-04-01T10:44:38.675" v="14945" actId="478"/>
          <ac:spMkLst>
            <pc:docMk/>
            <pc:sldMk cId="1960671943" sldId="288"/>
            <ac:spMk id="23" creationId="{03BB11C5-C528-17D6-ED54-44A9B3F5DAC6}"/>
          </ac:spMkLst>
        </pc:spChg>
        <pc:spChg chg="del">
          <ac:chgData name="Marion Sudvarg" userId="2bb9b31b-5f3c-4f72-8e1f-41eb276ee9c6" providerId="ADAL" clId="{D10D8605-B7F8-4511-8A7E-A7E3B657287E}" dt="2023-04-01T10:44:38.675" v="14945" actId="478"/>
          <ac:spMkLst>
            <pc:docMk/>
            <pc:sldMk cId="1960671943" sldId="288"/>
            <ac:spMk id="30" creationId="{76D750EF-275F-9F79-A542-CAF169E03C7E}"/>
          </ac:spMkLst>
        </pc:spChg>
        <pc:grpChg chg="del">
          <ac:chgData name="Marion Sudvarg" userId="2bb9b31b-5f3c-4f72-8e1f-41eb276ee9c6" providerId="ADAL" clId="{D10D8605-B7F8-4511-8A7E-A7E3B657287E}" dt="2023-04-01T10:44:38.675" v="14945" actId="478"/>
          <ac:grpSpMkLst>
            <pc:docMk/>
            <pc:sldMk cId="1960671943" sldId="288"/>
            <ac:grpSpMk id="45" creationId="{E13B2488-BCD7-E914-9A0E-A867DC4A976C}"/>
          </ac:grpSpMkLst>
        </pc:grpChg>
        <pc:picChg chg="del">
          <ac:chgData name="Marion Sudvarg" userId="2bb9b31b-5f3c-4f72-8e1f-41eb276ee9c6" providerId="ADAL" clId="{D10D8605-B7F8-4511-8A7E-A7E3B657287E}" dt="2023-04-01T10:50:07.054" v="15346" actId="478"/>
          <ac:picMkLst>
            <pc:docMk/>
            <pc:sldMk cId="1960671943" sldId="288"/>
            <ac:picMk id="8" creationId="{151E9273-2B60-2D34-9E1E-5A2E48179619}"/>
          </ac:picMkLst>
        </pc:picChg>
        <pc:picChg chg="add mod ord">
          <ac:chgData name="Marion Sudvarg" userId="2bb9b31b-5f3c-4f72-8e1f-41eb276ee9c6" providerId="ADAL" clId="{D10D8605-B7F8-4511-8A7E-A7E3B657287E}" dt="2023-04-02T09:33:32.546" v="19476" actId="1035"/>
          <ac:picMkLst>
            <pc:docMk/>
            <pc:sldMk cId="1960671943" sldId="288"/>
            <ac:picMk id="12" creationId="{4575441E-247C-3521-D243-5F343C612492}"/>
          </ac:picMkLst>
        </pc:picChg>
        <pc:cxnChg chg="mod">
          <ac:chgData name="Marion Sudvarg" userId="2bb9b31b-5f3c-4f72-8e1f-41eb276ee9c6" providerId="ADAL" clId="{D10D8605-B7F8-4511-8A7E-A7E3B657287E}" dt="2023-04-01T10:44:38.675" v="14945" actId="478"/>
          <ac:cxnSpMkLst>
            <pc:docMk/>
            <pc:sldMk cId="1960671943" sldId="288"/>
            <ac:cxnSpMk id="14" creationId="{F485301F-586C-7BA2-408B-BD5483356C0A}"/>
          </ac:cxnSpMkLst>
        </pc:cxnChg>
        <pc:cxnChg chg="mod">
          <ac:chgData name="Marion Sudvarg" userId="2bb9b31b-5f3c-4f72-8e1f-41eb276ee9c6" providerId="ADAL" clId="{D10D8605-B7F8-4511-8A7E-A7E3B657287E}" dt="2023-04-01T10:44:38.675" v="14945" actId="478"/>
          <ac:cxnSpMkLst>
            <pc:docMk/>
            <pc:sldMk cId="1960671943" sldId="288"/>
            <ac:cxnSpMk id="16" creationId="{B3ADE03E-631B-4E9C-CCBF-28A3F7546B3C}"/>
          </ac:cxnSpMkLst>
        </pc:cxnChg>
        <pc:cxnChg chg="del mod">
          <ac:chgData name="Marion Sudvarg" userId="2bb9b31b-5f3c-4f72-8e1f-41eb276ee9c6" providerId="ADAL" clId="{D10D8605-B7F8-4511-8A7E-A7E3B657287E}" dt="2023-04-01T10:44:38.675" v="14945" actId="478"/>
          <ac:cxnSpMkLst>
            <pc:docMk/>
            <pc:sldMk cId="1960671943" sldId="288"/>
            <ac:cxnSpMk id="21" creationId="{C6442953-5074-6990-14BA-1B593A51FF89}"/>
          </ac:cxnSpMkLst>
        </pc:cxnChg>
        <pc:cxnChg chg="del mod">
          <ac:chgData name="Marion Sudvarg" userId="2bb9b31b-5f3c-4f72-8e1f-41eb276ee9c6" providerId="ADAL" clId="{D10D8605-B7F8-4511-8A7E-A7E3B657287E}" dt="2023-04-01T10:44:38.675" v="14945" actId="478"/>
          <ac:cxnSpMkLst>
            <pc:docMk/>
            <pc:sldMk cId="1960671943" sldId="288"/>
            <ac:cxnSpMk id="26" creationId="{75B7B769-E82B-8D1B-8562-BBF5D6D38B80}"/>
          </ac:cxnSpMkLst>
        </pc:cxnChg>
        <pc:cxnChg chg="del mod">
          <ac:chgData name="Marion Sudvarg" userId="2bb9b31b-5f3c-4f72-8e1f-41eb276ee9c6" providerId="ADAL" clId="{D10D8605-B7F8-4511-8A7E-A7E3B657287E}" dt="2023-04-01T10:44:38.675" v="14945" actId="478"/>
          <ac:cxnSpMkLst>
            <pc:docMk/>
            <pc:sldMk cId="1960671943" sldId="288"/>
            <ac:cxnSpMk id="27" creationId="{54C8CEDA-0FE0-313E-659D-D5096F713D07}"/>
          </ac:cxnSpMkLst>
        </pc:cxnChg>
        <pc:cxnChg chg="del mod">
          <ac:chgData name="Marion Sudvarg" userId="2bb9b31b-5f3c-4f72-8e1f-41eb276ee9c6" providerId="ADAL" clId="{D10D8605-B7F8-4511-8A7E-A7E3B657287E}" dt="2023-04-01T10:44:38.675" v="14945" actId="478"/>
          <ac:cxnSpMkLst>
            <pc:docMk/>
            <pc:sldMk cId="1960671943" sldId="288"/>
            <ac:cxnSpMk id="31" creationId="{FDCFC8CE-A680-319A-3BDC-B64EFEAE99A4}"/>
          </ac:cxnSpMkLst>
        </pc:cxnChg>
      </pc:sldChg>
      <pc:sldChg chg="del">
        <pc:chgData name="Marion Sudvarg" userId="2bb9b31b-5f3c-4f72-8e1f-41eb276ee9c6" providerId="ADAL" clId="{D10D8605-B7F8-4511-8A7E-A7E3B657287E}" dt="2023-03-30T08:06:24.106" v="16" actId="47"/>
        <pc:sldMkLst>
          <pc:docMk/>
          <pc:sldMk cId="2097323039" sldId="288"/>
        </pc:sldMkLst>
      </pc:sldChg>
      <pc:sldChg chg="addSp modSp new mod modAnim">
        <pc:chgData name="Marion Sudvarg" userId="2bb9b31b-5f3c-4f72-8e1f-41eb276ee9c6" providerId="ADAL" clId="{D10D8605-B7F8-4511-8A7E-A7E3B657287E}" dt="2023-04-02T12:52:30.806" v="20747" actId="1036"/>
        <pc:sldMkLst>
          <pc:docMk/>
          <pc:sldMk cId="613816836" sldId="289"/>
        </pc:sldMkLst>
        <pc:spChg chg="mod">
          <ac:chgData name="Marion Sudvarg" userId="2bb9b31b-5f3c-4f72-8e1f-41eb276ee9c6" providerId="ADAL" clId="{D10D8605-B7F8-4511-8A7E-A7E3B657287E}" dt="2023-04-01T20:00:12.126" v="15929" actId="20577"/>
          <ac:spMkLst>
            <pc:docMk/>
            <pc:sldMk cId="613816836" sldId="289"/>
            <ac:spMk id="2" creationId="{08DEE94B-159B-4383-9AA3-D9F34ECCA6C7}"/>
          </ac:spMkLst>
        </pc:spChg>
        <pc:spChg chg="mod">
          <ac:chgData name="Marion Sudvarg" userId="2bb9b31b-5f3c-4f72-8e1f-41eb276ee9c6" providerId="ADAL" clId="{D10D8605-B7F8-4511-8A7E-A7E3B657287E}" dt="2023-04-02T12:52:17.594" v="20716" actId="179"/>
          <ac:spMkLst>
            <pc:docMk/>
            <pc:sldMk cId="613816836" sldId="289"/>
            <ac:spMk id="3" creationId="{3F8F76FC-6967-3280-8E61-62A7EBD933B9}"/>
          </ac:spMkLst>
        </pc:spChg>
        <pc:picChg chg="add mod">
          <ac:chgData name="Marion Sudvarg" userId="2bb9b31b-5f3c-4f72-8e1f-41eb276ee9c6" providerId="ADAL" clId="{D10D8605-B7F8-4511-8A7E-A7E3B657287E}" dt="2023-04-02T12:52:30.806" v="20747" actId="1036"/>
          <ac:picMkLst>
            <pc:docMk/>
            <pc:sldMk cId="613816836" sldId="289"/>
            <ac:picMk id="6" creationId="{9F0AF8D1-10E5-C8D4-2F3A-60D0B265B0DB}"/>
          </ac:picMkLst>
        </pc:picChg>
        <pc:picChg chg="add mod">
          <ac:chgData name="Marion Sudvarg" userId="2bb9b31b-5f3c-4f72-8e1f-41eb276ee9c6" providerId="ADAL" clId="{D10D8605-B7F8-4511-8A7E-A7E3B657287E}" dt="2023-04-02T12:52:30.806" v="20747" actId="1036"/>
          <ac:picMkLst>
            <pc:docMk/>
            <pc:sldMk cId="613816836" sldId="289"/>
            <ac:picMk id="8" creationId="{F3BB3633-ECF9-861F-A34A-561D7E2AB8BA}"/>
          </ac:picMkLst>
        </pc:picChg>
        <pc:cxnChg chg="add mod">
          <ac:chgData name="Marion Sudvarg" userId="2bb9b31b-5f3c-4f72-8e1f-41eb276ee9c6" providerId="ADAL" clId="{D10D8605-B7F8-4511-8A7E-A7E3B657287E}" dt="2023-04-02T12:52:30.806" v="20747" actId="1036"/>
          <ac:cxnSpMkLst>
            <pc:docMk/>
            <pc:sldMk cId="613816836" sldId="289"/>
            <ac:cxnSpMk id="10" creationId="{48BA7E73-0BB3-A168-D188-965CF63ED188}"/>
          </ac:cxnSpMkLst>
        </pc:cxnChg>
      </pc:sldChg>
      <pc:sldChg chg="del">
        <pc:chgData name="Marion Sudvarg" userId="2bb9b31b-5f3c-4f72-8e1f-41eb276ee9c6" providerId="ADAL" clId="{D10D8605-B7F8-4511-8A7E-A7E3B657287E}" dt="2023-03-30T08:06:24.106" v="16" actId="47"/>
        <pc:sldMkLst>
          <pc:docMk/>
          <pc:sldMk cId="729611841" sldId="289"/>
        </pc:sldMkLst>
      </pc:sldChg>
      <pc:sldChg chg="new del">
        <pc:chgData name="Marion Sudvarg" userId="2bb9b31b-5f3c-4f72-8e1f-41eb276ee9c6" providerId="ADAL" clId="{D10D8605-B7F8-4511-8A7E-A7E3B657287E}" dt="2023-04-01T10:51:08.708" v="15356" actId="47"/>
        <pc:sldMkLst>
          <pc:docMk/>
          <pc:sldMk cId="810021690" sldId="289"/>
        </pc:sldMkLst>
      </pc:sldChg>
      <pc:sldChg chg="modSp new mod modAnim">
        <pc:chgData name="Marion Sudvarg" userId="2bb9b31b-5f3c-4f72-8e1f-41eb276ee9c6" providerId="ADAL" clId="{D10D8605-B7F8-4511-8A7E-A7E3B657287E}" dt="2023-04-01T20:33:11.353" v="17461"/>
        <pc:sldMkLst>
          <pc:docMk/>
          <pc:sldMk cId="3882201484" sldId="290"/>
        </pc:sldMkLst>
        <pc:spChg chg="mod">
          <ac:chgData name="Marion Sudvarg" userId="2bb9b31b-5f3c-4f72-8e1f-41eb276ee9c6" providerId="ADAL" clId="{D10D8605-B7F8-4511-8A7E-A7E3B657287E}" dt="2023-04-01T20:29:26.871" v="17407" actId="1076"/>
          <ac:spMkLst>
            <pc:docMk/>
            <pc:sldMk cId="3882201484" sldId="290"/>
            <ac:spMk id="2" creationId="{C8F22ACB-54A9-5125-AA4E-AF68C31BE4D8}"/>
          </ac:spMkLst>
        </pc:spChg>
        <pc:spChg chg="mod">
          <ac:chgData name="Marion Sudvarg" userId="2bb9b31b-5f3c-4f72-8e1f-41eb276ee9c6" providerId="ADAL" clId="{D10D8605-B7F8-4511-8A7E-A7E3B657287E}" dt="2023-04-01T20:29:46.905" v="17427" actId="14100"/>
          <ac:spMkLst>
            <pc:docMk/>
            <pc:sldMk cId="3882201484" sldId="290"/>
            <ac:spMk id="3" creationId="{5DB2915E-0B0A-B3C7-5992-867ABA4AE181}"/>
          </ac:spMkLst>
        </pc:spChg>
      </pc:sldChg>
      <pc:sldChg chg="del">
        <pc:chgData name="Marion Sudvarg" userId="2bb9b31b-5f3c-4f72-8e1f-41eb276ee9c6" providerId="ADAL" clId="{D10D8605-B7F8-4511-8A7E-A7E3B657287E}" dt="2023-03-30T08:06:24.106" v="16" actId="47"/>
        <pc:sldMkLst>
          <pc:docMk/>
          <pc:sldMk cId="573985438" sldId="291"/>
        </pc:sldMkLst>
      </pc:sldChg>
      <pc:sldChg chg="addSp delSp modSp new mod modClrScheme chgLayout">
        <pc:chgData name="Marion Sudvarg" userId="2bb9b31b-5f3c-4f72-8e1f-41eb276ee9c6" providerId="ADAL" clId="{D10D8605-B7F8-4511-8A7E-A7E3B657287E}" dt="2023-04-01T20:09:45.247" v="16123" actId="22"/>
        <pc:sldMkLst>
          <pc:docMk/>
          <pc:sldMk cId="4269538190" sldId="291"/>
        </pc:sldMkLst>
        <pc:spChg chg="del mod ord">
          <ac:chgData name="Marion Sudvarg" userId="2bb9b31b-5f3c-4f72-8e1f-41eb276ee9c6" providerId="ADAL" clId="{D10D8605-B7F8-4511-8A7E-A7E3B657287E}" dt="2023-04-01T20:08:56.181" v="16079" actId="700"/>
          <ac:spMkLst>
            <pc:docMk/>
            <pc:sldMk cId="4269538190" sldId="291"/>
            <ac:spMk id="2" creationId="{483EAEA6-007F-2957-335B-65E9FFABB28C}"/>
          </ac:spMkLst>
        </pc:spChg>
        <pc:spChg chg="del mod ord">
          <ac:chgData name="Marion Sudvarg" userId="2bb9b31b-5f3c-4f72-8e1f-41eb276ee9c6" providerId="ADAL" clId="{D10D8605-B7F8-4511-8A7E-A7E3B657287E}" dt="2023-04-01T20:08:56.181" v="16079" actId="700"/>
          <ac:spMkLst>
            <pc:docMk/>
            <pc:sldMk cId="4269538190" sldId="291"/>
            <ac:spMk id="3" creationId="{B548735A-FD0D-5159-390F-F5EA301CAD79}"/>
          </ac:spMkLst>
        </pc:spChg>
        <pc:spChg chg="mod ord">
          <ac:chgData name="Marion Sudvarg" userId="2bb9b31b-5f3c-4f72-8e1f-41eb276ee9c6" providerId="ADAL" clId="{D10D8605-B7F8-4511-8A7E-A7E3B657287E}" dt="2023-04-01T20:08:56.181" v="16079" actId="700"/>
          <ac:spMkLst>
            <pc:docMk/>
            <pc:sldMk cId="4269538190" sldId="291"/>
            <ac:spMk id="4" creationId="{C1FCFDE5-42C6-B432-34B7-732450531C0E}"/>
          </ac:spMkLst>
        </pc:spChg>
        <pc:spChg chg="mod ord">
          <ac:chgData name="Marion Sudvarg" userId="2bb9b31b-5f3c-4f72-8e1f-41eb276ee9c6" providerId="ADAL" clId="{D10D8605-B7F8-4511-8A7E-A7E3B657287E}" dt="2023-04-01T20:08:56.181" v="16079" actId="700"/>
          <ac:spMkLst>
            <pc:docMk/>
            <pc:sldMk cId="4269538190" sldId="291"/>
            <ac:spMk id="5" creationId="{B381BE61-DCBB-788B-07D5-0C77C7DFC7C7}"/>
          </ac:spMkLst>
        </pc:spChg>
        <pc:spChg chg="add mod ord">
          <ac:chgData name="Marion Sudvarg" userId="2bb9b31b-5f3c-4f72-8e1f-41eb276ee9c6" providerId="ADAL" clId="{D10D8605-B7F8-4511-8A7E-A7E3B657287E}" dt="2023-04-01T20:09:31.606" v="16121" actId="20577"/>
          <ac:spMkLst>
            <pc:docMk/>
            <pc:sldMk cId="4269538190" sldId="291"/>
            <ac:spMk id="6" creationId="{2C83155E-9DFB-22E1-DB02-6112F96DDAEA}"/>
          </ac:spMkLst>
        </pc:spChg>
        <pc:spChg chg="add mod ord">
          <ac:chgData name="Marion Sudvarg" userId="2bb9b31b-5f3c-4f72-8e1f-41eb276ee9c6" providerId="ADAL" clId="{D10D8605-B7F8-4511-8A7E-A7E3B657287E}" dt="2023-04-01T20:08:56.181" v="16079" actId="700"/>
          <ac:spMkLst>
            <pc:docMk/>
            <pc:sldMk cId="4269538190" sldId="291"/>
            <ac:spMk id="7" creationId="{36185D4C-8E6F-B5D1-7908-4D2D76E687B2}"/>
          </ac:spMkLst>
        </pc:spChg>
        <pc:picChg chg="add del">
          <ac:chgData name="Marion Sudvarg" userId="2bb9b31b-5f3c-4f72-8e1f-41eb276ee9c6" providerId="ADAL" clId="{D10D8605-B7F8-4511-8A7E-A7E3B657287E}" dt="2023-04-01T20:09:45.247" v="16123" actId="22"/>
          <ac:picMkLst>
            <pc:docMk/>
            <pc:sldMk cId="4269538190" sldId="291"/>
            <ac:picMk id="9" creationId="{4B422A09-1107-AFA4-7056-3F2583548AAA}"/>
          </ac:picMkLst>
        </pc:picChg>
      </pc:sldChg>
      <pc:sldChg chg="modSp add mod ord modShow">
        <pc:chgData name="Marion Sudvarg" userId="2bb9b31b-5f3c-4f72-8e1f-41eb276ee9c6" providerId="ADAL" clId="{D10D8605-B7F8-4511-8A7E-A7E3B657287E}" dt="2023-04-02T14:59:32.798" v="25205" actId="729"/>
        <pc:sldMkLst>
          <pc:docMk/>
          <pc:sldMk cId="504723834" sldId="292"/>
        </pc:sldMkLst>
        <pc:spChg chg="mod">
          <ac:chgData name="Marion Sudvarg" userId="2bb9b31b-5f3c-4f72-8e1f-41eb276ee9c6" providerId="ADAL" clId="{D10D8605-B7F8-4511-8A7E-A7E3B657287E}" dt="2023-04-01T20:09:53.294" v="16139" actId="20577"/>
          <ac:spMkLst>
            <pc:docMk/>
            <pc:sldMk cId="504723834" sldId="292"/>
            <ac:spMk id="6" creationId="{2C83155E-9DFB-22E1-DB02-6112F96DDAEA}"/>
          </ac:spMkLst>
        </pc:spChg>
      </pc:sldChg>
      <pc:sldChg chg="del">
        <pc:chgData name="Marion Sudvarg" userId="2bb9b31b-5f3c-4f72-8e1f-41eb276ee9c6" providerId="ADAL" clId="{D10D8605-B7F8-4511-8A7E-A7E3B657287E}" dt="2023-03-30T08:06:24.106" v="16" actId="47"/>
        <pc:sldMkLst>
          <pc:docMk/>
          <pc:sldMk cId="3842904318" sldId="292"/>
        </pc:sldMkLst>
      </pc:sldChg>
      <pc:sldChg chg="del">
        <pc:chgData name="Marion Sudvarg" userId="2bb9b31b-5f3c-4f72-8e1f-41eb276ee9c6" providerId="ADAL" clId="{D10D8605-B7F8-4511-8A7E-A7E3B657287E}" dt="2023-03-30T08:06:24.106" v="16" actId="47"/>
        <pc:sldMkLst>
          <pc:docMk/>
          <pc:sldMk cId="919025315" sldId="293"/>
        </pc:sldMkLst>
      </pc:sldChg>
      <pc:sldChg chg="modSp add del mod">
        <pc:chgData name="Marion Sudvarg" userId="2bb9b31b-5f3c-4f72-8e1f-41eb276ee9c6" providerId="ADAL" clId="{D10D8605-B7F8-4511-8A7E-A7E3B657287E}" dt="2023-04-01T21:04:29.132" v="18724" actId="47"/>
        <pc:sldMkLst>
          <pc:docMk/>
          <pc:sldMk cId="3070190222" sldId="293"/>
        </pc:sldMkLst>
        <pc:spChg chg="mod">
          <ac:chgData name="Marion Sudvarg" userId="2bb9b31b-5f3c-4f72-8e1f-41eb276ee9c6" providerId="ADAL" clId="{D10D8605-B7F8-4511-8A7E-A7E3B657287E}" dt="2023-04-01T20:11:36.630" v="16349" actId="20577"/>
          <ac:spMkLst>
            <pc:docMk/>
            <pc:sldMk cId="3070190222" sldId="293"/>
            <ac:spMk id="3" creationId="{DADDA49A-B594-7221-0BE9-C71675B1D588}"/>
          </ac:spMkLst>
        </pc:spChg>
      </pc:sldChg>
      <pc:sldChg chg="del">
        <pc:chgData name="Marion Sudvarg" userId="2bb9b31b-5f3c-4f72-8e1f-41eb276ee9c6" providerId="ADAL" clId="{D10D8605-B7F8-4511-8A7E-A7E3B657287E}" dt="2023-03-30T08:06:24.106" v="16" actId="47"/>
        <pc:sldMkLst>
          <pc:docMk/>
          <pc:sldMk cId="468025729" sldId="294"/>
        </pc:sldMkLst>
      </pc:sldChg>
      <pc:sldChg chg="modSp add mod ord">
        <pc:chgData name="Marion Sudvarg" userId="2bb9b31b-5f3c-4f72-8e1f-41eb276ee9c6" providerId="ADAL" clId="{D10D8605-B7F8-4511-8A7E-A7E3B657287E}" dt="2023-04-02T14:13:06.623" v="23603" actId="20577"/>
        <pc:sldMkLst>
          <pc:docMk/>
          <pc:sldMk cId="990594972" sldId="294"/>
        </pc:sldMkLst>
        <pc:spChg chg="mod">
          <ac:chgData name="Marion Sudvarg" userId="2bb9b31b-5f3c-4f72-8e1f-41eb276ee9c6" providerId="ADAL" clId="{D10D8605-B7F8-4511-8A7E-A7E3B657287E}" dt="2023-04-02T14:13:06.623" v="23603" actId="20577"/>
          <ac:spMkLst>
            <pc:docMk/>
            <pc:sldMk cId="990594972" sldId="294"/>
            <ac:spMk id="6" creationId="{2C83155E-9DFB-22E1-DB02-6112F96DDAEA}"/>
          </ac:spMkLst>
        </pc:spChg>
      </pc:sldChg>
      <pc:sldChg chg="new del">
        <pc:chgData name="Marion Sudvarg" userId="2bb9b31b-5f3c-4f72-8e1f-41eb276ee9c6" providerId="ADAL" clId="{D10D8605-B7F8-4511-8A7E-A7E3B657287E}" dt="2023-04-01T20:15:42.850" v="16433" actId="47"/>
        <pc:sldMkLst>
          <pc:docMk/>
          <pc:sldMk cId="2261922638" sldId="294"/>
        </pc:sldMkLst>
      </pc:sldChg>
      <pc:sldChg chg="modSp add del mod">
        <pc:chgData name="Marion Sudvarg" userId="2bb9b31b-5f3c-4f72-8e1f-41eb276ee9c6" providerId="ADAL" clId="{D10D8605-B7F8-4511-8A7E-A7E3B657287E}" dt="2023-04-02T14:44:54.380" v="24897" actId="47"/>
        <pc:sldMkLst>
          <pc:docMk/>
          <pc:sldMk cId="1414015613" sldId="295"/>
        </pc:sldMkLst>
        <pc:spChg chg="mod">
          <ac:chgData name="Marion Sudvarg" userId="2bb9b31b-5f3c-4f72-8e1f-41eb276ee9c6" providerId="ADAL" clId="{D10D8605-B7F8-4511-8A7E-A7E3B657287E}" dt="2023-04-01T20:16:24.780" v="16491" actId="20577"/>
          <ac:spMkLst>
            <pc:docMk/>
            <pc:sldMk cId="1414015613" sldId="295"/>
            <ac:spMk id="3" creationId="{DADDA49A-B594-7221-0BE9-C71675B1D588}"/>
          </ac:spMkLst>
        </pc:spChg>
      </pc:sldChg>
      <pc:sldChg chg="del">
        <pc:chgData name="Marion Sudvarg" userId="2bb9b31b-5f3c-4f72-8e1f-41eb276ee9c6" providerId="ADAL" clId="{D10D8605-B7F8-4511-8A7E-A7E3B657287E}" dt="2023-03-30T08:06:24.106" v="16" actId="47"/>
        <pc:sldMkLst>
          <pc:docMk/>
          <pc:sldMk cId="2979815230" sldId="295"/>
        </pc:sldMkLst>
      </pc:sldChg>
      <pc:sldChg chg="del">
        <pc:chgData name="Marion Sudvarg" userId="2bb9b31b-5f3c-4f72-8e1f-41eb276ee9c6" providerId="ADAL" clId="{D10D8605-B7F8-4511-8A7E-A7E3B657287E}" dt="2023-03-30T08:06:24.106" v="16" actId="47"/>
        <pc:sldMkLst>
          <pc:docMk/>
          <pc:sldMk cId="34334931" sldId="296"/>
        </pc:sldMkLst>
      </pc:sldChg>
      <pc:sldChg chg="new del">
        <pc:chgData name="Marion Sudvarg" userId="2bb9b31b-5f3c-4f72-8e1f-41eb276ee9c6" providerId="ADAL" clId="{D10D8605-B7F8-4511-8A7E-A7E3B657287E}" dt="2023-04-01T20:33:25.238" v="17463" actId="47"/>
        <pc:sldMkLst>
          <pc:docMk/>
          <pc:sldMk cId="2110305079" sldId="296"/>
        </pc:sldMkLst>
      </pc:sldChg>
      <pc:sldChg chg="addSp delSp modSp add mod ord delAnim modAnim">
        <pc:chgData name="Marion Sudvarg" userId="2bb9b31b-5f3c-4f72-8e1f-41eb276ee9c6" providerId="ADAL" clId="{D10D8605-B7F8-4511-8A7E-A7E3B657287E}" dt="2023-04-02T08:56:01.363" v="18815"/>
        <pc:sldMkLst>
          <pc:docMk/>
          <pc:sldMk cId="3291517422" sldId="296"/>
        </pc:sldMkLst>
        <pc:spChg chg="mod">
          <ac:chgData name="Marion Sudvarg" userId="2bb9b31b-5f3c-4f72-8e1f-41eb276ee9c6" providerId="ADAL" clId="{D10D8605-B7F8-4511-8A7E-A7E3B657287E}" dt="2023-04-01T20:37:56.804" v="17785" actId="1076"/>
          <ac:spMkLst>
            <pc:docMk/>
            <pc:sldMk cId="3291517422" sldId="296"/>
            <ac:spMk id="2" creationId="{0BA6AC9E-A6E3-6609-72FC-59A7293272AD}"/>
          </ac:spMkLst>
        </pc:spChg>
        <pc:spChg chg="mod">
          <ac:chgData name="Marion Sudvarg" userId="2bb9b31b-5f3c-4f72-8e1f-41eb276ee9c6" providerId="ADAL" clId="{D10D8605-B7F8-4511-8A7E-A7E3B657287E}" dt="2023-04-02T08:50:57.601" v="18787" actId="1076"/>
          <ac:spMkLst>
            <pc:docMk/>
            <pc:sldMk cId="3291517422" sldId="296"/>
            <ac:spMk id="3" creationId="{DADDA49A-B594-7221-0BE9-C71675B1D588}"/>
          </ac:spMkLst>
        </pc:spChg>
        <pc:spChg chg="add mod topLvl">
          <ac:chgData name="Marion Sudvarg" userId="2bb9b31b-5f3c-4f72-8e1f-41eb276ee9c6" providerId="ADAL" clId="{D10D8605-B7F8-4511-8A7E-A7E3B657287E}" dt="2023-04-02T08:52:43.458" v="18796" actId="165"/>
          <ac:spMkLst>
            <pc:docMk/>
            <pc:sldMk cId="3291517422" sldId="296"/>
            <ac:spMk id="8" creationId="{B9566AD4-054D-FCFA-A0C6-341C13AF0E1A}"/>
          </ac:spMkLst>
        </pc:spChg>
        <pc:spChg chg="add mod topLvl">
          <ac:chgData name="Marion Sudvarg" userId="2bb9b31b-5f3c-4f72-8e1f-41eb276ee9c6" providerId="ADAL" clId="{D10D8605-B7F8-4511-8A7E-A7E3B657287E}" dt="2023-04-02T08:52:43.458" v="18796" actId="165"/>
          <ac:spMkLst>
            <pc:docMk/>
            <pc:sldMk cId="3291517422" sldId="296"/>
            <ac:spMk id="9" creationId="{DC9F8F1C-C703-CC02-647D-9DC25C31A309}"/>
          </ac:spMkLst>
        </pc:spChg>
        <pc:spChg chg="add mod topLvl">
          <ac:chgData name="Marion Sudvarg" userId="2bb9b31b-5f3c-4f72-8e1f-41eb276ee9c6" providerId="ADAL" clId="{D10D8605-B7F8-4511-8A7E-A7E3B657287E}" dt="2023-04-02T08:52:43.458" v="18796" actId="165"/>
          <ac:spMkLst>
            <pc:docMk/>
            <pc:sldMk cId="3291517422" sldId="296"/>
            <ac:spMk id="10" creationId="{8C087122-3E53-324A-29CB-30D682291860}"/>
          </ac:spMkLst>
        </pc:spChg>
        <pc:spChg chg="add mod topLvl">
          <ac:chgData name="Marion Sudvarg" userId="2bb9b31b-5f3c-4f72-8e1f-41eb276ee9c6" providerId="ADAL" clId="{D10D8605-B7F8-4511-8A7E-A7E3B657287E}" dt="2023-04-02T08:52:43.458" v="18796" actId="165"/>
          <ac:spMkLst>
            <pc:docMk/>
            <pc:sldMk cId="3291517422" sldId="296"/>
            <ac:spMk id="11" creationId="{14D586BE-6863-CDB3-7401-89428C55B1DA}"/>
          </ac:spMkLst>
        </pc:spChg>
        <pc:spChg chg="add mod topLvl">
          <ac:chgData name="Marion Sudvarg" userId="2bb9b31b-5f3c-4f72-8e1f-41eb276ee9c6" providerId="ADAL" clId="{D10D8605-B7F8-4511-8A7E-A7E3B657287E}" dt="2023-04-02T08:52:43.458" v="18796" actId="165"/>
          <ac:spMkLst>
            <pc:docMk/>
            <pc:sldMk cId="3291517422" sldId="296"/>
            <ac:spMk id="12" creationId="{1E46D2ED-BACC-6300-0A8C-B1B4F4F01217}"/>
          </ac:spMkLst>
        </pc:spChg>
        <pc:spChg chg="add mod topLvl">
          <ac:chgData name="Marion Sudvarg" userId="2bb9b31b-5f3c-4f72-8e1f-41eb276ee9c6" providerId="ADAL" clId="{D10D8605-B7F8-4511-8A7E-A7E3B657287E}" dt="2023-04-02T08:52:43.458" v="18796" actId="165"/>
          <ac:spMkLst>
            <pc:docMk/>
            <pc:sldMk cId="3291517422" sldId="296"/>
            <ac:spMk id="13" creationId="{F86BD19A-676F-FF27-CE73-0148D11FF607}"/>
          </ac:spMkLst>
        </pc:spChg>
        <pc:spChg chg="add mod topLvl">
          <ac:chgData name="Marion Sudvarg" userId="2bb9b31b-5f3c-4f72-8e1f-41eb276ee9c6" providerId="ADAL" clId="{D10D8605-B7F8-4511-8A7E-A7E3B657287E}" dt="2023-04-02T08:54:23.847" v="18806" actId="14100"/>
          <ac:spMkLst>
            <pc:docMk/>
            <pc:sldMk cId="3291517422" sldId="296"/>
            <ac:spMk id="14" creationId="{52299A74-6BD7-666C-D15C-C6B85072B6D7}"/>
          </ac:spMkLst>
        </pc:spChg>
        <pc:spChg chg="add mod topLvl">
          <ac:chgData name="Marion Sudvarg" userId="2bb9b31b-5f3c-4f72-8e1f-41eb276ee9c6" providerId="ADAL" clId="{D10D8605-B7F8-4511-8A7E-A7E3B657287E}" dt="2023-04-02T08:52:43.458" v="18796" actId="165"/>
          <ac:spMkLst>
            <pc:docMk/>
            <pc:sldMk cId="3291517422" sldId="296"/>
            <ac:spMk id="15" creationId="{0197122A-C571-E406-BAE8-29ECD6518755}"/>
          </ac:spMkLst>
        </pc:spChg>
        <pc:spChg chg="add mod topLvl">
          <ac:chgData name="Marion Sudvarg" userId="2bb9b31b-5f3c-4f72-8e1f-41eb276ee9c6" providerId="ADAL" clId="{D10D8605-B7F8-4511-8A7E-A7E3B657287E}" dt="2023-04-02T08:52:43.458" v="18796" actId="165"/>
          <ac:spMkLst>
            <pc:docMk/>
            <pc:sldMk cId="3291517422" sldId="296"/>
            <ac:spMk id="16" creationId="{0667C0CB-D1FE-3F5B-4CB9-A6E1F0B232AB}"/>
          </ac:spMkLst>
        </pc:spChg>
        <pc:spChg chg="add mod topLvl">
          <ac:chgData name="Marion Sudvarg" userId="2bb9b31b-5f3c-4f72-8e1f-41eb276ee9c6" providerId="ADAL" clId="{D10D8605-B7F8-4511-8A7E-A7E3B657287E}" dt="2023-04-02T08:52:43.458" v="18796" actId="165"/>
          <ac:spMkLst>
            <pc:docMk/>
            <pc:sldMk cId="3291517422" sldId="296"/>
            <ac:spMk id="17" creationId="{655FD8D9-45AF-0106-6282-0290B14A6A71}"/>
          </ac:spMkLst>
        </pc:spChg>
        <pc:spChg chg="add mod topLvl">
          <ac:chgData name="Marion Sudvarg" userId="2bb9b31b-5f3c-4f72-8e1f-41eb276ee9c6" providerId="ADAL" clId="{D10D8605-B7F8-4511-8A7E-A7E3B657287E}" dt="2023-04-02T08:52:43.458" v="18796" actId="165"/>
          <ac:spMkLst>
            <pc:docMk/>
            <pc:sldMk cId="3291517422" sldId="296"/>
            <ac:spMk id="18" creationId="{E0103711-C926-7EE7-E31A-B373351C5634}"/>
          </ac:spMkLst>
        </pc:spChg>
        <pc:spChg chg="add mod topLvl">
          <ac:chgData name="Marion Sudvarg" userId="2bb9b31b-5f3c-4f72-8e1f-41eb276ee9c6" providerId="ADAL" clId="{D10D8605-B7F8-4511-8A7E-A7E3B657287E}" dt="2023-04-02T08:52:43.458" v="18796" actId="165"/>
          <ac:spMkLst>
            <pc:docMk/>
            <pc:sldMk cId="3291517422" sldId="296"/>
            <ac:spMk id="19" creationId="{8FBA0990-D577-0A46-061B-084F2AADE314}"/>
          </ac:spMkLst>
        </pc:spChg>
        <pc:spChg chg="add mod topLvl">
          <ac:chgData name="Marion Sudvarg" userId="2bb9b31b-5f3c-4f72-8e1f-41eb276ee9c6" providerId="ADAL" clId="{D10D8605-B7F8-4511-8A7E-A7E3B657287E}" dt="2023-04-02T08:52:43.458" v="18796" actId="165"/>
          <ac:spMkLst>
            <pc:docMk/>
            <pc:sldMk cId="3291517422" sldId="296"/>
            <ac:spMk id="20" creationId="{B0B4D764-AC28-FC2C-77C0-BE8C9CB624BC}"/>
          </ac:spMkLst>
        </pc:spChg>
        <pc:spChg chg="add mod topLvl">
          <ac:chgData name="Marion Sudvarg" userId="2bb9b31b-5f3c-4f72-8e1f-41eb276ee9c6" providerId="ADAL" clId="{D10D8605-B7F8-4511-8A7E-A7E3B657287E}" dt="2023-04-02T08:52:43.458" v="18796" actId="165"/>
          <ac:spMkLst>
            <pc:docMk/>
            <pc:sldMk cId="3291517422" sldId="296"/>
            <ac:spMk id="21" creationId="{1D20F0A5-E22B-DD23-860C-D0143D589062}"/>
          </ac:spMkLst>
        </pc:spChg>
        <pc:spChg chg="add mod topLvl">
          <ac:chgData name="Marion Sudvarg" userId="2bb9b31b-5f3c-4f72-8e1f-41eb276ee9c6" providerId="ADAL" clId="{D10D8605-B7F8-4511-8A7E-A7E3B657287E}" dt="2023-04-02T08:52:43.458" v="18796" actId="165"/>
          <ac:spMkLst>
            <pc:docMk/>
            <pc:sldMk cId="3291517422" sldId="296"/>
            <ac:spMk id="22" creationId="{45B3BBEF-8A24-ED60-2B44-D5B2A5E9E83C}"/>
          </ac:spMkLst>
        </pc:spChg>
        <pc:grpChg chg="add del mod">
          <ac:chgData name="Marion Sudvarg" userId="2bb9b31b-5f3c-4f72-8e1f-41eb276ee9c6" providerId="ADAL" clId="{D10D8605-B7F8-4511-8A7E-A7E3B657287E}" dt="2023-04-02T08:52:43.458" v="18796" actId="165"/>
          <ac:grpSpMkLst>
            <pc:docMk/>
            <pc:sldMk cId="3291517422" sldId="296"/>
            <ac:grpSpMk id="23" creationId="{A183984B-6B48-0C6B-8D67-328155D22F93}"/>
          </ac:grpSpMkLst>
        </pc:grpChg>
        <pc:picChg chg="add del mod">
          <ac:chgData name="Marion Sudvarg" userId="2bb9b31b-5f3c-4f72-8e1f-41eb276ee9c6" providerId="ADAL" clId="{D10D8605-B7F8-4511-8A7E-A7E3B657287E}" dt="2023-04-01T20:36:49.405" v="17644" actId="478"/>
          <ac:picMkLst>
            <pc:docMk/>
            <pc:sldMk cId="3291517422" sldId="296"/>
            <ac:picMk id="6" creationId="{174105D9-C1D8-C4E6-D769-A64A2118B268}"/>
          </ac:picMkLst>
        </pc:picChg>
        <pc:picChg chg="add mod ord">
          <ac:chgData name="Marion Sudvarg" userId="2bb9b31b-5f3c-4f72-8e1f-41eb276ee9c6" providerId="ADAL" clId="{D10D8605-B7F8-4511-8A7E-A7E3B657287E}" dt="2023-04-01T20:38:11.570" v="17810" actId="1038"/>
          <ac:picMkLst>
            <pc:docMk/>
            <pc:sldMk cId="3291517422" sldId="296"/>
            <ac:picMk id="7" creationId="{706F06DB-D713-C4BE-87BA-69CF98419D64}"/>
          </ac:picMkLst>
        </pc:picChg>
      </pc:sldChg>
      <pc:sldChg chg="del">
        <pc:chgData name="Marion Sudvarg" userId="2bb9b31b-5f3c-4f72-8e1f-41eb276ee9c6" providerId="ADAL" clId="{D10D8605-B7F8-4511-8A7E-A7E3B657287E}" dt="2023-03-30T08:06:24.106" v="16" actId="47"/>
        <pc:sldMkLst>
          <pc:docMk/>
          <pc:sldMk cId="1233500230" sldId="297"/>
        </pc:sldMkLst>
      </pc:sldChg>
      <pc:sldChg chg="addSp delSp modSp add mod modAnim">
        <pc:chgData name="Marion Sudvarg" userId="2bb9b31b-5f3c-4f72-8e1f-41eb276ee9c6" providerId="ADAL" clId="{D10D8605-B7F8-4511-8A7E-A7E3B657287E}" dt="2023-04-02T08:57:48.220" v="18829"/>
        <pc:sldMkLst>
          <pc:docMk/>
          <pc:sldMk cId="3476583304" sldId="297"/>
        </pc:sldMkLst>
        <pc:spChg chg="mod">
          <ac:chgData name="Marion Sudvarg" userId="2bb9b31b-5f3c-4f72-8e1f-41eb276ee9c6" providerId="ADAL" clId="{D10D8605-B7F8-4511-8A7E-A7E3B657287E}" dt="2023-04-01T20:43:49.999" v="18075" actId="20577"/>
          <ac:spMkLst>
            <pc:docMk/>
            <pc:sldMk cId="3476583304" sldId="297"/>
            <ac:spMk id="2" creationId="{0BA6AC9E-A6E3-6609-72FC-59A7293272AD}"/>
          </ac:spMkLst>
        </pc:spChg>
        <pc:spChg chg="mod">
          <ac:chgData name="Marion Sudvarg" userId="2bb9b31b-5f3c-4f72-8e1f-41eb276ee9c6" providerId="ADAL" clId="{D10D8605-B7F8-4511-8A7E-A7E3B657287E}" dt="2023-04-01T20:48:26.730" v="18548" actId="20577"/>
          <ac:spMkLst>
            <pc:docMk/>
            <pc:sldMk cId="3476583304" sldId="297"/>
            <ac:spMk id="3" creationId="{DADDA49A-B594-7221-0BE9-C71675B1D588}"/>
          </ac:spMkLst>
        </pc:spChg>
        <pc:spChg chg="del">
          <ac:chgData name="Marion Sudvarg" userId="2bb9b31b-5f3c-4f72-8e1f-41eb276ee9c6" providerId="ADAL" clId="{D10D8605-B7F8-4511-8A7E-A7E3B657287E}" dt="2023-04-01T20:46:10.489" v="18228" actId="478"/>
          <ac:spMkLst>
            <pc:docMk/>
            <pc:sldMk cId="3476583304" sldId="297"/>
            <ac:spMk id="8" creationId="{B9566AD4-054D-FCFA-A0C6-341C13AF0E1A}"/>
          </ac:spMkLst>
        </pc:spChg>
        <pc:spChg chg="del">
          <ac:chgData name="Marion Sudvarg" userId="2bb9b31b-5f3c-4f72-8e1f-41eb276ee9c6" providerId="ADAL" clId="{D10D8605-B7F8-4511-8A7E-A7E3B657287E}" dt="2023-04-01T20:46:10.489" v="18228" actId="478"/>
          <ac:spMkLst>
            <pc:docMk/>
            <pc:sldMk cId="3476583304" sldId="297"/>
            <ac:spMk id="9" creationId="{DC9F8F1C-C703-CC02-647D-9DC25C31A309}"/>
          </ac:spMkLst>
        </pc:spChg>
        <pc:spChg chg="del">
          <ac:chgData name="Marion Sudvarg" userId="2bb9b31b-5f3c-4f72-8e1f-41eb276ee9c6" providerId="ADAL" clId="{D10D8605-B7F8-4511-8A7E-A7E3B657287E}" dt="2023-04-01T20:46:10.489" v="18228" actId="478"/>
          <ac:spMkLst>
            <pc:docMk/>
            <pc:sldMk cId="3476583304" sldId="297"/>
            <ac:spMk id="10" creationId="{8C087122-3E53-324A-29CB-30D682291860}"/>
          </ac:spMkLst>
        </pc:spChg>
        <pc:spChg chg="del">
          <ac:chgData name="Marion Sudvarg" userId="2bb9b31b-5f3c-4f72-8e1f-41eb276ee9c6" providerId="ADAL" clId="{D10D8605-B7F8-4511-8A7E-A7E3B657287E}" dt="2023-04-01T20:46:10.489" v="18228" actId="478"/>
          <ac:spMkLst>
            <pc:docMk/>
            <pc:sldMk cId="3476583304" sldId="297"/>
            <ac:spMk id="11" creationId="{14D586BE-6863-CDB3-7401-89428C55B1DA}"/>
          </ac:spMkLst>
        </pc:spChg>
        <pc:spChg chg="del">
          <ac:chgData name="Marion Sudvarg" userId="2bb9b31b-5f3c-4f72-8e1f-41eb276ee9c6" providerId="ADAL" clId="{D10D8605-B7F8-4511-8A7E-A7E3B657287E}" dt="2023-04-01T20:46:10.489" v="18228" actId="478"/>
          <ac:spMkLst>
            <pc:docMk/>
            <pc:sldMk cId="3476583304" sldId="297"/>
            <ac:spMk id="12" creationId="{1E46D2ED-BACC-6300-0A8C-B1B4F4F01217}"/>
          </ac:spMkLst>
        </pc:spChg>
        <pc:spChg chg="del">
          <ac:chgData name="Marion Sudvarg" userId="2bb9b31b-5f3c-4f72-8e1f-41eb276ee9c6" providerId="ADAL" clId="{D10D8605-B7F8-4511-8A7E-A7E3B657287E}" dt="2023-04-01T20:46:10.489" v="18228" actId="478"/>
          <ac:spMkLst>
            <pc:docMk/>
            <pc:sldMk cId="3476583304" sldId="297"/>
            <ac:spMk id="13" creationId="{F86BD19A-676F-FF27-CE73-0148D11FF607}"/>
          </ac:spMkLst>
        </pc:spChg>
        <pc:spChg chg="del">
          <ac:chgData name="Marion Sudvarg" userId="2bb9b31b-5f3c-4f72-8e1f-41eb276ee9c6" providerId="ADAL" clId="{D10D8605-B7F8-4511-8A7E-A7E3B657287E}" dt="2023-04-01T20:46:10.489" v="18228" actId="478"/>
          <ac:spMkLst>
            <pc:docMk/>
            <pc:sldMk cId="3476583304" sldId="297"/>
            <ac:spMk id="14" creationId="{52299A74-6BD7-666C-D15C-C6B85072B6D7}"/>
          </ac:spMkLst>
        </pc:spChg>
        <pc:spChg chg="del">
          <ac:chgData name="Marion Sudvarg" userId="2bb9b31b-5f3c-4f72-8e1f-41eb276ee9c6" providerId="ADAL" clId="{D10D8605-B7F8-4511-8A7E-A7E3B657287E}" dt="2023-04-01T20:46:10.489" v="18228" actId="478"/>
          <ac:spMkLst>
            <pc:docMk/>
            <pc:sldMk cId="3476583304" sldId="297"/>
            <ac:spMk id="15" creationId="{0197122A-C571-E406-BAE8-29ECD6518755}"/>
          </ac:spMkLst>
        </pc:spChg>
        <pc:spChg chg="del">
          <ac:chgData name="Marion Sudvarg" userId="2bb9b31b-5f3c-4f72-8e1f-41eb276ee9c6" providerId="ADAL" clId="{D10D8605-B7F8-4511-8A7E-A7E3B657287E}" dt="2023-04-01T20:46:10.489" v="18228" actId="478"/>
          <ac:spMkLst>
            <pc:docMk/>
            <pc:sldMk cId="3476583304" sldId="297"/>
            <ac:spMk id="16" creationId="{0667C0CB-D1FE-3F5B-4CB9-A6E1F0B232AB}"/>
          </ac:spMkLst>
        </pc:spChg>
        <pc:spChg chg="del">
          <ac:chgData name="Marion Sudvarg" userId="2bb9b31b-5f3c-4f72-8e1f-41eb276ee9c6" providerId="ADAL" clId="{D10D8605-B7F8-4511-8A7E-A7E3B657287E}" dt="2023-04-01T20:46:10.489" v="18228" actId="478"/>
          <ac:spMkLst>
            <pc:docMk/>
            <pc:sldMk cId="3476583304" sldId="297"/>
            <ac:spMk id="17" creationId="{655FD8D9-45AF-0106-6282-0290B14A6A71}"/>
          </ac:spMkLst>
        </pc:spChg>
        <pc:spChg chg="del">
          <ac:chgData name="Marion Sudvarg" userId="2bb9b31b-5f3c-4f72-8e1f-41eb276ee9c6" providerId="ADAL" clId="{D10D8605-B7F8-4511-8A7E-A7E3B657287E}" dt="2023-04-01T20:46:10.489" v="18228" actId="478"/>
          <ac:spMkLst>
            <pc:docMk/>
            <pc:sldMk cId="3476583304" sldId="297"/>
            <ac:spMk id="18" creationId="{E0103711-C926-7EE7-E31A-B373351C5634}"/>
          </ac:spMkLst>
        </pc:spChg>
        <pc:spChg chg="del">
          <ac:chgData name="Marion Sudvarg" userId="2bb9b31b-5f3c-4f72-8e1f-41eb276ee9c6" providerId="ADAL" clId="{D10D8605-B7F8-4511-8A7E-A7E3B657287E}" dt="2023-04-01T20:46:10.489" v="18228" actId="478"/>
          <ac:spMkLst>
            <pc:docMk/>
            <pc:sldMk cId="3476583304" sldId="297"/>
            <ac:spMk id="19" creationId="{8FBA0990-D577-0A46-061B-084F2AADE314}"/>
          </ac:spMkLst>
        </pc:spChg>
        <pc:spChg chg="del">
          <ac:chgData name="Marion Sudvarg" userId="2bb9b31b-5f3c-4f72-8e1f-41eb276ee9c6" providerId="ADAL" clId="{D10D8605-B7F8-4511-8A7E-A7E3B657287E}" dt="2023-04-01T20:46:10.489" v="18228" actId="478"/>
          <ac:spMkLst>
            <pc:docMk/>
            <pc:sldMk cId="3476583304" sldId="297"/>
            <ac:spMk id="20" creationId="{B0B4D764-AC28-FC2C-77C0-BE8C9CB624BC}"/>
          </ac:spMkLst>
        </pc:spChg>
        <pc:spChg chg="del">
          <ac:chgData name="Marion Sudvarg" userId="2bb9b31b-5f3c-4f72-8e1f-41eb276ee9c6" providerId="ADAL" clId="{D10D8605-B7F8-4511-8A7E-A7E3B657287E}" dt="2023-04-01T20:46:10.489" v="18228" actId="478"/>
          <ac:spMkLst>
            <pc:docMk/>
            <pc:sldMk cId="3476583304" sldId="297"/>
            <ac:spMk id="21" creationId="{1D20F0A5-E22B-DD23-860C-D0143D589062}"/>
          </ac:spMkLst>
        </pc:spChg>
        <pc:spChg chg="del">
          <ac:chgData name="Marion Sudvarg" userId="2bb9b31b-5f3c-4f72-8e1f-41eb276ee9c6" providerId="ADAL" clId="{D10D8605-B7F8-4511-8A7E-A7E3B657287E}" dt="2023-04-01T20:46:10.489" v="18228" actId="478"/>
          <ac:spMkLst>
            <pc:docMk/>
            <pc:sldMk cId="3476583304" sldId="297"/>
            <ac:spMk id="22" creationId="{45B3BBEF-8A24-ED60-2B44-D5B2A5E9E83C}"/>
          </ac:spMkLst>
        </pc:spChg>
        <pc:spChg chg="add mod">
          <ac:chgData name="Marion Sudvarg" userId="2bb9b31b-5f3c-4f72-8e1f-41eb276ee9c6" providerId="ADAL" clId="{D10D8605-B7F8-4511-8A7E-A7E3B657287E}" dt="2023-04-02T08:56:23.902" v="18816" actId="1076"/>
          <ac:spMkLst>
            <pc:docMk/>
            <pc:sldMk cId="3476583304" sldId="297"/>
            <ac:spMk id="25" creationId="{C177CBD6-32BB-BB73-886D-EB1F6562194F}"/>
          </ac:spMkLst>
        </pc:spChg>
        <pc:spChg chg="add mod">
          <ac:chgData name="Marion Sudvarg" userId="2bb9b31b-5f3c-4f72-8e1f-41eb276ee9c6" providerId="ADAL" clId="{D10D8605-B7F8-4511-8A7E-A7E3B657287E}" dt="2023-04-02T08:56:31.675" v="18817" actId="1076"/>
          <ac:spMkLst>
            <pc:docMk/>
            <pc:sldMk cId="3476583304" sldId="297"/>
            <ac:spMk id="27" creationId="{2CC74143-5865-A8A6-87C2-727C84F97B1A}"/>
          </ac:spMkLst>
        </pc:spChg>
        <pc:spChg chg="add mod">
          <ac:chgData name="Marion Sudvarg" userId="2bb9b31b-5f3c-4f72-8e1f-41eb276ee9c6" providerId="ADAL" clId="{D10D8605-B7F8-4511-8A7E-A7E3B657287E}" dt="2023-04-02T08:56:42.631" v="18820" actId="1076"/>
          <ac:spMkLst>
            <pc:docMk/>
            <pc:sldMk cId="3476583304" sldId="297"/>
            <ac:spMk id="30" creationId="{E2989B5E-A363-1948-CDA1-371EE18F1CEB}"/>
          </ac:spMkLst>
        </pc:spChg>
        <pc:spChg chg="add del">
          <ac:chgData name="Marion Sudvarg" userId="2bb9b31b-5f3c-4f72-8e1f-41eb276ee9c6" providerId="ADAL" clId="{D10D8605-B7F8-4511-8A7E-A7E3B657287E}" dt="2023-04-01T20:50:56.933" v="18607" actId="22"/>
          <ac:spMkLst>
            <pc:docMk/>
            <pc:sldMk cId="3476583304" sldId="297"/>
            <ac:spMk id="32" creationId="{F518C0D1-0DEB-93BF-5EB4-603999AC53F6}"/>
          </ac:spMkLst>
        </pc:spChg>
        <pc:spChg chg="add mod">
          <ac:chgData name="Marion Sudvarg" userId="2bb9b31b-5f3c-4f72-8e1f-41eb276ee9c6" providerId="ADAL" clId="{D10D8605-B7F8-4511-8A7E-A7E3B657287E}" dt="2023-04-01T20:51:26.532" v="18629" actId="403"/>
          <ac:spMkLst>
            <pc:docMk/>
            <pc:sldMk cId="3476583304" sldId="297"/>
            <ac:spMk id="34" creationId="{42770E29-C2DE-22DE-C495-F438FB759382}"/>
          </ac:spMkLst>
        </pc:spChg>
        <pc:picChg chg="add mod">
          <ac:chgData name="Marion Sudvarg" userId="2bb9b31b-5f3c-4f72-8e1f-41eb276ee9c6" providerId="ADAL" clId="{D10D8605-B7F8-4511-8A7E-A7E3B657287E}" dt="2023-04-01T20:44:54.054" v="18110" actId="1076"/>
          <ac:picMkLst>
            <pc:docMk/>
            <pc:sldMk cId="3476583304" sldId="297"/>
            <ac:picMk id="23" creationId="{20B46E01-37AE-37EA-AEF4-92B46BB20CC7}"/>
          </ac:picMkLst>
        </pc:picChg>
        <pc:cxnChg chg="add mod">
          <ac:chgData name="Marion Sudvarg" userId="2bb9b31b-5f3c-4f72-8e1f-41eb276ee9c6" providerId="ADAL" clId="{D10D8605-B7F8-4511-8A7E-A7E3B657287E}" dt="2023-04-02T08:56:31.675" v="18817" actId="1076"/>
          <ac:cxnSpMkLst>
            <pc:docMk/>
            <pc:sldMk cId="3476583304" sldId="297"/>
            <ac:cxnSpMk id="29" creationId="{C9D1D414-D8EB-2831-F2CA-1C3D30CE52C0}"/>
          </ac:cxnSpMkLst>
        </pc:cxnChg>
      </pc:sldChg>
      <pc:sldChg chg="addSp delSp modSp new mod delAnim modAnim">
        <pc:chgData name="Marion Sudvarg" userId="2bb9b31b-5f3c-4f72-8e1f-41eb276ee9c6" providerId="ADAL" clId="{D10D8605-B7F8-4511-8A7E-A7E3B657287E}" dt="2023-04-02T09:14:55.132" v="19208"/>
        <pc:sldMkLst>
          <pc:docMk/>
          <pc:sldMk cId="2440773869" sldId="298"/>
        </pc:sldMkLst>
        <pc:spChg chg="mod">
          <ac:chgData name="Marion Sudvarg" userId="2bb9b31b-5f3c-4f72-8e1f-41eb276ee9c6" providerId="ADAL" clId="{D10D8605-B7F8-4511-8A7E-A7E3B657287E}" dt="2023-04-02T09:03:08.066" v="18855" actId="1076"/>
          <ac:spMkLst>
            <pc:docMk/>
            <pc:sldMk cId="2440773869" sldId="298"/>
            <ac:spMk id="2" creationId="{F626D1FE-BBD3-2F5B-61DC-6B49DBECADB4}"/>
          </ac:spMkLst>
        </pc:spChg>
        <pc:spChg chg="del">
          <ac:chgData name="Marion Sudvarg" userId="2bb9b31b-5f3c-4f72-8e1f-41eb276ee9c6" providerId="ADAL" clId="{D10D8605-B7F8-4511-8A7E-A7E3B657287E}" dt="2023-04-02T09:01:25.415" v="18833" actId="478"/>
          <ac:spMkLst>
            <pc:docMk/>
            <pc:sldMk cId="2440773869" sldId="298"/>
            <ac:spMk id="3" creationId="{5B5D05DC-A81E-97AA-BB27-DA30CE74817F}"/>
          </ac:spMkLst>
        </pc:spChg>
        <pc:spChg chg="add del mod">
          <ac:chgData name="Marion Sudvarg" userId="2bb9b31b-5f3c-4f72-8e1f-41eb276ee9c6" providerId="ADAL" clId="{D10D8605-B7F8-4511-8A7E-A7E3B657287E}" dt="2023-04-02T09:01:42.149" v="18840"/>
          <ac:spMkLst>
            <pc:docMk/>
            <pc:sldMk cId="2440773869" sldId="298"/>
            <ac:spMk id="7" creationId="{99BD2226-6736-F9E2-AC32-5D66098ADC10}"/>
          </ac:spMkLst>
        </pc:spChg>
        <pc:spChg chg="add del mod">
          <ac:chgData name="Marion Sudvarg" userId="2bb9b31b-5f3c-4f72-8e1f-41eb276ee9c6" providerId="ADAL" clId="{D10D8605-B7F8-4511-8A7E-A7E3B657287E}" dt="2023-04-02T09:01:42.149" v="18840"/>
          <ac:spMkLst>
            <pc:docMk/>
            <pc:sldMk cId="2440773869" sldId="298"/>
            <ac:spMk id="8" creationId="{F2AC3761-FF86-8AB1-FB36-86EF0E0FB057}"/>
          </ac:spMkLst>
        </pc:spChg>
        <pc:spChg chg="add del mod">
          <ac:chgData name="Marion Sudvarg" userId="2bb9b31b-5f3c-4f72-8e1f-41eb276ee9c6" providerId="ADAL" clId="{D10D8605-B7F8-4511-8A7E-A7E3B657287E}" dt="2023-04-02T09:01:42.149" v="18840"/>
          <ac:spMkLst>
            <pc:docMk/>
            <pc:sldMk cId="2440773869" sldId="298"/>
            <ac:spMk id="9" creationId="{2C14CD25-AC3E-A565-AD39-F4BD2BB11DE9}"/>
          </ac:spMkLst>
        </pc:spChg>
        <pc:spChg chg="add del mod">
          <ac:chgData name="Marion Sudvarg" userId="2bb9b31b-5f3c-4f72-8e1f-41eb276ee9c6" providerId="ADAL" clId="{D10D8605-B7F8-4511-8A7E-A7E3B657287E}" dt="2023-04-02T09:01:42.149" v="18840"/>
          <ac:spMkLst>
            <pc:docMk/>
            <pc:sldMk cId="2440773869" sldId="298"/>
            <ac:spMk id="10" creationId="{1E540DEF-E90D-028E-5592-643A74E6EA88}"/>
          </ac:spMkLst>
        </pc:spChg>
        <pc:spChg chg="add del mod">
          <ac:chgData name="Marion Sudvarg" userId="2bb9b31b-5f3c-4f72-8e1f-41eb276ee9c6" providerId="ADAL" clId="{D10D8605-B7F8-4511-8A7E-A7E3B657287E}" dt="2023-04-02T09:01:42.149" v="18840"/>
          <ac:spMkLst>
            <pc:docMk/>
            <pc:sldMk cId="2440773869" sldId="298"/>
            <ac:spMk id="11" creationId="{0AA15A57-3B73-62D7-4F9E-317CFB84EEE0}"/>
          </ac:spMkLst>
        </pc:spChg>
        <pc:spChg chg="add del mod">
          <ac:chgData name="Marion Sudvarg" userId="2bb9b31b-5f3c-4f72-8e1f-41eb276ee9c6" providerId="ADAL" clId="{D10D8605-B7F8-4511-8A7E-A7E3B657287E}" dt="2023-04-02T09:01:42.149" v="18840"/>
          <ac:spMkLst>
            <pc:docMk/>
            <pc:sldMk cId="2440773869" sldId="298"/>
            <ac:spMk id="12" creationId="{73AF70A8-B18E-4DFC-5A3B-1746BE421115}"/>
          </ac:spMkLst>
        </pc:spChg>
        <pc:spChg chg="add del mod">
          <ac:chgData name="Marion Sudvarg" userId="2bb9b31b-5f3c-4f72-8e1f-41eb276ee9c6" providerId="ADAL" clId="{D10D8605-B7F8-4511-8A7E-A7E3B657287E}" dt="2023-04-02T09:01:42.149" v="18840"/>
          <ac:spMkLst>
            <pc:docMk/>
            <pc:sldMk cId="2440773869" sldId="298"/>
            <ac:spMk id="13" creationId="{D90B1332-ABD6-5D6D-1A3A-E69251021D18}"/>
          </ac:spMkLst>
        </pc:spChg>
        <pc:spChg chg="add del mod">
          <ac:chgData name="Marion Sudvarg" userId="2bb9b31b-5f3c-4f72-8e1f-41eb276ee9c6" providerId="ADAL" clId="{D10D8605-B7F8-4511-8A7E-A7E3B657287E}" dt="2023-04-02T09:01:42.149" v="18840"/>
          <ac:spMkLst>
            <pc:docMk/>
            <pc:sldMk cId="2440773869" sldId="298"/>
            <ac:spMk id="14" creationId="{11CE2225-D140-6821-3FC1-5BA2CDC9637E}"/>
          </ac:spMkLst>
        </pc:spChg>
        <pc:spChg chg="add del mod">
          <ac:chgData name="Marion Sudvarg" userId="2bb9b31b-5f3c-4f72-8e1f-41eb276ee9c6" providerId="ADAL" clId="{D10D8605-B7F8-4511-8A7E-A7E3B657287E}" dt="2023-04-02T09:01:42.149" v="18840"/>
          <ac:spMkLst>
            <pc:docMk/>
            <pc:sldMk cId="2440773869" sldId="298"/>
            <ac:spMk id="18" creationId="{B7087A39-A01B-1196-6AD5-64CB4E77ACB0}"/>
          </ac:spMkLst>
        </pc:spChg>
        <pc:spChg chg="add del mod">
          <ac:chgData name="Marion Sudvarg" userId="2bb9b31b-5f3c-4f72-8e1f-41eb276ee9c6" providerId="ADAL" clId="{D10D8605-B7F8-4511-8A7E-A7E3B657287E}" dt="2023-04-02T09:01:42.149" v="18840"/>
          <ac:spMkLst>
            <pc:docMk/>
            <pc:sldMk cId="2440773869" sldId="298"/>
            <ac:spMk id="19" creationId="{560FED9B-5EA3-3475-AA71-61B02DE6DAEB}"/>
          </ac:spMkLst>
        </pc:spChg>
        <pc:spChg chg="add del mod">
          <ac:chgData name="Marion Sudvarg" userId="2bb9b31b-5f3c-4f72-8e1f-41eb276ee9c6" providerId="ADAL" clId="{D10D8605-B7F8-4511-8A7E-A7E3B657287E}" dt="2023-04-02T09:01:42.149" v="18840"/>
          <ac:spMkLst>
            <pc:docMk/>
            <pc:sldMk cId="2440773869" sldId="298"/>
            <ac:spMk id="20" creationId="{D5C0E2DD-17A2-D093-A475-494E7081D9D4}"/>
          </ac:spMkLst>
        </pc:spChg>
        <pc:spChg chg="add del mod">
          <ac:chgData name="Marion Sudvarg" userId="2bb9b31b-5f3c-4f72-8e1f-41eb276ee9c6" providerId="ADAL" clId="{D10D8605-B7F8-4511-8A7E-A7E3B657287E}" dt="2023-04-02T09:01:42.149" v="18840"/>
          <ac:spMkLst>
            <pc:docMk/>
            <pc:sldMk cId="2440773869" sldId="298"/>
            <ac:spMk id="21" creationId="{DF2D96B4-858F-66CD-639F-E862D1227357}"/>
          </ac:spMkLst>
        </pc:spChg>
        <pc:spChg chg="add del mod">
          <ac:chgData name="Marion Sudvarg" userId="2bb9b31b-5f3c-4f72-8e1f-41eb276ee9c6" providerId="ADAL" clId="{D10D8605-B7F8-4511-8A7E-A7E3B657287E}" dt="2023-04-02T09:01:42.149" v="18840"/>
          <ac:spMkLst>
            <pc:docMk/>
            <pc:sldMk cId="2440773869" sldId="298"/>
            <ac:spMk id="22" creationId="{CDAFC030-FE9C-1DFA-5B23-23CA09894819}"/>
          </ac:spMkLst>
        </pc:spChg>
        <pc:spChg chg="add del mod">
          <ac:chgData name="Marion Sudvarg" userId="2bb9b31b-5f3c-4f72-8e1f-41eb276ee9c6" providerId="ADAL" clId="{D10D8605-B7F8-4511-8A7E-A7E3B657287E}" dt="2023-04-02T09:01:42.149" v="18840"/>
          <ac:spMkLst>
            <pc:docMk/>
            <pc:sldMk cId="2440773869" sldId="298"/>
            <ac:spMk id="26" creationId="{259F2B60-2084-CF24-96EF-1B2D448DCCCE}"/>
          </ac:spMkLst>
        </pc:spChg>
        <pc:spChg chg="add del mod">
          <ac:chgData name="Marion Sudvarg" userId="2bb9b31b-5f3c-4f72-8e1f-41eb276ee9c6" providerId="ADAL" clId="{D10D8605-B7F8-4511-8A7E-A7E3B657287E}" dt="2023-04-02T09:01:42.149" v="18840"/>
          <ac:spMkLst>
            <pc:docMk/>
            <pc:sldMk cId="2440773869" sldId="298"/>
            <ac:spMk id="27" creationId="{C1ADB9C0-31F3-C4E1-04E2-16773A370D8D}"/>
          </ac:spMkLst>
        </pc:spChg>
        <pc:spChg chg="add del mod">
          <ac:chgData name="Marion Sudvarg" userId="2bb9b31b-5f3c-4f72-8e1f-41eb276ee9c6" providerId="ADAL" clId="{D10D8605-B7F8-4511-8A7E-A7E3B657287E}" dt="2023-04-02T09:01:42.149" v="18840"/>
          <ac:spMkLst>
            <pc:docMk/>
            <pc:sldMk cId="2440773869" sldId="298"/>
            <ac:spMk id="28" creationId="{819456EC-DDB6-E1F9-AB2E-4A8517F47BE8}"/>
          </ac:spMkLst>
        </pc:spChg>
        <pc:spChg chg="add del mod">
          <ac:chgData name="Marion Sudvarg" userId="2bb9b31b-5f3c-4f72-8e1f-41eb276ee9c6" providerId="ADAL" clId="{D10D8605-B7F8-4511-8A7E-A7E3B657287E}" dt="2023-04-02T09:01:42.149" v="18840"/>
          <ac:spMkLst>
            <pc:docMk/>
            <pc:sldMk cId="2440773869" sldId="298"/>
            <ac:spMk id="29" creationId="{1B1D2C97-5DFB-7A68-3BD3-E76A90CCFCB0}"/>
          </ac:spMkLst>
        </pc:spChg>
        <pc:spChg chg="add del mod">
          <ac:chgData name="Marion Sudvarg" userId="2bb9b31b-5f3c-4f72-8e1f-41eb276ee9c6" providerId="ADAL" clId="{D10D8605-B7F8-4511-8A7E-A7E3B657287E}" dt="2023-04-02T09:01:42.149" v="18840"/>
          <ac:spMkLst>
            <pc:docMk/>
            <pc:sldMk cId="2440773869" sldId="298"/>
            <ac:spMk id="30" creationId="{62E29F92-C2D4-19AF-1CE6-B6EF0A7CC9B6}"/>
          </ac:spMkLst>
        </pc:spChg>
        <pc:spChg chg="add del mod">
          <ac:chgData name="Marion Sudvarg" userId="2bb9b31b-5f3c-4f72-8e1f-41eb276ee9c6" providerId="ADAL" clId="{D10D8605-B7F8-4511-8A7E-A7E3B657287E}" dt="2023-04-02T09:01:42.149" v="18840"/>
          <ac:spMkLst>
            <pc:docMk/>
            <pc:sldMk cId="2440773869" sldId="298"/>
            <ac:spMk id="31" creationId="{0F20B1FB-DF0E-54C3-BA8F-2DCA071100CE}"/>
          </ac:spMkLst>
        </pc:spChg>
        <pc:spChg chg="add del mod">
          <ac:chgData name="Marion Sudvarg" userId="2bb9b31b-5f3c-4f72-8e1f-41eb276ee9c6" providerId="ADAL" clId="{D10D8605-B7F8-4511-8A7E-A7E3B657287E}" dt="2023-04-02T09:01:42.149" v="18840"/>
          <ac:spMkLst>
            <pc:docMk/>
            <pc:sldMk cId="2440773869" sldId="298"/>
            <ac:spMk id="43" creationId="{F0FAA19A-CE45-E57E-B9F1-B3F22DCE891C}"/>
          </ac:spMkLst>
        </pc:spChg>
        <pc:spChg chg="add del mod">
          <ac:chgData name="Marion Sudvarg" userId="2bb9b31b-5f3c-4f72-8e1f-41eb276ee9c6" providerId="ADAL" clId="{D10D8605-B7F8-4511-8A7E-A7E3B657287E}" dt="2023-04-02T09:01:42.149" v="18840"/>
          <ac:spMkLst>
            <pc:docMk/>
            <pc:sldMk cId="2440773869" sldId="298"/>
            <ac:spMk id="44" creationId="{5A2BD829-2E17-D29D-15CC-709C37BEE990}"/>
          </ac:spMkLst>
        </pc:spChg>
        <pc:spChg chg="add del mod">
          <ac:chgData name="Marion Sudvarg" userId="2bb9b31b-5f3c-4f72-8e1f-41eb276ee9c6" providerId="ADAL" clId="{D10D8605-B7F8-4511-8A7E-A7E3B657287E}" dt="2023-04-02T09:01:42.149" v="18840"/>
          <ac:spMkLst>
            <pc:docMk/>
            <pc:sldMk cId="2440773869" sldId="298"/>
            <ac:spMk id="45" creationId="{81A0CBD3-D8E1-F765-1E1E-33802016FA29}"/>
          </ac:spMkLst>
        </pc:spChg>
        <pc:spChg chg="add del mod">
          <ac:chgData name="Marion Sudvarg" userId="2bb9b31b-5f3c-4f72-8e1f-41eb276ee9c6" providerId="ADAL" clId="{D10D8605-B7F8-4511-8A7E-A7E3B657287E}" dt="2023-04-02T09:01:42.149" v="18840"/>
          <ac:spMkLst>
            <pc:docMk/>
            <pc:sldMk cId="2440773869" sldId="298"/>
            <ac:spMk id="50" creationId="{F62BF943-45F4-E980-B5EF-02B657F017AB}"/>
          </ac:spMkLst>
        </pc:spChg>
        <pc:spChg chg="add del mod">
          <ac:chgData name="Marion Sudvarg" userId="2bb9b31b-5f3c-4f72-8e1f-41eb276ee9c6" providerId="ADAL" clId="{D10D8605-B7F8-4511-8A7E-A7E3B657287E}" dt="2023-04-02T09:01:42.149" v="18840"/>
          <ac:spMkLst>
            <pc:docMk/>
            <pc:sldMk cId="2440773869" sldId="298"/>
            <ac:spMk id="51" creationId="{978B21FF-85BA-8BE4-F97A-0E2279AF8798}"/>
          </ac:spMkLst>
        </pc:spChg>
        <pc:spChg chg="add del mod">
          <ac:chgData name="Marion Sudvarg" userId="2bb9b31b-5f3c-4f72-8e1f-41eb276ee9c6" providerId="ADAL" clId="{D10D8605-B7F8-4511-8A7E-A7E3B657287E}" dt="2023-04-02T09:01:42.149" v="18840"/>
          <ac:spMkLst>
            <pc:docMk/>
            <pc:sldMk cId="2440773869" sldId="298"/>
            <ac:spMk id="52" creationId="{FF231377-BCDC-3D24-BF30-393E2E6BF003}"/>
          </ac:spMkLst>
        </pc:spChg>
        <pc:spChg chg="add del mod">
          <ac:chgData name="Marion Sudvarg" userId="2bb9b31b-5f3c-4f72-8e1f-41eb276ee9c6" providerId="ADAL" clId="{D10D8605-B7F8-4511-8A7E-A7E3B657287E}" dt="2023-04-02T09:01:42.149" v="18840"/>
          <ac:spMkLst>
            <pc:docMk/>
            <pc:sldMk cId="2440773869" sldId="298"/>
            <ac:spMk id="53" creationId="{9A819446-B8FD-A21C-92F8-50314BF006C6}"/>
          </ac:spMkLst>
        </pc:spChg>
        <pc:spChg chg="add del mod">
          <ac:chgData name="Marion Sudvarg" userId="2bb9b31b-5f3c-4f72-8e1f-41eb276ee9c6" providerId="ADAL" clId="{D10D8605-B7F8-4511-8A7E-A7E3B657287E}" dt="2023-04-02T09:01:42.149" v="18840"/>
          <ac:spMkLst>
            <pc:docMk/>
            <pc:sldMk cId="2440773869" sldId="298"/>
            <ac:spMk id="54" creationId="{AFD98B85-14D1-7ACD-32F5-70462EC0A4C9}"/>
          </ac:spMkLst>
        </pc:spChg>
        <pc:spChg chg="add del mod">
          <ac:chgData name="Marion Sudvarg" userId="2bb9b31b-5f3c-4f72-8e1f-41eb276ee9c6" providerId="ADAL" clId="{D10D8605-B7F8-4511-8A7E-A7E3B657287E}" dt="2023-04-02T09:01:42.149" v="18840"/>
          <ac:spMkLst>
            <pc:docMk/>
            <pc:sldMk cId="2440773869" sldId="298"/>
            <ac:spMk id="55" creationId="{11478C91-A58E-D6EF-FBF8-0A4489DC98C8}"/>
          </ac:spMkLst>
        </pc:spChg>
        <pc:spChg chg="add del mod">
          <ac:chgData name="Marion Sudvarg" userId="2bb9b31b-5f3c-4f72-8e1f-41eb276ee9c6" providerId="ADAL" clId="{D10D8605-B7F8-4511-8A7E-A7E3B657287E}" dt="2023-04-02T09:06:22.902" v="19001" actId="478"/>
          <ac:spMkLst>
            <pc:docMk/>
            <pc:sldMk cId="2440773869" sldId="298"/>
            <ac:spMk id="66" creationId="{FB18C742-695C-9DA3-3BE1-AF462132A7EB}"/>
          </ac:spMkLst>
        </pc:spChg>
        <pc:spChg chg="add del mod">
          <ac:chgData name="Marion Sudvarg" userId="2bb9b31b-5f3c-4f72-8e1f-41eb276ee9c6" providerId="ADAL" clId="{D10D8605-B7F8-4511-8A7E-A7E3B657287E}" dt="2023-04-02T09:06:27.612" v="19002" actId="478"/>
          <ac:spMkLst>
            <pc:docMk/>
            <pc:sldMk cId="2440773869" sldId="298"/>
            <ac:spMk id="68" creationId="{94939619-2E3F-A644-03BB-A9EE22ED5B76}"/>
          </ac:spMkLst>
        </pc:spChg>
        <pc:spChg chg="add del mod">
          <ac:chgData name="Marion Sudvarg" userId="2bb9b31b-5f3c-4f72-8e1f-41eb276ee9c6" providerId="ADAL" clId="{D10D8605-B7F8-4511-8A7E-A7E3B657287E}" dt="2023-04-02T09:06:29.285" v="19003" actId="478"/>
          <ac:spMkLst>
            <pc:docMk/>
            <pc:sldMk cId="2440773869" sldId="298"/>
            <ac:spMk id="69" creationId="{AC49E388-B5C3-6BC7-45E8-297672809E51}"/>
          </ac:spMkLst>
        </pc:spChg>
        <pc:spChg chg="add del mod">
          <ac:chgData name="Marion Sudvarg" userId="2bb9b31b-5f3c-4f72-8e1f-41eb276ee9c6" providerId="ADAL" clId="{D10D8605-B7F8-4511-8A7E-A7E3B657287E}" dt="2023-04-02T09:06:30.804" v="19004" actId="478"/>
          <ac:spMkLst>
            <pc:docMk/>
            <pc:sldMk cId="2440773869" sldId="298"/>
            <ac:spMk id="72" creationId="{6679ADB8-86B0-E1E8-347F-6BD2802733ED}"/>
          </ac:spMkLst>
        </pc:spChg>
        <pc:spChg chg="add mod">
          <ac:chgData name="Marion Sudvarg" userId="2bb9b31b-5f3c-4f72-8e1f-41eb276ee9c6" providerId="ADAL" clId="{D10D8605-B7F8-4511-8A7E-A7E3B657287E}" dt="2023-04-02T09:06:39.439" v="19006" actId="1076"/>
          <ac:spMkLst>
            <pc:docMk/>
            <pc:sldMk cId="2440773869" sldId="298"/>
            <ac:spMk id="76" creationId="{3EE259FB-10C0-7E93-E3C4-A6FE20DA7326}"/>
          </ac:spMkLst>
        </pc:spChg>
        <pc:spChg chg="add mod">
          <ac:chgData name="Marion Sudvarg" userId="2bb9b31b-5f3c-4f72-8e1f-41eb276ee9c6" providerId="ADAL" clId="{D10D8605-B7F8-4511-8A7E-A7E3B657287E}" dt="2023-04-02T09:06:52.292" v="19010" actId="1076"/>
          <ac:spMkLst>
            <pc:docMk/>
            <pc:sldMk cId="2440773869" sldId="298"/>
            <ac:spMk id="77" creationId="{513CE917-B085-B6C1-8456-E66F50CC88BD}"/>
          </ac:spMkLst>
        </pc:spChg>
        <pc:spChg chg="add mod">
          <ac:chgData name="Marion Sudvarg" userId="2bb9b31b-5f3c-4f72-8e1f-41eb276ee9c6" providerId="ADAL" clId="{D10D8605-B7F8-4511-8A7E-A7E3B657287E}" dt="2023-04-02T09:07:00.290" v="19012" actId="1076"/>
          <ac:spMkLst>
            <pc:docMk/>
            <pc:sldMk cId="2440773869" sldId="298"/>
            <ac:spMk id="78" creationId="{45937483-7C23-3382-7558-8771E1549D01}"/>
          </ac:spMkLst>
        </pc:spChg>
        <pc:spChg chg="add mod">
          <ac:chgData name="Marion Sudvarg" userId="2bb9b31b-5f3c-4f72-8e1f-41eb276ee9c6" providerId="ADAL" clId="{D10D8605-B7F8-4511-8A7E-A7E3B657287E}" dt="2023-04-02T09:07:24.650" v="19020" actId="1076"/>
          <ac:spMkLst>
            <pc:docMk/>
            <pc:sldMk cId="2440773869" sldId="298"/>
            <ac:spMk id="79" creationId="{F213A3AB-C6AE-3276-3F41-63250989EDB1}"/>
          </ac:spMkLst>
        </pc:spChg>
        <pc:spChg chg="add mod">
          <ac:chgData name="Marion Sudvarg" userId="2bb9b31b-5f3c-4f72-8e1f-41eb276ee9c6" providerId="ADAL" clId="{D10D8605-B7F8-4511-8A7E-A7E3B657287E}" dt="2023-04-02T09:08:10.164" v="19035" actId="1076"/>
          <ac:spMkLst>
            <pc:docMk/>
            <pc:sldMk cId="2440773869" sldId="298"/>
            <ac:spMk id="84" creationId="{3303DFEC-6049-8DCA-8BC6-AEE8ED89E35D}"/>
          </ac:spMkLst>
        </pc:spChg>
        <pc:spChg chg="add del mod">
          <ac:chgData name="Marion Sudvarg" userId="2bb9b31b-5f3c-4f72-8e1f-41eb276ee9c6" providerId="ADAL" clId="{D10D8605-B7F8-4511-8A7E-A7E3B657287E}" dt="2023-04-02T09:08:51.760" v="19054" actId="478"/>
          <ac:spMkLst>
            <pc:docMk/>
            <pc:sldMk cId="2440773869" sldId="298"/>
            <ac:spMk id="85" creationId="{20CE965E-DD54-6598-D3AA-853BE6D6BCE7}"/>
          </ac:spMkLst>
        </pc:spChg>
        <pc:spChg chg="add mod">
          <ac:chgData name="Marion Sudvarg" userId="2bb9b31b-5f3c-4f72-8e1f-41eb276ee9c6" providerId="ADAL" clId="{D10D8605-B7F8-4511-8A7E-A7E3B657287E}" dt="2023-04-02T09:09:26.590" v="19058" actId="1076"/>
          <ac:spMkLst>
            <pc:docMk/>
            <pc:sldMk cId="2440773869" sldId="298"/>
            <ac:spMk id="88" creationId="{1F5DA51F-8E9A-5F1E-7E15-6E585D749FA6}"/>
          </ac:spMkLst>
        </pc:spChg>
        <pc:spChg chg="add mod ord">
          <ac:chgData name="Marion Sudvarg" userId="2bb9b31b-5f3c-4f72-8e1f-41eb276ee9c6" providerId="ADAL" clId="{D10D8605-B7F8-4511-8A7E-A7E3B657287E}" dt="2023-04-02T09:10:21.003" v="19131" actId="166"/>
          <ac:spMkLst>
            <pc:docMk/>
            <pc:sldMk cId="2440773869" sldId="298"/>
            <ac:spMk id="89" creationId="{1D4C3F0E-F47A-40D8-A23F-8B854911EE0E}"/>
          </ac:spMkLst>
        </pc:spChg>
        <pc:spChg chg="add mod">
          <ac:chgData name="Marion Sudvarg" userId="2bb9b31b-5f3c-4f72-8e1f-41eb276ee9c6" providerId="ADAL" clId="{D10D8605-B7F8-4511-8A7E-A7E3B657287E}" dt="2023-04-02T09:11:30.290" v="19164" actId="1076"/>
          <ac:spMkLst>
            <pc:docMk/>
            <pc:sldMk cId="2440773869" sldId="298"/>
            <ac:spMk id="94" creationId="{CFC722E9-ED7A-C486-CA3B-DE9DA9F0BB27}"/>
          </ac:spMkLst>
        </pc:spChg>
        <pc:spChg chg="add mod">
          <ac:chgData name="Marion Sudvarg" userId="2bb9b31b-5f3c-4f72-8e1f-41eb276ee9c6" providerId="ADAL" clId="{D10D8605-B7F8-4511-8A7E-A7E3B657287E}" dt="2023-04-02T09:12:40.701" v="19182" actId="1076"/>
          <ac:spMkLst>
            <pc:docMk/>
            <pc:sldMk cId="2440773869" sldId="298"/>
            <ac:spMk id="99" creationId="{B4F46717-1373-67D6-5F69-B422F739FE0C}"/>
          </ac:spMkLst>
        </pc:spChg>
        <pc:graphicFrameChg chg="add del mod">
          <ac:chgData name="Marion Sudvarg" userId="2bb9b31b-5f3c-4f72-8e1f-41eb276ee9c6" providerId="ADAL" clId="{D10D8605-B7F8-4511-8A7E-A7E3B657287E}" dt="2023-04-02T09:01:06.032" v="18832" actId="478"/>
          <ac:graphicFrameMkLst>
            <pc:docMk/>
            <pc:sldMk cId="2440773869" sldId="298"/>
            <ac:graphicFrameMk id="6" creationId="{2EE9FCCD-B725-F0B0-7326-57DD8D44B87E}"/>
          </ac:graphicFrameMkLst>
        </pc:graphicFrameChg>
        <pc:picChg chg="add del mod">
          <ac:chgData name="Marion Sudvarg" userId="2bb9b31b-5f3c-4f72-8e1f-41eb276ee9c6" providerId="ADAL" clId="{D10D8605-B7F8-4511-8A7E-A7E3B657287E}" dt="2023-04-02T09:01:41.601" v="18839"/>
          <ac:picMkLst>
            <pc:docMk/>
            <pc:sldMk cId="2440773869" sldId="298"/>
            <ac:picMk id="64" creationId="{A3788F16-3B19-A074-56A6-6EA0FC79A36E}"/>
          </ac:picMkLst>
        </pc:picChg>
        <pc:picChg chg="add mod">
          <ac:chgData name="Marion Sudvarg" userId="2bb9b31b-5f3c-4f72-8e1f-41eb276ee9c6" providerId="ADAL" clId="{D10D8605-B7F8-4511-8A7E-A7E3B657287E}" dt="2023-04-02T09:03:16.550" v="18856" actId="1076"/>
          <ac:picMkLst>
            <pc:docMk/>
            <pc:sldMk cId="2440773869" sldId="298"/>
            <ac:picMk id="65" creationId="{D2EC7E24-802E-C681-5415-EB3FB30A001B}"/>
          </ac:picMkLst>
        </pc:picChg>
        <pc:cxnChg chg="add del mod">
          <ac:chgData name="Marion Sudvarg" userId="2bb9b31b-5f3c-4f72-8e1f-41eb276ee9c6" providerId="ADAL" clId="{D10D8605-B7F8-4511-8A7E-A7E3B657287E}" dt="2023-04-02T09:01:42.149" v="18840"/>
          <ac:cxnSpMkLst>
            <pc:docMk/>
            <pc:sldMk cId="2440773869" sldId="298"/>
            <ac:cxnSpMk id="15" creationId="{9D69F8D0-6A50-5039-B98C-8442DDC9EB4A}"/>
          </ac:cxnSpMkLst>
        </pc:cxnChg>
        <pc:cxnChg chg="add del mod">
          <ac:chgData name="Marion Sudvarg" userId="2bb9b31b-5f3c-4f72-8e1f-41eb276ee9c6" providerId="ADAL" clId="{D10D8605-B7F8-4511-8A7E-A7E3B657287E}" dt="2023-04-02T09:01:42.149" v="18840"/>
          <ac:cxnSpMkLst>
            <pc:docMk/>
            <pc:sldMk cId="2440773869" sldId="298"/>
            <ac:cxnSpMk id="16" creationId="{31A3E467-1B3F-A859-42B2-9426DC7DF502}"/>
          </ac:cxnSpMkLst>
        </pc:cxnChg>
        <pc:cxnChg chg="add del mod">
          <ac:chgData name="Marion Sudvarg" userId="2bb9b31b-5f3c-4f72-8e1f-41eb276ee9c6" providerId="ADAL" clId="{D10D8605-B7F8-4511-8A7E-A7E3B657287E}" dt="2023-04-02T09:01:42.149" v="18840"/>
          <ac:cxnSpMkLst>
            <pc:docMk/>
            <pc:sldMk cId="2440773869" sldId="298"/>
            <ac:cxnSpMk id="17" creationId="{1CB8D673-9FB3-720C-A1BD-87B2C7E07F4F}"/>
          </ac:cxnSpMkLst>
        </pc:cxnChg>
        <pc:cxnChg chg="add del mod">
          <ac:chgData name="Marion Sudvarg" userId="2bb9b31b-5f3c-4f72-8e1f-41eb276ee9c6" providerId="ADAL" clId="{D10D8605-B7F8-4511-8A7E-A7E3B657287E}" dt="2023-04-02T09:01:42.149" v="18840"/>
          <ac:cxnSpMkLst>
            <pc:docMk/>
            <pc:sldMk cId="2440773869" sldId="298"/>
            <ac:cxnSpMk id="23" creationId="{26F48BB0-3566-3DAD-88E3-2ECA06ECC840}"/>
          </ac:cxnSpMkLst>
        </pc:cxnChg>
        <pc:cxnChg chg="add del mod">
          <ac:chgData name="Marion Sudvarg" userId="2bb9b31b-5f3c-4f72-8e1f-41eb276ee9c6" providerId="ADAL" clId="{D10D8605-B7F8-4511-8A7E-A7E3B657287E}" dt="2023-04-02T09:01:42.149" v="18840"/>
          <ac:cxnSpMkLst>
            <pc:docMk/>
            <pc:sldMk cId="2440773869" sldId="298"/>
            <ac:cxnSpMk id="24" creationId="{FE56A14F-87EA-3924-045C-F0EA7A115C03}"/>
          </ac:cxnSpMkLst>
        </pc:cxnChg>
        <pc:cxnChg chg="add del mod">
          <ac:chgData name="Marion Sudvarg" userId="2bb9b31b-5f3c-4f72-8e1f-41eb276ee9c6" providerId="ADAL" clId="{D10D8605-B7F8-4511-8A7E-A7E3B657287E}" dt="2023-04-02T09:01:42.149" v="18840"/>
          <ac:cxnSpMkLst>
            <pc:docMk/>
            <pc:sldMk cId="2440773869" sldId="298"/>
            <ac:cxnSpMk id="25" creationId="{32543FDF-1DED-7776-DCB3-79A171260C23}"/>
          </ac:cxnSpMkLst>
        </pc:cxnChg>
        <pc:cxnChg chg="add del mod">
          <ac:chgData name="Marion Sudvarg" userId="2bb9b31b-5f3c-4f72-8e1f-41eb276ee9c6" providerId="ADAL" clId="{D10D8605-B7F8-4511-8A7E-A7E3B657287E}" dt="2023-04-02T09:01:42.149" v="18840"/>
          <ac:cxnSpMkLst>
            <pc:docMk/>
            <pc:sldMk cId="2440773869" sldId="298"/>
            <ac:cxnSpMk id="32" creationId="{ACC62802-1C29-9D96-CDB5-D035D78F40F3}"/>
          </ac:cxnSpMkLst>
        </pc:cxnChg>
        <pc:cxnChg chg="add del mod">
          <ac:chgData name="Marion Sudvarg" userId="2bb9b31b-5f3c-4f72-8e1f-41eb276ee9c6" providerId="ADAL" clId="{D10D8605-B7F8-4511-8A7E-A7E3B657287E}" dt="2023-04-02T09:01:42.149" v="18840"/>
          <ac:cxnSpMkLst>
            <pc:docMk/>
            <pc:sldMk cId="2440773869" sldId="298"/>
            <ac:cxnSpMk id="33" creationId="{EE068BC8-1018-451D-05C5-8DEBF014711C}"/>
          </ac:cxnSpMkLst>
        </pc:cxnChg>
        <pc:cxnChg chg="add del mod">
          <ac:chgData name="Marion Sudvarg" userId="2bb9b31b-5f3c-4f72-8e1f-41eb276ee9c6" providerId="ADAL" clId="{D10D8605-B7F8-4511-8A7E-A7E3B657287E}" dt="2023-04-02T09:01:42.149" v="18840"/>
          <ac:cxnSpMkLst>
            <pc:docMk/>
            <pc:sldMk cId="2440773869" sldId="298"/>
            <ac:cxnSpMk id="34" creationId="{5C3791EC-CDB0-6798-4149-99B66C24600E}"/>
          </ac:cxnSpMkLst>
        </pc:cxnChg>
        <pc:cxnChg chg="add del mod">
          <ac:chgData name="Marion Sudvarg" userId="2bb9b31b-5f3c-4f72-8e1f-41eb276ee9c6" providerId="ADAL" clId="{D10D8605-B7F8-4511-8A7E-A7E3B657287E}" dt="2023-04-02T09:01:42.149" v="18840"/>
          <ac:cxnSpMkLst>
            <pc:docMk/>
            <pc:sldMk cId="2440773869" sldId="298"/>
            <ac:cxnSpMk id="35" creationId="{A48FA7A0-C77F-58D5-F696-F5462F1AC016}"/>
          </ac:cxnSpMkLst>
        </pc:cxnChg>
        <pc:cxnChg chg="add del mod">
          <ac:chgData name="Marion Sudvarg" userId="2bb9b31b-5f3c-4f72-8e1f-41eb276ee9c6" providerId="ADAL" clId="{D10D8605-B7F8-4511-8A7E-A7E3B657287E}" dt="2023-04-02T09:01:42.149" v="18840"/>
          <ac:cxnSpMkLst>
            <pc:docMk/>
            <pc:sldMk cId="2440773869" sldId="298"/>
            <ac:cxnSpMk id="36" creationId="{DCF4FBE1-B1A5-EFE2-656D-CDD1E21840A7}"/>
          </ac:cxnSpMkLst>
        </pc:cxnChg>
        <pc:cxnChg chg="add del mod">
          <ac:chgData name="Marion Sudvarg" userId="2bb9b31b-5f3c-4f72-8e1f-41eb276ee9c6" providerId="ADAL" clId="{D10D8605-B7F8-4511-8A7E-A7E3B657287E}" dt="2023-04-02T09:01:42.149" v="18840"/>
          <ac:cxnSpMkLst>
            <pc:docMk/>
            <pc:sldMk cId="2440773869" sldId="298"/>
            <ac:cxnSpMk id="37" creationId="{12A48000-0AB7-C9D0-BD27-F7CCF3D0E52D}"/>
          </ac:cxnSpMkLst>
        </pc:cxnChg>
        <pc:cxnChg chg="add del mod">
          <ac:chgData name="Marion Sudvarg" userId="2bb9b31b-5f3c-4f72-8e1f-41eb276ee9c6" providerId="ADAL" clId="{D10D8605-B7F8-4511-8A7E-A7E3B657287E}" dt="2023-04-02T09:01:42.149" v="18840"/>
          <ac:cxnSpMkLst>
            <pc:docMk/>
            <pc:sldMk cId="2440773869" sldId="298"/>
            <ac:cxnSpMk id="38" creationId="{AEB642DE-C76F-A072-B0C8-9A96C4477BFC}"/>
          </ac:cxnSpMkLst>
        </pc:cxnChg>
        <pc:cxnChg chg="add del mod">
          <ac:chgData name="Marion Sudvarg" userId="2bb9b31b-5f3c-4f72-8e1f-41eb276ee9c6" providerId="ADAL" clId="{D10D8605-B7F8-4511-8A7E-A7E3B657287E}" dt="2023-04-02T09:01:42.149" v="18840"/>
          <ac:cxnSpMkLst>
            <pc:docMk/>
            <pc:sldMk cId="2440773869" sldId="298"/>
            <ac:cxnSpMk id="39" creationId="{D1992BB0-081E-1D2E-3696-BE0F17257995}"/>
          </ac:cxnSpMkLst>
        </pc:cxnChg>
        <pc:cxnChg chg="add del mod">
          <ac:chgData name="Marion Sudvarg" userId="2bb9b31b-5f3c-4f72-8e1f-41eb276ee9c6" providerId="ADAL" clId="{D10D8605-B7F8-4511-8A7E-A7E3B657287E}" dt="2023-04-02T09:01:42.149" v="18840"/>
          <ac:cxnSpMkLst>
            <pc:docMk/>
            <pc:sldMk cId="2440773869" sldId="298"/>
            <ac:cxnSpMk id="40" creationId="{205F0241-3133-E63D-B5C3-275F73734062}"/>
          </ac:cxnSpMkLst>
        </pc:cxnChg>
        <pc:cxnChg chg="add del mod">
          <ac:chgData name="Marion Sudvarg" userId="2bb9b31b-5f3c-4f72-8e1f-41eb276ee9c6" providerId="ADAL" clId="{D10D8605-B7F8-4511-8A7E-A7E3B657287E}" dt="2023-04-02T09:01:42.149" v="18840"/>
          <ac:cxnSpMkLst>
            <pc:docMk/>
            <pc:sldMk cId="2440773869" sldId="298"/>
            <ac:cxnSpMk id="41" creationId="{9B69D143-14E0-F3CB-B822-C3B9B2F94812}"/>
          </ac:cxnSpMkLst>
        </pc:cxnChg>
        <pc:cxnChg chg="add del mod">
          <ac:chgData name="Marion Sudvarg" userId="2bb9b31b-5f3c-4f72-8e1f-41eb276ee9c6" providerId="ADAL" clId="{D10D8605-B7F8-4511-8A7E-A7E3B657287E}" dt="2023-04-02T09:01:42.149" v="18840"/>
          <ac:cxnSpMkLst>
            <pc:docMk/>
            <pc:sldMk cId="2440773869" sldId="298"/>
            <ac:cxnSpMk id="42" creationId="{27296A81-FC3B-A9DE-B85C-E3542CA8EDA6}"/>
          </ac:cxnSpMkLst>
        </pc:cxnChg>
        <pc:cxnChg chg="add del mod">
          <ac:chgData name="Marion Sudvarg" userId="2bb9b31b-5f3c-4f72-8e1f-41eb276ee9c6" providerId="ADAL" clId="{D10D8605-B7F8-4511-8A7E-A7E3B657287E}" dt="2023-04-02T09:01:42.149" v="18840"/>
          <ac:cxnSpMkLst>
            <pc:docMk/>
            <pc:sldMk cId="2440773869" sldId="298"/>
            <ac:cxnSpMk id="46" creationId="{02E6D527-3343-A300-391E-6695D690AF20}"/>
          </ac:cxnSpMkLst>
        </pc:cxnChg>
        <pc:cxnChg chg="add del mod">
          <ac:chgData name="Marion Sudvarg" userId="2bb9b31b-5f3c-4f72-8e1f-41eb276ee9c6" providerId="ADAL" clId="{D10D8605-B7F8-4511-8A7E-A7E3B657287E}" dt="2023-04-02T09:01:42.149" v="18840"/>
          <ac:cxnSpMkLst>
            <pc:docMk/>
            <pc:sldMk cId="2440773869" sldId="298"/>
            <ac:cxnSpMk id="47" creationId="{D6B26809-0541-3516-4C4D-DF8D7120434A}"/>
          </ac:cxnSpMkLst>
        </pc:cxnChg>
        <pc:cxnChg chg="add del mod">
          <ac:chgData name="Marion Sudvarg" userId="2bb9b31b-5f3c-4f72-8e1f-41eb276ee9c6" providerId="ADAL" clId="{D10D8605-B7F8-4511-8A7E-A7E3B657287E}" dt="2023-04-02T09:01:42.149" v="18840"/>
          <ac:cxnSpMkLst>
            <pc:docMk/>
            <pc:sldMk cId="2440773869" sldId="298"/>
            <ac:cxnSpMk id="48" creationId="{D89DE9E8-3D3E-6585-58B6-F1E617F0C7CC}"/>
          </ac:cxnSpMkLst>
        </pc:cxnChg>
        <pc:cxnChg chg="add del mod">
          <ac:chgData name="Marion Sudvarg" userId="2bb9b31b-5f3c-4f72-8e1f-41eb276ee9c6" providerId="ADAL" clId="{D10D8605-B7F8-4511-8A7E-A7E3B657287E}" dt="2023-04-02T09:01:42.149" v="18840"/>
          <ac:cxnSpMkLst>
            <pc:docMk/>
            <pc:sldMk cId="2440773869" sldId="298"/>
            <ac:cxnSpMk id="49" creationId="{795B28E2-D7A0-4B8C-4B1F-7B1C2B344C4F}"/>
          </ac:cxnSpMkLst>
        </pc:cxnChg>
        <pc:cxnChg chg="add del mod">
          <ac:chgData name="Marion Sudvarg" userId="2bb9b31b-5f3c-4f72-8e1f-41eb276ee9c6" providerId="ADAL" clId="{D10D8605-B7F8-4511-8A7E-A7E3B657287E}" dt="2023-04-02T09:01:42.149" v="18840"/>
          <ac:cxnSpMkLst>
            <pc:docMk/>
            <pc:sldMk cId="2440773869" sldId="298"/>
            <ac:cxnSpMk id="56" creationId="{AFE3DB31-AFEB-B2DA-FCC6-695C0B9A54B0}"/>
          </ac:cxnSpMkLst>
        </pc:cxnChg>
        <pc:cxnChg chg="add del mod">
          <ac:chgData name="Marion Sudvarg" userId="2bb9b31b-5f3c-4f72-8e1f-41eb276ee9c6" providerId="ADAL" clId="{D10D8605-B7F8-4511-8A7E-A7E3B657287E}" dt="2023-04-02T09:01:42.149" v="18840"/>
          <ac:cxnSpMkLst>
            <pc:docMk/>
            <pc:sldMk cId="2440773869" sldId="298"/>
            <ac:cxnSpMk id="57" creationId="{15F167B4-5BB2-B9B2-4890-657175352B56}"/>
          </ac:cxnSpMkLst>
        </pc:cxnChg>
        <pc:cxnChg chg="add del mod">
          <ac:chgData name="Marion Sudvarg" userId="2bb9b31b-5f3c-4f72-8e1f-41eb276ee9c6" providerId="ADAL" clId="{D10D8605-B7F8-4511-8A7E-A7E3B657287E}" dt="2023-04-02T09:01:42.149" v="18840"/>
          <ac:cxnSpMkLst>
            <pc:docMk/>
            <pc:sldMk cId="2440773869" sldId="298"/>
            <ac:cxnSpMk id="58" creationId="{F51CF5E6-7DC2-CB0C-EDA7-1B42EDE9696C}"/>
          </ac:cxnSpMkLst>
        </pc:cxnChg>
        <pc:cxnChg chg="add del mod">
          <ac:chgData name="Marion Sudvarg" userId="2bb9b31b-5f3c-4f72-8e1f-41eb276ee9c6" providerId="ADAL" clId="{D10D8605-B7F8-4511-8A7E-A7E3B657287E}" dt="2023-04-02T09:01:42.149" v="18840"/>
          <ac:cxnSpMkLst>
            <pc:docMk/>
            <pc:sldMk cId="2440773869" sldId="298"/>
            <ac:cxnSpMk id="59" creationId="{C878EA1A-E47C-005E-4CCA-1022B3EB30B2}"/>
          </ac:cxnSpMkLst>
        </pc:cxnChg>
        <pc:cxnChg chg="add del mod">
          <ac:chgData name="Marion Sudvarg" userId="2bb9b31b-5f3c-4f72-8e1f-41eb276ee9c6" providerId="ADAL" clId="{D10D8605-B7F8-4511-8A7E-A7E3B657287E}" dt="2023-04-02T09:01:42.149" v="18840"/>
          <ac:cxnSpMkLst>
            <pc:docMk/>
            <pc:sldMk cId="2440773869" sldId="298"/>
            <ac:cxnSpMk id="60" creationId="{D77233D6-3143-0840-7F03-8B8D32D0A6CC}"/>
          </ac:cxnSpMkLst>
        </pc:cxnChg>
        <pc:cxnChg chg="add del mod">
          <ac:chgData name="Marion Sudvarg" userId="2bb9b31b-5f3c-4f72-8e1f-41eb276ee9c6" providerId="ADAL" clId="{D10D8605-B7F8-4511-8A7E-A7E3B657287E}" dt="2023-04-02T09:01:42.149" v="18840"/>
          <ac:cxnSpMkLst>
            <pc:docMk/>
            <pc:sldMk cId="2440773869" sldId="298"/>
            <ac:cxnSpMk id="61" creationId="{EE7DA9FB-4C12-5437-4A4C-1BF97BA11ED6}"/>
          </ac:cxnSpMkLst>
        </pc:cxnChg>
        <pc:cxnChg chg="add del mod">
          <ac:chgData name="Marion Sudvarg" userId="2bb9b31b-5f3c-4f72-8e1f-41eb276ee9c6" providerId="ADAL" clId="{D10D8605-B7F8-4511-8A7E-A7E3B657287E}" dt="2023-04-02T09:01:42.149" v="18840"/>
          <ac:cxnSpMkLst>
            <pc:docMk/>
            <pc:sldMk cId="2440773869" sldId="298"/>
            <ac:cxnSpMk id="62" creationId="{D0849972-1619-9342-9F90-780CB920336C}"/>
          </ac:cxnSpMkLst>
        </pc:cxnChg>
        <pc:cxnChg chg="add del mod">
          <ac:chgData name="Marion Sudvarg" userId="2bb9b31b-5f3c-4f72-8e1f-41eb276ee9c6" providerId="ADAL" clId="{D10D8605-B7F8-4511-8A7E-A7E3B657287E}" dt="2023-04-02T09:01:42.149" v="18840"/>
          <ac:cxnSpMkLst>
            <pc:docMk/>
            <pc:sldMk cId="2440773869" sldId="298"/>
            <ac:cxnSpMk id="63" creationId="{F724AB25-82D1-15F4-C266-4D5D7D732D6D}"/>
          </ac:cxnSpMkLst>
        </pc:cxnChg>
        <pc:cxnChg chg="add mod">
          <ac:chgData name="Marion Sudvarg" userId="2bb9b31b-5f3c-4f72-8e1f-41eb276ee9c6" providerId="ADAL" clId="{D10D8605-B7F8-4511-8A7E-A7E3B657287E}" dt="2023-04-02T09:06:42.268" v="19007" actId="14100"/>
          <ac:cxnSpMkLst>
            <pc:docMk/>
            <pc:sldMk cId="2440773869" sldId="298"/>
            <ac:cxnSpMk id="67" creationId="{2798EAFD-B101-C466-2D5C-13E054531853}"/>
          </ac:cxnSpMkLst>
        </pc:cxnChg>
        <pc:cxnChg chg="add mod">
          <ac:chgData name="Marion Sudvarg" userId="2bb9b31b-5f3c-4f72-8e1f-41eb276ee9c6" providerId="ADAL" clId="{D10D8605-B7F8-4511-8A7E-A7E3B657287E}" dt="2023-04-02T09:06:54.445" v="19011" actId="14100"/>
          <ac:cxnSpMkLst>
            <pc:docMk/>
            <pc:sldMk cId="2440773869" sldId="298"/>
            <ac:cxnSpMk id="70" creationId="{22BA1056-9830-4031-112F-4B3306504B3B}"/>
          </ac:cxnSpMkLst>
        </pc:cxnChg>
        <pc:cxnChg chg="add mod">
          <ac:chgData name="Marion Sudvarg" userId="2bb9b31b-5f3c-4f72-8e1f-41eb276ee9c6" providerId="ADAL" clId="{D10D8605-B7F8-4511-8A7E-A7E3B657287E}" dt="2023-04-02T09:07:02.981" v="19013" actId="14100"/>
          <ac:cxnSpMkLst>
            <pc:docMk/>
            <pc:sldMk cId="2440773869" sldId="298"/>
            <ac:cxnSpMk id="71" creationId="{DF40A692-AB34-6F5E-75D3-0058C815708F}"/>
          </ac:cxnSpMkLst>
        </pc:cxnChg>
        <pc:cxnChg chg="add mod">
          <ac:chgData name="Marion Sudvarg" userId="2bb9b31b-5f3c-4f72-8e1f-41eb276ee9c6" providerId="ADAL" clId="{D10D8605-B7F8-4511-8A7E-A7E3B657287E}" dt="2023-04-02T09:07:18.804" v="19019" actId="14100"/>
          <ac:cxnSpMkLst>
            <pc:docMk/>
            <pc:sldMk cId="2440773869" sldId="298"/>
            <ac:cxnSpMk id="73" creationId="{4DA237D0-10A5-F4C0-9C15-96731A8EEAAC}"/>
          </ac:cxnSpMkLst>
        </pc:cxnChg>
        <pc:cxnChg chg="add mod">
          <ac:chgData name="Marion Sudvarg" userId="2bb9b31b-5f3c-4f72-8e1f-41eb276ee9c6" providerId="ADAL" clId="{D10D8605-B7F8-4511-8A7E-A7E3B657287E}" dt="2023-04-02T09:09:09.534" v="19056" actId="13822"/>
          <ac:cxnSpMkLst>
            <pc:docMk/>
            <pc:sldMk cId="2440773869" sldId="298"/>
            <ac:cxnSpMk id="87" creationId="{F5C8DD73-778F-074C-419B-BDE48B2D1E97}"/>
          </ac:cxnSpMkLst>
        </pc:cxnChg>
        <pc:cxnChg chg="add mod">
          <ac:chgData name="Marion Sudvarg" userId="2bb9b31b-5f3c-4f72-8e1f-41eb276ee9c6" providerId="ADAL" clId="{D10D8605-B7F8-4511-8A7E-A7E3B657287E}" dt="2023-04-02T09:10:07.570" v="19129" actId="13822"/>
          <ac:cxnSpMkLst>
            <pc:docMk/>
            <pc:sldMk cId="2440773869" sldId="298"/>
            <ac:cxnSpMk id="91" creationId="{47E4E66B-4CE9-768D-F3A5-E0F5757ACFB3}"/>
          </ac:cxnSpMkLst>
        </pc:cxnChg>
        <pc:cxnChg chg="add mod">
          <ac:chgData name="Marion Sudvarg" userId="2bb9b31b-5f3c-4f72-8e1f-41eb276ee9c6" providerId="ADAL" clId="{D10D8605-B7F8-4511-8A7E-A7E3B657287E}" dt="2023-04-02T09:10:30.851" v="19133" actId="13822"/>
          <ac:cxnSpMkLst>
            <pc:docMk/>
            <pc:sldMk cId="2440773869" sldId="298"/>
            <ac:cxnSpMk id="93" creationId="{7563772E-23C6-2BA6-6F83-0DF65432369A}"/>
          </ac:cxnSpMkLst>
        </pc:cxnChg>
        <pc:cxnChg chg="add mod">
          <ac:chgData name="Marion Sudvarg" userId="2bb9b31b-5f3c-4f72-8e1f-41eb276ee9c6" providerId="ADAL" clId="{D10D8605-B7F8-4511-8A7E-A7E3B657287E}" dt="2023-04-02T09:11:30.290" v="19164" actId="1076"/>
          <ac:cxnSpMkLst>
            <pc:docMk/>
            <pc:sldMk cId="2440773869" sldId="298"/>
            <ac:cxnSpMk id="96" creationId="{F74C36EC-D547-987A-BF6C-650287A48FBB}"/>
          </ac:cxnSpMkLst>
        </pc:cxnChg>
        <pc:cxnChg chg="add mod">
          <ac:chgData name="Marion Sudvarg" userId="2bb9b31b-5f3c-4f72-8e1f-41eb276ee9c6" providerId="ADAL" clId="{D10D8605-B7F8-4511-8A7E-A7E3B657287E}" dt="2023-04-02T09:12:50.481" v="19185" actId="14100"/>
          <ac:cxnSpMkLst>
            <pc:docMk/>
            <pc:sldMk cId="2440773869" sldId="298"/>
            <ac:cxnSpMk id="100" creationId="{6EB10AEF-3AF8-7B87-3CAE-30BC304BB9A7}"/>
          </ac:cxnSpMkLst>
        </pc:cxnChg>
      </pc:sldChg>
      <pc:sldChg chg="addSp modSp new del mod modAnim">
        <pc:chgData name="Marion Sudvarg" userId="2bb9b31b-5f3c-4f72-8e1f-41eb276ee9c6" providerId="ADAL" clId="{D10D8605-B7F8-4511-8A7E-A7E3B657287E}" dt="2023-04-01T20:51:54.565" v="18647" actId="47"/>
        <pc:sldMkLst>
          <pc:docMk/>
          <pc:sldMk cId="3355528064" sldId="298"/>
        </pc:sldMkLst>
        <pc:spChg chg="mod">
          <ac:chgData name="Marion Sudvarg" userId="2bb9b31b-5f3c-4f72-8e1f-41eb276ee9c6" providerId="ADAL" clId="{D10D8605-B7F8-4511-8A7E-A7E3B657287E}" dt="2023-04-01T20:48:37.170" v="18550"/>
          <ac:spMkLst>
            <pc:docMk/>
            <pc:sldMk cId="3355528064" sldId="298"/>
            <ac:spMk id="2" creationId="{0D75D777-0CF8-8803-9B4C-FB112DA468D2}"/>
          </ac:spMkLst>
        </pc:spChg>
        <pc:spChg chg="mod">
          <ac:chgData name="Marion Sudvarg" userId="2bb9b31b-5f3c-4f72-8e1f-41eb276ee9c6" providerId="ADAL" clId="{D10D8605-B7F8-4511-8A7E-A7E3B657287E}" dt="2023-04-01T20:48:57.416" v="18571" actId="20577"/>
          <ac:spMkLst>
            <pc:docMk/>
            <pc:sldMk cId="3355528064" sldId="298"/>
            <ac:spMk id="3" creationId="{B6F37EA8-1846-4492-BC9C-82D7FF98215E}"/>
          </ac:spMkLst>
        </pc:spChg>
        <pc:picChg chg="add mod">
          <ac:chgData name="Marion Sudvarg" userId="2bb9b31b-5f3c-4f72-8e1f-41eb276ee9c6" providerId="ADAL" clId="{D10D8605-B7F8-4511-8A7E-A7E3B657287E}" dt="2023-04-01T20:48:54.341" v="18569" actId="1036"/>
          <ac:picMkLst>
            <pc:docMk/>
            <pc:sldMk cId="3355528064" sldId="298"/>
            <ac:picMk id="6" creationId="{1A01C7E1-2A67-4FA8-6F01-39852AE9E2DE}"/>
          </ac:picMkLst>
        </pc:picChg>
        <pc:picChg chg="add mod">
          <ac:chgData name="Marion Sudvarg" userId="2bb9b31b-5f3c-4f72-8e1f-41eb276ee9c6" providerId="ADAL" clId="{D10D8605-B7F8-4511-8A7E-A7E3B657287E}" dt="2023-04-01T20:48:54.341" v="18569" actId="1036"/>
          <ac:picMkLst>
            <pc:docMk/>
            <pc:sldMk cId="3355528064" sldId="298"/>
            <ac:picMk id="7" creationId="{9A1B9CF4-36DD-81A3-E13B-5398BE55A89B}"/>
          </ac:picMkLst>
        </pc:picChg>
      </pc:sldChg>
      <pc:sldChg chg="del">
        <pc:chgData name="Marion Sudvarg" userId="2bb9b31b-5f3c-4f72-8e1f-41eb276ee9c6" providerId="ADAL" clId="{D10D8605-B7F8-4511-8A7E-A7E3B657287E}" dt="2023-03-30T08:06:24.106" v="16" actId="47"/>
        <pc:sldMkLst>
          <pc:docMk/>
          <pc:sldMk cId="4017660440" sldId="298"/>
        </pc:sldMkLst>
      </pc:sldChg>
      <pc:sldChg chg="add">
        <pc:chgData name="Marion Sudvarg" userId="2bb9b31b-5f3c-4f72-8e1f-41eb276ee9c6" providerId="ADAL" clId="{D10D8605-B7F8-4511-8A7E-A7E3B657287E}" dt="2023-04-02T14:03:27.557" v="22852"/>
        <pc:sldMkLst>
          <pc:docMk/>
          <pc:sldMk cId="47429199" sldId="299"/>
        </pc:sldMkLst>
      </pc:sldChg>
      <pc:sldChg chg="del">
        <pc:chgData name="Marion Sudvarg" userId="2bb9b31b-5f3c-4f72-8e1f-41eb276ee9c6" providerId="ADAL" clId="{D10D8605-B7F8-4511-8A7E-A7E3B657287E}" dt="2023-03-30T08:06:24.106" v="16" actId="47"/>
        <pc:sldMkLst>
          <pc:docMk/>
          <pc:sldMk cId="665461251" sldId="299"/>
        </pc:sldMkLst>
      </pc:sldChg>
      <pc:sldChg chg="addSp delSp modSp new del mod modAnim">
        <pc:chgData name="Marion Sudvarg" userId="2bb9b31b-5f3c-4f72-8e1f-41eb276ee9c6" providerId="ADAL" clId="{D10D8605-B7F8-4511-8A7E-A7E3B657287E}" dt="2023-04-02T14:02:46.652" v="22849" actId="2696"/>
        <pc:sldMkLst>
          <pc:docMk/>
          <pc:sldMk cId="1508029763" sldId="299"/>
        </pc:sldMkLst>
        <pc:spChg chg="mod">
          <ac:chgData name="Marion Sudvarg" userId="2bb9b31b-5f3c-4f72-8e1f-41eb276ee9c6" providerId="ADAL" clId="{D10D8605-B7F8-4511-8A7E-A7E3B657287E}" dt="2023-04-01T21:04:25.754" v="18723" actId="20577"/>
          <ac:spMkLst>
            <pc:docMk/>
            <pc:sldMk cId="1508029763" sldId="299"/>
            <ac:spMk id="2" creationId="{747E774B-AC85-F409-AC4C-D04159662F14}"/>
          </ac:spMkLst>
        </pc:spChg>
        <pc:spChg chg="mod">
          <ac:chgData name="Marion Sudvarg" userId="2bb9b31b-5f3c-4f72-8e1f-41eb276ee9c6" providerId="ADAL" clId="{D10D8605-B7F8-4511-8A7E-A7E3B657287E}" dt="2023-04-02T13:33:32.805" v="21266" actId="20577"/>
          <ac:spMkLst>
            <pc:docMk/>
            <pc:sldMk cId="1508029763" sldId="299"/>
            <ac:spMk id="3" creationId="{212A5C50-9080-6B9D-325A-12E58D151DD9}"/>
          </ac:spMkLst>
        </pc:spChg>
        <pc:spChg chg="add mod">
          <ac:chgData name="Marion Sudvarg" userId="2bb9b31b-5f3c-4f72-8e1f-41eb276ee9c6" providerId="ADAL" clId="{D10D8605-B7F8-4511-8A7E-A7E3B657287E}" dt="2023-04-02T13:34:30.277" v="21310" actId="1035"/>
          <ac:spMkLst>
            <pc:docMk/>
            <pc:sldMk cId="1508029763" sldId="299"/>
            <ac:spMk id="10" creationId="{3B843F7E-DEE5-9386-B71E-3C395118469B}"/>
          </ac:spMkLst>
        </pc:spChg>
        <pc:spChg chg="add mod">
          <ac:chgData name="Marion Sudvarg" userId="2bb9b31b-5f3c-4f72-8e1f-41eb276ee9c6" providerId="ADAL" clId="{D10D8605-B7F8-4511-8A7E-A7E3B657287E}" dt="2023-04-02T13:34:00.108" v="21281" actId="403"/>
          <ac:spMkLst>
            <pc:docMk/>
            <pc:sldMk cId="1508029763" sldId="299"/>
            <ac:spMk id="11" creationId="{EF2BC88B-9647-5649-FC9F-D4DE9C032C07}"/>
          </ac:spMkLst>
        </pc:spChg>
        <pc:spChg chg="add mod">
          <ac:chgData name="Marion Sudvarg" userId="2bb9b31b-5f3c-4f72-8e1f-41eb276ee9c6" providerId="ADAL" clId="{D10D8605-B7F8-4511-8A7E-A7E3B657287E}" dt="2023-04-02T13:34:33.646" v="21314" actId="1036"/>
          <ac:spMkLst>
            <pc:docMk/>
            <pc:sldMk cId="1508029763" sldId="299"/>
            <ac:spMk id="12" creationId="{A257A6D1-2FEB-9906-37AD-3960CC925A83}"/>
          </ac:spMkLst>
        </pc:spChg>
        <pc:grpChg chg="add del mod">
          <ac:chgData name="Marion Sudvarg" userId="2bb9b31b-5f3c-4f72-8e1f-41eb276ee9c6" providerId="ADAL" clId="{D10D8605-B7F8-4511-8A7E-A7E3B657287E}" dt="2023-04-02T12:23:27.580" v="19878"/>
          <ac:grpSpMkLst>
            <pc:docMk/>
            <pc:sldMk cId="1508029763" sldId="299"/>
            <ac:grpSpMk id="7" creationId="{BD7A941C-434B-6C06-2A18-048160372719}"/>
          </ac:grpSpMkLst>
        </pc:grpChg>
        <pc:grpChg chg="add mod">
          <ac:chgData name="Marion Sudvarg" userId="2bb9b31b-5f3c-4f72-8e1f-41eb276ee9c6" providerId="ADAL" clId="{D10D8605-B7F8-4511-8A7E-A7E3B657287E}" dt="2023-04-02T13:34:07.302" v="21282" actId="1076"/>
          <ac:grpSpMkLst>
            <pc:docMk/>
            <pc:sldMk cId="1508029763" sldId="299"/>
            <ac:grpSpMk id="13" creationId="{BAA3ADFA-36B0-B0B8-A59A-D2A24D5AD353}"/>
          </ac:grpSpMkLst>
        </pc:grpChg>
        <pc:picChg chg="add del mod">
          <ac:chgData name="Marion Sudvarg" userId="2bb9b31b-5f3c-4f72-8e1f-41eb276ee9c6" providerId="ADAL" clId="{D10D8605-B7F8-4511-8A7E-A7E3B657287E}" dt="2023-04-02T12:23:27.580" v="19878"/>
          <ac:picMkLst>
            <pc:docMk/>
            <pc:sldMk cId="1508029763" sldId="299"/>
            <ac:picMk id="6" creationId="{5C56702E-0937-F06B-F742-7C29456D70AD}"/>
          </ac:picMkLst>
        </pc:picChg>
        <pc:picChg chg="mod">
          <ac:chgData name="Marion Sudvarg" userId="2bb9b31b-5f3c-4f72-8e1f-41eb276ee9c6" providerId="ADAL" clId="{D10D8605-B7F8-4511-8A7E-A7E3B657287E}" dt="2023-04-02T12:23:26.377" v="19877"/>
          <ac:picMkLst>
            <pc:docMk/>
            <pc:sldMk cId="1508029763" sldId="299"/>
            <ac:picMk id="8" creationId="{88FD6BC6-4729-02E1-1764-7FC0C708A21E}"/>
          </ac:picMkLst>
        </pc:picChg>
        <pc:picChg chg="mod">
          <ac:chgData name="Marion Sudvarg" userId="2bb9b31b-5f3c-4f72-8e1f-41eb276ee9c6" providerId="ADAL" clId="{D10D8605-B7F8-4511-8A7E-A7E3B657287E}" dt="2023-04-02T12:23:26.377" v="19877"/>
          <ac:picMkLst>
            <pc:docMk/>
            <pc:sldMk cId="1508029763" sldId="299"/>
            <ac:picMk id="9" creationId="{1A0F217A-3A6D-0E97-5C83-5BD59C769257}"/>
          </ac:picMkLst>
        </pc:picChg>
      </pc:sldChg>
      <pc:sldChg chg="add del">
        <pc:chgData name="Marion Sudvarg" userId="2bb9b31b-5f3c-4f72-8e1f-41eb276ee9c6" providerId="ADAL" clId="{D10D8605-B7F8-4511-8A7E-A7E3B657287E}" dt="2023-04-02T14:03:24.958" v="22851" actId="2696"/>
        <pc:sldMkLst>
          <pc:docMk/>
          <pc:sldMk cId="2534264029" sldId="299"/>
        </pc:sldMkLst>
      </pc:sldChg>
      <pc:sldChg chg="delSp modSp add del mod delAnim">
        <pc:chgData name="Marion Sudvarg" userId="2bb9b31b-5f3c-4f72-8e1f-41eb276ee9c6" providerId="ADAL" clId="{D10D8605-B7F8-4511-8A7E-A7E3B657287E}" dt="2023-04-02T09:19:07.043" v="19361" actId="47"/>
        <pc:sldMkLst>
          <pc:docMk/>
          <pc:sldMk cId="2900784517" sldId="300"/>
        </pc:sldMkLst>
        <pc:spChg chg="del">
          <ac:chgData name="Marion Sudvarg" userId="2bb9b31b-5f3c-4f72-8e1f-41eb276ee9c6" providerId="ADAL" clId="{D10D8605-B7F8-4511-8A7E-A7E3B657287E}" dt="2023-04-02T09:15:17.779" v="19210" actId="478"/>
          <ac:spMkLst>
            <pc:docMk/>
            <pc:sldMk cId="2900784517" sldId="300"/>
            <ac:spMk id="76" creationId="{3EE259FB-10C0-7E93-E3C4-A6FE20DA7326}"/>
          </ac:spMkLst>
        </pc:spChg>
        <pc:spChg chg="del">
          <ac:chgData name="Marion Sudvarg" userId="2bb9b31b-5f3c-4f72-8e1f-41eb276ee9c6" providerId="ADAL" clId="{D10D8605-B7F8-4511-8A7E-A7E3B657287E}" dt="2023-04-02T09:15:17.779" v="19210" actId="478"/>
          <ac:spMkLst>
            <pc:docMk/>
            <pc:sldMk cId="2900784517" sldId="300"/>
            <ac:spMk id="77" creationId="{513CE917-B085-B6C1-8456-E66F50CC88BD}"/>
          </ac:spMkLst>
        </pc:spChg>
        <pc:spChg chg="del">
          <ac:chgData name="Marion Sudvarg" userId="2bb9b31b-5f3c-4f72-8e1f-41eb276ee9c6" providerId="ADAL" clId="{D10D8605-B7F8-4511-8A7E-A7E3B657287E}" dt="2023-04-02T09:15:17.779" v="19210" actId="478"/>
          <ac:spMkLst>
            <pc:docMk/>
            <pc:sldMk cId="2900784517" sldId="300"/>
            <ac:spMk id="78" creationId="{45937483-7C23-3382-7558-8771E1549D01}"/>
          </ac:spMkLst>
        </pc:spChg>
        <pc:spChg chg="del">
          <ac:chgData name="Marion Sudvarg" userId="2bb9b31b-5f3c-4f72-8e1f-41eb276ee9c6" providerId="ADAL" clId="{D10D8605-B7F8-4511-8A7E-A7E3B657287E}" dt="2023-04-02T09:15:17.779" v="19210" actId="478"/>
          <ac:spMkLst>
            <pc:docMk/>
            <pc:sldMk cId="2900784517" sldId="300"/>
            <ac:spMk id="79" creationId="{F213A3AB-C6AE-3276-3F41-63250989EDB1}"/>
          </ac:spMkLst>
        </pc:spChg>
        <pc:spChg chg="del">
          <ac:chgData name="Marion Sudvarg" userId="2bb9b31b-5f3c-4f72-8e1f-41eb276ee9c6" providerId="ADAL" clId="{D10D8605-B7F8-4511-8A7E-A7E3B657287E}" dt="2023-04-02T09:15:17.779" v="19210" actId="478"/>
          <ac:spMkLst>
            <pc:docMk/>
            <pc:sldMk cId="2900784517" sldId="300"/>
            <ac:spMk id="84" creationId="{3303DFEC-6049-8DCA-8BC6-AEE8ED89E35D}"/>
          </ac:spMkLst>
        </pc:spChg>
        <pc:spChg chg="del">
          <ac:chgData name="Marion Sudvarg" userId="2bb9b31b-5f3c-4f72-8e1f-41eb276ee9c6" providerId="ADAL" clId="{D10D8605-B7F8-4511-8A7E-A7E3B657287E}" dt="2023-04-02T09:15:17.779" v="19210" actId="478"/>
          <ac:spMkLst>
            <pc:docMk/>
            <pc:sldMk cId="2900784517" sldId="300"/>
            <ac:spMk id="88" creationId="{1F5DA51F-8E9A-5F1E-7E15-6E585D749FA6}"/>
          </ac:spMkLst>
        </pc:spChg>
        <pc:spChg chg="del">
          <ac:chgData name="Marion Sudvarg" userId="2bb9b31b-5f3c-4f72-8e1f-41eb276ee9c6" providerId="ADAL" clId="{D10D8605-B7F8-4511-8A7E-A7E3B657287E}" dt="2023-04-02T09:15:17.779" v="19210" actId="478"/>
          <ac:spMkLst>
            <pc:docMk/>
            <pc:sldMk cId="2900784517" sldId="300"/>
            <ac:spMk id="89" creationId="{1D4C3F0E-F47A-40D8-A23F-8B854911EE0E}"/>
          </ac:spMkLst>
        </pc:spChg>
        <pc:spChg chg="del">
          <ac:chgData name="Marion Sudvarg" userId="2bb9b31b-5f3c-4f72-8e1f-41eb276ee9c6" providerId="ADAL" clId="{D10D8605-B7F8-4511-8A7E-A7E3B657287E}" dt="2023-04-02T09:15:17.779" v="19210" actId="478"/>
          <ac:spMkLst>
            <pc:docMk/>
            <pc:sldMk cId="2900784517" sldId="300"/>
            <ac:spMk id="94" creationId="{CFC722E9-ED7A-C486-CA3B-DE9DA9F0BB27}"/>
          </ac:spMkLst>
        </pc:spChg>
        <pc:spChg chg="del">
          <ac:chgData name="Marion Sudvarg" userId="2bb9b31b-5f3c-4f72-8e1f-41eb276ee9c6" providerId="ADAL" clId="{D10D8605-B7F8-4511-8A7E-A7E3B657287E}" dt="2023-04-02T09:15:17.779" v="19210" actId="478"/>
          <ac:spMkLst>
            <pc:docMk/>
            <pc:sldMk cId="2900784517" sldId="300"/>
            <ac:spMk id="99" creationId="{B4F46717-1373-67D6-5F69-B422F739FE0C}"/>
          </ac:spMkLst>
        </pc:spChg>
        <pc:picChg chg="del">
          <ac:chgData name="Marion Sudvarg" userId="2bb9b31b-5f3c-4f72-8e1f-41eb276ee9c6" providerId="ADAL" clId="{D10D8605-B7F8-4511-8A7E-A7E3B657287E}" dt="2023-04-02T09:15:17.779" v="19210" actId="478"/>
          <ac:picMkLst>
            <pc:docMk/>
            <pc:sldMk cId="2900784517" sldId="300"/>
            <ac:picMk id="65" creationId="{D2EC7E24-802E-C681-5415-EB3FB30A001B}"/>
          </ac:picMkLst>
        </pc:picChg>
        <pc:cxnChg chg="del mod">
          <ac:chgData name="Marion Sudvarg" userId="2bb9b31b-5f3c-4f72-8e1f-41eb276ee9c6" providerId="ADAL" clId="{D10D8605-B7F8-4511-8A7E-A7E3B657287E}" dt="2023-04-02T09:15:17.779" v="19210" actId="478"/>
          <ac:cxnSpMkLst>
            <pc:docMk/>
            <pc:sldMk cId="2900784517" sldId="300"/>
            <ac:cxnSpMk id="67" creationId="{2798EAFD-B101-C466-2D5C-13E054531853}"/>
          </ac:cxnSpMkLst>
        </pc:cxnChg>
        <pc:cxnChg chg="del mod">
          <ac:chgData name="Marion Sudvarg" userId="2bb9b31b-5f3c-4f72-8e1f-41eb276ee9c6" providerId="ADAL" clId="{D10D8605-B7F8-4511-8A7E-A7E3B657287E}" dt="2023-04-02T09:15:17.779" v="19210" actId="478"/>
          <ac:cxnSpMkLst>
            <pc:docMk/>
            <pc:sldMk cId="2900784517" sldId="300"/>
            <ac:cxnSpMk id="70" creationId="{22BA1056-9830-4031-112F-4B3306504B3B}"/>
          </ac:cxnSpMkLst>
        </pc:cxnChg>
        <pc:cxnChg chg="del mod">
          <ac:chgData name="Marion Sudvarg" userId="2bb9b31b-5f3c-4f72-8e1f-41eb276ee9c6" providerId="ADAL" clId="{D10D8605-B7F8-4511-8A7E-A7E3B657287E}" dt="2023-04-02T09:15:17.779" v="19210" actId="478"/>
          <ac:cxnSpMkLst>
            <pc:docMk/>
            <pc:sldMk cId="2900784517" sldId="300"/>
            <ac:cxnSpMk id="71" creationId="{DF40A692-AB34-6F5E-75D3-0058C815708F}"/>
          </ac:cxnSpMkLst>
        </pc:cxnChg>
        <pc:cxnChg chg="del">
          <ac:chgData name="Marion Sudvarg" userId="2bb9b31b-5f3c-4f72-8e1f-41eb276ee9c6" providerId="ADAL" clId="{D10D8605-B7F8-4511-8A7E-A7E3B657287E}" dt="2023-04-02T09:15:17.779" v="19210" actId="478"/>
          <ac:cxnSpMkLst>
            <pc:docMk/>
            <pc:sldMk cId="2900784517" sldId="300"/>
            <ac:cxnSpMk id="73" creationId="{4DA237D0-10A5-F4C0-9C15-96731A8EEAAC}"/>
          </ac:cxnSpMkLst>
        </pc:cxnChg>
        <pc:cxnChg chg="del mod">
          <ac:chgData name="Marion Sudvarg" userId="2bb9b31b-5f3c-4f72-8e1f-41eb276ee9c6" providerId="ADAL" clId="{D10D8605-B7F8-4511-8A7E-A7E3B657287E}" dt="2023-04-02T09:15:17.779" v="19210" actId="478"/>
          <ac:cxnSpMkLst>
            <pc:docMk/>
            <pc:sldMk cId="2900784517" sldId="300"/>
            <ac:cxnSpMk id="87" creationId="{F5C8DD73-778F-074C-419B-BDE48B2D1E97}"/>
          </ac:cxnSpMkLst>
        </pc:cxnChg>
        <pc:cxnChg chg="del mod">
          <ac:chgData name="Marion Sudvarg" userId="2bb9b31b-5f3c-4f72-8e1f-41eb276ee9c6" providerId="ADAL" clId="{D10D8605-B7F8-4511-8A7E-A7E3B657287E}" dt="2023-04-02T09:15:17.779" v="19210" actId="478"/>
          <ac:cxnSpMkLst>
            <pc:docMk/>
            <pc:sldMk cId="2900784517" sldId="300"/>
            <ac:cxnSpMk id="91" creationId="{47E4E66B-4CE9-768D-F3A5-E0F5757ACFB3}"/>
          </ac:cxnSpMkLst>
        </pc:cxnChg>
        <pc:cxnChg chg="del mod">
          <ac:chgData name="Marion Sudvarg" userId="2bb9b31b-5f3c-4f72-8e1f-41eb276ee9c6" providerId="ADAL" clId="{D10D8605-B7F8-4511-8A7E-A7E3B657287E}" dt="2023-04-02T09:15:17.779" v="19210" actId="478"/>
          <ac:cxnSpMkLst>
            <pc:docMk/>
            <pc:sldMk cId="2900784517" sldId="300"/>
            <ac:cxnSpMk id="93" creationId="{7563772E-23C6-2BA6-6F83-0DF65432369A}"/>
          </ac:cxnSpMkLst>
        </pc:cxnChg>
        <pc:cxnChg chg="del mod">
          <ac:chgData name="Marion Sudvarg" userId="2bb9b31b-5f3c-4f72-8e1f-41eb276ee9c6" providerId="ADAL" clId="{D10D8605-B7F8-4511-8A7E-A7E3B657287E}" dt="2023-04-02T09:15:17.779" v="19210" actId="478"/>
          <ac:cxnSpMkLst>
            <pc:docMk/>
            <pc:sldMk cId="2900784517" sldId="300"/>
            <ac:cxnSpMk id="96" creationId="{F74C36EC-D547-987A-BF6C-650287A48FBB}"/>
          </ac:cxnSpMkLst>
        </pc:cxnChg>
        <pc:cxnChg chg="del mod">
          <ac:chgData name="Marion Sudvarg" userId="2bb9b31b-5f3c-4f72-8e1f-41eb276ee9c6" providerId="ADAL" clId="{D10D8605-B7F8-4511-8A7E-A7E3B657287E}" dt="2023-04-02T09:15:17.779" v="19210" actId="478"/>
          <ac:cxnSpMkLst>
            <pc:docMk/>
            <pc:sldMk cId="2900784517" sldId="300"/>
            <ac:cxnSpMk id="100" creationId="{6EB10AEF-3AF8-7B87-3CAE-30BC304BB9A7}"/>
          </ac:cxnSpMkLst>
        </pc:cxnChg>
      </pc:sldChg>
      <pc:sldChg chg="addSp delSp modSp new mod delAnim modAnim">
        <pc:chgData name="Marion Sudvarg" userId="2bb9b31b-5f3c-4f72-8e1f-41eb276ee9c6" providerId="ADAL" clId="{D10D8605-B7F8-4511-8A7E-A7E3B657287E}" dt="2023-04-02T09:40:35.045" v="19811" actId="1076"/>
        <pc:sldMkLst>
          <pc:docMk/>
          <pc:sldMk cId="551554065" sldId="301"/>
        </pc:sldMkLst>
        <pc:spChg chg="mod">
          <ac:chgData name="Marion Sudvarg" userId="2bb9b31b-5f3c-4f72-8e1f-41eb276ee9c6" providerId="ADAL" clId="{D10D8605-B7F8-4511-8A7E-A7E3B657287E}" dt="2023-04-02T09:35:01.801" v="19601" actId="1076"/>
          <ac:spMkLst>
            <pc:docMk/>
            <pc:sldMk cId="551554065" sldId="301"/>
            <ac:spMk id="2" creationId="{374983AA-36CC-96B4-ABC4-A7B18E80E517}"/>
          </ac:spMkLst>
        </pc:spChg>
        <pc:spChg chg="mod">
          <ac:chgData name="Marion Sudvarg" userId="2bb9b31b-5f3c-4f72-8e1f-41eb276ee9c6" providerId="ADAL" clId="{D10D8605-B7F8-4511-8A7E-A7E3B657287E}" dt="2023-04-02T09:37:49.825" v="19796" actId="20577"/>
          <ac:spMkLst>
            <pc:docMk/>
            <pc:sldMk cId="551554065" sldId="301"/>
            <ac:spMk id="3" creationId="{8300EF27-5030-0760-0F09-449C8BDD787F}"/>
          </ac:spMkLst>
        </pc:spChg>
        <pc:grpChg chg="add mod">
          <ac:chgData name="Marion Sudvarg" userId="2bb9b31b-5f3c-4f72-8e1f-41eb276ee9c6" providerId="ADAL" clId="{D10D8605-B7F8-4511-8A7E-A7E3B657287E}" dt="2023-04-02T09:40:35.045" v="19811" actId="1076"/>
          <ac:grpSpMkLst>
            <pc:docMk/>
            <pc:sldMk cId="551554065" sldId="301"/>
            <ac:grpSpMk id="12" creationId="{7B2C2426-1A69-27D2-4790-97AAF94B7CE2}"/>
          </ac:grpSpMkLst>
        </pc:grpChg>
        <pc:picChg chg="add del mod">
          <ac:chgData name="Marion Sudvarg" userId="2bb9b31b-5f3c-4f72-8e1f-41eb276ee9c6" providerId="ADAL" clId="{D10D8605-B7F8-4511-8A7E-A7E3B657287E}" dt="2023-04-02T09:33:44.599" v="19477" actId="478"/>
          <ac:picMkLst>
            <pc:docMk/>
            <pc:sldMk cId="551554065" sldId="301"/>
            <ac:picMk id="6" creationId="{52D75749-B136-046B-2E33-FB18CEEFEB10}"/>
          </ac:picMkLst>
        </pc:picChg>
        <pc:picChg chg="add mod ord">
          <ac:chgData name="Marion Sudvarg" userId="2bb9b31b-5f3c-4f72-8e1f-41eb276ee9c6" providerId="ADAL" clId="{D10D8605-B7F8-4511-8A7E-A7E3B657287E}" dt="2023-04-02T09:37:44.828" v="19794" actId="1035"/>
          <ac:picMkLst>
            <pc:docMk/>
            <pc:sldMk cId="551554065" sldId="301"/>
            <ac:picMk id="7" creationId="{2DEFD2C0-7ABE-1D69-6267-8DDB6F99D3A2}"/>
          </ac:picMkLst>
        </pc:picChg>
        <pc:picChg chg="add mod modCrop">
          <ac:chgData name="Marion Sudvarg" userId="2bb9b31b-5f3c-4f72-8e1f-41eb276ee9c6" providerId="ADAL" clId="{D10D8605-B7F8-4511-8A7E-A7E3B657287E}" dt="2023-04-02T09:40:25.652" v="19810" actId="164"/>
          <ac:picMkLst>
            <pc:docMk/>
            <pc:sldMk cId="551554065" sldId="301"/>
            <ac:picMk id="9" creationId="{4015E13D-B949-32AA-403A-B84C751D1799}"/>
          </ac:picMkLst>
        </pc:picChg>
        <pc:picChg chg="add mod modCrop">
          <ac:chgData name="Marion Sudvarg" userId="2bb9b31b-5f3c-4f72-8e1f-41eb276ee9c6" providerId="ADAL" clId="{D10D8605-B7F8-4511-8A7E-A7E3B657287E}" dt="2023-04-02T09:40:25.652" v="19810" actId="164"/>
          <ac:picMkLst>
            <pc:docMk/>
            <pc:sldMk cId="551554065" sldId="301"/>
            <ac:picMk id="11" creationId="{5333D23D-0EAD-8801-10AE-04C49F25702D}"/>
          </ac:picMkLst>
        </pc:picChg>
      </pc:sldChg>
      <pc:sldChg chg="addSp modSp new mod modAnim">
        <pc:chgData name="Marion Sudvarg" userId="2bb9b31b-5f3c-4f72-8e1f-41eb276ee9c6" providerId="ADAL" clId="{D10D8605-B7F8-4511-8A7E-A7E3B657287E}" dt="2023-04-02T09:43:47.330" v="19876"/>
        <pc:sldMkLst>
          <pc:docMk/>
          <pc:sldMk cId="1773706794" sldId="302"/>
        </pc:sldMkLst>
        <pc:spChg chg="mod">
          <ac:chgData name="Marion Sudvarg" userId="2bb9b31b-5f3c-4f72-8e1f-41eb276ee9c6" providerId="ADAL" clId="{D10D8605-B7F8-4511-8A7E-A7E3B657287E}" dt="2023-04-02T09:41:29.601" v="19813"/>
          <ac:spMkLst>
            <pc:docMk/>
            <pc:sldMk cId="1773706794" sldId="302"/>
            <ac:spMk id="2" creationId="{1ACBBBAD-A19F-5A56-A0A1-8FEA92383833}"/>
          </ac:spMkLst>
        </pc:spChg>
        <pc:spChg chg="mod">
          <ac:chgData name="Marion Sudvarg" userId="2bb9b31b-5f3c-4f72-8e1f-41eb276ee9c6" providerId="ADAL" clId="{D10D8605-B7F8-4511-8A7E-A7E3B657287E}" dt="2023-04-02T09:42:36.092" v="19868" actId="5793"/>
          <ac:spMkLst>
            <pc:docMk/>
            <pc:sldMk cId="1773706794" sldId="302"/>
            <ac:spMk id="3" creationId="{6B99C0A6-C7D2-EA47-AD1A-E39F3631599B}"/>
          </ac:spMkLst>
        </pc:spChg>
        <pc:grpChg chg="add mod">
          <ac:chgData name="Marion Sudvarg" userId="2bb9b31b-5f3c-4f72-8e1f-41eb276ee9c6" providerId="ADAL" clId="{D10D8605-B7F8-4511-8A7E-A7E3B657287E}" dt="2023-04-02T09:42:11.432" v="19866" actId="1036"/>
          <ac:grpSpMkLst>
            <pc:docMk/>
            <pc:sldMk cId="1773706794" sldId="302"/>
            <ac:grpSpMk id="7" creationId="{96622B6F-B0A8-48C8-7921-1531DF10EB74}"/>
          </ac:grpSpMkLst>
        </pc:grpChg>
        <pc:picChg chg="add mod">
          <ac:chgData name="Marion Sudvarg" userId="2bb9b31b-5f3c-4f72-8e1f-41eb276ee9c6" providerId="ADAL" clId="{D10D8605-B7F8-4511-8A7E-A7E3B657287E}" dt="2023-04-02T09:42:11.432" v="19866" actId="1036"/>
          <ac:picMkLst>
            <pc:docMk/>
            <pc:sldMk cId="1773706794" sldId="302"/>
            <ac:picMk id="6" creationId="{6255B9BA-6C33-19F8-CE79-AE2920F3D831}"/>
          </ac:picMkLst>
        </pc:picChg>
        <pc:picChg chg="mod">
          <ac:chgData name="Marion Sudvarg" userId="2bb9b31b-5f3c-4f72-8e1f-41eb276ee9c6" providerId="ADAL" clId="{D10D8605-B7F8-4511-8A7E-A7E3B657287E}" dt="2023-04-02T09:41:46.240" v="19819"/>
          <ac:picMkLst>
            <pc:docMk/>
            <pc:sldMk cId="1773706794" sldId="302"/>
            <ac:picMk id="8" creationId="{03566D55-9BC8-0C44-F73C-130F58F91F93}"/>
          </ac:picMkLst>
        </pc:picChg>
        <pc:picChg chg="mod">
          <ac:chgData name="Marion Sudvarg" userId="2bb9b31b-5f3c-4f72-8e1f-41eb276ee9c6" providerId="ADAL" clId="{D10D8605-B7F8-4511-8A7E-A7E3B657287E}" dt="2023-04-02T09:41:46.240" v="19819"/>
          <ac:picMkLst>
            <pc:docMk/>
            <pc:sldMk cId="1773706794" sldId="302"/>
            <ac:picMk id="9" creationId="{97AE3DE3-0AD8-5E0A-7368-498054FA3108}"/>
          </ac:picMkLst>
        </pc:picChg>
      </pc:sldChg>
      <pc:sldChg chg="add del">
        <pc:chgData name="Marion Sudvarg" userId="2bb9b31b-5f3c-4f72-8e1f-41eb276ee9c6" providerId="ADAL" clId="{D10D8605-B7F8-4511-8A7E-A7E3B657287E}" dt="2023-04-02T14:03:24.958" v="22851" actId="2696"/>
        <pc:sldMkLst>
          <pc:docMk/>
          <pc:sldMk cId="219347225" sldId="303"/>
        </pc:sldMkLst>
      </pc:sldChg>
      <pc:sldChg chg="addSp modSp new del mod modAnim">
        <pc:chgData name="Marion Sudvarg" userId="2bb9b31b-5f3c-4f72-8e1f-41eb276ee9c6" providerId="ADAL" clId="{D10D8605-B7F8-4511-8A7E-A7E3B657287E}" dt="2023-04-02T14:02:46.652" v="22849" actId="2696"/>
        <pc:sldMkLst>
          <pc:docMk/>
          <pc:sldMk cId="1825827092" sldId="303"/>
        </pc:sldMkLst>
        <pc:spChg chg="mod">
          <ac:chgData name="Marion Sudvarg" userId="2bb9b31b-5f3c-4f72-8e1f-41eb276ee9c6" providerId="ADAL" clId="{D10D8605-B7F8-4511-8A7E-A7E3B657287E}" dt="2023-04-02T13:32:37.841" v="21148" actId="20577"/>
          <ac:spMkLst>
            <pc:docMk/>
            <pc:sldMk cId="1825827092" sldId="303"/>
            <ac:spMk id="2" creationId="{8D369E1A-B829-9420-087E-8F67D0B24C74}"/>
          </ac:spMkLst>
        </pc:spChg>
        <pc:spChg chg="mod">
          <ac:chgData name="Marion Sudvarg" userId="2bb9b31b-5f3c-4f72-8e1f-41eb276ee9c6" providerId="ADAL" clId="{D10D8605-B7F8-4511-8A7E-A7E3B657287E}" dt="2023-04-02T13:49:49.048" v="21863" actId="20577"/>
          <ac:spMkLst>
            <pc:docMk/>
            <pc:sldMk cId="1825827092" sldId="303"/>
            <ac:spMk id="3" creationId="{0529CAA3-E70A-7663-EC03-309E875B4C9E}"/>
          </ac:spMkLst>
        </pc:spChg>
        <pc:spChg chg="add mod">
          <ac:chgData name="Marion Sudvarg" userId="2bb9b31b-5f3c-4f72-8e1f-41eb276ee9c6" providerId="ADAL" clId="{D10D8605-B7F8-4511-8A7E-A7E3B657287E}" dt="2023-04-02T13:37:10.195" v="21524" actId="1076"/>
          <ac:spMkLst>
            <pc:docMk/>
            <pc:sldMk cId="1825827092" sldId="303"/>
            <ac:spMk id="8" creationId="{3EEC02B7-C941-1E3A-2887-5B38BC525D67}"/>
          </ac:spMkLst>
        </pc:spChg>
        <pc:picChg chg="add mod">
          <ac:chgData name="Marion Sudvarg" userId="2bb9b31b-5f3c-4f72-8e1f-41eb276ee9c6" providerId="ADAL" clId="{D10D8605-B7F8-4511-8A7E-A7E3B657287E}" dt="2023-04-02T13:35:19.641" v="21376" actId="1076"/>
          <ac:picMkLst>
            <pc:docMk/>
            <pc:sldMk cId="1825827092" sldId="303"/>
            <ac:picMk id="6" creationId="{A009630C-1F56-38D8-8777-3B78F966FD56}"/>
          </ac:picMkLst>
        </pc:picChg>
      </pc:sldChg>
      <pc:sldChg chg="add">
        <pc:chgData name="Marion Sudvarg" userId="2bb9b31b-5f3c-4f72-8e1f-41eb276ee9c6" providerId="ADAL" clId="{D10D8605-B7F8-4511-8A7E-A7E3B657287E}" dt="2023-04-02T14:03:27.557" v="22852"/>
        <pc:sldMkLst>
          <pc:docMk/>
          <pc:sldMk cId="4248118297" sldId="303"/>
        </pc:sldMkLst>
      </pc:sldChg>
      <pc:sldChg chg="add del">
        <pc:chgData name="Marion Sudvarg" userId="2bb9b31b-5f3c-4f72-8e1f-41eb276ee9c6" providerId="ADAL" clId="{D10D8605-B7F8-4511-8A7E-A7E3B657287E}" dt="2023-04-02T14:03:24.958" v="22851" actId="2696"/>
        <pc:sldMkLst>
          <pc:docMk/>
          <pc:sldMk cId="1106035202" sldId="304"/>
        </pc:sldMkLst>
      </pc:sldChg>
      <pc:sldChg chg="modSp new del mod modAnim">
        <pc:chgData name="Marion Sudvarg" userId="2bb9b31b-5f3c-4f72-8e1f-41eb276ee9c6" providerId="ADAL" clId="{D10D8605-B7F8-4511-8A7E-A7E3B657287E}" dt="2023-04-02T14:02:46.652" v="22849" actId="2696"/>
        <pc:sldMkLst>
          <pc:docMk/>
          <pc:sldMk cId="2300758580" sldId="304"/>
        </pc:sldMkLst>
        <pc:spChg chg="mod">
          <ac:chgData name="Marion Sudvarg" userId="2bb9b31b-5f3c-4f72-8e1f-41eb276ee9c6" providerId="ADAL" clId="{D10D8605-B7F8-4511-8A7E-A7E3B657287E}" dt="2023-04-02T13:59:38.813" v="22797" actId="1076"/>
          <ac:spMkLst>
            <pc:docMk/>
            <pc:sldMk cId="2300758580" sldId="304"/>
            <ac:spMk id="2" creationId="{E21B7DBF-DCE3-2DBD-9273-B93C36C2F397}"/>
          </ac:spMkLst>
        </pc:spChg>
        <pc:spChg chg="mod">
          <ac:chgData name="Marion Sudvarg" userId="2bb9b31b-5f3c-4f72-8e1f-41eb276ee9c6" providerId="ADAL" clId="{D10D8605-B7F8-4511-8A7E-A7E3B657287E}" dt="2023-04-02T14:02:16.728" v="22848" actId="27636"/>
          <ac:spMkLst>
            <pc:docMk/>
            <pc:sldMk cId="2300758580" sldId="304"/>
            <ac:spMk id="3" creationId="{C8441228-B02B-7E31-B100-BCB6B56277A6}"/>
          </ac:spMkLst>
        </pc:spChg>
      </pc:sldChg>
      <pc:sldChg chg="add">
        <pc:chgData name="Marion Sudvarg" userId="2bb9b31b-5f3c-4f72-8e1f-41eb276ee9c6" providerId="ADAL" clId="{D10D8605-B7F8-4511-8A7E-A7E3B657287E}" dt="2023-04-02T14:03:27.557" v="22852"/>
        <pc:sldMkLst>
          <pc:docMk/>
          <pc:sldMk cId="2988788919" sldId="304"/>
        </pc:sldMkLst>
      </pc:sldChg>
      <pc:sldChg chg="addSp delSp modSp new mod ord delAnim modAnim">
        <pc:chgData name="Marion Sudvarg" userId="2bb9b31b-5f3c-4f72-8e1f-41eb276ee9c6" providerId="ADAL" clId="{D10D8605-B7F8-4511-8A7E-A7E3B657287E}" dt="2023-04-02T14:29:00.941" v="24100"/>
        <pc:sldMkLst>
          <pc:docMk/>
          <pc:sldMk cId="2380476070" sldId="305"/>
        </pc:sldMkLst>
        <pc:spChg chg="mod">
          <ac:chgData name="Marion Sudvarg" userId="2bb9b31b-5f3c-4f72-8e1f-41eb276ee9c6" providerId="ADAL" clId="{D10D8605-B7F8-4511-8A7E-A7E3B657287E}" dt="2023-04-02T14:09:53.872" v="23448" actId="1076"/>
          <ac:spMkLst>
            <pc:docMk/>
            <pc:sldMk cId="2380476070" sldId="305"/>
            <ac:spMk id="2" creationId="{8D773F0C-D2E8-12A5-67FF-B25151A5DD70}"/>
          </ac:spMkLst>
        </pc:spChg>
        <pc:spChg chg="mod">
          <ac:chgData name="Marion Sudvarg" userId="2bb9b31b-5f3c-4f72-8e1f-41eb276ee9c6" providerId="ADAL" clId="{D10D8605-B7F8-4511-8A7E-A7E3B657287E}" dt="2023-04-02T14:27:53.518" v="24086" actId="20577"/>
          <ac:spMkLst>
            <pc:docMk/>
            <pc:sldMk cId="2380476070" sldId="305"/>
            <ac:spMk id="3" creationId="{FB3E1915-ACCC-ADCB-B740-759D83241093}"/>
          </ac:spMkLst>
        </pc:spChg>
        <pc:spChg chg="add del mod">
          <ac:chgData name="Marion Sudvarg" userId="2bb9b31b-5f3c-4f72-8e1f-41eb276ee9c6" providerId="ADAL" clId="{D10D8605-B7F8-4511-8A7E-A7E3B657287E}" dt="2023-04-02T14:08:38.801" v="23168"/>
          <ac:spMkLst>
            <pc:docMk/>
            <pc:sldMk cId="2380476070" sldId="305"/>
            <ac:spMk id="8" creationId="{7B74DA21-1966-5A4E-ED2C-E496795B6865}"/>
          </ac:spMkLst>
        </pc:spChg>
        <pc:spChg chg="add del mod">
          <ac:chgData name="Marion Sudvarg" userId="2bb9b31b-5f3c-4f72-8e1f-41eb276ee9c6" providerId="ADAL" clId="{D10D8605-B7F8-4511-8A7E-A7E3B657287E}" dt="2023-04-02T14:08:38.801" v="23168"/>
          <ac:spMkLst>
            <pc:docMk/>
            <pc:sldMk cId="2380476070" sldId="305"/>
            <ac:spMk id="9" creationId="{44354B0E-E763-63EF-4D30-74AF85E1B641}"/>
          </ac:spMkLst>
        </pc:spChg>
        <pc:spChg chg="add del mod">
          <ac:chgData name="Marion Sudvarg" userId="2bb9b31b-5f3c-4f72-8e1f-41eb276ee9c6" providerId="ADAL" clId="{D10D8605-B7F8-4511-8A7E-A7E3B657287E}" dt="2023-04-02T14:08:38.801" v="23168"/>
          <ac:spMkLst>
            <pc:docMk/>
            <pc:sldMk cId="2380476070" sldId="305"/>
            <ac:spMk id="10" creationId="{86B63773-8B58-CFC8-727F-E5B2D6C98015}"/>
          </ac:spMkLst>
        </pc:spChg>
        <pc:spChg chg="add del mod">
          <ac:chgData name="Marion Sudvarg" userId="2bb9b31b-5f3c-4f72-8e1f-41eb276ee9c6" providerId="ADAL" clId="{D10D8605-B7F8-4511-8A7E-A7E3B657287E}" dt="2023-04-02T14:08:38.801" v="23168"/>
          <ac:spMkLst>
            <pc:docMk/>
            <pc:sldMk cId="2380476070" sldId="305"/>
            <ac:spMk id="11" creationId="{38A45306-0D83-A848-E8D4-5E3D08D9A062}"/>
          </ac:spMkLst>
        </pc:spChg>
        <pc:spChg chg="add mod">
          <ac:chgData name="Marion Sudvarg" userId="2bb9b31b-5f3c-4f72-8e1f-41eb276ee9c6" providerId="ADAL" clId="{D10D8605-B7F8-4511-8A7E-A7E3B657287E}" dt="2023-04-02T14:27:47.888" v="24085" actId="1036"/>
          <ac:spMkLst>
            <pc:docMk/>
            <pc:sldMk cId="2380476070" sldId="305"/>
            <ac:spMk id="13" creationId="{4B7C4C07-99FC-0F04-1065-1F3DE70A1988}"/>
          </ac:spMkLst>
        </pc:spChg>
        <pc:spChg chg="add mod">
          <ac:chgData name="Marion Sudvarg" userId="2bb9b31b-5f3c-4f72-8e1f-41eb276ee9c6" providerId="ADAL" clId="{D10D8605-B7F8-4511-8A7E-A7E3B657287E}" dt="2023-04-02T14:28:12.009" v="24089" actId="208"/>
          <ac:spMkLst>
            <pc:docMk/>
            <pc:sldMk cId="2380476070" sldId="305"/>
            <ac:spMk id="14" creationId="{66469888-F3A8-5381-22AC-36097D43A991}"/>
          </ac:spMkLst>
        </pc:spChg>
        <pc:picChg chg="add del mod">
          <ac:chgData name="Marion Sudvarg" userId="2bb9b31b-5f3c-4f72-8e1f-41eb276ee9c6" providerId="ADAL" clId="{D10D8605-B7F8-4511-8A7E-A7E3B657287E}" dt="2023-04-02T14:07:58.389" v="23122" actId="478"/>
          <ac:picMkLst>
            <pc:docMk/>
            <pc:sldMk cId="2380476070" sldId="305"/>
            <ac:picMk id="6" creationId="{393235B0-7581-4D9F-ACC5-81FC2856F6A0}"/>
          </ac:picMkLst>
        </pc:picChg>
        <pc:picChg chg="add mod">
          <ac:chgData name="Marion Sudvarg" userId="2bb9b31b-5f3c-4f72-8e1f-41eb276ee9c6" providerId="ADAL" clId="{D10D8605-B7F8-4511-8A7E-A7E3B657287E}" dt="2023-04-02T14:27:47.888" v="24085" actId="1036"/>
          <ac:picMkLst>
            <pc:docMk/>
            <pc:sldMk cId="2380476070" sldId="305"/>
            <ac:picMk id="7" creationId="{6895BCCA-4DB5-E136-7B93-34547420F203}"/>
          </ac:picMkLst>
        </pc:picChg>
        <pc:picChg chg="add mod">
          <ac:chgData name="Marion Sudvarg" userId="2bb9b31b-5f3c-4f72-8e1f-41eb276ee9c6" providerId="ADAL" clId="{D10D8605-B7F8-4511-8A7E-A7E3B657287E}" dt="2023-04-02T14:27:47.888" v="24085" actId="1036"/>
          <ac:picMkLst>
            <pc:docMk/>
            <pc:sldMk cId="2380476070" sldId="305"/>
            <ac:picMk id="12" creationId="{BCA06F10-24D2-831D-79A7-7EFC21130856}"/>
          </ac:picMkLst>
        </pc:picChg>
      </pc:sldChg>
      <pc:sldChg chg="addSp delSp modSp new mod delAnim modAnim">
        <pc:chgData name="Marion Sudvarg" userId="2bb9b31b-5f3c-4f72-8e1f-41eb276ee9c6" providerId="ADAL" clId="{D10D8605-B7F8-4511-8A7E-A7E3B657287E}" dt="2023-04-02T14:44:04.123" v="24865" actId="20577"/>
        <pc:sldMkLst>
          <pc:docMk/>
          <pc:sldMk cId="212695408" sldId="306"/>
        </pc:sldMkLst>
        <pc:spChg chg="mod">
          <ac:chgData name="Marion Sudvarg" userId="2bb9b31b-5f3c-4f72-8e1f-41eb276ee9c6" providerId="ADAL" clId="{D10D8605-B7F8-4511-8A7E-A7E3B657287E}" dt="2023-04-02T14:12:49.899" v="23546" actId="20577"/>
          <ac:spMkLst>
            <pc:docMk/>
            <pc:sldMk cId="212695408" sldId="306"/>
            <ac:spMk id="2" creationId="{21231062-4151-9B88-5760-6513FBB92714}"/>
          </ac:spMkLst>
        </pc:spChg>
        <pc:spChg chg="mod">
          <ac:chgData name="Marion Sudvarg" userId="2bb9b31b-5f3c-4f72-8e1f-41eb276ee9c6" providerId="ADAL" clId="{D10D8605-B7F8-4511-8A7E-A7E3B657287E}" dt="2023-04-02T14:44:04.123" v="24865" actId="20577"/>
          <ac:spMkLst>
            <pc:docMk/>
            <pc:sldMk cId="212695408" sldId="306"/>
            <ac:spMk id="3" creationId="{1DFF2BBD-70D8-AF42-3721-E5117E294CD2}"/>
          </ac:spMkLst>
        </pc:spChg>
        <pc:spChg chg="add mod">
          <ac:chgData name="Marion Sudvarg" userId="2bb9b31b-5f3c-4f72-8e1f-41eb276ee9c6" providerId="ADAL" clId="{D10D8605-B7F8-4511-8A7E-A7E3B657287E}" dt="2023-04-02T14:32:04.857" v="24166" actId="1037"/>
          <ac:spMkLst>
            <pc:docMk/>
            <pc:sldMk cId="212695408" sldId="306"/>
            <ac:spMk id="9" creationId="{8CB9C628-4CA3-ECE8-A993-41AF55AB57A3}"/>
          </ac:spMkLst>
        </pc:spChg>
        <pc:picChg chg="add del mod">
          <ac:chgData name="Marion Sudvarg" userId="2bb9b31b-5f3c-4f72-8e1f-41eb276ee9c6" providerId="ADAL" clId="{D10D8605-B7F8-4511-8A7E-A7E3B657287E}" dt="2023-04-02T14:16:58.124" v="23797" actId="478"/>
          <ac:picMkLst>
            <pc:docMk/>
            <pc:sldMk cId="212695408" sldId="306"/>
            <ac:picMk id="6" creationId="{0EF40663-4892-D58F-1812-45C69666CE03}"/>
          </ac:picMkLst>
        </pc:picChg>
        <pc:picChg chg="add mod ord">
          <ac:chgData name="Marion Sudvarg" userId="2bb9b31b-5f3c-4f72-8e1f-41eb276ee9c6" providerId="ADAL" clId="{D10D8605-B7F8-4511-8A7E-A7E3B657287E}" dt="2023-04-02T14:32:04.857" v="24166" actId="1037"/>
          <ac:picMkLst>
            <pc:docMk/>
            <pc:sldMk cId="212695408" sldId="306"/>
            <ac:picMk id="8" creationId="{927BEB96-A30E-EE8B-09DC-5DB6AE977502}"/>
          </ac:picMkLst>
        </pc:picChg>
      </pc:sldChg>
      <pc:sldChg chg="addSp modSp new mod modAnim">
        <pc:chgData name="Marion Sudvarg" userId="2bb9b31b-5f3c-4f72-8e1f-41eb276ee9c6" providerId="ADAL" clId="{D10D8605-B7F8-4511-8A7E-A7E3B657287E}" dt="2023-04-02T14:44:46.060" v="24896" actId="20577"/>
        <pc:sldMkLst>
          <pc:docMk/>
          <pc:sldMk cId="820855546" sldId="307"/>
        </pc:sldMkLst>
        <pc:spChg chg="mod">
          <ac:chgData name="Marion Sudvarg" userId="2bb9b31b-5f3c-4f72-8e1f-41eb276ee9c6" providerId="ADAL" clId="{D10D8605-B7F8-4511-8A7E-A7E3B657287E}" dt="2023-04-02T14:39:21.905" v="24588" actId="27636"/>
          <ac:spMkLst>
            <pc:docMk/>
            <pc:sldMk cId="820855546" sldId="307"/>
            <ac:spMk id="2" creationId="{3089AE2E-2A8C-4A1F-AF62-5B81897E156E}"/>
          </ac:spMkLst>
        </pc:spChg>
        <pc:spChg chg="mod">
          <ac:chgData name="Marion Sudvarg" userId="2bb9b31b-5f3c-4f72-8e1f-41eb276ee9c6" providerId="ADAL" clId="{D10D8605-B7F8-4511-8A7E-A7E3B657287E}" dt="2023-04-02T14:44:46.060" v="24896" actId="20577"/>
          <ac:spMkLst>
            <pc:docMk/>
            <pc:sldMk cId="820855546" sldId="307"/>
            <ac:spMk id="3" creationId="{AFFCC30E-A462-7F1E-9E3B-379B37C4B82E}"/>
          </ac:spMkLst>
        </pc:spChg>
        <pc:picChg chg="add mod">
          <ac:chgData name="Marion Sudvarg" userId="2bb9b31b-5f3c-4f72-8e1f-41eb276ee9c6" providerId="ADAL" clId="{D10D8605-B7F8-4511-8A7E-A7E3B657287E}" dt="2023-04-02T14:39:35.311" v="24589" actId="1076"/>
          <ac:picMkLst>
            <pc:docMk/>
            <pc:sldMk cId="820855546" sldId="307"/>
            <ac:picMk id="6" creationId="{B2A0104B-F8A2-9F61-0D2A-6D402B00A153}"/>
          </ac:picMkLst>
        </pc:picChg>
        <pc:picChg chg="add mod">
          <ac:chgData name="Marion Sudvarg" userId="2bb9b31b-5f3c-4f72-8e1f-41eb276ee9c6" providerId="ADAL" clId="{D10D8605-B7F8-4511-8A7E-A7E3B657287E}" dt="2023-04-02T14:39:35.311" v="24589" actId="1076"/>
          <ac:picMkLst>
            <pc:docMk/>
            <pc:sldMk cId="820855546" sldId="307"/>
            <ac:picMk id="7" creationId="{75ACDADC-5501-7E1A-C0D7-ECABD06A07AB}"/>
          </ac:picMkLst>
        </pc:picChg>
      </pc:sldChg>
      <pc:sldChg chg="addSp delSp modSp new mod modAnim">
        <pc:chgData name="Marion Sudvarg" userId="2bb9b31b-5f3c-4f72-8e1f-41eb276ee9c6" providerId="ADAL" clId="{D10D8605-B7F8-4511-8A7E-A7E3B657287E}" dt="2023-04-02T14:59:22.382" v="25202"/>
        <pc:sldMkLst>
          <pc:docMk/>
          <pc:sldMk cId="347377471" sldId="308"/>
        </pc:sldMkLst>
        <pc:spChg chg="mod">
          <ac:chgData name="Marion Sudvarg" userId="2bb9b31b-5f3c-4f72-8e1f-41eb276ee9c6" providerId="ADAL" clId="{D10D8605-B7F8-4511-8A7E-A7E3B657287E}" dt="2023-04-02T14:58:08.888" v="25177" actId="1076"/>
          <ac:spMkLst>
            <pc:docMk/>
            <pc:sldMk cId="347377471" sldId="308"/>
            <ac:spMk id="2" creationId="{B1B47417-989D-2957-665E-E180AB578BFF}"/>
          </ac:spMkLst>
        </pc:spChg>
        <pc:spChg chg="add del mod">
          <ac:chgData name="Marion Sudvarg" userId="2bb9b31b-5f3c-4f72-8e1f-41eb276ee9c6" providerId="ADAL" clId="{D10D8605-B7F8-4511-8A7E-A7E3B657287E}" dt="2023-04-02T14:51:47.796" v="25159" actId="478"/>
          <ac:spMkLst>
            <pc:docMk/>
            <pc:sldMk cId="347377471" sldId="308"/>
            <ac:spMk id="3" creationId="{830AC5CC-5872-6156-DD76-537E3AC71A2C}"/>
          </ac:spMkLst>
        </pc:spChg>
        <pc:spChg chg="add del mod">
          <ac:chgData name="Marion Sudvarg" userId="2bb9b31b-5f3c-4f72-8e1f-41eb276ee9c6" providerId="ADAL" clId="{D10D8605-B7F8-4511-8A7E-A7E3B657287E}" dt="2023-04-02T14:51:52.088" v="25161" actId="478"/>
          <ac:spMkLst>
            <pc:docMk/>
            <pc:sldMk cId="347377471" sldId="308"/>
            <ac:spMk id="11" creationId="{0C3B0F43-6677-EC4A-BF7C-D52D3E1ABA32}"/>
          </ac:spMkLst>
        </pc:spChg>
        <pc:spChg chg="add del">
          <ac:chgData name="Marion Sudvarg" userId="2bb9b31b-5f3c-4f72-8e1f-41eb276ee9c6" providerId="ADAL" clId="{D10D8605-B7F8-4511-8A7E-A7E3B657287E}" dt="2023-04-02T14:56:49.318" v="25162" actId="478"/>
          <ac:spMkLst>
            <pc:docMk/>
            <pc:sldMk cId="347377471" sldId="308"/>
            <ac:spMk id="13" creationId="{EA0ED497-45D6-2B8B-2301-F7D6E8FBD032}"/>
          </ac:spMkLst>
        </pc:spChg>
        <pc:spChg chg="add mod">
          <ac:chgData name="Marion Sudvarg" userId="2bb9b31b-5f3c-4f72-8e1f-41eb276ee9c6" providerId="ADAL" clId="{D10D8605-B7F8-4511-8A7E-A7E3B657287E}" dt="2023-04-02T14:58:12.580" v="25178" actId="1076"/>
          <ac:spMkLst>
            <pc:docMk/>
            <pc:sldMk cId="347377471" sldId="308"/>
            <ac:spMk id="15" creationId="{868277E2-21E6-51B2-E914-32698CCB13CD}"/>
          </ac:spMkLst>
        </pc:spChg>
        <pc:spChg chg="add mod">
          <ac:chgData name="Marion Sudvarg" userId="2bb9b31b-5f3c-4f72-8e1f-41eb276ee9c6" providerId="ADAL" clId="{D10D8605-B7F8-4511-8A7E-A7E3B657287E}" dt="2023-04-02T14:58:55.601" v="25201" actId="1076"/>
          <ac:spMkLst>
            <pc:docMk/>
            <pc:sldMk cId="347377471" sldId="308"/>
            <ac:spMk id="16" creationId="{5E85FD21-52FA-E8E7-A546-B7CF670C4425}"/>
          </ac:spMkLst>
        </pc:spChg>
        <pc:picChg chg="add del mod">
          <ac:chgData name="Marion Sudvarg" userId="2bb9b31b-5f3c-4f72-8e1f-41eb276ee9c6" providerId="ADAL" clId="{D10D8605-B7F8-4511-8A7E-A7E3B657287E}" dt="2023-04-02T14:51:17.596" v="25150"/>
          <ac:picMkLst>
            <pc:docMk/>
            <pc:sldMk cId="347377471" sldId="308"/>
            <ac:picMk id="7" creationId="{2C9E3BC4-B899-831F-CF80-90DFD056961D}"/>
          </ac:picMkLst>
        </pc:picChg>
        <pc:picChg chg="add mod">
          <ac:chgData name="Marion Sudvarg" userId="2bb9b31b-5f3c-4f72-8e1f-41eb276ee9c6" providerId="ADAL" clId="{D10D8605-B7F8-4511-8A7E-A7E3B657287E}" dt="2023-04-02T14:58:18.711" v="25179" actId="1076"/>
          <ac:picMkLst>
            <pc:docMk/>
            <pc:sldMk cId="347377471" sldId="308"/>
            <ac:picMk id="9" creationId="{C165875C-D50C-ED84-5341-06E0288DD93A}"/>
          </ac:picMkLst>
        </pc:picChg>
      </pc:sldChg>
      <pc:sldMasterChg chg="modSp modSldLayout">
        <pc:chgData name="Marion Sudvarg" userId="2bb9b31b-5f3c-4f72-8e1f-41eb276ee9c6" providerId="ADAL" clId="{D10D8605-B7F8-4511-8A7E-A7E3B657287E}" dt="2023-03-30T08:15:50.132" v="308"/>
        <pc:sldMasterMkLst>
          <pc:docMk/>
          <pc:sldMasterMk cId="1193365014" sldId="2147483660"/>
        </pc:sldMasterMkLst>
        <pc:spChg chg="mod">
          <ac:chgData name="Marion Sudvarg" userId="2bb9b31b-5f3c-4f72-8e1f-41eb276ee9c6" providerId="ADAL" clId="{D10D8605-B7F8-4511-8A7E-A7E3B657287E}" dt="2023-03-30T08:15:50.132" v="308"/>
          <ac:spMkLst>
            <pc:docMk/>
            <pc:sldMasterMk cId="1193365014" sldId="2147483660"/>
            <ac:spMk id="5" creationId="{00000000-0000-0000-0000-000000000000}"/>
          </ac:spMkLst>
        </pc:spChg>
        <pc:sldLayoutChg chg="modSp">
          <pc:chgData name="Marion Sudvarg" userId="2bb9b31b-5f3c-4f72-8e1f-41eb276ee9c6" providerId="ADAL" clId="{D10D8605-B7F8-4511-8A7E-A7E3B657287E}" dt="2023-03-30T08:15:50.132" v="308"/>
          <pc:sldLayoutMkLst>
            <pc:docMk/>
            <pc:sldMasterMk cId="1193365014" sldId="2147483660"/>
            <pc:sldLayoutMk cId="1419050163" sldId="2147483661"/>
          </pc:sldLayoutMkLst>
          <pc:spChg chg="mod">
            <ac:chgData name="Marion Sudvarg" userId="2bb9b31b-5f3c-4f72-8e1f-41eb276ee9c6" providerId="ADAL" clId="{D10D8605-B7F8-4511-8A7E-A7E3B657287E}" dt="2023-03-30T08:15:50.132" v="308"/>
            <ac:spMkLst>
              <pc:docMk/>
              <pc:sldMasterMk cId="1193365014" sldId="2147483660"/>
              <pc:sldLayoutMk cId="1419050163" sldId="2147483661"/>
              <ac:spMk id="5"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4119517090" sldId="2147483662"/>
          </pc:sldLayoutMkLst>
          <pc:spChg chg="mod">
            <ac:chgData name="Marion Sudvarg" userId="2bb9b31b-5f3c-4f72-8e1f-41eb276ee9c6" providerId="ADAL" clId="{D10D8605-B7F8-4511-8A7E-A7E3B657287E}" dt="2023-03-30T08:15:50.132" v="308"/>
            <ac:spMkLst>
              <pc:docMk/>
              <pc:sldMasterMk cId="1193365014" sldId="2147483660"/>
              <pc:sldLayoutMk cId="4119517090" sldId="2147483662"/>
              <ac:spMk id="8"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1968238598" sldId="2147483663"/>
          </pc:sldLayoutMkLst>
          <pc:spChg chg="mod">
            <ac:chgData name="Marion Sudvarg" userId="2bb9b31b-5f3c-4f72-8e1f-41eb276ee9c6" providerId="ADAL" clId="{D10D8605-B7F8-4511-8A7E-A7E3B657287E}" dt="2023-03-30T08:15:50.132" v="308"/>
            <ac:spMkLst>
              <pc:docMk/>
              <pc:sldMasterMk cId="1193365014" sldId="2147483660"/>
              <pc:sldLayoutMk cId="1968238598" sldId="2147483663"/>
              <ac:spMk id="8"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560904898" sldId="2147483664"/>
          </pc:sldLayoutMkLst>
          <pc:spChg chg="mod">
            <ac:chgData name="Marion Sudvarg" userId="2bb9b31b-5f3c-4f72-8e1f-41eb276ee9c6" providerId="ADAL" clId="{D10D8605-B7F8-4511-8A7E-A7E3B657287E}" dt="2023-03-30T08:15:50.132" v="308"/>
            <ac:spMkLst>
              <pc:docMk/>
              <pc:sldMasterMk cId="1193365014" sldId="2147483660"/>
              <pc:sldLayoutMk cId="560904898" sldId="2147483664"/>
              <ac:spMk id="9"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2078167928" sldId="2147483665"/>
          </pc:sldLayoutMkLst>
          <pc:spChg chg="mod">
            <ac:chgData name="Marion Sudvarg" userId="2bb9b31b-5f3c-4f72-8e1f-41eb276ee9c6" providerId="ADAL" clId="{D10D8605-B7F8-4511-8A7E-A7E3B657287E}" dt="2023-03-30T08:15:50.132" v="308"/>
            <ac:spMkLst>
              <pc:docMk/>
              <pc:sldMasterMk cId="1193365014" sldId="2147483660"/>
              <pc:sldLayoutMk cId="2078167928" sldId="2147483665"/>
              <ac:spMk id="11"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2179557760" sldId="2147483666"/>
          </pc:sldLayoutMkLst>
          <pc:spChg chg="mod">
            <ac:chgData name="Marion Sudvarg" userId="2bb9b31b-5f3c-4f72-8e1f-41eb276ee9c6" providerId="ADAL" clId="{D10D8605-B7F8-4511-8A7E-A7E3B657287E}" dt="2023-03-30T08:15:50.132" v="308"/>
            <ac:spMkLst>
              <pc:docMk/>
              <pc:sldMasterMk cId="1193365014" sldId="2147483660"/>
              <pc:sldLayoutMk cId="2179557760" sldId="2147483666"/>
              <ac:spMk id="7"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919744594" sldId="2147483667"/>
          </pc:sldLayoutMkLst>
          <pc:spChg chg="mod">
            <ac:chgData name="Marion Sudvarg" userId="2bb9b31b-5f3c-4f72-8e1f-41eb276ee9c6" providerId="ADAL" clId="{D10D8605-B7F8-4511-8A7E-A7E3B657287E}" dt="2023-03-30T08:15:50.132" v="308"/>
            <ac:spMkLst>
              <pc:docMk/>
              <pc:sldMasterMk cId="1193365014" sldId="2147483660"/>
              <pc:sldLayoutMk cId="919744594" sldId="2147483667"/>
              <ac:spMk id="6"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1157597911" sldId="2147483668"/>
          </pc:sldLayoutMkLst>
          <pc:spChg chg="mod">
            <ac:chgData name="Marion Sudvarg" userId="2bb9b31b-5f3c-4f72-8e1f-41eb276ee9c6" providerId="ADAL" clId="{D10D8605-B7F8-4511-8A7E-A7E3B657287E}" dt="2023-03-30T08:15:50.132" v="308"/>
            <ac:spMkLst>
              <pc:docMk/>
              <pc:sldMasterMk cId="1193365014" sldId="2147483660"/>
              <pc:sldLayoutMk cId="1157597911" sldId="2147483668"/>
              <ac:spMk id="6"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1640254107" sldId="2147483669"/>
          </pc:sldLayoutMkLst>
          <pc:spChg chg="mod">
            <ac:chgData name="Marion Sudvarg" userId="2bb9b31b-5f3c-4f72-8e1f-41eb276ee9c6" providerId="ADAL" clId="{D10D8605-B7F8-4511-8A7E-A7E3B657287E}" dt="2023-03-30T08:15:50.132" v="308"/>
            <ac:spMkLst>
              <pc:docMk/>
              <pc:sldMasterMk cId="1193365014" sldId="2147483660"/>
              <pc:sldLayoutMk cId="1640254107" sldId="2147483669"/>
              <ac:spMk id="6"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3913979218" sldId="2147483670"/>
          </pc:sldLayoutMkLst>
          <pc:spChg chg="mod">
            <ac:chgData name="Marion Sudvarg" userId="2bb9b31b-5f3c-4f72-8e1f-41eb276ee9c6" providerId="ADAL" clId="{D10D8605-B7F8-4511-8A7E-A7E3B657287E}" dt="2023-03-30T08:15:50.132" v="308"/>
            <ac:spMkLst>
              <pc:docMk/>
              <pc:sldMasterMk cId="1193365014" sldId="2147483660"/>
              <pc:sldLayoutMk cId="3913979218" sldId="2147483670"/>
              <ac:spMk id="5" creationId="{00000000-0000-0000-0000-000000000000}"/>
            </ac:spMkLst>
          </pc:spChg>
        </pc:sldLayoutChg>
        <pc:sldLayoutChg chg="modSp">
          <pc:chgData name="Marion Sudvarg" userId="2bb9b31b-5f3c-4f72-8e1f-41eb276ee9c6" providerId="ADAL" clId="{D10D8605-B7F8-4511-8A7E-A7E3B657287E}" dt="2023-03-30T08:15:50.132" v="308"/>
          <pc:sldLayoutMkLst>
            <pc:docMk/>
            <pc:sldMasterMk cId="1193365014" sldId="2147483660"/>
            <pc:sldLayoutMk cId="3490266096" sldId="2147483671"/>
          </pc:sldLayoutMkLst>
          <pc:spChg chg="mod">
            <ac:chgData name="Marion Sudvarg" userId="2bb9b31b-5f3c-4f72-8e1f-41eb276ee9c6" providerId="ADAL" clId="{D10D8605-B7F8-4511-8A7E-A7E3B657287E}" dt="2023-03-30T08:15:50.132" v="308"/>
            <ac:spMkLst>
              <pc:docMk/>
              <pc:sldMasterMk cId="1193365014" sldId="2147483660"/>
              <pc:sldLayoutMk cId="3490266096" sldId="2147483671"/>
              <ac:spMk id="5" creationId="{00000000-0000-0000-0000-000000000000}"/>
            </ac:spMkLst>
          </pc:spChg>
        </pc:sldLayoutChg>
      </pc:sldMasterChg>
    </pc:docChg>
  </pc:docChgLst>
  <pc:docChgLst>
    <pc:chgData name="Sudvarg, Marion" userId="2bb9b31b-5f3c-4f72-8e1f-41eb276ee9c6" providerId="ADAL" clId="{4C6384B6-7438-4D51-B084-40E81B03D005}"/>
    <pc:docChg chg="undo custSel addSld delSld modSld modMainMaster">
      <pc:chgData name="Sudvarg, Marion" userId="2bb9b31b-5f3c-4f72-8e1f-41eb276ee9c6" providerId="ADAL" clId="{4C6384B6-7438-4D51-B084-40E81B03D005}" dt="2021-12-02T03:33:18.567" v="272" actId="20577"/>
      <pc:docMkLst>
        <pc:docMk/>
      </pc:docMkLst>
      <pc:sldChg chg="modSp mod">
        <pc:chgData name="Sudvarg, Marion" userId="2bb9b31b-5f3c-4f72-8e1f-41eb276ee9c6" providerId="ADAL" clId="{4C6384B6-7438-4D51-B084-40E81B03D005}" dt="2021-12-01T17:39:52.981" v="90" actId="1036"/>
        <pc:sldMkLst>
          <pc:docMk/>
          <pc:sldMk cId="1505880002" sldId="256"/>
        </pc:sldMkLst>
        <pc:spChg chg="mod">
          <ac:chgData name="Sudvarg, Marion" userId="2bb9b31b-5f3c-4f72-8e1f-41eb276ee9c6" providerId="ADAL" clId="{4C6384B6-7438-4D51-B084-40E81B03D005}" dt="2021-12-01T17:39:52.981" v="90" actId="1036"/>
          <ac:spMkLst>
            <pc:docMk/>
            <pc:sldMk cId="1505880002" sldId="256"/>
            <ac:spMk id="2" creationId="{00000000-0000-0000-0000-000000000000}"/>
          </ac:spMkLst>
        </pc:spChg>
        <pc:spChg chg="mod">
          <ac:chgData name="Sudvarg, Marion" userId="2bb9b31b-5f3c-4f72-8e1f-41eb276ee9c6" providerId="ADAL" clId="{4C6384B6-7438-4D51-B084-40E81B03D005}" dt="2021-12-01T17:39:48.478" v="85" actId="14100"/>
          <ac:spMkLst>
            <pc:docMk/>
            <pc:sldMk cId="1505880002" sldId="256"/>
            <ac:spMk id="3" creationId="{00000000-0000-0000-0000-000000000000}"/>
          </ac:spMkLst>
        </pc:spChg>
      </pc:sldChg>
      <pc:sldChg chg="modSp mod modAnim modNotesTx">
        <pc:chgData name="Sudvarg, Marion" userId="2bb9b31b-5f3c-4f72-8e1f-41eb276ee9c6" providerId="ADAL" clId="{4C6384B6-7438-4D51-B084-40E81B03D005}" dt="2021-12-02T03:33:18.567" v="272" actId="20577"/>
        <pc:sldMkLst>
          <pc:docMk/>
          <pc:sldMk cId="3892998453" sldId="258"/>
        </pc:sldMkLst>
        <pc:spChg chg="mod">
          <ac:chgData name="Sudvarg, Marion" userId="2bb9b31b-5f3c-4f72-8e1f-41eb276ee9c6" providerId="ADAL" clId="{4C6384B6-7438-4D51-B084-40E81B03D005}" dt="2021-12-02T03:33:04.545" v="245" actId="14100"/>
          <ac:spMkLst>
            <pc:docMk/>
            <pc:sldMk cId="3892998453" sldId="258"/>
            <ac:spMk id="3" creationId="{DE4232C5-F54F-4CC3-A657-38167D815531}"/>
          </ac:spMkLst>
        </pc:spChg>
        <pc:spChg chg="mod">
          <ac:chgData name="Sudvarg, Marion" userId="2bb9b31b-5f3c-4f72-8e1f-41eb276ee9c6" providerId="ADAL" clId="{4C6384B6-7438-4D51-B084-40E81B03D005}" dt="2021-12-02T03:33:18.567" v="272" actId="20577"/>
          <ac:spMkLst>
            <pc:docMk/>
            <pc:sldMk cId="3892998453" sldId="258"/>
            <ac:spMk id="7" creationId="{7B747221-D996-4235-8EA2-9E59BE85114C}"/>
          </ac:spMkLst>
        </pc:spChg>
        <pc:spChg chg="mod">
          <ac:chgData name="Sudvarg, Marion" userId="2bb9b31b-5f3c-4f72-8e1f-41eb276ee9c6" providerId="ADAL" clId="{4C6384B6-7438-4D51-B084-40E81B03D005}" dt="2021-12-01T17:53:03.169" v="215" actId="20577"/>
          <ac:spMkLst>
            <pc:docMk/>
            <pc:sldMk cId="3892998453" sldId="258"/>
            <ac:spMk id="8" creationId="{77A3BD47-86EF-4CE4-9472-A4F7BB2D9EC9}"/>
          </ac:spMkLst>
        </pc:spChg>
      </pc:sldChg>
      <pc:sldChg chg="del">
        <pc:chgData name="Sudvarg, Marion" userId="2bb9b31b-5f3c-4f72-8e1f-41eb276ee9c6" providerId="ADAL" clId="{4C6384B6-7438-4D51-B084-40E81B03D005}" dt="2021-12-01T17:37:29.840" v="0" actId="47"/>
        <pc:sldMkLst>
          <pc:docMk/>
          <pc:sldMk cId="1130163782" sldId="260"/>
        </pc:sldMkLst>
      </pc:sldChg>
      <pc:sldChg chg="modSp mod">
        <pc:chgData name="Sudvarg, Marion" userId="2bb9b31b-5f3c-4f72-8e1f-41eb276ee9c6" providerId="ADAL" clId="{4C6384B6-7438-4D51-B084-40E81B03D005}" dt="2021-12-01T17:41:44.355" v="133" actId="207"/>
        <pc:sldMkLst>
          <pc:docMk/>
          <pc:sldMk cId="1960653932" sldId="266"/>
        </pc:sldMkLst>
        <pc:spChg chg="mod">
          <ac:chgData name="Sudvarg, Marion" userId="2bb9b31b-5f3c-4f72-8e1f-41eb276ee9c6" providerId="ADAL" clId="{4C6384B6-7438-4D51-B084-40E81B03D005}" dt="2021-12-01T17:40:57.919" v="131" actId="6549"/>
          <ac:spMkLst>
            <pc:docMk/>
            <pc:sldMk cId="1960653932" sldId="266"/>
            <ac:spMk id="3" creationId="{7581D643-AA61-2249-8C84-4BC7D644C31C}"/>
          </ac:spMkLst>
        </pc:spChg>
        <pc:spChg chg="mod">
          <ac:chgData name="Sudvarg, Marion" userId="2bb9b31b-5f3c-4f72-8e1f-41eb276ee9c6" providerId="ADAL" clId="{4C6384B6-7438-4D51-B084-40E81B03D005}" dt="2021-12-01T17:41:44.355" v="133" actId="207"/>
          <ac:spMkLst>
            <pc:docMk/>
            <pc:sldMk cId="1960653932" sldId="266"/>
            <ac:spMk id="70" creationId="{614F90F2-6D08-4AC0-9D31-C00E609C350B}"/>
          </ac:spMkLst>
        </pc:spChg>
        <pc:cxnChg chg="mod">
          <ac:chgData name="Sudvarg, Marion" userId="2bb9b31b-5f3c-4f72-8e1f-41eb276ee9c6" providerId="ADAL" clId="{4C6384B6-7438-4D51-B084-40E81B03D005}" dt="2021-12-01T17:41:32.285" v="132" actId="208"/>
          <ac:cxnSpMkLst>
            <pc:docMk/>
            <pc:sldMk cId="1960653932" sldId="266"/>
            <ac:cxnSpMk id="26" creationId="{27DA81D3-F07D-4270-AB84-B662F5C1E619}"/>
          </ac:cxnSpMkLst>
        </pc:cxnChg>
        <pc:cxnChg chg="mod">
          <ac:chgData name="Sudvarg, Marion" userId="2bb9b31b-5f3c-4f72-8e1f-41eb276ee9c6" providerId="ADAL" clId="{4C6384B6-7438-4D51-B084-40E81B03D005}" dt="2021-12-01T17:41:32.285" v="132" actId="208"/>
          <ac:cxnSpMkLst>
            <pc:docMk/>
            <pc:sldMk cId="1960653932" sldId="266"/>
            <ac:cxnSpMk id="62" creationId="{8AB876B2-BB71-42E9-9198-063F4445D536}"/>
          </ac:cxnSpMkLst>
        </pc:cxnChg>
        <pc:cxnChg chg="mod">
          <ac:chgData name="Sudvarg, Marion" userId="2bb9b31b-5f3c-4f72-8e1f-41eb276ee9c6" providerId="ADAL" clId="{4C6384B6-7438-4D51-B084-40E81B03D005}" dt="2021-12-01T17:41:32.285" v="132" actId="208"/>
          <ac:cxnSpMkLst>
            <pc:docMk/>
            <pc:sldMk cId="1960653932" sldId="266"/>
            <ac:cxnSpMk id="73" creationId="{543C2183-434B-42B0-8B61-591D9006A14F}"/>
          </ac:cxnSpMkLst>
        </pc:cxnChg>
        <pc:cxnChg chg="mod">
          <ac:chgData name="Sudvarg, Marion" userId="2bb9b31b-5f3c-4f72-8e1f-41eb276ee9c6" providerId="ADAL" clId="{4C6384B6-7438-4D51-B084-40E81B03D005}" dt="2021-12-01T17:41:32.285" v="132" actId="208"/>
          <ac:cxnSpMkLst>
            <pc:docMk/>
            <pc:sldMk cId="1960653932" sldId="266"/>
            <ac:cxnSpMk id="75" creationId="{7EACA87D-82BC-402E-8692-66609D75E0AF}"/>
          </ac:cxnSpMkLst>
        </pc:cxnChg>
        <pc:cxnChg chg="mod">
          <ac:chgData name="Sudvarg, Marion" userId="2bb9b31b-5f3c-4f72-8e1f-41eb276ee9c6" providerId="ADAL" clId="{4C6384B6-7438-4D51-B084-40E81B03D005}" dt="2021-12-01T17:41:32.285" v="132" actId="208"/>
          <ac:cxnSpMkLst>
            <pc:docMk/>
            <pc:sldMk cId="1960653932" sldId="266"/>
            <ac:cxnSpMk id="82" creationId="{38BD183A-0CEE-44C7-9D7E-EC7C311B9B46}"/>
          </ac:cxnSpMkLst>
        </pc:cxnChg>
      </pc:sldChg>
      <pc:sldChg chg="delSp new del mod">
        <pc:chgData name="Sudvarg, Marion" userId="2bb9b31b-5f3c-4f72-8e1f-41eb276ee9c6" providerId="ADAL" clId="{4C6384B6-7438-4D51-B084-40E81B03D005}" dt="2021-12-01T17:51:16.962" v="142" actId="47"/>
        <pc:sldMkLst>
          <pc:docMk/>
          <pc:sldMk cId="3057386644" sldId="269"/>
        </pc:sldMkLst>
        <pc:spChg chg="del">
          <ac:chgData name="Sudvarg, Marion" userId="2bb9b31b-5f3c-4f72-8e1f-41eb276ee9c6" providerId="ADAL" clId="{4C6384B6-7438-4D51-B084-40E81B03D005}" dt="2021-12-01T17:51:00.875" v="141" actId="478"/>
          <ac:spMkLst>
            <pc:docMk/>
            <pc:sldMk cId="3057386644" sldId="269"/>
            <ac:spMk id="4" creationId="{8FA8DC14-3665-4573-A344-550EBE2D9F1C}"/>
          </ac:spMkLst>
        </pc:spChg>
        <pc:spChg chg="del">
          <ac:chgData name="Sudvarg, Marion" userId="2bb9b31b-5f3c-4f72-8e1f-41eb276ee9c6" providerId="ADAL" clId="{4C6384B6-7438-4D51-B084-40E81B03D005}" dt="2021-12-01T17:50:57.325" v="140" actId="478"/>
          <ac:spMkLst>
            <pc:docMk/>
            <pc:sldMk cId="3057386644" sldId="269"/>
            <ac:spMk id="5" creationId="{8640DE9F-C9E7-4E48-A9BB-FB5FE5D54060}"/>
          </ac:spMkLst>
        </pc:spChg>
      </pc:sldChg>
      <pc:sldMasterChg chg="modSldLayout">
        <pc:chgData name="Sudvarg, Marion" userId="2bb9b31b-5f3c-4f72-8e1f-41eb276ee9c6" providerId="ADAL" clId="{4C6384B6-7438-4D51-B084-40E81B03D005}" dt="2021-12-01T17:48:11.369" v="138"/>
        <pc:sldMasterMkLst>
          <pc:docMk/>
          <pc:sldMasterMk cId="1193365014" sldId="2147483660"/>
        </pc:sldMasterMkLst>
        <pc:sldLayoutChg chg="modSp mod">
          <pc:chgData name="Sudvarg, Marion" userId="2bb9b31b-5f3c-4f72-8e1f-41eb276ee9c6" providerId="ADAL" clId="{4C6384B6-7438-4D51-B084-40E81B03D005}" dt="2021-12-01T17:42:11.742" v="134" actId="14100"/>
          <pc:sldLayoutMkLst>
            <pc:docMk/>
            <pc:sldMasterMk cId="1193365014" sldId="2147483660"/>
            <pc:sldLayoutMk cId="1419050163" sldId="2147483661"/>
          </pc:sldLayoutMkLst>
          <pc:picChg chg="mod">
            <ac:chgData name="Sudvarg, Marion" userId="2bb9b31b-5f3c-4f72-8e1f-41eb276ee9c6" providerId="ADAL" clId="{4C6384B6-7438-4D51-B084-40E81B03D005}" dt="2021-12-01T17:42:11.742" v="134" actId="14100"/>
            <ac:picMkLst>
              <pc:docMk/>
              <pc:sldMasterMk cId="1193365014" sldId="2147483660"/>
              <pc:sldLayoutMk cId="1419050163" sldId="2147483661"/>
              <ac:picMk id="8" creationId="{7E8FED50-267D-B443-A7AA-B339A342C790}"/>
            </ac:picMkLst>
          </pc:picChg>
        </pc:sldLayoutChg>
        <pc:sldLayoutChg chg="setBg">
          <pc:chgData name="Sudvarg, Marion" userId="2bb9b31b-5f3c-4f72-8e1f-41eb276ee9c6" providerId="ADAL" clId="{4C6384B6-7438-4D51-B084-40E81B03D005}" dt="2021-12-01T17:48:11.369" v="138"/>
          <pc:sldLayoutMkLst>
            <pc:docMk/>
            <pc:sldMasterMk cId="1193365014" sldId="2147483660"/>
            <pc:sldLayoutMk cId="4119517090" sldId="2147483662"/>
          </pc:sldLayoutMkLst>
        </pc:sldLayoutChg>
      </pc:sldMasterChg>
    </pc:docChg>
  </pc:docChgLst>
  <pc:docChgLst>
    <pc:chgData name="Marion Sudvarg" userId="2bb9b31b-5f3c-4f72-8e1f-41eb276ee9c6" providerId="ADAL" clId="{3577E0D1-C8D9-4BD7-9D32-9A47FC52A520}"/>
    <pc:docChg chg="undo redo custSel addSld delSld modSld sldOrd modMainMaster modSection">
      <pc:chgData name="Marion Sudvarg" userId="2bb9b31b-5f3c-4f72-8e1f-41eb276ee9c6" providerId="ADAL" clId="{3577E0D1-C8D9-4BD7-9D32-9A47FC52A520}" dt="2023-04-11T22:05:57.794" v="4886"/>
      <pc:docMkLst>
        <pc:docMk/>
      </pc:docMkLst>
      <pc:sldChg chg="modSp mod">
        <pc:chgData name="Marion Sudvarg" userId="2bb9b31b-5f3c-4f72-8e1f-41eb276ee9c6" providerId="ADAL" clId="{3577E0D1-C8D9-4BD7-9D32-9A47FC52A520}" dt="2023-04-11T21:28:40.879" v="4592" actId="20577"/>
        <pc:sldMkLst>
          <pc:docMk/>
          <pc:sldMk cId="1505880002" sldId="256"/>
        </pc:sldMkLst>
        <pc:spChg chg="mod">
          <ac:chgData name="Marion Sudvarg" userId="2bb9b31b-5f3c-4f72-8e1f-41eb276ee9c6" providerId="ADAL" clId="{3577E0D1-C8D9-4BD7-9D32-9A47FC52A520}" dt="2023-04-11T21:28:40.879" v="4592" actId="20577"/>
          <ac:spMkLst>
            <pc:docMk/>
            <pc:sldMk cId="1505880002" sldId="256"/>
            <ac:spMk id="3" creationId="{00000000-0000-0000-0000-000000000000}"/>
          </ac:spMkLst>
        </pc:spChg>
      </pc:sldChg>
      <pc:sldChg chg="modSp mod modShow">
        <pc:chgData name="Marion Sudvarg" userId="2bb9b31b-5f3c-4f72-8e1f-41eb276ee9c6" providerId="ADAL" clId="{3577E0D1-C8D9-4BD7-9D32-9A47FC52A520}" dt="2023-04-11T21:28:32.757" v="4590"/>
        <pc:sldMkLst>
          <pc:docMk/>
          <pc:sldMk cId="2304464339" sldId="258"/>
        </pc:sldMkLst>
        <pc:spChg chg="mod">
          <ac:chgData name="Marion Sudvarg" userId="2bb9b31b-5f3c-4f72-8e1f-41eb276ee9c6" providerId="ADAL" clId="{3577E0D1-C8D9-4BD7-9D32-9A47FC52A520}" dt="2023-04-11T21:28:32.757" v="4590"/>
          <ac:spMkLst>
            <pc:docMk/>
            <pc:sldMk cId="2304464339" sldId="258"/>
            <ac:spMk id="5" creationId="{6B6234FD-6AC1-C28E-6936-97F2D3FB79B2}"/>
          </ac:spMkLst>
        </pc:spChg>
      </pc:sldChg>
      <pc:sldChg chg="modSp mod modShow">
        <pc:chgData name="Marion Sudvarg" userId="2bb9b31b-5f3c-4f72-8e1f-41eb276ee9c6" providerId="ADAL" clId="{3577E0D1-C8D9-4BD7-9D32-9A47FC52A520}" dt="2023-04-11T21:28:32.757" v="4590"/>
        <pc:sldMkLst>
          <pc:docMk/>
          <pc:sldMk cId="2991038372" sldId="259"/>
        </pc:sldMkLst>
        <pc:spChg chg="mod">
          <ac:chgData name="Marion Sudvarg" userId="2bb9b31b-5f3c-4f72-8e1f-41eb276ee9c6" providerId="ADAL" clId="{3577E0D1-C8D9-4BD7-9D32-9A47FC52A520}" dt="2023-04-11T21:28:32.757" v="4590"/>
          <ac:spMkLst>
            <pc:docMk/>
            <pc:sldMk cId="2991038372" sldId="259"/>
            <ac:spMk id="5" creationId="{0770CCBB-CFE0-70CC-94F9-BF0FFB14B4D7}"/>
          </ac:spMkLst>
        </pc:spChg>
      </pc:sldChg>
      <pc:sldChg chg="modSp mod modShow">
        <pc:chgData name="Marion Sudvarg" userId="2bb9b31b-5f3c-4f72-8e1f-41eb276ee9c6" providerId="ADAL" clId="{3577E0D1-C8D9-4BD7-9D32-9A47FC52A520}" dt="2023-04-11T21:28:32.757" v="4590"/>
        <pc:sldMkLst>
          <pc:docMk/>
          <pc:sldMk cId="708242830" sldId="260"/>
        </pc:sldMkLst>
        <pc:spChg chg="mod">
          <ac:chgData name="Marion Sudvarg" userId="2bb9b31b-5f3c-4f72-8e1f-41eb276ee9c6" providerId="ADAL" clId="{3577E0D1-C8D9-4BD7-9D32-9A47FC52A520}" dt="2023-04-11T21:28:32.757" v="4590"/>
          <ac:spMkLst>
            <pc:docMk/>
            <pc:sldMk cId="708242830" sldId="260"/>
            <ac:spMk id="5" creationId="{CB8FC413-3149-2DD5-7E9E-835B561666CB}"/>
          </ac:spMkLst>
        </pc:spChg>
      </pc:sldChg>
      <pc:sldChg chg="modSp mod modShow">
        <pc:chgData name="Marion Sudvarg" userId="2bb9b31b-5f3c-4f72-8e1f-41eb276ee9c6" providerId="ADAL" clId="{3577E0D1-C8D9-4BD7-9D32-9A47FC52A520}" dt="2023-04-11T21:28:32.757" v="4590"/>
        <pc:sldMkLst>
          <pc:docMk/>
          <pc:sldMk cId="3741120177" sldId="261"/>
        </pc:sldMkLst>
        <pc:spChg chg="mod">
          <ac:chgData name="Marion Sudvarg" userId="2bb9b31b-5f3c-4f72-8e1f-41eb276ee9c6" providerId="ADAL" clId="{3577E0D1-C8D9-4BD7-9D32-9A47FC52A520}" dt="2023-04-11T21:28:32.757" v="4590"/>
          <ac:spMkLst>
            <pc:docMk/>
            <pc:sldMk cId="3741120177" sldId="261"/>
            <ac:spMk id="5" creationId="{FB5CB581-D4A0-EE7A-BAAC-5E167D2AB83B}"/>
          </ac:spMkLst>
        </pc:spChg>
      </pc:sldChg>
      <pc:sldChg chg="modSp mod modShow">
        <pc:chgData name="Marion Sudvarg" userId="2bb9b31b-5f3c-4f72-8e1f-41eb276ee9c6" providerId="ADAL" clId="{3577E0D1-C8D9-4BD7-9D32-9A47FC52A520}" dt="2023-04-11T21:28:32.757" v="4590"/>
        <pc:sldMkLst>
          <pc:docMk/>
          <pc:sldMk cId="804062625" sldId="262"/>
        </pc:sldMkLst>
        <pc:spChg chg="mod">
          <ac:chgData name="Marion Sudvarg" userId="2bb9b31b-5f3c-4f72-8e1f-41eb276ee9c6" providerId="ADAL" clId="{3577E0D1-C8D9-4BD7-9D32-9A47FC52A520}" dt="2023-04-11T21:28:32.757" v="4590"/>
          <ac:spMkLst>
            <pc:docMk/>
            <pc:sldMk cId="804062625" sldId="262"/>
            <ac:spMk id="5" creationId="{E96642E4-A938-CE60-846E-81C8688E58C9}"/>
          </ac:spMkLst>
        </pc:spChg>
      </pc:sldChg>
      <pc:sldChg chg="modSp mod modShow">
        <pc:chgData name="Marion Sudvarg" userId="2bb9b31b-5f3c-4f72-8e1f-41eb276ee9c6" providerId="ADAL" clId="{3577E0D1-C8D9-4BD7-9D32-9A47FC52A520}" dt="2023-04-11T21:28:32.757" v="4590"/>
        <pc:sldMkLst>
          <pc:docMk/>
          <pc:sldMk cId="2357075121" sldId="263"/>
        </pc:sldMkLst>
        <pc:spChg chg="mod">
          <ac:chgData name="Marion Sudvarg" userId="2bb9b31b-5f3c-4f72-8e1f-41eb276ee9c6" providerId="ADAL" clId="{3577E0D1-C8D9-4BD7-9D32-9A47FC52A520}" dt="2023-04-11T21:28:32.757" v="4590"/>
          <ac:spMkLst>
            <pc:docMk/>
            <pc:sldMk cId="2357075121" sldId="263"/>
            <ac:spMk id="3" creationId="{151AC323-D006-646F-65DE-EA71ECABEECD}"/>
          </ac:spMkLst>
        </pc:spChg>
      </pc:sldChg>
      <pc:sldChg chg="modSp mod modShow">
        <pc:chgData name="Marion Sudvarg" userId="2bb9b31b-5f3c-4f72-8e1f-41eb276ee9c6" providerId="ADAL" clId="{3577E0D1-C8D9-4BD7-9D32-9A47FC52A520}" dt="2023-04-11T21:28:32.757" v="4590"/>
        <pc:sldMkLst>
          <pc:docMk/>
          <pc:sldMk cId="36091849" sldId="264"/>
        </pc:sldMkLst>
        <pc:spChg chg="mod">
          <ac:chgData name="Marion Sudvarg" userId="2bb9b31b-5f3c-4f72-8e1f-41eb276ee9c6" providerId="ADAL" clId="{3577E0D1-C8D9-4BD7-9D32-9A47FC52A520}" dt="2023-04-11T21:28:32.757" v="4590"/>
          <ac:spMkLst>
            <pc:docMk/>
            <pc:sldMk cId="36091849" sldId="264"/>
            <ac:spMk id="5" creationId="{446C67BC-E842-742E-A9F4-3B110B593CF4}"/>
          </ac:spMkLst>
        </pc:spChg>
      </pc:sldChg>
      <pc:sldChg chg="modSp mod modShow">
        <pc:chgData name="Marion Sudvarg" userId="2bb9b31b-5f3c-4f72-8e1f-41eb276ee9c6" providerId="ADAL" clId="{3577E0D1-C8D9-4BD7-9D32-9A47FC52A520}" dt="2023-04-11T21:28:32.757" v="4590"/>
        <pc:sldMkLst>
          <pc:docMk/>
          <pc:sldMk cId="2096459313" sldId="265"/>
        </pc:sldMkLst>
        <pc:spChg chg="mod">
          <ac:chgData name="Marion Sudvarg" userId="2bb9b31b-5f3c-4f72-8e1f-41eb276ee9c6" providerId="ADAL" clId="{3577E0D1-C8D9-4BD7-9D32-9A47FC52A520}" dt="2023-04-11T21:28:32.757" v="4590"/>
          <ac:spMkLst>
            <pc:docMk/>
            <pc:sldMk cId="2096459313" sldId="265"/>
            <ac:spMk id="5" creationId="{B9601D95-A789-CCFA-5684-F94238D79AD2}"/>
          </ac:spMkLst>
        </pc:spChg>
      </pc:sldChg>
      <pc:sldChg chg="modSp mod modShow">
        <pc:chgData name="Marion Sudvarg" userId="2bb9b31b-5f3c-4f72-8e1f-41eb276ee9c6" providerId="ADAL" clId="{3577E0D1-C8D9-4BD7-9D32-9A47FC52A520}" dt="2023-04-11T21:28:32.757" v="4590"/>
        <pc:sldMkLst>
          <pc:docMk/>
          <pc:sldMk cId="94936655" sldId="266"/>
        </pc:sldMkLst>
        <pc:spChg chg="mod">
          <ac:chgData name="Marion Sudvarg" userId="2bb9b31b-5f3c-4f72-8e1f-41eb276ee9c6" providerId="ADAL" clId="{3577E0D1-C8D9-4BD7-9D32-9A47FC52A520}" dt="2023-04-11T21:28:32.757" v="4590"/>
          <ac:spMkLst>
            <pc:docMk/>
            <pc:sldMk cId="94936655" sldId="266"/>
            <ac:spMk id="5" creationId="{B9601D95-A789-CCFA-5684-F94238D79AD2}"/>
          </ac:spMkLst>
        </pc:spChg>
      </pc:sldChg>
      <pc:sldChg chg="modSp mod modShow">
        <pc:chgData name="Marion Sudvarg" userId="2bb9b31b-5f3c-4f72-8e1f-41eb276ee9c6" providerId="ADAL" clId="{3577E0D1-C8D9-4BD7-9D32-9A47FC52A520}" dt="2023-04-11T21:28:32.757" v="4590"/>
        <pc:sldMkLst>
          <pc:docMk/>
          <pc:sldMk cId="1596348504" sldId="267"/>
        </pc:sldMkLst>
        <pc:spChg chg="mod">
          <ac:chgData name="Marion Sudvarg" userId="2bb9b31b-5f3c-4f72-8e1f-41eb276ee9c6" providerId="ADAL" clId="{3577E0D1-C8D9-4BD7-9D32-9A47FC52A520}" dt="2023-04-11T21:28:32.757" v="4590"/>
          <ac:spMkLst>
            <pc:docMk/>
            <pc:sldMk cId="1596348504" sldId="267"/>
            <ac:spMk id="5" creationId="{B9601D95-A789-CCFA-5684-F94238D79AD2}"/>
          </ac:spMkLst>
        </pc:spChg>
      </pc:sldChg>
      <pc:sldChg chg="modSp mod modShow">
        <pc:chgData name="Marion Sudvarg" userId="2bb9b31b-5f3c-4f72-8e1f-41eb276ee9c6" providerId="ADAL" clId="{3577E0D1-C8D9-4BD7-9D32-9A47FC52A520}" dt="2023-04-11T21:28:32.757" v="4590"/>
        <pc:sldMkLst>
          <pc:docMk/>
          <pc:sldMk cId="1910106982" sldId="268"/>
        </pc:sldMkLst>
        <pc:spChg chg="mod">
          <ac:chgData name="Marion Sudvarg" userId="2bb9b31b-5f3c-4f72-8e1f-41eb276ee9c6" providerId="ADAL" clId="{3577E0D1-C8D9-4BD7-9D32-9A47FC52A520}" dt="2023-04-11T21:28:32.757" v="4590"/>
          <ac:spMkLst>
            <pc:docMk/>
            <pc:sldMk cId="1910106982" sldId="268"/>
            <ac:spMk id="5" creationId="{B9601D95-A789-CCFA-5684-F94238D79AD2}"/>
          </ac:spMkLst>
        </pc:spChg>
      </pc:sldChg>
      <pc:sldChg chg="modSp mod modShow">
        <pc:chgData name="Marion Sudvarg" userId="2bb9b31b-5f3c-4f72-8e1f-41eb276ee9c6" providerId="ADAL" clId="{3577E0D1-C8D9-4BD7-9D32-9A47FC52A520}" dt="2023-04-11T21:28:32.757" v="4590"/>
        <pc:sldMkLst>
          <pc:docMk/>
          <pc:sldMk cId="3599829615" sldId="269"/>
        </pc:sldMkLst>
        <pc:spChg chg="mod">
          <ac:chgData name="Marion Sudvarg" userId="2bb9b31b-5f3c-4f72-8e1f-41eb276ee9c6" providerId="ADAL" clId="{3577E0D1-C8D9-4BD7-9D32-9A47FC52A520}" dt="2023-04-11T21:28:32.757" v="4590"/>
          <ac:spMkLst>
            <pc:docMk/>
            <pc:sldMk cId="3599829615" sldId="269"/>
            <ac:spMk id="5" creationId="{FB5CB581-D4A0-EE7A-BAAC-5E167D2AB83B}"/>
          </ac:spMkLst>
        </pc:spChg>
      </pc:sldChg>
      <pc:sldChg chg="modSp mod modShow">
        <pc:chgData name="Marion Sudvarg" userId="2bb9b31b-5f3c-4f72-8e1f-41eb276ee9c6" providerId="ADAL" clId="{3577E0D1-C8D9-4BD7-9D32-9A47FC52A520}" dt="2023-04-11T21:28:32.757" v="4590"/>
        <pc:sldMkLst>
          <pc:docMk/>
          <pc:sldMk cId="2597407758" sldId="270"/>
        </pc:sldMkLst>
        <pc:spChg chg="mod">
          <ac:chgData name="Marion Sudvarg" userId="2bb9b31b-5f3c-4f72-8e1f-41eb276ee9c6" providerId="ADAL" clId="{3577E0D1-C8D9-4BD7-9D32-9A47FC52A520}" dt="2023-04-11T21:28:32.757" v="4590"/>
          <ac:spMkLst>
            <pc:docMk/>
            <pc:sldMk cId="2597407758" sldId="270"/>
            <ac:spMk id="5" creationId="{DDCEA57E-F067-16F4-9708-57AE036A2CB9}"/>
          </ac:spMkLst>
        </pc:spChg>
      </pc:sldChg>
      <pc:sldChg chg="modSp mod modShow">
        <pc:chgData name="Marion Sudvarg" userId="2bb9b31b-5f3c-4f72-8e1f-41eb276ee9c6" providerId="ADAL" clId="{3577E0D1-C8D9-4BD7-9D32-9A47FC52A520}" dt="2023-04-11T21:28:32.757" v="4590"/>
        <pc:sldMkLst>
          <pc:docMk/>
          <pc:sldMk cId="21766649" sldId="271"/>
        </pc:sldMkLst>
        <pc:spChg chg="mod">
          <ac:chgData name="Marion Sudvarg" userId="2bb9b31b-5f3c-4f72-8e1f-41eb276ee9c6" providerId="ADAL" clId="{3577E0D1-C8D9-4BD7-9D32-9A47FC52A520}" dt="2023-04-11T21:28:32.757" v="4590"/>
          <ac:spMkLst>
            <pc:docMk/>
            <pc:sldMk cId="21766649" sldId="271"/>
            <ac:spMk id="5" creationId="{FCCACAA6-3BB2-DFAC-3053-0BA06BD26C9E}"/>
          </ac:spMkLst>
        </pc:spChg>
      </pc:sldChg>
      <pc:sldChg chg="modSp mod modShow">
        <pc:chgData name="Marion Sudvarg" userId="2bb9b31b-5f3c-4f72-8e1f-41eb276ee9c6" providerId="ADAL" clId="{3577E0D1-C8D9-4BD7-9D32-9A47FC52A520}" dt="2023-04-11T21:28:32.757" v="4590"/>
        <pc:sldMkLst>
          <pc:docMk/>
          <pc:sldMk cId="2871070348" sldId="272"/>
        </pc:sldMkLst>
        <pc:spChg chg="mod">
          <ac:chgData name="Marion Sudvarg" userId="2bb9b31b-5f3c-4f72-8e1f-41eb276ee9c6" providerId="ADAL" clId="{3577E0D1-C8D9-4BD7-9D32-9A47FC52A520}" dt="2023-04-11T21:28:32.757" v="4590"/>
          <ac:spMkLst>
            <pc:docMk/>
            <pc:sldMk cId="2871070348" sldId="272"/>
            <ac:spMk id="5" creationId="{98F88E8E-0727-5256-0DDC-593D2D77BB53}"/>
          </ac:spMkLst>
        </pc:spChg>
      </pc:sldChg>
      <pc:sldChg chg="modSp mod modShow">
        <pc:chgData name="Marion Sudvarg" userId="2bb9b31b-5f3c-4f72-8e1f-41eb276ee9c6" providerId="ADAL" clId="{3577E0D1-C8D9-4BD7-9D32-9A47FC52A520}" dt="2023-04-11T21:28:32.757" v="4590"/>
        <pc:sldMkLst>
          <pc:docMk/>
          <pc:sldMk cId="2823635374" sldId="273"/>
        </pc:sldMkLst>
        <pc:spChg chg="mod">
          <ac:chgData name="Marion Sudvarg" userId="2bb9b31b-5f3c-4f72-8e1f-41eb276ee9c6" providerId="ADAL" clId="{3577E0D1-C8D9-4BD7-9D32-9A47FC52A520}" dt="2023-04-11T21:28:32.757" v="4590"/>
          <ac:spMkLst>
            <pc:docMk/>
            <pc:sldMk cId="2823635374" sldId="273"/>
            <ac:spMk id="5" creationId="{A9C64505-6B95-0815-505C-3415874787F3}"/>
          </ac:spMkLst>
        </pc:spChg>
      </pc:sldChg>
      <pc:sldChg chg="modSp">
        <pc:chgData name="Marion Sudvarg" userId="2bb9b31b-5f3c-4f72-8e1f-41eb276ee9c6" providerId="ADAL" clId="{3577E0D1-C8D9-4BD7-9D32-9A47FC52A520}" dt="2023-04-11T21:28:32.757" v="4590"/>
        <pc:sldMkLst>
          <pc:docMk/>
          <pc:sldMk cId="2725512780" sldId="274"/>
        </pc:sldMkLst>
        <pc:spChg chg="mod">
          <ac:chgData name="Marion Sudvarg" userId="2bb9b31b-5f3c-4f72-8e1f-41eb276ee9c6" providerId="ADAL" clId="{3577E0D1-C8D9-4BD7-9D32-9A47FC52A520}" dt="2023-04-11T21:28:32.757" v="4590"/>
          <ac:spMkLst>
            <pc:docMk/>
            <pc:sldMk cId="2725512780" sldId="274"/>
            <ac:spMk id="5" creationId="{967C8F7C-942D-AAB6-B358-9DF8F966EDA6}"/>
          </ac:spMkLst>
        </pc:spChg>
      </pc:sldChg>
      <pc:sldChg chg="modSp mod modShow">
        <pc:chgData name="Marion Sudvarg" userId="2bb9b31b-5f3c-4f72-8e1f-41eb276ee9c6" providerId="ADAL" clId="{3577E0D1-C8D9-4BD7-9D32-9A47FC52A520}" dt="2023-04-11T21:28:32.757" v="4590"/>
        <pc:sldMkLst>
          <pc:docMk/>
          <pc:sldMk cId="280336977" sldId="276"/>
        </pc:sldMkLst>
        <pc:spChg chg="mod">
          <ac:chgData name="Marion Sudvarg" userId="2bb9b31b-5f3c-4f72-8e1f-41eb276ee9c6" providerId="ADAL" clId="{3577E0D1-C8D9-4BD7-9D32-9A47FC52A520}" dt="2023-04-11T21:28:32.757" v="4590"/>
          <ac:spMkLst>
            <pc:docMk/>
            <pc:sldMk cId="280336977" sldId="276"/>
            <ac:spMk id="5" creationId="{AA3D9C0A-01A8-4377-DD32-2547F9F50DB2}"/>
          </ac:spMkLst>
        </pc:spChg>
      </pc:sldChg>
      <pc:sldChg chg="modSp mod modShow">
        <pc:chgData name="Marion Sudvarg" userId="2bb9b31b-5f3c-4f72-8e1f-41eb276ee9c6" providerId="ADAL" clId="{3577E0D1-C8D9-4BD7-9D32-9A47FC52A520}" dt="2023-04-11T21:28:32.757" v="4590"/>
        <pc:sldMkLst>
          <pc:docMk/>
          <pc:sldMk cId="2823651495" sldId="278"/>
        </pc:sldMkLst>
        <pc:spChg chg="mod">
          <ac:chgData name="Marion Sudvarg" userId="2bb9b31b-5f3c-4f72-8e1f-41eb276ee9c6" providerId="ADAL" clId="{3577E0D1-C8D9-4BD7-9D32-9A47FC52A520}" dt="2023-04-11T21:28:32.757" v="4590"/>
          <ac:spMkLst>
            <pc:docMk/>
            <pc:sldMk cId="2823651495" sldId="278"/>
            <ac:spMk id="5" creationId="{FB5CB581-D4A0-EE7A-BAAC-5E167D2AB83B}"/>
          </ac:spMkLst>
        </pc:spChg>
      </pc:sldChg>
      <pc:sldChg chg="modSp mod modShow">
        <pc:chgData name="Marion Sudvarg" userId="2bb9b31b-5f3c-4f72-8e1f-41eb276ee9c6" providerId="ADAL" clId="{3577E0D1-C8D9-4BD7-9D32-9A47FC52A520}" dt="2023-04-11T21:28:32.757" v="4590"/>
        <pc:sldMkLst>
          <pc:docMk/>
          <pc:sldMk cId="2006310342" sldId="279"/>
        </pc:sldMkLst>
        <pc:spChg chg="mod">
          <ac:chgData name="Marion Sudvarg" userId="2bb9b31b-5f3c-4f72-8e1f-41eb276ee9c6" providerId="ADAL" clId="{3577E0D1-C8D9-4BD7-9D32-9A47FC52A520}" dt="2023-04-11T21:28:32.757" v="4590"/>
          <ac:spMkLst>
            <pc:docMk/>
            <pc:sldMk cId="2006310342" sldId="279"/>
            <ac:spMk id="5" creationId="{072AAA4A-009D-B65B-80BC-D7891F9A68B5}"/>
          </ac:spMkLst>
        </pc:spChg>
      </pc:sldChg>
      <pc:sldChg chg="modSp mod modShow">
        <pc:chgData name="Marion Sudvarg" userId="2bb9b31b-5f3c-4f72-8e1f-41eb276ee9c6" providerId="ADAL" clId="{3577E0D1-C8D9-4BD7-9D32-9A47FC52A520}" dt="2023-04-11T21:28:32.757" v="4590"/>
        <pc:sldMkLst>
          <pc:docMk/>
          <pc:sldMk cId="2688201262" sldId="280"/>
        </pc:sldMkLst>
        <pc:spChg chg="mod">
          <ac:chgData name="Marion Sudvarg" userId="2bb9b31b-5f3c-4f72-8e1f-41eb276ee9c6" providerId="ADAL" clId="{3577E0D1-C8D9-4BD7-9D32-9A47FC52A520}" dt="2023-04-11T21:28:32.757" v="4590"/>
          <ac:spMkLst>
            <pc:docMk/>
            <pc:sldMk cId="2688201262" sldId="280"/>
            <ac:spMk id="5" creationId="{47F7CC88-5C12-7C86-9DC9-EEFC7F49A4E3}"/>
          </ac:spMkLst>
        </pc:spChg>
      </pc:sldChg>
      <pc:sldChg chg="modSp mod modShow">
        <pc:chgData name="Marion Sudvarg" userId="2bb9b31b-5f3c-4f72-8e1f-41eb276ee9c6" providerId="ADAL" clId="{3577E0D1-C8D9-4BD7-9D32-9A47FC52A520}" dt="2023-04-11T21:28:32.757" v="4590"/>
        <pc:sldMkLst>
          <pc:docMk/>
          <pc:sldMk cId="2440529089" sldId="281"/>
        </pc:sldMkLst>
        <pc:spChg chg="mod">
          <ac:chgData name="Marion Sudvarg" userId="2bb9b31b-5f3c-4f72-8e1f-41eb276ee9c6" providerId="ADAL" clId="{3577E0D1-C8D9-4BD7-9D32-9A47FC52A520}" dt="2023-04-11T21:28:32.757" v="4590"/>
          <ac:spMkLst>
            <pc:docMk/>
            <pc:sldMk cId="2440529089" sldId="281"/>
            <ac:spMk id="5" creationId="{C718633B-5D34-916D-C223-8E9FBB364EFB}"/>
          </ac:spMkLst>
        </pc:spChg>
      </pc:sldChg>
      <pc:sldChg chg="modSp mod modShow">
        <pc:chgData name="Marion Sudvarg" userId="2bb9b31b-5f3c-4f72-8e1f-41eb276ee9c6" providerId="ADAL" clId="{3577E0D1-C8D9-4BD7-9D32-9A47FC52A520}" dt="2023-04-11T21:28:32.757" v="4590"/>
        <pc:sldMkLst>
          <pc:docMk/>
          <pc:sldMk cId="3991256506" sldId="282"/>
        </pc:sldMkLst>
        <pc:spChg chg="mod">
          <ac:chgData name="Marion Sudvarg" userId="2bb9b31b-5f3c-4f72-8e1f-41eb276ee9c6" providerId="ADAL" clId="{3577E0D1-C8D9-4BD7-9D32-9A47FC52A520}" dt="2023-04-11T21:28:32.757" v="4590"/>
          <ac:spMkLst>
            <pc:docMk/>
            <pc:sldMk cId="3991256506" sldId="282"/>
            <ac:spMk id="5" creationId="{C718633B-5D34-916D-C223-8E9FBB364EFB}"/>
          </ac:spMkLst>
        </pc:spChg>
      </pc:sldChg>
      <pc:sldChg chg="modSp mod modShow">
        <pc:chgData name="Marion Sudvarg" userId="2bb9b31b-5f3c-4f72-8e1f-41eb276ee9c6" providerId="ADAL" clId="{3577E0D1-C8D9-4BD7-9D32-9A47FC52A520}" dt="2023-04-11T21:28:32.757" v="4590"/>
        <pc:sldMkLst>
          <pc:docMk/>
          <pc:sldMk cId="1076963159" sldId="283"/>
        </pc:sldMkLst>
        <pc:spChg chg="mod">
          <ac:chgData name="Marion Sudvarg" userId="2bb9b31b-5f3c-4f72-8e1f-41eb276ee9c6" providerId="ADAL" clId="{3577E0D1-C8D9-4BD7-9D32-9A47FC52A520}" dt="2023-04-11T21:28:32.757" v="4590"/>
          <ac:spMkLst>
            <pc:docMk/>
            <pc:sldMk cId="1076963159" sldId="283"/>
            <ac:spMk id="5" creationId="{C718633B-5D34-916D-C223-8E9FBB364EFB}"/>
          </ac:spMkLst>
        </pc:spChg>
      </pc:sldChg>
      <pc:sldChg chg="modSp mod modShow">
        <pc:chgData name="Marion Sudvarg" userId="2bb9b31b-5f3c-4f72-8e1f-41eb276ee9c6" providerId="ADAL" clId="{3577E0D1-C8D9-4BD7-9D32-9A47FC52A520}" dt="2023-04-11T21:28:32.757" v="4590"/>
        <pc:sldMkLst>
          <pc:docMk/>
          <pc:sldMk cId="1619929724" sldId="285"/>
        </pc:sldMkLst>
        <pc:spChg chg="mod">
          <ac:chgData name="Marion Sudvarg" userId="2bb9b31b-5f3c-4f72-8e1f-41eb276ee9c6" providerId="ADAL" clId="{3577E0D1-C8D9-4BD7-9D32-9A47FC52A520}" dt="2023-04-11T21:28:32.757" v="4590"/>
          <ac:spMkLst>
            <pc:docMk/>
            <pc:sldMk cId="1619929724" sldId="285"/>
            <ac:spMk id="5" creationId="{C718633B-5D34-916D-C223-8E9FBB364EFB}"/>
          </ac:spMkLst>
        </pc:spChg>
      </pc:sldChg>
      <pc:sldChg chg="modSp mod modShow">
        <pc:chgData name="Marion Sudvarg" userId="2bb9b31b-5f3c-4f72-8e1f-41eb276ee9c6" providerId="ADAL" clId="{3577E0D1-C8D9-4BD7-9D32-9A47FC52A520}" dt="2023-04-11T21:28:32.757" v="4590"/>
        <pc:sldMkLst>
          <pc:docMk/>
          <pc:sldMk cId="2710373701" sldId="286"/>
        </pc:sldMkLst>
        <pc:spChg chg="mod">
          <ac:chgData name="Marion Sudvarg" userId="2bb9b31b-5f3c-4f72-8e1f-41eb276ee9c6" providerId="ADAL" clId="{3577E0D1-C8D9-4BD7-9D32-9A47FC52A520}" dt="2023-04-11T21:28:32.757" v="4590"/>
          <ac:spMkLst>
            <pc:docMk/>
            <pc:sldMk cId="2710373701" sldId="286"/>
            <ac:spMk id="5" creationId="{072AAA4A-009D-B65B-80BC-D7891F9A68B5}"/>
          </ac:spMkLst>
        </pc:spChg>
      </pc:sldChg>
      <pc:sldChg chg="modSp mod modShow">
        <pc:chgData name="Marion Sudvarg" userId="2bb9b31b-5f3c-4f72-8e1f-41eb276ee9c6" providerId="ADAL" clId="{3577E0D1-C8D9-4BD7-9D32-9A47FC52A520}" dt="2023-04-11T21:28:32.757" v="4590"/>
        <pc:sldMkLst>
          <pc:docMk/>
          <pc:sldMk cId="2892697632" sldId="287"/>
        </pc:sldMkLst>
        <pc:spChg chg="mod">
          <ac:chgData name="Marion Sudvarg" userId="2bb9b31b-5f3c-4f72-8e1f-41eb276ee9c6" providerId="ADAL" clId="{3577E0D1-C8D9-4BD7-9D32-9A47FC52A520}" dt="2023-04-11T21:28:32.757" v="4590"/>
          <ac:spMkLst>
            <pc:docMk/>
            <pc:sldMk cId="2892697632" sldId="287"/>
            <ac:spMk id="5" creationId="{1693A4EF-F6EA-BDE7-EA1F-BE5821BC71BD}"/>
          </ac:spMkLst>
        </pc:spChg>
      </pc:sldChg>
      <pc:sldChg chg="modSp mod modShow">
        <pc:chgData name="Marion Sudvarg" userId="2bb9b31b-5f3c-4f72-8e1f-41eb276ee9c6" providerId="ADAL" clId="{3577E0D1-C8D9-4BD7-9D32-9A47FC52A520}" dt="2023-04-11T21:28:32.757" v="4590"/>
        <pc:sldMkLst>
          <pc:docMk/>
          <pc:sldMk cId="1960671943" sldId="288"/>
        </pc:sldMkLst>
        <pc:spChg chg="mod">
          <ac:chgData name="Marion Sudvarg" userId="2bb9b31b-5f3c-4f72-8e1f-41eb276ee9c6" providerId="ADAL" clId="{3577E0D1-C8D9-4BD7-9D32-9A47FC52A520}" dt="2023-04-11T21:28:32.757" v="4590"/>
          <ac:spMkLst>
            <pc:docMk/>
            <pc:sldMk cId="1960671943" sldId="288"/>
            <ac:spMk id="5" creationId="{1693A4EF-F6EA-BDE7-EA1F-BE5821BC71BD}"/>
          </ac:spMkLst>
        </pc:spChg>
      </pc:sldChg>
      <pc:sldChg chg="modSp mod modShow">
        <pc:chgData name="Marion Sudvarg" userId="2bb9b31b-5f3c-4f72-8e1f-41eb276ee9c6" providerId="ADAL" clId="{3577E0D1-C8D9-4BD7-9D32-9A47FC52A520}" dt="2023-04-11T21:28:32.757" v="4590"/>
        <pc:sldMkLst>
          <pc:docMk/>
          <pc:sldMk cId="613816836" sldId="289"/>
        </pc:sldMkLst>
        <pc:spChg chg="mod">
          <ac:chgData name="Marion Sudvarg" userId="2bb9b31b-5f3c-4f72-8e1f-41eb276ee9c6" providerId="ADAL" clId="{3577E0D1-C8D9-4BD7-9D32-9A47FC52A520}" dt="2023-04-11T21:28:32.757" v="4590"/>
          <ac:spMkLst>
            <pc:docMk/>
            <pc:sldMk cId="613816836" sldId="289"/>
            <ac:spMk id="5" creationId="{D0A50E57-3C5C-2162-2C2A-0D970CF9E1D7}"/>
          </ac:spMkLst>
        </pc:spChg>
      </pc:sldChg>
      <pc:sldChg chg="modSp mod modShow">
        <pc:chgData name="Marion Sudvarg" userId="2bb9b31b-5f3c-4f72-8e1f-41eb276ee9c6" providerId="ADAL" clId="{3577E0D1-C8D9-4BD7-9D32-9A47FC52A520}" dt="2023-04-11T21:28:32.757" v="4590"/>
        <pc:sldMkLst>
          <pc:docMk/>
          <pc:sldMk cId="3882201484" sldId="290"/>
        </pc:sldMkLst>
        <pc:spChg chg="mod">
          <ac:chgData name="Marion Sudvarg" userId="2bb9b31b-5f3c-4f72-8e1f-41eb276ee9c6" providerId="ADAL" clId="{3577E0D1-C8D9-4BD7-9D32-9A47FC52A520}" dt="2023-04-11T21:28:32.757" v="4590"/>
          <ac:spMkLst>
            <pc:docMk/>
            <pc:sldMk cId="3882201484" sldId="290"/>
            <ac:spMk id="5" creationId="{61024D56-9A6C-EED3-E394-C8C894BC81D9}"/>
          </ac:spMkLst>
        </pc:spChg>
      </pc:sldChg>
      <pc:sldChg chg="modSp mod modShow">
        <pc:chgData name="Marion Sudvarg" userId="2bb9b31b-5f3c-4f72-8e1f-41eb276ee9c6" providerId="ADAL" clId="{3577E0D1-C8D9-4BD7-9D32-9A47FC52A520}" dt="2023-04-11T21:28:32.757" v="4590"/>
        <pc:sldMkLst>
          <pc:docMk/>
          <pc:sldMk cId="4269538190" sldId="291"/>
        </pc:sldMkLst>
        <pc:spChg chg="mod">
          <ac:chgData name="Marion Sudvarg" userId="2bb9b31b-5f3c-4f72-8e1f-41eb276ee9c6" providerId="ADAL" clId="{3577E0D1-C8D9-4BD7-9D32-9A47FC52A520}" dt="2023-04-11T21:28:32.757" v="4590"/>
          <ac:spMkLst>
            <pc:docMk/>
            <pc:sldMk cId="4269538190" sldId="291"/>
            <ac:spMk id="5" creationId="{B381BE61-DCBB-788B-07D5-0C77C7DFC7C7}"/>
          </ac:spMkLst>
        </pc:spChg>
      </pc:sldChg>
      <pc:sldChg chg="modSp">
        <pc:chgData name="Marion Sudvarg" userId="2bb9b31b-5f3c-4f72-8e1f-41eb276ee9c6" providerId="ADAL" clId="{3577E0D1-C8D9-4BD7-9D32-9A47FC52A520}" dt="2023-04-11T21:28:32.757" v="4590"/>
        <pc:sldMkLst>
          <pc:docMk/>
          <pc:sldMk cId="504723834" sldId="292"/>
        </pc:sldMkLst>
        <pc:spChg chg="mod">
          <ac:chgData name="Marion Sudvarg" userId="2bb9b31b-5f3c-4f72-8e1f-41eb276ee9c6" providerId="ADAL" clId="{3577E0D1-C8D9-4BD7-9D32-9A47FC52A520}" dt="2023-04-11T21:28:32.757" v="4590"/>
          <ac:spMkLst>
            <pc:docMk/>
            <pc:sldMk cId="504723834" sldId="292"/>
            <ac:spMk id="5" creationId="{B381BE61-DCBB-788B-07D5-0C77C7DFC7C7}"/>
          </ac:spMkLst>
        </pc:spChg>
      </pc:sldChg>
      <pc:sldChg chg="modSp mod modShow">
        <pc:chgData name="Marion Sudvarg" userId="2bb9b31b-5f3c-4f72-8e1f-41eb276ee9c6" providerId="ADAL" clId="{3577E0D1-C8D9-4BD7-9D32-9A47FC52A520}" dt="2023-04-11T21:28:32.757" v="4590"/>
        <pc:sldMkLst>
          <pc:docMk/>
          <pc:sldMk cId="990594972" sldId="294"/>
        </pc:sldMkLst>
        <pc:spChg chg="mod">
          <ac:chgData name="Marion Sudvarg" userId="2bb9b31b-5f3c-4f72-8e1f-41eb276ee9c6" providerId="ADAL" clId="{3577E0D1-C8D9-4BD7-9D32-9A47FC52A520}" dt="2023-04-11T21:28:32.757" v="4590"/>
          <ac:spMkLst>
            <pc:docMk/>
            <pc:sldMk cId="990594972" sldId="294"/>
            <ac:spMk id="5" creationId="{B381BE61-DCBB-788B-07D5-0C77C7DFC7C7}"/>
          </ac:spMkLst>
        </pc:spChg>
      </pc:sldChg>
      <pc:sldChg chg="modSp mod modShow">
        <pc:chgData name="Marion Sudvarg" userId="2bb9b31b-5f3c-4f72-8e1f-41eb276ee9c6" providerId="ADAL" clId="{3577E0D1-C8D9-4BD7-9D32-9A47FC52A520}" dt="2023-04-11T21:28:32.757" v="4590"/>
        <pc:sldMkLst>
          <pc:docMk/>
          <pc:sldMk cId="3291517422" sldId="296"/>
        </pc:sldMkLst>
        <pc:spChg chg="mod">
          <ac:chgData name="Marion Sudvarg" userId="2bb9b31b-5f3c-4f72-8e1f-41eb276ee9c6" providerId="ADAL" clId="{3577E0D1-C8D9-4BD7-9D32-9A47FC52A520}" dt="2023-04-11T21:28:32.757" v="4590"/>
          <ac:spMkLst>
            <pc:docMk/>
            <pc:sldMk cId="3291517422" sldId="296"/>
            <ac:spMk id="5" creationId="{967C8F7C-942D-AAB6-B358-9DF8F966EDA6}"/>
          </ac:spMkLst>
        </pc:spChg>
      </pc:sldChg>
      <pc:sldChg chg="modSp mod modShow">
        <pc:chgData name="Marion Sudvarg" userId="2bb9b31b-5f3c-4f72-8e1f-41eb276ee9c6" providerId="ADAL" clId="{3577E0D1-C8D9-4BD7-9D32-9A47FC52A520}" dt="2023-04-11T21:28:32.757" v="4590"/>
        <pc:sldMkLst>
          <pc:docMk/>
          <pc:sldMk cId="3476583304" sldId="297"/>
        </pc:sldMkLst>
        <pc:spChg chg="mod">
          <ac:chgData name="Marion Sudvarg" userId="2bb9b31b-5f3c-4f72-8e1f-41eb276ee9c6" providerId="ADAL" clId="{3577E0D1-C8D9-4BD7-9D32-9A47FC52A520}" dt="2023-04-11T21:28:32.757" v="4590"/>
          <ac:spMkLst>
            <pc:docMk/>
            <pc:sldMk cId="3476583304" sldId="297"/>
            <ac:spMk id="5" creationId="{967C8F7C-942D-AAB6-B358-9DF8F966EDA6}"/>
          </ac:spMkLst>
        </pc:spChg>
      </pc:sldChg>
      <pc:sldChg chg="modSp mod modShow">
        <pc:chgData name="Marion Sudvarg" userId="2bb9b31b-5f3c-4f72-8e1f-41eb276ee9c6" providerId="ADAL" clId="{3577E0D1-C8D9-4BD7-9D32-9A47FC52A520}" dt="2023-04-11T21:28:32.757" v="4590"/>
        <pc:sldMkLst>
          <pc:docMk/>
          <pc:sldMk cId="2440773869" sldId="298"/>
        </pc:sldMkLst>
        <pc:spChg chg="mod">
          <ac:chgData name="Marion Sudvarg" userId="2bb9b31b-5f3c-4f72-8e1f-41eb276ee9c6" providerId="ADAL" clId="{3577E0D1-C8D9-4BD7-9D32-9A47FC52A520}" dt="2023-04-11T21:28:32.757" v="4590"/>
          <ac:spMkLst>
            <pc:docMk/>
            <pc:sldMk cId="2440773869" sldId="298"/>
            <ac:spMk id="5" creationId="{50806E83-A082-A3E6-CF0A-A65C665DF589}"/>
          </ac:spMkLst>
        </pc:spChg>
      </pc:sldChg>
      <pc:sldChg chg="modSp mod modShow">
        <pc:chgData name="Marion Sudvarg" userId="2bb9b31b-5f3c-4f72-8e1f-41eb276ee9c6" providerId="ADAL" clId="{3577E0D1-C8D9-4BD7-9D32-9A47FC52A520}" dt="2023-04-11T21:28:32.757" v="4590"/>
        <pc:sldMkLst>
          <pc:docMk/>
          <pc:sldMk cId="47429199" sldId="299"/>
        </pc:sldMkLst>
        <pc:spChg chg="mod">
          <ac:chgData name="Marion Sudvarg" userId="2bb9b31b-5f3c-4f72-8e1f-41eb276ee9c6" providerId="ADAL" clId="{3577E0D1-C8D9-4BD7-9D32-9A47FC52A520}" dt="2023-04-11T21:28:32.757" v="4590"/>
          <ac:spMkLst>
            <pc:docMk/>
            <pc:sldMk cId="47429199" sldId="299"/>
            <ac:spMk id="5" creationId="{AF09A268-E371-A0BE-FA00-CF936A3653DA}"/>
          </ac:spMkLst>
        </pc:spChg>
      </pc:sldChg>
      <pc:sldChg chg="modSp mod modShow">
        <pc:chgData name="Marion Sudvarg" userId="2bb9b31b-5f3c-4f72-8e1f-41eb276ee9c6" providerId="ADAL" clId="{3577E0D1-C8D9-4BD7-9D32-9A47FC52A520}" dt="2023-04-11T21:28:32.757" v="4590"/>
        <pc:sldMkLst>
          <pc:docMk/>
          <pc:sldMk cId="1773706794" sldId="302"/>
        </pc:sldMkLst>
        <pc:spChg chg="mod">
          <ac:chgData name="Marion Sudvarg" userId="2bb9b31b-5f3c-4f72-8e1f-41eb276ee9c6" providerId="ADAL" clId="{3577E0D1-C8D9-4BD7-9D32-9A47FC52A520}" dt="2023-04-11T21:28:32.757" v="4590"/>
          <ac:spMkLst>
            <pc:docMk/>
            <pc:sldMk cId="1773706794" sldId="302"/>
            <ac:spMk id="5" creationId="{E2665E35-E350-2C23-BEC6-50482E652D14}"/>
          </ac:spMkLst>
        </pc:spChg>
      </pc:sldChg>
      <pc:sldChg chg="modSp mod modShow">
        <pc:chgData name="Marion Sudvarg" userId="2bb9b31b-5f3c-4f72-8e1f-41eb276ee9c6" providerId="ADAL" clId="{3577E0D1-C8D9-4BD7-9D32-9A47FC52A520}" dt="2023-04-11T21:28:32.757" v="4590"/>
        <pc:sldMkLst>
          <pc:docMk/>
          <pc:sldMk cId="4248118297" sldId="303"/>
        </pc:sldMkLst>
        <pc:spChg chg="mod">
          <ac:chgData name="Marion Sudvarg" userId="2bb9b31b-5f3c-4f72-8e1f-41eb276ee9c6" providerId="ADAL" clId="{3577E0D1-C8D9-4BD7-9D32-9A47FC52A520}" dt="2023-04-11T21:28:32.757" v="4590"/>
          <ac:spMkLst>
            <pc:docMk/>
            <pc:sldMk cId="4248118297" sldId="303"/>
            <ac:spMk id="5" creationId="{2921A905-61EE-4B60-2C02-C61C8FF68E13}"/>
          </ac:spMkLst>
        </pc:spChg>
      </pc:sldChg>
      <pc:sldChg chg="modSp mod modShow">
        <pc:chgData name="Marion Sudvarg" userId="2bb9b31b-5f3c-4f72-8e1f-41eb276ee9c6" providerId="ADAL" clId="{3577E0D1-C8D9-4BD7-9D32-9A47FC52A520}" dt="2023-04-11T21:28:32.757" v="4590"/>
        <pc:sldMkLst>
          <pc:docMk/>
          <pc:sldMk cId="2988788919" sldId="304"/>
        </pc:sldMkLst>
        <pc:spChg chg="mod">
          <ac:chgData name="Marion Sudvarg" userId="2bb9b31b-5f3c-4f72-8e1f-41eb276ee9c6" providerId="ADAL" clId="{3577E0D1-C8D9-4BD7-9D32-9A47FC52A520}" dt="2023-04-11T21:28:32.757" v="4590"/>
          <ac:spMkLst>
            <pc:docMk/>
            <pc:sldMk cId="2988788919" sldId="304"/>
            <ac:spMk id="5" creationId="{6F4B7287-5871-51A2-7EDC-D7052DFE8E34}"/>
          </ac:spMkLst>
        </pc:spChg>
      </pc:sldChg>
      <pc:sldChg chg="modSp mod modShow">
        <pc:chgData name="Marion Sudvarg" userId="2bb9b31b-5f3c-4f72-8e1f-41eb276ee9c6" providerId="ADAL" clId="{3577E0D1-C8D9-4BD7-9D32-9A47FC52A520}" dt="2023-04-11T21:28:32.757" v="4590"/>
        <pc:sldMkLst>
          <pc:docMk/>
          <pc:sldMk cId="2380476070" sldId="305"/>
        </pc:sldMkLst>
        <pc:spChg chg="mod">
          <ac:chgData name="Marion Sudvarg" userId="2bb9b31b-5f3c-4f72-8e1f-41eb276ee9c6" providerId="ADAL" clId="{3577E0D1-C8D9-4BD7-9D32-9A47FC52A520}" dt="2023-04-11T21:28:32.757" v="4590"/>
          <ac:spMkLst>
            <pc:docMk/>
            <pc:sldMk cId="2380476070" sldId="305"/>
            <ac:spMk id="5" creationId="{44F03924-A11D-5231-8CD8-88508E12E654}"/>
          </ac:spMkLst>
        </pc:spChg>
      </pc:sldChg>
      <pc:sldChg chg="modSp mod modShow">
        <pc:chgData name="Marion Sudvarg" userId="2bb9b31b-5f3c-4f72-8e1f-41eb276ee9c6" providerId="ADAL" clId="{3577E0D1-C8D9-4BD7-9D32-9A47FC52A520}" dt="2023-04-11T21:28:32.757" v="4590"/>
        <pc:sldMkLst>
          <pc:docMk/>
          <pc:sldMk cId="212695408" sldId="306"/>
        </pc:sldMkLst>
        <pc:spChg chg="mod">
          <ac:chgData name="Marion Sudvarg" userId="2bb9b31b-5f3c-4f72-8e1f-41eb276ee9c6" providerId="ADAL" clId="{3577E0D1-C8D9-4BD7-9D32-9A47FC52A520}" dt="2023-04-11T21:28:32.757" v="4590"/>
          <ac:spMkLst>
            <pc:docMk/>
            <pc:sldMk cId="212695408" sldId="306"/>
            <ac:spMk id="5" creationId="{1715C0E6-1D64-9111-7901-729A5D63C743}"/>
          </ac:spMkLst>
        </pc:spChg>
      </pc:sldChg>
      <pc:sldChg chg="modSp mod modShow">
        <pc:chgData name="Marion Sudvarg" userId="2bb9b31b-5f3c-4f72-8e1f-41eb276ee9c6" providerId="ADAL" clId="{3577E0D1-C8D9-4BD7-9D32-9A47FC52A520}" dt="2023-04-11T21:28:32.757" v="4590"/>
        <pc:sldMkLst>
          <pc:docMk/>
          <pc:sldMk cId="820855546" sldId="307"/>
        </pc:sldMkLst>
        <pc:spChg chg="mod">
          <ac:chgData name="Marion Sudvarg" userId="2bb9b31b-5f3c-4f72-8e1f-41eb276ee9c6" providerId="ADAL" clId="{3577E0D1-C8D9-4BD7-9D32-9A47FC52A520}" dt="2023-04-11T21:28:32.757" v="4590"/>
          <ac:spMkLst>
            <pc:docMk/>
            <pc:sldMk cId="820855546" sldId="307"/>
            <ac:spMk id="5" creationId="{DA8547C2-7AA6-6B3F-62D4-3164917DA77D}"/>
          </ac:spMkLst>
        </pc:spChg>
      </pc:sldChg>
      <pc:sldChg chg="modSp mod modShow">
        <pc:chgData name="Marion Sudvarg" userId="2bb9b31b-5f3c-4f72-8e1f-41eb276ee9c6" providerId="ADAL" clId="{3577E0D1-C8D9-4BD7-9D32-9A47FC52A520}" dt="2023-04-11T21:28:32.757" v="4590"/>
        <pc:sldMkLst>
          <pc:docMk/>
          <pc:sldMk cId="2136720243" sldId="309"/>
        </pc:sldMkLst>
        <pc:spChg chg="mod">
          <ac:chgData name="Marion Sudvarg" userId="2bb9b31b-5f3c-4f72-8e1f-41eb276ee9c6" providerId="ADAL" clId="{3577E0D1-C8D9-4BD7-9D32-9A47FC52A520}" dt="2023-04-11T21:28:32.757" v="4590"/>
          <ac:spMkLst>
            <pc:docMk/>
            <pc:sldMk cId="2136720243" sldId="309"/>
            <ac:spMk id="5" creationId="{8681AF50-9E92-82B9-A626-D0FC8B2A3487}"/>
          </ac:spMkLst>
        </pc:spChg>
      </pc:sldChg>
      <pc:sldChg chg="modSp mod modShow">
        <pc:chgData name="Marion Sudvarg" userId="2bb9b31b-5f3c-4f72-8e1f-41eb276ee9c6" providerId="ADAL" clId="{3577E0D1-C8D9-4BD7-9D32-9A47FC52A520}" dt="2023-04-11T21:28:32.757" v="4590"/>
        <pc:sldMkLst>
          <pc:docMk/>
          <pc:sldMk cId="2017030641" sldId="310"/>
        </pc:sldMkLst>
        <pc:spChg chg="mod">
          <ac:chgData name="Marion Sudvarg" userId="2bb9b31b-5f3c-4f72-8e1f-41eb276ee9c6" providerId="ADAL" clId="{3577E0D1-C8D9-4BD7-9D32-9A47FC52A520}" dt="2023-04-11T21:28:32.757" v="4590"/>
          <ac:spMkLst>
            <pc:docMk/>
            <pc:sldMk cId="2017030641" sldId="310"/>
            <ac:spMk id="5" creationId="{941A0990-8EFD-64AD-429C-855EAB47FA68}"/>
          </ac:spMkLst>
        </pc:spChg>
      </pc:sldChg>
      <pc:sldChg chg="modSp mod modShow">
        <pc:chgData name="Marion Sudvarg" userId="2bb9b31b-5f3c-4f72-8e1f-41eb276ee9c6" providerId="ADAL" clId="{3577E0D1-C8D9-4BD7-9D32-9A47FC52A520}" dt="2023-04-11T21:28:32.757" v="4590"/>
        <pc:sldMkLst>
          <pc:docMk/>
          <pc:sldMk cId="855974500" sldId="311"/>
        </pc:sldMkLst>
        <pc:spChg chg="mod">
          <ac:chgData name="Marion Sudvarg" userId="2bb9b31b-5f3c-4f72-8e1f-41eb276ee9c6" providerId="ADAL" clId="{3577E0D1-C8D9-4BD7-9D32-9A47FC52A520}" dt="2023-04-11T21:28:32.757" v="4590"/>
          <ac:spMkLst>
            <pc:docMk/>
            <pc:sldMk cId="855974500" sldId="311"/>
            <ac:spMk id="5" creationId="{74DE046D-DF8B-D523-021E-03D13DDBAC71}"/>
          </ac:spMkLst>
        </pc:spChg>
      </pc:sldChg>
      <pc:sldChg chg="modSp mod modShow">
        <pc:chgData name="Marion Sudvarg" userId="2bb9b31b-5f3c-4f72-8e1f-41eb276ee9c6" providerId="ADAL" clId="{3577E0D1-C8D9-4BD7-9D32-9A47FC52A520}" dt="2023-04-11T21:28:32.757" v="4590"/>
        <pc:sldMkLst>
          <pc:docMk/>
          <pc:sldMk cId="2272055414" sldId="312"/>
        </pc:sldMkLst>
        <pc:spChg chg="mod">
          <ac:chgData name="Marion Sudvarg" userId="2bb9b31b-5f3c-4f72-8e1f-41eb276ee9c6" providerId="ADAL" clId="{3577E0D1-C8D9-4BD7-9D32-9A47FC52A520}" dt="2023-04-11T21:28:32.757" v="4590"/>
          <ac:spMkLst>
            <pc:docMk/>
            <pc:sldMk cId="2272055414" sldId="312"/>
            <ac:spMk id="5" creationId="{74DE046D-DF8B-D523-021E-03D13DDBAC71}"/>
          </ac:spMkLst>
        </pc:spChg>
      </pc:sldChg>
      <pc:sldChg chg="modSp mod modShow">
        <pc:chgData name="Marion Sudvarg" userId="2bb9b31b-5f3c-4f72-8e1f-41eb276ee9c6" providerId="ADAL" clId="{3577E0D1-C8D9-4BD7-9D32-9A47FC52A520}" dt="2023-04-11T21:28:32.757" v="4590"/>
        <pc:sldMkLst>
          <pc:docMk/>
          <pc:sldMk cId="625180125" sldId="313"/>
        </pc:sldMkLst>
        <pc:spChg chg="mod">
          <ac:chgData name="Marion Sudvarg" userId="2bb9b31b-5f3c-4f72-8e1f-41eb276ee9c6" providerId="ADAL" clId="{3577E0D1-C8D9-4BD7-9D32-9A47FC52A520}" dt="2023-04-11T21:28:32.757" v="4590"/>
          <ac:spMkLst>
            <pc:docMk/>
            <pc:sldMk cId="625180125" sldId="313"/>
            <ac:spMk id="5" creationId="{74DE046D-DF8B-D523-021E-03D13DDBAC71}"/>
          </ac:spMkLst>
        </pc:spChg>
      </pc:sldChg>
      <pc:sldChg chg="add">
        <pc:chgData name="Marion Sudvarg" userId="2bb9b31b-5f3c-4f72-8e1f-41eb276ee9c6" providerId="ADAL" clId="{3577E0D1-C8D9-4BD7-9D32-9A47FC52A520}" dt="2023-04-07T20:37:43.745" v="0"/>
        <pc:sldMkLst>
          <pc:docMk/>
          <pc:sldMk cId="2212165389" sldId="314"/>
        </pc:sldMkLst>
      </pc:sldChg>
      <pc:sldChg chg="modSp add mod ord">
        <pc:chgData name="Marion Sudvarg" userId="2bb9b31b-5f3c-4f72-8e1f-41eb276ee9c6" providerId="ADAL" clId="{3577E0D1-C8D9-4BD7-9D32-9A47FC52A520}" dt="2023-04-11T21:28:32.757" v="4590"/>
        <pc:sldMkLst>
          <pc:docMk/>
          <pc:sldMk cId="23767928" sldId="315"/>
        </pc:sldMkLst>
        <pc:spChg chg="mod">
          <ac:chgData name="Marion Sudvarg" userId="2bb9b31b-5f3c-4f72-8e1f-41eb276ee9c6" providerId="ADAL" clId="{3577E0D1-C8D9-4BD7-9D32-9A47FC52A520}" dt="2023-04-11T21:28:32.757" v="4590"/>
          <ac:spMkLst>
            <pc:docMk/>
            <pc:sldMk cId="23767928" sldId="315"/>
            <ac:spMk id="5" creationId="{DDCEA57E-F067-16F4-9708-57AE036A2CB9}"/>
          </ac:spMkLst>
        </pc:spChg>
        <pc:spChg chg="mod">
          <ac:chgData name="Marion Sudvarg" userId="2bb9b31b-5f3c-4f72-8e1f-41eb276ee9c6" providerId="ADAL" clId="{3577E0D1-C8D9-4BD7-9D32-9A47FC52A520}" dt="2023-04-07T20:48:26.437" v="69" actId="20577"/>
          <ac:spMkLst>
            <pc:docMk/>
            <pc:sldMk cId="23767928" sldId="315"/>
            <ac:spMk id="6" creationId="{26048D2F-E10F-963B-A9CC-05133F80C43E}"/>
          </ac:spMkLst>
        </pc:spChg>
        <pc:spChg chg="mod">
          <ac:chgData name="Marion Sudvarg" userId="2bb9b31b-5f3c-4f72-8e1f-41eb276ee9c6" providerId="ADAL" clId="{3577E0D1-C8D9-4BD7-9D32-9A47FC52A520}" dt="2023-04-08T21:17:00.511" v="673" actId="1076"/>
          <ac:spMkLst>
            <pc:docMk/>
            <pc:sldMk cId="23767928" sldId="315"/>
            <ac:spMk id="61" creationId="{8BDE9D94-4D65-3EEC-506C-9C89517F5112}"/>
          </ac:spMkLst>
        </pc:spChg>
      </pc:sldChg>
      <pc:sldChg chg="modSp new mod">
        <pc:chgData name="Marion Sudvarg" userId="2bb9b31b-5f3c-4f72-8e1f-41eb276ee9c6" providerId="ADAL" clId="{3577E0D1-C8D9-4BD7-9D32-9A47FC52A520}" dt="2023-04-07T20:52:00.120" v="248" actId="20577"/>
        <pc:sldMkLst>
          <pc:docMk/>
          <pc:sldMk cId="2079370230" sldId="316"/>
        </pc:sldMkLst>
        <pc:spChg chg="mod">
          <ac:chgData name="Marion Sudvarg" userId="2bb9b31b-5f3c-4f72-8e1f-41eb276ee9c6" providerId="ADAL" clId="{3577E0D1-C8D9-4BD7-9D32-9A47FC52A520}" dt="2023-04-07T20:51:22.820" v="93" actId="20577"/>
          <ac:spMkLst>
            <pc:docMk/>
            <pc:sldMk cId="2079370230" sldId="316"/>
            <ac:spMk id="2" creationId="{45E531E5-3E93-5AF9-9083-1682C4FC3B88}"/>
          </ac:spMkLst>
        </pc:spChg>
        <pc:spChg chg="mod">
          <ac:chgData name="Marion Sudvarg" userId="2bb9b31b-5f3c-4f72-8e1f-41eb276ee9c6" providerId="ADAL" clId="{3577E0D1-C8D9-4BD7-9D32-9A47FC52A520}" dt="2023-04-07T20:52:00.120" v="248" actId="20577"/>
          <ac:spMkLst>
            <pc:docMk/>
            <pc:sldMk cId="2079370230" sldId="316"/>
            <ac:spMk id="3" creationId="{7135D0E3-1306-AD95-EC1F-A015B7129143}"/>
          </ac:spMkLst>
        </pc:spChg>
      </pc:sldChg>
      <pc:sldChg chg="addSp modSp new mod">
        <pc:chgData name="Marion Sudvarg" userId="2bb9b31b-5f3c-4f72-8e1f-41eb276ee9c6" providerId="ADAL" clId="{3577E0D1-C8D9-4BD7-9D32-9A47FC52A520}" dt="2023-04-11T21:28:32.757" v="4590"/>
        <pc:sldMkLst>
          <pc:docMk/>
          <pc:sldMk cId="926230067" sldId="317"/>
        </pc:sldMkLst>
        <pc:spChg chg="mod">
          <ac:chgData name="Marion Sudvarg" userId="2bb9b31b-5f3c-4f72-8e1f-41eb276ee9c6" providerId="ADAL" clId="{3577E0D1-C8D9-4BD7-9D32-9A47FC52A520}" dt="2023-04-07T20:52:49.462" v="268" actId="20577"/>
          <ac:spMkLst>
            <pc:docMk/>
            <pc:sldMk cId="926230067" sldId="317"/>
            <ac:spMk id="2" creationId="{183F2267-373A-3BDF-FB2E-7A971436E72F}"/>
          </ac:spMkLst>
        </pc:spChg>
        <pc:spChg chg="mod">
          <ac:chgData name="Marion Sudvarg" userId="2bb9b31b-5f3c-4f72-8e1f-41eb276ee9c6" providerId="ADAL" clId="{3577E0D1-C8D9-4BD7-9D32-9A47FC52A520}" dt="2023-04-07T20:53:52.740" v="385" actId="122"/>
          <ac:spMkLst>
            <pc:docMk/>
            <pc:sldMk cId="926230067" sldId="317"/>
            <ac:spMk id="3" creationId="{E282A276-CB1F-F130-240A-B18A9488E3BD}"/>
          </ac:spMkLst>
        </pc:spChg>
        <pc:spChg chg="mod">
          <ac:chgData name="Marion Sudvarg" userId="2bb9b31b-5f3c-4f72-8e1f-41eb276ee9c6" providerId="ADAL" clId="{3577E0D1-C8D9-4BD7-9D32-9A47FC52A520}" dt="2023-04-11T21:28:32.757" v="4590"/>
          <ac:spMkLst>
            <pc:docMk/>
            <pc:sldMk cId="926230067" sldId="317"/>
            <ac:spMk id="5" creationId="{E0D44695-B585-6EB0-476C-A9449C37DFED}"/>
          </ac:spMkLst>
        </pc:spChg>
        <pc:spChg chg="add mod">
          <ac:chgData name="Marion Sudvarg" userId="2bb9b31b-5f3c-4f72-8e1f-41eb276ee9c6" providerId="ADAL" clId="{3577E0D1-C8D9-4BD7-9D32-9A47FC52A520}" dt="2023-04-07T20:55:45.162" v="436" actId="1076"/>
          <ac:spMkLst>
            <pc:docMk/>
            <pc:sldMk cId="926230067" sldId="317"/>
            <ac:spMk id="6" creationId="{ACE37126-8663-87AC-3924-DCBAE3859502}"/>
          </ac:spMkLst>
        </pc:spChg>
        <pc:spChg chg="add mod">
          <ac:chgData name="Marion Sudvarg" userId="2bb9b31b-5f3c-4f72-8e1f-41eb276ee9c6" providerId="ADAL" clId="{3577E0D1-C8D9-4BD7-9D32-9A47FC52A520}" dt="2023-04-07T20:55:46.318" v="437" actId="1076"/>
          <ac:spMkLst>
            <pc:docMk/>
            <pc:sldMk cId="926230067" sldId="317"/>
            <ac:spMk id="7" creationId="{6D77EA29-AA87-65E5-9958-B0A8E37BAAA5}"/>
          </ac:spMkLst>
        </pc:spChg>
        <pc:spChg chg="add mod">
          <ac:chgData name="Marion Sudvarg" userId="2bb9b31b-5f3c-4f72-8e1f-41eb276ee9c6" providerId="ADAL" clId="{3577E0D1-C8D9-4BD7-9D32-9A47FC52A520}" dt="2023-04-07T20:55:47.221" v="438" actId="1076"/>
          <ac:spMkLst>
            <pc:docMk/>
            <pc:sldMk cId="926230067" sldId="317"/>
            <ac:spMk id="8" creationId="{C19442F1-62C0-20B5-4822-A53AE667009B}"/>
          </ac:spMkLst>
        </pc:spChg>
        <pc:spChg chg="add mod">
          <ac:chgData name="Marion Sudvarg" userId="2bb9b31b-5f3c-4f72-8e1f-41eb276ee9c6" providerId="ADAL" clId="{3577E0D1-C8D9-4BD7-9D32-9A47FC52A520}" dt="2023-04-07T20:56:10.837" v="534" actId="20577"/>
          <ac:spMkLst>
            <pc:docMk/>
            <pc:sldMk cId="926230067" sldId="317"/>
            <ac:spMk id="9" creationId="{63184906-586F-E80D-0FE3-640CDD21328F}"/>
          </ac:spMkLst>
        </pc:spChg>
        <pc:spChg chg="mod">
          <ac:chgData name="Marion Sudvarg" userId="2bb9b31b-5f3c-4f72-8e1f-41eb276ee9c6" providerId="ADAL" clId="{3577E0D1-C8D9-4BD7-9D32-9A47FC52A520}" dt="2023-04-08T21:16:15.327" v="672" actId="1035"/>
          <ac:spMkLst>
            <pc:docMk/>
            <pc:sldMk cId="926230067" sldId="317"/>
            <ac:spMk id="27" creationId="{63E54CC2-78FD-66AE-C691-3689283D7FC7}"/>
          </ac:spMkLst>
        </pc:spChg>
        <pc:grpChg chg="mod">
          <ac:chgData name="Marion Sudvarg" userId="2bb9b31b-5f3c-4f72-8e1f-41eb276ee9c6" providerId="ADAL" clId="{3577E0D1-C8D9-4BD7-9D32-9A47FC52A520}" dt="2023-04-08T21:15:50.879" v="668" actId="1035"/>
          <ac:grpSpMkLst>
            <pc:docMk/>
            <pc:sldMk cId="926230067" sldId="317"/>
            <ac:grpSpMk id="32" creationId="{E65B2E7F-9E08-AB09-17F9-681154CA9198}"/>
          </ac:grpSpMkLst>
        </pc:grpChg>
        <pc:grpChg chg="mod">
          <ac:chgData name="Marion Sudvarg" userId="2bb9b31b-5f3c-4f72-8e1f-41eb276ee9c6" providerId="ADAL" clId="{3577E0D1-C8D9-4BD7-9D32-9A47FC52A520}" dt="2023-04-08T21:16:15.327" v="672" actId="1035"/>
          <ac:grpSpMkLst>
            <pc:docMk/>
            <pc:sldMk cId="926230067" sldId="317"/>
            <ac:grpSpMk id="34" creationId="{4811B99F-D98A-8546-15AA-B6A995B45AA9}"/>
          </ac:grpSpMkLst>
        </pc:grpChg>
        <pc:grpChg chg="mod">
          <ac:chgData name="Marion Sudvarg" userId="2bb9b31b-5f3c-4f72-8e1f-41eb276ee9c6" providerId="ADAL" clId="{3577E0D1-C8D9-4BD7-9D32-9A47FC52A520}" dt="2023-04-08T21:16:09.215" v="670" actId="1036"/>
          <ac:grpSpMkLst>
            <pc:docMk/>
            <pc:sldMk cId="926230067" sldId="317"/>
            <ac:grpSpMk id="35" creationId="{D3EA366E-84A3-3B51-A0CA-A83129AFE268}"/>
          </ac:grpSpMkLst>
        </pc:grpChg>
        <pc:picChg chg="mod">
          <ac:chgData name="Marion Sudvarg" userId="2bb9b31b-5f3c-4f72-8e1f-41eb276ee9c6" providerId="ADAL" clId="{3577E0D1-C8D9-4BD7-9D32-9A47FC52A520}" dt="2023-04-08T21:16:15.327" v="672" actId="1035"/>
          <ac:picMkLst>
            <pc:docMk/>
            <pc:sldMk cId="926230067" sldId="317"/>
            <ac:picMk id="22" creationId="{16FA3168-52D3-1125-113A-59EDC8E5D39A}"/>
          </ac:picMkLst>
        </pc:picChg>
      </pc:sldChg>
      <pc:sldChg chg="modSp mod modShow">
        <pc:chgData name="Marion Sudvarg" userId="2bb9b31b-5f3c-4f72-8e1f-41eb276ee9c6" providerId="ADAL" clId="{3577E0D1-C8D9-4BD7-9D32-9A47FC52A520}" dt="2023-04-11T21:28:32.757" v="4590"/>
        <pc:sldMkLst>
          <pc:docMk/>
          <pc:sldMk cId="627183847" sldId="318"/>
        </pc:sldMkLst>
        <pc:spChg chg="mod">
          <ac:chgData name="Marion Sudvarg" userId="2bb9b31b-5f3c-4f72-8e1f-41eb276ee9c6" providerId="ADAL" clId="{3577E0D1-C8D9-4BD7-9D32-9A47FC52A520}" dt="2023-04-11T21:28:32.757" v="4590"/>
          <ac:spMkLst>
            <pc:docMk/>
            <pc:sldMk cId="627183847" sldId="318"/>
            <ac:spMk id="5" creationId="{FCCACAA6-3BB2-DFAC-3053-0BA06BD26C9E}"/>
          </ac:spMkLst>
        </pc:spChg>
      </pc:sldChg>
      <pc:sldChg chg="modSp">
        <pc:chgData name="Marion Sudvarg" userId="2bb9b31b-5f3c-4f72-8e1f-41eb276ee9c6" providerId="ADAL" clId="{3577E0D1-C8D9-4BD7-9D32-9A47FC52A520}" dt="2023-04-11T21:28:32.757" v="4590"/>
        <pc:sldMkLst>
          <pc:docMk/>
          <pc:sldMk cId="236592399" sldId="319"/>
        </pc:sldMkLst>
        <pc:spChg chg="mod">
          <ac:chgData name="Marion Sudvarg" userId="2bb9b31b-5f3c-4f72-8e1f-41eb276ee9c6" providerId="ADAL" clId="{3577E0D1-C8D9-4BD7-9D32-9A47FC52A520}" dt="2023-04-11T21:28:32.757" v="4590"/>
          <ac:spMkLst>
            <pc:docMk/>
            <pc:sldMk cId="236592399" sldId="319"/>
            <ac:spMk id="5" creationId="{D0259F15-A7BC-BF66-9A17-1E0043A7C8CC}"/>
          </ac:spMkLst>
        </pc:spChg>
      </pc:sldChg>
      <pc:sldChg chg="addSp modSp mod modAnim">
        <pc:chgData name="Marion Sudvarg" userId="2bb9b31b-5f3c-4f72-8e1f-41eb276ee9c6" providerId="ADAL" clId="{3577E0D1-C8D9-4BD7-9D32-9A47FC52A520}" dt="2023-04-11T21:28:32.757" v="4590"/>
        <pc:sldMkLst>
          <pc:docMk/>
          <pc:sldMk cId="3535077387" sldId="322"/>
        </pc:sldMkLst>
        <pc:spChg chg="mod">
          <ac:chgData name="Marion Sudvarg" userId="2bb9b31b-5f3c-4f72-8e1f-41eb276ee9c6" providerId="ADAL" clId="{3577E0D1-C8D9-4BD7-9D32-9A47FC52A520}" dt="2023-04-11T21:28:32.757" v="4590"/>
          <ac:spMkLst>
            <pc:docMk/>
            <pc:sldMk cId="3535077387" sldId="322"/>
            <ac:spMk id="5" creationId="{0BD62D2A-3632-252D-05E9-921299D661D7}"/>
          </ac:spMkLst>
        </pc:spChg>
        <pc:spChg chg="add mod">
          <ac:chgData name="Marion Sudvarg" userId="2bb9b31b-5f3c-4f72-8e1f-41eb276ee9c6" providerId="ADAL" clId="{3577E0D1-C8D9-4BD7-9D32-9A47FC52A520}" dt="2023-04-08T21:15:29.161" v="665" actId="1076"/>
          <ac:spMkLst>
            <pc:docMk/>
            <pc:sldMk cId="3535077387" sldId="322"/>
            <ac:spMk id="6" creationId="{17D555BF-E95A-14CE-6DB6-5321EA25DE5E}"/>
          </ac:spMkLst>
        </pc:spChg>
        <pc:spChg chg="mod">
          <ac:chgData name="Marion Sudvarg" userId="2bb9b31b-5f3c-4f72-8e1f-41eb276ee9c6" providerId="ADAL" clId="{3577E0D1-C8D9-4BD7-9D32-9A47FC52A520}" dt="2023-04-08T21:15:26.489" v="664" actId="1076"/>
          <ac:spMkLst>
            <pc:docMk/>
            <pc:sldMk cId="3535077387" sldId="322"/>
            <ac:spMk id="11" creationId="{B89B042F-CB51-F8B6-30FD-40627FF3F24C}"/>
          </ac:spMkLst>
        </pc:spChg>
      </pc:sldChg>
      <pc:sldChg chg="modSp mod">
        <pc:chgData name="Marion Sudvarg" userId="2bb9b31b-5f3c-4f72-8e1f-41eb276ee9c6" providerId="ADAL" clId="{3577E0D1-C8D9-4BD7-9D32-9A47FC52A520}" dt="2023-04-08T21:13:31.600" v="647" actId="20577"/>
        <pc:sldMkLst>
          <pc:docMk/>
          <pc:sldMk cId="394962404" sldId="331"/>
        </pc:sldMkLst>
        <pc:spChg chg="mod">
          <ac:chgData name="Marion Sudvarg" userId="2bb9b31b-5f3c-4f72-8e1f-41eb276ee9c6" providerId="ADAL" clId="{3577E0D1-C8D9-4BD7-9D32-9A47FC52A520}" dt="2023-04-08T21:13:31.600" v="647" actId="20577"/>
          <ac:spMkLst>
            <pc:docMk/>
            <pc:sldMk cId="394962404" sldId="331"/>
            <ac:spMk id="3" creationId="{0EA2794E-7507-B9B1-2598-FD76B41DDD73}"/>
          </ac:spMkLst>
        </pc:spChg>
      </pc:sldChg>
      <pc:sldChg chg="modSp">
        <pc:chgData name="Marion Sudvarg" userId="2bb9b31b-5f3c-4f72-8e1f-41eb276ee9c6" providerId="ADAL" clId="{3577E0D1-C8D9-4BD7-9D32-9A47FC52A520}" dt="2023-04-11T21:28:32.757" v="4590"/>
        <pc:sldMkLst>
          <pc:docMk/>
          <pc:sldMk cId="1943103857" sldId="331"/>
        </pc:sldMkLst>
        <pc:spChg chg="mod">
          <ac:chgData name="Marion Sudvarg" userId="2bb9b31b-5f3c-4f72-8e1f-41eb276ee9c6" providerId="ADAL" clId="{3577E0D1-C8D9-4BD7-9D32-9A47FC52A520}" dt="2023-04-11T21:28:32.757" v="4590"/>
          <ac:spMkLst>
            <pc:docMk/>
            <pc:sldMk cId="1943103857" sldId="331"/>
            <ac:spMk id="5" creationId="{122E3E87-3E61-FFDB-7F35-478CC14FBC08}"/>
          </ac:spMkLst>
        </pc:spChg>
      </pc:sldChg>
      <pc:sldChg chg="modSp new mod">
        <pc:chgData name="Marion Sudvarg" userId="2bb9b31b-5f3c-4f72-8e1f-41eb276ee9c6" providerId="ADAL" clId="{3577E0D1-C8D9-4BD7-9D32-9A47FC52A520}" dt="2023-04-08T21:48:55.242" v="751" actId="20577"/>
        <pc:sldMkLst>
          <pc:docMk/>
          <pc:sldMk cId="2822028054" sldId="332"/>
        </pc:sldMkLst>
        <pc:spChg chg="mod">
          <ac:chgData name="Marion Sudvarg" userId="2bb9b31b-5f3c-4f72-8e1f-41eb276ee9c6" providerId="ADAL" clId="{3577E0D1-C8D9-4BD7-9D32-9A47FC52A520}" dt="2023-04-08T21:48:55.242" v="751" actId="20577"/>
          <ac:spMkLst>
            <pc:docMk/>
            <pc:sldMk cId="2822028054" sldId="332"/>
            <ac:spMk id="2" creationId="{2AC16C69-1585-D2C1-92F4-73C0BABFD215}"/>
          </ac:spMkLst>
        </pc:spChg>
        <pc:spChg chg="mod">
          <ac:chgData name="Marion Sudvarg" userId="2bb9b31b-5f3c-4f72-8e1f-41eb276ee9c6" providerId="ADAL" clId="{3577E0D1-C8D9-4BD7-9D32-9A47FC52A520}" dt="2023-04-08T21:43:50.960" v="720" actId="20577"/>
          <ac:spMkLst>
            <pc:docMk/>
            <pc:sldMk cId="2822028054" sldId="332"/>
            <ac:spMk id="3" creationId="{852435C0-FF6B-712B-7D88-CEC148F597B4}"/>
          </ac:spMkLst>
        </pc:spChg>
      </pc:sldChg>
      <pc:sldChg chg="modSp new mod">
        <pc:chgData name="Marion Sudvarg" userId="2bb9b31b-5f3c-4f72-8e1f-41eb276ee9c6" providerId="ADAL" clId="{3577E0D1-C8D9-4BD7-9D32-9A47FC52A520}" dt="2023-04-11T01:24:42.029" v="3019" actId="20577"/>
        <pc:sldMkLst>
          <pc:docMk/>
          <pc:sldMk cId="2924992361" sldId="333"/>
        </pc:sldMkLst>
        <pc:spChg chg="mod">
          <ac:chgData name="Marion Sudvarg" userId="2bb9b31b-5f3c-4f72-8e1f-41eb276ee9c6" providerId="ADAL" clId="{3577E0D1-C8D9-4BD7-9D32-9A47FC52A520}" dt="2023-04-11T01:24:42.029" v="3019" actId="20577"/>
          <ac:spMkLst>
            <pc:docMk/>
            <pc:sldMk cId="2924992361" sldId="333"/>
            <ac:spMk id="2" creationId="{BE3F9E62-BE54-E142-5485-ABD30B0C9507}"/>
          </ac:spMkLst>
        </pc:spChg>
      </pc:sldChg>
      <pc:sldChg chg="modSp mod">
        <pc:chgData name="Marion Sudvarg" userId="2bb9b31b-5f3c-4f72-8e1f-41eb276ee9c6" providerId="ADAL" clId="{3577E0D1-C8D9-4BD7-9D32-9A47FC52A520}" dt="2023-04-11T01:24:31.869" v="2983" actId="20577"/>
        <pc:sldMkLst>
          <pc:docMk/>
          <pc:sldMk cId="460016686" sldId="334"/>
        </pc:sldMkLst>
        <pc:spChg chg="mod">
          <ac:chgData name="Marion Sudvarg" userId="2bb9b31b-5f3c-4f72-8e1f-41eb276ee9c6" providerId="ADAL" clId="{3577E0D1-C8D9-4BD7-9D32-9A47FC52A520}" dt="2023-04-11T01:24:31.869" v="2983" actId="20577"/>
          <ac:spMkLst>
            <pc:docMk/>
            <pc:sldMk cId="460016686" sldId="334"/>
            <ac:spMk id="2" creationId="{9E13BD58-2E1D-87D5-E24E-DEC1017B618E}"/>
          </ac:spMkLst>
        </pc:spChg>
      </pc:sldChg>
      <pc:sldChg chg="modSp modAnim">
        <pc:chgData name="Marion Sudvarg" userId="2bb9b31b-5f3c-4f72-8e1f-41eb276ee9c6" providerId="ADAL" clId="{3577E0D1-C8D9-4BD7-9D32-9A47FC52A520}" dt="2023-04-11T21:28:32.757" v="4590"/>
        <pc:sldMkLst>
          <pc:docMk/>
          <pc:sldMk cId="821737905" sldId="335"/>
        </pc:sldMkLst>
        <pc:spChg chg="mod">
          <ac:chgData name="Marion Sudvarg" userId="2bb9b31b-5f3c-4f72-8e1f-41eb276ee9c6" providerId="ADAL" clId="{3577E0D1-C8D9-4BD7-9D32-9A47FC52A520}" dt="2023-04-11T19:33:12.678" v="4107" actId="20577"/>
          <ac:spMkLst>
            <pc:docMk/>
            <pc:sldMk cId="821737905" sldId="335"/>
            <ac:spMk id="2" creationId="{5022842C-74D8-9FCD-B06B-65AFE7D8D094}"/>
          </ac:spMkLst>
        </pc:spChg>
        <pc:spChg chg="mod">
          <ac:chgData name="Marion Sudvarg" userId="2bb9b31b-5f3c-4f72-8e1f-41eb276ee9c6" providerId="ADAL" clId="{3577E0D1-C8D9-4BD7-9D32-9A47FC52A520}" dt="2023-04-11T21:28:32.757" v="4590"/>
          <ac:spMkLst>
            <pc:docMk/>
            <pc:sldMk cId="821737905" sldId="335"/>
            <ac:spMk id="4" creationId="{7F47353E-0FB2-3CD9-3E79-0E65F5D3B57D}"/>
          </ac:spMkLst>
        </pc:spChg>
      </pc:sldChg>
      <pc:sldChg chg="modSp mod">
        <pc:chgData name="Marion Sudvarg" userId="2bb9b31b-5f3c-4f72-8e1f-41eb276ee9c6" providerId="ADAL" clId="{3577E0D1-C8D9-4BD7-9D32-9A47FC52A520}" dt="2023-04-11T21:28:32.757" v="4590"/>
        <pc:sldMkLst>
          <pc:docMk/>
          <pc:sldMk cId="1608682036" sldId="337"/>
        </pc:sldMkLst>
        <pc:spChg chg="mod">
          <ac:chgData name="Marion Sudvarg" userId="2bb9b31b-5f3c-4f72-8e1f-41eb276ee9c6" providerId="ADAL" clId="{3577E0D1-C8D9-4BD7-9D32-9A47FC52A520}" dt="2023-04-11T21:28:32.757" v="4590"/>
          <ac:spMkLst>
            <pc:docMk/>
            <pc:sldMk cId="1608682036" sldId="337"/>
            <ac:spMk id="4" creationId="{6E34404A-2019-DC8E-EB66-977A7A6A1DEA}"/>
          </ac:spMkLst>
        </pc:spChg>
        <pc:spChg chg="mod">
          <ac:chgData name="Marion Sudvarg" userId="2bb9b31b-5f3c-4f72-8e1f-41eb276ee9c6" providerId="ADAL" clId="{3577E0D1-C8D9-4BD7-9D32-9A47FC52A520}" dt="2023-04-11T19:35:28.234" v="4159" actId="14100"/>
          <ac:spMkLst>
            <pc:docMk/>
            <pc:sldMk cId="1608682036" sldId="337"/>
            <ac:spMk id="41" creationId="{5F3DC870-2DBA-7F10-B0FD-9C5D2AA30E39}"/>
          </ac:spMkLst>
        </pc:spChg>
      </pc:sldChg>
      <pc:sldChg chg="modSp">
        <pc:chgData name="Marion Sudvarg" userId="2bb9b31b-5f3c-4f72-8e1f-41eb276ee9c6" providerId="ADAL" clId="{3577E0D1-C8D9-4BD7-9D32-9A47FC52A520}" dt="2023-04-11T21:28:32.757" v="4590"/>
        <pc:sldMkLst>
          <pc:docMk/>
          <pc:sldMk cId="1459348708" sldId="338"/>
        </pc:sldMkLst>
        <pc:spChg chg="mod">
          <ac:chgData name="Marion Sudvarg" userId="2bb9b31b-5f3c-4f72-8e1f-41eb276ee9c6" providerId="ADAL" clId="{3577E0D1-C8D9-4BD7-9D32-9A47FC52A520}" dt="2023-04-11T21:28:32.757" v="4590"/>
          <ac:spMkLst>
            <pc:docMk/>
            <pc:sldMk cId="1459348708" sldId="338"/>
            <ac:spMk id="4" creationId="{E518F8EA-E6C5-82D7-4C60-E7471DE81189}"/>
          </ac:spMkLst>
        </pc:spChg>
      </pc:sldChg>
      <pc:sldChg chg="modSp">
        <pc:chgData name="Marion Sudvarg" userId="2bb9b31b-5f3c-4f72-8e1f-41eb276ee9c6" providerId="ADAL" clId="{3577E0D1-C8D9-4BD7-9D32-9A47FC52A520}" dt="2023-04-11T21:28:32.757" v="4590"/>
        <pc:sldMkLst>
          <pc:docMk/>
          <pc:sldMk cId="1578521197" sldId="340"/>
        </pc:sldMkLst>
        <pc:spChg chg="mod">
          <ac:chgData name="Marion Sudvarg" userId="2bb9b31b-5f3c-4f72-8e1f-41eb276ee9c6" providerId="ADAL" clId="{3577E0D1-C8D9-4BD7-9D32-9A47FC52A520}" dt="2023-04-11T21:28:32.757" v="4590"/>
          <ac:spMkLst>
            <pc:docMk/>
            <pc:sldMk cId="1578521197" sldId="340"/>
            <ac:spMk id="4" creationId="{E518F8EA-E6C5-82D7-4C60-E7471DE81189}"/>
          </ac:spMkLst>
        </pc:spChg>
      </pc:sldChg>
      <pc:sldChg chg="modSp">
        <pc:chgData name="Marion Sudvarg" userId="2bb9b31b-5f3c-4f72-8e1f-41eb276ee9c6" providerId="ADAL" clId="{3577E0D1-C8D9-4BD7-9D32-9A47FC52A520}" dt="2023-04-11T21:28:32.757" v="4590"/>
        <pc:sldMkLst>
          <pc:docMk/>
          <pc:sldMk cId="577913106" sldId="345"/>
        </pc:sldMkLst>
        <pc:spChg chg="mod">
          <ac:chgData name="Marion Sudvarg" userId="2bb9b31b-5f3c-4f72-8e1f-41eb276ee9c6" providerId="ADAL" clId="{3577E0D1-C8D9-4BD7-9D32-9A47FC52A520}" dt="2023-04-11T21:28:32.757" v="4590"/>
          <ac:spMkLst>
            <pc:docMk/>
            <pc:sldMk cId="577913106" sldId="345"/>
            <ac:spMk id="5" creationId="{1482A25B-5AA5-06FE-FB70-133886528BE4}"/>
          </ac:spMkLst>
        </pc:spChg>
      </pc:sldChg>
      <pc:sldChg chg="modSp modAnim">
        <pc:chgData name="Marion Sudvarg" userId="2bb9b31b-5f3c-4f72-8e1f-41eb276ee9c6" providerId="ADAL" clId="{3577E0D1-C8D9-4BD7-9D32-9A47FC52A520}" dt="2023-04-11T21:28:32.757" v="4590"/>
        <pc:sldMkLst>
          <pc:docMk/>
          <pc:sldMk cId="618633499" sldId="346"/>
        </pc:sldMkLst>
        <pc:spChg chg="mod">
          <ac:chgData name="Marion Sudvarg" userId="2bb9b31b-5f3c-4f72-8e1f-41eb276ee9c6" providerId="ADAL" clId="{3577E0D1-C8D9-4BD7-9D32-9A47FC52A520}" dt="2023-04-11T19:33:23.262" v="4108" actId="313"/>
          <ac:spMkLst>
            <pc:docMk/>
            <pc:sldMk cId="618633499" sldId="346"/>
            <ac:spMk id="2" creationId="{5022842C-74D8-9FCD-B06B-65AFE7D8D094}"/>
          </ac:spMkLst>
        </pc:spChg>
        <pc:spChg chg="mod">
          <ac:chgData name="Marion Sudvarg" userId="2bb9b31b-5f3c-4f72-8e1f-41eb276ee9c6" providerId="ADAL" clId="{3577E0D1-C8D9-4BD7-9D32-9A47FC52A520}" dt="2023-04-11T21:28:32.757" v="4590"/>
          <ac:spMkLst>
            <pc:docMk/>
            <pc:sldMk cId="618633499" sldId="346"/>
            <ac:spMk id="4" creationId="{7F47353E-0FB2-3CD9-3E79-0E65F5D3B57D}"/>
          </ac:spMkLst>
        </pc:spChg>
      </pc:sldChg>
      <pc:sldChg chg="addSp delSp modSp mod addAnim delAnim modAnim">
        <pc:chgData name="Marion Sudvarg" userId="2bb9b31b-5f3c-4f72-8e1f-41eb276ee9c6" providerId="ADAL" clId="{3577E0D1-C8D9-4BD7-9D32-9A47FC52A520}" dt="2023-04-11T21:28:32.757" v="4590"/>
        <pc:sldMkLst>
          <pc:docMk/>
          <pc:sldMk cId="2799870228" sldId="347"/>
        </pc:sldMkLst>
        <pc:spChg chg="add del mod">
          <ac:chgData name="Marion Sudvarg" userId="2bb9b31b-5f3c-4f72-8e1f-41eb276ee9c6" providerId="ADAL" clId="{3577E0D1-C8D9-4BD7-9D32-9A47FC52A520}" dt="2023-04-10T22:35:00.839" v="947" actId="478"/>
          <ac:spMkLst>
            <pc:docMk/>
            <pc:sldMk cId="2799870228" sldId="347"/>
            <ac:spMk id="2" creationId="{5C0A9391-7219-FF17-F3CD-85FA86AB34F5}"/>
          </ac:spMkLst>
        </pc:spChg>
        <pc:spChg chg="add del mod">
          <ac:chgData name="Marion Sudvarg" userId="2bb9b31b-5f3c-4f72-8e1f-41eb276ee9c6" providerId="ADAL" clId="{3577E0D1-C8D9-4BD7-9D32-9A47FC52A520}" dt="2023-04-10T22:35:01.394" v="948" actId="478"/>
          <ac:spMkLst>
            <pc:docMk/>
            <pc:sldMk cId="2799870228" sldId="347"/>
            <ac:spMk id="3" creationId="{38B1792A-5EDA-B9B1-5CB7-C2136B20DB8A}"/>
          </ac:spMkLst>
        </pc:spChg>
        <pc:spChg chg="mod">
          <ac:chgData name="Marion Sudvarg" userId="2bb9b31b-5f3c-4f72-8e1f-41eb276ee9c6" providerId="ADAL" clId="{3577E0D1-C8D9-4BD7-9D32-9A47FC52A520}" dt="2023-04-11T21:28:32.757" v="4590"/>
          <ac:spMkLst>
            <pc:docMk/>
            <pc:sldMk cId="2799870228" sldId="347"/>
            <ac:spMk id="5" creationId="{1482A25B-5AA5-06FE-FB70-133886528BE4}"/>
          </ac:spMkLst>
        </pc:spChg>
        <pc:spChg chg="mod">
          <ac:chgData name="Marion Sudvarg" userId="2bb9b31b-5f3c-4f72-8e1f-41eb276ee9c6" providerId="ADAL" clId="{3577E0D1-C8D9-4BD7-9D32-9A47FC52A520}" dt="2023-04-10T23:56:22.075" v="1976" actId="20577"/>
          <ac:spMkLst>
            <pc:docMk/>
            <pc:sldMk cId="2799870228" sldId="347"/>
            <ac:spMk id="6" creationId="{8EEE961D-934C-40A5-258D-8EE04BE1ABAD}"/>
          </ac:spMkLst>
        </pc:spChg>
        <pc:spChg chg="add del mod">
          <ac:chgData name="Marion Sudvarg" userId="2bb9b31b-5f3c-4f72-8e1f-41eb276ee9c6" providerId="ADAL" clId="{3577E0D1-C8D9-4BD7-9D32-9A47FC52A520}" dt="2023-04-10T22:35:01.975" v="949" actId="478"/>
          <ac:spMkLst>
            <pc:docMk/>
            <pc:sldMk cId="2799870228" sldId="347"/>
            <ac:spMk id="7" creationId="{0892B129-482C-C6AE-2174-C33C370A3393}"/>
          </ac:spMkLst>
        </pc:spChg>
        <pc:spChg chg="add del mod">
          <ac:chgData name="Marion Sudvarg" userId="2bb9b31b-5f3c-4f72-8e1f-41eb276ee9c6" providerId="ADAL" clId="{3577E0D1-C8D9-4BD7-9D32-9A47FC52A520}" dt="2023-04-10T22:35:02.522" v="950" actId="478"/>
          <ac:spMkLst>
            <pc:docMk/>
            <pc:sldMk cId="2799870228" sldId="347"/>
            <ac:spMk id="8" creationId="{8C62433D-78CD-3038-573D-8F6374D496C7}"/>
          </ac:spMkLst>
        </pc:spChg>
        <pc:spChg chg="add del mod">
          <ac:chgData name="Marion Sudvarg" userId="2bb9b31b-5f3c-4f72-8e1f-41eb276ee9c6" providerId="ADAL" clId="{3577E0D1-C8D9-4BD7-9D32-9A47FC52A520}" dt="2023-04-10T22:35:02.935" v="951" actId="478"/>
          <ac:spMkLst>
            <pc:docMk/>
            <pc:sldMk cId="2799870228" sldId="347"/>
            <ac:spMk id="10" creationId="{46E68E6E-C279-4677-2DA3-8D9EA9139A5B}"/>
          </ac:spMkLst>
        </pc:spChg>
        <pc:spChg chg="mod">
          <ac:chgData name="Marion Sudvarg" userId="2bb9b31b-5f3c-4f72-8e1f-41eb276ee9c6" providerId="ADAL" clId="{3577E0D1-C8D9-4BD7-9D32-9A47FC52A520}" dt="2023-04-11T00:23:19.846" v="2793" actId="6549"/>
          <ac:spMkLst>
            <pc:docMk/>
            <pc:sldMk cId="2799870228" sldId="347"/>
            <ac:spMk id="11" creationId="{1B8C20E1-7ACC-2801-9F3B-A442874444AE}"/>
          </ac:spMkLst>
        </pc:spChg>
        <pc:spChg chg="add del mod">
          <ac:chgData name="Marion Sudvarg" userId="2bb9b31b-5f3c-4f72-8e1f-41eb276ee9c6" providerId="ADAL" clId="{3577E0D1-C8D9-4BD7-9D32-9A47FC52A520}" dt="2023-04-10T22:35:03.368" v="952" actId="478"/>
          <ac:spMkLst>
            <pc:docMk/>
            <pc:sldMk cId="2799870228" sldId="347"/>
            <ac:spMk id="12" creationId="{1A3AA61E-321C-67C4-8A6E-BB8AB94CFDCD}"/>
          </ac:spMkLst>
        </pc:spChg>
        <pc:spChg chg="add mod">
          <ac:chgData name="Marion Sudvarg" userId="2bb9b31b-5f3c-4f72-8e1f-41eb276ee9c6" providerId="ADAL" clId="{3577E0D1-C8D9-4BD7-9D32-9A47FC52A520}" dt="2023-04-10T22:44:01.886" v="1112" actId="403"/>
          <ac:spMkLst>
            <pc:docMk/>
            <pc:sldMk cId="2799870228" sldId="347"/>
            <ac:spMk id="14" creationId="{B774C259-1FBA-88DF-5BEB-465DA3C1B8BD}"/>
          </ac:spMkLst>
        </pc:spChg>
        <pc:spChg chg="add mod">
          <ac:chgData name="Marion Sudvarg" userId="2bb9b31b-5f3c-4f72-8e1f-41eb276ee9c6" providerId="ADAL" clId="{3577E0D1-C8D9-4BD7-9D32-9A47FC52A520}" dt="2023-04-10T22:44:01.886" v="1112" actId="403"/>
          <ac:spMkLst>
            <pc:docMk/>
            <pc:sldMk cId="2799870228" sldId="347"/>
            <ac:spMk id="15" creationId="{23D8A1EC-9263-1597-1BED-960D8AB4E815}"/>
          </ac:spMkLst>
        </pc:spChg>
        <pc:spChg chg="add mod">
          <ac:chgData name="Marion Sudvarg" userId="2bb9b31b-5f3c-4f72-8e1f-41eb276ee9c6" providerId="ADAL" clId="{3577E0D1-C8D9-4BD7-9D32-9A47FC52A520}" dt="2023-04-10T22:44:01.886" v="1112" actId="403"/>
          <ac:spMkLst>
            <pc:docMk/>
            <pc:sldMk cId="2799870228" sldId="347"/>
            <ac:spMk id="16" creationId="{1AD530BA-EC4E-0467-32AE-269FAD85FA54}"/>
          </ac:spMkLst>
        </pc:spChg>
        <pc:spChg chg="add mod">
          <ac:chgData name="Marion Sudvarg" userId="2bb9b31b-5f3c-4f72-8e1f-41eb276ee9c6" providerId="ADAL" clId="{3577E0D1-C8D9-4BD7-9D32-9A47FC52A520}" dt="2023-04-10T22:44:19.211" v="1114" actId="3064"/>
          <ac:spMkLst>
            <pc:docMk/>
            <pc:sldMk cId="2799870228" sldId="347"/>
            <ac:spMk id="17" creationId="{E15F7679-90D9-C2CD-6668-E3BEFFE7142F}"/>
          </ac:spMkLst>
        </pc:spChg>
        <pc:spChg chg="add mod">
          <ac:chgData name="Marion Sudvarg" userId="2bb9b31b-5f3c-4f72-8e1f-41eb276ee9c6" providerId="ADAL" clId="{3577E0D1-C8D9-4BD7-9D32-9A47FC52A520}" dt="2023-04-10T22:44:01.886" v="1112" actId="403"/>
          <ac:spMkLst>
            <pc:docMk/>
            <pc:sldMk cId="2799870228" sldId="347"/>
            <ac:spMk id="18" creationId="{B86EABC1-8F50-E7F3-ED07-A223FAB78D89}"/>
          </ac:spMkLst>
        </pc:spChg>
        <pc:spChg chg="add mod">
          <ac:chgData name="Marion Sudvarg" userId="2bb9b31b-5f3c-4f72-8e1f-41eb276ee9c6" providerId="ADAL" clId="{3577E0D1-C8D9-4BD7-9D32-9A47FC52A520}" dt="2023-04-10T22:44:01.886" v="1112" actId="403"/>
          <ac:spMkLst>
            <pc:docMk/>
            <pc:sldMk cId="2799870228" sldId="347"/>
            <ac:spMk id="20" creationId="{D6F3A312-BC3F-9B0A-8E3D-3C7C4E7CE812}"/>
          </ac:spMkLst>
        </pc:spChg>
        <pc:spChg chg="add mod">
          <ac:chgData name="Marion Sudvarg" userId="2bb9b31b-5f3c-4f72-8e1f-41eb276ee9c6" providerId="ADAL" clId="{3577E0D1-C8D9-4BD7-9D32-9A47FC52A520}" dt="2023-04-10T22:44:01.886" v="1112" actId="403"/>
          <ac:spMkLst>
            <pc:docMk/>
            <pc:sldMk cId="2799870228" sldId="347"/>
            <ac:spMk id="21" creationId="{913F6FA1-4C15-2D06-1B02-71104713D11B}"/>
          </ac:spMkLst>
        </pc:spChg>
        <pc:spChg chg="add del mod">
          <ac:chgData name="Marion Sudvarg" userId="2bb9b31b-5f3c-4f72-8e1f-41eb276ee9c6" providerId="ADAL" clId="{3577E0D1-C8D9-4BD7-9D32-9A47FC52A520}" dt="2023-04-10T23:15:06.077" v="1566" actId="478"/>
          <ac:spMkLst>
            <pc:docMk/>
            <pc:sldMk cId="2799870228" sldId="347"/>
            <ac:spMk id="50" creationId="{816010CB-0B7E-3652-FAEF-F83B826BE1DE}"/>
          </ac:spMkLst>
        </pc:spChg>
        <pc:spChg chg="add del mod">
          <ac:chgData name="Marion Sudvarg" userId="2bb9b31b-5f3c-4f72-8e1f-41eb276ee9c6" providerId="ADAL" clId="{3577E0D1-C8D9-4BD7-9D32-9A47FC52A520}" dt="2023-04-10T23:15:04.951" v="1565" actId="478"/>
          <ac:spMkLst>
            <pc:docMk/>
            <pc:sldMk cId="2799870228" sldId="347"/>
            <ac:spMk id="51" creationId="{B665B3C3-E4C6-05D3-E741-5E0E9ED58583}"/>
          </ac:spMkLst>
        </pc:spChg>
        <pc:spChg chg="add del mod">
          <ac:chgData name="Marion Sudvarg" userId="2bb9b31b-5f3c-4f72-8e1f-41eb276ee9c6" providerId="ADAL" clId="{3577E0D1-C8D9-4BD7-9D32-9A47FC52A520}" dt="2023-04-10T22:59:39.654" v="1238" actId="478"/>
          <ac:spMkLst>
            <pc:docMk/>
            <pc:sldMk cId="2799870228" sldId="347"/>
            <ac:spMk id="52" creationId="{D4D49370-688C-3509-B80A-14E32A3DA72D}"/>
          </ac:spMkLst>
        </pc:spChg>
        <pc:spChg chg="add del mod">
          <ac:chgData name="Marion Sudvarg" userId="2bb9b31b-5f3c-4f72-8e1f-41eb276ee9c6" providerId="ADAL" clId="{3577E0D1-C8D9-4BD7-9D32-9A47FC52A520}" dt="2023-04-10T22:47:59.929" v="1219" actId="767"/>
          <ac:spMkLst>
            <pc:docMk/>
            <pc:sldMk cId="2799870228" sldId="347"/>
            <ac:spMk id="53" creationId="{20BA4DB7-9186-5B44-3730-22D363AA21B9}"/>
          </ac:spMkLst>
        </pc:spChg>
        <pc:spChg chg="add del mod">
          <ac:chgData name="Marion Sudvarg" userId="2bb9b31b-5f3c-4f72-8e1f-41eb276ee9c6" providerId="ADAL" clId="{3577E0D1-C8D9-4BD7-9D32-9A47FC52A520}" dt="2023-04-10T23:54:29.284" v="1857" actId="478"/>
          <ac:spMkLst>
            <pc:docMk/>
            <pc:sldMk cId="2799870228" sldId="347"/>
            <ac:spMk id="55" creationId="{0243F9AE-B2B4-6278-0B3C-E7D8A9801CD7}"/>
          </ac:spMkLst>
        </pc:spChg>
        <pc:spChg chg="add del mod">
          <ac:chgData name="Marion Sudvarg" userId="2bb9b31b-5f3c-4f72-8e1f-41eb276ee9c6" providerId="ADAL" clId="{3577E0D1-C8D9-4BD7-9D32-9A47FC52A520}" dt="2023-04-10T23:54:29.284" v="1857" actId="478"/>
          <ac:spMkLst>
            <pc:docMk/>
            <pc:sldMk cId="2799870228" sldId="347"/>
            <ac:spMk id="56" creationId="{CF45453B-C74A-A3F0-71B0-AC0371A2BEAF}"/>
          </ac:spMkLst>
        </pc:spChg>
        <pc:spChg chg="add del mod">
          <ac:chgData name="Marion Sudvarg" userId="2bb9b31b-5f3c-4f72-8e1f-41eb276ee9c6" providerId="ADAL" clId="{3577E0D1-C8D9-4BD7-9D32-9A47FC52A520}" dt="2023-04-10T23:54:29.284" v="1857" actId="478"/>
          <ac:spMkLst>
            <pc:docMk/>
            <pc:sldMk cId="2799870228" sldId="347"/>
            <ac:spMk id="61" creationId="{A6C23FDB-7B42-3CD5-4F5B-3F9E4669F1BC}"/>
          </ac:spMkLst>
        </pc:spChg>
        <pc:spChg chg="add del mod">
          <ac:chgData name="Marion Sudvarg" userId="2bb9b31b-5f3c-4f72-8e1f-41eb276ee9c6" providerId="ADAL" clId="{3577E0D1-C8D9-4BD7-9D32-9A47FC52A520}" dt="2023-04-10T23:54:29.284" v="1857" actId="478"/>
          <ac:spMkLst>
            <pc:docMk/>
            <pc:sldMk cId="2799870228" sldId="347"/>
            <ac:spMk id="62" creationId="{1D40AA29-C7E2-309D-233B-C3DBBAC92A44}"/>
          </ac:spMkLst>
        </pc:spChg>
        <pc:spChg chg="add del mod">
          <ac:chgData name="Marion Sudvarg" userId="2bb9b31b-5f3c-4f72-8e1f-41eb276ee9c6" providerId="ADAL" clId="{3577E0D1-C8D9-4BD7-9D32-9A47FC52A520}" dt="2023-04-10T23:07:55.660" v="1366"/>
          <ac:spMkLst>
            <pc:docMk/>
            <pc:sldMk cId="2799870228" sldId="347"/>
            <ac:spMk id="63" creationId="{49D6C2A5-B2C4-D24A-4ACE-8BDA41B0F205}"/>
          </ac:spMkLst>
        </pc:spChg>
        <pc:spChg chg="add del mod">
          <ac:chgData name="Marion Sudvarg" userId="2bb9b31b-5f3c-4f72-8e1f-41eb276ee9c6" providerId="ADAL" clId="{3577E0D1-C8D9-4BD7-9D32-9A47FC52A520}" dt="2023-04-10T23:54:29.284" v="1857" actId="478"/>
          <ac:spMkLst>
            <pc:docMk/>
            <pc:sldMk cId="2799870228" sldId="347"/>
            <ac:spMk id="64" creationId="{D80C0348-FA08-30E0-F8E4-50D7A436CB79}"/>
          </ac:spMkLst>
        </pc:spChg>
        <pc:spChg chg="add del mod">
          <ac:chgData name="Marion Sudvarg" userId="2bb9b31b-5f3c-4f72-8e1f-41eb276ee9c6" providerId="ADAL" clId="{3577E0D1-C8D9-4BD7-9D32-9A47FC52A520}" dt="2023-04-10T23:54:29.284" v="1857" actId="478"/>
          <ac:spMkLst>
            <pc:docMk/>
            <pc:sldMk cId="2799870228" sldId="347"/>
            <ac:spMk id="67" creationId="{C707A763-86BF-AD09-489E-6C19FFE71784}"/>
          </ac:spMkLst>
        </pc:spChg>
        <pc:spChg chg="mod">
          <ac:chgData name="Marion Sudvarg" userId="2bb9b31b-5f3c-4f72-8e1f-41eb276ee9c6" providerId="ADAL" clId="{3577E0D1-C8D9-4BD7-9D32-9A47FC52A520}" dt="2023-04-11T00:00:06.598" v="1984"/>
          <ac:spMkLst>
            <pc:docMk/>
            <pc:sldMk cId="2799870228" sldId="347"/>
            <ac:spMk id="69" creationId="{CC799426-FCB9-FA71-EA98-BE34E243C11E}"/>
          </ac:spMkLst>
        </pc:spChg>
        <pc:spChg chg="mod">
          <ac:chgData name="Marion Sudvarg" userId="2bb9b31b-5f3c-4f72-8e1f-41eb276ee9c6" providerId="ADAL" clId="{3577E0D1-C8D9-4BD7-9D32-9A47FC52A520}" dt="2023-04-11T00:00:06.598" v="1984"/>
          <ac:spMkLst>
            <pc:docMk/>
            <pc:sldMk cId="2799870228" sldId="347"/>
            <ac:spMk id="70" creationId="{3D7C491E-11C9-4EA5-E357-0B6B8BB038B0}"/>
          </ac:spMkLst>
        </pc:spChg>
        <pc:spChg chg="mod">
          <ac:chgData name="Marion Sudvarg" userId="2bb9b31b-5f3c-4f72-8e1f-41eb276ee9c6" providerId="ADAL" clId="{3577E0D1-C8D9-4BD7-9D32-9A47FC52A520}" dt="2023-04-11T00:00:06.598" v="1984"/>
          <ac:spMkLst>
            <pc:docMk/>
            <pc:sldMk cId="2799870228" sldId="347"/>
            <ac:spMk id="71" creationId="{87BECDCE-A1E2-EE45-6149-BE1896E8A234}"/>
          </ac:spMkLst>
        </pc:spChg>
        <pc:spChg chg="mod">
          <ac:chgData name="Marion Sudvarg" userId="2bb9b31b-5f3c-4f72-8e1f-41eb276ee9c6" providerId="ADAL" clId="{3577E0D1-C8D9-4BD7-9D32-9A47FC52A520}" dt="2023-04-11T00:00:06.598" v="1984"/>
          <ac:spMkLst>
            <pc:docMk/>
            <pc:sldMk cId="2799870228" sldId="347"/>
            <ac:spMk id="72" creationId="{7475DEAA-E489-2111-128F-9C2A82470832}"/>
          </ac:spMkLst>
        </pc:spChg>
        <pc:spChg chg="mod">
          <ac:chgData name="Marion Sudvarg" userId="2bb9b31b-5f3c-4f72-8e1f-41eb276ee9c6" providerId="ADAL" clId="{3577E0D1-C8D9-4BD7-9D32-9A47FC52A520}" dt="2023-04-11T00:00:06.598" v="1984"/>
          <ac:spMkLst>
            <pc:docMk/>
            <pc:sldMk cId="2799870228" sldId="347"/>
            <ac:spMk id="73" creationId="{1396DC39-8233-7699-9199-B516B4A9E56D}"/>
          </ac:spMkLst>
        </pc:spChg>
        <pc:spChg chg="mod">
          <ac:chgData name="Marion Sudvarg" userId="2bb9b31b-5f3c-4f72-8e1f-41eb276ee9c6" providerId="ADAL" clId="{3577E0D1-C8D9-4BD7-9D32-9A47FC52A520}" dt="2023-04-11T00:00:06.598" v="1984"/>
          <ac:spMkLst>
            <pc:docMk/>
            <pc:sldMk cId="2799870228" sldId="347"/>
            <ac:spMk id="74" creationId="{BB1FDA78-FD31-F1CE-4B2D-6AD2E5BA5358}"/>
          </ac:spMkLst>
        </pc:spChg>
        <pc:spChg chg="mod">
          <ac:chgData name="Marion Sudvarg" userId="2bb9b31b-5f3c-4f72-8e1f-41eb276ee9c6" providerId="ADAL" clId="{3577E0D1-C8D9-4BD7-9D32-9A47FC52A520}" dt="2023-04-11T00:00:06.598" v="1984"/>
          <ac:spMkLst>
            <pc:docMk/>
            <pc:sldMk cId="2799870228" sldId="347"/>
            <ac:spMk id="75" creationId="{6D9CAEF5-C6FC-3535-1B53-157DEC0732C7}"/>
          </ac:spMkLst>
        </pc:spChg>
        <pc:spChg chg="mod">
          <ac:chgData name="Marion Sudvarg" userId="2bb9b31b-5f3c-4f72-8e1f-41eb276ee9c6" providerId="ADAL" clId="{3577E0D1-C8D9-4BD7-9D32-9A47FC52A520}" dt="2023-04-11T00:00:06.598" v="1984"/>
          <ac:spMkLst>
            <pc:docMk/>
            <pc:sldMk cId="2799870228" sldId="347"/>
            <ac:spMk id="76" creationId="{2B1865B6-F25B-6F92-78D2-C1CB2182F452}"/>
          </ac:spMkLst>
        </pc:spChg>
        <pc:spChg chg="mod">
          <ac:chgData name="Marion Sudvarg" userId="2bb9b31b-5f3c-4f72-8e1f-41eb276ee9c6" providerId="ADAL" clId="{3577E0D1-C8D9-4BD7-9D32-9A47FC52A520}" dt="2023-04-11T00:00:06.598" v="1984"/>
          <ac:spMkLst>
            <pc:docMk/>
            <pc:sldMk cId="2799870228" sldId="347"/>
            <ac:spMk id="77" creationId="{D41BA1E8-8E2F-AD79-5F02-30653791BAE5}"/>
          </ac:spMkLst>
        </pc:spChg>
        <pc:spChg chg="mod">
          <ac:chgData name="Marion Sudvarg" userId="2bb9b31b-5f3c-4f72-8e1f-41eb276ee9c6" providerId="ADAL" clId="{3577E0D1-C8D9-4BD7-9D32-9A47FC52A520}" dt="2023-04-11T00:00:06.598" v="1984"/>
          <ac:spMkLst>
            <pc:docMk/>
            <pc:sldMk cId="2799870228" sldId="347"/>
            <ac:spMk id="78" creationId="{7F38A7F3-D678-160C-FEFB-D40BF2B5E69A}"/>
          </ac:spMkLst>
        </pc:spChg>
        <pc:spChg chg="mod">
          <ac:chgData name="Marion Sudvarg" userId="2bb9b31b-5f3c-4f72-8e1f-41eb276ee9c6" providerId="ADAL" clId="{3577E0D1-C8D9-4BD7-9D32-9A47FC52A520}" dt="2023-04-11T00:00:06.598" v="1984"/>
          <ac:spMkLst>
            <pc:docMk/>
            <pc:sldMk cId="2799870228" sldId="347"/>
            <ac:spMk id="79" creationId="{4D617AF5-A90C-0523-84B6-80389840996F}"/>
          </ac:spMkLst>
        </pc:spChg>
        <pc:spChg chg="mod">
          <ac:chgData name="Marion Sudvarg" userId="2bb9b31b-5f3c-4f72-8e1f-41eb276ee9c6" providerId="ADAL" clId="{3577E0D1-C8D9-4BD7-9D32-9A47FC52A520}" dt="2023-04-11T00:00:06.598" v="1984"/>
          <ac:spMkLst>
            <pc:docMk/>
            <pc:sldMk cId="2799870228" sldId="347"/>
            <ac:spMk id="80" creationId="{E8DC8CA7-4A32-BC9C-41DA-D525C4A95D50}"/>
          </ac:spMkLst>
        </pc:spChg>
        <pc:spChg chg="mod">
          <ac:chgData name="Marion Sudvarg" userId="2bb9b31b-5f3c-4f72-8e1f-41eb276ee9c6" providerId="ADAL" clId="{3577E0D1-C8D9-4BD7-9D32-9A47FC52A520}" dt="2023-04-11T00:00:06.598" v="1984"/>
          <ac:spMkLst>
            <pc:docMk/>
            <pc:sldMk cId="2799870228" sldId="347"/>
            <ac:spMk id="81" creationId="{A94F6452-A4CD-8621-C4DD-0A12095F9C1A}"/>
          </ac:spMkLst>
        </pc:spChg>
        <pc:spChg chg="mod">
          <ac:chgData name="Marion Sudvarg" userId="2bb9b31b-5f3c-4f72-8e1f-41eb276ee9c6" providerId="ADAL" clId="{3577E0D1-C8D9-4BD7-9D32-9A47FC52A520}" dt="2023-04-11T00:00:06.598" v="1984"/>
          <ac:spMkLst>
            <pc:docMk/>
            <pc:sldMk cId="2799870228" sldId="347"/>
            <ac:spMk id="82" creationId="{2F79B970-8F59-5837-7BE6-9CB1EB9C6396}"/>
          </ac:spMkLst>
        </pc:spChg>
        <pc:spChg chg="mod">
          <ac:chgData name="Marion Sudvarg" userId="2bb9b31b-5f3c-4f72-8e1f-41eb276ee9c6" providerId="ADAL" clId="{3577E0D1-C8D9-4BD7-9D32-9A47FC52A520}" dt="2023-04-11T00:00:06.598" v="1984"/>
          <ac:spMkLst>
            <pc:docMk/>
            <pc:sldMk cId="2799870228" sldId="347"/>
            <ac:spMk id="83" creationId="{F95FEFA2-AE2F-C6F8-755E-A5737FC16DD2}"/>
          </ac:spMkLst>
        </pc:spChg>
        <pc:spChg chg="mod">
          <ac:chgData name="Marion Sudvarg" userId="2bb9b31b-5f3c-4f72-8e1f-41eb276ee9c6" providerId="ADAL" clId="{3577E0D1-C8D9-4BD7-9D32-9A47FC52A520}" dt="2023-04-11T00:00:06.598" v="1984"/>
          <ac:spMkLst>
            <pc:docMk/>
            <pc:sldMk cId="2799870228" sldId="347"/>
            <ac:spMk id="84" creationId="{AF54C1F6-B73F-C20C-4EBC-C9E91B9925EE}"/>
          </ac:spMkLst>
        </pc:spChg>
        <pc:spChg chg="mod">
          <ac:chgData name="Marion Sudvarg" userId="2bb9b31b-5f3c-4f72-8e1f-41eb276ee9c6" providerId="ADAL" clId="{3577E0D1-C8D9-4BD7-9D32-9A47FC52A520}" dt="2023-04-11T00:00:06.598" v="1984"/>
          <ac:spMkLst>
            <pc:docMk/>
            <pc:sldMk cId="2799870228" sldId="347"/>
            <ac:spMk id="85" creationId="{1385DF8F-F5AC-201A-7925-A14AF45E9077}"/>
          </ac:spMkLst>
        </pc:spChg>
        <pc:spChg chg="mod">
          <ac:chgData name="Marion Sudvarg" userId="2bb9b31b-5f3c-4f72-8e1f-41eb276ee9c6" providerId="ADAL" clId="{3577E0D1-C8D9-4BD7-9D32-9A47FC52A520}" dt="2023-04-11T00:00:06.598" v="1984"/>
          <ac:spMkLst>
            <pc:docMk/>
            <pc:sldMk cId="2799870228" sldId="347"/>
            <ac:spMk id="86" creationId="{5686C97D-BE7D-7756-B800-6923A02939C9}"/>
          </ac:spMkLst>
        </pc:spChg>
        <pc:spChg chg="mod">
          <ac:chgData name="Marion Sudvarg" userId="2bb9b31b-5f3c-4f72-8e1f-41eb276ee9c6" providerId="ADAL" clId="{3577E0D1-C8D9-4BD7-9D32-9A47FC52A520}" dt="2023-04-11T00:00:06.598" v="1984"/>
          <ac:spMkLst>
            <pc:docMk/>
            <pc:sldMk cId="2799870228" sldId="347"/>
            <ac:spMk id="87" creationId="{21F619C8-CFB8-553E-D212-F203B63D279A}"/>
          </ac:spMkLst>
        </pc:spChg>
        <pc:spChg chg="mod">
          <ac:chgData name="Marion Sudvarg" userId="2bb9b31b-5f3c-4f72-8e1f-41eb276ee9c6" providerId="ADAL" clId="{3577E0D1-C8D9-4BD7-9D32-9A47FC52A520}" dt="2023-04-11T00:00:06.598" v="1984"/>
          <ac:spMkLst>
            <pc:docMk/>
            <pc:sldMk cId="2799870228" sldId="347"/>
            <ac:spMk id="88" creationId="{375FC0A2-EDF6-E6CE-81F5-F784E2018B1B}"/>
          </ac:spMkLst>
        </pc:spChg>
        <pc:spChg chg="mod">
          <ac:chgData name="Marion Sudvarg" userId="2bb9b31b-5f3c-4f72-8e1f-41eb276ee9c6" providerId="ADAL" clId="{3577E0D1-C8D9-4BD7-9D32-9A47FC52A520}" dt="2023-04-11T00:00:06.598" v="1984"/>
          <ac:spMkLst>
            <pc:docMk/>
            <pc:sldMk cId="2799870228" sldId="347"/>
            <ac:spMk id="89" creationId="{2F2199EA-8CAF-7D92-2589-E55AD10ED02B}"/>
          </ac:spMkLst>
        </pc:spChg>
        <pc:spChg chg="mod">
          <ac:chgData name="Marion Sudvarg" userId="2bb9b31b-5f3c-4f72-8e1f-41eb276ee9c6" providerId="ADAL" clId="{3577E0D1-C8D9-4BD7-9D32-9A47FC52A520}" dt="2023-04-11T00:00:06.598" v="1984"/>
          <ac:spMkLst>
            <pc:docMk/>
            <pc:sldMk cId="2799870228" sldId="347"/>
            <ac:spMk id="90" creationId="{F2425D4A-308B-6D86-00E5-707AE55DDEEB}"/>
          </ac:spMkLst>
        </pc:spChg>
        <pc:spChg chg="mod">
          <ac:chgData name="Marion Sudvarg" userId="2bb9b31b-5f3c-4f72-8e1f-41eb276ee9c6" providerId="ADAL" clId="{3577E0D1-C8D9-4BD7-9D32-9A47FC52A520}" dt="2023-04-11T00:00:06.598" v="1984"/>
          <ac:spMkLst>
            <pc:docMk/>
            <pc:sldMk cId="2799870228" sldId="347"/>
            <ac:spMk id="91" creationId="{AD2CB114-F706-31CD-F786-94A8836D8C81}"/>
          </ac:spMkLst>
        </pc:spChg>
        <pc:spChg chg="mod">
          <ac:chgData name="Marion Sudvarg" userId="2bb9b31b-5f3c-4f72-8e1f-41eb276ee9c6" providerId="ADAL" clId="{3577E0D1-C8D9-4BD7-9D32-9A47FC52A520}" dt="2023-04-11T00:00:06.598" v="1984"/>
          <ac:spMkLst>
            <pc:docMk/>
            <pc:sldMk cId="2799870228" sldId="347"/>
            <ac:spMk id="92" creationId="{A8A36338-37D6-E5B7-16A7-51E039E118FE}"/>
          </ac:spMkLst>
        </pc:spChg>
        <pc:spChg chg="mod">
          <ac:chgData name="Marion Sudvarg" userId="2bb9b31b-5f3c-4f72-8e1f-41eb276ee9c6" providerId="ADAL" clId="{3577E0D1-C8D9-4BD7-9D32-9A47FC52A520}" dt="2023-04-11T00:00:06.598" v="1984"/>
          <ac:spMkLst>
            <pc:docMk/>
            <pc:sldMk cId="2799870228" sldId="347"/>
            <ac:spMk id="93" creationId="{F78A1FA7-7864-585A-1373-DF050B300F7F}"/>
          </ac:spMkLst>
        </pc:spChg>
        <pc:spChg chg="mod">
          <ac:chgData name="Marion Sudvarg" userId="2bb9b31b-5f3c-4f72-8e1f-41eb276ee9c6" providerId="ADAL" clId="{3577E0D1-C8D9-4BD7-9D32-9A47FC52A520}" dt="2023-04-11T00:00:06.598" v="1984"/>
          <ac:spMkLst>
            <pc:docMk/>
            <pc:sldMk cId="2799870228" sldId="347"/>
            <ac:spMk id="94" creationId="{B19DE690-E79B-036A-40A1-1D4B8C68DCAE}"/>
          </ac:spMkLst>
        </pc:spChg>
        <pc:spChg chg="mod">
          <ac:chgData name="Marion Sudvarg" userId="2bb9b31b-5f3c-4f72-8e1f-41eb276ee9c6" providerId="ADAL" clId="{3577E0D1-C8D9-4BD7-9D32-9A47FC52A520}" dt="2023-04-11T00:00:06.598" v="1984"/>
          <ac:spMkLst>
            <pc:docMk/>
            <pc:sldMk cId="2799870228" sldId="347"/>
            <ac:spMk id="95" creationId="{FE7F2500-5B56-F7D0-AB15-1F58837511B8}"/>
          </ac:spMkLst>
        </pc:spChg>
        <pc:spChg chg="mod">
          <ac:chgData name="Marion Sudvarg" userId="2bb9b31b-5f3c-4f72-8e1f-41eb276ee9c6" providerId="ADAL" clId="{3577E0D1-C8D9-4BD7-9D32-9A47FC52A520}" dt="2023-04-11T00:00:06.598" v="1984"/>
          <ac:spMkLst>
            <pc:docMk/>
            <pc:sldMk cId="2799870228" sldId="347"/>
            <ac:spMk id="96" creationId="{A2F433DE-0142-A798-B980-9669627D2278}"/>
          </ac:spMkLst>
        </pc:spChg>
        <pc:spChg chg="mod">
          <ac:chgData name="Marion Sudvarg" userId="2bb9b31b-5f3c-4f72-8e1f-41eb276ee9c6" providerId="ADAL" clId="{3577E0D1-C8D9-4BD7-9D32-9A47FC52A520}" dt="2023-04-11T00:00:06.598" v="1984"/>
          <ac:spMkLst>
            <pc:docMk/>
            <pc:sldMk cId="2799870228" sldId="347"/>
            <ac:spMk id="97" creationId="{0C9B5207-072A-B645-63DF-893C6B5CF49B}"/>
          </ac:spMkLst>
        </pc:spChg>
        <pc:spChg chg="mod">
          <ac:chgData name="Marion Sudvarg" userId="2bb9b31b-5f3c-4f72-8e1f-41eb276ee9c6" providerId="ADAL" clId="{3577E0D1-C8D9-4BD7-9D32-9A47FC52A520}" dt="2023-04-11T00:00:06.598" v="1984"/>
          <ac:spMkLst>
            <pc:docMk/>
            <pc:sldMk cId="2799870228" sldId="347"/>
            <ac:spMk id="98" creationId="{4FFD54D0-AC99-0AC2-938D-A25DBEFEB199}"/>
          </ac:spMkLst>
        </pc:spChg>
        <pc:spChg chg="mod">
          <ac:chgData name="Marion Sudvarg" userId="2bb9b31b-5f3c-4f72-8e1f-41eb276ee9c6" providerId="ADAL" clId="{3577E0D1-C8D9-4BD7-9D32-9A47FC52A520}" dt="2023-04-11T00:00:06.598" v="1984"/>
          <ac:spMkLst>
            <pc:docMk/>
            <pc:sldMk cId="2799870228" sldId="347"/>
            <ac:spMk id="99" creationId="{B73736CD-3E6D-3662-8601-E4003F49A969}"/>
          </ac:spMkLst>
        </pc:spChg>
        <pc:spChg chg="mod">
          <ac:chgData name="Marion Sudvarg" userId="2bb9b31b-5f3c-4f72-8e1f-41eb276ee9c6" providerId="ADAL" clId="{3577E0D1-C8D9-4BD7-9D32-9A47FC52A520}" dt="2023-04-11T00:00:06.598" v="1984"/>
          <ac:spMkLst>
            <pc:docMk/>
            <pc:sldMk cId="2799870228" sldId="347"/>
            <ac:spMk id="100" creationId="{BB5E556B-6730-EC73-644C-2D1B566D1D1C}"/>
          </ac:spMkLst>
        </pc:spChg>
        <pc:spChg chg="mod">
          <ac:chgData name="Marion Sudvarg" userId="2bb9b31b-5f3c-4f72-8e1f-41eb276ee9c6" providerId="ADAL" clId="{3577E0D1-C8D9-4BD7-9D32-9A47FC52A520}" dt="2023-04-11T00:00:06.598" v="1984"/>
          <ac:spMkLst>
            <pc:docMk/>
            <pc:sldMk cId="2799870228" sldId="347"/>
            <ac:spMk id="101" creationId="{4C06F755-05A0-AFDC-C43A-5998F4C9FF1B}"/>
          </ac:spMkLst>
        </pc:spChg>
        <pc:spChg chg="mod">
          <ac:chgData name="Marion Sudvarg" userId="2bb9b31b-5f3c-4f72-8e1f-41eb276ee9c6" providerId="ADAL" clId="{3577E0D1-C8D9-4BD7-9D32-9A47FC52A520}" dt="2023-04-11T00:00:06.598" v="1984"/>
          <ac:spMkLst>
            <pc:docMk/>
            <pc:sldMk cId="2799870228" sldId="347"/>
            <ac:spMk id="102" creationId="{D35AA752-F75A-DA3F-8C37-48DA39261324}"/>
          </ac:spMkLst>
        </pc:spChg>
        <pc:spChg chg="mod">
          <ac:chgData name="Marion Sudvarg" userId="2bb9b31b-5f3c-4f72-8e1f-41eb276ee9c6" providerId="ADAL" clId="{3577E0D1-C8D9-4BD7-9D32-9A47FC52A520}" dt="2023-04-11T00:00:06.598" v="1984"/>
          <ac:spMkLst>
            <pc:docMk/>
            <pc:sldMk cId="2799870228" sldId="347"/>
            <ac:spMk id="103" creationId="{35107033-06D9-EE53-E22D-6A9F8477DE69}"/>
          </ac:spMkLst>
        </pc:spChg>
        <pc:spChg chg="mod">
          <ac:chgData name="Marion Sudvarg" userId="2bb9b31b-5f3c-4f72-8e1f-41eb276ee9c6" providerId="ADAL" clId="{3577E0D1-C8D9-4BD7-9D32-9A47FC52A520}" dt="2023-04-11T00:00:06.598" v="1984"/>
          <ac:spMkLst>
            <pc:docMk/>
            <pc:sldMk cId="2799870228" sldId="347"/>
            <ac:spMk id="105" creationId="{C5698095-4177-0A48-4FEC-140B47F07CA0}"/>
          </ac:spMkLst>
        </pc:spChg>
        <pc:spChg chg="mod">
          <ac:chgData name="Marion Sudvarg" userId="2bb9b31b-5f3c-4f72-8e1f-41eb276ee9c6" providerId="ADAL" clId="{3577E0D1-C8D9-4BD7-9D32-9A47FC52A520}" dt="2023-04-11T00:00:06.598" v="1984"/>
          <ac:spMkLst>
            <pc:docMk/>
            <pc:sldMk cId="2799870228" sldId="347"/>
            <ac:spMk id="106" creationId="{224B1BF6-0D16-604D-6195-E69B40508E7F}"/>
          </ac:spMkLst>
        </pc:spChg>
        <pc:spChg chg="mod">
          <ac:chgData name="Marion Sudvarg" userId="2bb9b31b-5f3c-4f72-8e1f-41eb276ee9c6" providerId="ADAL" clId="{3577E0D1-C8D9-4BD7-9D32-9A47FC52A520}" dt="2023-04-11T00:00:06.598" v="1984"/>
          <ac:spMkLst>
            <pc:docMk/>
            <pc:sldMk cId="2799870228" sldId="347"/>
            <ac:spMk id="107" creationId="{1C8839F6-28BC-C1B8-931C-F79021C4F2A2}"/>
          </ac:spMkLst>
        </pc:spChg>
        <pc:spChg chg="mod">
          <ac:chgData name="Marion Sudvarg" userId="2bb9b31b-5f3c-4f72-8e1f-41eb276ee9c6" providerId="ADAL" clId="{3577E0D1-C8D9-4BD7-9D32-9A47FC52A520}" dt="2023-04-11T00:00:06.598" v="1984"/>
          <ac:spMkLst>
            <pc:docMk/>
            <pc:sldMk cId="2799870228" sldId="347"/>
            <ac:spMk id="108" creationId="{9A858EB2-8615-F5EC-C8F3-0427729966EB}"/>
          </ac:spMkLst>
        </pc:spChg>
        <pc:spChg chg="mod">
          <ac:chgData name="Marion Sudvarg" userId="2bb9b31b-5f3c-4f72-8e1f-41eb276ee9c6" providerId="ADAL" clId="{3577E0D1-C8D9-4BD7-9D32-9A47FC52A520}" dt="2023-04-11T00:00:06.598" v="1984"/>
          <ac:spMkLst>
            <pc:docMk/>
            <pc:sldMk cId="2799870228" sldId="347"/>
            <ac:spMk id="109" creationId="{2F686B9B-A561-0824-9E8E-8C21BD3133EB}"/>
          </ac:spMkLst>
        </pc:spChg>
        <pc:spChg chg="mod">
          <ac:chgData name="Marion Sudvarg" userId="2bb9b31b-5f3c-4f72-8e1f-41eb276ee9c6" providerId="ADAL" clId="{3577E0D1-C8D9-4BD7-9D32-9A47FC52A520}" dt="2023-04-11T00:00:06.598" v="1984"/>
          <ac:spMkLst>
            <pc:docMk/>
            <pc:sldMk cId="2799870228" sldId="347"/>
            <ac:spMk id="110" creationId="{0CE62311-BA5C-48BE-0AA7-66CD19B68076}"/>
          </ac:spMkLst>
        </pc:spChg>
        <pc:spChg chg="mod">
          <ac:chgData name="Marion Sudvarg" userId="2bb9b31b-5f3c-4f72-8e1f-41eb276ee9c6" providerId="ADAL" clId="{3577E0D1-C8D9-4BD7-9D32-9A47FC52A520}" dt="2023-04-11T00:00:06.598" v="1984"/>
          <ac:spMkLst>
            <pc:docMk/>
            <pc:sldMk cId="2799870228" sldId="347"/>
            <ac:spMk id="111" creationId="{29B34193-F879-AE51-FF23-ACDD47F66188}"/>
          </ac:spMkLst>
        </pc:spChg>
        <pc:spChg chg="mod">
          <ac:chgData name="Marion Sudvarg" userId="2bb9b31b-5f3c-4f72-8e1f-41eb276ee9c6" providerId="ADAL" clId="{3577E0D1-C8D9-4BD7-9D32-9A47FC52A520}" dt="2023-04-11T00:00:06.598" v="1984"/>
          <ac:spMkLst>
            <pc:docMk/>
            <pc:sldMk cId="2799870228" sldId="347"/>
            <ac:spMk id="112" creationId="{6B5F1A27-D7D2-E114-7A86-BA06389355C0}"/>
          </ac:spMkLst>
        </pc:spChg>
        <pc:spChg chg="mod">
          <ac:chgData name="Marion Sudvarg" userId="2bb9b31b-5f3c-4f72-8e1f-41eb276ee9c6" providerId="ADAL" clId="{3577E0D1-C8D9-4BD7-9D32-9A47FC52A520}" dt="2023-04-11T00:00:06.598" v="1984"/>
          <ac:spMkLst>
            <pc:docMk/>
            <pc:sldMk cId="2799870228" sldId="347"/>
            <ac:spMk id="113" creationId="{48EFD80B-AE81-A8C9-C710-8569CC3FE484}"/>
          </ac:spMkLst>
        </pc:spChg>
        <pc:spChg chg="mod">
          <ac:chgData name="Marion Sudvarg" userId="2bb9b31b-5f3c-4f72-8e1f-41eb276ee9c6" providerId="ADAL" clId="{3577E0D1-C8D9-4BD7-9D32-9A47FC52A520}" dt="2023-04-11T00:00:06.598" v="1984"/>
          <ac:spMkLst>
            <pc:docMk/>
            <pc:sldMk cId="2799870228" sldId="347"/>
            <ac:spMk id="114" creationId="{DD48B5C3-C37B-0AD0-E225-E8874F55A067}"/>
          </ac:spMkLst>
        </pc:spChg>
        <pc:spChg chg="mod">
          <ac:chgData name="Marion Sudvarg" userId="2bb9b31b-5f3c-4f72-8e1f-41eb276ee9c6" providerId="ADAL" clId="{3577E0D1-C8D9-4BD7-9D32-9A47FC52A520}" dt="2023-04-11T00:00:06.598" v="1984"/>
          <ac:spMkLst>
            <pc:docMk/>
            <pc:sldMk cId="2799870228" sldId="347"/>
            <ac:spMk id="115" creationId="{76FE521A-F138-1AF9-FEAC-27DAACA349A4}"/>
          </ac:spMkLst>
        </pc:spChg>
        <pc:spChg chg="mod">
          <ac:chgData name="Marion Sudvarg" userId="2bb9b31b-5f3c-4f72-8e1f-41eb276ee9c6" providerId="ADAL" clId="{3577E0D1-C8D9-4BD7-9D32-9A47FC52A520}" dt="2023-04-11T00:00:06.598" v="1984"/>
          <ac:spMkLst>
            <pc:docMk/>
            <pc:sldMk cId="2799870228" sldId="347"/>
            <ac:spMk id="116" creationId="{C47D54C2-3561-0A14-6744-367A0C602D7B}"/>
          </ac:spMkLst>
        </pc:spChg>
        <pc:spChg chg="mod">
          <ac:chgData name="Marion Sudvarg" userId="2bb9b31b-5f3c-4f72-8e1f-41eb276ee9c6" providerId="ADAL" clId="{3577E0D1-C8D9-4BD7-9D32-9A47FC52A520}" dt="2023-04-11T00:00:06.598" v="1984"/>
          <ac:spMkLst>
            <pc:docMk/>
            <pc:sldMk cId="2799870228" sldId="347"/>
            <ac:spMk id="117" creationId="{40210B90-8DE5-FC35-0A51-BE9D901FE581}"/>
          </ac:spMkLst>
        </pc:spChg>
        <pc:spChg chg="mod">
          <ac:chgData name="Marion Sudvarg" userId="2bb9b31b-5f3c-4f72-8e1f-41eb276ee9c6" providerId="ADAL" clId="{3577E0D1-C8D9-4BD7-9D32-9A47FC52A520}" dt="2023-04-11T00:00:06.598" v="1984"/>
          <ac:spMkLst>
            <pc:docMk/>
            <pc:sldMk cId="2799870228" sldId="347"/>
            <ac:spMk id="118" creationId="{565AE91D-70DA-CBD2-5AF3-130DA50E385C}"/>
          </ac:spMkLst>
        </pc:spChg>
        <pc:spChg chg="mod">
          <ac:chgData name="Marion Sudvarg" userId="2bb9b31b-5f3c-4f72-8e1f-41eb276ee9c6" providerId="ADAL" clId="{3577E0D1-C8D9-4BD7-9D32-9A47FC52A520}" dt="2023-04-11T00:00:06.598" v="1984"/>
          <ac:spMkLst>
            <pc:docMk/>
            <pc:sldMk cId="2799870228" sldId="347"/>
            <ac:spMk id="119" creationId="{BA324C8B-471F-5454-2C20-A72ACA91F8E7}"/>
          </ac:spMkLst>
        </pc:spChg>
        <pc:spChg chg="mod">
          <ac:chgData name="Marion Sudvarg" userId="2bb9b31b-5f3c-4f72-8e1f-41eb276ee9c6" providerId="ADAL" clId="{3577E0D1-C8D9-4BD7-9D32-9A47FC52A520}" dt="2023-04-11T00:00:06.598" v="1984"/>
          <ac:spMkLst>
            <pc:docMk/>
            <pc:sldMk cId="2799870228" sldId="347"/>
            <ac:spMk id="120" creationId="{2B4C1F3D-5C5C-D2E2-6BA4-CFC4C05F0AC1}"/>
          </ac:spMkLst>
        </pc:spChg>
        <pc:spChg chg="mod">
          <ac:chgData name="Marion Sudvarg" userId="2bb9b31b-5f3c-4f72-8e1f-41eb276ee9c6" providerId="ADAL" clId="{3577E0D1-C8D9-4BD7-9D32-9A47FC52A520}" dt="2023-04-11T00:00:06.598" v="1984"/>
          <ac:spMkLst>
            <pc:docMk/>
            <pc:sldMk cId="2799870228" sldId="347"/>
            <ac:spMk id="121" creationId="{2CD16454-57A1-EADF-635D-2770A5E69E3E}"/>
          </ac:spMkLst>
        </pc:spChg>
        <pc:spChg chg="mod">
          <ac:chgData name="Marion Sudvarg" userId="2bb9b31b-5f3c-4f72-8e1f-41eb276ee9c6" providerId="ADAL" clId="{3577E0D1-C8D9-4BD7-9D32-9A47FC52A520}" dt="2023-04-11T00:00:06.598" v="1984"/>
          <ac:spMkLst>
            <pc:docMk/>
            <pc:sldMk cId="2799870228" sldId="347"/>
            <ac:spMk id="122" creationId="{AE8B2014-EE2A-8B97-349B-59CE69189B22}"/>
          </ac:spMkLst>
        </pc:spChg>
        <pc:spChg chg="mod">
          <ac:chgData name="Marion Sudvarg" userId="2bb9b31b-5f3c-4f72-8e1f-41eb276ee9c6" providerId="ADAL" clId="{3577E0D1-C8D9-4BD7-9D32-9A47FC52A520}" dt="2023-04-11T00:00:06.598" v="1984"/>
          <ac:spMkLst>
            <pc:docMk/>
            <pc:sldMk cId="2799870228" sldId="347"/>
            <ac:spMk id="123" creationId="{975C396B-5E8C-5143-E958-387DCB940E3E}"/>
          </ac:spMkLst>
        </pc:spChg>
        <pc:spChg chg="mod">
          <ac:chgData name="Marion Sudvarg" userId="2bb9b31b-5f3c-4f72-8e1f-41eb276ee9c6" providerId="ADAL" clId="{3577E0D1-C8D9-4BD7-9D32-9A47FC52A520}" dt="2023-04-11T00:00:06.598" v="1984"/>
          <ac:spMkLst>
            <pc:docMk/>
            <pc:sldMk cId="2799870228" sldId="347"/>
            <ac:spMk id="124" creationId="{1E5E7BF3-12A9-8067-628E-63A4F33A7980}"/>
          </ac:spMkLst>
        </pc:spChg>
        <pc:spChg chg="mod">
          <ac:chgData name="Marion Sudvarg" userId="2bb9b31b-5f3c-4f72-8e1f-41eb276ee9c6" providerId="ADAL" clId="{3577E0D1-C8D9-4BD7-9D32-9A47FC52A520}" dt="2023-04-11T00:00:06.598" v="1984"/>
          <ac:spMkLst>
            <pc:docMk/>
            <pc:sldMk cId="2799870228" sldId="347"/>
            <ac:spMk id="125" creationId="{1B78EC63-A19A-0CE2-8B7C-9FA7DC789D91}"/>
          </ac:spMkLst>
        </pc:spChg>
        <pc:spChg chg="mod">
          <ac:chgData name="Marion Sudvarg" userId="2bb9b31b-5f3c-4f72-8e1f-41eb276ee9c6" providerId="ADAL" clId="{3577E0D1-C8D9-4BD7-9D32-9A47FC52A520}" dt="2023-04-11T00:00:06.598" v="1984"/>
          <ac:spMkLst>
            <pc:docMk/>
            <pc:sldMk cId="2799870228" sldId="347"/>
            <ac:spMk id="126" creationId="{9E93B955-7AB7-6A4E-F9A5-C149FE5B28AD}"/>
          </ac:spMkLst>
        </pc:spChg>
        <pc:spChg chg="mod">
          <ac:chgData name="Marion Sudvarg" userId="2bb9b31b-5f3c-4f72-8e1f-41eb276ee9c6" providerId="ADAL" clId="{3577E0D1-C8D9-4BD7-9D32-9A47FC52A520}" dt="2023-04-11T00:00:06.598" v="1984"/>
          <ac:spMkLst>
            <pc:docMk/>
            <pc:sldMk cId="2799870228" sldId="347"/>
            <ac:spMk id="127" creationId="{68FCF6B1-57DE-C301-AD2E-AEA249B8BF58}"/>
          </ac:spMkLst>
        </pc:spChg>
        <pc:spChg chg="mod">
          <ac:chgData name="Marion Sudvarg" userId="2bb9b31b-5f3c-4f72-8e1f-41eb276ee9c6" providerId="ADAL" clId="{3577E0D1-C8D9-4BD7-9D32-9A47FC52A520}" dt="2023-04-11T00:00:06.598" v="1984"/>
          <ac:spMkLst>
            <pc:docMk/>
            <pc:sldMk cId="2799870228" sldId="347"/>
            <ac:spMk id="128" creationId="{3EA441E1-C44C-74D4-B700-2D7CFF9290CF}"/>
          </ac:spMkLst>
        </pc:spChg>
        <pc:spChg chg="mod">
          <ac:chgData name="Marion Sudvarg" userId="2bb9b31b-5f3c-4f72-8e1f-41eb276ee9c6" providerId="ADAL" clId="{3577E0D1-C8D9-4BD7-9D32-9A47FC52A520}" dt="2023-04-11T00:00:06.598" v="1984"/>
          <ac:spMkLst>
            <pc:docMk/>
            <pc:sldMk cId="2799870228" sldId="347"/>
            <ac:spMk id="129" creationId="{E52112E9-E3FF-B543-BD52-12350A51CA27}"/>
          </ac:spMkLst>
        </pc:spChg>
        <pc:spChg chg="mod">
          <ac:chgData name="Marion Sudvarg" userId="2bb9b31b-5f3c-4f72-8e1f-41eb276ee9c6" providerId="ADAL" clId="{3577E0D1-C8D9-4BD7-9D32-9A47FC52A520}" dt="2023-04-11T00:00:06.598" v="1984"/>
          <ac:spMkLst>
            <pc:docMk/>
            <pc:sldMk cId="2799870228" sldId="347"/>
            <ac:spMk id="130" creationId="{1265B8FC-6245-FE78-DDEA-03E77BC3207D}"/>
          </ac:spMkLst>
        </pc:spChg>
        <pc:spChg chg="mod">
          <ac:chgData name="Marion Sudvarg" userId="2bb9b31b-5f3c-4f72-8e1f-41eb276ee9c6" providerId="ADAL" clId="{3577E0D1-C8D9-4BD7-9D32-9A47FC52A520}" dt="2023-04-11T00:00:06.598" v="1984"/>
          <ac:spMkLst>
            <pc:docMk/>
            <pc:sldMk cId="2799870228" sldId="347"/>
            <ac:spMk id="131" creationId="{DE9D9454-951F-71DB-A00A-022168C69AB0}"/>
          </ac:spMkLst>
        </pc:spChg>
        <pc:spChg chg="mod">
          <ac:chgData name="Marion Sudvarg" userId="2bb9b31b-5f3c-4f72-8e1f-41eb276ee9c6" providerId="ADAL" clId="{3577E0D1-C8D9-4BD7-9D32-9A47FC52A520}" dt="2023-04-11T00:00:06.598" v="1984"/>
          <ac:spMkLst>
            <pc:docMk/>
            <pc:sldMk cId="2799870228" sldId="347"/>
            <ac:spMk id="132" creationId="{C0BC2CF8-424D-E6EB-4F0D-9103C5DB2D2C}"/>
          </ac:spMkLst>
        </pc:spChg>
        <pc:spChg chg="mod">
          <ac:chgData name="Marion Sudvarg" userId="2bb9b31b-5f3c-4f72-8e1f-41eb276ee9c6" providerId="ADAL" clId="{3577E0D1-C8D9-4BD7-9D32-9A47FC52A520}" dt="2023-04-11T00:00:06.598" v="1984"/>
          <ac:spMkLst>
            <pc:docMk/>
            <pc:sldMk cId="2799870228" sldId="347"/>
            <ac:spMk id="133" creationId="{9D6F7734-B40E-9F53-A5BD-23FC35594A64}"/>
          </ac:spMkLst>
        </pc:spChg>
        <pc:spChg chg="mod">
          <ac:chgData name="Marion Sudvarg" userId="2bb9b31b-5f3c-4f72-8e1f-41eb276ee9c6" providerId="ADAL" clId="{3577E0D1-C8D9-4BD7-9D32-9A47FC52A520}" dt="2023-04-11T00:00:06.598" v="1984"/>
          <ac:spMkLst>
            <pc:docMk/>
            <pc:sldMk cId="2799870228" sldId="347"/>
            <ac:spMk id="134" creationId="{596A8740-81B8-5963-6577-F4A60E549E3D}"/>
          </ac:spMkLst>
        </pc:spChg>
        <pc:spChg chg="mod">
          <ac:chgData name="Marion Sudvarg" userId="2bb9b31b-5f3c-4f72-8e1f-41eb276ee9c6" providerId="ADAL" clId="{3577E0D1-C8D9-4BD7-9D32-9A47FC52A520}" dt="2023-04-11T00:00:06.598" v="1984"/>
          <ac:spMkLst>
            <pc:docMk/>
            <pc:sldMk cId="2799870228" sldId="347"/>
            <ac:spMk id="135" creationId="{D7B1F2D8-D1D3-8D20-EF85-7C02659D4B7F}"/>
          </ac:spMkLst>
        </pc:spChg>
        <pc:spChg chg="mod">
          <ac:chgData name="Marion Sudvarg" userId="2bb9b31b-5f3c-4f72-8e1f-41eb276ee9c6" providerId="ADAL" clId="{3577E0D1-C8D9-4BD7-9D32-9A47FC52A520}" dt="2023-04-11T00:00:06.598" v="1984"/>
          <ac:spMkLst>
            <pc:docMk/>
            <pc:sldMk cId="2799870228" sldId="347"/>
            <ac:spMk id="136" creationId="{95BF49DD-3FF4-5BE6-F4D9-A03856C2F750}"/>
          </ac:spMkLst>
        </pc:spChg>
        <pc:spChg chg="add mod">
          <ac:chgData name="Marion Sudvarg" userId="2bb9b31b-5f3c-4f72-8e1f-41eb276ee9c6" providerId="ADAL" clId="{3577E0D1-C8D9-4BD7-9D32-9A47FC52A520}" dt="2023-04-11T00:43:42.535" v="2799" actId="6549"/>
          <ac:spMkLst>
            <pc:docMk/>
            <pc:sldMk cId="2799870228" sldId="347"/>
            <ac:spMk id="138" creationId="{E1AE0B8A-A3EE-0BA7-5EB9-A6182180C079}"/>
          </ac:spMkLst>
        </pc:spChg>
        <pc:spChg chg="add mod">
          <ac:chgData name="Marion Sudvarg" userId="2bb9b31b-5f3c-4f72-8e1f-41eb276ee9c6" providerId="ADAL" clId="{3577E0D1-C8D9-4BD7-9D32-9A47FC52A520}" dt="2023-04-11T00:06:48.954" v="2395" actId="1036"/>
          <ac:spMkLst>
            <pc:docMk/>
            <pc:sldMk cId="2799870228" sldId="347"/>
            <ac:spMk id="140" creationId="{201E6E38-D0DF-BD94-0FE5-A7F72B172736}"/>
          </ac:spMkLst>
        </pc:spChg>
        <pc:grpChg chg="add del mod">
          <ac:chgData name="Marion Sudvarg" userId="2bb9b31b-5f3c-4f72-8e1f-41eb276ee9c6" providerId="ADAL" clId="{3577E0D1-C8D9-4BD7-9D32-9A47FC52A520}" dt="2023-04-10T23:55:16.878" v="1875" actId="478"/>
          <ac:grpSpMkLst>
            <pc:docMk/>
            <pc:sldMk cId="2799870228" sldId="347"/>
            <ac:grpSpMk id="49" creationId="{297B7F99-608D-3506-3748-3FC629848AE6}"/>
          </ac:grpSpMkLst>
        </pc:grpChg>
        <pc:grpChg chg="add mod">
          <ac:chgData name="Marion Sudvarg" userId="2bb9b31b-5f3c-4f72-8e1f-41eb276ee9c6" providerId="ADAL" clId="{3577E0D1-C8D9-4BD7-9D32-9A47FC52A520}" dt="2023-04-11T00:06:48.954" v="2395" actId="1036"/>
          <ac:grpSpMkLst>
            <pc:docMk/>
            <pc:sldMk cId="2799870228" sldId="347"/>
            <ac:grpSpMk id="68" creationId="{488C9BFE-1305-6184-4350-5985B2EBEBC7}"/>
          </ac:grpSpMkLst>
        </pc:grpChg>
        <pc:grpChg chg="add mod">
          <ac:chgData name="Marion Sudvarg" userId="2bb9b31b-5f3c-4f72-8e1f-41eb276ee9c6" providerId="ADAL" clId="{3577E0D1-C8D9-4BD7-9D32-9A47FC52A520}" dt="2023-04-11T00:06:48.954" v="2395" actId="1036"/>
          <ac:grpSpMkLst>
            <pc:docMk/>
            <pc:sldMk cId="2799870228" sldId="347"/>
            <ac:grpSpMk id="104" creationId="{5A54F755-6FEF-7670-35B3-5FE55087A992}"/>
          </ac:grpSpMkLst>
        </pc:grpChg>
        <pc:picChg chg="add del mod">
          <ac:chgData name="Marion Sudvarg" userId="2bb9b31b-5f3c-4f72-8e1f-41eb276ee9c6" providerId="ADAL" clId="{3577E0D1-C8D9-4BD7-9D32-9A47FC52A520}" dt="2023-04-10T23:54:29.284" v="1857" actId="478"/>
          <ac:picMkLst>
            <pc:docMk/>
            <pc:sldMk cId="2799870228" sldId="347"/>
            <ac:picMk id="66" creationId="{70D87CEA-4587-0396-39C6-06EE410D791E}"/>
          </ac:picMkLst>
        </pc:picChg>
        <pc:cxnChg chg="add mod">
          <ac:chgData name="Marion Sudvarg" userId="2bb9b31b-5f3c-4f72-8e1f-41eb276ee9c6" providerId="ADAL" clId="{3577E0D1-C8D9-4BD7-9D32-9A47FC52A520}" dt="2023-04-10T23:55:16.878" v="1875" actId="478"/>
          <ac:cxnSpMkLst>
            <pc:docMk/>
            <pc:sldMk cId="2799870228" sldId="347"/>
            <ac:cxnSpMk id="23" creationId="{5BFACFB5-F954-D0BD-D9CE-36FDD4BAEE77}"/>
          </ac:cxnSpMkLst>
        </pc:cxnChg>
        <pc:cxnChg chg="add mod">
          <ac:chgData name="Marion Sudvarg" userId="2bb9b31b-5f3c-4f72-8e1f-41eb276ee9c6" providerId="ADAL" clId="{3577E0D1-C8D9-4BD7-9D32-9A47FC52A520}" dt="2023-04-10T23:55:16.878" v="1875" actId="478"/>
          <ac:cxnSpMkLst>
            <pc:docMk/>
            <pc:sldMk cId="2799870228" sldId="347"/>
            <ac:cxnSpMk id="25" creationId="{43458D1B-D5C9-C6CE-3CBE-89BEDCC0AE02}"/>
          </ac:cxnSpMkLst>
        </pc:cxnChg>
        <pc:cxnChg chg="add mod">
          <ac:chgData name="Marion Sudvarg" userId="2bb9b31b-5f3c-4f72-8e1f-41eb276ee9c6" providerId="ADAL" clId="{3577E0D1-C8D9-4BD7-9D32-9A47FC52A520}" dt="2023-04-10T23:55:16.878" v="1875" actId="478"/>
          <ac:cxnSpMkLst>
            <pc:docMk/>
            <pc:sldMk cId="2799870228" sldId="347"/>
            <ac:cxnSpMk id="27" creationId="{FFCC324D-52DB-BB1B-ACB3-A7DC7EC2F471}"/>
          </ac:cxnSpMkLst>
        </pc:cxnChg>
        <pc:cxnChg chg="add mod">
          <ac:chgData name="Marion Sudvarg" userId="2bb9b31b-5f3c-4f72-8e1f-41eb276ee9c6" providerId="ADAL" clId="{3577E0D1-C8D9-4BD7-9D32-9A47FC52A520}" dt="2023-04-10T23:55:16.878" v="1875" actId="478"/>
          <ac:cxnSpMkLst>
            <pc:docMk/>
            <pc:sldMk cId="2799870228" sldId="347"/>
            <ac:cxnSpMk id="29" creationId="{937B2BEB-CEFE-DAE2-688E-62D0157F31AC}"/>
          </ac:cxnSpMkLst>
        </pc:cxnChg>
        <pc:cxnChg chg="add mod">
          <ac:chgData name="Marion Sudvarg" userId="2bb9b31b-5f3c-4f72-8e1f-41eb276ee9c6" providerId="ADAL" clId="{3577E0D1-C8D9-4BD7-9D32-9A47FC52A520}" dt="2023-04-10T23:55:16.878" v="1875" actId="478"/>
          <ac:cxnSpMkLst>
            <pc:docMk/>
            <pc:sldMk cId="2799870228" sldId="347"/>
            <ac:cxnSpMk id="31" creationId="{EA5236B5-0BB5-01AD-85D1-36B3E31CA8CB}"/>
          </ac:cxnSpMkLst>
        </pc:cxnChg>
        <pc:cxnChg chg="add mod">
          <ac:chgData name="Marion Sudvarg" userId="2bb9b31b-5f3c-4f72-8e1f-41eb276ee9c6" providerId="ADAL" clId="{3577E0D1-C8D9-4BD7-9D32-9A47FC52A520}" dt="2023-04-10T23:55:16.878" v="1875" actId="478"/>
          <ac:cxnSpMkLst>
            <pc:docMk/>
            <pc:sldMk cId="2799870228" sldId="347"/>
            <ac:cxnSpMk id="33" creationId="{CF354583-9EBF-4555-4808-B71ED469460F}"/>
          </ac:cxnSpMkLst>
        </pc:cxnChg>
        <pc:cxnChg chg="add mod">
          <ac:chgData name="Marion Sudvarg" userId="2bb9b31b-5f3c-4f72-8e1f-41eb276ee9c6" providerId="ADAL" clId="{3577E0D1-C8D9-4BD7-9D32-9A47FC52A520}" dt="2023-04-10T23:55:16.878" v="1875" actId="478"/>
          <ac:cxnSpMkLst>
            <pc:docMk/>
            <pc:sldMk cId="2799870228" sldId="347"/>
            <ac:cxnSpMk id="34" creationId="{D69CD95B-BB5C-118A-6D9F-9F9E6A2F4F62}"/>
          </ac:cxnSpMkLst>
        </pc:cxnChg>
        <pc:cxnChg chg="add mod">
          <ac:chgData name="Marion Sudvarg" userId="2bb9b31b-5f3c-4f72-8e1f-41eb276ee9c6" providerId="ADAL" clId="{3577E0D1-C8D9-4BD7-9D32-9A47FC52A520}" dt="2023-04-10T23:55:16.878" v="1875" actId="478"/>
          <ac:cxnSpMkLst>
            <pc:docMk/>
            <pc:sldMk cId="2799870228" sldId="347"/>
            <ac:cxnSpMk id="37" creationId="{61817E8E-7EB5-32E9-8698-14139C1F8463}"/>
          </ac:cxnSpMkLst>
        </pc:cxnChg>
        <pc:cxnChg chg="add mod">
          <ac:chgData name="Marion Sudvarg" userId="2bb9b31b-5f3c-4f72-8e1f-41eb276ee9c6" providerId="ADAL" clId="{3577E0D1-C8D9-4BD7-9D32-9A47FC52A520}" dt="2023-04-10T23:55:16.878" v="1875" actId="478"/>
          <ac:cxnSpMkLst>
            <pc:docMk/>
            <pc:sldMk cId="2799870228" sldId="347"/>
            <ac:cxnSpMk id="43" creationId="{14A3D09F-2461-5055-A92C-9CBA8ED3D297}"/>
          </ac:cxnSpMkLst>
        </pc:cxnChg>
        <pc:cxnChg chg="add mod">
          <ac:chgData name="Marion Sudvarg" userId="2bb9b31b-5f3c-4f72-8e1f-41eb276ee9c6" providerId="ADAL" clId="{3577E0D1-C8D9-4BD7-9D32-9A47FC52A520}" dt="2023-04-10T23:55:16.878" v="1875" actId="478"/>
          <ac:cxnSpMkLst>
            <pc:docMk/>
            <pc:sldMk cId="2799870228" sldId="347"/>
            <ac:cxnSpMk id="46" creationId="{8E609472-C0A1-4C2C-CF40-8996D9343EA3}"/>
          </ac:cxnSpMkLst>
        </pc:cxnChg>
        <pc:cxnChg chg="add del mod">
          <ac:chgData name="Marion Sudvarg" userId="2bb9b31b-5f3c-4f72-8e1f-41eb276ee9c6" providerId="ADAL" clId="{3577E0D1-C8D9-4BD7-9D32-9A47FC52A520}" dt="2023-04-10T23:54:29.284" v="1857" actId="478"/>
          <ac:cxnSpMkLst>
            <pc:docMk/>
            <pc:sldMk cId="2799870228" sldId="347"/>
            <ac:cxnSpMk id="58" creationId="{CA6585CF-1C34-6F19-F496-441F645DAF73}"/>
          </ac:cxnSpMkLst>
        </pc:cxnChg>
      </pc:sldChg>
      <pc:sldChg chg="addSp delSp modSp add mod delAnim modAnim">
        <pc:chgData name="Marion Sudvarg" userId="2bb9b31b-5f3c-4f72-8e1f-41eb276ee9c6" providerId="ADAL" clId="{3577E0D1-C8D9-4BD7-9D32-9A47FC52A520}" dt="2023-04-11T21:28:32.757" v="4590"/>
        <pc:sldMkLst>
          <pc:docMk/>
          <pc:sldMk cId="837194404" sldId="348"/>
        </pc:sldMkLst>
        <pc:spChg chg="mod">
          <ac:chgData name="Marion Sudvarg" userId="2bb9b31b-5f3c-4f72-8e1f-41eb276ee9c6" providerId="ADAL" clId="{3577E0D1-C8D9-4BD7-9D32-9A47FC52A520}" dt="2023-04-11T21:28:32.757" v="4590"/>
          <ac:spMkLst>
            <pc:docMk/>
            <pc:sldMk cId="837194404" sldId="348"/>
            <ac:spMk id="5" creationId="{1482A25B-5AA5-06FE-FB70-133886528BE4}"/>
          </ac:spMkLst>
        </pc:spChg>
        <pc:spChg chg="mod">
          <ac:chgData name="Marion Sudvarg" userId="2bb9b31b-5f3c-4f72-8e1f-41eb276ee9c6" providerId="ADAL" clId="{3577E0D1-C8D9-4BD7-9D32-9A47FC52A520}" dt="2023-04-11T00:52:50.388" v="2971" actId="20577"/>
          <ac:spMkLst>
            <pc:docMk/>
            <pc:sldMk cId="837194404" sldId="348"/>
            <ac:spMk id="6" creationId="{8EEE961D-934C-40A5-258D-8EE04BE1ABAD}"/>
          </ac:spMkLst>
        </pc:spChg>
        <pc:spChg chg="add del mod">
          <ac:chgData name="Marion Sudvarg" userId="2bb9b31b-5f3c-4f72-8e1f-41eb276ee9c6" providerId="ADAL" clId="{3577E0D1-C8D9-4BD7-9D32-9A47FC52A520}" dt="2023-04-10T23:22:25.963" v="1638" actId="478"/>
          <ac:spMkLst>
            <pc:docMk/>
            <pc:sldMk cId="837194404" sldId="348"/>
            <ac:spMk id="7" creationId="{C345BDCC-59A6-2858-6597-5AFB44B76678}"/>
          </ac:spMkLst>
        </pc:spChg>
        <pc:spChg chg="add del mod">
          <ac:chgData name="Marion Sudvarg" userId="2bb9b31b-5f3c-4f72-8e1f-41eb276ee9c6" providerId="ADAL" clId="{3577E0D1-C8D9-4BD7-9D32-9A47FC52A520}" dt="2023-04-10T23:20:17.500" v="1620"/>
          <ac:spMkLst>
            <pc:docMk/>
            <pc:sldMk cId="837194404" sldId="348"/>
            <ac:spMk id="8" creationId="{B8A1BFCF-E66A-D8D4-241C-E016E9FC6BA4}"/>
          </ac:spMkLst>
        </pc:spChg>
        <pc:spChg chg="add del mod">
          <ac:chgData name="Marion Sudvarg" userId="2bb9b31b-5f3c-4f72-8e1f-41eb276ee9c6" providerId="ADAL" clId="{3577E0D1-C8D9-4BD7-9D32-9A47FC52A520}" dt="2023-04-10T23:20:52.856" v="1628" actId="478"/>
          <ac:spMkLst>
            <pc:docMk/>
            <pc:sldMk cId="837194404" sldId="348"/>
            <ac:spMk id="10" creationId="{EE4E6833-9DE7-E23D-27EF-878AF5EF7AB0}"/>
          </ac:spMkLst>
        </pc:spChg>
        <pc:spChg chg="mod">
          <ac:chgData name="Marion Sudvarg" userId="2bb9b31b-5f3c-4f72-8e1f-41eb276ee9c6" providerId="ADAL" clId="{3577E0D1-C8D9-4BD7-9D32-9A47FC52A520}" dt="2023-04-10T23:27:13.099" v="1716" actId="21"/>
          <ac:spMkLst>
            <pc:docMk/>
            <pc:sldMk cId="837194404" sldId="348"/>
            <ac:spMk id="11" creationId="{1B8C20E1-7ACC-2801-9F3B-A442874444AE}"/>
          </ac:spMkLst>
        </pc:spChg>
        <pc:spChg chg="add del mod">
          <ac:chgData name="Marion Sudvarg" userId="2bb9b31b-5f3c-4f72-8e1f-41eb276ee9c6" providerId="ADAL" clId="{3577E0D1-C8D9-4BD7-9D32-9A47FC52A520}" dt="2023-04-10T23:28:26.135" v="1732" actId="478"/>
          <ac:spMkLst>
            <pc:docMk/>
            <pc:sldMk cId="837194404" sldId="348"/>
            <ac:spMk id="22" creationId="{72E83C05-7810-B8F9-4F47-26BB7105AD8B}"/>
          </ac:spMkLst>
        </pc:spChg>
        <pc:spChg chg="mod">
          <ac:chgData name="Marion Sudvarg" userId="2bb9b31b-5f3c-4f72-8e1f-41eb276ee9c6" providerId="ADAL" clId="{3577E0D1-C8D9-4BD7-9D32-9A47FC52A520}" dt="2023-04-10T23:23:28.206" v="1643"/>
          <ac:spMkLst>
            <pc:docMk/>
            <pc:sldMk cId="837194404" sldId="348"/>
            <ac:spMk id="26" creationId="{10DEEC00-EA21-C5B1-700C-DF514E94ADEB}"/>
          </ac:spMkLst>
        </pc:spChg>
        <pc:spChg chg="add del mod">
          <ac:chgData name="Marion Sudvarg" userId="2bb9b31b-5f3c-4f72-8e1f-41eb276ee9c6" providerId="ADAL" clId="{3577E0D1-C8D9-4BD7-9D32-9A47FC52A520}" dt="2023-04-10T23:28:28.204" v="1733" actId="21"/>
          <ac:spMkLst>
            <pc:docMk/>
            <pc:sldMk cId="837194404" sldId="348"/>
            <ac:spMk id="30" creationId="{234257DE-948C-8231-279E-88F879341BBE}"/>
          </ac:spMkLst>
        </pc:spChg>
        <pc:spChg chg="add del mod">
          <ac:chgData name="Marion Sudvarg" userId="2bb9b31b-5f3c-4f72-8e1f-41eb276ee9c6" providerId="ADAL" clId="{3577E0D1-C8D9-4BD7-9D32-9A47FC52A520}" dt="2023-04-10T23:28:28.204" v="1733" actId="21"/>
          <ac:spMkLst>
            <pc:docMk/>
            <pc:sldMk cId="837194404" sldId="348"/>
            <ac:spMk id="35" creationId="{DC560F64-C8BA-6BC2-7355-D0C0796E5B14}"/>
          </ac:spMkLst>
        </pc:spChg>
        <pc:spChg chg="mod">
          <ac:chgData name="Marion Sudvarg" userId="2bb9b31b-5f3c-4f72-8e1f-41eb276ee9c6" providerId="ADAL" clId="{3577E0D1-C8D9-4BD7-9D32-9A47FC52A520}" dt="2023-04-10T23:22:18.391" v="1636" actId="20577"/>
          <ac:spMkLst>
            <pc:docMk/>
            <pc:sldMk cId="837194404" sldId="348"/>
            <ac:spMk id="50" creationId="{816010CB-0B7E-3652-FAEF-F83B826BE1DE}"/>
          </ac:spMkLst>
        </pc:spChg>
        <pc:spChg chg="mod">
          <ac:chgData name="Marion Sudvarg" userId="2bb9b31b-5f3c-4f72-8e1f-41eb276ee9c6" providerId="ADAL" clId="{3577E0D1-C8D9-4BD7-9D32-9A47FC52A520}" dt="2023-04-10T23:22:23.497" v="1637" actId="1076"/>
          <ac:spMkLst>
            <pc:docMk/>
            <pc:sldMk cId="837194404" sldId="348"/>
            <ac:spMk id="51" creationId="{B665B3C3-E4C6-05D3-E741-5E0E9ED58583}"/>
          </ac:spMkLst>
        </pc:spChg>
        <pc:spChg chg="del">
          <ac:chgData name="Marion Sudvarg" userId="2bb9b31b-5f3c-4f72-8e1f-41eb276ee9c6" providerId="ADAL" clId="{3577E0D1-C8D9-4BD7-9D32-9A47FC52A520}" dt="2023-04-10T23:25:56.664" v="1670" actId="478"/>
          <ac:spMkLst>
            <pc:docMk/>
            <pc:sldMk cId="837194404" sldId="348"/>
            <ac:spMk id="55" creationId="{0243F9AE-B2B4-6278-0B3C-E7D8A9801CD7}"/>
          </ac:spMkLst>
        </pc:spChg>
        <pc:spChg chg="del">
          <ac:chgData name="Marion Sudvarg" userId="2bb9b31b-5f3c-4f72-8e1f-41eb276ee9c6" providerId="ADAL" clId="{3577E0D1-C8D9-4BD7-9D32-9A47FC52A520}" dt="2023-04-10T23:25:58.183" v="1671" actId="478"/>
          <ac:spMkLst>
            <pc:docMk/>
            <pc:sldMk cId="837194404" sldId="348"/>
            <ac:spMk id="56" creationId="{CF45453B-C74A-A3F0-71B0-AC0371A2BEAF}"/>
          </ac:spMkLst>
        </pc:spChg>
        <pc:spChg chg="del">
          <ac:chgData name="Marion Sudvarg" userId="2bb9b31b-5f3c-4f72-8e1f-41eb276ee9c6" providerId="ADAL" clId="{3577E0D1-C8D9-4BD7-9D32-9A47FC52A520}" dt="2023-04-10T23:16:20.247" v="1574" actId="478"/>
          <ac:spMkLst>
            <pc:docMk/>
            <pc:sldMk cId="837194404" sldId="348"/>
            <ac:spMk id="61" creationId="{A6C23FDB-7B42-3CD5-4F5B-3F9E4669F1BC}"/>
          </ac:spMkLst>
        </pc:spChg>
        <pc:spChg chg="del">
          <ac:chgData name="Marion Sudvarg" userId="2bb9b31b-5f3c-4f72-8e1f-41eb276ee9c6" providerId="ADAL" clId="{3577E0D1-C8D9-4BD7-9D32-9A47FC52A520}" dt="2023-04-10T23:16:18.920" v="1573" actId="478"/>
          <ac:spMkLst>
            <pc:docMk/>
            <pc:sldMk cId="837194404" sldId="348"/>
            <ac:spMk id="62" creationId="{1D40AA29-C7E2-309D-233B-C3DBBAC92A44}"/>
          </ac:spMkLst>
        </pc:spChg>
        <pc:spChg chg="mod">
          <ac:chgData name="Marion Sudvarg" userId="2bb9b31b-5f3c-4f72-8e1f-41eb276ee9c6" providerId="ADAL" clId="{3577E0D1-C8D9-4BD7-9D32-9A47FC52A520}" dt="2023-04-10T23:16:05.984" v="1570" actId="164"/>
          <ac:spMkLst>
            <pc:docMk/>
            <pc:sldMk cId="837194404" sldId="348"/>
            <ac:spMk id="64" creationId="{D80C0348-FA08-30E0-F8E4-50D7A436CB79}"/>
          </ac:spMkLst>
        </pc:spChg>
        <pc:spChg chg="del">
          <ac:chgData name="Marion Sudvarg" userId="2bb9b31b-5f3c-4f72-8e1f-41eb276ee9c6" providerId="ADAL" clId="{3577E0D1-C8D9-4BD7-9D32-9A47FC52A520}" dt="2023-04-10T23:16:24.951" v="1577" actId="478"/>
          <ac:spMkLst>
            <pc:docMk/>
            <pc:sldMk cId="837194404" sldId="348"/>
            <ac:spMk id="67" creationId="{C707A763-86BF-AD09-489E-6C19FFE71784}"/>
          </ac:spMkLst>
        </pc:spChg>
        <pc:grpChg chg="add mod">
          <ac:chgData name="Marion Sudvarg" userId="2bb9b31b-5f3c-4f72-8e1f-41eb276ee9c6" providerId="ADAL" clId="{3577E0D1-C8D9-4BD7-9D32-9A47FC52A520}" dt="2023-04-10T23:16:05.984" v="1570" actId="164"/>
          <ac:grpSpMkLst>
            <pc:docMk/>
            <pc:sldMk cId="837194404" sldId="348"/>
            <ac:grpSpMk id="2" creationId="{FADA2922-2887-1E97-9F81-D9DE92EE6C83}"/>
          </ac:grpSpMkLst>
        </pc:grpChg>
        <pc:grpChg chg="add mod">
          <ac:chgData name="Marion Sudvarg" userId="2bb9b31b-5f3c-4f72-8e1f-41eb276ee9c6" providerId="ADAL" clId="{3577E0D1-C8D9-4BD7-9D32-9A47FC52A520}" dt="2023-04-10T23:22:18.391" v="1636" actId="20577"/>
          <ac:grpSpMkLst>
            <pc:docMk/>
            <pc:sldMk cId="837194404" sldId="348"/>
            <ac:grpSpMk id="3" creationId="{4E7A4578-E340-00DD-7D01-30709DEC4C66}"/>
          </ac:grpSpMkLst>
        </pc:grpChg>
        <pc:grpChg chg="add del mod">
          <ac:chgData name="Marion Sudvarg" userId="2bb9b31b-5f3c-4f72-8e1f-41eb276ee9c6" providerId="ADAL" clId="{3577E0D1-C8D9-4BD7-9D32-9A47FC52A520}" dt="2023-04-10T23:25:12.073" v="1669" actId="478"/>
          <ac:grpSpMkLst>
            <pc:docMk/>
            <pc:sldMk cId="837194404" sldId="348"/>
            <ac:grpSpMk id="24" creationId="{78FED596-1DE8-621E-43C0-EEA1F4D854A4}"/>
          </ac:grpSpMkLst>
        </pc:grpChg>
        <pc:picChg chg="add del mod">
          <ac:chgData name="Marion Sudvarg" userId="2bb9b31b-5f3c-4f72-8e1f-41eb276ee9c6" providerId="ADAL" clId="{3577E0D1-C8D9-4BD7-9D32-9A47FC52A520}" dt="2023-04-10T23:21:14.764" v="1631" actId="478"/>
          <ac:picMkLst>
            <pc:docMk/>
            <pc:sldMk cId="837194404" sldId="348"/>
            <ac:picMk id="12" creationId="{61FDEE81-001F-0145-FF08-4C98A7EA49FC}"/>
          </ac:picMkLst>
        </pc:picChg>
        <pc:picChg chg="mod">
          <ac:chgData name="Marion Sudvarg" userId="2bb9b31b-5f3c-4f72-8e1f-41eb276ee9c6" providerId="ADAL" clId="{3577E0D1-C8D9-4BD7-9D32-9A47FC52A520}" dt="2023-04-10T23:23:28.206" v="1643"/>
          <ac:picMkLst>
            <pc:docMk/>
            <pc:sldMk cId="837194404" sldId="348"/>
            <ac:picMk id="28" creationId="{7A9CE66D-2219-3AD6-9C8B-567E3F2D7554}"/>
          </ac:picMkLst>
        </pc:picChg>
        <pc:picChg chg="mod">
          <ac:chgData name="Marion Sudvarg" userId="2bb9b31b-5f3c-4f72-8e1f-41eb276ee9c6" providerId="ADAL" clId="{3577E0D1-C8D9-4BD7-9D32-9A47FC52A520}" dt="2023-04-10T23:16:05.984" v="1570" actId="164"/>
          <ac:picMkLst>
            <pc:docMk/>
            <pc:sldMk cId="837194404" sldId="348"/>
            <ac:picMk id="66" creationId="{70D87CEA-4587-0396-39C6-06EE410D791E}"/>
          </ac:picMkLst>
        </pc:picChg>
        <pc:cxnChg chg="del">
          <ac:chgData name="Marion Sudvarg" userId="2bb9b31b-5f3c-4f72-8e1f-41eb276ee9c6" providerId="ADAL" clId="{3577E0D1-C8D9-4BD7-9D32-9A47FC52A520}" dt="2023-04-10T23:16:21.078" v="1575" actId="478"/>
          <ac:cxnSpMkLst>
            <pc:docMk/>
            <pc:sldMk cId="837194404" sldId="348"/>
            <ac:cxnSpMk id="58" creationId="{CA6585CF-1C34-6F19-F496-441F645DAF73}"/>
          </ac:cxnSpMkLst>
        </pc:cxnChg>
      </pc:sldChg>
      <pc:sldChg chg="addSp delSp modSp add mod delAnim modAnim">
        <pc:chgData name="Marion Sudvarg" userId="2bb9b31b-5f3c-4f72-8e1f-41eb276ee9c6" providerId="ADAL" clId="{3577E0D1-C8D9-4BD7-9D32-9A47FC52A520}" dt="2023-04-11T21:28:32.757" v="4590"/>
        <pc:sldMkLst>
          <pc:docMk/>
          <pc:sldMk cId="3928080740" sldId="349"/>
        </pc:sldMkLst>
        <pc:spChg chg="mod">
          <ac:chgData name="Marion Sudvarg" userId="2bb9b31b-5f3c-4f72-8e1f-41eb276ee9c6" providerId="ADAL" clId="{3577E0D1-C8D9-4BD7-9D32-9A47FC52A520}" dt="2023-04-11T21:28:32.757" v="4590"/>
          <ac:spMkLst>
            <pc:docMk/>
            <pc:sldMk cId="3928080740" sldId="349"/>
            <ac:spMk id="5" creationId="{1482A25B-5AA5-06FE-FB70-133886528BE4}"/>
          </ac:spMkLst>
        </pc:spChg>
        <pc:spChg chg="mod">
          <ac:chgData name="Marion Sudvarg" userId="2bb9b31b-5f3c-4f72-8e1f-41eb276ee9c6" providerId="ADAL" clId="{3577E0D1-C8D9-4BD7-9D32-9A47FC52A520}" dt="2023-04-11T00:52:54.251" v="2972"/>
          <ac:spMkLst>
            <pc:docMk/>
            <pc:sldMk cId="3928080740" sldId="349"/>
            <ac:spMk id="6" creationId="{8EEE961D-934C-40A5-258D-8EE04BE1ABAD}"/>
          </ac:spMkLst>
        </pc:spChg>
        <pc:spChg chg="add mod">
          <ac:chgData name="Marion Sudvarg" userId="2bb9b31b-5f3c-4f72-8e1f-41eb276ee9c6" providerId="ADAL" clId="{3577E0D1-C8D9-4BD7-9D32-9A47FC52A520}" dt="2023-04-10T23:32:00.455" v="1789" actId="1036"/>
          <ac:spMkLst>
            <pc:docMk/>
            <pc:sldMk cId="3928080740" sldId="349"/>
            <ac:spMk id="7" creationId="{0BCC60A8-F9A1-D591-8FBB-4E70BA1CC5C2}"/>
          </ac:spMkLst>
        </pc:spChg>
        <pc:spChg chg="add mod">
          <ac:chgData name="Marion Sudvarg" userId="2bb9b31b-5f3c-4f72-8e1f-41eb276ee9c6" providerId="ADAL" clId="{3577E0D1-C8D9-4BD7-9D32-9A47FC52A520}" dt="2023-04-10T23:32:00.455" v="1789" actId="1036"/>
          <ac:spMkLst>
            <pc:docMk/>
            <pc:sldMk cId="3928080740" sldId="349"/>
            <ac:spMk id="8" creationId="{8CCCD949-ABA8-A127-1CB8-0687EAB7B997}"/>
          </ac:spMkLst>
        </pc:spChg>
        <pc:spChg chg="add del mod">
          <ac:chgData name="Marion Sudvarg" userId="2bb9b31b-5f3c-4f72-8e1f-41eb276ee9c6" providerId="ADAL" clId="{3577E0D1-C8D9-4BD7-9D32-9A47FC52A520}" dt="2023-04-10T23:31:16.862" v="1770" actId="478"/>
          <ac:spMkLst>
            <pc:docMk/>
            <pc:sldMk cId="3928080740" sldId="349"/>
            <ac:spMk id="10" creationId="{4F1CEB73-8CE9-F498-19BC-78980223D681}"/>
          </ac:spMkLst>
        </pc:spChg>
        <pc:grpChg chg="del">
          <ac:chgData name="Marion Sudvarg" userId="2bb9b31b-5f3c-4f72-8e1f-41eb276ee9c6" providerId="ADAL" clId="{3577E0D1-C8D9-4BD7-9D32-9A47FC52A520}" dt="2023-04-10T23:28:16.631" v="1731" actId="478"/>
          <ac:grpSpMkLst>
            <pc:docMk/>
            <pc:sldMk cId="3928080740" sldId="349"/>
            <ac:grpSpMk id="2" creationId="{FADA2922-2887-1E97-9F81-D9DE92EE6C83}"/>
          </ac:grpSpMkLst>
        </pc:grpChg>
      </pc:sldChg>
      <pc:sldChg chg="addSp delSp modSp add mod addAnim delAnim modAnim">
        <pc:chgData name="Marion Sudvarg" userId="2bb9b31b-5f3c-4f72-8e1f-41eb276ee9c6" providerId="ADAL" clId="{3577E0D1-C8D9-4BD7-9D32-9A47FC52A520}" dt="2023-04-11T21:28:32.757" v="4590"/>
        <pc:sldMkLst>
          <pc:docMk/>
          <pc:sldMk cId="3233090042" sldId="350"/>
        </pc:sldMkLst>
        <pc:spChg chg="add mod">
          <ac:chgData name="Marion Sudvarg" userId="2bb9b31b-5f3c-4f72-8e1f-41eb276ee9c6" providerId="ADAL" clId="{3577E0D1-C8D9-4BD7-9D32-9A47FC52A520}" dt="2023-04-10T23:32:51.701" v="1816" actId="1076"/>
          <ac:spMkLst>
            <pc:docMk/>
            <pc:sldMk cId="3233090042" sldId="350"/>
            <ac:spMk id="2" creationId="{84107B59-003A-7CCB-9E7B-FF0FBB265D94}"/>
          </ac:spMkLst>
        </pc:spChg>
        <pc:spChg chg="mod">
          <ac:chgData name="Marion Sudvarg" userId="2bb9b31b-5f3c-4f72-8e1f-41eb276ee9c6" providerId="ADAL" clId="{3577E0D1-C8D9-4BD7-9D32-9A47FC52A520}" dt="2023-04-11T21:28:32.757" v="4590"/>
          <ac:spMkLst>
            <pc:docMk/>
            <pc:sldMk cId="3233090042" sldId="350"/>
            <ac:spMk id="5" creationId="{1482A25B-5AA5-06FE-FB70-133886528BE4}"/>
          </ac:spMkLst>
        </pc:spChg>
        <pc:spChg chg="mod">
          <ac:chgData name="Marion Sudvarg" userId="2bb9b31b-5f3c-4f72-8e1f-41eb276ee9c6" providerId="ADAL" clId="{3577E0D1-C8D9-4BD7-9D32-9A47FC52A520}" dt="2023-04-11T00:52:56.622" v="2973"/>
          <ac:spMkLst>
            <pc:docMk/>
            <pc:sldMk cId="3233090042" sldId="350"/>
            <ac:spMk id="6" creationId="{8EEE961D-934C-40A5-258D-8EE04BE1ABAD}"/>
          </ac:spMkLst>
        </pc:spChg>
        <pc:spChg chg="mod">
          <ac:chgData name="Marion Sudvarg" userId="2bb9b31b-5f3c-4f72-8e1f-41eb276ee9c6" providerId="ADAL" clId="{3577E0D1-C8D9-4BD7-9D32-9A47FC52A520}" dt="2023-04-10T23:32:15.753" v="1804" actId="1036"/>
          <ac:spMkLst>
            <pc:docMk/>
            <pc:sldMk cId="3233090042" sldId="350"/>
            <ac:spMk id="7" creationId="{0BCC60A8-F9A1-D591-8FBB-4E70BA1CC5C2}"/>
          </ac:spMkLst>
        </pc:spChg>
        <pc:spChg chg="add del">
          <ac:chgData name="Marion Sudvarg" userId="2bb9b31b-5f3c-4f72-8e1f-41eb276ee9c6" providerId="ADAL" clId="{3577E0D1-C8D9-4BD7-9D32-9A47FC52A520}" dt="2023-04-10T23:31:06.942" v="1769" actId="478"/>
          <ac:spMkLst>
            <pc:docMk/>
            <pc:sldMk cId="3233090042" sldId="350"/>
            <ac:spMk id="8" creationId="{8CCCD949-ABA8-A127-1CB8-0687EAB7B997}"/>
          </ac:spMkLst>
        </pc:spChg>
        <pc:spChg chg="mod ord">
          <ac:chgData name="Marion Sudvarg" userId="2bb9b31b-5f3c-4f72-8e1f-41eb276ee9c6" providerId="ADAL" clId="{3577E0D1-C8D9-4BD7-9D32-9A47FC52A520}" dt="2023-04-10T23:32:15.753" v="1804" actId="1036"/>
          <ac:spMkLst>
            <pc:docMk/>
            <pc:sldMk cId="3233090042" sldId="350"/>
            <ac:spMk id="10" creationId="{4F1CEB73-8CE9-F498-19BC-78980223D681}"/>
          </ac:spMkLst>
        </pc:spChg>
        <pc:spChg chg="ord">
          <ac:chgData name="Marion Sudvarg" userId="2bb9b31b-5f3c-4f72-8e1f-41eb276ee9c6" providerId="ADAL" clId="{3577E0D1-C8D9-4BD7-9D32-9A47FC52A520}" dt="2023-04-10T23:32:08.819" v="1790" actId="167"/>
          <ac:spMkLst>
            <pc:docMk/>
            <pc:sldMk cId="3233090042" sldId="350"/>
            <ac:spMk id="11" creationId="{1B8C20E1-7ACC-2801-9F3B-A442874444AE}"/>
          </ac:spMkLst>
        </pc:spChg>
        <pc:spChg chg="add del mod">
          <ac:chgData name="Marion Sudvarg" userId="2bb9b31b-5f3c-4f72-8e1f-41eb276ee9c6" providerId="ADAL" clId="{3577E0D1-C8D9-4BD7-9D32-9A47FC52A520}" dt="2023-04-10T23:46:17.478" v="1849" actId="478"/>
          <ac:spMkLst>
            <pc:docMk/>
            <pc:sldMk cId="3233090042" sldId="350"/>
            <ac:spMk id="12" creationId="{AC07121D-8421-C427-87C6-C2ED176B68B6}"/>
          </ac:spMkLst>
        </pc:spChg>
      </pc:sldChg>
      <pc:sldChg chg="addSp delSp modSp add mod modAnim">
        <pc:chgData name="Marion Sudvarg" userId="2bb9b31b-5f3c-4f72-8e1f-41eb276ee9c6" providerId="ADAL" clId="{3577E0D1-C8D9-4BD7-9D32-9A47FC52A520}" dt="2023-04-11T21:28:32.757" v="4590"/>
        <pc:sldMkLst>
          <pc:docMk/>
          <pc:sldMk cId="1163026058" sldId="351"/>
        </pc:sldMkLst>
        <pc:spChg chg="add del mod">
          <ac:chgData name="Marion Sudvarg" userId="2bb9b31b-5f3c-4f72-8e1f-41eb276ee9c6" providerId="ADAL" clId="{3577E0D1-C8D9-4BD7-9D32-9A47FC52A520}" dt="2023-04-11T00:11:48.906" v="2496"/>
          <ac:spMkLst>
            <pc:docMk/>
            <pc:sldMk cId="1163026058" sldId="351"/>
            <ac:spMk id="2" creationId="{BB9CFA97-3ED4-B125-27A1-E9225E2E1909}"/>
          </ac:spMkLst>
        </pc:spChg>
        <pc:spChg chg="add mod">
          <ac:chgData name="Marion Sudvarg" userId="2bb9b31b-5f3c-4f72-8e1f-41eb276ee9c6" providerId="ADAL" clId="{3577E0D1-C8D9-4BD7-9D32-9A47FC52A520}" dt="2023-04-11T00:12:36.615" v="2556" actId="1038"/>
          <ac:spMkLst>
            <pc:docMk/>
            <pc:sldMk cId="1163026058" sldId="351"/>
            <ac:spMk id="3" creationId="{79C4BAF4-EB06-698E-85AE-075D1F3D086F}"/>
          </ac:spMkLst>
        </pc:spChg>
        <pc:spChg chg="mod">
          <ac:chgData name="Marion Sudvarg" userId="2bb9b31b-5f3c-4f72-8e1f-41eb276ee9c6" providerId="ADAL" clId="{3577E0D1-C8D9-4BD7-9D32-9A47FC52A520}" dt="2023-04-11T21:28:32.757" v="4590"/>
          <ac:spMkLst>
            <pc:docMk/>
            <pc:sldMk cId="1163026058" sldId="351"/>
            <ac:spMk id="5" creationId="{1482A25B-5AA5-06FE-FB70-133886528BE4}"/>
          </ac:spMkLst>
        </pc:spChg>
        <pc:spChg chg="mod">
          <ac:chgData name="Marion Sudvarg" userId="2bb9b31b-5f3c-4f72-8e1f-41eb276ee9c6" providerId="ADAL" clId="{3577E0D1-C8D9-4BD7-9D32-9A47FC52A520}" dt="2023-04-11T00:14:41.267" v="2573" actId="20577"/>
          <ac:spMkLst>
            <pc:docMk/>
            <pc:sldMk cId="1163026058" sldId="351"/>
            <ac:spMk id="6" creationId="{8EEE961D-934C-40A5-258D-8EE04BE1ABAD}"/>
          </ac:spMkLst>
        </pc:spChg>
        <pc:spChg chg="mod">
          <ac:chgData name="Marion Sudvarg" userId="2bb9b31b-5f3c-4f72-8e1f-41eb276ee9c6" providerId="ADAL" clId="{3577E0D1-C8D9-4BD7-9D32-9A47FC52A520}" dt="2023-04-11T00:12:51.271" v="2560" actId="1076"/>
          <ac:spMkLst>
            <pc:docMk/>
            <pc:sldMk cId="1163026058" sldId="351"/>
            <ac:spMk id="62" creationId="{1D40AA29-C7E2-309D-233B-C3DBBAC92A44}"/>
          </ac:spMkLst>
        </pc:spChg>
        <pc:spChg chg="mod">
          <ac:chgData name="Marion Sudvarg" userId="2bb9b31b-5f3c-4f72-8e1f-41eb276ee9c6" providerId="ADAL" clId="{3577E0D1-C8D9-4BD7-9D32-9A47FC52A520}" dt="2023-04-11T00:14:49.451" v="2583" actId="20577"/>
          <ac:spMkLst>
            <pc:docMk/>
            <pc:sldMk cId="1163026058" sldId="351"/>
            <ac:spMk id="67" creationId="{C707A763-86BF-AD09-489E-6C19FFE71784}"/>
          </ac:spMkLst>
        </pc:spChg>
      </pc:sldChg>
      <pc:sldChg chg="addSp delSp modSp add mod ord modAnim modNotesTx">
        <pc:chgData name="Marion Sudvarg" userId="2bb9b31b-5f3c-4f72-8e1f-41eb276ee9c6" providerId="ADAL" clId="{3577E0D1-C8D9-4BD7-9D32-9A47FC52A520}" dt="2023-04-11T21:28:32.757" v="4590"/>
        <pc:sldMkLst>
          <pc:docMk/>
          <pc:sldMk cId="383085773" sldId="352"/>
        </pc:sldMkLst>
        <pc:spChg chg="del">
          <ac:chgData name="Marion Sudvarg" userId="2bb9b31b-5f3c-4f72-8e1f-41eb276ee9c6" providerId="ADAL" clId="{3577E0D1-C8D9-4BD7-9D32-9A47FC52A520}" dt="2023-04-11T00:19:22.876" v="2603" actId="478"/>
          <ac:spMkLst>
            <pc:docMk/>
            <pc:sldMk cId="383085773" sldId="352"/>
            <ac:spMk id="2" creationId="{B7EDFD3A-CC36-E0DC-4B45-E312C43E756A}"/>
          </ac:spMkLst>
        </pc:spChg>
        <pc:spChg chg="mod">
          <ac:chgData name="Marion Sudvarg" userId="2bb9b31b-5f3c-4f72-8e1f-41eb276ee9c6" providerId="ADAL" clId="{3577E0D1-C8D9-4BD7-9D32-9A47FC52A520}" dt="2023-04-11T19:51:27.487" v="4167" actId="27636"/>
          <ac:spMkLst>
            <pc:docMk/>
            <pc:sldMk cId="383085773" sldId="352"/>
            <ac:spMk id="3" creationId="{7F86FA44-3C19-B96B-EC04-F5CD151DF72B}"/>
          </ac:spMkLst>
        </pc:spChg>
        <pc:spChg chg="mod">
          <ac:chgData name="Marion Sudvarg" userId="2bb9b31b-5f3c-4f72-8e1f-41eb276ee9c6" providerId="ADAL" clId="{3577E0D1-C8D9-4BD7-9D32-9A47FC52A520}" dt="2023-04-11T21:28:32.757" v="4590"/>
          <ac:spMkLst>
            <pc:docMk/>
            <pc:sldMk cId="383085773" sldId="352"/>
            <ac:spMk id="5" creationId="{A9C64505-6B95-0815-505C-3415874787F3}"/>
          </ac:spMkLst>
        </pc:spChg>
        <pc:spChg chg="mod">
          <ac:chgData name="Marion Sudvarg" userId="2bb9b31b-5f3c-4f72-8e1f-41eb276ee9c6" providerId="ADAL" clId="{3577E0D1-C8D9-4BD7-9D32-9A47FC52A520}" dt="2023-04-11T19:52:43.433" v="4184" actId="1076"/>
          <ac:spMkLst>
            <pc:docMk/>
            <pc:sldMk cId="383085773" sldId="352"/>
            <ac:spMk id="8" creationId="{691FE5E4-885A-730A-3DE3-B50D1C6F6B9D}"/>
          </ac:spMkLst>
        </pc:spChg>
        <pc:spChg chg="mod">
          <ac:chgData name="Marion Sudvarg" userId="2bb9b31b-5f3c-4f72-8e1f-41eb276ee9c6" providerId="ADAL" clId="{3577E0D1-C8D9-4BD7-9D32-9A47FC52A520}" dt="2023-04-11T19:52:43.433" v="4184" actId="1076"/>
          <ac:spMkLst>
            <pc:docMk/>
            <pc:sldMk cId="383085773" sldId="352"/>
            <ac:spMk id="9" creationId="{3A4ED544-A527-19E5-A28B-FC7B613DEB27}"/>
          </ac:spMkLst>
        </pc:spChg>
        <pc:spChg chg="mod">
          <ac:chgData name="Marion Sudvarg" userId="2bb9b31b-5f3c-4f72-8e1f-41eb276ee9c6" providerId="ADAL" clId="{3577E0D1-C8D9-4BD7-9D32-9A47FC52A520}" dt="2023-04-11T19:52:43.433" v="4184" actId="1076"/>
          <ac:spMkLst>
            <pc:docMk/>
            <pc:sldMk cId="383085773" sldId="352"/>
            <ac:spMk id="10" creationId="{752DD1D4-77BB-22DD-47B6-29062E9F2B32}"/>
          </ac:spMkLst>
        </pc:spChg>
        <pc:spChg chg="mod">
          <ac:chgData name="Marion Sudvarg" userId="2bb9b31b-5f3c-4f72-8e1f-41eb276ee9c6" providerId="ADAL" clId="{3577E0D1-C8D9-4BD7-9D32-9A47FC52A520}" dt="2023-04-11T00:19:12.316" v="2602"/>
          <ac:spMkLst>
            <pc:docMk/>
            <pc:sldMk cId="383085773" sldId="352"/>
            <ac:spMk id="11" creationId="{28FBB64A-A053-CF7A-7E4F-F433535C21E9}"/>
          </ac:spMkLst>
        </pc:spChg>
        <pc:spChg chg="add del mod">
          <ac:chgData name="Marion Sudvarg" userId="2bb9b31b-5f3c-4f72-8e1f-41eb276ee9c6" providerId="ADAL" clId="{3577E0D1-C8D9-4BD7-9D32-9A47FC52A520}" dt="2023-04-11T00:19:27.130" v="2605" actId="478"/>
          <ac:spMkLst>
            <pc:docMk/>
            <pc:sldMk cId="383085773" sldId="352"/>
            <ac:spMk id="15" creationId="{7F6AD0E7-6972-C84F-129A-6D4DF07F4F30}"/>
          </ac:spMkLst>
        </pc:spChg>
        <pc:spChg chg="add mod">
          <ac:chgData name="Marion Sudvarg" userId="2bb9b31b-5f3c-4f72-8e1f-41eb276ee9c6" providerId="ADAL" clId="{3577E0D1-C8D9-4BD7-9D32-9A47FC52A520}" dt="2023-04-11T00:20:58.775" v="2715" actId="20577"/>
          <ac:spMkLst>
            <pc:docMk/>
            <pc:sldMk cId="383085773" sldId="352"/>
            <ac:spMk id="16" creationId="{CC307637-C65E-7C04-ACE4-9CF661BE195A}"/>
          </ac:spMkLst>
        </pc:spChg>
        <pc:grpChg chg="add mod">
          <ac:chgData name="Marion Sudvarg" userId="2bb9b31b-5f3c-4f72-8e1f-41eb276ee9c6" providerId="ADAL" clId="{3577E0D1-C8D9-4BD7-9D32-9A47FC52A520}" dt="2023-04-11T00:19:12.316" v="2602"/>
          <ac:grpSpMkLst>
            <pc:docMk/>
            <pc:sldMk cId="383085773" sldId="352"/>
            <ac:grpSpMk id="6" creationId="{B02F3B71-7FA6-E402-EEFB-BC040E6CECF5}"/>
          </ac:grpSpMkLst>
        </pc:grpChg>
        <pc:picChg chg="mod">
          <ac:chgData name="Marion Sudvarg" userId="2bb9b31b-5f3c-4f72-8e1f-41eb276ee9c6" providerId="ADAL" clId="{3577E0D1-C8D9-4BD7-9D32-9A47FC52A520}" dt="2023-04-11T19:52:43.433" v="4184" actId="1076"/>
          <ac:picMkLst>
            <pc:docMk/>
            <pc:sldMk cId="383085773" sldId="352"/>
            <ac:picMk id="7" creationId="{44267D79-9EA7-306B-E397-891BA88A1335}"/>
          </ac:picMkLst>
        </pc:picChg>
        <pc:picChg chg="mod">
          <ac:chgData name="Marion Sudvarg" userId="2bb9b31b-5f3c-4f72-8e1f-41eb276ee9c6" providerId="ADAL" clId="{3577E0D1-C8D9-4BD7-9D32-9A47FC52A520}" dt="2023-04-11T00:19:12.316" v="2602"/>
          <ac:picMkLst>
            <pc:docMk/>
            <pc:sldMk cId="383085773" sldId="352"/>
            <ac:picMk id="13" creationId="{CA9FA21E-EAE2-C60E-00A2-EC428641DCE2}"/>
          </ac:picMkLst>
        </pc:picChg>
        <pc:picChg chg="add del mod">
          <ac:chgData name="Marion Sudvarg" userId="2bb9b31b-5f3c-4f72-8e1f-41eb276ee9c6" providerId="ADAL" clId="{3577E0D1-C8D9-4BD7-9D32-9A47FC52A520}" dt="2023-04-11T00:46:15.914" v="2821" actId="21"/>
          <ac:picMkLst>
            <pc:docMk/>
            <pc:sldMk cId="383085773" sldId="352"/>
            <ac:picMk id="18" creationId="{423CCA0B-D9F2-3716-7E5F-CF65E4310AC9}"/>
          </ac:picMkLst>
        </pc:picChg>
      </pc:sldChg>
      <pc:sldChg chg="add del">
        <pc:chgData name="Marion Sudvarg" userId="2bb9b31b-5f3c-4f72-8e1f-41eb276ee9c6" providerId="ADAL" clId="{3577E0D1-C8D9-4BD7-9D32-9A47FC52A520}" dt="2023-04-11T00:07:56.838" v="2399" actId="47"/>
        <pc:sldMkLst>
          <pc:docMk/>
          <pc:sldMk cId="3489379642" sldId="352"/>
        </pc:sldMkLst>
      </pc:sldChg>
      <pc:sldChg chg="addSp delSp modSp add mod delAnim modAnim">
        <pc:chgData name="Marion Sudvarg" userId="2bb9b31b-5f3c-4f72-8e1f-41eb276ee9c6" providerId="ADAL" clId="{3577E0D1-C8D9-4BD7-9D32-9A47FC52A520}" dt="2023-04-11T21:48:05.156" v="4597"/>
        <pc:sldMkLst>
          <pc:docMk/>
          <pc:sldMk cId="2968772023" sldId="353"/>
        </pc:sldMkLst>
        <pc:spChg chg="del mod">
          <ac:chgData name="Marion Sudvarg" userId="2bb9b31b-5f3c-4f72-8e1f-41eb276ee9c6" providerId="ADAL" clId="{3577E0D1-C8D9-4BD7-9D32-9A47FC52A520}" dt="2023-04-11T00:22:10.517" v="2751" actId="478"/>
          <ac:spMkLst>
            <pc:docMk/>
            <pc:sldMk cId="2968772023" sldId="353"/>
            <ac:spMk id="3" creationId="{7F86FA44-3C19-B96B-EC04-F5CD151DF72B}"/>
          </ac:spMkLst>
        </pc:spChg>
        <pc:spChg chg="mod">
          <ac:chgData name="Marion Sudvarg" userId="2bb9b31b-5f3c-4f72-8e1f-41eb276ee9c6" providerId="ADAL" clId="{3577E0D1-C8D9-4BD7-9D32-9A47FC52A520}" dt="2023-04-11T21:28:32.757" v="4590"/>
          <ac:spMkLst>
            <pc:docMk/>
            <pc:sldMk cId="2968772023" sldId="353"/>
            <ac:spMk id="5" creationId="{A9C64505-6B95-0815-505C-3415874787F3}"/>
          </ac:spMkLst>
        </pc:spChg>
        <pc:spChg chg="del">
          <ac:chgData name="Marion Sudvarg" userId="2bb9b31b-5f3c-4f72-8e1f-41eb276ee9c6" providerId="ADAL" clId="{3577E0D1-C8D9-4BD7-9D32-9A47FC52A520}" dt="2023-04-11T00:22:14.081" v="2753" actId="478"/>
          <ac:spMkLst>
            <pc:docMk/>
            <pc:sldMk cId="2968772023" sldId="353"/>
            <ac:spMk id="8" creationId="{691FE5E4-885A-730A-3DE3-B50D1C6F6B9D}"/>
          </ac:spMkLst>
        </pc:spChg>
        <pc:spChg chg="del">
          <ac:chgData name="Marion Sudvarg" userId="2bb9b31b-5f3c-4f72-8e1f-41eb276ee9c6" providerId="ADAL" clId="{3577E0D1-C8D9-4BD7-9D32-9A47FC52A520}" dt="2023-04-11T00:22:17.679" v="2755" actId="478"/>
          <ac:spMkLst>
            <pc:docMk/>
            <pc:sldMk cId="2968772023" sldId="353"/>
            <ac:spMk id="9" creationId="{3A4ED544-A527-19E5-A28B-FC7B613DEB27}"/>
          </ac:spMkLst>
        </pc:spChg>
        <pc:spChg chg="del">
          <ac:chgData name="Marion Sudvarg" userId="2bb9b31b-5f3c-4f72-8e1f-41eb276ee9c6" providerId="ADAL" clId="{3577E0D1-C8D9-4BD7-9D32-9A47FC52A520}" dt="2023-04-11T00:22:16.479" v="2754" actId="478"/>
          <ac:spMkLst>
            <pc:docMk/>
            <pc:sldMk cId="2968772023" sldId="353"/>
            <ac:spMk id="10" creationId="{752DD1D4-77BB-22DD-47B6-29062E9F2B32}"/>
          </ac:spMkLst>
        </pc:spChg>
        <pc:spChg chg="mod">
          <ac:chgData name="Marion Sudvarg" userId="2bb9b31b-5f3c-4f72-8e1f-41eb276ee9c6" providerId="ADAL" clId="{3577E0D1-C8D9-4BD7-9D32-9A47FC52A520}" dt="2023-04-11T00:21:37.052" v="2748"/>
          <ac:spMkLst>
            <pc:docMk/>
            <pc:sldMk cId="2968772023" sldId="353"/>
            <ac:spMk id="12" creationId="{A789CECC-EBFD-602D-C14D-22ABA997E730}"/>
          </ac:spMkLst>
        </pc:spChg>
        <pc:spChg chg="add del mod">
          <ac:chgData name="Marion Sudvarg" userId="2bb9b31b-5f3c-4f72-8e1f-41eb276ee9c6" providerId="ADAL" clId="{3577E0D1-C8D9-4BD7-9D32-9A47FC52A520}" dt="2023-04-11T00:22:12.759" v="2752" actId="478"/>
          <ac:spMkLst>
            <pc:docMk/>
            <pc:sldMk cId="2968772023" sldId="353"/>
            <ac:spMk id="14" creationId="{122519A7-A813-A38C-2284-59E0DE96DF88}"/>
          </ac:spMkLst>
        </pc:spChg>
        <pc:spChg chg="mod">
          <ac:chgData name="Marion Sudvarg" userId="2bb9b31b-5f3c-4f72-8e1f-41eb276ee9c6" providerId="ADAL" clId="{3577E0D1-C8D9-4BD7-9D32-9A47FC52A520}" dt="2023-04-11T00:21:13.646" v="2747" actId="20577"/>
          <ac:spMkLst>
            <pc:docMk/>
            <pc:sldMk cId="2968772023" sldId="353"/>
            <ac:spMk id="16" creationId="{CC307637-C65E-7C04-ACE4-9CF661BE195A}"/>
          </ac:spMkLst>
        </pc:spChg>
        <pc:picChg chg="add mod ord">
          <ac:chgData name="Marion Sudvarg" userId="2bb9b31b-5f3c-4f72-8e1f-41eb276ee9c6" providerId="ADAL" clId="{3577E0D1-C8D9-4BD7-9D32-9A47FC52A520}" dt="2023-04-11T21:47:36.708" v="4595" actId="167"/>
          <ac:picMkLst>
            <pc:docMk/>
            <pc:sldMk cId="2968772023" sldId="353"/>
            <ac:picMk id="2" creationId="{431DA259-1D0F-8326-3F72-9F740A2A5659}"/>
          </ac:picMkLst>
        </pc:picChg>
        <pc:picChg chg="del">
          <ac:chgData name="Marion Sudvarg" userId="2bb9b31b-5f3c-4f72-8e1f-41eb276ee9c6" providerId="ADAL" clId="{3577E0D1-C8D9-4BD7-9D32-9A47FC52A520}" dt="2023-04-11T21:47:33.504" v="4593" actId="478"/>
          <ac:picMkLst>
            <pc:docMk/>
            <pc:sldMk cId="2968772023" sldId="353"/>
            <ac:picMk id="7" creationId="{44267D79-9EA7-306B-E397-891BA88A1335}"/>
          </ac:picMkLst>
        </pc:picChg>
        <pc:picChg chg="add mod">
          <ac:chgData name="Marion Sudvarg" userId="2bb9b31b-5f3c-4f72-8e1f-41eb276ee9c6" providerId="ADAL" clId="{3577E0D1-C8D9-4BD7-9D32-9A47FC52A520}" dt="2023-04-11T21:47:42.319" v="4596" actId="1076"/>
          <ac:picMkLst>
            <pc:docMk/>
            <pc:sldMk cId="2968772023" sldId="353"/>
            <ac:picMk id="15" creationId="{BF27EDD3-5B86-64A5-2C5D-B029AA2956D7}"/>
          </ac:picMkLst>
        </pc:picChg>
        <pc:cxnChg chg="add mod">
          <ac:chgData name="Marion Sudvarg" userId="2bb9b31b-5f3c-4f72-8e1f-41eb276ee9c6" providerId="ADAL" clId="{3577E0D1-C8D9-4BD7-9D32-9A47FC52A520}" dt="2023-04-11T21:47:42.319" v="4596" actId="1076"/>
          <ac:cxnSpMkLst>
            <pc:docMk/>
            <pc:sldMk cId="2968772023" sldId="353"/>
            <ac:cxnSpMk id="18" creationId="{A03C8490-9F08-761A-C843-C38D83D9D84D}"/>
          </ac:cxnSpMkLst>
        </pc:cxnChg>
      </pc:sldChg>
      <pc:sldChg chg="modSp add modAnim">
        <pc:chgData name="Marion Sudvarg" userId="2bb9b31b-5f3c-4f72-8e1f-41eb276ee9c6" providerId="ADAL" clId="{3577E0D1-C8D9-4BD7-9D32-9A47FC52A520}" dt="2023-04-11T21:28:32.757" v="4590"/>
        <pc:sldMkLst>
          <pc:docMk/>
          <pc:sldMk cId="2862724145" sldId="354"/>
        </pc:sldMkLst>
        <pc:spChg chg="mod">
          <ac:chgData name="Marion Sudvarg" userId="2bb9b31b-5f3c-4f72-8e1f-41eb276ee9c6" providerId="ADAL" clId="{3577E0D1-C8D9-4BD7-9D32-9A47FC52A520}" dt="2023-04-11T19:33:24.065" v="4109" actId="313"/>
          <ac:spMkLst>
            <pc:docMk/>
            <pc:sldMk cId="2862724145" sldId="354"/>
            <ac:spMk id="2" creationId="{5022842C-74D8-9FCD-B06B-65AFE7D8D094}"/>
          </ac:spMkLst>
        </pc:spChg>
        <pc:spChg chg="mod">
          <ac:chgData name="Marion Sudvarg" userId="2bb9b31b-5f3c-4f72-8e1f-41eb276ee9c6" providerId="ADAL" clId="{3577E0D1-C8D9-4BD7-9D32-9A47FC52A520}" dt="2023-04-11T21:28:32.757" v="4590"/>
          <ac:spMkLst>
            <pc:docMk/>
            <pc:sldMk cId="2862724145" sldId="354"/>
            <ac:spMk id="4" creationId="{7F47353E-0FB2-3CD9-3E79-0E65F5D3B57D}"/>
          </ac:spMkLst>
        </pc:spChg>
      </pc:sldChg>
      <pc:sldChg chg="addSp delSp modSp add mod delAnim modAnim">
        <pc:chgData name="Marion Sudvarg" userId="2bb9b31b-5f3c-4f72-8e1f-41eb276ee9c6" providerId="ADAL" clId="{3577E0D1-C8D9-4BD7-9D32-9A47FC52A520}" dt="2023-04-11T01:33:03.556" v="3123" actId="478"/>
        <pc:sldMkLst>
          <pc:docMk/>
          <pc:sldMk cId="3055715548" sldId="355"/>
        </pc:sldMkLst>
        <pc:spChg chg="mod">
          <ac:chgData name="Marion Sudvarg" userId="2bb9b31b-5f3c-4f72-8e1f-41eb276ee9c6" providerId="ADAL" clId="{3577E0D1-C8D9-4BD7-9D32-9A47FC52A520}" dt="2023-04-11T01:32:46.844" v="3120" actId="20577"/>
          <ac:spMkLst>
            <pc:docMk/>
            <pc:sldMk cId="3055715548" sldId="355"/>
            <ac:spMk id="6" creationId="{8EEE961D-934C-40A5-258D-8EE04BE1ABAD}"/>
          </ac:spMkLst>
        </pc:spChg>
        <pc:spChg chg="add mod">
          <ac:chgData name="Marion Sudvarg" userId="2bb9b31b-5f3c-4f72-8e1f-41eb276ee9c6" providerId="ADAL" clId="{3577E0D1-C8D9-4BD7-9D32-9A47FC52A520}" dt="2023-04-11T01:32:57.494" v="3121" actId="478"/>
          <ac:spMkLst>
            <pc:docMk/>
            <pc:sldMk cId="3055715548" sldId="355"/>
            <ac:spMk id="8" creationId="{258EA0FE-FE3A-8823-E4D4-B4BCA6482A71}"/>
          </ac:spMkLst>
        </pc:spChg>
        <pc:spChg chg="mod topLvl">
          <ac:chgData name="Marion Sudvarg" userId="2bb9b31b-5f3c-4f72-8e1f-41eb276ee9c6" providerId="ADAL" clId="{3577E0D1-C8D9-4BD7-9D32-9A47FC52A520}" dt="2023-04-11T01:31:57.212" v="3067" actId="164"/>
          <ac:spMkLst>
            <pc:docMk/>
            <pc:sldMk cId="3055715548" sldId="355"/>
            <ac:spMk id="9" creationId="{D4EB1EF0-2595-1B71-528F-01FC7FABBC05}"/>
          </ac:spMkLst>
        </pc:spChg>
        <pc:spChg chg="del">
          <ac:chgData name="Marion Sudvarg" userId="2bb9b31b-5f3c-4f72-8e1f-41eb276ee9c6" providerId="ADAL" clId="{3577E0D1-C8D9-4BD7-9D32-9A47FC52A520}" dt="2023-04-11T01:32:57.494" v="3121" actId="478"/>
          <ac:spMkLst>
            <pc:docMk/>
            <pc:sldMk cId="3055715548" sldId="355"/>
            <ac:spMk id="11" creationId="{1B8C20E1-7ACC-2801-9F3B-A442874444AE}"/>
          </ac:spMkLst>
        </pc:spChg>
        <pc:spChg chg="del">
          <ac:chgData name="Marion Sudvarg" userId="2bb9b31b-5f3c-4f72-8e1f-41eb276ee9c6" providerId="ADAL" clId="{3577E0D1-C8D9-4BD7-9D32-9A47FC52A520}" dt="2023-04-11T01:33:00.683" v="3122" actId="478"/>
          <ac:spMkLst>
            <pc:docMk/>
            <pc:sldMk cId="3055715548" sldId="355"/>
            <ac:spMk id="138" creationId="{E1AE0B8A-A3EE-0BA7-5EB9-A6182180C079}"/>
          </ac:spMkLst>
        </pc:spChg>
        <pc:spChg chg="del">
          <ac:chgData name="Marion Sudvarg" userId="2bb9b31b-5f3c-4f72-8e1f-41eb276ee9c6" providerId="ADAL" clId="{3577E0D1-C8D9-4BD7-9D32-9A47FC52A520}" dt="2023-04-11T01:33:00.683" v="3122" actId="478"/>
          <ac:spMkLst>
            <pc:docMk/>
            <pc:sldMk cId="3055715548" sldId="355"/>
            <ac:spMk id="140" creationId="{201E6E38-D0DF-BD94-0FE5-A7F72B172736}"/>
          </ac:spMkLst>
        </pc:spChg>
        <pc:grpChg chg="add mod">
          <ac:chgData name="Marion Sudvarg" userId="2bb9b31b-5f3c-4f72-8e1f-41eb276ee9c6" providerId="ADAL" clId="{3577E0D1-C8D9-4BD7-9D32-9A47FC52A520}" dt="2023-04-11T01:31:57.212" v="3067" actId="164"/>
          <ac:grpSpMkLst>
            <pc:docMk/>
            <pc:sldMk cId="3055715548" sldId="355"/>
            <ac:grpSpMk id="3" creationId="{EB5E9B07-F7B1-B4D0-F177-F78FD3315C14}"/>
          </ac:grpSpMkLst>
        </pc:grpChg>
        <pc:grpChg chg="del">
          <ac:chgData name="Marion Sudvarg" userId="2bb9b31b-5f3c-4f72-8e1f-41eb276ee9c6" providerId="ADAL" clId="{3577E0D1-C8D9-4BD7-9D32-9A47FC52A520}" dt="2023-04-11T01:31:24.591" v="3039" actId="478"/>
          <ac:grpSpMkLst>
            <pc:docMk/>
            <pc:sldMk cId="3055715548" sldId="355"/>
            <ac:grpSpMk id="19" creationId="{FD3CD109-2A5D-A4B1-E53F-2B21555FFC2C}"/>
          </ac:grpSpMkLst>
        </pc:grpChg>
        <pc:grpChg chg="del">
          <ac:chgData name="Marion Sudvarg" userId="2bb9b31b-5f3c-4f72-8e1f-41eb276ee9c6" providerId="ADAL" clId="{3577E0D1-C8D9-4BD7-9D32-9A47FC52A520}" dt="2023-04-11T01:33:03.556" v="3123" actId="478"/>
          <ac:grpSpMkLst>
            <pc:docMk/>
            <pc:sldMk cId="3055715548" sldId="355"/>
            <ac:grpSpMk id="68" creationId="{488C9BFE-1305-6184-4350-5985B2EBEBC7}"/>
          </ac:grpSpMkLst>
        </pc:grpChg>
        <pc:grpChg chg="del">
          <ac:chgData name="Marion Sudvarg" userId="2bb9b31b-5f3c-4f72-8e1f-41eb276ee9c6" providerId="ADAL" clId="{3577E0D1-C8D9-4BD7-9D32-9A47FC52A520}" dt="2023-04-11T01:33:03.556" v="3123" actId="478"/>
          <ac:grpSpMkLst>
            <pc:docMk/>
            <pc:sldMk cId="3055715548" sldId="355"/>
            <ac:grpSpMk id="104" creationId="{5A54F755-6FEF-7670-35B3-5FE55087A992}"/>
          </ac:grpSpMkLst>
        </pc:grpChg>
        <pc:picChg chg="add mod ord">
          <ac:chgData name="Marion Sudvarg" userId="2bb9b31b-5f3c-4f72-8e1f-41eb276ee9c6" providerId="ADAL" clId="{3577E0D1-C8D9-4BD7-9D32-9A47FC52A520}" dt="2023-04-11T01:31:57.212" v="3067" actId="164"/>
          <ac:picMkLst>
            <pc:docMk/>
            <pc:sldMk cId="3055715548" sldId="355"/>
            <ac:picMk id="2" creationId="{B00C5E8C-117A-EF67-720D-8E904CD242E5}"/>
          </ac:picMkLst>
        </pc:picChg>
        <pc:picChg chg="del topLvl">
          <ac:chgData name="Marion Sudvarg" userId="2bb9b31b-5f3c-4f72-8e1f-41eb276ee9c6" providerId="ADAL" clId="{3577E0D1-C8D9-4BD7-9D32-9A47FC52A520}" dt="2023-04-11T01:31:24.591" v="3039" actId="478"/>
          <ac:picMkLst>
            <pc:docMk/>
            <pc:sldMk cId="3055715548" sldId="355"/>
            <ac:picMk id="13" creationId="{F8CD4BB5-F738-5EC7-3C6C-89C438D044C6}"/>
          </ac:picMkLst>
        </pc:picChg>
      </pc:sldChg>
      <pc:sldChg chg="modSp add">
        <pc:chgData name="Marion Sudvarg" userId="2bb9b31b-5f3c-4f72-8e1f-41eb276ee9c6" providerId="ADAL" clId="{3577E0D1-C8D9-4BD7-9D32-9A47FC52A520}" dt="2023-04-11T21:28:32.757" v="4590"/>
        <pc:sldMkLst>
          <pc:docMk/>
          <pc:sldMk cId="3786189091" sldId="356"/>
        </pc:sldMkLst>
        <pc:spChg chg="mod">
          <ac:chgData name="Marion Sudvarg" userId="2bb9b31b-5f3c-4f72-8e1f-41eb276ee9c6" providerId="ADAL" clId="{3577E0D1-C8D9-4BD7-9D32-9A47FC52A520}" dt="2023-04-11T21:28:32.757" v="4590"/>
          <ac:spMkLst>
            <pc:docMk/>
            <pc:sldMk cId="3786189091" sldId="356"/>
            <ac:spMk id="5" creationId="{6B6234FD-6AC1-C28E-6936-97F2D3FB79B2}"/>
          </ac:spMkLst>
        </pc:spChg>
      </pc:sldChg>
      <pc:sldChg chg="modSp add ord">
        <pc:chgData name="Marion Sudvarg" userId="2bb9b31b-5f3c-4f72-8e1f-41eb276ee9c6" providerId="ADAL" clId="{3577E0D1-C8D9-4BD7-9D32-9A47FC52A520}" dt="2023-04-11T21:28:32.757" v="4590"/>
        <pc:sldMkLst>
          <pc:docMk/>
          <pc:sldMk cId="8576720" sldId="357"/>
        </pc:sldMkLst>
        <pc:spChg chg="mod">
          <ac:chgData name="Marion Sudvarg" userId="2bb9b31b-5f3c-4f72-8e1f-41eb276ee9c6" providerId="ADAL" clId="{3577E0D1-C8D9-4BD7-9D32-9A47FC52A520}" dt="2023-04-11T21:28:32.757" v="4590"/>
          <ac:spMkLst>
            <pc:docMk/>
            <pc:sldMk cId="8576720" sldId="357"/>
            <ac:spMk id="5" creationId="{0770CCBB-CFE0-70CC-94F9-BF0FFB14B4D7}"/>
          </ac:spMkLst>
        </pc:spChg>
      </pc:sldChg>
      <pc:sldChg chg="add del setBg">
        <pc:chgData name="Marion Sudvarg" userId="2bb9b31b-5f3c-4f72-8e1f-41eb276ee9c6" providerId="ADAL" clId="{3577E0D1-C8D9-4BD7-9D32-9A47FC52A520}" dt="2023-04-11T01:33:34.563" v="3126"/>
        <pc:sldMkLst>
          <pc:docMk/>
          <pc:sldMk cId="563174841" sldId="357"/>
        </pc:sldMkLst>
      </pc:sldChg>
      <pc:sldChg chg="modSp">
        <pc:chgData name="Marion Sudvarg" userId="2bb9b31b-5f3c-4f72-8e1f-41eb276ee9c6" providerId="ADAL" clId="{3577E0D1-C8D9-4BD7-9D32-9A47FC52A520}" dt="2023-04-11T21:28:32.757" v="4590"/>
        <pc:sldMkLst>
          <pc:docMk/>
          <pc:sldMk cId="3453529605" sldId="358"/>
        </pc:sldMkLst>
        <pc:spChg chg="mod">
          <ac:chgData name="Marion Sudvarg" userId="2bb9b31b-5f3c-4f72-8e1f-41eb276ee9c6" providerId="ADAL" clId="{3577E0D1-C8D9-4BD7-9D32-9A47FC52A520}" dt="2023-04-11T21:28:32.757" v="4590"/>
          <ac:spMkLst>
            <pc:docMk/>
            <pc:sldMk cId="3453529605" sldId="358"/>
            <ac:spMk id="5" creationId="{1482A25B-5AA5-06FE-FB70-133886528BE4}"/>
          </ac:spMkLst>
        </pc:spChg>
      </pc:sldChg>
      <pc:sldChg chg="modSp">
        <pc:chgData name="Marion Sudvarg" userId="2bb9b31b-5f3c-4f72-8e1f-41eb276ee9c6" providerId="ADAL" clId="{3577E0D1-C8D9-4BD7-9D32-9A47FC52A520}" dt="2023-04-11T21:28:32.757" v="4590"/>
        <pc:sldMkLst>
          <pc:docMk/>
          <pc:sldMk cId="112249459" sldId="360"/>
        </pc:sldMkLst>
        <pc:spChg chg="mod">
          <ac:chgData name="Marion Sudvarg" userId="2bb9b31b-5f3c-4f72-8e1f-41eb276ee9c6" providerId="ADAL" clId="{3577E0D1-C8D9-4BD7-9D32-9A47FC52A520}" dt="2023-04-11T21:28:32.757" v="4590"/>
          <ac:spMkLst>
            <pc:docMk/>
            <pc:sldMk cId="112249459" sldId="360"/>
            <ac:spMk id="5" creationId="{1482A25B-5AA5-06FE-FB70-133886528BE4}"/>
          </ac:spMkLst>
        </pc:spChg>
      </pc:sldChg>
      <pc:sldChg chg="modSp add mod">
        <pc:chgData name="Marion Sudvarg" userId="2bb9b31b-5f3c-4f72-8e1f-41eb276ee9c6" providerId="ADAL" clId="{3577E0D1-C8D9-4BD7-9D32-9A47FC52A520}" dt="2023-04-11T21:28:32.757" v="4590"/>
        <pc:sldMkLst>
          <pc:docMk/>
          <pc:sldMk cId="2164885902" sldId="361"/>
        </pc:sldMkLst>
        <pc:spChg chg="mod">
          <ac:chgData name="Marion Sudvarg" userId="2bb9b31b-5f3c-4f72-8e1f-41eb276ee9c6" providerId="ADAL" clId="{3577E0D1-C8D9-4BD7-9D32-9A47FC52A520}" dt="2023-04-11T21:28:32.757" v="4590"/>
          <ac:spMkLst>
            <pc:docMk/>
            <pc:sldMk cId="2164885902" sldId="361"/>
            <ac:spMk id="5" creationId="{A9C64505-6B95-0815-505C-3415874787F3}"/>
          </ac:spMkLst>
        </pc:spChg>
        <pc:spChg chg="mod">
          <ac:chgData name="Marion Sudvarg" userId="2bb9b31b-5f3c-4f72-8e1f-41eb276ee9c6" providerId="ADAL" clId="{3577E0D1-C8D9-4BD7-9D32-9A47FC52A520}" dt="2023-04-11T20:05:21.809" v="4211" actId="20577"/>
          <ac:spMkLst>
            <pc:docMk/>
            <pc:sldMk cId="2164885902" sldId="361"/>
            <ac:spMk id="16" creationId="{CC307637-C65E-7C04-ACE4-9CF661BE195A}"/>
          </ac:spMkLst>
        </pc:spChg>
      </pc:sldChg>
      <pc:sldChg chg="del">
        <pc:chgData name="Marion Sudvarg" userId="2bb9b31b-5f3c-4f72-8e1f-41eb276ee9c6" providerId="ADAL" clId="{3577E0D1-C8D9-4BD7-9D32-9A47FC52A520}" dt="2023-04-11T20:04:23.179" v="4186" actId="2696"/>
        <pc:sldMkLst>
          <pc:docMk/>
          <pc:sldMk cId="2444614239" sldId="361"/>
        </pc:sldMkLst>
      </pc:sldChg>
      <pc:sldChg chg="modSp del mod modAnim">
        <pc:chgData name="Marion Sudvarg" userId="2bb9b31b-5f3c-4f72-8e1f-41eb276ee9c6" providerId="ADAL" clId="{3577E0D1-C8D9-4BD7-9D32-9A47FC52A520}" dt="2023-04-11T19:31:06.111" v="4076" actId="2696"/>
        <pc:sldMkLst>
          <pc:docMk/>
          <pc:sldMk cId="416494738" sldId="362"/>
        </pc:sldMkLst>
        <pc:spChg chg="mod">
          <ac:chgData name="Marion Sudvarg" userId="2bb9b31b-5f3c-4f72-8e1f-41eb276ee9c6" providerId="ADAL" clId="{3577E0D1-C8D9-4BD7-9D32-9A47FC52A520}" dt="2023-04-11T17:26:48.758" v="3186" actId="20577"/>
          <ac:spMkLst>
            <pc:docMk/>
            <pc:sldMk cId="416494738" sldId="362"/>
            <ac:spMk id="6" creationId="{7771EACE-D609-7ED3-5DD1-C3EA33A50D29}"/>
          </ac:spMkLst>
        </pc:spChg>
      </pc:sldChg>
      <pc:sldChg chg="modSp add mod modShow">
        <pc:chgData name="Marion Sudvarg" userId="2bb9b31b-5f3c-4f72-8e1f-41eb276ee9c6" providerId="ADAL" clId="{3577E0D1-C8D9-4BD7-9D32-9A47FC52A520}" dt="2023-04-11T21:28:32.757" v="4590"/>
        <pc:sldMkLst>
          <pc:docMk/>
          <pc:sldMk cId="1927304976" sldId="362"/>
        </pc:sldMkLst>
        <pc:spChg chg="mod">
          <ac:chgData name="Marion Sudvarg" userId="2bb9b31b-5f3c-4f72-8e1f-41eb276ee9c6" providerId="ADAL" clId="{3577E0D1-C8D9-4BD7-9D32-9A47FC52A520}" dt="2023-04-11T19:31:37.063" v="4097" actId="20577"/>
          <ac:spMkLst>
            <pc:docMk/>
            <pc:sldMk cId="1927304976" sldId="362"/>
            <ac:spMk id="2" creationId="{DF7B68B2-0D37-00CB-17A4-D69E9797F08E}"/>
          </ac:spMkLst>
        </pc:spChg>
        <pc:spChg chg="mod">
          <ac:chgData name="Marion Sudvarg" userId="2bb9b31b-5f3c-4f72-8e1f-41eb276ee9c6" providerId="ADAL" clId="{3577E0D1-C8D9-4BD7-9D32-9A47FC52A520}" dt="2023-04-11T21:28:32.757" v="4590"/>
          <ac:spMkLst>
            <pc:docMk/>
            <pc:sldMk cId="1927304976" sldId="362"/>
            <ac:spMk id="5" creationId="{DC9D482C-189A-EFF6-BA5E-B22F2EA379C6}"/>
          </ac:spMkLst>
        </pc:spChg>
      </pc:sldChg>
      <pc:sldChg chg="modSp add mod modShow">
        <pc:chgData name="Marion Sudvarg" userId="2bb9b31b-5f3c-4f72-8e1f-41eb276ee9c6" providerId="ADAL" clId="{3577E0D1-C8D9-4BD7-9D32-9A47FC52A520}" dt="2023-04-11T21:28:32.757" v="4590"/>
        <pc:sldMkLst>
          <pc:docMk/>
          <pc:sldMk cId="332551002" sldId="363"/>
        </pc:sldMkLst>
        <pc:spChg chg="mod">
          <ac:chgData name="Marion Sudvarg" userId="2bb9b31b-5f3c-4f72-8e1f-41eb276ee9c6" providerId="ADAL" clId="{3577E0D1-C8D9-4BD7-9D32-9A47FC52A520}" dt="2023-04-11T21:28:32.757" v="4590"/>
          <ac:spMkLst>
            <pc:docMk/>
            <pc:sldMk cId="332551002" sldId="363"/>
            <ac:spMk id="5" creationId="{B9601D95-A789-CCFA-5684-F94238D79AD2}"/>
          </ac:spMkLst>
        </pc:spChg>
      </pc:sldChg>
      <pc:sldChg chg="addSp modSp del modAnim">
        <pc:chgData name="Marion Sudvarg" userId="2bb9b31b-5f3c-4f72-8e1f-41eb276ee9c6" providerId="ADAL" clId="{3577E0D1-C8D9-4BD7-9D32-9A47FC52A520}" dt="2023-04-11T19:31:06.111" v="4076" actId="2696"/>
        <pc:sldMkLst>
          <pc:docMk/>
          <pc:sldMk cId="4082363104" sldId="363"/>
        </pc:sldMkLst>
        <pc:spChg chg="add mod">
          <ac:chgData name="Marion Sudvarg" userId="2bb9b31b-5f3c-4f72-8e1f-41eb276ee9c6" providerId="ADAL" clId="{3577E0D1-C8D9-4BD7-9D32-9A47FC52A520}" dt="2023-04-11T15:43:16.168" v="3130"/>
          <ac:spMkLst>
            <pc:docMk/>
            <pc:sldMk cId="4082363104" sldId="363"/>
            <ac:spMk id="3" creationId="{9604F121-08BD-6638-7968-8501FB2BE9D7}"/>
          </ac:spMkLst>
        </pc:spChg>
      </pc:sldChg>
      <pc:sldChg chg="addSp modSp del modAnim">
        <pc:chgData name="Marion Sudvarg" userId="2bb9b31b-5f3c-4f72-8e1f-41eb276ee9c6" providerId="ADAL" clId="{3577E0D1-C8D9-4BD7-9D32-9A47FC52A520}" dt="2023-04-11T19:31:06.111" v="4076" actId="2696"/>
        <pc:sldMkLst>
          <pc:docMk/>
          <pc:sldMk cId="838376596" sldId="364"/>
        </pc:sldMkLst>
        <pc:spChg chg="add mod">
          <ac:chgData name="Marion Sudvarg" userId="2bb9b31b-5f3c-4f72-8e1f-41eb276ee9c6" providerId="ADAL" clId="{3577E0D1-C8D9-4BD7-9D32-9A47FC52A520}" dt="2023-04-11T15:43:17.566" v="3131"/>
          <ac:spMkLst>
            <pc:docMk/>
            <pc:sldMk cId="838376596" sldId="364"/>
            <ac:spMk id="3" creationId="{71C36430-08B8-8787-656F-1E6EE237E096}"/>
          </ac:spMkLst>
        </pc:spChg>
      </pc:sldChg>
      <pc:sldChg chg="modSp add mod modShow">
        <pc:chgData name="Marion Sudvarg" userId="2bb9b31b-5f3c-4f72-8e1f-41eb276ee9c6" providerId="ADAL" clId="{3577E0D1-C8D9-4BD7-9D32-9A47FC52A520}" dt="2023-04-11T21:28:32.757" v="4590"/>
        <pc:sldMkLst>
          <pc:docMk/>
          <pc:sldMk cId="1849800120" sldId="364"/>
        </pc:sldMkLst>
        <pc:spChg chg="mod">
          <ac:chgData name="Marion Sudvarg" userId="2bb9b31b-5f3c-4f72-8e1f-41eb276ee9c6" providerId="ADAL" clId="{3577E0D1-C8D9-4BD7-9D32-9A47FC52A520}" dt="2023-04-11T21:28:32.757" v="4590"/>
          <ac:spMkLst>
            <pc:docMk/>
            <pc:sldMk cId="1849800120" sldId="364"/>
            <ac:spMk id="5" creationId="{B9601D95-A789-CCFA-5684-F94238D79AD2}"/>
          </ac:spMkLst>
        </pc:spChg>
      </pc:sldChg>
      <pc:sldChg chg="modSp add mod modShow">
        <pc:chgData name="Marion Sudvarg" userId="2bb9b31b-5f3c-4f72-8e1f-41eb276ee9c6" providerId="ADAL" clId="{3577E0D1-C8D9-4BD7-9D32-9A47FC52A520}" dt="2023-04-11T21:28:32.757" v="4590"/>
        <pc:sldMkLst>
          <pc:docMk/>
          <pc:sldMk cId="673824190" sldId="365"/>
        </pc:sldMkLst>
        <pc:spChg chg="mod">
          <ac:chgData name="Marion Sudvarg" userId="2bb9b31b-5f3c-4f72-8e1f-41eb276ee9c6" providerId="ADAL" clId="{3577E0D1-C8D9-4BD7-9D32-9A47FC52A520}" dt="2023-04-11T21:28:32.757" v="4590"/>
          <ac:spMkLst>
            <pc:docMk/>
            <pc:sldMk cId="673824190" sldId="365"/>
            <ac:spMk id="5" creationId="{B9601D95-A789-CCFA-5684-F94238D79AD2}"/>
          </ac:spMkLst>
        </pc:spChg>
      </pc:sldChg>
      <pc:sldChg chg="addSp modSp del modAnim">
        <pc:chgData name="Marion Sudvarg" userId="2bb9b31b-5f3c-4f72-8e1f-41eb276ee9c6" providerId="ADAL" clId="{3577E0D1-C8D9-4BD7-9D32-9A47FC52A520}" dt="2023-04-11T19:31:06.111" v="4076" actId="2696"/>
        <pc:sldMkLst>
          <pc:docMk/>
          <pc:sldMk cId="2995163309" sldId="365"/>
        </pc:sldMkLst>
        <pc:spChg chg="add mod">
          <ac:chgData name="Marion Sudvarg" userId="2bb9b31b-5f3c-4f72-8e1f-41eb276ee9c6" providerId="ADAL" clId="{3577E0D1-C8D9-4BD7-9D32-9A47FC52A520}" dt="2023-04-11T15:43:19.359" v="3132"/>
          <ac:spMkLst>
            <pc:docMk/>
            <pc:sldMk cId="2995163309" sldId="365"/>
            <ac:spMk id="3" creationId="{CFBEE91C-BFE2-4AC4-DE21-03F951B6D8F2}"/>
          </ac:spMkLst>
        </pc:spChg>
      </pc:sldChg>
      <pc:sldChg chg="modSp add mod modShow">
        <pc:chgData name="Marion Sudvarg" userId="2bb9b31b-5f3c-4f72-8e1f-41eb276ee9c6" providerId="ADAL" clId="{3577E0D1-C8D9-4BD7-9D32-9A47FC52A520}" dt="2023-04-11T21:28:32.757" v="4590"/>
        <pc:sldMkLst>
          <pc:docMk/>
          <pc:sldMk cId="3685785180" sldId="366"/>
        </pc:sldMkLst>
        <pc:spChg chg="mod">
          <ac:chgData name="Marion Sudvarg" userId="2bb9b31b-5f3c-4f72-8e1f-41eb276ee9c6" providerId="ADAL" clId="{3577E0D1-C8D9-4BD7-9D32-9A47FC52A520}" dt="2023-04-11T21:28:32.757" v="4590"/>
          <ac:spMkLst>
            <pc:docMk/>
            <pc:sldMk cId="3685785180" sldId="366"/>
            <ac:spMk id="5" creationId="{B9601D95-A789-CCFA-5684-F94238D79AD2}"/>
          </ac:spMkLst>
        </pc:spChg>
      </pc:sldChg>
      <pc:sldChg chg="addSp modSp del modAnim">
        <pc:chgData name="Marion Sudvarg" userId="2bb9b31b-5f3c-4f72-8e1f-41eb276ee9c6" providerId="ADAL" clId="{3577E0D1-C8D9-4BD7-9D32-9A47FC52A520}" dt="2023-04-11T19:31:06.111" v="4076" actId="2696"/>
        <pc:sldMkLst>
          <pc:docMk/>
          <pc:sldMk cId="4023649785" sldId="366"/>
        </pc:sldMkLst>
        <pc:spChg chg="add mod">
          <ac:chgData name="Marion Sudvarg" userId="2bb9b31b-5f3c-4f72-8e1f-41eb276ee9c6" providerId="ADAL" clId="{3577E0D1-C8D9-4BD7-9D32-9A47FC52A520}" dt="2023-04-11T15:43:21.188" v="3133"/>
          <ac:spMkLst>
            <pc:docMk/>
            <pc:sldMk cId="4023649785" sldId="366"/>
            <ac:spMk id="2" creationId="{3E578294-E801-7887-FCC6-4BF694C9814A}"/>
          </ac:spMkLst>
        </pc:spChg>
      </pc:sldChg>
      <pc:sldChg chg="modSp add mod modShow">
        <pc:chgData name="Marion Sudvarg" userId="2bb9b31b-5f3c-4f72-8e1f-41eb276ee9c6" providerId="ADAL" clId="{3577E0D1-C8D9-4BD7-9D32-9A47FC52A520}" dt="2023-04-11T21:28:32.757" v="4590"/>
        <pc:sldMkLst>
          <pc:docMk/>
          <pc:sldMk cId="1416477380" sldId="368"/>
        </pc:sldMkLst>
        <pc:spChg chg="mod">
          <ac:chgData name="Marion Sudvarg" userId="2bb9b31b-5f3c-4f72-8e1f-41eb276ee9c6" providerId="ADAL" clId="{3577E0D1-C8D9-4BD7-9D32-9A47FC52A520}" dt="2023-04-11T21:28:32.757" v="4590"/>
          <ac:spMkLst>
            <pc:docMk/>
            <pc:sldMk cId="1416477380" sldId="368"/>
            <ac:spMk id="5" creationId="{B9601D95-A789-CCFA-5684-F94238D79AD2}"/>
          </ac:spMkLst>
        </pc:spChg>
      </pc:sldChg>
      <pc:sldChg chg="del">
        <pc:chgData name="Marion Sudvarg" userId="2bb9b31b-5f3c-4f72-8e1f-41eb276ee9c6" providerId="ADAL" clId="{3577E0D1-C8D9-4BD7-9D32-9A47FC52A520}" dt="2023-04-11T19:31:06.111" v="4076" actId="2696"/>
        <pc:sldMkLst>
          <pc:docMk/>
          <pc:sldMk cId="2657198959" sldId="368"/>
        </pc:sldMkLst>
      </pc:sldChg>
      <pc:sldChg chg="modSp">
        <pc:chgData name="Marion Sudvarg" userId="2bb9b31b-5f3c-4f72-8e1f-41eb276ee9c6" providerId="ADAL" clId="{3577E0D1-C8D9-4BD7-9D32-9A47FC52A520}" dt="2023-04-11T21:28:32.757" v="4590"/>
        <pc:sldMkLst>
          <pc:docMk/>
          <pc:sldMk cId="2127463703" sldId="369"/>
        </pc:sldMkLst>
        <pc:spChg chg="mod">
          <ac:chgData name="Marion Sudvarg" userId="2bb9b31b-5f3c-4f72-8e1f-41eb276ee9c6" providerId="ADAL" clId="{3577E0D1-C8D9-4BD7-9D32-9A47FC52A520}" dt="2023-04-11T21:28:32.757" v="4590"/>
          <ac:spMkLst>
            <pc:docMk/>
            <pc:sldMk cId="2127463703" sldId="369"/>
            <ac:spMk id="5" creationId="{1482A25B-5AA5-06FE-FB70-133886528BE4}"/>
          </ac:spMkLst>
        </pc:spChg>
      </pc:sldChg>
      <pc:sldChg chg="modSp">
        <pc:chgData name="Marion Sudvarg" userId="2bb9b31b-5f3c-4f72-8e1f-41eb276ee9c6" providerId="ADAL" clId="{3577E0D1-C8D9-4BD7-9D32-9A47FC52A520}" dt="2023-04-11T21:28:32.757" v="4590"/>
        <pc:sldMkLst>
          <pc:docMk/>
          <pc:sldMk cId="3415822576" sldId="370"/>
        </pc:sldMkLst>
        <pc:spChg chg="mod">
          <ac:chgData name="Marion Sudvarg" userId="2bb9b31b-5f3c-4f72-8e1f-41eb276ee9c6" providerId="ADAL" clId="{3577E0D1-C8D9-4BD7-9D32-9A47FC52A520}" dt="2023-04-11T19:33:24.717" v="4110" actId="313"/>
          <ac:spMkLst>
            <pc:docMk/>
            <pc:sldMk cId="3415822576" sldId="370"/>
            <ac:spMk id="2" creationId="{5022842C-74D8-9FCD-B06B-65AFE7D8D094}"/>
          </ac:spMkLst>
        </pc:spChg>
        <pc:spChg chg="mod">
          <ac:chgData name="Marion Sudvarg" userId="2bb9b31b-5f3c-4f72-8e1f-41eb276ee9c6" providerId="ADAL" clId="{3577E0D1-C8D9-4BD7-9D32-9A47FC52A520}" dt="2023-04-11T21:28:32.757" v="4590"/>
          <ac:spMkLst>
            <pc:docMk/>
            <pc:sldMk cId="3415822576" sldId="370"/>
            <ac:spMk id="4" creationId="{7F47353E-0FB2-3CD9-3E79-0E65F5D3B57D}"/>
          </ac:spMkLst>
        </pc:spChg>
      </pc:sldChg>
      <pc:sldChg chg="modSp mod modAnim">
        <pc:chgData name="Marion Sudvarg" userId="2bb9b31b-5f3c-4f72-8e1f-41eb276ee9c6" providerId="ADAL" clId="{3577E0D1-C8D9-4BD7-9D32-9A47FC52A520}" dt="2023-04-11T21:28:32.757" v="4590"/>
        <pc:sldMkLst>
          <pc:docMk/>
          <pc:sldMk cId="1050211377" sldId="371"/>
        </pc:sldMkLst>
        <pc:spChg chg="mod">
          <ac:chgData name="Marion Sudvarg" userId="2bb9b31b-5f3c-4f72-8e1f-41eb276ee9c6" providerId="ADAL" clId="{3577E0D1-C8D9-4BD7-9D32-9A47FC52A520}" dt="2023-04-11T21:28:32.757" v="4590"/>
          <ac:spMkLst>
            <pc:docMk/>
            <pc:sldMk cId="1050211377" sldId="371"/>
            <ac:spMk id="5" creationId="{1482A25B-5AA5-06FE-FB70-133886528BE4}"/>
          </ac:spMkLst>
        </pc:spChg>
        <pc:spChg chg="mod">
          <ac:chgData name="Marion Sudvarg" userId="2bb9b31b-5f3c-4f72-8e1f-41eb276ee9c6" providerId="ADAL" clId="{3577E0D1-C8D9-4BD7-9D32-9A47FC52A520}" dt="2023-04-11T20:30:00.527" v="4377" actId="20577"/>
          <ac:spMkLst>
            <pc:docMk/>
            <pc:sldMk cId="1050211377" sldId="371"/>
            <ac:spMk id="6" creationId="{8EEE961D-934C-40A5-258D-8EE04BE1ABAD}"/>
          </ac:spMkLst>
        </pc:spChg>
        <pc:spChg chg="mod">
          <ac:chgData name="Marion Sudvarg" userId="2bb9b31b-5f3c-4f72-8e1f-41eb276ee9c6" providerId="ADAL" clId="{3577E0D1-C8D9-4BD7-9D32-9A47FC52A520}" dt="2023-04-11T20:31:41.185" v="4404" actId="20577"/>
          <ac:spMkLst>
            <pc:docMk/>
            <pc:sldMk cId="1050211377" sldId="371"/>
            <ac:spMk id="8" creationId="{258EA0FE-FE3A-8823-E4D4-B4BCA6482A71}"/>
          </ac:spMkLst>
        </pc:spChg>
      </pc:sldChg>
      <pc:sldChg chg="modSp modAnim">
        <pc:chgData name="Marion Sudvarg" userId="2bb9b31b-5f3c-4f72-8e1f-41eb276ee9c6" providerId="ADAL" clId="{3577E0D1-C8D9-4BD7-9D32-9A47FC52A520}" dt="2023-04-11T21:51:27.391" v="4602"/>
        <pc:sldMkLst>
          <pc:docMk/>
          <pc:sldMk cId="415540492" sldId="372"/>
        </pc:sldMkLst>
        <pc:spChg chg="mod">
          <ac:chgData name="Marion Sudvarg" userId="2bb9b31b-5f3c-4f72-8e1f-41eb276ee9c6" providerId="ADAL" clId="{3577E0D1-C8D9-4BD7-9D32-9A47FC52A520}" dt="2023-04-11T21:28:32.757" v="4590"/>
          <ac:spMkLst>
            <pc:docMk/>
            <pc:sldMk cId="415540492" sldId="372"/>
            <ac:spMk id="5" creationId="{E96642E4-A938-CE60-846E-81C8688E58C9}"/>
          </ac:spMkLst>
        </pc:spChg>
        <pc:spChg chg="mod">
          <ac:chgData name="Marion Sudvarg" userId="2bb9b31b-5f3c-4f72-8e1f-41eb276ee9c6" providerId="ADAL" clId="{3577E0D1-C8D9-4BD7-9D32-9A47FC52A520}" dt="2023-04-11T20:12:26.266" v="4213" actId="20577"/>
          <ac:spMkLst>
            <pc:docMk/>
            <pc:sldMk cId="415540492" sldId="372"/>
            <ac:spMk id="10" creationId="{6034DCA1-7369-BD09-70C6-52901D8BEAC6}"/>
          </ac:spMkLst>
        </pc:spChg>
      </pc:sldChg>
      <pc:sldChg chg="modSp mod modShow">
        <pc:chgData name="Marion Sudvarg" userId="2bb9b31b-5f3c-4f72-8e1f-41eb276ee9c6" providerId="ADAL" clId="{3577E0D1-C8D9-4BD7-9D32-9A47FC52A520}" dt="2023-04-11T21:28:32.757" v="4590"/>
        <pc:sldMkLst>
          <pc:docMk/>
          <pc:sldMk cId="3511630250" sldId="377"/>
        </pc:sldMkLst>
        <pc:spChg chg="mod">
          <ac:chgData name="Marion Sudvarg" userId="2bb9b31b-5f3c-4f72-8e1f-41eb276ee9c6" providerId="ADAL" clId="{3577E0D1-C8D9-4BD7-9D32-9A47FC52A520}" dt="2023-04-11T21:28:32.757" v="4590"/>
          <ac:spMkLst>
            <pc:docMk/>
            <pc:sldMk cId="3511630250" sldId="377"/>
            <ac:spMk id="5" creationId="{1482A25B-5AA5-06FE-FB70-133886528BE4}"/>
          </ac:spMkLst>
        </pc:spChg>
      </pc:sldChg>
      <pc:sldChg chg="modSp mod modAnim">
        <pc:chgData name="Marion Sudvarg" userId="2bb9b31b-5f3c-4f72-8e1f-41eb276ee9c6" providerId="ADAL" clId="{3577E0D1-C8D9-4BD7-9D32-9A47FC52A520}" dt="2023-04-11T21:28:32.757" v="4590"/>
        <pc:sldMkLst>
          <pc:docMk/>
          <pc:sldMk cId="433420607" sldId="378"/>
        </pc:sldMkLst>
        <pc:spChg chg="mod">
          <ac:chgData name="Marion Sudvarg" userId="2bb9b31b-5f3c-4f72-8e1f-41eb276ee9c6" providerId="ADAL" clId="{3577E0D1-C8D9-4BD7-9D32-9A47FC52A520}" dt="2023-04-11T21:28:32.757" v="4590"/>
          <ac:spMkLst>
            <pc:docMk/>
            <pc:sldMk cId="433420607" sldId="378"/>
            <ac:spMk id="5" creationId="{1482A25B-5AA5-06FE-FB70-133886528BE4}"/>
          </ac:spMkLst>
        </pc:spChg>
        <pc:spChg chg="mod">
          <ac:chgData name="Marion Sudvarg" userId="2bb9b31b-5f3c-4f72-8e1f-41eb276ee9c6" providerId="ADAL" clId="{3577E0D1-C8D9-4BD7-9D32-9A47FC52A520}" dt="2023-04-11T20:15:16.842" v="4221" actId="20577"/>
          <ac:spMkLst>
            <pc:docMk/>
            <pc:sldMk cId="433420607" sldId="378"/>
            <ac:spMk id="8" creationId="{258EA0FE-FE3A-8823-E4D4-B4BCA6482A71}"/>
          </ac:spMkLst>
        </pc:spChg>
        <pc:spChg chg="mod">
          <ac:chgData name="Marion Sudvarg" userId="2bb9b31b-5f3c-4f72-8e1f-41eb276ee9c6" providerId="ADAL" clId="{3577E0D1-C8D9-4BD7-9D32-9A47FC52A520}" dt="2023-04-11T20:15:32.120" v="4258" actId="1036"/>
          <ac:spMkLst>
            <pc:docMk/>
            <pc:sldMk cId="433420607" sldId="378"/>
            <ac:spMk id="16" creationId="{A2E4C1CE-EF5C-D026-79B9-A8DC22EF0CC7}"/>
          </ac:spMkLst>
        </pc:spChg>
        <pc:spChg chg="mod">
          <ac:chgData name="Marion Sudvarg" userId="2bb9b31b-5f3c-4f72-8e1f-41eb276ee9c6" providerId="ADAL" clId="{3577E0D1-C8D9-4BD7-9D32-9A47FC52A520}" dt="2023-04-11T20:15:32.120" v="4258" actId="1036"/>
          <ac:spMkLst>
            <pc:docMk/>
            <pc:sldMk cId="433420607" sldId="378"/>
            <ac:spMk id="18" creationId="{067678DF-12E3-F269-82DB-2B01C2920771}"/>
          </ac:spMkLst>
        </pc:spChg>
        <pc:spChg chg="mod">
          <ac:chgData name="Marion Sudvarg" userId="2bb9b31b-5f3c-4f72-8e1f-41eb276ee9c6" providerId="ADAL" clId="{3577E0D1-C8D9-4BD7-9D32-9A47FC52A520}" dt="2023-04-11T20:15:32.120" v="4258" actId="1036"/>
          <ac:spMkLst>
            <pc:docMk/>
            <pc:sldMk cId="433420607" sldId="378"/>
            <ac:spMk id="19" creationId="{3D0714D4-AA7F-4C6B-598A-9D18D789D6D8}"/>
          </ac:spMkLst>
        </pc:spChg>
        <pc:spChg chg="mod">
          <ac:chgData name="Marion Sudvarg" userId="2bb9b31b-5f3c-4f72-8e1f-41eb276ee9c6" providerId="ADAL" clId="{3577E0D1-C8D9-4BD7-9D32-9A47FC52A520}" dt="2023-04-11T20:15:32.120" v="4258" actId="1036"/>
          <ac:spMkLst>
            <pc:docMk/>
            <pc:sldMk cId="433420607" sldId="378"/>
            <ac:spMk id="22" creationId="{BC24F89F-E25D-91A9-23AE-DE077D2A623A}"/>
          </ac:spMkLst>
        </pc:spChg>
        <pc:grpChg chg="mod">
          <ac:chgData name="Marion Sudvarg" userId="2bb9b31b-5f3c-4f72-8e1f-41eb276ee9c6" providerId="ADAL" clId="{3577E0D1-C8D9-4BD7-9D32-9A47FC52A520}" dt="2023-04-11T20:15:32.120" v="4258" actId="1036"/>
          <ac:grpSpMkLst>
            <pc:docMk/>
            <pc:sldMk cId="433420607" sldId="378"/>
            <ac:grpSpMk id="10" creationId="{5F31EA36-B452-D464-886B-7A6010E61C0A}"/>
          </ac:grpSpMkLst>
        </pc:grpChg>
        <pc:picChg chg="mod">
          <ac:chgData name="Marion Sudvarg" userId="2bb9b31b-5f3c-4f72-8e1f-41eb276ee9c6" providerId="ADAL" clId="{3577E0D1-C8D9-4BD7-9D32-9A47FC52A520}" dt="2023-04-11T20:15:22.037" v="4222" actId="1076"/>
          <ac:picMkLst>
            <pc:docMk/>
            <pc:sldMk cId="433420607" sldId="378"/>
            <ac:picMk id="7" creationId="{7983D392-A7C7-61B9-ACDF-B41BDCB730CF}"/>
          </ac:picMkLst>
        </pc:picChg>
        <pc:cxnChg chg="mod">
          <ac:chgData name="Marion Sudvarg" userId="2bb9b31b-5f3c-4f72-8e1f-41eb276ee9c6" providerId="ADAL" clId="{3577E0D1-C8D9-4BD7-9D32-9A47FC52A520}" dt="2023-04-11T20:15:32.120" v="4258" actId="1036"/>
          <ac:cxnSpMkLst>
            <pc:docMk/>
            <pc:sldMk cId="433420607" sldId="378"/>
            <ac:cxnSpMk id="17" creationId="{0457B174-FCD6-DB0A-623F-836CF701528F}"/>
          </ac:cxnSpMkLst>
        </pc:cxnChg>
        <pc:cxnChg chg="mod">
          <ac:chgData name="Marion Sudvarg" userId="2bb9b31b-5f3c-4f72-8e1f-41eb276ee9c6" providerId="ADAL" clId="{3577E0D1-C8D9-4BD7-9D32-9A47FC52A520}" dt="2023-04-11T20:15:32.120" v="4258" actId="1036"/>
          <ac:cxnSpMkLst>
            <pc:docMk/>
            <pc:sldMk cId="433420607" sldId="378"/>
            <ac:cxnSpMk id="20" creationId="{94283AF2-396D-6C34-2C07-D9349A521440}"/>
          </ac:cxnSpMkLst>
        </pc:cxnChg>
        <pc:cxnChg chg="mod">
          <ac:chgData name="Marion Sudvarg" userId="2bb9b31b-5f3c-4f72-8e1f-41eb276ee9c6" providerId="ADAL" clId="{3577E0D1-C8D9-4BD7-9D32-9A47FC52A520}" dt="2023-04-11T20:15:32.120" v="4258" actId="1036"/>
          <ac:cxnSpMkLst>
            <pc:docMk/>
            <pc:sldMk cId="433420607" sldId="378"/>
            <ac:cxnSpMk id="21" creationId="{C9C81B27-E465-27D7-1C41-0661B9A7A01C}"/>
          </ac:cxnSpMkLst>
        </pc:cxnChg>
        <pc:cxnChg chg="mod">
          <ac:chgData name="Marion Sudvarg" userId="2bb9b31b-5f3c-4f72-8e1f-41eb276ee9c6" providerId="ADAL" clId="{3577E0D1-C8D9-4BD7-9D32-9A47FC52A520}" dt="2023-04-11T20:15:32.120" v="4258" actId="1036"/>
          <ac:cxnSpMkLst>
            <pc:docMk/>
            <pc:sldMk cId="433420607" sldId="378"/>
            <ac:cxnSpMk id="23" creationId="{3F9E6120-0F9B-0949-BFE9-A81A172C0FA3}"/>
          </ac:cxnSpMkLst>
        </pc:cxnChg>
      </pc:sldChg>
      <pc:sldChg chg="modSp mod">
        <pc:chgData name="Marion Sudvarg" userId="2bb9b31b-5f3c-4f72-8e1f-41eb276ee9c6" providerId="ADAL" clId="{3577E0D1-C8D9-4BD7-9D32-9A47FC52A520}" dt="2023-04-11T21:52:14.233" v="4620" actId="167"/>
        <pc:sldMkLst>
          <pc:docMk/>
          <pc:sldMk cId="1783529033" sldId="379"/>
        </pc:sldMkLst>
        <pc:spChg chg="mod">
          <ac:chgData name="Marion Sudvarg" userId="2bb9b31b-5f3c-4f72-8e1f-41eb276ee9c6" providerId="ADAL" clId="{3577E0D1-C8D9-4BD7-9D32-9A47FC52A520}" dt="2023-04-11T21:28:32.757" v="4590"/>
          <ac:spMkLst>
            <pc:docMk/>
            <pc:sldMk cId="1783529033" sldId="379"/>
            <ac:spMk id="5" creationId="{1482A25B-5AA5-06FE-FB70-133886528BE4}"/>
          </ac:spMkLst>
        </pc:spChg>
        <pc:spChg chg="mod ord">
          <ac:chgData name="Marion Sudvarg" userId="2bb9b31b-5f3c-4f72-8e1f-41eb276ee9c6" providerId="ADAL" clId="{3577E0D1-C8D9-4BD7-9D32-9A47FC52A520}" dt="2023-04-11T21:52:11.327" v="4619" actId="166"/>
          <ac:spMkLst>
            <pc:docMk/>
            <pc:sldMk cId="1783529033" sldId="379"/>
            <ac:spMk id="8" creationId="{258EA0FE-FE3A-8823-E4D4-B4BCA6482A71}"/>
          </ac:spMkLst>
        </pc:spChg>
        <pc:picChg chg="mod ord">
          <ac:chgData name="Marion Sudvarg" userId="2bb9b31b-5f3c-4f72-8e1f-41eb276ee9c6" providerId="ADAL" clId="{3577E0D1-C8D9-4BD7-9D32-9A47FC52A520}" dt="2023-04-11T21:52:14.233" v="4620" actId="167"/>
          <ac:picMkLst>
            <pc:docMk/>
            <pc:sldMk cId="1783529033" sldId="379"/>
            <ac:picMk id="24" creationId="{0866E08F-9598-98D9-58D1-0BE80F00F8ED}"/>
          </ac:picMkLst>
        </pc:picChg>
      </pc:sldChg>
      <pc:sldChg chg="modSp mod modAnim">
        <pc:chgData name="Marion Sudvarg" userId="2bb9b31b-5f3c-4f72-8e1f-41eb276ee9c6" providerId="ADAL" clId="{3577E0D1-C8D9-4BD7-9D32-9A47FC52A520}" dt="2023-04-11T21:53:25.520" v="4651"/>
        <pc:sldMkLst>
          <pc:docMk/>
          <pc:sldMk cId="906521855" sldId="381"/>
        </pc:sldMkLst>
        <pc:spChg chg="mod">
          <ac:chgData name="Marion Sudvarg" userId="2bb9b31b-5f3c-4f72-8e1f-41eb276ee9c6" providerId="ADAL" clId="{3577E0D1-C8D9-4BD7-9D32-9A47FC52A520}" dt="2023-04-11T21:28:32.757" v="4590"/>
          <ac:spMkLst>
            <pc:docMk/>
            <pc:sldMk cId="906521855" sldId="381"/>
            <ac:spMk id="5" creationId="{1482A25B-5AA5-06FE-FB70-133886528BE4}"/>
          </ac:spMkLst>
        </pc:spChg>
        <pc:spChg chg="mod">
          <ac:chgData name="Marion Sudvarg" userId="2bb9b31b-5f3c-4f72-8e1f-41eb276ee9c6" providerId="ADAL" clId="{3577E0D1-C8D9-4BD7-9D32-9A47FC52A520}" dt="2023-04-11T21:52:56.448" v="4649" actId="14100"/>
          <ac:spMkLst>
            <pc:docMk/>
            <pc:sldMk cId="906521855" sldId="381"/>
            <ac:spMk id="8" creationId="{258EA0FE-FE3A-8823-E4D4-B4BCA6482A71}"/>
          </ac:spMkLst>
        </pc:spChg>
        <pc:spChg chg="mod">
          <ac:chgData name="Marion Sudvarg" userId="2bb9b31b-5f3c-4f72-8e1f-41eb276ee9c6" providerId="ADAL" clId="{3577E0D1-C8D9-4BD7-9D32-9A47FC52A520}" dt="2023-04-11T21:52:45.771" v="4647" actId="1036"/>
          <ac:spMkLst>
            <pc:docMk/>
            <pc:sldMk cId="906521855" sldId="381"/>
            <ac:spMk id="14" creationId="{9DFE472E-6DE0-B164-6FE2-7FE150AF4F29}"/>
          </ac:spMkLst>
        </pc:spChg>
        <pc:spChg chg="mod">
          <ac:chgData name="Marion Sudvarg" userId="2bb9b31b-5f3c-4f72-8e1f-41eb276ee9c6" providerId="ADAL" clId="{3577E0D1-C8D9-4BD7-9D32-9A47FC52A520}" dt="2023-04-11T21:52:45.771" v="4647" actId="1036"/>
          <ac:spMkLst>
            <pc:docMk/>
            <pc:sldMk cId="906521855" sldId="381"/>
            <ac:spMk id="15" creationId="{CB4E232C-68D6-04EB-BE56-B342F9E0DB0D}"/>
          </ac:spMkLst>
        </pc:spChg>
        <pc:spChg chg="mod">
          <ac:chgData name="Marion Sudvarg" userId="2bb9b31b-5f3c-4f72-8e1f-41eb276ee9c6" providerId="ADAL" clId="{3577E0D1-C8D9-4BD7-9D32-9A47FC52A520}" dt="2023-04-11T21:52:45.771" v="4647" actId="1036"/>
          <ac:spMkLst>
            <pc:docMk/>
            <pc:sldMk cId="906521855" sldId="381"/>
            <ac:spMk id="16" creationId="{F76A0EB3-2CC2-C040-2C7A-EF0D7C251277}"/>
          </ac:spMkLst>
        </pc:spChg>
        <pc:spChg chg="mod">
          <ac:chgData name="Marion Sudvarg" userId="2bb9b31b-5f3c-4f72-8e1f-41eb276ee9c6" providerId="ADAL" clId="{3577E0D1-C8D9-4BD7-9D32-9A47FC52A520}" dt="2023-04-11T21:52:45.771" v="4647" actId="1036"/>
          <ac:spMkLst>
            <pc:docMk/>
            <pc:sldMk cId="906521855" sldId="381"/>
            <ac:spMk id="17" creationId="{598CF9C0-BC95-11B1-91B2-870734F16350}"/>
          </ac:spMkLst>
        </pc:spChg>
        <pc:spChg chg="mod">
          <ac:chgData name="Marion Sudvarg" userId="2bb9b31b-5f3c-4f72-8e1f-41eb276ee9c6" providerId="ADAL" clId="{3577E0D1-C8D9-4BD7-9D32-9A47FC52A520}" dt="2023-04-11T21:52:45.771" v="4647" actId="1036"/>
          <ac:spMkLst>
            <pc:docMk/>
            <pc:sldMk cId="906521855" sldId="381"/>
            <ac:spMk id="18" creationId="{5D0B6958-3DEC-C7D1-D520-CCAEEB94E19B}"/>
          </ac:spMkLst>
        </pc:spChg>
        <pc:spChg chg="mod">
          <ac:chgData name="Marion Sudvarg" userId="2bb9b31b-5f3c-4f72-8e1f-41eb276ee9c6" providerId="ADAL" clId="{3577E0D1-C8D9-4BD7-9D32-9A47FC52A520}" dt="2023-04-11T21:52:45.771" v="4647" actId="1036"/>
          <ac:spMkLst>
            <pc:docMk/>
            <pc:sldMk cId="906521855" sldId="381"/>
            <ac:spMk id="20" creationId="{A441323D-E670-8A1C-C6DD-90701DD58C8D}"/>
          </ac:spMkLst>
        </pc:spChg>
        <pc:spChg chg="mod">
          <ac:chgData name="Marion Sudvarg" userId="2bb9b31b-5f3c-4f72-8e1f-41eb276ee9c6" providerId="ADAL" clId="{3577E0D1-C8D9-4BD7-9D32-9A47FC52A520}" dt="2023-04-11T21:52:45.771" v="4647" actId="1036"/>
          <ac:spMkLst>
            <pc:docMk/>
            <pc:sldMk cId="906521855" sldId="381"/>
            <ac:spMk id="22" creationId="{098DFD29-2FFA-C1F5-C084-06AD4595063E}"/>
          </ac:spMkLst>
        </pc:spChg>
        <pc:spChg chg="mod">
          <ac:chgData name="Marion Sudvarg" userId="2bb9b31b-5f3c-4f72-8e1f-41eb276ee9c6" providerId="ADAL" clId="{3577E0D1-C8D9-4BD7-9D32-9A47FC52A520}" dt="2023-04-11T21:52:45.771" v="4647" actId="1036"/>
          <ac:spMkLst>
            <pc:docMk/>
            <pc:sldMk cId="906521855" sldId="381"/>
            <ac:spMk id="25" creationId="{6A5C2912-A7EC-9409-B278-38C6B97BF6F4}"/>
          </ac:spMkLst>
        </pc:spChg>
        <pc:spChg chg="mod">
          <ac:chgData name="Marion Sudvarg" userId="2bb9b31b-5f3c-4f72-8e1f-41eb276ee9c6" providerId="ADAL" clId="{3577E0D1-C8D9-4BD7-9D32-9A47FC52A520}" dt="2023-04-11T21:52:45.771" v="4647" actId="1036"/>
          <ac:spMkLst>
            <pc:docMk/>
            <pc:sldMk cId="906521855" sldId="381"/>
            <ac:spMk id="28" creationId="{7C9078F4-4253-8DD0-8565-9B1D92432069}"/>
          </ac:spMkLst>
        </pc:spChg>
        <pc:picChg chg="mod">
          <ac:chgData name="Marion Sudvarg" userId="2bb9b31b-5f3c-4f72-8e1f-41eb276ee9c6" providerId="ADAL" clId="{3577E0D1-C8D9-4BD7-9D32-9A47FC52A520}" dt="2023-04-11T21:52:45.771" v="4647" actId="1036"/>
          <ac:picMkLst>
            <pc:docMk/>
            <pc:sldMk cId="906521855" sldId="381"/>
            <ac:picMk id="7" creationId="{DDF1A415-9C3B-3D1E-F1A1-DA1252347AB8}"/>
          </ac:picMkLst>
        </pc:picChg>
        <pc:cxnChg chg="mod">
          <ac:chgData name="Marion Sudvarg" userId="2bb9b31b-5f3c-4f72-8e1f-41eb276ee9c6" providerId="ADAL" clId="{3577E0D1-C8D9-4BD7-9D32-9A47FC52A520}" dt="2023-04-11T21:52:45.771" v="4647" actId="1036"/>
          <ac:cxnSpMkLst>
            <pc:docMk/>
            <pc:sldMk cId="906521855" sldId="381"/>
            <ac:cxnSpMk id="10" creationId="{EBE163A2-2BC2-DEFF-7BDC-C850169AFA83}"/>
          </ac:cxnSpMkLst>
        </pc:cxnChg>
        <pc:cxnChg chg="mod">
          <ac:chgData name="Marion Sudvarg" userId="2bb9b31b-5f3c-4f72-8e1f-41eb276ee9c6" providerId="ADAL" clId="{3577E0D1-C8D9-4BD7-9D32-9A47FC52A520}" dt="2023-04-11T21:52:45.771" v="4647" actId="1036"/>
          <ac:cxnSpMkLst>
            <pc:docMk/>
            <pc:sldMk cId="906521855" sldId="381"/>
            <ac:cxnSpMk id="11" creationId="{82E6BE3F-D636-179F-FCFC-63DD4A29022E}"/>
          </ac:cxnSpMkLst>
        </pc:cxnChg>
        <pc:cxnChg chg="mod">
          <ac:chgData name="Marion Sudvarg" userId="2bb9b31b-5f3c-4f72-8e1f-41eb276ee9c6" providerId="ADAL" clId="{3577E0D1-C8D9-4BD7-9D32-9A47FC52A520}" dt="2023-04-11T21:52:45.771" v="4647" actId="1036"/>
          <ac:cxnSpMkLst>
            <pc:docMk/>
            <pc:sldMk cId="906521855" sldId="381"/>
            <ac:cxnSpMk id="12" creationId="{7F9730D7-B357-8511-4D94-4A9C8A6F17BE}"/>
          </ac:cxnSpMkLst>
        </pc:cxnChg>
        <pc:cxnChg chg="mod">
          <ac:chgData name="Marion Sudvarg" userId="2bb9b31b-5f3c-4f72-8e1f-41eb276ee9c6" providerId="ADAL" clId="{3577E0D1-C8D9-4BD7-9D32-9A47FC52A520}" dt="2023-04-11T21:52:45.771" v="4647" actId="1036"/>
          <ac:cxnSpMkLst>
            <pc:docMk/>
            <pc:sldMk cId="906521855" sldId="381"/>
            <ac:cxnSpMk id="13" creationId="{46A24B68-7697-859D-C71F-BC6F366365C4}"/>
          </ac:cxnSpMkLst>
        </pc:cxnChg>
        <pc:cxnChg chg="mod">
          <ac:chgData name="Marion Sudvarg" userId="2bb9b31b-5f3c-4f72-8e1f-41eb276ee9c6" providerId="ADAL" clId="{3577E0D1-C8D9-4BD7-9D32-9A47FC52A520}" dt="2023-04-11T21:52:45.771" v="4647" actId="1036"/>
          <ac:cxnSpMkLst>
            <pc:docMk/>
            <pc:sldMk cId="906521855" sldId="381"/>
            <ac:cxnSpMk id="19" creationId="{679690E4-C971-FAB6-34F4-9F06391BAE74}"/>
          </ac:cxnSpMkLst>
        </pc:cxnChg>
        <pc:cxnChg chg="mod">
          <ac:chgData name="Marion Sudvarg" userId="2bb9b31b-5f3c-4f72-8e1f-41eb276ee9c6" providerId="ADAL" clId="{3577E0D1-C8D9-4BD7-9D32-9A47FC52A520}" dt="2023-04-11T21:52:45.771" v="4647" actId="1036"/>
          <ac:cxnSpMkLst>
            <pc:docMk/>
            <pc:sldMk cId="906521855" sldId="381"/>
            <ac:cxnSpMk id="21" creationId="{450C41BB-6B06-9325-134E-CE3515F0E563}"/>
          </ac:cxnSpMkLst>
        </pc:cxnChg>
        <pc:cxnChg chg="mod">
          <ac:chgData name="Marion Sudvarg" userId="2bb9b31b-5f3c-4f72-8e1f-41eb276ee9c6" providerId="ADAL" clId="{3577E0D1-C8D9-4BD7-9D32-9A47FC52A520}" dt="2023-04-11T21:52:45.771" v="4647" actId="1036"/>
          <ac:cxnSpMkLst>
            <pc:docMk/>
            <pc:sldMk cId="906521855" sldId="381"/>
            <ac:cxnSpMk id="23" creationId="{6586170B-F19E-3CA5-AEED-CC77AB2884EC}"/>
          </ac:cxnSpMkLst>
        </pc:cxnChg>
        <pc:cxnChg chg="mod">
          <ac:chgData name="Marion Sudvarg" userId="2bb9b31b-5f3c-4f72-8e1f-41eb276ee9c6" providerId="ADAL" clId="{3577E0D1-C8D9-4BD7-9D32-9A47FC52A520}" dt="2023-04-11T21:52:45.771" v="4647" actId="1036"/>
          <ac:cxnSpMkLst>
            <pc:docMk/>
            <pc:sldMk cId="906521855" sldId="381"/>
            <ac:cxnSpMk id="27" creationId="{AC15F7BF-C7B0-2A6B-524E-C59ED2286949}"/>
          </ac:cxnSpMkLst>
        </pc:cxnChg>
        <pc:cxnChg chg="mod">
          <ac:chgData name="Marion Sudvarg" userId="2bb9b31b-5f3c-4f72-8e1f-41eb276ee9c6" providerId="ADAL" clId="{3577E0D1-C8D9-4BD7-9D32-9A47FC52A520}" dt="2023-04-11T21:52:45.771" v="4647" actId="1036"/>
          <ac:cxnSpMkLst>
            <pc:docMk/>
            <pc:sldMk cId="906521855" sldId="381"/>
            <ac:cxnSpMk id="29" creationId="{888C72C5-79E8-EC0C-9001-10CC8F272476}"/>
          </ac:cxnSpMkLst>
        </pc:cxnChg>
      </pc:sldChg>
      <pc:sldChg chg="modSp">
        <pc:chgData name="Marion Sudvarg" userId="2bb9b31b-5f3c-4f72-8e1f-41eb276ee9c6" providerId="ADAL" clId="{3577E0D1-C8D9-4BD7-9D32-9A47FC52A520}" dt="2023-04-11T21:28:32.757" v="4590"/>
        <pc:sldMkLst>
          <pc:docMk/>
          <pc:sldMk cId="2260758947" sldId="382"/>
        </pc:sldMkLst>
        <pc:spChg chg="mod">
          <ac:chgData name="Marion Sudvarg" userId="2bb9b31b-5f3c-4f72-8e1f-41eb276ee9c6" providerId="ADAL" clId="{3577E0D1-C8D9-4BD7-9D32-9A47FC52A520}" dt="2023-04-11T21:28:32.757" v="4590"/>
          <ac:spMkLst>
            <pc:docMk/>
            <pc:sldMk cId="2260758947" sldId="382"/>
            <ac:spMk id="5" creationId="{1482A25B-5AA5-06FE-FB70-133886528BE4}"/>
          </ac:spMkLst>
        </pc:spChg>
      </pc:sldChg>
      <pc:sldChg chg="modSp">
        <pc:chgData name="Marion Sudvarg" userId="2bb9b31b-5f3c-4f72-8e1f-41eb276ee9c6" providerId="ADAL" clId="{3577E0D1-C8D9-4BD7-9D32-9A47FC52A520}" dt="2023-04-11T21:54:02.047" v="4652" actId="20577"/>
        <pc:sldMkLst>
          <pc:docMk/>
          <pc:sldMk cId="1150913282" sldId="384"/>
        </pc:sldMkLst>
        <pc:spChg chg="mod">
          <ac:chgData name="Marion Sudvarg" userId="2bb9b31b-5f3c-4f72-8e1f-41eb276ee9c6" providerId="ADAL" clId="{3577E0D1-C8D9-4BD7-9D32-9A47FC52A520}" dt="2023-04-11T21:28:32.757" v="4590"/>
          <ac:spMkLst>
            <pc:docMk/>
            <pc:sldMk cId="1150913282" sldId="384"/>
            <ac:spMk id="5" creationId="{1482A25B-5AA5-06FE-FB70-133886528BE4}"/>
          </ac:spMkLst>
        </pc:spChg>
        <pc:spChg chg="mod">
          <ac:chgData name="Marion Sudvarg" userId="2bb9b31b-5f3c-4f72-8e1f-41eb276ee9c6" providerId="ADAL" clId="{3577E0D1-C8D9-4BD7-9D32-9A47FC52A520}" dt="2023-04-11T21:54:02.047" v="4652" actId="20577"/>
          <ac:spMkLst>
            <pc:docMk/>
            <pc:sldMk cId="1150913282" sldId="384"/>
            <ac:spMk id="15" creationId="{46E24054-8AB9-F773-1930-2AF1D7E4B7F3}"/>
          </ac:spMkLst>
        </pc:spChg>
      </pc:sldChg>
      <pc:sldChg chg="addSp modSp mod ord modAnim">
        <pc:chgData name="Marion Sudvarg" userId="2bb9b31b-5f3c-4f72-8e1f-41eb276ee9c6" providerId="ADAL" clId="{3577E0D1-C8D9-4BD7-9D32-9A47FC52A520}" dt="2023-04-11T22:05:57.794" v="4886"/>
        <pc:sldMkLst>
          <pc:docMk/>
          <pc:sldMk cId="786307907" sldId="385"/>
        </pc:sldMkLst>
        <pc:spChg chg="mod">
          <ac:chgData name="Marion Sudvarg" userId="2bb9b31b-5f3c-4f72-8e1f-41eb276ee9c6" providerId="ADAL" clId="{3577E0D1-C8D9-4BD7-9D32-9A47FC52A520}" dt="2023-04-11T21:28:32.757" v="4590"/>
          <ac:spMkLst>
            <pc:docMk/>
            <pc:sldMk cId="786307907" sldId="385"/>
            <ac:spMk id="5" creationId="{0770CCBB-CFE0-70CC-94F9-BF0FFB14B4D7}"/>
          </ac:spMkLst>
        </pc:spChg>
        <pc:spChg chg="add mod">
          <ac:chgData name="Marion Sudvarg" userId="2bb9b31b-5f3c-4f72-8e1f-41eb276ee9c6" providerId="ADAL" clId="{3577E0D1-C8D9-4BD7-9D32-9A47FC52A520}" dt="2023-04-11T22:00:11.148" v="4799" actId="164"/>
          <ac:spMkLst>
            <pc:docMk/>
            <pc:sldMk cId="786307907" sldId="385"/>
            <ac:spMk id="8" creationId="{F1DF4D2F-145F-BD46-42B4-8A66103530F0}"/>
          </ac:spMkLst>
        </pc:spChg>
        <pc:grpChg chg="add mod">
          <ac:chgData name="Marion Sudvarg" userId="2bb9b31b-5f3c-4f72-8e1f-41eb276ee9c6" providerId="ADAL" clId="{3577E0D1-C8D9-4BD7-9D32-9A47FC52A520}" dt="2023-04-11T22:05:05.136" v="4873" actId="1037"/>
          <ac:grpSpMkLst>
            <pc:docMk/>
            <pc:sldMk cId="786307907" sldId="385"/>
            <ac:grpSpMk id="9" creationId="{8DC48651-A12C-A656-8AB0-8685A7A45F88}"/>
          </ac:grpSpMkLst>
        </pc:grpChg>
        <pc:grpChg chg="add mod">
          <ac:chgData name="Marion Sudvarg" userId="2bb9b31b-5f3c-4f72-8e1f-41eb276ee9c6" providerId="ADAL" clId="{3577E0D1-C8D9-4BD7-9D32-9A47FC52A520}" dt="2023-04-11T22:04:33.315" v="4855" actId="164"/>
          <ac:grpSpMkLst>
            <pc:docMk/>
            <pc:sldMk cId="786307907" sldId="385"/>
            <ac:grpSpMk id="27" creationId="{88146BA6-D57B-72A6-837A-704E7E90FFC0}"/>
          </ac:grpSpMkLst>
        </pc:grpChg>
        <pc:grpChg chg="add mod">
          <ac:chgData name="Marion Sudvarg" userId="2bb9b31b-5f3c-4f72-8e1f-41eb276ee9c6" providerId="ADAL" clId="{3577E0D1-C8D9-4BD7-9D32-9A47FC52A520}" dt="2023-04-11T22:05:05.136" v="4873" actId="1037"/>
          <ac:grpSpMkLst>
            <pc:docMk/>
            <pc:sldMk cId="786307907" sldId="385"/>
            <ac:grpSpMk id="28" creationId="{7239B105-70FF-9C3A-CAF7-0F64B81E63B3}"/>
          </ac:grpSpMkLst>
        </pc:grpChg>
        <pc:picChg chg="add mod modCrop">
          <ac:chgData name="Marion Sudvarg" userId="2bb9b31b-5f3c-4f72-8e1f-41eb276ee9c6" providerId="ADAL" clId="{3577E0D1-C8D9-4BD7-9D32-9A47FC52A520}" dt="2023-04-11T22:04:33.315" v="4855" actId="164"/>
          <ac:picMkLst>
            <pc:docMk/>
            <pc:sldMk cId="786307907" sldId="385"/>
            <ac:picMk id="3" creationId="{2F44771F-2EA6-0FE3-6D21-81E49DA476A3}"/>
          </ac:picMkLst>
        </pc:picChg>
        <pc:picChg chg="add mod">
          <ac:chgData name="Marion Sudvarg" userId="2bb9b31b-5f3c-4f72-8e1f-41eb276ee9c6" providerId="ADAL" clId="{3577E0D1-C8D9-4BD7-9D32-9A47FC52A520}" dt="2023-04-11T22:00:11.148" v="4799" actId="164"/>
          <ac:picMkLst>
            <pc:docMk/>
            <pc:sldMk cId="786307907" sldId="385"/>
            <ac:picMk id="6" creationId="{0F2C9AEA-44F3-C37A-7DFE-67D359D5BFCF}"/>
          </ac:picMkLst>
        </pc:picChg>
        <pc:picChg chg="mod">
          <ac:chgData name="Marion Sudvarg" userId="2bb9b31b-5f3c-4f72-8e1f-41eb276ee9c6" providerId="ADAL" clId="{3577E0D1-C8D9-4BD7-9D32-9A47FC52A520}" dt="2023-04-11T22:04:23.392" v="4846" actId="1037"/>
          <ac:picMkLst>
            <pc:docMk/>
            <pc:sldMk cId="786307907" sldId="385"/>
            <ac:picMk id="7" creationId="{DD3D4ADE-B3DE-271E-C31D-FAA47AF5C6BD}"/>
          </ac:picMkLst>
        </pc:picChg>
        <pc:picChg chg="add mod">
          <ac:chgData name="Marion Sudvarg" userId="2bb9b31b-5f3c-4f72-8e1f-41eb276ee9c6" providerId="ADAL" clId="{3577E0D1-C8D9-4BD7-9D32-9A47FC52A520}" dt="2023-04-11T22:04:39.778" v="4856" actId="164"/>
          <ac:picMkLst>
            <pc:docMk/>
            <pc:sldMk cId="786307907" sldId="385"/>
            <ac:picMk id="10" creationId="{64D8697B-0E06-504D-A3ED-A56821478EA4}"/>
          </ac:picMkLst>
        </pc:picChg>
        <pc:picChg chg="add mod">
          <ac:chgData name="Marion Sudvarg" userId="2bb9b31b-5f3c-4f72-8e1f-41eb276ee9c6" providerId="ADAL" clId="{3577E0D1-C8D9-4BD7-9D32-9A47FC52A520}" dt="2023-04-11T22:04:39.778" v="4856" actId="164"/>
          <ac:picMkLst>
            <pc:docMk/>
            <pc:sldMk cId="786307907" sldId="385"/>
            <ac:picMk id="11" creationId="{CABB60ED-FA68-01B7-9080-B646417E4AB4}"/>
          </ac:picMkLst>
        </pc:picChg>
        <pc:picChg chg="add mod">
          <ac:chgData name="Marion Sudvarg" userId="2bb9b31b-5f3c-4f72-8e1f-41eb276ee9c6" providerId="ADAL" clId="{3577E0D1-C8D9-4BD7-9D32-9A47FC52A520}" dt="2023-04-11T22:04:39.778" v="4856" actId="164"/>
          <ac:picMkLst>
            <pc:docMk/>
            <pc:sldMk cId="786307907" sldId="385"/>
            <ac:picMk id="12" creationId="{D12281F2-0C2A-B8B7-F1C0-165771D98CE7}"/>
          </ac:picMkLst>
        </pc:picChg>
        <pc:picChg chg="add mod ord">
          <ac:chgData name="Marion Sudvarg" userId="2bb9b31b-5f3c-4f72-8e1f-41eb276ee9c6" providerId="ADAL" clId="{3577E0D1-C8D9-4BD7-9D32-9A47FC52A520}" dt="2023-04-11T22:04:39.778" v="4856" actId="164"/>
          <ac:picMkLst>
            <pc:docMk/>
            <pc:sldMk cId="786307907" sldId="385"/>
            <ac:picMk id="13" creationId="{C1A2FB6F-5A48-3CCE-C220-0B2A02B7F40C}"/>
          </ac:picMkLst>
        </pc:picChg>
        <pc:picChg chg="mod">
          <ac:chgData name="Marion Sudvarg" userId="2bb9b31b-5f3c-4f72-8e1f-41eb276ee9c6" providerId="ADAL" clId="{3577E0D1-C8D9-4BD7-9D32-9A47FC52A520}" dt="2023-04-11T22:04:33.315" v="4855" actId="164"/>
          <ac:picMkLst>
            <pc:docMk/>
            <pc:sldMk cId="786307907" sldId="385"/>
            <ac:picMk id="14" creationId="{283BA94C-1430-74D0-85C1-F920C53A724E}"/>
          </ac:picMkLst>
        </pc:picChg>
        <pc:picChg chg="mod">
          <ac:chgData name="Marion Sudvarg" userId="2bb9b31b-5f3c-4f72-8e1f-41eb276ee9c6" providerId="ADAL" clId="{3577E0D1-C8D9-4BD7-9D32-9A47FC52A520}" dt="2023-04-11T22:04:33.315" v="4855" actId="164"/>
          <ac:picMkLst>
            <pc:docMk/>
            <pc:sldMk cId="786307907" sldId="385"/>
            <ac:picMk id="15" creationId="{F09091D3-E80B-706A-6EF1-82AB880ED5A6}"/>
          </ac:picMkLst>
        </pc:picChg>
        <pc:picChg chg="mod">
          <ac:chgData name="Marion Sudvarg" userId="2bb9b31b-5f3c-4f72-8e1f-41eb276ee9c6" providerId="ADAL" clId="{3577E0D1-C8D9-4BD7-9D32-9A47FC52A520}" dt="2023-04-11T22:04:33.315" v="4855" actId="164"/>
          <ac:picMkLst>
            <pc:docMk/>
            <pc:sldMk cId="786307907" sldId="385"/>
            <ac:picMk id="16" creationId="{2AF22491-982B-12D2-2C41-B5E025C3BE0D}"/>
          </ac:picMkLst>
        </pc:picChg>
        <pc:picChg chg="mod">
          <ac:chgData name="Marion Sudvarg" userId="2bb9b31b-5f3c-4f72-8e1f-41eb276ee9c6" providerId="ADAL" clId="{3577E0D1-C8D9-4BD7-9D32-9A47FC52A520}" dt="2023-04-11T22:04:33.315" v="4855" actId="164"/>
          <ac:picMkLst>
            <pc:docMk/>
            <pc:sldMk cId="786307907" sldId="385"/>
            <ac:picMk id="17" creationId="{B108B5F9-D89B-E82D-122A-16657811D34B}"/>
          </ac:picMkLst>
        </pc:picChg>
        <pc:picChg chg="mod">
          <ac:chgData name="Marion Sudvarg" userId="2bb9b31b-5f3c-4f72-8e1f-41eb276ee9c6" providerId="ADAL" clId="{3577E0D1-C8D9-4BD7-9D32-9A47FC52A520}" dt="2023-04-11T22:04:33.315" v="4855" actId="164"/>
          <ac:picMkLst>
            <pc:docMk/>
            <pc:sldMk cId="786307907" sldId="385"/>
            <ac:picMk id="18" creationId="{6AB129DE-0BF1-4A1B-E2A9-86B1B75B5856}"/>
          </ac:picMkLst>
        </pc:picChg>
        <pc:picChg chg="mod">
          <ac:chgData name="Marion Sudvarg" userId="2bb9b31b-5f3c-4f72-8e1f-41eb276ee9c6" providerId="ADAL" clId="{3577E0D1-C8D9-4BD7-9D32-9A47FC52A520}" dt="2023-04-11T22:04:33.315" v="4855" actId="164"/>
          <ac:picMkLst>
            <pc:docMk/>
            <pc:sldMk cId="786307907" sldId="385"/>
            <ac:picMk id="19" creationId="{74C6B838-B434-6552-CD4B-1FB292C43AEA}"/>
          </ac:picMkLst>
        </pc:picChg>
        <pc:picChg chg="mod ord">
          <ac:chgData name="Marion Sudvarg" userId="2bb9b31b-5f3c-4f72-8e1f-41eb276ee9c6" providerId="ADAL" clId="{3577E0D1-C8D9-4BD7-9D32-9A47FC52A520}" dt="2023-04-11T22:04:33.315" v="4855" actId="164"/>
          <ac:picMkLst>
            <pc:docMk/>
            <pc:sldMk cId="786307907" sldId="385"/>
            <ac:picMk id="20" creationId="{D1B14CDF-4FD9-650D-26ED-604C3E0328B3}"/>
          </ac:picMkLst>
        </pc:picChg>
        <pc:picChg chg="mod">
          <ac:chgData name="Marion Sudvarg" userId="2bb9b31b-5f3c-4f72-8e1f-41eb276ee9c6" providerId="ADAL" clId="{3577E0D1-C8D9-4BD7-9D32-9A47FC52A520}" dt="2023-04-11T22:04:33.315" v="4855" actId="164"/>
          <ac:picMkLst>
            <pc:docMk/>
            <pc:sldMk cId="786307907" sldId="385"/>
            <ac:picMk id="21" creationId="{6197E4B7-C9F9-104D-7B27-B901A22E5042}"/>
          </ac:picMkLst>
        </pc:picChg>
        <pc:picChg chg="mod">
          <ac:chgData name="Marion Sudvarg" userId="2bb9b31b-5f3c-4f72-8e1f-41eb276ee9c6" providerId="ADAL" clId="{3577E0D1-C8D9-4BD7-9D32-9A47FC52A520}" dt="2023-04-11T22:04:33.315" v="4855" actId="164"/>
          <ac:picMkLst>
            <pc:docMk/>
            <pc:sldMk cId="786307907" sldId="385"/>
            <ac:picMk id="23" creationId="{7DAFE24A-8087-3A23-E6FC-0B3EE3D11AB7}"/>
          </ac:picMkLst>
        </pc:picChg>
        <pc:picChg chg="add mod modCrop">
          <ac:chgData name="Marion Sudvarg" userId="2bb9b31b-5f3c-4f72-8e1f-41eb276ee9c6" providerId="ADAL" clId="{3577E0D1-C8D9-4BD7-9D32-9A47FC52A520}" dt="2023-04-11T22:05:49.149" v="4884" actId="1076"/>
          <ac:picMkLst>
            <pc:docMk/>
            <pc:sldMk cId="786307907" sldId="385"/>
            <ac:picMk id="24" creationId="{83014E81-8A7B-9DDB-AE72-E2CEF8150E14}"/>
          </ac:picMkLst>
        </pc:picChg>
        <pc:picChg chg="add mod">
          <ac:chgData name="Marion Sudvarg" userId="2bb9b31b-5f3c-4f72-8e1f-41eb276ee9c6" providerId="ADAL" clId="{3577E0D1-C8D9-4BD7-9D32-9A47FC52A520}" dt="2023-04-11T22:05:49.149" v="4884" actId="1076"/>
          <ac:picMkLst>
            <pc:docMk/>
            <pc:sldMk cId="786307907" sldId="385"/>
            <ac:picMk id="26" creationId="{F8E14B57-E1AF-F3EF-5956-17222DE48D33}"/>
          </ac:picMkLst>
        </pc:picChg>
      </pc:sldChg>
      <pc:sldChg chg="modSp mod modAnim">
        <pc:chgData name="Marion Sudvarg" userId="2bb9b31b-5f3c-4f72-8e1f-41eb276ee9c6" providerId="ADAL" clId="{3577E0D1-C8D9-4BD7-9D32-9A47FC52A520}" dt="2023-04-11T21:55:31.199" v="4704" actId="1037"/>
        <pc:sldMkLst>
          <pc:docMk/>
          <pc:sldMk cId="3073568031" sldId="386"/>
        </pc:sldMkLst>
        <pc:spChg chg="mod">
          <ac:chgData name="Marion Sudvarg" userId="2bb9b31b-5f3c-4f72-8e1f-41eb276ee9c6" providerId="ADAL" clId="{3577E0D1-C8D9-4BD7-9D32-9A47FC52A520}" dt="2023-04-11T21:28:32.757" v="4590"/>
          <ac:spMkLst>
            <pc:docMk/>
            <pc:sldMk cId="3073568031" sldId="386"/>
            <ac:spMk id="5" creationId="{1482A25B-5AA5-06FE-FB70-133886528BE4}"/>
          </ac:spMkLst>
        </pc:spChg>
        <pc:spChg chg="mod">
          <ac:chgData name="Marion Sudvarg" userId="2bb9b31b-5f3c-4f72-8e1f-41eb276ee9c6" providerId="ADAL" clId="{3577E0D1-C8D9-4BD7-9D32-9A47FC52A520}" dt="2023-04-11T21:55:13.702" v="4683" actId="27636"/>
          <ac:spMkLst>
            <pc:docMk/>
            <pc:sldMk cId="3073568031" sldId="386"/>
            <ac:spMk id="8" creationId="{258EA0FE-FE3A-8823-E4D4-B4BCA6482A71}"/>
          </ac:spMkLst>
        </pc:spChg>
        <pc:picChg chg="mod">
          <ac:chgData name="Marion Sudvarg" userId="2bb9b31b-5f3c-4f72-8e1f-41eb276ee9c6" providerId="ADAL" clId="{3577E0D1-C8D9-4BD7-9D32-9A47FC52A520}" dt="2023-04-11T21:55:31.199" v="4704" actId="1037"/>
          <ac:picMkLst>
            <pc:docMk/>
            <pc:sldMk cId="3073568031" sldId="386"/>
            <ac:picMk id="2" creationId="{81D99651-E3F7-9DCF-CA01-F9888E88CEE7}"/>
          </ac:picMkLst>
        </pc:picChg>
        <pc:picChg chg="mod">
          <ac:chgData name="Marion Sudvarg" userId="2bb9b31b-5f3c-4f72-8e1f-41eb276ee9c6" providerId="ADAL" clId="{3577E0D1-C8D9-4BD7-9D32-9A47FC52A520}" dt="2023-04-11T21:55:31.199" v="4704" actId="1037"/>
          <ac:picMkLst>
            <pc:docMk/>
            <pc:sldMk cId="3073568031" sldId="386"/>
            <ac:picMk id="7" creationId="{F4488E40-A4AA-3293-4A0F-7C04422AFDA5}"/>
          </ac:picMkLst>
        </pc:picChg>
        <pc:picChg chg="mod">
          <ac:chgData name="Marion Sudvarg" userId="2bb9b31b-5f3c-4f72-8e1f-41eb276ee9c6" providerId="ADAL" clId="{3577E0D1-C8D9-4BD7-9D32-9A47FC52A520}" dt="2023-04-11T21:55:23.645" v="4684" actId="14100"/>
          <ac:picMkLst>
            <pc:docMk/>
            <pc:sldMk cId="3073568031" sldId="386"/>
            <ac:picMk id="14" creationId="{AA36B8F1-34B7-A299-68B8-009B4108EBD3}"/>
          </ac:picMkLst>
        </pc:picChg>
      </pc:sldChg>
      <pc:sldChg chg="modSp mod modAnim">
        <pc:chgData name="Marion Sudvarg" userId="2bb9b31b-5f3c-4f72-8e1f-41eb276ee9c6" providerId="ADAL" clId="{3577E0D1-C8D9-4BD7-9D32-9A47FC52A520}" dt="2023-04-11T21:28:32.757" v="4590"/>
        <pc:sldMkLst>
          <pc:docMk/>
          <pc:sldMk cId="602671741" sldId="387"/>
        </pc:sldMkLst>
        <pc:spChg chg="mod">
          <ac:chgData name="Marion Sudvarg" userId="2bb9b31b-5f3c-4f72-8e1f-41eb276ee9c6" providerId="ADAL" clId="{3577E0D1-C8D9-4BD7-9D32-9A47FC52A520}" dt="2023-04-11T21:28:32.757" v="4590"/>
          <ac:spMkLst>
            <pc:docMk/>
            <pc:sldMk cId="602671741" sldId="387"/>
            <ac:spMk id="5" creationId="{1482A25B-5AA5-06FE-FB70-133886528BE4}"/>
          </ac:spMkLst>
        </pc:spChg>
        <pc:spChg chg="mod">
          <ac:chgData name="Marion Sudvarg" userId="2bb9b31b-5f3c-4f72-8e1f-41eb276ee9c6" providerId="ADAL" clId="{3577E0D1-C8D9-4BD7-9D32-9A47FC52A520}" dt="2023-04-11T20:37:13.048" v="4530" actId="20577"/>
          <ac:spMkLst>
            <pc:docMk/>
            <pc:sldMk cId="602671741" sldId="387"/>
            <ac:spMk id="8" creationId="{258EA0FE-FE3A-8823-E4D4-B4BCA6482A71}"/>
          </ac:spMkLst>
        </pc:spChg>
      </pc:sldChg>
      <pc:sldChg chg="modSp mod ord modShow">
        <pc:chgData name="Marion Sudvarg" userId="2bb9b31b-5f3c-4f72-8e1f-41eb276ee9c6" providerId="ADAL" clId="{3577E0D1-C8D9-4BD7-9D32-9A47FC52A520}" dt="2023-04-11T21:28:32.757" v="4590"/>
        <pc:sldMkLst>
          <pc:docMk/>
          <pc:sldMk cId="1414541927" sldId="388"/>
        </pc:sldMkLst>
        <pc:spChg chg="mod">
          <ac:chgData name="Marion Sudvarg" userId="2bb9b31b-5f3c-4f72-8e1f-41eb276ee9c6" providerId="ADAL" clId="{3577E0D1-C8D9-4BD7-9D32-9A47FC52A520}" dt="2023-04-11T21:28:32.757" v="4590"/>
          <ac:spMkLst>
            <pc:docMk/>
            <pc:sldMk cId="1414541927" sldId="388"/>
            <ac:spMk id="5" creationId="{1482A25B-5AA5-06FE-FB70-133886528BE4}"/>
          </ac:spMkLst>
        </pc:spChg>
        <pc:spChg chg="mod">
          <ac:chgData name="Marion Sudvarg" userId="2bb9b31b-5f3c-4f72-8e1f-41eb276ee9c6" providerId="ADAL" clId="{3577E0D1-C8D9-4BD7-9D32-9A47FC52A520}" dt="2023-04-11T18:24:51.891" v="4053" actId="20577"/>
          <ac:spMkLst>
            <pc:docMk/>
            <pc:sldMk cId="1414541927" sldId="388"/>
            <ac:spMk id="8" creationId="{258EA0FE-FE3A-8823-E4D4-B4BCA6482A71}"/>
          </ac:spMkLst>
        </pc:spChg>
        <pc:picChg chg="mod">
          <ac:chgData name="Marion Sudvarg" userId="2bb9b31b-5f3c-4f72-8e1f-41eb276ee9c6" providerId="ADAL" clId="{3577E0D1-C8D9-4BD7-9D32-9A47FC52A520}" dt="2023-04-11T18:24:40.880" v="4046" actId="14100"/>
          <ac:picMkLst>
            <pc:docMk/>
            <pc:sldMk cId="1414541927" sldId="388"/>
            <ac:picMk id="2" creationId="{40BDA8C7-8C80-8979-0A81-92F2E9012788}"/>
          </ac:picMkLst>
        </pc:picChg>
      </pc:sldChg>
      <pc:sldChg chg="modSp mod">
        <pc:chgData name="Marion Sudvarg" userId="2bb9b31b-5f3c-4f72-8e1f-41eb276ee9c6" providerId="ADAL" clId="{3577E0D1-C8D9-4BD7-9D32-9A47FC52A520}" dt="2023-04-11T21:28:32.757" v="4590"/>
        <pc:sldMkLst>
          <pc:docMk/>
          <pc:sldMk cId="3771143444" sldId="389"/>
        </pc:sldMkLst>
        <pc:spChg chg="mod">
          <ac:chgData name="Marion Sudvarg" userId="2bb9b31b-5f3c-4f72-8e1f-41eb276ee9c6" providerId="ADAL" clId="{3577E0D1-C8D9-4BD7-9D32-9A47FC52A520}" dt="2023-04-11T21:28:32.757" v="4590"/>
          <ac:spMkLst>
            <pc:docMk/>
            <pc:sldMk cId="3771143444" sldId="389"/>
            <ac:spMk id="5" creationId="{8681AF50-9E92-82B9-A626-D0FC8B2A3487}"/>
          </ac:spMkLst>
        </pc:spChg>
        <pc:spChg chg="mod">
          <ac:chgData name="Marion Sudvarg" userId="2bb9b31b-5f3c-4f72-8e1f-41eb276ee9c6" providerId="ADAL" clId="{3577E0D1-C8D9-4BD7-9D32-9A47FC52A520}" dt="2023-04-11T20:43:02.390" v="4566" actId="20577"/>
          <ac:spMkLst>
            <pc:docMk/>
            <pc:sldMk cId="3771143444" sldId="389"/>
            <ac:spMk id="25" creationId="{0B77F0A4-59B1-B5C4-2747-53525543C994}"/>
          </ac:spMkLst>
        </pc:spChg>
        <pc:spChg chg="mod">
          <ac:chgData name="Marion Sudvarg" userId="2bb9b31b-5f3c-4f72-8e1f-41eb276ee9c6" providerId="ADAL" clId="{3577E0D1-C8D9-4BD7-9D32-9A47FC52A520}" dt="2023-04-11T20:42:58.751" v="4557" actId="20577"/>
          <ac:spMkLst>
            <pc:docMk/>
            <pc:sldMk cId="3771143444" sldId="389"/>
            <ac:spMk id="27" creationId="{3042AA0D-DA24-402A-DE2B-C0F646562B0D}"/>
          </ac:spMkLst>
        </pc:spChg>
      </pc:sldChg>
      <pc:sldChg chg="addSp modSp mod modAnim">
        <pc:chgData name="Marion Sudvarg" userId="2bb9b31b-5f3c-4f72-8e1f-41eb276ee9c6" providerId="ADAL" clId="{3577E0D1-C8D9-4BD7-9D32-9A47FC52A520}" dt="2023-04-11T21:28:32.757" v="4590"/>
        <pc:sldMkLst>
          <pc:docMk/>
          <pc:sldMk cId="1141854291" sldId="390"/>
        </pc:sldMkLst>
        <pc:spChg chg="add mod">
          <ac:chgData name="Marion Sudvarg" userId="2bb9b31b-5f3c-4f72-8e1f-41eb276ee9c6" providerId="ADAL" clId="{3577E0D1-C8D9-4BD7-9D32-9A47FC52A520}" dt="2023-04-11T17:54:45.767" v="3341" actId="164"/>
          <ac:spMkLst>
            <pc:docMk/>
            <pc:sldMk cId="1141854291" sldId="390"/>
            <ac:spMk id="3" creationId="{13842319-7248-CDEE-E9FD-86224D2C9F16}"/>
          </ac:spMkLst>
        </pc:spChg>
        <pc:spChg chg="mod">
          <ac:chgData name="Marion Sudvarg" userId="2bb9b31b-5f3c-4f72-8e1f-41eb276ee9c6" providerId="ADAL" clId="{3577E0D1-C8D9-4BD7-9D32-9A47FC52A520}" dt="2023-04-11T21:28:32.757" v="4590"/>
          <ac:spMkLst>
            <pc:docMk/>
            <pc:sldMk cId="1141854291" sldId="390"/>
            <ac:spMk id="5" creationId="{1482A25B-5AA5-06FE-FB70-133886528BE4}"/>
          </ac:spMkLst>
        </pc:spChg>
        <pc:spChg chg="mod">
          <ac:chgData name="Marion Sudvarg" userId="2bb9b31b-5f3c-4f72-8e1f-41eb276ee9c6" providerId="ADAL" clId="{3577E0D1-C8D9-4BD7-9D32-9A47FC52A520}" dt="2023-04-11T20:32:07.836" v="4423" actId="20577"/>
          <ac:spMkLst>
            <pc:docMk/>
            <pc:sldMk cId="1141854291" sldId="390"/>
            <ac:spMk id="6" creationId="{8EEE961D-934C-40A5-258D-8EE04BE1ABAD}"/>
          </ac:spMkLst>
        </pc:spChg>
        <pc:spChg chg="add mod">
          <ac:chgData name="Marion Sudvarg" userId="2bb9b31b-5f3c-4f72-8e1f-41eb276ee9c6" providerId="ADAL" clId="{3577E0D1-C8D9-4BD7-9D32-9A47FC52A520}" dt="2023-04-11T17:54:45.767" v="3341" actId="164"/>
          <ac:spMkLst>
            <pc:docMk/>
            <pc:sldMk cId="1141854291" sldId="390"/>
            <ac:spMk id="7" creationId="{1B31921A-1ABD-BA56-328A-CF2AC7A58F2B}"/>
          </ac:spMkLst>
        </pc:spChg>
        <pc:spChg chg="mod">
          <ac:chgData name="Marion Sudvarg" userId="2bb9b31b-5f3c-4f72-8e1f-41eb276ee9c6" providerId="ADAL" clId="{3577E0D1-C8D9-4BD7-9D32-9A47FC52A520}" dt="2023-04-11T20:40:08.887" v="4548" actId="20577"/>
          <ac:spMkLst>
            <pc:docMk/>
            <pc:sldMk cId="1141854291" sldId="390"/>
            <ac:spMk id="8" creationId="{258EA0FE-FE3A-8823-E4D4-B4BCA6482A71}"/>
          </ac:spMkLst>
        </pc:spChg>
        <pc:spChg chg="add mod">
          <ac:chgData name="Marion Sudvarg" userId="2bb9b31b-5f3c-4f72-8e1f-41eb276ee9c6" providerId="ADAL" clId="{3577E0D1-C8D9-4BD7-9D32-9A47FC52A520}" dt="2023-04-11T17:54:45.767" v="3341" actId="164"/>
          <ac:spMkLst>
            <pc:docMk/>
            <pc:sldMk cId="1141854291" sldId="390"/>
            <ac:spMk id="14" creationId="{1332CB44-D35D-E97B-CBF3-7BF95338BA15}"/>
          </ac:spMkLst>
        </pc:spChg>
        <pc:spChg chg="add mod">
          <ac:chgData name="Marion Sudvarg" userId="2bb9b31b-5f3c-4f72-8e1f-41eb276ee9c6" providerId="ADAL" clId="{3577E0D1-C8D9-4BD7-9D32-9A47FC52A520}" dt="2023-04-11T17:54:45.767" v="3341" actId="164"/>
          <ac:spMkLst>
            <pc:docMk/>
            <pc:sldMk cId="1141854291" sldId="390"/>
            <ac:spMk id="15" creationId="{88A4F4BB-C5F4-5BB7-5DFE-31DB58AD14A2}"/>
          </ac:spMkLst>
        </pc:spChg>
        <pc:spChg chg="add mod">
          <ac:chgData name="Marion Sudvarg" userId="2bb9b31b-5f3c-4f72-8e1f-41eb276ee9c6" providerId="ADAL" clId="{3577E0D1-C8D9-4BD7-9D32-9A47FC52A520}" dt="2023-04-11T17:54:45.767" v="3341" actId="164"/>
          <ac:spMkLst>
            <pc:docMk/>
            <pc:sldMk cId="1141854291" sldId="390"/>
            <ac:spMk id="18" creationId="{E92D1A8E-EDCD-0DE7-DF2D-3C60F5CA373A}"/>
          </ac:spMkLst>
        </pc:spChg>
        <pc:spChg chg="add mod">
          <ac:chgData name="Marion Sudvarg" userId="2bb9b31b-5f3c-4f72-8e1f-41eb276ee9c6" providerId="ADAL" clId="{3577E0D1-C8D9-4BD7-9D32-9A47FC52A520}" dt="2023-04-11T17:54:45.767" v="3341" actId="164"/>
          <ac:spMkLst>
            <pc:docMk/>
            <pc:sldMk cId="1141854291" sldId="390"/>
            <ac:spMk id="19" creationId="{F2A3A0A9-2FA1-B5F5-69D1-520724F2CDA8}"/>
          </ac:spMkLst>
        </pc:spChg>
        <pc:spChg chg="add mod">
          <ac:chgData name="Marion Sudvarg" userId="2bb9b31b-5f3c-4f72-8e1f-41eb276ee9c6" providerId="ADAL" clId="{3577E0D1-C8D9-4BD7-9D32-9A47FC52A520}" dt="2023-04-11T17:54:45.767" v="3341" actId="164"/>
          <ac:spMkLst>
            <pc:docMk/>
            <pc:sldMk cId="1141854291" sldId="390"/>
            <ac:spMk id="20" creationId="{78A613A4-153A-A844-8863-2CA5274A4540}"/>
          </ac:spMkLst>
        </pc:spChg>
        <pc:spChg chg="add mod">
          <ac:chgData name="Marion Sudvarg" userId="2bb9b31b-5f3c-4f72-8e1f-41eb276ee9c6" providerId="ADAL" clId="{3577E0D1-C8D9-4BD7-9D32-9A47FC52A520}" dt="2023-04-11T17:54:45.767" v="3341" actId="164"/>
          <ac:spMkLst>
            <pc:docMk/>
            <pc:sldMk cId="1141854291" sldId="390"/>
            <ac:spMk id="21" creationId="{C159A038-7ACB-85C6-747D-6D9F67D63370}"/>
          </ac:spMkLst>
        </pc:spChg>
        <pc:spChg chg="add mod">
          <ac:chgData name="Marion Sudvarg" userId="2bb9b31b-5f3c-4f72-8e1f-41eb276ee9c6" providerId="ADAL" clId="{3577E0D1-C8D9-4BD7-9D32-9A47FC52A520}" dt="2023-04-11T17:54:45.767" v="3341" actId="164"/>
          <ac:spMkLst>
            <pc:docMk/>
            <pc:sldMk cId="1141854291" sldId="390"/>
            <ac:spMk id="22" creationId="{3C5934C8-7AEE-A89F-B3E8-0D9C7B404092}"/>
          </ac:spMkLst>
        </pc:spChg>
        <pc:spChg chg="add mod">
          <ac:chgData name="Marion Sudvarg" userId="2bb9b31b-5f3c-4f72-8e1f-41eb276ee9c6" providerId="ADAL" clId="{3577E0D1-C8D9-4BD7-9D32-9A47FC52A520}" dt="2023-04-11T17:54:45.767" v="3341" actId="164"/>
          <ac:spMkLst>
            <pc:docMk/>
            <pc:sldMk cId="1141854291" sldId="390"/>
            <ac:spMk id="24" creationId="{07BD2A08-237A-B533-DE24-5E8DDDAC6A37}"/>
          </ac:spMkLst>
        </pc:spChg>
        <pc:spChg chg="add mod">
          <ac:chgData name="Marion Sudvarg" userId="2bb9b31b-5f3c-4f72-8e1f-41eb276ee9c6" providerId="ADAL" clId="{3577E0D1-C8D9-4BD7-9D32-9A47FC52A520}" dt="2023-04-11T17:54:45.767" v="3341" actId="164"/>
          <ac:spMkLst>
            <pc:docMk/>
            <pc:sldMk cId="1141854291" sldId="390"/>
            <ac:spMk id="25" creationId="{21FCFC80-60BC-C060-EB19-2BA748D467DF}"/>
          </ac:spMkLst>
        </pc:spChg>
        <pc:spChg chg="add mod">
          <ac:chgData name="Marion Sudvarg" userId="2bb9b31b-5f3c-4f72-8e1f-41eb276ee9c6" providerId="ADAL" clId="{3577E0D1-C8D9-4BD7-9D32-9A47FC52A520}" dt="2023-04-11T17:54:45.767" v="3341" actId="164"/>
          <ac:spMkLst>
            <pc:docMk/>
            <pc:sldMk cId="1141854291" sldId="390"/>
            <ac:spMk id="26" creationId="{B5794E1E-B28B-3DE9-2636-3FEBA24F799B}"/>
          </ac:spMkLst>
        </pc:spChg>
        <pc:grpChg chg="add mod">
          <ac:chgData name="Marion Sudvarg" userId="2bb9b31b-5f3c-4f72-8e1f-41eb276ee9c6" providerId="ADAL" clId="{3577E0D1-C8D9-4BD7-9D32-9A47FC52A520}" dt="2023-04-11T20:33:12.820" v="4490" actId="1036"/>
          <ac:grpSpMkLst>
            <pc:docMk/>
            <pc:sldMk cId="1141854291" sldId="390"/>
            <ac:grpSpMk id="27" creationId="{CEA3C968-F95F-3B9E-98CF-3580A2FE9ABF}"/>
          </ac:grpSpMkLst>
        </pc:grpChg>
        <pc:picChg chg="add mod">
          <ac:chgData name="Marion Sudvarg" userId="2bb9b31b-5f3c-4f72-8e1f-41eb276ee9c6" providerId="ADAL" clId="{3577E0D1-C8D9-4BD7-9D32-9A47FC52A520}" dt="2023-04-11T17:54:45.767" v="3341" actId="164"/>
          <ac:picMkLst>
            <pc:docMk/>
            <pc:sldMk cId="1141854291" sldId="390"/>
            <ac:picMk id="2" creationId="{F4B42C15-FD85-2597-2D84-2D0BA0EC3727}"/>
          </ac:picMkLst>
        </pc:picChg>
        <pc:picChg chg="add mod">
          <ac:chgData name="Marion Sudvarg" userId="2bb9b31b-5f3c-4f72-8e1f-41eb276ee9c6" providerId="ADAL" clId="{3577E0D1-C8D9-4BD7-9D32-9A47FC52A520}" dt="2023-04-11T17:54:45.767" v="3341" actId="164"/>
          <ac:picMkLst>
            <pc:docMk/>
            <pc:sldMk cId="1141854291" sldId="390"/>
            <ac:picMk id="16" creationId="{F5B12BF5-E83D-46A5-CAD9-1B2D725C3662}"/>
          </ac:picMkLst>
        </pc:picChg>
        <pc:picChg chg="add mod">
          <ac:chgData name="Marion Sudvarg" userId="2bb9b31b-5f3c-4f72-8e1f-41eb276ee9c6" providerId="ADAL" clId="{3577E0D1-C8D9-4BD7-9D32-9A47FC52A520}" dt="2023-04-11T17:54:45.767" v="3341" actId="164"/>
          <ac:picMkLst>
            <pc:docMk/>
            <pc:sldMk cId="1141854291" sldId="390"/>
            <ac:picMk id="17" creationId="{1A882C0D-EBBC-0C2D-A9BB-FF6DF91E9375}"/>
          </ac:picMkLst>
        </pc:picChg>
        <pc:picChg chg="add mod">
          <ac:chgData name="Marion Sudvarg" userId="2bb9b31b-5f3c-4f72-8e1f-41eb276ee9c6" providerId="ADAL" clId="{3577E0D1-C8D9-4BD7-9D32-9A47FC52A520}" dt="2023-04-11T17:54:45.767" v="3341" actId="164"/>
          <ac:picMkLst>
            <pc:docMk/>
            <pc:sldMk cId="1141854291" sldId="390"/>
            <ac:picMk id="23" creationId="{0BE5A129-4075-56C4-9CF9-F5BA18E3C6AC}"/>
          </ac:picMkLst>
        </pc:picChg>
      </pc:sldChg>
      <pc:sldMasterChg chg="modSp modSldLayout">
        <pc:chgData name="Marion Sudvarg" userId="2bb9b31b-5f3c-4f72-8e1f-41eb276ee9c6" providerId="ADAL" clId="{3577E0D1-C8D9-4BD7-9D32-9A47FC52A520}" dt="2023-04-11T21:28:32.757" v="4590"/>
        <pc:sldMasterMkLst>
          <pc:docMk/>
          <pc:sldMasterMk cId="1193365014" sldId="2147483660"/>
        </pc:sldMasterMkLst>
        <pc:spChg chg="mod">
          <ac:chgData name="Marion Sudvarg" userId="2bb9b31b-5f3c-4f72-8e1f-41eb276ee9c6" providerId="ADAL" clId="{3577E0D1-C8D9-4BD7-9D32-9A47FC52A520}" dt="2023-04-11T21:28:32.757" v="4590"/>
          <ac:spMkLst>
            <pc:docMk/>
            <pc:sldMasterMk cId="1193365014" sldId="2147483660"/>
            <ac:spMk id="5" creationId="{00000000-0000-0000-0000-000000000000}"/>
          </ac:spMkLst>
        </pc:spChg>
        <pc:sldLayoutChg chg="modSp">
          <pc:chgData name="Marion Sudvarg" userId="2bb9b31b-5f3c-4f72-8e1f-41eb276ee9c6" providerId="ADAL" clId="{3577E0D1-C8D9-4BD7-9D32-9A47FC52A520}" dt="2023-04-11T21:28:32.757" v="4590"/>
          <pc:sldLayoutMkLst>
            <pc:docMk/>
            <pc:sldMasterMk cId="1193365014" sldId="2147483660"/>
            <pc:sldLayoutMk cId="1419050163" sldId="2147483661"/>
          </pc:sldLayoutMkLst>
          <pc:spChg chg="mod">
            <ac:chgData name="Marion Sudvarg" userId="2bb9b31b-5f3c-4f72-8e1f-41eb276ee9c6" providerId="ADAL" clId="{3577E0D1-C8D9-4BD7-9D32-9A47FC52A520}" dt="2023-04-11T21:28:32.757" v="4590"/>
            <ac:spMkLst>
              <pc:docMk/>
              <pc:sldMasterMk cId="1193365014" sldId="2147483660"/>
              <pc:sldLayoutMk cId="1419050163" sldId="2147483661"/>
              <ac:spMk id="5"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4119517090" sldId="2147483662"/>
          </pc:sldLayoutMkLst>
          <pc:spChg chg="mod">
            <ac:chgData name="Marion Sudvarg" userId="2bb9b31b-5f3c-4f72-8e1f-41eb276ee9c6" providerId="ADAL" clId="{3577E0D1-C8D9-4BD7-9D32-9A47FC52A520}" dt="2023-04-11T21:28:32.757" v="4590"/>
            <ac:spMkLst>
              <pc:docMk/>
              <pc:sldMasterMk cId="1193365014" sldId="2147483660"/>
              <pc:sldLayoutMk cId="4119517090" sldId="2147483662"/>
              <ac:spMk id="8"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1968238598" sldId="2147483663"/>
          </pc:sldLayoutMkLst>
          <pc:spChg chg="mod">
            <ac:chgData name="Marion Sudvarg" userId="2bb9b31b-5f3c-4f72-8e1f-41eb276ee9c6" providerId="ADAL" clId="{3577E0D1-C8D9-4BD7-9D32-9A47FC52A520}" dt="2023-04-11T21:28:32.757" v="4590"/>
            <ac:spMkLst>
              <pc:docMk/>
              <pc:sldMasterMk cId="1193365014" sldId="2147483660"/>
              <pc:sldLayoutMk cId="1968238598" sldId="2147483663"/>
              <ac:spMk id="8"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560904898" sldId="2147483664"/>
          </pc:sldLayoutMkLst>
          <pc:spChg chg="mod">
            <ac:chgData name="Marion Sudvarg" userId="2bb9b31b-5f3c-4f72-8e1f-41eb276ee9c6" providerId="ADAL" clId="{3577E0D1-C8D9-4BD7-9D32-9A47FC52A520}" dt="2023-04-11T21:28:32.757" v="4590"/>
            <ac:spMkLst>
              <pc:docMk/>
              <pc:sldMasterMk cId="1193365014" sldId="2147483660"/>
              <pc:sldLayoutMk cId="560904898" sldId="2147483664"/>
              <ac:spMk id="9"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2078167928" sldId="2147483665"/>
          </pc:sldLayoutMkLst>
          <pc:spChg chg="mod">
            <ac:chgData name="Marion Sudvarg" userId="2bb9b31b-5f3c-4f72-8e1f-41eb276ee9c6" providerId="ADAL" clId="{3577E0D1-C8D9-4BD7-9D32-9A47FC52A520}" dt="2023-04-11T21:28:32.757" v="4590"/>
            <ac:spMkLst>
              <pc:docMk/>
              <pc:sldMasterMk cId="1193365014" sldId="2147483660"/>
              <pc:sldLayoutMk cId="2078167928" sldId="2147483665"/>
              <ac:spMk id="11"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2179557760" sldId="2147483666"/>
          </pc:sldLayoutMkLst>
          <pc:spChg chg="mod">
            <ac:chgData name="Marion Sudvarg" userId="2bb9b31b-5f3c-4f72-8e1f-41eb276ee9c6" providerId="ADAL" clId="{3577E0D1-C8D9-4BD7-9D32-9A47FC52A520}" dt="2023-04-11T21:28:32.757" v="4590"/>
            <ac:spMkLst>
              <pc:docMk/>
              <pc:sldMasterMk cId="1193365014" sldId="2147483660"/>
              <pc:sldLayoutMk cId="2179557760" sldId="2147483666"/>
              <ac:spMk id="7"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919744594" sldId="2147483667"/>
          </pc:sldLayoutMkLst>
          <pc:spChg chg="mod">
            <ac:chgData name="Marion Sudvarg" userId="2bb9b31b-5f3c-4f72-8e1f-41eb276ee9c6" providerId="ADAL" clId="{3577E0D1-C8D9-4BD7-9D32-9A47FC52A520}" dt="2023-04-11T21:28:32.757" v="4590"/>
            <ac:spMkLst>
              <pc:docMk/>
              <pc:sldMasterMk cId="1193365014" sldId="2147483660"/>
              <pc:sldLayoutMk cId="919744594" sldId="2147483667"/>
              <ac:spMk id="6"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1157597911" sldId="2147483668"/>
          </pc:sldLayoutMkLst>
          <pc:spChg chg="mod">
            <ac:chgData name="Marion Sudvarg" userId="2bb9b31b-5f3c-4f72-8e1f-41eb276ee9c6" providerId="ADAL" clId="{3577E0D1-C8D9-4BD7-9D32-9A47FC52A520}" dt="2023-04-11T21:28:32.757" v="4590"/>
            <ac:spMkLst>
              <pc:docMk/>
              <pc:sldMasterMk cId="1193365014" sldId="2147483660"/>
              <pc:sldLayoutMk cId="1157597911" sldId="2147483668"/>
              <ac:spMk id="6"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1640254107" sldId="2147483669"/>
          </pc:sldLayoutMkLst>
          <pc:spChg chg="mod">
            <ac:chgData name="Marion Sudvarg" userId="2bb9b31b-5f3c-4f72-8e1f-41eb276ee9c6" providerId="ADAL" clId="{3577E0D1-C8D9-4BD7-9D32-9A47FC52A520}" dt="2023-04-11T21:28:32.757" v="4590"/>
            <ac:spMkLst>
              <pc:docMk/>
              <pc:sldMasterMk cId="1193365014" sldId="2147483660"/>
              <pc:sldLayoutMk cId="1640254107" sldId="2147483669"/>
              <ac:spMk id="6"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3913979218" sldId="2147483670"/>
          </pc:sldLayoutMkLst>
          <pc:spChg chg="mod">
            <ac:chgData name="Marion Sudvarg" userId="2bb9b31b-5f3c-4f72-8e1f-41eb276ee9c6" providerId="ADAL" clId="{3577E0D1-C8D9-4BD7-9D32-9A47FC52A520}" dt="2023-04-11T21:28:32.757" v="4590"/>
            <ac:spMkLst>
              <pc:docMk/>
              <pc:sldMasterMk cId="1193365014" sldId="2147483660"/>
              <pc:sldLayoutMk cId="3913979218" sldId="2147483670"/>
              <ac:spMk id="5" creationId="{00000000-0000-0000-0000-000000000000}"/>
            </ac:spMkLst>
          </pc:spChg>
        </pc:sldLayoutChg>
        <pc:sldLayoutChg chg="modSp">
          <pc:chgData name="Marion Sudvarg" userId="2bb9b31b-5f3c-4f72-8e1f-41eb276ee9c6" providerId="ADAL" clId="{3577E0D1-C8D9-4BD7-9D32-9A47FC52A520}" dt="2023-04-11T21:28:32.757" v="4590"/>
          <pc:sldLayoutMkLst>
            <pc:docMk/>
            <pc:sldMasterMk cId="1193365014" sldId="2147483660"/>
            <pc:sldLayoutMk cId="3490266096" sldId="2147483671"/>
          </pc:sldLayoutMkLst>
          <pc:spChg chg="mod">
            <ac:chgData name="Marion Sudvarg" userId="2bb9b31b-5f3c-4f72-8e1f-41eb276ee9c6" providerId="ADAL" clId="{3577E0D1-C8D9-4BD7-9D32-9A47FC52A520}" dt="2023-04-11T21:28:32.757" v="4590"/>
            <ac:spMkLst>
              <pc:docMk/>
              <pc:sldMasterMk cId="1193365014" sldId="2147483660"/>
              <pc:sldLayoutMk cId="3490266096" sldId="2147483671"/>
              <ac:spMk id="5" creationId="{00000000-0000-0000-0000-000000000000}"/>
            </ac:spMkLst>
          </pc:spChg>
        </pc:sldLayoutChg>
      </pc:sldMasterChg>
    </pc:docChg>
  </pc:docChgLst>
  <pc:docChgLst>
    <pc:chgData name="Sudvarg, Marion" userId="S::msudvarg@wustl.edu::2bb9b31b-5f3c-4f72-8e1f-41eb276ee9c6" providerId="AD" clId="Web-{2C421AC6-18A9-ECB7-F2FA-2BF6C8F4D74F}"/>
    <pc:docChg chg="modSld">
      <pc:chgData name="Sudvarg, Marion" userId="S::msudvarg@wustl.edu::2bb9b31b-5f3c-4f72-8e1f-41eb276ee9c6" providerId="AD" clId="Web-{2C421AC6-18A9-ECB7-F2FA-2BF6C8F4D74F}" dt="2022-08-15T15:24:44.025" v="247" actId="20577"/>
      <pc:docMkLst>
        <pc:docMk/>
      </pc:docMkLst>
      <pc:sldChg chg="modSp">
        <pc:chgData name="Sudvarg, Marion" userId="S::msudvarg@wustl.edu::2bb9b31b-5f3c-4f72-8e1f-41eb276ee9c6" providerId="AD" clId="Web-{2C421AC6-18A9-ECB7-F2FA-2BF6C8F4D74F}" dt="2022-08-15T15:04:16.287" v="22" actId="20577"/>
        <pc:sldMkLst>
          <pc:docMk/>
          <pc:sldMk cId="1995796561" sldId="276"/>
        </pc:sldMkLst>
        <pc:spChg chg="mod">
          <ac:chgData name="Sudvarg, Marion" userId="S::msudvarg@wustl.edu::2bb9b31b-5f3c-4f72-8e1f-41eb276ee9c6" providerId="AD" clId="Web-{2C421AC6-18A9-ECB7-F2FA-2BF6C8F4D74F}" dt="2022-08-15T15:04:16.287" v="22" actId="20577"/>
          <ac:spMkLst>
            <pc:docMk/>
            <pc:sldMk cId="1995796561" sldId="276"/>
            <ac:spMk id="3" creationId="{4B57DB40-B125-D992-66E5-8D02888C3B7D}"/>
          </ac:spMkLst>
        </pc:spChg>
      </pc:sldChg>
      <pc:sldChg chg="modSp">
        <pc:chgData name="Sudvarg, Marion" userId="S::msudvarg@wustl.edu::2bb9b31b-5f3c-4f72-8e1f-41eb276ee9c6" providerId="AD" clId="Web-{2C421AC6-18A9-ECB7-F2FA-2BF6C8F4D74F}" dt="2022-08-15T15:07:38.569" v="62" actId="20577"/>
        <pc:sldMkLst>
          <pc:docMk/>
          <pc:sldMk cId="3718108160" sldId="278"/>
        </pc:sldMkLst>
        <pc:spChg chg="mod">
          <ac:chgData name="Sudvarg, Marion" userId="S::msudvarg@wustl.edu::2bb9b31b-5f3c-4f72-8e1f-41eb276ee9c6" providerId="AD" clId="Web-{2C421AC6-18A9-ECB7-F2FA-2BF6C8F4D74F}" dt="2022-08-15T15:07:38.569" v="62" actId="20577"/>
          <ac:spMkLst>
            <pc:docMk/>
            <pc:sldMk cId="3718108160" sldId="278"/>
            <ac:spMk id="3" creationId="{D14FDF28-914C-CA49-7A05-4C6A12B0446F}"/>
          </ac:spMkLst>
        </pc:spChg>
      </pc:sldChg>
      <pc:sldChg chg="modSp">
        <pc:chgData name="Sudvarg, Marion" userId="S::msudvarg@wustl.edu::2bb9b31b-5f3c-4f72-8e1f-41eb276ee9c6" providerId="AD" clId="Web-{2C421AC6-18A9-ECB7-F2FA-2BF6C8F4D74F}" dt="2022-08-15T15:21:16.368" v="234" actId="20577"/>
        <pc:sldMkLst>
          <pc:docMk/>
          <pc:sldMk cId="447438854" sldId="283"/>
        </pc:sldMkLst>
        <pc:spChg chg="mod">
          <ac:chgData name="Sudvarg, Marion" userId="S::msudvarg@wustl.edu::2bb9b31b-5f3c-4f72-8e1f-41eb276ee9c6" providerId="AD" clId="Web-{2C421AC6-18A9-ECB7-F2FA-2BF6C8F4D74F}" dt="2022-08-15T15:21:16.368" v="234" actId="20577"/>
          <ac:spMkLst>
            <pc:docMk/>
            <pc:sldMk cId="447438854" sldId="283"/>
            <ac:spMk id="3" creationId="{0554BB23-E1E6-8D0C-DA76-02A597B3F955}"/>
          </ac:spMkLst>
        </pc:spChg>
      </pc:sldChg>
      <pc:sldChg chg="modSp">
        <pc:chgData name="Sudvarg, Marion" userId="S::msudvarg@wustl.edu::2bb9b31b-5f3c-4f72-8e1f-41eb276ee9c6" providerId="AD" clId="Web-{2C421AC6-18A9-ECB7-F2FA-2BF6C8F4D74F}" dt="2022-08-15T15:24:44.025" v="247" actId="20577"/>
        <pc:sldMkLst>
          <pc:docMk/>
          <pc:sldMk cId="3216391509" sldId="285"/>
        </pc:sldMkLst>
        <pc:spChg chg="mod">
          <ac:chgData name="Sudvarg, Marion" userId="S::msudvarg@wustl.edu::2bb9b31b-5f3c-4f72-8e1f-41eb276ee9c6" providerId="AD" clId="Web-{2C421AC6-18A9-ECB7-F2FA-2BF6C8F4D74F}" dt="2022-08-15T15:24:44.025" v="247" actId="20577"/>
          <ac:spMkLst>
            <pc:docMk/>
            <pc:sldMk cId="3216391509" sldId="285"/>
            <ac:spMk id="3" creationId="{33D859B8-A28B-9E01-0818-6AC8F6544C29}"/>
          </ac:spMkLst>
        </pc:spChg>
      </pc:sldChg>
      <pc:sldChg chg="addSp modSp">
        <pc:chgData name="Sudvarg, Marion" userId="S::msudvarg@wustl.edu::2bb9b31b-5f3c-4f72-8e1f-41eb276ee9c6" providerId="AD" clId="Web-{2C421AC6-18A9-ECB7-F2FA-2BF6C8F4D74F}" dt="2022-08-15T15:15:36.351" v="92" actId="1076"/>
        <pc:sldMkLst>
          <pc:docMk/>
          <pc:sldMk cId="2097323039" sldId="288"/>
        </pc:sldMkLst>
        <pc:spChg chg="mod">
          <ac:chgData name="Sudvarg, Marion" userId="S::msudvarg@wustl.edu::2bb9b31b-5f3c-4f72-8e1f-41eb276ee9c6" providerId="AD" clId="Web-{2C421AC6-18A9-ECB7-F2FA-2BF6C8F4D74F}" dt="2022-08-15T15:15:23.742" v="88" actId="14100"/>
          <ac:spMkLst>
            <pc:docMk/>
            <pc:sldMk cId="2097323039" sldId="288"/>
            <ac:spMk id="3" creationId="{B79FA41D-2147-3D88-5334-526C23994AC4}"/>
          </ac:spMkLst>
        </pc:spChg>
        <pc:spChg chg="add mod">
          <ac:chgData name="Sudvarg, Marion" userId="S::msudvarg@wustl.edu::2bb9b31b-5f3c-4f72-8e1f-41eb276ee9c6" providerId="AD" clId="Web-{2C421AC6-18A9-ECB7-F2FA-2BF6C8F4D74F}" dt="2022-08-15T15:15:33.836" v="91" actId="1076"/>
          <ac:spMkLst>
            <pc:docMk/>
            <pc:sldMk cId="2097323039" sldId="288"/>
            <ac:spMk id="8" creationId="{ABBE3D25-C8DD-0582-3DA8-C1F4034038BB}"/>
          </ac:spMkLst>
        </pc:spChg>
        <pc:picChg chg="mod">
          <ac:chgData name="Sudvarg, Marion" userId="S::msudvarg@wustl.edu::2bb9b31b-5f3c-4f72-8e1f-41eb276ee9c6" providerId="AD" clId="Web-{2C421AC6-18A9-ECB7-F2FA-2BF6C8F4D74F}" dt="2022-08-15T15:15:36.351" v="92" actId="1076"/>
          <ac:picMkLst>
            <pc:docMk/>
            <pc:sldMk cId="2097323039" sldId="288"/>
            <ac:picMk id="7" creationId="{2ED3C3A4-2419-F0BE-301E-0920D84C0AAF}"/>
          </ac:picMkLst>
        </pc:picChg>
      </pc:sldChg>
      <pc:sldChg chg="modSp">
        <pc:chgData name="Sudvarg, Marion" userId="S::msudvarg@wustl.edu::2bb9b31b-5f3c-4f72-8e1f-41eb276ee9c6" providerId="AD" clId="Web-{2C421AC6-18A9-ECB7-F2FA-2BF6C8F4D74F}" dt="2022-08-15T15:20:17.055" v="227" actId="20577"/>
        <pc:sldMkLst>
          <pc:docMk/>
          <pc:sldMk cId="729611841" sldId="289"/>
        </pc:sldMkLst>
        <pc:spChg chg="mod">
          <ac:chgData name="Sudvarg, Marion" userId="S::msudvarg@wustl.edu::2bb9b31b-5f3c-4f72-8e1f-41eb276ee9c6" providerId="AD" clId="Web-{2C421AC6-18A9-ECB7-F2FA-2BF6C8F4D74F}" dt="2022-08-15T15:16:01.133" v="95" actId="20577"/>
          <ac:spMkLst>
            <pc:docMk/>
            <pc:sldMk cId="729611841" sldId="289"/>
            <ac:spMk id="2" creationId="{2D9E38F0-B6D0-EF5C-07E0-84E771F535A3}"/>
          </ac:spMkLst>
        </pc:spChg>
        <pc:spChg chg="mod">
          <ac:chgData name="Sudvarg, Marion" userId="S::msudvarg@wustl.edu::2bb9b31b-5f3c-4f72-8e1f-41eb276ee9c6" providerId="AD" clId="Web-{2C421AC6-18A9-ECB7-F2FA-2BF6C8F4D74F}" dt="2022-08-15T15:20:17.055" v="227" actId="20577"/>
          <ac:spMkLst>
            <pc:docMk/>
            <pc:sldMk cId="729611841" sldId="289"/>
            <ac:spMk id="3" creationId="{CC408C47-2449-3714-348E-A9347C716102}"/>
          </ac:spMkLst>
        </pc:spChg>
      </pc:sldChg>
      <pc:sldChg chg="modSp">
        <pc:chgData name="Sudvarg, Marion" userId="S::msudvarg@wustl.edu::2bb9b31b-5f3c-4f72-8e1f-41eb276ee9c6" providerId="AD" clId="Web-{2C421AC6-18A9-ECB7-F2FA-2BF6C8F4D74F}" dt="2022-08-15T15:05:35.584" v="26" actId="20577"/>
        <pc:sldMkLst>
          <pc:docMk/>
          <pc:sldMk cId="4017660440" sldId="298"/>
        </pc:sldMkLst>
        <pc:spChg chg="mod">
          <ac:chgData name="Sudvarg, Marion" userId="S::msudvarg@wustl.edu::2bb9b31b-5f3c-4f72-8e1f-41eb276ee9c6" providerId="AD" clId="Web-{2C421AC6-18A9-ECB7-F2FA-2BF6C8F4D74F}" dt="2022-08-15T15:05:35.584" v="26" actId="20577"/>
          <ac:spMkLst>
            <pc:docMk/>
            <pc:sldMk cId="4017660440" sldId="298"/>
            <ac:spMk id="3" creationId="{F1439612-5F37-E9EF-B6B3-57AD1D4750A3}"/>
          </ac:spMkLst>
        </pc:spChg>
      </pc:sldChg>
      <pc:sldChg chg="modSp">
        <pc:chgData name="Sudvarg, Marion" userId="S::msudvarg@wustl.edu::2bb9b31b-5f3c-4f72-8e1f-41eb276ee9c6" providerId="AD" clId="Web-{2C421AC6-18A9-ECB7-F2FA-2BF6C8F4D74F}" dt="2022-08-15T15:22:43.134" v="236" actId="20577"/>
        <pc:sldMkLst>
          <pc:docMk/>
          <pc:sldMk cId="665461251" sldId="299"/>
        </pc:sldMkLst>
        <pc:spChg chg="mod">
          <ac:chgData name="Sudvarg, Marion" userId="S::msudvarg@wustl.edu::2bb9b31b-5f3c-4f72-8e1f-41eb276ee9c6" providerId="AD" clId="Web-{2C421AC6-18A9-ECB7-F2FA-2BF6C8F4D74F}" dt="2022-08-15T15:21:59.853" v="235" actId="20577"/>
          <ac:spMkLst>
            <pc:docMk/>
            <pc:sldMk cId="665461251" sldId="299"/>
            <ac:spMk id="157" creationId="{F70BCDA7-C3DD-C268-CED2-8AEF2A932FE8}"/>
          </ac:spMkLst>
        </pc:spChg>
        <pc:spChg chg="mod">
          <ac:chgData name="Sudvarg, Marion" userId="S::msudvarg@wustl.edu::2bb9b31b-5f3c-4f72-8e1f-41eb276ee9c6" providerId="AD" clId="Web-{2C421AC6-18A9-ECB7-F2FA-2BF6C8F4D74F}" dt="2022-08-15T15:22:43.134" v="236" actId="20577"/>
          <ac:spMkLst>
            <pc:docMk/>
            <pc:sldMk cId="665461251" sldId="299"/>
            <ac:spMk id="203" creationId="{E4E77A2A-2EE5-91F1-2D46-4E067E790352}"/>
          </ac:spMkLst>
        </pc:spChg>
      </pc:sldChg>
    </pc:docChg>
  </pc:docChgLst>
  <pc:docChgLst>
    <pc:chgData name="Sudvarg, Marion" userId="2bb9b31b-5f3c-4f72-8e1f-41eb276ee9c6" providerId="ADAL" clId="{9DC5B4A8-6AA4-4A02-A74E-607B4A4D45B0}"/>
    <pc:docChg chg="undo redo custSel addSld delSld modSld sldOrd modMainMaster addSection delSection modSection">
      <pc:chgData name="Sudvarg, Marion" userId="2bb9b31b-5f3c-4f72-8e1f-41eb276ee9c6" providerId="ADAL" clId="{9DC5B4A8-6AA4-4A02-A74E-607B4A4D45B0}" dt="2022-08-21T16:55:55.657" v="34119" actId="6549"/>
      <pc:docMkLst>
        <pc:docMk/>
      </pc:docMkLst>
      <pc:sldChg chg="addSp delSp modSp mod modTransition delAnim modNotesTx">
        <pc:chgData name="Sudvarg, Marion" userId="2bb9b31b-5f3c-4f72-8e1f-41eb276ee9c6" providerId="ADAL" clId="{9DC5B4A8-6AA4-4A02-A74E-607B4A4D45B0}" dt="2022-08-21T16:55:55.657" v="34119" actId="6549"/>
        <pc:sldMkLst>
          <pc:docMk/>
          <pc:sldMk cId="1505880002" sldId="256"/>
        </pc:sldMkLst>
        <pc:spChg chg="mod">
          <ac:chgData name="Sudvarg, Marion" userId="2bb9b31b-5f3c-4f72-8e1f-41eb276ee9c6" providerId="ADAL" clId="{9DC5B4A8-6AA4-4A02-A74E-607B4A4D45B0}" dt="2022-07-25T22:35:22.885" v="3"/>
          <ac:spMkLst>
            <pc:docMk/>
            <pc:sldMk cId="1505880002" sldId="256"/>
            <ac:spMk id="2" creationId="{00000000-0000-0000-0000-000000000000}"/>
          </ac:spMkLst>
        </pc:spChg>
        <pc:spChg chg="mod">
          <ac:chgData name="Sudvarg, Marion" userId="2bb9b31b-5f3c-4f72-8e1f-41eb276ee9c6" providerId="ADAL" clId="{9DC5B4A8-6AA4-4A02-A74E-607B4A4D45B0}" dt="2022-07-25T22:35:27.826" v="8" actId="20577"/>
          <ac:spMkLst>
            <pc:docMk/>
            <pc:sldMk cId="1505880002" sldId="256"/>
            <ac:spMk id="3" creationId="{00000000-0000-0000-0000-000000000000}"/>
          </ac:spMkLst>
        </pc:spChg>
        <pc:picChg chg="add del mod">
          <ac:chgData name="Sudvarg, Marion" userId="2bb9b31b-5f3c-4f72-8e1f-41eb276ee9c6" providerId="ADAL" clId="{9DC5B4A8-6AA4-4A02-A74E-607B4A4D45B0}" dt="2022-08-15T22:11:21.416" v="18945" actId="478"/>
          <ac:picMkLst>
            <pc:docMk/>
            <pc:sldMk cId="1505880002" sldId="256"/>
            <ac:picMk id="5" creationId="{3A2AC548-4E55-BA58-7D3A-7FE541C1C424}"/>
          </ac:picMkLst>
        </pc:picChg>
      </pc:sldChg>
      <pc:sldChg chg="modSp del mod">
        <pc:chgData name="Sudvarg, Marion" userId="2bb9b31b-5f3c-4f72-8e1f-41eb276ee9c6" providerId="ADAL" clId="{9DC5B4A8-6AA4-4A02-A74E-607B4A4D45B0}" dt="2022-08-11T11:02:11.196" v="6705" actId="47"/>
        <pc:sldMkLst>
          <pc:docMk/>
          <pc:sldMk cId="3317876688" sldId="269"/>
        </pc:sldMkLst>
        <pc:spChg chg="mod">
          <ac:chgData name="Sudvarg, Marion" userId="2bb9b31b-5f3c-4f72-8e1f-41eb276ee9c6" providerId="ADAL" clId="{9DC5B4A8-6AA4-4A02-A74E-607B4A4D45B0}" dt="2022-08-11T02:47:08.029" v="22" actId="20577"/>
          <ac:spMkLst>
            <pc:docMk/>
            <pc:sldMk cId="3317876688" sldId="269"/>
            <ac:spMk id="2" creationId="{216CA47D-D1C9-1DF0-19DE-D346DE864797}"/>
          </ac:spMkLst>
        </pc:spChg>
        <pc:spChg chg="mod">
          <ac:chgData name="Sudvarg, Marion" userId="2bb9b31b-5f3c-4f72-8e1f-41eb276ee9c6" providerId="ADAL" clId="{9DC5B4A8-6AA4-4A02-A74E-607B4A4D45B0}" dt="2022-08-11T02:47:14.278" v="31" actId="20577"/>
          <ac:spMkLst>
            <pc:docMk/>
            <pc:sldMk cId="3317876688" sldId="269"/>
            <ac:spMk id="3" creationId="{CBC3F30C-44D9-AF26-5259-2076AA9F0F60}"/>
          </ac:spMkLst>
        </pc:spChg>
        <pc:spChg chg="mod">
          <ac:chgData name="Sudvarg, Marion" userId="2bb9b31b-5f3c-4f72-8e1f-41eb276ee9c6" providerId="ADAL" clId="{9DC5B4A8-6AA4-4A02-A74E-607B4A4D45B0}" dt="2022-07-25T22:36:56.832" v="14"/>
          <ac:spMkLst>
            <pc:docMk/>
            <pc:sldMk cId="3317876688" sldId="269"/>
            <ac:spMk id="5" creationId="{17D2D6C1-880D-FD32-F8DF-49C986A37F3D}"/>
          </ac:spMkLst>
        </pc:spChg>
      </pc:sldChg>
      <pc:sldChg chg="addSp delSp modSp new mod modTransition delAnim modAnim modNotesTx">
        <pc:chgData name="Sudvarg, Marion" userId="2bb9b31b-5f3c-4f72-8e1f-41eb276ee9c6" providerId="ADAL" clId="{9DC5B4A8-6AA4-4A02-A74E-607B4A4D45B0}" dt="2022-08-15T22:47:55.834" v="21429" actId="20577"/>
        <pc:sldMkLst>
          <pc:docMk/>
          <pc:sldMk cId="4082135776" sldId="270"/>
        </pc:sldMkLst>
        <pc:spChg chg="mod">
          <ac:chgData name="Sudvarg, Marion" userId="2bb9b31b-5f3c-4f72-8e1f-41eb276ee9c6" providerId="ADAL" clId="{9DC5B4A8-6AA4-4A02-A74E-607B4A4D45B0}" dt="2022-08-12T16:10:50.537" v="14959" actId="1035"/>
          <ac:spMkLst>
            <pc:docMk/>
            <pc:sldMk cId="4082135776" sldId="270"/>
            <ac:spMk id="2" creationId="{43657E94-6226-1D67-4E65-ED77F4E484C4}"/>
          </ac:spMkLst>
        </pc:spChg>
        <pc:spChg chg="mod">
          <ac:chgData name="Sudvarg, Marion" userId="2bb9b31b-5f3c-4f72-8e1f-41eb276ee9c6" providerId="ADAL" clId="{9DC5B4A8-6AA4-4A02-A74E-607B4A4D45B0}" dt="2022-08-12T16:11:42.487" v="14992" actId="1035"/>
          <ac:spMkLst>
            <pc:docMk/>
            <pc:sldMk cId="4082135776" sldId="270"/>
            <ac:spMk id="3" creationId="{97A064A1-0BC2-C77F-C363-4A125153DF7B}"/>
          </ac:spMkLst>
        </pc:spChg>
        <pc:spChg chg="add del mod">
          <ac:chgData name="Sudvarg, Marion" userId="2bb9b31b-5f3c-4f72-8e1f-41eb276ee9c6" providerId="ADAL" clId="{9DC5B4A8-6AA4-4A02-A74E-607B4A4D45B0}" dt="2022-08-11T03:05:25.674" v="383" actId="478"/>
          <ac:spMkLst>
            <pc:docMk/>
            <pc:sldMk cId="4082135776" sldId="270"/>
            <ac:spMk id="6" creationId="{83A297F7-BBAA-A0FD-1FAA-038A812B7665}"/>
          </ac:spMkLst>
        </pc:spChg>
        <pc:spChg chg="add del mod">
          <ac:chgData name="Sudvarg, Marion" userId="2bb9b31b-5f3c-4f72-8e1f-41eb276ee9c6" providerId="ADAL" clId="{9DC5B4A8-6AA4-4A02-A74E-607B4A4D45B0}" dt="2022-08-11T03:05:26.232" v="384" actId="478"/>
          <ac:spMkLst>
            <pc:docMk/>
            <pc:sldMk cId="4082135776" sldId="270"/>
            <ac:spMk id="7" creationId="{E9FB8EEC-15F9-BAD4-0EA6-239063FA6A76}"/>
          </ac:spMkLst>
        </pc:spChg>
        <pc:spChg chg="add del">
          <ac:chgData name="Sudvarg, Marion" userId="2bb9b31b-5f3c-4f72-8e1f-41eb276ee9c6" providerId="ADAL" clId="{9DC5B4A8-6AA4-4A02-A74E-607B4A4D45B0}" dt="2022-08-11T03:06:27.933" v="395" actId="478"/>
          <ac:spMkLst>
            <pc:docMk/>
            <pc:sldMk cId="4082135776" sldId="270"/>
            <ac:spMk id="10" creationId="{AF8B8A00-25F8-78FF-EB25-7AF6BF2323A3}"/>
          </ac:spMkLst>
        </pc:spChg>
        <pc:spChg chg="add del mod">
          <ac:chgData name="Sudvarg, Marion" userId="2bb9b31b-5f3c-4f72-8e1f-41eb276ee9c6" providerId="ADAL" clId="{9DC5B4A8-6AA4-4A02-A74E-607B4A4D45B0}" dt="2022-08-11T03:07:48.564" v="409" actId="478"/>
          <ac:spMkLst>
            <pc:docMk/>
            <pc:sldMk cId="4082135776" sldId="270"/>
            <ac:spMk id="11" creationId="{D8EAE459-2BE2-B5FC-6EE6-4AF34577ACA5}"/>
          </ac:spMkLst>
        </pc:spChg>
        <pc:spChg chg="add del mod">
          <ac:chgData name="Sudvarg, Marion" userId="2bb9b31b-5f3c-4f72-8e1f-41eb276ee9c6" providerId="ADAL" clId="{9DC5B4A8-6AA4-4A02-A74E-607B4A4D45B0}" dt="2022-08-11T03:07:44.584" v="408" actId="478"/>
          <ac:spMkLst>
            <pc:docMk/>
            <pc:sldMk cId="4082135776" sldId="270"/>
            <ac:spMk id="12" creationId="{CA3DC6D6-A599-0C79-8328-8E36C7EFE018}"/>
          </ac:spMkLst>
        </pc:spChg>
        <pc:spChg chg="add mod">
          <ac:chgData name="Sudvarg, Marion" userId="2bb9b31b-5f3c-4f72-8e1f-41eb276ee9c6" providerId="ADAL" clId="{9DC5B4A8-6AA4-4A02-A74E-607B4A4D45B0}" dt="2022-08-11T03:14:33.380" v="626" actId="1036"/>
          <ac:spMkLst>
            <pc:docMk/>
            <pc:sldMk cId="4082135776" sldId="270"/>
            <ac:spMk id="13" creationId="{4DF1EC92-5AF6-3DA9-1424-C87D52243080}"/>
          </ac:spMkLst>
        </pc:spChg>
        <pc:spChg chg="add mod">
          <ac:chgData name="Sudvarg, Marion" userId="2bb9b31b-5f3c-4f72-8e1f-41eb276ee9c6" providerId="ADAL" clId="{9DC5B4A8-6AA4-4A02-A74E-607B4A4D45B0}" dt="2022-08-11T03:12:25.171" v="493" actId="164"/>
          <ac:spMkLst>
            <pc:docMk/>
            <pc:sldMk cId="4082135776" sldId="270"/>
            <ac:spMk id="16" creationId="{18851563-5052-27F6-579D-9A8A0DD309C8}"/>
          </ac:spMkLst>
        </pc:spChg>
        <pc:spChg chg="add mod">
          <ac:chgData name="Sudvarg, Marion" userId="2bb9b31b-5f3c-4f72-8e1f-41eb276ee9c6" providerId="ADAL" clId="{9DC5B4A8-6AA4-4A02-A74E-607B4A4D45B0}" dt="2022-08-11T03:12:25.171" v="493" actId="164"/>
          <ac:spMkLst>
            <pc:docMk/>
            <pc:sldMk cId="4082135776" sldId="270"/>
            <ac:spMk id="22" creationId="{A5BF47AC-83FD-5760-4FC5-72A1873BFAA0}"/>
          </ac:spMkLst>
        </pc:spChg>
        <pc:spChg chg="add mod">
          <ac:chgData name="Sudvarg, Marion" userId="2bb9b31b-5f3c-4f72-8e1f-41eb276ee9c6" providerId="ADAL" clId="{9DC5B4A8-6AA4-4A02-A74E-607B4A4D45B0}" dt="2022-08-11T03:12:25.171" v="493" actId="164"/>
          <ac:spMkLst>
            <pc:docMk/>
            <pc:sldMk cId="4082135776" sldId="270"/>
            <ac:spMk id="23" creationId="{65A74394-C4EC-B866-0142-B9259638C438}"/>
          </ac:spMkLst>
        </pc:spChg>
        <pc:spChg chg="add mod">
          <ac:chgData name="Sudvarg, Marion" userId="2bb9b31b-5f3c-4f72-8e1f-41eb276ee9c6" providerId="ADAL" clId="{9DC5B4A8-6AA4-4A02-A74E-607B4A4D45B0}" dt="2022-08-11T03:15:10.487" v="637" actId="207"/>
          <ac:spMkLst>
            <pc:docMk/>
            <pc:sldMk cId="4082135776" sldId="270"/>
            <ac:spMk id="37" creationId="{4C3EE4EE-B07A-AEAC-AE3A-9B93A32F16BB}"/>
          </ac:spMkLst>
        </pc:spChg>
        <pc:spChg chg="add mod">
          <ac:chgData name="Sudvarg, Marion" userId="2bb9b31b-5f3c-4f72-8e1f-41eb276ee9c6" providerId="ADAL" clId="{9DC5B4A8-6AA4-4A02-A74E-607B4A4D45B0}" dt="2022-08-11T05:46:13.681" v="3699" actId="1076"/>
          <ac:spMkLst>
            <pc:docMk/>
            <pc:sldMk cId="4082135776" sldId="270"/>
            <ac:spMk id="39" creationId="{30ACD432-0E65-1F01-56FC-3EDB423AB037}"/>
          </ac:spMkLst>
        </pc:spChg>
        <pc:grpChg chg="add mod">
          <ac:chgData name="Sudvarg, Marion" userId="2bb9b31b-5f3c-4f72-8e1f-41eb276ee9c6" providerId="ADAL" clId="{9DC5B4A8-6AA4-4A02-A74E-607B4A4D45B0}" dt="2022-08-11T03:14:33.380" v="626" actId="1036"/>
          <ac:grpSpMkLst>
            <pc:docMk/>
            <pc:sldMk cId="4082135776" sldId="270"/>
            <ac:grpSpMk id="36" creationId="{F3BD6BA8-8EB8-3CF0-269B-F912949094B2}"/>
          </ac:grpSpMkLst>
        </pc:grpChg>
        <pc:picChg chg="add del mod">
          <ac:chgData name="Sudvarg, Marion" userId="2bb9b31b-5f3c-4f72-8e1f-41eb276ee9c6" providerId="ADAL" clId="{9DC5B4A8-6AA4-4A02-A74E-607B4A4D45B0}" dt="2022-08-15T22:11:19.121" v="18944" actId="478"/>
          <ac:picMkLst>
            <pc:docMk/>
            <pc:sldMk cId="4082135776" sldId="270"/>
            <ac:picMk id="6" creationId="{826E9B2D-DA8E-0187-C89E-5CF439AABAF4}"/>
          </ac:picMkLst>
        </pc:picChg>
        <pc:picChg chg="add mod">
          <ac:chgData name="Sudvarg, Marion" userId="2bb9b31b-5f3c-4f72-8e1f-41eb276ee9c6" providerId="ADAL" clId="{9DC5B4A8-6AA4-4A02-A74E-607B4A4D45B0}" dt="2022-08-11T03:14:33.380" v="626" actId="1036"/>
          <ac:picMkLst>
            <pc:docMk/>
            <pc:sldMk cId="4082135776" sldId="270"/>
            <ac:picMk id="9" creationId="{91BD736B-2515-5349-4C39-01E096C3D7EB}"/>
          </ac:picMkLst>
        </pc:picChg>
        <pc:cxnChg chg="add mod">
          <ac:chgData name="Sudvarg, Marion" userId="2bb9b31b-5f3c-4f72-8e1f-41eb276ee9c6" providerId="ADAL" clId="{9DC5B4A8-6AA4-4A02-A74E-607B4A4D45B0}" dt="2022-08-11T03:12:25.171" v="493" actId="164"/>
          <ac:cxnSpMkLst>
            <pc:docMk/>
            <pc:sldMk cId="4082135776" sldId="270"/>
            <ac:cxnSpMk id="15" creationId="{A3B0BD5E-DA1C-ABFD-C5EA-AD4E9884B6DE}"/>
          </ac:cxnSpMkLst>
        </pc:cxnChg>
        <pc:cxnChg chg="add mod">
          <ac:chgData name="Sudvarg, Marion" userId="2bb9b31b-5f3c-4f72-8e1f-41eb276ee9c6" providerId="ADAL" clId="{9DC5B4A8-6AA4-4A02-A74E-607B4A4D45B0}" dt="2022-08-11T03:12:25.171" v="493" actId="164"/>
          <ac:cxnSpMkLst>
            <pc:docMk/>
            <pc:sldMk cId="4082135776" sldId="270"/>
            <ac:cxnSpMk id="19" creationId="{1FE94DD3-E0BC-3855-B172-2D4EC14B1AE7}"/>
          </ac:cxnSpMkLst>
        </pc:cxnChg>
        <pc:cxnChg chg="add mod">
          <ac:chgData name="Sudvarg, Marion" userId="2bb9b31b-5f3c-4f72-8e1f-41eb276ee9c6" providerId="ADAL" clId="{9DC5B4A8-6AA4-4A02-A74E-607B4A4D45B0}" dt="2022-08-11T03:12:25.171" v="493" actId="164"/>
          <ac:cxnSpMkLst>
            <pc:docMk/>
            <pc:sldMk cId="4082135776" sldId="270"/>
            <ac:cxnSpMk id="24" creationId="{42FADA4D-71FD-A292-EC8F-4A10B17A1729}"/>
          </ac:cxnSpMkLst>
        </pc:cxnChg>
        <pc:cxnChg chg="add mod">
          <ac:chgData name="Sudvarg, Marion" userId="2bb9b31b-5f3c-4f72-8e1f-41eb276ee9c6" providerId="ADAL" clId="{9DC5B4A8-6AA4-4A02-A74E-607B4A4D45B0}" dt="2022-08-11T03:12:25.171" v="493" actId="164"/>
          <ac:cxnSpMkLst>
            <pc:docMk/>
            <pc:sldMk cId="4082135776" sldId="270"/>
            <ac:cxnSpMk id="27" creationId="{41860536-F23D-2D9B-021E-A7BFACC0FEF8}"/>
          </ac:cxnSpMkLst>
        </pc:cxnChg>
        <pc:cxnChg chg="add mod">
          <ac:chgData name="Sudvarg, Marion" userId="2bb9b31b-5f3c-4f72-8e1f-41eb276ee9c6" providerId="ADAL" clId="{9DC5B4A8-6AA4-4A02-A74E-607B4A4D45B0}" dt="2022-08-11T03:12:25.171" v="493" actId="164"/>
          <ac:cxnSpMkLst>
            <pc:docMk/>
            <pc:sldMk cId="4082135776" sldId="270"/>
            <ac:cxnSpMk id="30" creationId="{0707E44A-6E41-BE7C-E9B8-089334BEFF52}"/>
          </ac:cxnSpMkLst>
        </pc:cxnChg>
        <pc:cxnChg chg="add mod">
          <ac:chgData name="Sudvarg, Marion" userId="2bb9b31b-5f3c-4f72-8e1f-41eb276ee9c6" providerId="ADAL" clId="{9DC5B4A8-6AA4-4A02-A74E-607B4A4D45B0}" dt="2022-08-11T03:12:25.171" v="493" actId="164"/>
          <ac:cxnSpMkLst>
            <pc:docMk/>
            <pc:sldMk cId="4082135776" sldId="270"/>
            <ac:cxnSpMk id="33" creationId="{97F95886-BF23-04DF-5420-42795E0CA99A}"/>
          </ac:cxnSpMkLst>
        </pc:cxnChg>
      </pc:sldChg>
      <pc:sldChg chg="del">
        <pc:chgData name="Sudvarg, Marion" userId="2bb9b31b-5f3c-4f72-8e1f-41eb276ee9c6" providerId="ADAL" clId="{9DC5B4A8-6AA4-4A02-A74E-607B4A4D45B0}" dt="2022-07-25T22:35:46.550" v="10" actId="47"/>
        <pc:sldMkLst>
          <pc:docMk/>
          <pc:sldMk cId="4131549343" sldId="270"/>
        </pc:sldMkLst>
      </pc:sldChg>
      <pc:sldChg chg="addSp delSp modSp new mod modTransition modAnim modNotesTx">
        <pc:chgData name="Sudvarg, Marion" userId="2bb9b31b-5f3c-4f72-8e1f-41eb276ee9c6" providerId="ADAL" clId="{9DC5B4A8-6AA4-4A02-A74E-607B4A4D45B0}" dt="2022-08-15T22:48:25.603" v="21444" actId="20577"/>
        <pc:sldMkLst>
          <pc:docMk/>
          <pc:sldMk cId="1075245899" sldId="271"/>
        </pc:sldMkLst>
        <pc:spChg chg="mod">
          <ac:chgData name="Sudvarg, Marion" userId="2bb9b31b-5f3c-4f72-8e1f-41eb276ee9c6" providerId="ADAL" clId="{9DC5B4A8-6AA4-4A02-A74E-607B4A4D45B0}" dt="2022-08-12T16:09:29.177" v="14938" actId="1035"/>
          <ac:spMkLst>
            <pc:docMk/>
            <pc:sldMk cId="1075245899" sldId="271"/>
            <ac:spMk id="2" creationId="{5BBC06F0-2A63-CAE2-EF91-75F6DE6846C6}"/>
          </ac:spMkLst>
        </pc:spChg>
        <pc:spChg chg="mod">
          <ac:chgData name="Sudvarg, Marion" userId="2bb9b31b-5f3c-4f72-8e1f-41eb276ee9c6" providerId="ADAL" clId="{9DC5B4A8-6AA4-4A02-A74E-607B4A4D45B0}" dt="2022-08-15T04:01:52.724" v="18938" actId="20577"/>
          <ac:spMkLst>
            <pc:docMk/>
            <pc:sldMk cId="1075245899" sldId="271"/>
            <ac:spMk id="3" creationId="{11438B09-5FC3-3EB6-A3FC-1F9F78D4FF7E}"/>
          </ac:spMkLst>
        </pc:spChg>
        <pc:spChg chg="add del mod">
          <ac:chgData name="Sudvarg, Marion" userId="2bb9b31b-5f3c-4f72-8e1f-41eb276ee9c6" providerId="ADAL" clId="{9DC5B4A8-6AA4-4A02-A74E-607B4A4D45B0}" dt="2022-08-11T03:22:43.180" v="856" actId="478"/>
          <ac:spMkLst>
            <pc:docMk/>
            <pc:sldMk cId="1075245899" sldId="271"/>
            <ac:spMk id="6" creationId="{5A53A261-FE94-4350-6468-3FA7DF2BDEE2}"/>
          </ac:spMkLst>
        </pc:spChg>
        <pc:spChg chg="add del mod">
          <ac:chgData name="Sudvarg, Marion" userId="2bb9b31b-5f3c-4f72-8e1f-41eb276ee9c6" providerId="ADAL" clId="{9DC5B4A8-6AA4-4A02-A74E-607B4A4D45B0}" dt="2022-08-12T16:09:36.780" v="14942" actId="1035"/>
          <ac:spMkLst>
            <pc:docMk/>
            <pc:sldMk cId="1075245899" sldId="271"/>
            <ac:spMk id="6" creationId="{FEFA8795-CFC3-7C76-6C9C-BA89ECA6E34A}"/>
          </ac:spMkLst>
        </pc:spChg>
        <pc:spChg chg="add del mod">
          <ac:chgData name="Sudvarg, Marion" userId="2bb9b31b-5f3c-4f72-8e1f-41eb276ee9c6" providerId="ADAL" clId="{9DC5B4A8-6AA4-4A02-A74E-607B4A4D45B0}" dt="2022-08-12T02:44:47.551" v="12930"/>
          <ac:spMkLst>
            <pc:docMk/>
            <pc:sldMk cId="1075245899" sldId="271"/>
            <ac:spMk id="7" creationId="{1CDEA30F-2D59-57B0-51E9-223E599048C2}"/>
          </ac:spMkLst>
        </pc:spChg>
        <pc:spChg chg="add mod">
          <ac:chgData name="Sudvarg, Marion" userId="2bb9b31b-5f3c-4f72-8e1f-41eb276ee9c6" providerId="ADAL" clId="{9DC5B4A8-6AA4-4A02-A74E-607B4A4D45B0}" dt="2022-08-14T05:11:30.311" v="18370" actId="1076"/>
          <ac:spMkLst>
            <pc:docMk/>
            <pc:sldMk cId="1075245899" sldId="271"/>
            <ac:spMk id="7" creationId="{C6362BCC-457B-2CD0-805A-AE510BD98716}"/>
          </ac:spMkLst>
        </pc:spChg>
        <pc:spChg chg="add del mod">
          <ac:chgData name="Sudvarg, Marion" userId="2bb9b31b-5f3c-4f72-8e1f-41eb276ee9c6" providerId="ADAL" clId="{9DC5B4A8-6AA4-4A02-A74E-607B4A4D45B0}" dt="2022-08-11T03:22:43.180" v="856" actId="478"/>
          <ac:spMkLst>
            <pc:docMk/>
            <pc:sldMk cId="1075245899" sldId="271"/>
            <ac:spMk id="7" creationId="{CBF54C77-9469-685B-D9C8-07330D892CBA}"/>
          </ac:spMkLst>
        </pc:spChg>
        <pc:spChg chg="add del mod">
          <ac:chgData name="Sudvarg, Marion" userId="2bb9b31b-5f3c-4f72-8e1f-41eb276ee9c6" providerId="ADAL" clId="{9DC5B4A8-6AA4-4A02-A74E-607B4A4D45B0}" dt="2022-08-11T03:22:43.180" v="856" actId="478"/>
          <ac:spMkLst>
            <pc:docMk/>
            <pc:sldMk cId="1075245899" sldId="271"/>
            <ac:spMk id="8" creationId="{45E2C43B-2692-79F9-4B34-5F77A9B53B10}"/>
          </ac:spMkLst>
        </pc:spChg>
        <pc:spChg chg="add del mod">
          <ac:chgData name="Sudvarg, Marion" userId="2bb9b31b-5f3c-4f72-8e1f-41eb276ee9c6" providerId="ADAL" clId="{9DC5B4A8-6AA4-4A02-A74E-607B4A4D45B0}" dt="2022-08-12T02:44:57.245" v="12934"/>
          <ac:spMkLst>
            <pc:docMk/>
            <pc:sldMk cId="1075245899" sldId="271"/>
            <ac:spMk id="8" creationId="{5B8E8ABD-1D5A-E34E-5188-35EDF321FAFA}"/>
          </ac:spMkLst>
        </pc:spChg>
        <pc:spChg chg="add mod">
          <ac:chgData name="Sudvarg, Marion" userId="2bb9b31b-5f3c-4f72-8e1f-41eb276ee9c6" providerId="ADAL" clId="{9DC5B4A8-6AA4-4A02-A74E-607B4A4D45B0}" dt="2022-08-14T05:11:42.028" v="18371" actId="1076"/>
          <ac:spMkLst>
            <pc:docMk/>
            <pc:sldMk cId="1075245899" sldId="271"/>
            <ac:spMk id="8" creationId="{BA076FED-7382-8A42-0EBC-C0D8E681B50B}"/>
          </ac:spMkLst>
        </pc:spChg>
        <pc:spChg chg="add del mod">
          <ac:chgData name="Sudvarg, Marion" userId="2bb9b31b-5f3c-4f72-8e1f-41eb276ee9c6" providerId="ADAL" clId="{9DC5B4A8-6AA4-4A02-A74E-607B4A4D45B0}" dt="2022-08-12T16:09:36.780" v="14942" actId="1035"/>
          <ac:spMkLst>
            <pc:docMk/>
            <pc:sldMk cId="1075245899" sldId="271"/>
            <ac:spMk id="9" creationId="{42701D28-1C6E-DFA6-6B57-6C0DC4D8C511}"/>
          </ac:spMkLst>
        </pc:spChg>
        <pc:spChg chg="add del mod">
          <ac:chgData name="Sudvarg, Marion" userId="2bb9b31b-5f3c-4f72-8e1f-41eb276ee9c6" providerId="ADAL" clId="{9DC5B4A8-6AA4-4A02-A74E-607B4A4D45B0}" dt="2022-08-11T03:22:43.180" v="856" actId="478"/>
          <ac:spMkLst>
            <pc:docMk/>
            <pc:sldMk cId="1075245899" sldId="271"/>
            <ac:spMk id="9" creationId="{4719C479-2A98-9057-205D-1B9E9AF57AD9}"/>
          </ac:spMkLst>
        </pc:spChg>
        <pc:spChg chg="add del mod">
          <ac:chgData name="Sudvarg, Marion" userId="2bb9b31b-5f3c-4f72-8e1f-41eb276ee9c6" providerId="ADAL" clId="{9DC5B4A8-6AA4-4A02-A74E-607B4A4D45B0}" dt="2022-08-11T03:22:43.180" v="856" actId="478"/>
          <ac:spMkLst>
            <pc:docMk/>
            <pc:sldMk cId="1075245899" sldId="271"/>
            <ac:spMk id="10" creationId="{0B620B8A-32D1-DC2D-EBCF-007973A79928}"/>
          </ac:spMkLst>
        </pc:spChg>
        <pc:spChg chg="add del mod">
          <ac:chgData name="Sudvarg, Marion" userId="2bb9b31b-5f3c-4f72-8e1f-41eb276ee9c6" providerId="ADAL" clId="{9DC5B4A8-6AA4-4A02-A74E-607B4A4D45B0}" dt="2022-08-12T16:09:36.780" v="14942" actId="1035"/>
          <ac:spMkLst>
            <pc:docMk/>
            <pc:sldMk cId="1075245899" sldId="271"/>
            <ac:spMk id="10" creationId="{2675E7A1-948E-579D-9A04-D4211947E9A1}"/>
          </ac:spMkLst>
        </pc:spChg>
        <pc:spChg chg="add mod">
          <ac:chgData name="Sudvarg, Marion" userId="2bb9b31b-5f3c-4f72-8e1f-41eb276ee9c6" providerId="ADAL" clId="{9DC5B4A8-6AA4-4A02-A74E-607B4A4D45B0}" dt="2022-08-14T05:13:06.139" v="18429" actId="20577"/>
          <ac:spMkLst>
            <pc:docMk/>
            <pc:sldMk cId="1075245899" sldId="271"/>
            <ac:spMk id="11" creationId="{554E67D0-CCE0-541E-4BC8-AA1F38CA520A}"/>
          </ac:spMkLst>
        </pc:spChg>
        <pc:spChg chg="add mod">
          <ac:chgData name="Sudvarg, Marion" userId="2bb9b31b-5f3c-4f72-8e1f-41eb276ee9c6" providerId="ADAL" clId="{9DC5B4A8-6AA4-4A02-A74E-607B4A4D45B0}" dt="2022-08-12T16:09:36.780" v="14942" actId="1035"/>
          <ac:spMkLst>
            <pc:docMk/>
            <pc:sldMk cId="1075245899" sldId="271"/>
            <ac:spMk id="13" creationId="{7F06BB5F-B23F-9E87-8BCC-91D2E76D0275}"/>
          </ac:spMkLst>
        </pc:spChg>
        <pc:spChg chg="add del mod">
          <ac:chgData name="Sudvarg, Marion" userId="2bb9b31b-5f3c-4f72-8e1f-41eb276ee9c6" providerId="ADAL" clId="{9DC5B4A8-6AA4-4A02-A74E-607B4A4D45B0}" dt="2022-08-11T03:22:43.180" v="856" actId="478"/>
          <ac:spMkLst>
            <pc:docMk/>
            <pc:sldMk cId="1075245899" sldId="271"/>
            <ac:spMk id="14" creationId="{13A9796A-8256-1EA4-25EF-868EBC412EB4}"/>
          </ac:spMkLst>
        </pc:spChg>
        <pc:spChg chg="add del mod">
          <ac:chgData name="Sudvarg, Marion" userId="2bb9b31b-5f3c-4f72-8e1f-41eb276ee9c6" providerId="ADAL" clId="{9DC5B4A8-6AA4-4A02-A74E-607B4A4D45B0}" dt="2022-08-11T03:22:43.180" v="856" actId="478"/>
          <ac:spMkLst>
            <pc:docMk/>
            <pc:sldMk cId="1075245899" sldId="271"/>
            <ac:spMk id="15" creationId="{0C320BEC-D3BE-ECE2-A0CA-885D85FC04CA}"/>
          </ac:spMkLst>
        </pc:spChg>
        <pc:spChg chg="add mod">
          <ac:chgData name="Sudvarg, Marion" userId="2bb9b31b-5f3c-4f72-8e1f-41eb276ee9c6" providerId="ADAL" clId="{9DC5B4A8-6AA4-4A02-A74E-607B4A4D45B0}" dt="2022-08-14T05:14:12.802" v="18457" actId="14100"/>
          <ac:spMkLst>
            <pc:docMk/>
            <pc:sldMk cId="1075245899" sldId="271"/>
            <ac:spMk id="15" creationId="{36562DEA-BDB0-263C-FE12-349426B04043}"/>
          </ac:spMkLst>
        </pc:spChg>
        <pc:spChg chg="add del mod">
          <ac:chgData name="Sudvarg, Marion" userId="2bb9b31b-5f3c-4f72-8e1f-41eb276ee9c6" providerId="ADAL" clId="{9DC5B4A8-6AA4-4A02-A74E-607B4A4D45B0}" dt="2022-08-11T03:22:43.180" v="856" actId="478"/>
          <ac:spMkLst>
            <pc:docMk/>
            <pc:sldMk cId="1075245899" sldId="271"/>
            <ac:spMk id="16" creationId="{60F44163-A695-87F4-2D7C-40643432AC17}"/>
          </ac:spMkLst>
        </pc:spChg>
        <pc:spChg chg="add del mod">
          <ac:chgData name="Sudvarg, Marion" userId="2bb9b31b-5f3c-4f72-8e1f-41eb276ee9c6" providerId="ADAL" clId="{9DC5B4A8-6AA4-4A02-A74E-607B4A4D45B0}" dt="2022-08-11T03:22:43.180" v="856" actId="478"/>
          <ac:spMkLst>
            <pc:docMk/>
            <pc:sldMk cId="1075245899" sldId="271"/>
            <ac:spMk id="17" creationId="{6DA2B4A0-88F0-37DE-9F18-5585D492BC85}"/>
          </ac:spMkLst>
        </pc:spChg>
        <pc:spChg chg="add del mod">
          <ac:chgData name="Sudvarg, Marion" userId="2bb9b31b-5f3c-4f72-8e1f-41eb276ee9c6" providerId="ADAL" clId="{9DC5B4A8-6AA4-4A02-A74E-607B4A4D45B0}" dt="2022-08-11T03:22:43.180" v="856" actId="478"/>
          <ac:spMkLst>
            <pc:docMk/>
            <pc:sldMk cId="1075245899" sldId="271"/>
            <ac:spMk id="18" creationId="{E8B8EB80-DB26-8C35-7E6C-699A41E894DC}"/>
          </ac:spMkLst>
        </pc:spChg>
        <pc:spChg chg="add del mod">
          <ac:chgData name="Sudvarg, Marion" userId="2bb9b31b-5f3c-4f72-8e1f-41eb276ee9c6" providerId="ADAL" clId="{9DC5B4A8-6AA4-4A02-A74E-607B4A4D45B0}" dt="2022-08-11T03:22:43.180" v="856" actId="478"/>
          <ac:spMkLst>
            <pc:docMk/>
            <pc:sldMk cId="1075245899" sldId="271"/>
            <ac:spMk id="19" creationId="{02C58ECD-2E05-A1A8-0998-8FC30EAE59E3}"/>
          </ac:spMkLst>
        </pc:spChg>
        <pc:spChg chg="add del mod">
          <ac:chgData name="Sudvarg, Marion" userId="2bb9b31b-5f3c-4f72-8e1f-41eb276ee9c6" providerId="ADAL" clId="{9DC5B4A8-6AA4-4A02-A74E-607B4A4D45B0}" dt="2022-08-11T03:22:43.180" v="856" actId="478"/>
          <ac:spMkLst>
            <pc:docMk/>
            <pc:sldMk cId="1075245899" sldId="271"/>
            <ac:spMk id="20" creationId="{C10D400E-42B7-99AD-0D51-B2ECCDC424E6}"/>
          </ac:spMkLst>
        </pc:spChg>
        <pc:spChg chg="add del mod">
          <ac:chgData name="Sudvarg, Marion" userId="2bb9b31b-5f3c-4f72-8e1f-41eb276ee9c6" providerId="ADAL" clId="{9DC5B4A8-6AA4-4A02-A74E-607B4A4D45B0}" dt="2022-08-11T03:22:43.180" v="856" actId="478"/>
          <ac:spMkLst>
            <pc:docMk/>
            <pc:sldMk cId="1075245899" sldId="271"/>
            <ac:spMk id="21" creationId="{85C2BF23-91FB-CB54-39E5-03B0F46E5EC4}"/>
          </ac:spMkLst>
        </pc:spChg>
        <pc:spChg chg="add del mod">
          <ac:chgData name="Sudvarg, Marion" userId="2bb9b31b-5f3c-4f72-8e1f-41eb276ee9c6" providerId="ADAL" clId="{9DC5B4A8-6AA4-4A02-A74E-607B4A4D45B0}" dt="2022-08-11T03:22:43.180" v="856" actId="478"/>
          <ac:spMkLst>
            <pc:docMk/>
            <pc:sldMk cId="1075245899" sldId="271"/>
            <ac:spMk id="22" creationId="{E2CADBB9-1E87-5A6B-6323-412C36AA6FD5}"/>
          </ac:spMkLst>
        </pc:spChg>
        <pc:spChg chg="add del mod">
          <ac:chgData name="Sudvarg, Marion" userId="2bb9b31b-5f3c-4f72-8e1f-41eb276ee9c6" providerId="ADAL" clId="{9DC5B4A8-6AA4-4A02-A74E-607B4A4D45B0}" dt="2022-08-11T03:22:43.180" v="856" actId="478"/>
          <ac:spMkLst>
            <pc:docMk/>
            <pc:sldMk cId="1075245899" sldId="271"/>
            <ac:spMk id="23" creationId="{3D5254AA-60FA-D2D5-E90F-AE56F7B4AA33}"/>
          </ac:spMkLst>
        </pc:spChg>
        <pc:spChg chg="add del mod">
          <ac:chgData name="Sudvarg, Marion" userId="2bb9b31b-5f3c-4f72-8e1f-41eb276ee9c6" providerId="ADAL" clId="{9DC5B4A8-6AA4-4A02-A74E-607B4A4D45B0}" dt="2022-08-11T03:22:43.180" v="856" actId="478"/>
          <ac:spMkLst>
            <pc:docMk/>
            <pc:sldMk cId="1075245899" sldId="271"/>
            <ac:spMk id="24" creationId="{622A129C-C665-01AE-D97E-98F1239A35D4}"/>
          </ac:spMkLst>
        </pc:spChg>
        <pc:spChg chg="add del mod">
          <ac:chgData name="Sudvarg, Marion" userId="2bb9b31b-5f3c-4f72-8e1f-41eb276ee9c6" providerId="ADAL" clId="{9DC5B4A8-6AA4-4A02-A74E-607B4A4D45B0}" dt="2022-08-11T03:22:43.180" v="856" actId="478"/>
          <ac:spMkLst>
            <pc:docMk/>
            <pc:sldMk cId="1075245899" sldId="271"/>
            <ac:spMk id="25" creationId="{3C008638-EABD-23CC-7104-B26F1AE8B69A}"/>
          </ac:spMkLst>
        </pc:spChg>
        <pc:spChg chg="add del mod">
          <ac:chgData name="Sudvarg, Marion" userId="2bb9b31b-5f3c-4f72-8e1f-41eb276ee9c6" providerId="ADAL" clId="{9DC5B4A8-6AA4-4A02-A74E-607B4A4D45B0}" dt="2022-08-11T03:22:43.180" v="856" actId="478"/>
          <ac:spMkLst>
            <pc:docMk/>
            <pc:sldMk cId="1075245899" sldId="271"/>
            <ac:spMk id="28" creationId="{425B7DAC-E4C2-C154-4C72-70DA5E624C2A}"/>
          </ac:spMkLst>
        </pc:spChg>
        <pc:spChg chg="add del mod">
          <ac:chgData name="Sudvarg, Marion" userId="2bb9b31b-5f3c-4f72-8e1f-41eb276ee9c6" providerId="ADAL" clId="{9DC5B4A8-6AA4-4A02-A74E-607B4A4D45B0}" dt="2022-08-11T03:22:43.180" v="856" actId="478"/>
          <ac:spMkLst>
            <pc:docMk/>
            <pc:sldMk cId="1075245899" sldId="271"/>
            <ac:spMk id="29" creationId="{F3BE309D-4E88-BF38-DF9A-2041F1F29FAB}"/>
          </ac:spMkLst>
        </pc:spChg>
        <pc:spChg chg="add del mod">
          <ac:chgData name="Sudvarg, Marion" userId="2bb9b31b-5f3c-4f72-8e1f-41eb276ee9c6" providerId="ADAL" clId="{9DC5B4A8-6AA4-4A02-A74E-607B4A4D45B0}" dt="2022-08-11T03:22:43.180" v="856" actId="478"/>
          <ac:spMkLst>
            <pc:docMk/>
            <pc:sldMk cId="1075245899" sldId="271"/>
            <ac:spMk id="30" creationId="{BB39D93E-B429-098B-2B94-8469B0E6194B}"/>
          </ac:spMkLst>
        </pc:spChg>
        <pc:spChg chg="add del mod">
          <ac:chgData name="Sudvarg, Marion" userId="2bb9b31b-5f3c-4f72-8e1f-41eb276ee9c6" providerId="ADAL" clId="{9DC5B4A8-6AA4-4A02-A74E-607B4A4D45B0}" dt="2022-08-11T03:22:43.180" v="856" actId="478"/>
          <ac:spMkLst>
            <pc:docMk/>
            <pc:sldMk cId="1075245899" sldId="271"/>
            <ac:spMk id="31" creationId="{25946D43-F5D8-3C71-B6B5-C69019041198}"/>
          </ac:spMkLst>
        </pc:spChg>
        <pc:spChg chg="add del mod">
          <ac:chgData name="Sudvarg, Marion" userId="2bb9b31b-5f3c-4f72-8e1f-41eb276ee9c6" providerId="ADAL" clId="{9DC5B4A8-6AA4-4A02-A74E-607B4A4D45B0}" dt="2022-08-11T03:22:43.180" v="856" actId="478"/>
          <ac:spMkLst>
            <pc:docMk/>
            <pc:sldMk cId="1075245899" sldId="271"/>
            <ac:spMk id="32" creationId="{1FD64E37-AD2B-6B66-422B-4C9235141DDF}"/>
          </ac:spMkLst>
        </pc:spChg>
        <pc:spChg chg="add del mod">
          <ac:chgData name="Sudvarg, Marion" userId="2bb9b31b-5f3c-4f72-8e1f-41eb276ee9c6" providerId="ADAL" clId="{9DC5B4A8-6AA4-4A02-A74E-607B4A4D45B0}" dt="2022-08-11T03:22:43.180" v="856" actId="478"/>
          <ac:spMkLst>
            <pc:docMk/>
            <pc:sldMk cId="1075245899" sldId="271"/>
            <ac:spMk id="33" creationId="{102EAE5B-9A34-36A3-CD19-B2D85E8C0F5F}"/>
          </ac:spMkLst>
        </pc:spChg>
        <pc:spChg chg="add del mod">
          <ac:chgData name="Sudvarg, Marion" userId="2bb9b31b-5f3c-4f72-8e1f-41eb276ee9c6" providerId="ADAL" clId="{9DC5B4A8-6AA4-4A02-A74E-607B4A4D45B0}" dt="2022-08-11T03:22:43.180" v="856" actId="478"/>
          <ac:spMkLst>
            <pc:docMk/>
            <pc:sldMk cId="1075245899" sldId="271"/>
            <ac:spMk id="34" creationId="{3F67BA6B-CE01-82DA-555A-77F0026A331C}"/>
          </ac:spMkLst>
        </pc:spChg>
        <pc:spChg chg="add del mod">
          <ac:chgData name="Sudvarg, Marion" userId="2bb9b31b-5f3c-4f72-8e1f-41eb276ee9c6" providerId="ADAL" clId="{9DC5B4A8-6AA4-4A02-A74E-607B4A4D45B0}" dt="2022-08-11T03:22:43.180" v="856" actId="478"/>
          <ac:spMkLst>
            <pc:docMk/>
            <pc:sldMk cId="1075245899" sldId="271"/>
            <ac:spMk id="35" creationId="{8DB32AD3-D98C-1891-A4CE-59FC10895AE1}"/>
          </ac:spMkLst>
        </pc:spChg>
        <pc:spChg chg="add mod">
          <ac:chgData name="Sudvarg, Marion" userId="2bb9b31b-5f3c-4f72-8e1f-41eb276ee9c6" providerId="ADAL" clId="{9DC5B4A8-6AA4-4A02-A74E-607B4A4D45B0}" dt="2022-08-11T03:28:46.623" v="1096" actId="164"/>
          <ac:spMkLst>
            <pc:docMk/>
            <pc:sldMk cId="1075245899" sldId="271"/>
            <ac:spMk id="38" creationId="{BA2A854A-D327-623A-292A-EEBE1E72092C}"/>
          </ac:spMkLst>
        </pc:spChg>
        <pc:spChg chg="mod topLvl">
          <ac:chgData name="Sudvarg, Marion" userId="2bb9b31b-5f3c-4f72-8e1f-41eb276ee9c6" providerId="ADAL" clId="{9DC5B4A8-6AA4-4A02-A74E-607B4A4D45B0}" dt="2022-08-11T03:31:51.173" v="1245" actId="20577"/>
          <ac:spMkLst>
            <pc:docMk/>
            <pc:sldMk cId="1075245899" sldId="271"/>
            <ac:spMk id="54" creationId="{F4B60F8A-AF1C-ED1A-3A42-E09BB21318DC}"/>
          </ac:spMkLst>
        </pc:spChg>
        <pc:spChg chg="add mod">
          <ac:chgData name="Sudvarg, Marion" userId="2bb9b31b-5f3c-4f72-8e1f-41eb276ee9c6" providerId="ADAL" clId="{9DC5B4A8-6AA4-4A02-A74E-607B4A4D45B0}" dt="2022-08-12T16:09:36.780" v="14942" actId="1035"/>
          <ac:spMkLst>
            <pc:docMk/>
            <pc:sldMk cId="1075245899" sldId="271"/>
            <ac:spMk id="74" creationId="{62CEC800-5722-6492-D4E7-B7B0B1DAA6B9}"/>
          </ac:spMkLst>
        </pc:spChg>
        <pc:spChg chg="add mod ord">
          <ac:chgData name="Sudvarg, Marion" userId="2bb9b31b-5f3c-4f72-8e1f-41eb276ee9c6" providerId="ADAL" clId="{9DC5B4A8-6AA4-4A02-A74E-607B4A4D45B0}" dt="2022-08-12T16:09:36.780" v="14942" actId="1035"/>
          <ac:spMkLst>
            <pc:docMk/>
            <pc:sldMk cId="1075245899" sldId="271"/>
            <ac:spMk id="75" creationId="{3283F8C6-91F9-DC13-E39C-5DC554E7907C}"/>
          </ac:spMkLst>
        </pc:spChg>
        <pc:grpChg chg="add mod">
          <ac:chgData name="Sudvarg, Marion" userId="2bb9b31b-5f3c-4f72-8e1f-41eb276ee9c6" providerId="ADAL" clId="{9DC5B4A8-6AA4-4A02-A74E-607B4A4D45B0}" dt="2022-08-12T16:09:36.780" v="14942" actId="1035"/>
          <ac:grpSpMkLst>
            <pc:docMk/>
            <pc:sldMk cId="1075245899" sldId="271"/>
            <ac:grpSpMk id="52" creationId="{58788D74-417E-6243-CB00-D6A840CCED12}"/>
          </ac:grpSpMkLst>
        </pc:grpChg>
        <pc:grpChg chg="add del mod">
          <ac:chgData name="Sudvarg, Marion" userId="2bb9b31b-5f3c-4f72-8e1f-41eb276ee9c6" providerId="ADAL" clId="{9DC5B4A8-6AA4-4A02-A74E-607B4A4D45B0}" dt="2022-08-11T03:31:13.466" v="1237" actId="165"/>
          <ac:grpSpMkLst>
            <pc:docMk/>
            <pc:sldMk cId="1075245899" sldId="271"/>
            <ac:grpSpMk id="53" creationId="{18187E8E-26AF-31D0-9621-9EF47BFCBC48}"/>
          </ac:grpSpMkLst>
        </pc:grpChg>
        <pc:grpChg chg="add del mod">
          <ac:chgData name="Sudvarg, Marion" userId="2bb9b31b-5f3c-4f72-8e1f-41eb276ee9c6" providerId="ADAL" clId="{9DC5B4A8-6AA4-4A02-A74E-607B4A4D45B0}" dt="2022-08-11T03:31:24.070" v="1241" actId="165"/>
          <ac:grpSpMkLst>
            <pc:docMk/>
            <pc:sldMk cId="1075245899" sldId="271"/>
            <ac:grpSpMk id="64" creationId="{D0969B91-73DB-CCE4-BBA1-B1E8DC501F66}"/>
          </ac:grpSpMkLst>
        </pc:grpChg>
        <pc:grpChg chg="add mod">
          <ac:chgData name="Sudvarg, Marion" userId="2bb9b31b-5f3c-4f72-8e1f-41eb276ee9c6" providerId="ADAL" clId="{9DC5B4A8-6AA4-4A02-A74E-607B4A4D45B0}" dt="2022-08-12T16:09:36.780" v="14942" actId="1035"/>
          <ac:grpSpMkLst>
            <pc:docMk/>
            <pc:sldMk cId="1075245899" sldId="271"/>
            <ac:grpSpMk id="65" creationId="{DF755EAE-5ECB-E6C4-30AB-55277425097E}"/>
          </ac:grpSpMkLst>
        </pc:grpChg>
        <pc:picChg chg="add mod">
          <ac:chgData name="Sudvarg, Marion" userId="2bb9b31b-5f3c-4f72-8e1f-41eb276ee9c6" providerId="ADAL" clId="{9DC5B4A8-6AA4-4A02-A74E-607B4A4D45B0}" dt="2022-08-12T16:09:36.780" v="14942" actId="1035"/>
          <ac:picMkLst>
            <pc:docMk/>
            <pc:sldMk cId="1075245899" sldId="271"/>
            <ac:picMk id="12" creationId="{F0863326-27DA-A96D-EB22-B8CECC5AAB61}"/>
          </ac:picMkLst>
        </pc:picChg>
        <pc:picChg chg="add mod ord modCrop">
          <ac:chgData name="Sudvarg, Marion" userId="2bb9b31b-5f3c-4f72-8e1f-41eb276ee9c6" providerId="ADAL" clId="{9DC5B4A8-6AA4-4A02-A74E-607B4A4D45B0}" dt="2022-08-12T16:09:36.780" v="14942" actId="1035"/>
          <ac:picMkLst>
            <pc:docMk/>
            <pc:sldMk cId="1075245899" sldId="271"/>
            <ac:picMk id="14" creationId="{5670D99E-BDD4-4D6A-C6FA-DC0F0EA98C49}"/>
          </ac:picMkLst>
        </pc:picChg>
        <pc:picChg chg="add mod modCrop">
          <ac:chgData name="Sudvarg, Marion" userId="2bb9b31b-5f3c-4f72-8e1f-41eb276ee9c6" providerId="ADAL" clId="{9DC5B4A8-6AA4-4A02-A74E-607B4A4D45B0}" dt="2022-08-12T16:09:36.780" v="14942" actId="1035"/>
          <ac:picMkLst>
            <pc:docMk/>
            <pc:sldMk cId="1075245899" sldId="271"/>
            <ac:picMk id="37" creationId="{BDC734E4-F2FE-D2FC-2231-62F7A28D954C}"/>
          </ac:picMkLst>
        </pc:picChg>
        <pc:cxnChg chg="add del mod">
          <ac:chgData name="Sudvarg, Marion" userId="2bb9b31b-5f3c-4f72-8e1f-41eb276ee9c6" providerId="ADAL" clId="{9DC5B4A8-6AA4-4A02-A74E-607B4A4D45B0}" dt="2022-08-11T03:22:43.180" v="856" actId="478"/>
          <ac:cxnSpMkLst>
            <pc:docMk/>
            <pc:sldMk cId="1075245899" sldId="271"/>
            <ac:cxnSpMk id="11" creationId="{F6DD967E-B37D-2F97-7982-3F3B8D34D30E}"/>
          </ac:cxnSpMkLst>
        </pc:cxnChg>
        <pc:cxnChg chg="add del mod">
          <ac:chgData name="Sudvarg, Marion" userId="2bb9b31b-5f3c-4f72-8e1f-41eb276ee9c6" providerId="ADAL" clId="{9DC5B4A8-6AA4-4A02-A74E-607B4A4D45B0}" dt="2022-08-11T03:22:43.180" v="856" actId="478"/>
          <ac:cxnSpMkLst>
            <pc:docMk/>
            <pc:sldMk cId="1075245899" sldId="271"/>
            <ac:cxnSpMk id="12" creationId="{63A67A2F-CE45-B1B8-022A-FCB7DEACD272}"/>
          </ac:cxnSpMkLst>
        </pc:cxnChg>
        <pc:cxnChg chg="add del mod">
          <ac:chgData name="Sudvarg, Marion" userId="2bb9b31b-5f3c-4f72-8e1f-41eb276ee9c6" providerId="ADAL" clId="{9DC5B4A8-6AA4-4A02-A74E-607B4A4D45B0}" dt="2022-08-11T03:22:43.180" v="856" actId="478"/>
          <ac:cxnSpMkLst>
            <pc:docMk/>
            <pc:sldMk cId="1075245899" sldId="271"/>
            <ac:cxnSpMk id="13" creationId="{B5CD49F1-62C2-DD6A-09DE-2094D59AA6B6}"/>
          </ac:cxnSpMkLst>
        </pc:cxnChg>
        <pc:cxnChg chg="add del mod">
          <ac:chgData name="Sudvarg, Marion" userId="2bb9b31b-5f3c-4f72-8e1f-41eb276ee9c6" providerId="ADAL" clId="{9DC5B4A8-6AA4-4A02-A74E-607B4A4D45B0}" dt="2022-08-11T03:22:43.180" v="856" actId="478"/>
          <ac:cxnSpMkLst>
            <pc:docMk/>
            <pc:sldMk cId="1075245899" sldId="271"/>
            <ac:cxnSpMk id="26" creationId="{244ADED7-2295-9897-B291-869A9C05BCB3}"/>
          </ac:cxnSpMkLst>
        </pc:cxnChg>
        <pc:cxnChg chg="add del mod">
          <ac:chgData name="Sudvarg, Marion" userId="2bb9b31b-5f3c-4f72-8e1f-41eb276ee9c6" providerId="ADAL" clId="{9DC5B4A8-6AA4-4A02-A74E-607B4A4D45B0}" dt="2022-08-11T03:22:43.180" v="856" actId="478"/>
          <ac:cxnSpMkLst>
            <pc:docMk/>
            <pc:sldMk cId="1075245899" sldId="271"/>
            <ac:cxnSpMk id="27" creationId="{FB02D4C3-68E1-B8F1-9C59-506889365E6C}"/>
          </ac:cxnSpMkLst>
        </pc:cxnChg>
        <pc:cxnChg chg="add mod">
          <ac:chgData name="Sudvarg, Marion" userId="2bb9b31b-5f3c-4f72-8e1f-41eb276ee9c6" providerId="ADAL" clId="{9DC5B4A8-6AA4-4A02-A74E-607B4A4D45B0}" dt="2022-08-11T03:28:46.623" v="1096" actId="164"/>
          <ac:cxnSpMkLst>
            <pc:docMk/>
            <pc:sldMk cId="1075245899" sldId="271"/>
            <ac:cxnSpMk id="40" creationId="{5D6902DB-C677-4B7A-F61B-76C296400FD7}"/>
          </ac:cxnSpMkLst>
        </pc:cxnChg>
        <pc:cxnChg chg="add mod">
          <ac:chgData name="Sudvarg, Marion" userId="2bb9b31b-5f3c-4f72-8e1f-41eb276ee9c6" providerId="ADAL" clId="{9DC5B4A8-6AA4-4A02-A74E-607B4A4D45B0}" dt="2022-08-11T03:28:46.623" v="1096" actId="164"/>
          <ac:cxnSpMkLst>
            <pc:docMk/>
            <pc:sldMk cId="1075245899" sldId="271"/>
            <ac:cxnSpMk id="42" creationId="{DDEA9D13-A974-1329-DBBC-9CD713BBCC3F}"/>
          </ac:cxnSpMkLst>
        </pc:cxnChg>
        <pc:cxnChg chg="add mod">
          <ac:chgData name="Sudvarg, Marion" userId="2bb9b31b-5f3c-4f72-8e1f-41eb276ee9c6" providerId="ADAL" clId="{9DC5B4A8-6AA4-4A02-A74E-607B4A4D45B0}" dt="2022-08-11T03:28:46.623" v="1096" actId="164"/>
          <ac:cxnSpMkLst>
            <pc:docMk/>
            <pc:sldMk cId="1075245899" sldId="271"/>
            <ac:cxnSpMk id="43" creationId="{591F28B2-C704-59CD-740D-965F02484A26}"/>
          </ac:cxnSpMkLst>
        </pc:cxnChg>
        <pc:cxnChg chg="mod topLvl">
          <ac:chgData name="Sudvarg, Marion" userId="2bb9b31b-5f3c-4f72-8e1f-41eb276ee9c6" providerId="ADAL" clId="{9DC5B4A8-6AA4-4A02-A74E-607B4A4D45B0}" dt="2022-08-11T03:31:30.312" v="1242" actId="164"/>
          <ac:cxnSpMkLst>
            <pc:docMk/>
            <pc:sldMk cId="1075245899" sldId="271"/>
            <ac:cxnSpMk id="55" creationId="{88295B7A-A057-0464-5837-651464CD1D58}"/>
          </ac:cxnSpMkLst>
        </pc:cxnChg>
        <pc:cxnChg chg="mod topLvl">
          <ac:chgData name="Sudvarg, Marion" userId="2bb9b31b-5f3c-4f72-8e1f-41eb276ee9c6" providerId="ADAL" clId="{9DC5B4A8-6AA4-4A02-A74E-607B4A4D45B0}" dt="2022-08-11T03:31:30.312" v="1242" actId="164"/>
          <ac:cxnSpMkLst>
            <pc:docMk/>
            <pc:sldMk cId="1075245899" sldId="271"/>
            <ac:cxnSpMk id="56" creationId="{2911FFAE-A9C1-B2A5-9ED0-884AFA0414E5}"/>
          </ac:cxnSpMkLst>
        </pc:cxnChg>
        <pc:cxnChg chg="mod topLvl">
          <ac:chgData name="Sudvarg, Marion" userId="2bb9b31b-5f3c-4f72-8e1f-41eb276ee9c6" providerId="ADAL" clId="{9DC5B4A8-6AA4-4A02-A74E-607B4A4D45B0}" dt="2022-08-11T03:31:30.312" v="1242" actId="164"/>
          <ac:cxnSpMkLst>
            <pc:docMk/>
            <pc:sldMk cId="1075245899" sldId="271"/>
            <ac:cxnSpMk id="57" creationId="{3FE4B967-66BF-016A-74AF-7B5F8C252695}"/>
          </ac:cxnSpMkLst>
        </pc:cxnChg>
        <pc:cxnChg chg="add mod">
          <ac:chgData name="Sudvarg, Marion" userId="2bb9b31b-5f3c-4f72-8e1f-41eb276ee9c6" providerId="ADAL" clId="{9DC5B4A8-6AA4-4A02-A74E-607B4A4D45B0}" dt="2022-08-11T03:31:30.312" v="1242" actId="164"/>
          <ac:cxnSpMkLst>
            <pc:docMk/>
            <pc:sldMk cId="1075245899" sldId="271"/>
            <ac:cxnSpMk id="61" creationId="{701F5B40-6663-F767-3526-33360E7A4A23}"/>
          </ac:cxnSpMkLst>
        </pc:cxnChg>
        <pc:cxnChg chg="add del mod">
          <ac:chgData name="Sudvarg, Marion" userId="2bb9b31b-5f3c-4f72-8e1f-41eb276ee9c6" providerId="ADAL" clId="{9DC5B4A8-6AA4-4A02-A74E-607B4A4D45B0}" dt="2022-08-11T03:37:57.724" v="1808" actId="478"/>
          <ac:cxnSpMkLst>
            <pc:docMk/>
            <pc:sldMk cId="1075245899" sldId="271"/>
            <ac:cxnSpMk id="67" creationId="{CFFA3E4D-65F7-A5B3-B6C5-8E516EF55725}"/>
          </ac:cxnSpMkLst>
        </pc:cxnChg>
        <pc:cxnChg chg="add del mod">
          <ac:chgData name="Sudvarg, Marion" userId="2bb9b31b-5f3c-4f72-8e1f-41eb276ee9c6" providerId="ADAL" clId="{9DC5B4A8-6AA4-4A02-A74E-607B4A4D45B0}" dt="2022-08-11T03:37:58.482" v="1809" actId="478"/>
          <ac:cxnSpMkLst>
            <pc:docMk/>
            <pc:sldMk cId="1075245899" sldId="271"/>
            <ac:cxnSpMk id="68" creationId="{3554917D-59D4-1DC7-BD14-4CFBA90F8927}"/>
          </ac:cxnSpMkLst>
        </pc:cxnChg>
        <pc:cxnChg chg="add del mod">
          <ac:chgData name="Sudvarg, Marion" userId="2bb9b31b-5f3c-4f72-8e1f-41eb276ee9c6" providerId="ADAL" clId="{9DC5B4A8-6AA4-4A02-A74E-607B4A4D45B0}" dt="2022-08-11T03:38:00.180" v="1811" actId="478"/>
          <ac:cxnSpMkLst>
            <pc:docMk/>
            <pc:sldMk cId="1075245899" sldId="271"/>
            <ac:cxnSpMk id="70" creationId="{61476F35-B8DB-FEDC-4C6F-1D503DF3682C}"/>
          </ac:cxnSpMkLst>
        </pc:cxnChg>
        <pc:cxnChg chg="add del mod">
          <ac:chgData name="Sudvarg, Marion" userId="2bb9b31b-5f3c-4f72-8e1f-41eb276ee9c6" providerId="ADAL" clId="{9DC5B4A8-6AA4-4A02-A74E-607B4A4D45B0}" dt="2022-08-11T03:37:59.300" v="1810" actId="478"/>
          <ac:cxnSpMkLst>
            <pc:docMk/>
            <pc:sldMk cId="1075245899" sldId="271"/>
            <ac:cxnSpMk id="71" creationId="{0D5BC0F7-7852-EBB2-1950-AA985C03665F}"/>
          </ac:cxnSpMkLst>
        </pc:cxnChg>
      </pc:sldChg>
      <pc:sldChg chg="del">
        <pc:chgData name="Sudvarg, Marion" userId="2bb9b31b-5f3c-4f72-8e1f-41eb276ee9c6" providerId="ADAL" clId="{9DC5B4A8-6AA4-4A02-A74E-607B4A4D45B0}" dt="2022-07-25T22:35:46.550" v="10" actId="47"/>
        <pc:sldMkLst>
          <pc:docMk/>
          <pc:sldMk cId="838033850" sldId="272"/>
        </pc:sldMkLst>
      </pc:sldChg>
      <pc:sldChg chg="modSp new mod ord modTransition modShow modNotesTx">
        <pc:chgData name="Sudvarg, Marion" userId="2bb9b31b-5f3c-4f72-8e1f-41eb276ee9c6" providerId="ADAL" clId="{9DC5B4A8-6AA4-4A02-A74E-607B4A4D45B0}" dt="2022-08-15T22:19:13.379" v="18946"/>
        <pc:sldMkLst>
          <pc:docMk/>
          <pc:sldMk cId="1876395593" sldId="272"/>
        </pc:sldMkLst>
        <pc:spChg chg="mod">
          <ac:chgData name="Sudvarg, Marion" userId="2bb9b31b-5f3c-4f72-8e1f-41eb276ee9c6" providerId="ADAL" clId="{9DC5B4A8-6AA4-4A02-A74E-607B4A4D45B0}" dt="2022-08-12T18:23:28.229" v="16069" actId="20577"/>
          <ac:spMkLst>
            <pc:docMk/>
            <pc:sldMk cId="1876395593" sldId="272"/>
            <ac:spMk id="2" creationId="{0C28D387-2563-3AC2-5071-B08C33A42861}"/>
          </ac:spMkLst>
        </pc:spChg>
        <pc:spChg chg="mod">
          <ac:chgData name="Sudvarg, Marion" userId="2bb9b31b-5f3c-4f72-8e1f-41eb276ee9c6" providerId="ADAL" clId="{9DC5B4A8-6AA4-4A02-A74E-607B4A4D45B0}" dt="2022-08-12T03:07:53.847" v="13146" actId="27636"/>
          <ac:spMkLst>
            <pc:docMk/>
            <pc:sldMk cId="1876395593" sldId="272"/>
            <ac:spMk id="3" creationId="{AB1C7130-2B7F-FDC7-EC2F-924101282B3D}"/>
          </ac:spMkLst>
        </pc:spChg>
      </pc:sldChg>
      <pc:sldChg chg="modSp new mod ord modTransition modNotesTx">
        <pc:chgData name="Sudvarg, Marion" userId="2bb9b31b-5f3c-4f72-8e1f-41eb276ee9c6" providerId="ADAL" clId="{9DC5B4A8-6AA4-4A02-A74E-607B4A4D45B0}" dt="2022-08-15T22:59:55.117" v="24190" actId="20577"/>
        <pc:sldMkLst>
          <pc:docMk/>
          <pc:sldMk cId="1327718651" sldId="273"/>
        </pc:sldMkLst>
        <pc:spChg chg="mod">
          <ac:chgData name="Sudvarg, Marion" userId="2bb9b31b-5f3c-4f72-8e1f-41eb276ee9c6" providerId="ADAL" clId="{9DC5B4A8-6AA4-4A02-A74E-607B4A4D45B0}" dt="2022-08-12T18:54:54.029" v="16779" actId="20577"/>
          <ac:spMkLst>
            <pc:docMk/>
            <pc:sldMk cId="1327718651" sldId="273"/>
            <ac:spMk id="2" creationId="{BF2EAE2D-07E1-E1D1-FD08-FF1399182FA1}"/>
          </ac:spMkLst>
        </pc:spChg>
        <pc:spChg chg="mod">
          <ac:chgData name="Sudvarg, Marion" userId="2bb9b31b-5f3c-4f72-8e1f-41eb276ee9c6" providerId="ADAL" clId="{9DC5B4A8-6AA4-4A02-A74E-607B4A4D45B0}" dt="2022-08-15T22:58:30.998" v="23895" actId="20577"/>
          <ac:spMkLst>
            <pc:docMk/>
            <pc:sldMk cId="1327718651" sldId="273"/>
            <ac:spMk id="3" creationId="{9E6A4C4A-757F-9BD2-F4D0-B983F75365A0}"/>
          </ac:spMkLst>
        </pc:spChg>
      </pc:sldChg>
      <pc:sldChg chg="del">
        <pc:chgData name="Sudvarg, Marion" userId="2bb9b31b-5f3c-4f72-8e1f-41eb276ee9c6" providerId="ADAL" clId="{9DC5B4A8-6AA4-4A02-A74E-607B4A4D45B0}" dt="2022-07-25T22:35:46.550" v="10" actId="47"/>
        <pc:sldMkLst>
          <pc:docMk/>
          <pc:sldMk cId="3136398918" sldId="273"/>
        </pc:sldMkLst>
      </pc:sldChg>
      <pc:sldChg chg="modSp new del mod">
        <pc:chgData name="Sudvarg, Marion" userId="2bb9b31b-5f3c-4f72-8e1f-41eb276ee9c6" providerId="ADAL" clId="{9DC5B4A8-6AA4-4A02-A74E-607B4A4D45B0}" dt="2022-08-11T05:31:41.568" v="3034" actId="47"/>
        <pc:sldMkLst>
          <pc:docMk/>
          <pc:sldMk cId="2825963516" sldId="274"/>
        </pc:sldMkLst>
        <pc:spChg chg="mod">
          <ac:chgData name="Sudvarg, Marion" userId="2bb9b31b-5f3c-4f72-8e1f-41eb276ee9c6" providerId="ADAL" clId="{9DC5B4A8-6AA4-4A02-A74E-607B4A4D45B0}" dt="2022-08-11T03:47:05.333" v="1996" actId="20577"/>
          <ac:spMkLst>
            <pc:docMk/>
            <pc:sldMk cId="2825963516" sldId="274"/>
            <ac:spMk id="2" creationId="{A39B8A3E-E7D2-BD8B-87B5-C23929DDB9E5}"/>
          </ac:spMkLst>
        </pc:spChg>
      </pc:sldChg>
      <pc:sldChg chg="del">
        <pc:chgData name="Sudvarg, Marion" userId="2bb9b31b-5f3c-4f72-8e1f-41eb276ee9c6" providerId="ADAL" clId="{9DC5B4A8-6AA4-4A02-A74E-607B4A4D45B0}" dt="2022-07-25T22:35:46.550" v="10" actId="47"/>
        <pc:sldMkLst>
          <pc:docMk/>
          <pc:sldMk cId="4143601439" sldId="274"/>
        </pc:sldMkLst>
      </pc:sldChg>
      <pc:sldChg chg="addSp delSp modSp new mod ord modTransition modShow">
        <pc:chgData name="Sudvarg, Marion" userId="2bb9b31b-5f3c-4f72-8e1f-41eb276ee9c6" providerId="ADAL" clId="{9DC5B4A8-6AA4-4A02-A74E-607B4A4D45B0}" dt="2022-08-15T22:19:13.379" v="18946"/>
        <pc:sldMkLst>
          <pc:docMk/>
          <pc:sldMk cId="970771294" sldId="275"/>
        </pc:sldMkLst>
        <pc:spChg chg="mod">
          <ac:chgData name="Sudvarg, Marion" userId="2bb9b31b-5f3c-4f72-8e1f-41eb276ee9c6" providerId="ADAL" clId="{9DC5B4A8-6AA4-4A02-A74E-607B4A4D45B0}" dt="2022-08-11T05:42:56.733" v="3543"/>
          <ac:spMkLst>
            <pc:docMk/>
            <pc:sldMk cId="970771294" sldId="275"/>
            <ac:spMk id="2" creationId="{40356AC4-78F0-1B18-7F0D-1ACCCF661FA8}"/>
          </ac:spMkLst>
        </pc:spChg>
        <pc:spChg chg="mod">
          <ac:chgData name="Sudvarg, Marion" userId="2bb9b31b-5f3c-4f72-8e1f-41eb276ee9c6" providerId="ADAL" clId="{9DC5B4A8-6AA4-4A02-A74E-607B4A4D45B0}" dt="2022-08-11T05:58:39.082" v="4344" actId="20577"/>
          <ac:spMkLst>
            <pc:docMk/>
            <pc:sldMk cId="970771294" sldId="275"/>
            <ac:spMk id="3" creationId="{4DFC8FE0-5259-35F7-5336-38588BC663E4}"/>
          </ac:spMkLst>
        </pc:spChg>
        <pc:picChg chg="add del mod">
          <ac:chgData name="Sudvarg, Marion" userId="2bb9b31b-5f3c-4f72-8e1f-41eb276ee9c6" providerId="ADAL" clId="{9DC5B4A8-6AA4-4A02-A74E-607B4A4D45B0}" dt="2022-08-11T05:43:17.015" v="3548"/>
          <ac:picMkLst>
            <pc:docMk/>
            <pc:sldMk cId="970771294" sldId="275"/>
            <ac:picMk id="7" creationId="{919E4E6C-275B-175B-7690-3B09CA909E2F}"/>
          </ac:picMkLst>
        </pc:picChg>
      </pc:sldChg>
      <pc:sldChg chg="modSp new mod ord modTransition modNotesTx">
        <pc:chgData name="Sudvarg, Marion" userId="2bb9b31b-5f3c-4f72-8e1f-41eb276ee9c6" providerId="ADAL" clId="{9DC5B4A8-6AA4-4A02-A74E-607B4A4D45B0}" dt="2022-08-15T22:52:38.428" v="22606" actId="6549"/>
        <pc:sldMkLst>
          <pc:docMk/>
          <pc:sldMk cId="1995796561" sldId="276"/>
        </pc:sldMkLst>
        <pc:spChg chg="mod">
          <ac:chgData name="Sudvarg, Marion" userId="2bb9b31b-5f3c-4f72-8e1f-41eb276ee9c6" providerId="ADAL" clId="{9DC5B4A8-6AA4-4A02-A74E-607B4A4D45B0}" dt="2022-08-11T11:15:13.714" v="7480" actId="1036"/>
          <ac:spMkLst>
            <pc:docMk/>
            <pc:sldMk cId="1995796561" sldId="276"/>
            <ac:spMk id="2" creationId="{3D0A6338-6B44-A8B9-63E8-A92DB23C7008}"/>
          </ac:spMkLst>
        </pc:spChg>
        <pc:spChg chg="mod">
          <ac:chgData name="Sudvarg, Marion" userId="2bb9b31b-5f3c-4f72-8e1f-41eb276ee9c6" providerId="ADAL" clId="{9DC5B4A8-6AA4-4A02-A74E-607B4A4D45B0}" dt="2022-08-14T16:38:27.093" v="18716" actId="20577"/>
          <ac:spMkLst>
            <pc:docMk/>
            <pc:sldMk cId="1995796561" sldId="276"/>
            <ac:spMk id="3" creationId="{4B57DB40-B125-D992-66E5-8D02888C3B7D}"/>
          </ac:spMkLst>
        </pc:spChg>
      </pc:sldChg>
      <pc:sldChg chg="del">
        <pc:chgData name="Sudvarg, Marion" userId="2bb9b31b-5f3c-4f72-8e1f-41eb276ee9c6" providerId="ADAL" clId="{9DC5B4A8-6AA4-4A02-A74E-607B4A4D45B0}" dt="2022-07-25T22:35:46.550" v="10" actId="47"/>
        <pc:sldMkLst>
          <pc:docMk/>
          <pc:sldMk cId="3456189561" sldId="276"/>
        </pc:sldMkLst>
      </pc:sldChg>
      <pc:sldChg chg="modSp new mod ord modTransition modNotesTx">
        <pc:chgData name="Sudvarg, Marion" userId="2bb9b31b-5f3c-4f72-8e1f-41eb276ee9c6" providerId="ADAL" clId="{9DC5B4A8-6AA4-4A02-A74E-607B4A4D45B0}" dt="2022-08-15T22:56:11.406" v="23765" actId="20577"/>
        <pc:sldMkLst>
          <pc:docMk/>
          <pc:sldMk cId="3236878862" sldId="277"/>
        </pc:sldMkLst>
        <pc:spChg chg="mod">
          <ac:chgData name="Sudvarg, Marion" userId="2bb9b31b-5f3c-4f72-8e1f-41eb276ee9c6" providerId="ADAL" clId="{9DC5B4A8-6AA4-4A02-A74E-607B4A4D45B0}" dt="2022-08-11T11:15:27.807" v="7485" actId="1035"/>
          <ac:spMkLst>
            <pc:docMk/>
            <pc:sldMk cId="3236878862" sldId="277"/>
            <ac:spMk id="2" creationId="{7232C76D-A490-3534-316B-7D6C1CA914F3}"/>
          </ac:spMkLst>
        </pc:spChg>
        <pc:spChg chg="mod">
          <ac:chgData name="Sudvarg, Marion" userId="2bb9b31b-5f3c-4f72-8e1f-41eb276ee9c6" providerId="ADAL" clId="{9DC5B4A8-6AA4-4A02-A74E-607B4A4D45B0}" dt="2022-08-14T16:43:54.855" v="18931" actId="20577"/>
          <ac:spMkLst>
            <pc:docMk/>
            <pc:sldMk cId="3236878862" sldId="277"/>
            <ac:spMk id="3" creationId="{76B53EE6-BB63-C94B-A7E7-CA81DBBC0AE1}"/>
          </ac:spMkLst>
        </pc:spChg>
      </pc:sldChg>
      <pc:sldChg chg="del">
        <pc:chgData name="Sudvarg, Marion" userId="2bb9b31b-5f3c-4f72-8e1f-41eb276ee9c6" providerId="ADAL" clId="{9DC5B4A8-6AA4-4A02-A74E-607B4A4D45B0}" dt="2022-07-25T22:35:46.550" v="10" actId="47"/>
        <pc:sldMkLst>
          <pc:docMk/>
          <pc:sldMk cId="3289021694" sldId="277"/>
        </pc:sldMkLst>
      </pc:sldChg>
      <pc:sldChg chg="del">
        <pc:chgData name="Sudvarg, Marion" userId="2bb9b31b-5f3c-4f72-8e1f-41eb276ee9c6" providerId="ADAL" clId="{9DC5B4A8-6AA4-4A02-A74E-607B4A4D45B0}" dt="2022-07-25T22:35:46.550" v="10" actId="47"/>
        <pc:sldMkLst>
          <pc:docMk/>
          <pc:sldMk cId="221596001" sldId="278"/>
        </pc:sldMkLst>
      </pc:sldChg>
      <pc:sldChg chg="modSp new mod modTransition modNotesTx">
        <pc:chgData name="Sudvarg, Marion" userId="2bb9b31b-5f3c-4f72-8e1f-41eb276ee9c6" providerId="ADAL" clId="{9DC5B4A8-6AA4-4A02-A74E-607B4A4D45B0}" dt="2022-08-15T23:09:02.373" v="26706" actId="20577"/>
        <pc:sldMkLst>
          <pc:docMk/>
          <pc:sldMk cId="3718108160" sldId="278"/>
        </pc:sldMkLst>
        <pc:spChg chg="mod">
          <ac:chgData name="Sudvarg, Marion" userId="2bb9b31b-5f3c-4f72-8e1f-41eb276ee9c6" providerId="ADAL" clId="{9DC5B4A8-6AA4-4A02-A74E-607B4A4D45B0}" dt="2022-08-12T16:12:28.486" v="15025" actId="20577"/>
          <ac:spMkLst>
            <pc:docMk/>
            <pc:sldMk cId="3718108160" sldId="278"/>
            <ac:spMk id="2" creationId="{5C32304B-430E-E865-51C1-B827870A169E}"/>
          </ac:spMkLst>
        </pc:spChg>
        <pc:spChg chg="mod">
          <ac:chgData name="Sudvarg, Marion" userId="2bb9b31b-5f3c-4f72-8e1f-41eb276ee9c6" providerId="ADAL" clId="{9DC5B4A8-6AA4-4A02-A74E-607B4A4D45B0}" dt="2022-08-15T23:08:28.644" v="26469" actId="20577"/>
          <ac:spMkLst>
            <pc:docMk/>
            <pc:sldMk cId="3718108160" sldId="278"/>
            <ac:spMk id="3" creationId="{D14FDF28-914C-CA49-7A05-4C6A12B0446F}"/>
          </ac:spMkLst>
        </pc:spChg>
      </pc:sldChg>
      <pc:sldChg chg="modSp new del mod">
        <pc:chgData name="Sudvarg, Marion" userId="2bb9b31b-5f3c-4f72-8e1f-41eb276ee9c6" providerId="ADAL" clId="{9DC5B4A8-6AA4-4A02-A74E-607B4A4D45B0}" dt="2022-08-11T10:49:03.969" v="6107" actId="47"/>
        <pc:sldMkLst>
          <pc:docMk/>
          <pc:sldMk cId="1837943088" sldId="279"/>
        </pc:sldMkLst>
        <pc:spChg chg="mod">
          <ac:chgData name="Sudvarg, Marion" userId="2bb9b31b-5f3c-4f72-8e1f-41eb276ee9c6" providerId="ADAL" clId="{9DC5B4A8-6AA4-4A02-A74E-607B4A4D45B0}" dt="2022-08-11T03:48:10.695" v="2087" actId="20577"/>
          <ac:spMkLst>
            <pc:docMk/>
            <pc:sldMk cId="1837943088" sldId="279"/>
            <ac:spMk id="2" creationId="{92D384BB-F4AC-BCF6-1471-F073B075358F}"/>
          </ac:spMkLst>
        </pc:spChg>
      </pc:sldChg>
      <pc:sldChg chg="addSp delSp modSp new mod modTransition modClrScheme modAnim chgLayout modNotesTx">
        <pc:chgData name="Sudvarg, Marion" userId="2bb9b31b-5f3c-4f72-8e1f-41eb276ee9c6" providerId="ADAL" clId="{9DC5B4A8-6AA4-4A02-A74E-607B4A4D45B0}" dt="2022-08-15T23:13:45.115" v="28124" actId="20577"/>
        <pc:sldMkLst>
          <pc:docMk/>
          <pc:sldMk cId="1893613206" sldId="280"/>
        </pc:sldMkLst>
        <pc:spChg chg="mod">
          <ac:chgData name="Sudvarg, Marion" userId="2bb9b31b-5f3c-4f72-8e1f-41eb276ee9c6" providerId="ADAL" clId="{9DC5B4A8-6AA4-4A02-A74E-607B4A4D45B0}" dt="2022-08-11T11:13:53.735" v="7448" actId="1035"/>
          <ac:spMkLst>
            <pc:docMk/>
            <pc:sldMk cId="1893613206" sldId="280"/>
            <ac:spMk id="2" creationId="{91632A20-AD19-185A-CE65-23F9BD2C8B99}"/>
          </ac:spMkLst>
        </pc:spChg>
        <pc:spChg chg="del mod">
          <ac:chgData name="Sudvarg, Marion" userId="2bb9b31b-5f3c-4f72-8e1f-41eb276ee9c6" providerId="ADAL" clId="{9DC5B4A8-6AA4-4A02-A74E-607B4A4D45B0}" dt="2022-08-12T03:55:55.759" v="14445" actId="478"/>
          <ac:spMkLst>
            <pc:docMk/>
            <pc:sldMk cId="1893613206" sldId="280"/>
            <ac:spMk id="3" creationId="{7F227EC6-FF5A-02BA-222D-8229FEBF4467}"/>
          </ac:spMkLst>
        </pc:spChg>
        <pc:spChg chg="mod">
          <ac:chgData name="Sudvarg, Marion" userId="2bb9b31b-5f3c-4f72-8e1f-41eb276ee9c6" providerId="ADAL" clId="{9DC5B4A8-6AA4-4A02-A74E-607B4A4D45B0}" dt="2022-08-11T11:13:46.772" v="7441" actId="26606"/>
          <ac:spMkLst>
            <pc:docMk/>
            <pc:sldMk cId="1893613206" sldId="280"/>
            <ac:spMk id="4" creationId="{CDBDE4D5-3C75-3ABA-132A-76EBE93A8451}"/>
          </ac:spMkLst>
        </pc:spChg>
        <pc:spChg chg="mod">
          <ac:chgData name="Sudvarg, Marion" userId="2bb9b31b-5f3c-4f72-8e1f-41eb276ee9c6" providerId="ADAL" clId="{9DC5B4A8-6AA4-4A02-A74E-607B4A4D45B0}" dt="2022-08-11T11:13:46.772" v="7441" actId="26606"/>
          <ac:spMkLst>
            <pc:docMk/>
            <pc:sldMk cId="1893613206" sldId="280"/>
            <ac:spMk id="5" creationId="{DF62FFAE-965C-06A6-D518-4FC4977F68AA}"/>
          </ac:spMkLst>
        </pc:spChg>
        <pc:spChg chg="add del mod">
          <ac:chgData name="Sudvarg, Marion" userId="2bb9b31b-5f3c-4f72-8e1f-41eb276ee9c6" providerId="ADAL" clId="{9DC5B4A8-6AA4-4A02-A74E-607B4A4D45B0}" dt="2022-08-12T03:55:58.804" v="14446" actId="478"/>
          <ac:spMkLst>
            <pc:docMk/>
            <pc:sldMk cId="1893613206" sldId="280"/>
            <ac:spMk id="8" creationId="{0AA6E543-7794-0ECD-814C-43D288C6A632}"/>
          </ac:spMkLst>
        </pc:spChg>
        <pc:spChg chg="add mod">
          <ac:chgData name="Sudvarg, Marion" userId="2bb9b31b-5f3c-4f72-8e1f-41eb276ee9c6" providerId="ADAL" clId="{9DC5B4A8-6AA4-4A02-A74E-607B4A4D45B0}" dt="2022-08-12T16:03:00.901" v="14846" actId="121"/>
          <ac:spMkLst>
            <pc:docMk/>
            <pc:sldMk cId="1893613206" sldId="280"/>
            <ac:spMk id="9" creationId="{C8F877BE-189E-E3D7-1F66-BFEAC7FD64B3}"/>
          </ac:spMkLst>
        </pc:spChg>
        <pc:spChg chg="add mod">
          <ac:chgData name="Sudvarg, Marion" userId="2bb9b31b-5f3c-4f72-8e1f-41eb276ee9c6" providerId="ADAL" clId="{9DC5B4A8-6AA4-4A02-A74E-607B4A4D45B0}" dt="2022-08-12T16:03:13.579" v="14851" actId="1076"/>
          <ac:spMkLst>
            <pc:docMk/>
            <pc:sldMk cId="1893613206" sldId="280"/>
            <ac:spMk id="10" creationId="{F8980CFB-F94A-E0F7-8096-55096E0416DE}"/>
          </ac:spMkLst>
        </pc:spChg>
        <pc:spChg chg="add mod">
          <ac:chgData name="Sudvarg, Marion" userId="2bb9b31b-5f3c-4f72-8e1f-41eb276ee9c6" providerId="ADAL" clId="{9DC5B4A8-6AA4-4A02-A74E-607B4A4D45B0}" dt="2022-08-12T16:03:04.957" v="14848" actId="120"/>
          <ac:spMkLst>
            <pc:docMk/>
            <pc:sldMk cId="1893613206" sldId="280"/>
            <ac:spMk id="11" creationId="{FBBB00AE-8644-BB07-AA36-23A79FF6D3D4}"/>
          </ac:spMkLst>
        </pc:spChg>
        <pc:spChg chg="add mod">
          <ac:chgData name="Sudvarg, Marion" userId="2bb9b31b-5f3c-4f72-8e1f-41eb276ee9c6" providerId="ADAL" clId="{9DC5B4A8-6AA4-4A02-A74E-607B4A4D45B0}" dt="2022-08-12T16:03:20.579" v="14852" actId="1076"/>
          <ac:spMkLst>
            <pc:docMk/>
            <pc:sldMk cId="1893613206" sldId="280"/>
            <ac:spMk id="12" creationId="{1D1D753F-810E-A90C-4596-AA31C3F05354}"/>
          </ac:spMkLst>
        </pc:spChg>
        <pc:spChg chg="add mod">
          <ac:chgData name="Sudvarg, Marion" userId="2bb9b31b-5f3c-4f72-8e1f-41eb276ee9c6" providerId="ADAL" clId="{9DC5B4A8-6AA4-4A02-A74E-607B4A4D45B0}" dt="2022-08-12T16:03:45.889" v="14858" actId="1076"/>
          <ac:spMkLst>
            <pc:docMk/>
            <pc:sldMk cId="1893613206" sldId="280"/>
            <ac:spMk id="13" creationId="{450E8497-74DF-D4D1-2E38-D131AA6C5B61}"/>
          </ac:spMkLst>
        </pc:spChg>
        <pc:spChg chg="add mod">
          <ac:chgData name="Sudvarg, Marion" userId="2bb9b31b-5f3c-4f72-8e1f-41eb276ee9c6" providerId="ADAL" clId="{9DC5B4A8-6AA4-4A02-A74E-607B4A4D45B0}" dt="2022-08-12T16:03:35.929" v="14854" actId="1076"/>
          <ac:spMkLst>
            <pc:docMk/>
            <pc:sldMk cId="1893613206" sldId="280"/>
            <ac:spMk id="14" creationId="{57CC92DA-292A-EEFD-DBF1-BED93D8BF77B}"/>
          </ac:spMkLst>
        </pc:spChg>
        <pc:spChg chg="add mod">
          <ac:chgData name="Sudvarg, Marion" userId="2bb9b31b-5f3c-4f72-8e1f-41eb276ee9c6" providerId="ADAL" clId="{9DC5B4A8-6AA4-4A02-A74E-607B4A4D45B0}" dt="2022-08-12T16:03:38.708" v="14857" actId="1035"/>
          <ac:spMkLst>
            <pc:docMk/>
            <pc:sldMk cId="1893613206" sldId="280"/>
            <ac:spMk id="15" creationId="{69DAADA6-E249-4F92-83E9-7EAF80508AE3}"/>
          </ac:spMkLst>
        </pc:spChg>
        <pc:picChg chg="add mod ord">
          <ac:chgData name="Sudvarg, Marion" userId="2bb9b31b-5f3c-4f72-8e1f-41eb276ee9c6" providerId="ADAL" clId="{9DC5B4A8-6AA4-4A02-A74E-607B4A4D45B0}" dt="2022-08-12T03:56:02.788" v="14447" actId="1076"/>
          <ac:picMkLst>
            <pc:docMk/>
            <pc:sldMk cId="1893613206" sldId="280"/>
            <ac:picMk id="7" creationId="{D3023C33-BD0E-FD22-58FC-1005CD5201C6}"/>
          </ac:picMkLst>
        </pc:picChg>
      </pc:sldChg>
      <pc:sldChg chg="addSp modSp new mod modTransition modClrScheme chgLayout modNotesTx">
        <pc:chgData name="Sudvarg, Marion" userId="2bb9b31b-5f3c-4f72-8e1f-41eb276ee9c6" providerId="ADAL" clId="{9DC5B4A8-6AA4-4A02-A74E-607B4A4D45B0}" dt="2022-08-15T23:01:55.001" v="25008" actId="20577"/>
        <pc:sldMkLst>
          <pc:docMk/>
          <pc:sldMk cId="28445500" sldId="281"/>
        </pc:sldMkLst>
        <pc:spChg chg="mod">
          <ac:chgData name="Sudvarg, Marion" userId="2bb9b31b-5f3c-4f72-8e1f-41eb276ee9c6" providerId="ADAL" clId="{9DC5B4A8-6AA4-4A02-A74E-607B4A4D45B0}" dt="2022-08-11T11:15:42.767" v="7497" actId="1035"/>
          <ac:spMkLst>
            <pc:docMk/>
            <pc:sldMk cId="28445500" sldId="281"/>
            <ac:spMk id="2" creationId="{EB62FED2-F520-374A-F021-6FAB7B865177}"/>
          </ac:spMkLst>
        </pc:spChg>
        <pc:spChg chg="mod">
          <ac:chgData name="Sudvarg, Marion" userId="2bb9b31b-5f3c-4f72-8e1f-41eb276ee9c6" providerId="ADAL" clId="{9DC5B4A8-6AA4-4A02-A74E-607B4A4D45B0}" dt="2022-08-12T17:56:26.979" v="15746" actId="27636"/>
          <ac:spMkLst>
            <pc:docMk/>
            <pc:sldMk cId="28445500" sldId="281"/>
            <ac:spMk id="3" creationId="{B05D9D71-22E8-245A-CA11-C3435D05C66A}"/>
          </ac:spMkLst>
        </pc:spChg>
        <pc:spChg chg="mod">
          <ac:chgData name="Sudvarg, Marion" userId="2bb9b31b-5f3c-4f72-8e1f-41eb276ee9c6" providerId="ADAL" clId="{9DC5B4A8-6AA4-4A02-A74E-607B4A4D45B0}" dt="2022-08-11T10:19:20.996" v="5025" actId="26606"/>
          <ac:spMkLst>
            <pc:docMk/>
            <pc:sldMk cId="28445500" sldId="281"/>
            <ac:spMk id="4" creationId="{8BA92849-F929-36FE-0E1F-C4D8AA3D40EB}"/>
          </ac:spMkLst>
        </pc:spChg>
        <pc:spChg chg="mod">
          <ac:chgData name="Sudvarg, Marion" userId="2bb9b31b-5f3c-4f72-8e1f-41eb276ee9c6" providerId="ADAL" clId="{9DC5B4A8-6AA4-4A02-A74E-607B4A4D45B0}" dt="2022-08-11T10:19:20.996" v="5025" actId="26606"/>
          <ac:spMkLst>
            <pc:docMk/>
            <pc:sldMk cId="28445500" sldId="281"/>
            <ac:spMk id="5" creationId="{B987E463-D8CB-356A-84B4-C95BD99482F5}"/>
          </ac:spMkLst>
        </pc:spChg>
        <pc:picChg chg="add mod ord">
          <ac:chgData name="Sudvarg, Marion" userId="2bb9b31b-5f3c-4f72-8e1f-41eb276ee9c6" providerId="ADAL" clId="{9DC5B4A8-6AA4-4A02-A74E-607B4A4D45B0}" dt="2022-08-12T17:55:47.558" v="15734" actId="1076"/>
          <ac:picMkLst>
            <pc:docMk/>
            <pc:sldMk cId="28445500" sldId="281"/>
            <ac:picMk id="7" creationId="{361BB4EC-BF91-3F92-4382-26668DC9C15B}"/>
          </ac:picMkLst>
        </pc:picChg>
      </pc:sldChg>
      <pc:sldChg chg="modSp new del mod ord modShow">
        <pc:chgData name="Sudvarg, Marion" userId="2bb9b31b-5f3c-4f72-8e1f-41eb276ee9c6" providerId="ADAL" clId="{9DC5B4A8-6AA4-4A02-A74E-607B4A4D45B0}" dt="2022-08-12T03:19:51.538" v="13449" actId="47"/>
        <pc:sldMkLst>
          <pc:docMk/>
          <pc:sldMk cId="405249745" sldId="282"/>
        </pc:sldMkLst>
        <pc:spChg chg="mod">
          <ac:chgData name="Sudvarg, Marion" userId="2bb9b31b-5f3c-4f72-8e1f-41eb276ee9c6" providerId="ADAL" clId="{9DC5B4A8-6AA4-4A02-A74E-607B4A4D45B0}" dt="2022-08-11T03:48:38.506" v="2133" actId="20577"/>
          <ac:spMkLst>
            <pc:docMk/>
            <pc:sldMk cId="405249745" sldId="282"/>
            <ac:spMk id="2" creationId="{C3FF006D-3818-C157-83DB-9D790AA85DF1}"/>
          </ac:spMkLst>
        </pc:spChg>
      </pc:sldChg>
      <pc:sldChg chg="del">
        <pc:chgData name="Sudvarg, Marion" userId="2bb9b31b-5f3c-4f72-8e1f-41eb276ee9c6" providerId="ADAL" clId="{9DC5B4A8-6AA4-4A02-A74E-607B4A4D45B0}" dt="2022-07-25T22:35:46.550" v="10" actId="47"/>
        <pc:sldMkLst>
          <pc:docMk/>
          <pc:sldMk cId="3569286275" sldId="282"/>
        </pc:sldMkLst>
      </pc:sldChg>
      <pc:sldChg chg="addSp delSp modSp new mod modTransition modNotesTx">
        <pc:chgData name="Sudvarg, Marion" userId="2bb9b31b-5f3c-4f72-8e1f-41eb276ee9c6" providerId="ADAL" clId="{9DC5B4A8-6AA4-4A02-A74E-607B4A4D45B0}" dt="2022-08-15T23:29:24.109" v="31807" actId="20577"/>
        <pc:sldMkLst>
          <pc:docMk/>
          <pc:sldMk cId="447438854" sldId="283"/>
        </pc:sldMkLst>
        <pc:spChg chg="mod">
          <ac:chgData name="Sudvarg, Marion" userId="2bb9b31b-5f3c-4f72-8e1f-41eb276ee9c6" providerId="ADAL" clId="{9DC5B4A8-6AA4-4A02-A74E-607B4A4D45B0}" dt="2022-08-11T12:22:39.540" v="9999" actId="1035"/>
          <ac:spMkLst>
            <pc:docMk/>
            <pc:sldMk cId="447438854" sldId="283"/>
            <ac:spMk id="2" creationId="{54A60D67-5840-C351-C1DA-13D41922453E}"/>
          </ac:spMkLst>
        </pc:spChg>
        <pc:spChg chg="mod">
          <ac:chgData name="Sudvarg, Marion" userId="2bb9b31b-5f3c-4f72-8e1f-41eb276ee9c6" providerId="ADAL" clId="{9DC5B4A8-6AA4-4A02-A74E-607B4A4D45B0}" dt="2022-08-12T03:45:45.805" v="14337" actId="20577"/>
          <ac:spMkLst>
            <pc:docMk/>
            <pc:sldMk cId="447438854" sldId="283"/>
            <ac:spMk id="3" creationId="{0554BB23-E1E6-8D0C-DA76-02A597B3F955}"/>
          </ac:spMkLst>
        </pc:spChg>
        <pc:spChg chg="add del mod">
          <ac:chgData name="Sudvarg, Marion" userId="2bb9b31b-5f3c-4f72-8e1f-41eb276ee9c6" providerId="ADAL" clId="{9DC5B4A8-6AA4-4A02-A74E-607B4A4D45B0}" dt="2022-08-11T12:28:52.455" v="10057" actId="478"/>
          <ac:spMkLst>
            <pc:docMk/>
            <pc:sldMk cId="447438854" sldId="283"/>
            <ac:spMk id="12" creationId="{3CAC0410-6CAC-2199-DA3F-72BB28A0ECB9}"/>
          </ac:spMkLst>
        </pc:spChg>
        <pc:spChg chg="add del mod">
          <ac:chgData name="Sudvarg, Marion" userId="2bb9b31b-5f3c-4f72-8e1f-41eb276ee9c6" providerId="ADAL" clId="{9DC5B4A8-6AA4-4A02-A74E-607B4A4D45B0}" dt="2022-08-11T12:29:04.823" v="10060" actId="478"/>
          <ac:spMkLst>
            <pc:docMk/>
            <pc:sldMk cId="447438854" sldId="283"/>
            <ac:spMk id="13" creationId="{3396A3B7-81BD-4621-375F-15119F24EBEF}"/>
          </ac:spMkLst>
        </pc:spChg>
        <pc:spChg chg="add mod">
          <ac:chgData name="Sudvarg, Marion" userId="2bb9b31b-5f3c-4f72-8e1f-41eb276ee9c6" providerId="ADAL" clId="{9DC5B4A8-6AA4-4A02-A74E-607B4A4D45B0}" dt="2022-08-12T03:44:52.554" v="14308" actId="1036"/>
          <ac:spMkLst>
            <pc:docMk/>
            <pc:sldMk cId="447438854" sldId="283"/>
            <ac:spMk id="14" creationId="{6F30D602-17B2-FF46-7872-75286E38CD1D}"/>
          </ac:spMkLst>
        </pc:spChg>
        <pc:spChg chg="add del mod">
          <ac:chgData name="Sudvarg, Marion" userId="2bb9b31b-5f3c-4f72-8e1f-41eb276ee9c6" providerId="ADAL" clId="{9DC5B4A8-6AA4-4A02-A74E-607B4A4D45B0}" dt="2022-08-11T12:29:58.274" v="10113" actId="478"/>
          <ac:spMkLst>
            <pc:docMk/>
            <pc:sldMk cId="447438854" sldId="283"/>
            <ac:spMk id="15" creationId="{060DFF79-F5EE-2ABF-FB02-3E189205F96A}"/>
          </ac:spMkLst>
        </pc:spChg>
        <pc:spChg chg="add mod topLvl">
          <ac:chgData name="Sudvarg, Marion" userId="2bb9b31b-5f3c-4f72-8e1f-41eb276ee9c6" providerId="ADAL" clId="{9DC5B4A8-6AA4-4A02-A74E-607B4A4D45B0}" dt="2022-08-12T03:44:42.262" v="14300" actId="164"/>
          <ac:spMkLst>
            <pc:docMk/>
            <pc:sldMk cId="447438854" sldId="283"/>
            <ac:spMk id="16" creationId="{66EF2F9A-16DF-1510-4E44-7779C432F2C7}"/>
          </ac:spMkLst>
        </pc:spChg>
        <pc:spChg chg="add mod topLvl">
          <ac:chgData name="Sudvarg, Marion" userId="2bb9b31b-5f3c-4f72-8e1f-41eb276ee9c6" providerId="ADAL" clId="{9DC5B4A8-6AA4-4A02-A74E-607B4A4D45B0}" dt="2022-08-12T03:44:33.999" v="14299" actId="164"/>
          <ac:spMkLst>
            <pc:docMk/>
            <pc:sldMk cId="447438854" sldId="283"/>
            <ac:spMk id="17" creationId="{8758B628-52DD-BF97-3B2F-00EE4FE8A69E}"/>
          </ac:spMkLst>
        </pc:spChg>
        <pc:grpChg chg="add del mod">
          <ac:chgData name="Sudvarg, Marion" userId="2bb9b31b-5f3c-4f72-8e1f-41eb276ee9c6" providerId="ADAL" clId="{9DC5B4A8-6AA4-4A02-A74E-607B4A4D45B0}" dt="2022-08-12T03:43:00.600" v="14290" actId="165"/>
          <ac:grpSpMkLst>
            <pc:docMk/>
            <pc:sldMk cId="447438854" sldId="283"/>
            <ac:grpSpMk id="10" creationId="{30F9FAD5-12CE-5C15-459C-335EEA5EF894}"/>
          </ac:grpSpMkLst>
        </pc:grpChg>
        <pc:grpChg chg="add del mod">
          <ac:chgData name="Sudvarg, Marion" userId="2bb9b31b-5f3c-4f72-8e1f-41eb276ee9c6" providerId="ADAL" clId="{9DC5B4A8-6AA4-4A02-A74E-607B4A4D45B0}" dt="2022-08-12T03:43:03.854" v="14291" actId="165"/>
          <ac:grpSpMkLst>
            <pc:docMk/>
            <pc:sldMk cId="447438854" sldId="283"/>
            <ac:grpSpMk id="12" creationId="{04E64EE6-8BFB-1BF1-5DCE-353E7928055D}"/>
          </ac:grpSpMkLst>
        </pc:grpChg>
        <pc:grpChg chg="add mod">
          <ac:chgData name="Sudvarg, Marion" userId="2bb9b31b-5f3c-4f72-8e1f-41eb276ee9c6" providerId="ADAL" clId="{9DC5B4A8-6AA4-4A02-A74E-607B4A4D45B0}" dt="2022-08-12T03:44:33.999" v="14299" actId="164"/>
          <ac:grpSpMkLst>
            <pc:docMk/>
            <pc:sldMk cId="447438854" sldId="283"/>
            <ac:grpSpMk id="13" creationId="{5B5D184D-33E0-6E90-ADD3-8411664358B5}"/>
          </ac:grpSpMkLst>
        </pc:grpChg>
        <pc:grpChg chg="add mod">
          <ac:chgData name="Sudvarg, Marion" userId="2bb9b31b-5f3c-4f72-8e1f-41eb276ee9c6" providerId="ADAL" clId="{9DC5B4A8-6AA4-4A02-A74E-607B4A4D45B0}" dt="2022-08-12T03:44:42.262" v="14300" actId="164"/>
          <ac:grpSpMkLst>
            <pc:docMk/>
            <pc:sldMk cId="447438854" sldId="283"/>
            <ac:grpSpMk id="15" creationId="{01B5F83F-4596-5951-91F5-5A58E5970E1F}"/>
          </ac:grpSpMkLst>
        </pc:grpChg>
        <pc:graphicFrameChg chg="add del mod">
          <ac:chgData name="Sudvarg, Marion" userId="2bb9b31b-5f3c-4f72-8e1f-41eb276ee9c6" providerId="ADAL" clId="{9DC5B4A8-6AA4-4A02-A74E-607B4A4D45B0}" dt="2022-08-11T12:27:25.113" v="10004" actId="478"/>
          <ac:graphicFrameMkLst>
            <pc:docMk/>
            <pc:sldMk cId="447438854" sldId="283"/>
            <ac:graphicFrameMk id="6" creationId="{062EB743-2253-C241-6C99-B921E791FF06}"/>
          </ac:graphicFrameMkLst>
        </pc:graphicFrameChg>
        <pc:graphicFrameChg chg="add mod">
          <ac:chgData name="Sudvarg, Marion" userId="2bb9b31b-5f3c-4f72-8e1f-41eb276ee9c6" providerId="ADAL" clId="{9DC5B4A8-6AA4-4A02-A74E-607B4A4D45B0}" dt="2022-08-12T03:37:01.202" v="14199"/>
          <ac:graphicFrameMkLst>
            <pc:docMk/>
            <pc:sldMk cId="447438854" sldId="283"/>
            <ac:graphicFrameMk id="6" creationId="{8A2E4CDE-7E87-4FBB-89EE-F37948547380}"/>
          </ac:graphicFrameMkLst>
        </pc:graphicFrameChg>
        <pc:graphicFrameChg chg="add del mod">
          <ac:chgData name="Sudvarg, Marion" userId="2bb9b31b-5f3c-4f72-8e1f-41eb276ee9c6" providerId="ADAL" clId="{9DC5B4A8-6AA4-4A02-A74E-607B4A4D45B0}" dt="2022-08-11T12:27:25.775" v="10005" actId="478"/>
          <ac:graphicFrameMkLst>
            <pc:docMk/>
            <pc:sldMk cId="447438854" sldId="283"/>
            <ac:graphicFrameMk id="7" creationId="{A53A5019-CD22-D418-365A-4728DAB9CDD0}"/>
          </ac:graphicFrameMkLst>
        </pc:graphicFrameChg>
        <pc:graphicFrameChg chg="add mod topLvl">
          <ac:chgData name="Sudvarg, Marion" userId="2bb9b31b-5f3c-4f72-8e1f-41eb276ee9c6" providerId="ADAL" clId="{9DC5B4A8-6AA4-4A02-A74E-607B4A4D45B0}" dt="2022-08-12T03:44:33.999" v="14299" actId="164"/>
          <ac:graphicFrameMkLst>
            <pc:docMk/>
            <pc:sldMk cId="447438854" sldId="283"/>
            <ac:graphicFrameMk id="7" creationId="{B7A62E1A-BC0C-4790-B639-31CE2E1E210F}"/>
          </ac:graphicFrameMkLst>
        </pc:graphicFrameChg>
        <pc:graphicFrameChg chg="add mod topLvl">
          <ac:chgData name="Sudvarg, Marion" userId="2bb9b31b-5f3c-4f72-8e1f-41eb276ee9c6" providerId="ADAL" clId="{9DC5B4A8-6AA4-4A02-A74E-607B4A4D45B0}" dt="2022-08-12T03:44:42.262" v="14300" actId="164"/>
          <ac:graphicFrameMkLst>
            <pc:docMk/>
            <pc:sldMk cId="447438854" sldId="283"/>
            <ac:graphicFrameMk id="8" creationId="{8A2E4CDE-7E87-4FBB-89EE-F37948547380}"/>
          </ac:graphicFrameMkLst>
        </pc:graphicFrameChg>
        <pc:picChg chg="add del mod">
          <ac:chgData name="Sudvarg, Marion" userId="2bb9b31b-5f3c-4f72-8e1f-41eb276ee9c6" providerId="ADAL" clId="{9DC5B4A8-6AA4-4A02-A74E-607B4A4D45B0}" dt="2022-08-12T03:37:20.463" v="14205" actId="478"/>
          <ac:picMkLst>
            <pc:docMk/>
            <pc:sldMk cId="447438854" sldId="283"/>
            <ac:picMk id="9" creationId="{0D56DBF0-862C-4851-C34B-AB6ACDD2B2E2}"/>
          </ac:picMkLst>
        </pc:picChg>
        <pc:picChg chg="add del mod">
          <ac:chgData name="Sudvarg, Marion" userId="2bb9b31b-5f3c-4f72-8e1f-41eb276ee9c6" providerId="ADAL" clId="{9DC5B4A8-6AA4-4A02-A74E-607B4A4D45B0}" dt="2022-08-12T03:37:24.641" v="14206" actId="478"/>
          <ac:picMkLst>
            <pc:docMk/>
            <pc:sldMk cId="447438854" sldId="283"/>
            <ac:picMk id="11" creationId="{196CB4D1-C80D-2839-69C1-CF3125E8C147}"/>
          </ac:picMkLst>
        </pc:picChg>
      </pc:sldChg>
      <pc:sldChg chg="del">
        <pc:chgData name="Sudvarg, Marion" userId="2bb9b31b-5f3c-4f72-8e1f-41eb276ee9c6" providerId="ADAL" clId="{9DC5B4A8-6AA4-4A02-A74E-607B4A4D45B0}" dt="2022-07-25T22:35:46.550" v="10" actId="47"/>
        <pc:sldMkLst>
          <pc:docMk/>
          <pc:sldMk cId="975707717" sldId="283"/>
        </pc:sldMkLst>
      </pc:sldChg>
      <pc:sldChg chg="addSp delSp modSp new mod ord modTransition modClrScheme chgLayout modNotesTx">
        <pc:chgData name="Sudvarg, Marion" userId="2bb9b31b-5f3c-4f72-8e1f-41eb276ee9c6" providerId="ADAL" clId="{9DC5B4A8-6AA4-4A02-A74E-607B4A4D45B0}" dt="2022-08-15T22:49:30.125" v="21770" actId="20577"/>
        <pc:sldMkLst>
          <pc:docMk/>
          <pc:sldMk cId="2144887301" sldId="284"/>
        </pc:sldMkLst>
        <pc:spChg chg="mod">
          <ac:chgData name="Sudvarg, Marion" userId="2bb9b31b-5f3c-4f72-8e1f-41eb276ee9c6" providerId="ADAL" clId="{9DC5B4A8-6AA4-4A02-A74E-607B4A4D45B0}" dt="2022-08-11T05:58:26.904" v="4339" actId="1076"/>
          <ac:spMkLst>
            <pc:docMk/>
            <pc:sldMk cId="2144887301" sldId="284"/>
            <ac:spMk id="2" creationId="{A0C3C441-095E-6317-9BD1-3BBE446CF010}"/>
          </ac:spMkLst>
        </pc:spChg>
        <pc:spChg chg="mod">
          <ac:chgData name="Sudvarg, Marion" userId="2bb9b31b-5f3c-4f72-8e1f-41eb276ee9c6" providerId="ADAL" clId="{9DC5B4A8-6AA4-4A02-A74E-607B4A4D45B0}" dt="2022-08-11T05:49:35.112" v="3759" actId="6549"/>
          <ac:spMkLst>
            <pc:docMk/>
            <pc:sldMk cId="2144887301" sldId="284"/>
            <ac:spMk id="3" creationId="{662B9629-1CFF-BAF7-B5CA-636B8622E271}"/>
          </ac:spMkLst>
        </pc:spChg>
        <pc:spChg chg="mod">
          <ac:chgData name="Sudvarg, Marion" userId="2bb9b31b-5f3c-4f72-8e1f-41eb276ee9c6" providerId="ADAL" clId="{9DC5B4A8-6AA4-4A02-A74E-607B4A4D45B0}" dt="2022-08-11T05:45:33.974" v="3683" actId="26606"/>
          <ac:spMkLst>
            <pc:docMk/>
            <pc:sldMk cId="2144887301" sldId="284"/>
            <ac:spMk id="4" creationId="{268182BB-F23E-1C67-0CE2-42A1AF18AE1B}"/>
          </ac:spMkLst>
        </pc:spChg>
        <pc:spChg chg="mod">
          <ac:chgData name="Sudvarg, Marion" userId="2bb9b31b-5f3c-4f72-8e1f-41eb276ee9c6" providerId="ADAL" clId="{9DC5B4A8-6AA4-4A02-A74E-607B4A4D45B0}" dt="2022-08-11T05:45:33.974" v="3683" actId="26606"/>
          <ac:spMkLst>
            <pc:docMk/>
            <pc:sldMk cId="2144887301" sldId="284"/>
            <ac:spMk id="5" creationId="{BF41EC29-EA4F-E9BB-950E-8DA13D749CB0}"/>
          </ac:spMkLst>
        </pc:spChg>
        <pc:spChg chg="add del mod">
          <ac:chgData name="Sudvarg, Marion" userId="2bb9b31b-5f3c-4f72-8e1f-41eb276ee9c6" providerId="ADAL" clId="{9DC5B4A8-6AA4-4A02-A74E-607B4A4D45B0}" dt="2022-08-11T05:45:33.972" v="3682" actId="767"/>
          <ac:spMkLst>
            <pc:docMk/>
            <pc:sldMk cId="2144887301" sldId="284"/>
            <ac:spMk id="8" creationId="{E46759E2-FE36-B983-E0D9-EC20E5116162}"/>
          </ac:spMkLst>
        </pc:spChg>
        <pc:spChg chg="add mod">
          <ac:chgData name="Sudvarg, Marion" userId="2bb9b31b-5f3c-4f72-8e1f-41eb276ee9c6" providerId="ADAL" clId="{9DC5B4A8-6AA4-4A02-A74E-607B4A4D45B0}" dt="2022-08-11T05:46:23.181" v="3701" actId="1076"/>
          <ac:spMkLst>
            <pc:docMk/>
            <pc:sldMk cId="2144887301" sldId="284"/>
            <ac:spMk id="9" creationId="{B2F8C6AB-748D-AECF-7AA0-D6650CF18FDD}"/>
          </ac:spMkLst>
        </pc:spChg>
        <pc:spChg chg="add del mod">
          <ac:chgData name="Sudvarg, Marion" userId="2bb9b31b-5f3c-4f72-8e1f-41eb276ee9c6" providerId="ADAL" clId="{9DC5B4A8-6AA4-4A02-A74E-607B4A4D45B0}" dt="2022-08-11T05:47:06.443" v="3706"/>
          <ac:spMkLst>
            <pc:docMk/>
            <pc:sldMk cId="2144887301" sldId="284"/>
            <ac:spMk id="10" creationId="{843ED451-BE3C-8376-C156-665D06B5F259}"/>
          </ac:spMkLst>
        </pc:spChg>
        <pc:spChg chg="add mod">
          <ac:chgData name="Sudvarg, Marion" userId="2bb9b31b-5f3c-4f72-8e1f-41eb276ee9c6" providerId="ADAL" clId="{9DC5B4A8-6AA4-4A02-A74E-607B4A4D45B0}" dt="2022-08-11T05:49:53.609" v="3765" actId="20577"/>
          <ac:spMkLst>
            <pc:docMk/>
            <pc:sldMk cId="2144887301" sldId="284"/>
            <ac:spMk id="11" creationId="{B6C31E17-7829-9F2F-DFA3-8DF98B31FB4E}"/>
          </ac:spMkLst>
        </pc:spChg>
        <pc:picChg chg="add mod ord">
          <ac:chgData name="Sudvarg, Marion" userId="2bb9b31b-5f3c-4f72-8e1f-41eb276ee9c6" providerId="ADAL" clId="{9DC5B4A8-6AA4-4A02-A74E-607B4A4D45B0}" dt="2022-08-11T05:45:52.521" v="3697" actId="1036"/>
          <ac:picMkLst>
            <pc:docMk/>
            <pc:sldMk cId="2144887301" sldId="284"/>
            <ac:picMk id="7" creationId="{115A0D05-B432-100D-45C5-6A91295C5CD3}"/>
          </ac:picMkLst>
        </pc:picChg>
      </pc:sldChg>
      <pc:sldChg chg="del">
        <pc:chgData name="Sudvarg, Marion" userId="2bb9b31b-5f3c-4f72-8e1f-41eb276ee9c6" providerId="ADAL" clId="{9DC5B4A8-6AA4-4A02-A74E-607B4A4D45B0}" dt="2022-07-25T22:35:46.550" v="10" actId="47"/>
        <pc:sldMkLst>
          <pc:docMk/>
          <pc:sldMk cId="3764540027" sldId="284"/>
        </pc:sldMkLst>
      </pc:sldChg>
      <pc:sldChg chg="del">
        <pc:chgData name="Sudvarg, Marion" userId="2bb9b31b-5f3c-4f72-8e1f-41eb276ee9c6" providerId="ADAL" clId="{9DC5B4A8-6AA4-4A02-A74E-607B4A4D45B0}" dt="2022-07-25T22:35:46.550" v="10" actId="47"/>
        <pc:sldMkLst>
          <pc:docMk/>
          <pc:sldMk cId="2834458249" sldId="285"/>
        </pc:sldMkLst>
      </pc:sldChg>
      <pc:sldChg chg="modSp new mod modTransition modAnim modNotesTx">
        <pc:chgData name="Sudvarg, Marion" userId="2bb9b31b-5f3c-4f72-8e1f-41eb276ee9c6" providerId="ADAL" clId="{9DC5B4A8-6AA4-4A02-A74E-607B4A4D45B0}" dt="2022-08-15T23:39:57.535" v="34030" actId="20577"/>
        <pc:sldMkLst>
          <pc:docMk/>
          <pc:sldMk cId="3216391509" sldId="285"/>
        </pc:sldMkLst>
        <pc:spChg chg="mod">
          <ac:chgData name="Sudvarg, Marion" userId="2bb9b31b-5f3c-4f72-8e1f-41eb276ee9c6" providerId="ADAL" clId="{9DC5B4A8-6AA4-4A02-A74E-607B4A4D45B0}" dt="2022-08-11T12:57:39.133" v="11754" actId="1035"/>
          <ac:spMkLst>
            <pc:docMk/>
            <pc:sldMk cId="3216391509" sldId="285"/>
            <ac:spMk id="2" creationId="{37AD0B57-680D-F42D-F373-21CF657CE929}"/>
          </ac:spMkLst>
        </pc:spChg>
        <pc:spChg chg="mod">
          <ac:chgData name="Sudvarg, Marion" userId="2bb9b31b-5f3c-4f72-8e1f-41eb276ee9c6" providerId="ADAL" clId="{9DC5B4A8-6AA4-4A02-A74E-607B4A4D45B0}" dt="2022-08-12T03:27:23.026" v="14141" actId="6549"/>
          <ac:spMkLst>
            <pc:docMk/>
            <pc:sldMk cId="3216391509" sldId="285"/>
            <ac:spMk id="3" creationId="{33D859B8-A28B-9E01-0818-6AC8F6544C29}"/>
          </ac:spMkLst>
        </pc:spChg>
      </pc:sldChg>
      <pc:sldChg chg="modSp add mod modTransition modNotesTx">
        <pc:chgData name="Sudvarg, Marion" userId="2bb9b31b-5f3c-4f72-8e1f-41eb276ee9c6" providerId="ADAL" clId="{9DC5B4A8-6AA4-4A02-A74E-607B4A4D45B0}" dt="2022-08-15T23:40:09.634" v="34117" actId="20577"/>
        <pc:sldMkLst>
          <pc:docMk/>
          <pc:sldMk cId="1340053104" sldId="286"/>
        </pc:sldMkLst>
        <pc:spChg chg="mod">
          <ac:chgData name="Sudvarg, Marion" userId="2bb9b31b-5f3c-4f72-8e1f-41eb276ee9c6" providerId="ADAL" clId="{9DC5B4A8-6AA4-4A02-A74E-607B4A4D45B0}" dt="2022-08-11T06:11:52.575" v="4843" actId="20577"/>
          <ac:spMkLst>
            <pc:docMk/>
            <pc:sldMk cId="1340053104" sldId="286"/>
            <ac:spMk id="2" creationId="{0C28D387-2563-3AC2-5071-B08C33A42861}"/>
          </ac:spMkLst>
        </pc:spChg>
        <pc:spChg chg="mod">
          <ac:chgData name="Sudvarg, Marion" userId="2bb9b31b-5f3c-4f72-8e1f-41eb276ee9c6" providerId="ADAL" clId="{9DC5B4A8-6AA4-4A02-A74E-607B4A4D45B0}" dt="2022-08-11T12:54:38.193" v="11070" actId="20577"/>
          <ac:spMkLst>
            <pc:docMk/>
            <pc:sldMk cId="1340053104" sldId="286"/>
            <ac:spMk id="3" creationId="{AB1C7130-2B7F-FDC7-EC2F-924101282B3D}"/>
          </ac:spMkLst>
        </pc:spChg>
      </pc:sldChg>
      <pc:sldChg chg="del">
        <pc:chgData name="Sudvarg, Marion" userId="2bb9b31b-5f3c-4f72-8e1f-41eb276ee9c6" providerId="ADAL" clId="{9DC5B4A8-6AA4-4A02-A74E-607B4A4D45B0}" dt="2022-07-25T22:35:46.550" v="10" actId="47"/>
        <pc:sldMkLst>
          <pc:docMk/>
          <pc:sldMk cId="2524291237" sldId="287"/>
        </pc:sldMkLst>
      </pc:sldChg>
      <pc:sldChg chg="modSp new mod modTransition modNotesTx">
        <pc:chgData name="Sudvarg, Marion" userId="2bb9b31b-5f3c-4f72-8e1f-41eb276ee9c6" providerId="ADAL" clId="{9DC5B4A8-6AA4-4A02-A74E-607B4A4D45B0}" dt="2022-08-15T23:03:26.961" v="25546" actId="20577"/>
        <pc:sldMkLst>
          <pc:docMk/>
          <pc:sldMk cId="3627956792" sldId="287"/>
        </pc:sldMkLst>
        <pc:spChg chg="mod">
          <ac:chgData name="Sudvarg, Marion" userId="2bb9b31b-5f3c-4f72-8e1f-41eb276ee9c6" providerId="ADAL" clId="{9DC5B4A8-6AA4-4A02-A74E-607B4A4D45B0}" dt="2022-08-11T10:42:49.061" v="5879" actId="20577"/>
          <ac:spMkLst>
            <pc:docMk/>
            <pc:sldMk cId="3627956792" sldId="287"/>
            <ac:spMk id="2" creationId="{24ED5930-8AAD-CE20-0DA2-7AFC363B2D45}"/>
          </ac:spMkLst>
        </pc:spChg>
        <pc:spChg chg="mod">
          <ac:chgData name="Sudvarg, Marion" userId="2bb9b31b-5f3c-4f72-8e1f-41eb276ee9c6" providerId="ADAL" clId="{9DC5B4A8-6AA4-4A02-A74E-607B4A4D45B0}" dt="2022-08-11T11:01:12.495" v="6663" actId="20577"/>
          <ac:spMkLst>
            <pc:docMk/>
            <pc:sldMk cId="3627956792" sldId="287"/>
            <ac:spMk id="3" creationId="{3213F9C2-2C3B-13AE-6F37-F3E548E6FF09}"/>
          </ac:spMkLst>
        </pc:spChg>
      </pc:sldChg>
      <pc:sldChg chg="addSp modSp new mod modTransition modClrScheme chgLayout modNotesTx">
        <pc:chgData name="Sudvarg, Marion" userId="2bb9b31b-5f3c-4f72-8e1f-41eb276ee9c6" providerId="ADAL" clId="{9DC5B4A8-6AA4-4A02-A74E-607B4A4D45B0}" dt="2022-08-15T23:23:36.798" v="29961" actId="6549"/>
        <pc:sldMkLst>
          <pc:docMk/>
          <pc:sldMk cId="2097323039" sldId="288"/>
        </pc:sldMkLst>
        <pc:spChg chg="mod">
          <ac:chgData name="Sudvarg, Marion" userId="2bb9b31b-5f3c-4f72-8e1f-41eb276ee9c6" providerId="ADAL" clId="{9DC5B4A8-6AA4-4A02-A74E-607B4A4D45B0}" dt="2022-08-11T11:39:33.138" v="8641" actId="1035"/>
          <ac:spMkLst>
            <pc:docMk/>
            <pc:sldMk cId="2097323039" sldId="288"/>
            <ac:spMk id="2" creationId="{9034906B-72AB-99D0-0F7A-2201697D3B6E}"/>
          </ac:spMkLst>
        </pc:spChg>
        <pc:spChg chg="mod">
          <ac:chgData name="Sudvarg, Marion" userId="2bb9b31b-5f3c-4f72-8e1f-41eb276ee9c6" providerId="ADAL" clId="{9DC5B4A8-6AA4-4A02-A74E-607B4A4D45B0}" dt="2022-08-11T12:39:49.051" v="10510" actId="20577"/>
          <ac:spMkLst>
            <pc:docMk/>
            <pc:sldMk cId="2097323039" sldId="288"/>
            <ac:spMk id="3" creationId="{B79FA41D-2147-3D88-5334-526C23994AC4}"/>
          </ac:spMkLst>
        </pc:spChg>
        <pc:spChg chg="mod">
          <ac:chgData name="Sudvarg, Marion" userId="2bb9b31b-5f3c-4f72-8e1f-41eb276ee9c6" providerId="ADAL" clId="{9DC5B4A8-6AA4-4A02-A74E-607B4A4D45B0}" dt="2022-08-11T11:38:35.620" v="8567" actId="26606"/>
          <ac:spMkLst>
            <pc:docMk/>
            <pc:sldMk cId="2097323039" sldId="288"/>
            <ac:spMk id="4" creationId="{940E583B-7E21-FF4D-AF51-7577138F4866}"/>
          </ac:spMkLst>
        </pc:spChg>
        <pc:spChg chg="mod">
          <ac:chgData name="Sudvarg, Marion" userId="2bb9b31b-5f3c-4f72-8e1f-41eb276ee9c6" providerId="ADAL" clId="{9DC5B4A8-6AA4-4A02-A74E-607B4A4D45B0}" dt="2022-08-11T11:38:35.620" v="8567" actId="26606"/>
          <ac:spMkLst>
            <pc:docMk/>
            <pc:sldMk cId="2097323039" sldId="288"/>
            <ac:spMk id="5" creationId="{24AC4E5A-E67D-441F-C0B2-810278A47BF5}"/>
          </ac:spMkLst>
        </pc:spChg>
        <pc:picChg chg="add mod ord">
          <ac:chgData name="Sudvarg, Marion" userId="2bb9b31b-5f3c-4f72-8e1f-41eb276ee9c6" providerId="ADAL" clId="{9DC5B4A8-6AA4-4A02-A74E-607B4A4D45B0}" dt="2022-08-11T11:41:55.504" v="8885" actId="1076"/>
          <ac:picMkLst>
            <pc:docMk/>
            <pc:sldMk cId="2097323039" sldId="288"/>
            <ac:picMk id="7" creationId="{2ED3C3A4-2419-F0BE-301E-0920D84C0AAF}"/>
          </ac:picMkLst>
        </pc:picChg>
      </pc:sldChg>
      <pc:sldChg chg="addSp delSp modSp new mod modTransition modNotesTx">
        <pc:chgData name="Sudvarg, Marion" userId="2bb9b31b-5f3c-4f72-8e1f-41eb276ee9c6" providerId="ADAL" clId="{9DC5B4A8-6AA4-4A02-A74E-607B4A4D45B0}" dt="2022-08-15T23:26:30.239" v="30913" actId="20577"/>
        <pc:sldMkLst>
          <pc:docMk/>
          <pc:sldMk cId="729611841" sldId="289"/>
        </pc:sldMkLst>
        <pc:spChg chg="add del mod">
          <ac:chgData name="Sudvarg, Marion" userId="2bb9b31b-5f3c-4f72-8e1f-41eb276ee9c6" providerId="ADAL" clId="{9DC5B4A8-6AA4-4A02-A74E-607B4A4D45B0}" dt="2022-08-11T11:51:59.377" v="9701" actId="1035"/>
          <ac:spMkLst>
            <pc:docMk/>
            <pc:sldMk cId="729611841" sldId="289"/>
            <ac:spMk id="2" creationId="{2D9E38F0-B6D0-EF5C-07E0-84E771F535A3}"/>
          </ac:spMkLst>
        </pc:spChg>
        <pc:spChg chg="mod">
          <ac:chgData name="Sudvarg, Marion" userId="2bb9b31b-5f3c-4f72-8e1f-41eb276ee9c6" providerId="ADAL" clId="{9DC5B4A8-6AA4-4A02-A74E-607B4A4D45B0}" dt="2022-08-15T23:25:08.299" v="30485" actId="6549"/>
          <ac:spMkLst>
            <pc:docMk/>
            <pc:sldMk cId="729611841" sldId="289"/>
            <ac:spMk id="3" creationId="{CC408C47-2449-3714-348E-A9347C716102}"/>
          </ac:spMkLst>
        </pc:spChg>
        <pc:spChg chg="add del mod">
          <ac:chgData name="Sudvarg, Marion" userId="2bb9b31b-5f3c-4f72-8e1f-41eb276ee9c6" providerId="ADAL" clId="{9DC5B4A8-6AA4-4A02-A74E-607B4A4D45B0}" dt="2022-08-11T11:51:57.866" v="9697" actId="478"/>
          <ac:spMkLst>
            <pc:docMk/>
            <pc:sldMk cId="729611841" sldId="289"/>
            <ac:spMk id="7" creationId="{62050550-95D9-1A66-14A4-8FE08AB15B4D}"/>
          </ac:spMkLst>
        </pc:spChg>
      </pc:sldChg>
      <pc:sldChg chg="del">
        <pc:chgData name="Sudvarg, Marion" userId="2bb9b31b-5f3c-4f72-8e1f-41eb276ee9c6" providerId="ADAL" clId="{9DC5B4A8-6AA4-4A02-A74E-607B4A4D45B0}" dt="2022-07-25T22:35:46.550" v="10" actId="47"/>
        <pc:sldMkLst>
          <pc:docMk/>
          <pc:sldMk cId="4209276646" sldId="289"/>
        </pc:sldMkLst>
      </pc:sldChg>
      <pc:sldChg chg="modSp new del mod">
        <pc:chgData name="Sudvarg, Marion" userId="2bb9b31b-5f3c-4f72-8e1f-41eb276ee9c6" providerId="ADAL" clId="{9DC5B4A8-6AA4-4A02-A74E-607B4A4D45B0}" dt="2022-08-11T12:33:09.312" v="10182" actId="47"/>
        <pc:sldMkLst>
          <pc:docMk/>
          <pc:sldMk cId="384075448" sldId="290"/>
        </pc:sldMkLst>
        <pc:spChg chg="mod">
          <ac:chgData name="Sudvarg, Marion" userId="2bb9b31b-5f3c-4f72-8e1f-41eb276ee9c6" providerId="ADAL" clId="{9DC5B4A8-6AA4-4A02-A74E-607B4A4D45B0}" dt="2022-08-11T12:28:18.405" v="10023" actId="20577"/>
          <ac:spMkLst>
            <pc:docMk/>
            <pc:sldMk cId="384075448" sldId="290"/>
            <ac:spMk id="3" creationId="{78CFF964-FCB6-8EA3-E6BF-F57168926072}"/>
          </ac:spMkLst>
        </pc:spChg>
        <pc:spChg chg="mod">
          <ac:chgData name="Sudvarg, Marion" userId="2bb9b31b-5f3c-4f72-8e1f-41eb276ee9c6" providerId="ADAL" clId="{9DC5B4A8-6AA4-4A02-A74E-607B4A4D45B0}" dt="2022-08-11T12:28:33.634" v="10050" actId="20577"/>
          <ac:spMkLst>
            <pc:docMk/>
            <pc:sldMk cId="384075448" sldId="290"/>
            <ac:spMk id="5" creationId="{8E95555D-C889-6ADA-C878-DE64B2CF7393}"/>
          </ac:spMkLst>
        </pc:spChg>
      </pc:sldChg>
      <pc:sldChg chg="addSp delSp modSp new del mod modAnim modNotesTx">
        <pc:chgData name="Sudvarg, Marion" userId="2bb9b31b-5f3c-4f72-8e1f-41eb276ee9c6" providerId="ADAL" clId="{9DC5B4A8-6AA4-4A02-A74E-607B4A4D45B0}" dt="2022-08-14T04:47:00.387" v="18185" actId="47"/>
        <pc:sldMkLst>
          <pc:docMk/>
          <pc:sldMk cId="2011529394" sldId="290"/>
        </pc:sldMkLst>
        <pc:spChg chg="mod">
          <ac:chgData name="Sudvarg, Marion" userId="2bb9b31b-5f3c-4f72-8e1f-41eb276ee9c6" providerId="ADAL" clId="{9DC5B4A8-6AA4-4A02-A74E-607B4A4D45B0}" dt="2022-08-11T12:42:37.943" v="10679" actId="1076"/>
          <ac:spMkLst>
            <pc:docMk/>
            <pc:sldMk cId="2011529394" sldId="290"/>
            <ac:spMk id="2" creationId="{B246CBC9-037D-455E-6826-BC5A5C097E26}"/>
          </ac:spMkLst>
        </pc:spChg>
        <pc:spChg chg="mod">
          <ac:chgData name="Sudvarg, Marion" userId="2bb9b31b-5f3c-4f72-8e1f-41eb276ee9c6" providerId="ADAL" clId="{9DC5B4A8-6AA4-4A02-A74E-607B4A4D45B0}" dt="2022-08-14T04:12:29.606" v="17726" actId="1076"/>
          <ac:spMkLst>
            <pc:docMk/>
            <pc:sldMk cId="2011529394" sldId="290"/>
            <ac:spMk id="3" creationId="{172E5EBA-2800-E3BC-7705-96B39E0DA3C0}"/>
          </ac:spMkLst>
        </pc:spChg>
        <pc:spChg chg="add del mod">
          <ac:chgData name="Sudvarg, Marion" userId="2bb9b31b-5f3c-4f72-8e1f-41eb276ee9c6" providerId="ADAL" clId="{9DC5B4A8-6AA4-4A02-A74E-607B4A4D45B0}" dt="2022-08-14T04:11:24.621" v="17690" actId="767"/>
          <ac:spMkLst>
            <pc:docMk/>
            <pc:sldMk cId="2011529394" sldId="290"/>
            <ac:spMk id="6" creationId="{E6FDF0DA-997D-E338-AC67-51773107BBB1}"/>
          </ac:spMkLst>
        </pc:spChg>
        <pc:spChg chg="add del mod">
          <ac:chgData name="Sudvarg, Marion" userId="2bb9b31b-5f3c-4f72-8e1f-41eb276ee9c6" providerId="ADAL" clId="{9DC5B4A8-6AA4-4A02-A74E-607B4A4D45B0}" dt="2022-08-11T12:43:04.257" v="10692" actId="478"/>
          <ac:spMkLst>
            <pc:docMk/>
            <pc:sldMk cId="2011529394" sldId="290"/>
            <ac:spMk id="8" creationId="{CC7D5ADD-8366-9E18-58F0-C1326CE3D0BF}"/>
          </ac:spMkLst>
        </pc:spChg>
        <pc:spChg chg="add mod">
          <ac:chgData name="Sudvarg, Marion" userId="2bb9b31b-5f3c-4f72-8e1f-41eb276ee9c6" providerId="ADAL" clId="{9DC5B4A8-6AA4-4A02-A74E-607B4A4D45B0}" dt="2022-08-11T12:45:23.009" v="10915" actId="164"/>
          <ac:spMkLst>
            <pc:docMk/>
            <pc:sldMk cId="2011529394" sldId="290"/>
            <ac:spMk id="9" creationId="{D9110252-EE87-C80E-ADC0-44475400CAD5}"/>
          </ac:spMkLst>
        </pc:spChg>
        <pc:spChg chg="add del mod">
          <ac:chgData name="Sudvarg, Marion" userId="2bb9b31b-5f3c-4f72-8e1f-41eb276ee9c6" providerId="ADAL" clId="{9DC5B4A8-6AA4-4A02-A74E-607B4A4D45B0}" dt="2022-08-14T04:11:36.336" v="17703" actId="22"/>
          <ac:spMkLst>
            <pc:docMk/>
            <pc:sldMk cId="2011529394" sldId="290"/>
            <ac:spMk id="10" creationId="{5B36CBA7-23A7-7AC0-D502-138E3E1F4068}"/>
          </ac:spMkLst>
        </pc:spChg>
        <pc:spChg chg="add mod">
          <ac:chgData name="Sudvarg, Marion" userId="2bb9b31b-5f3c-4f72-8e1f-41eb276ee9c6" providerId="ADAL" clId="{9DC5B4A8-6AA4-4A02-A74E-607B4A4D45B0}" dt="2022-08-14T04:13:07.394" v="17729" actId="1076"/>
          <ac:spMkLst>
            <pc:docMk/>
            <pc:sldMk cId="2011529394" sldId="290"/>
            <ac:spMk id="12" creationId="{8F854AEF-68E0-5EED-9554-8FE3257C245D}"/>
          </ac:spMkLst>
        </pc:spChg>
        <pc:spChg chg="add mod">
          <ac:chgData name="Sudvarg, Marion" userId="2bb9b31b-5f3c-4f72-8e1f-41eb276ee9c6" providerId="ADAL" clId="{9DC5B4A8-6AA4-4A02-A74E-607B4A4D45B0}" dt="2022-08-14T04:12:23.285" v="17724" actId="5793"/>
          <ac:spMkLst>
            <pc:docMk/>
            <pc:sldMk cId="2011529394" sldId="290"/>
            <ac:spMk id="14" creationId="{791AABC0-5202-8395-0DFB-03B7D12D4982}"/>
          </ac:spMkLst>
        </pc:spChg>
        <pc:grpChg chg="add mod">
          <ac:chgData name="Sudvarg, Marion" userId="2bb9b31b-5f3c-4f72-8e1f-41eb276ee9c6" providerId="ADAL" clId="{9DC5B4A8-6AA4-4A02-A74E-607B4A4D45B0}" dt="2022-08-11T12:45:23.009" v="10915" actId="164"/>
          <ac:grpSpMkLst>
            <pc:docMk/>
            <pc:sldMk cId="2011529394" sldId="290"/>
            <ac:grpSpMk id="13" creationId="{BC42E6AE-949B-9F2B-5219-6E3A45F68307}"/>
          </ac:grpSpMkLst>
        </pc:grpChg>
        <pc:picChg chg="add mod ord">
          <ac:chgData name="Sudvarg, Marion" userId="2bb9b31b-5f3c-4f72-8e1f-41eb276ee9c6" providerId="ADAL" clId="{9DC5B4A8-6AA4-4A02-A74E-607B4A4D45B0}" dt="2022-08-14T04:16:22.184" v="17730" actId="1076"/>
          <ac:picMkLst>
            <pc:docMk/>
            <pc:sldMk cId="2011529394" sldId="290"/>
            <ac:picMk id="7" creationId="{FD1A68A6-613D-EEB4-7099-4BF93E089C48}"/>
          </ac:picMkLst>
        </pc:picChg>
        <pc:cxnChg chg="add mod">
          <ac:chgData name="Sudvarg, Marion" userId="2bb9b31b-5f3c-4f72-8e1f-41eb276ee9c6" providerId="ADAL" clId="{9DC5B4A8-6AA4-4A02-A74E-607B4A4D45B0}" dt="2022-08-11T12:45:23.009" v="10915" actId="164"/>
          <ac:cxnSpMkLst>
            <pc:docMk/>
            <pc:sldMk cId="2011529394" sldId="290"/>
            <ac:cxnSpMk id="11" creationId="{F32E3BA3-2C20-2C5B-5A3D-C913512FC9DA}"/>
          </ac:cxnSpMkLst>
        </pc:cxnChg>
      </pc:sldChg>
      <pc:sldChg chg="addSp delSp modSp new mod modTransition modShow">
        <pc:chgData name="Sudvarg, Marion" userId="2bb9b31b-5f3c-4f72-8e1f-41eb276ee9c6" providerId="ADAL" clId="{9DC5B4A8-6AA4-4A02-A74E-607B4A4D45B0}" dt="2022-08-15T22:19:13.379" v="18946"/>
        <pc:sldMkLst>
          <pc:docMk/>
          <pc:sldMk cId="573985438" sldId="291"/>
        </pc:sldMkLst>
        <pc:spChg chg="mod">
          <ac:chgData name="Sudvarg, Marion" userId="2bb9b31b-5f3c-4f72-8e1f-41eb276ee9c6" providerId="ADAL" clId="{9DC5B4A8-6AA4-4A02-A74E-607B4A4D45B0}" dt="2022-08-12T03:18:27.570" v="13429" actId="1036"/>
          <ac:spMkLst>
            <pc:docMk/>
            <pc:sldMk cId="573985438" sldId="291"/>
            <ac:spMk id="2" creationId="{F846DC31-8F73-0D15-17FD-E170E501625D}"/>
          </ac:spMkLst>
        </pc:spChg>
        <pc:spChg chg="mod">
          <ac:chgData name="Sudvarg, Marion" userId="2bb9b31b-5f3c-4f72-8e1f-41eb276ee9c6" providerId="ADAL" clId="{9DC5B4A8-6AA4-4A02-A74E-607B4A4D45B0}" dt="2022-08-12T03:18:45.941" v="13439" actId="1035"/>
          <ac:spMkLst>
            <pc:docMk/>
            <pc:sldMk cId="573985438" sldId="291"/>
            <ac:spMk id="3" creationId="{76230486-B6BC-32ED-B2AA-25468849BA71}"/>
          </ac:spMkLst>
        </pc:spChg>
        <pc:spChg chg="add mod">
          <ac:chgData name="Sudvarg, Marion" userId="2bb9b31b-5f3c-4f72-8e1f-41eb276ee9c6" providerId="ADAL" clId="{9DC5B4A8-6AA4-4A02-A74E-607B4A4D45B0}" dt="2022-08-12T03:17:53.114" v="13417" actId="1076"/>
          <ac:spMkLst>
            <pc:docMk/>
            <pc:sldMk cId="573985438" sldId="291"/>
            <ac:spMk id="16" creationId="{D06BC99D-1DEE-165B-0C6C-271CA7176D36}"/>
          </ac:spMkLst>
        </pc:spChg>
        <pc:spChg chg="add mod">
          <ac:chgData name="Sudvarg, Marion" userId="2bb9b31b-5f3c-4f72-8e1f-41eb276ee9c6" providerId="ADAL" clId="{9DC5B4A8-6AA4-4A02-A74E-607B4A4D45B0}" dt="2022-08-12T03:16:33.960" v="13404" actId="164"/>
          <ac:spMkLst>
            <pc:docMk/>
            <pc:sldMk cId="573985438" sldId="291"/>
            <ac:spMk id="17" creationId="{38471357-AF3C-9467-561D-9D0172E4B759}"/>
          </ac:spMkLst>
        </pc:spChg>
        <pc:spChg chg="add mod">
          <ac:chgData name="Sudvarg, Marion" userId="2bb9b31b-5f3c-4f72-8e1f-41eb276ee9c6" providerId="ADAL" clId="{9DC5B4A8-6AA4-4A02-A74E-607B4A4D45B0}" dt="2022-08-12T03:17:38.449" v="13413" actId="164"/>
          <ac:spMkLst>
            <pc:docMk/>
            <pc:sldMk cId="573985438" sldId="291"/>
            <ac:spMk id="18" creationId="{D41D966F-5875-DDC6-C0BC-AC4BD99CE92B}"/>
          </ac:spMkLst>
        </pc:spChg>
        <pc:spChg chg="add mod">
          <ac:chgData name="Sudvarg, Marion" userId="2bb9b31b-5f3c-4f72-8e1f-41eb276ee9c6" providerId="ADAL" clId="{9DC5B4A8-6AA4-4A02-A74E-607B4A4D45B0}" dt="2022-08-12T03:17:00.493" v="13409" actId="164"/>
          <ac:spMkLst>
            <pc:docMk/>
            <pc:sldMk cId="573985438" sldId="291"/>
            <ac:spMk id="19" creationId="{14239539-3E25-A64C-C000-1AED9E241ED0}"/>
          </ac:spMkLst>
        </pc:spChg>
        <pc:grpChg chg="add mod">
          <ac:chgData name="Sudvarg, Marion" userId="2bb9b31b-5f3c-4f72-8e1f-41eb276ee9c6" providerId="ADAL" clId="{9DC5B4A8-6AA4-4A02-A74E-607B4A4D45B0}" dt="2022-08-12T03:18:24.672" v="13427" actId="1036"/>
          <ac:grpSpMkLst>
            <pc:docMk/>
            <pc:sldMk cId="573985438" sldId="291"/>
            <ac:grpSpMk id="20" creationId="{DF2B0001-AD47-F1CC-ACC8-52B6DBC42A3A}"/>
          </ac:grpSpMkLst>
        </pc:grpChg>
        <pc:grpChg chg="add mod">
          <ac:chgData name="Sudvarg, Marion" userId="2bb9b31b-5f3c-4f72-8e1f-41eb276ee9c6" providerId="ADAL" clId="{9DC5B4A8-6AA4-4A02-A74E-607B4A4D45B0}" dt="2022-08-12T03:18:24.672" v="13427" actId="1036"/>
          <ac:grpSpMkLst>
            <pc:docMk/>
            <pc:sldMk cId="573985438" sldId="291"/>
            <ac:grpSpMk id="21" creationId="{A130A203-2E17-4AEA-3699-20EE560158F0}"/>
          </ac:grpSpMkLst>
        </pc:grpChg>
        <pc:grpChg chg="add mod">
          <ac:chgData name="Sudvarg, Marion" userId="2bb9b31b-5f3c-4f72-8e1f-41eb276ee9c6" providerId="ADAL" clId="{9DC5B4A8-6AA4-4A02-A74E-607B4A4D45B0}" dt="2022-08-12T03:18:24.672" v="13427" actId="1036"/>
          <ac:grpSpMkLst>
            <pc:docMk/>
            <pc:sldMk cId="573985438" sldId="291"/>
            <ac:grpSpMk id="22" creationId="{8B62CDE8-6295-BA9D-F6ED-856CE7002EE4}"/>
          </ac:grpSpMkLst>
        </pc:grpChg>
        <pc:grpChg chg="add mod">
          <ac:chgData name="Sudvarg, Marion" userId="2bb9b31b-5f3c-4f72-8e1f-41eb276ee9c6" providerId="ADAL" clId="{9DC5B4A8-6AA4-4A02-A74E-607B4A4D45B0}" dt="2022-08-12T03:18:24.672" v="13427" actId="1036"/>
          <ac:grpSpMkLst>
            <pc:docMk/>
            <pc:sldMk cId="573985438" sldId="291"/>
            <ac:grpSpMk id="23" creationId="{29547EBC-8D3C-882C-92FB-74BC4EDBDC49}"/>
          </ac:grpSpMkLst>
        </pc:grpChg>
        <pc:picChg chg="add mod">
          <ac:chgData name="Sudvarg, Marion" userId="2bb9b31b-5f3c-4f72-8e1f-41eb276ee9c6" providerId="ADAL" clId="{9DC5B4A8-6AA4-4A02-A74E-607B4A4D45B0}" dt="2022-08-12T03:16:48.350" v="13407" actId="164"/>
          <ac:picMkLst>
            <pc:docMk/>
            <pc:sldMk cId="573985438" sldId="291"/>
            <ac:picMk id="7" creationId="{FD342C0E-EA56-3273-CD81-8EC5A346E7D2}"/>
          </ac:picMkLst>
        </pc:picChg>
        <pc:picChg chg="add mod">
          <ac:chgData name="Sudvarg, Marion" userId="2bb9b31b-5f3c-4f72-8e1f-41eb276ee9c6" providerId="ADAL" clId="{9DC5B4A8-6AA4-4A02-A74E-607B4A4D45B0}" dt="2022-08-12T03:16:33.960" v="13404" actId="164"/>
          <ac:picMkLst>
            <pc:docMk/>
            <pc:sldMk cId="573985438" sldId="291"/>
            <ac:picMk id="9" creationId="{25E30297-992F-A3C7-3688-18160E3CA6BC}"/>
          </ac:picMkLst>
        </pc:picChg>
        <pc:picChg chg="add mod">
          <ac:chgData name="Sudvarg, Marion" userId="2bb9b31b-5f3c-4f72-8e1f-41eb276ee9c6" providerId="ADAL" clId="{9DC5B4A8-6AA4-4A02-A74E-607B4A4D45B0}" dt="2022-08-12T03:17:38.449" v="13413" actId="164"/>
          <ac:picMkLst>
            <pc:docMk/>
            <pc:sldMk cId="573985438" sldId="291"/>
            <ac:picMk id="11" creationId="{616F3306-B8B0-42E1-712A-E4F9E7206B79}"/>
          </ac:picMkLst>
        </pc:picChg>
        <pc:picChg chg="add del mod">
          <ac:chgData name="Sudvarg, Marion" userId="2bb9b31b-5f3c-4f72-8e1f-41eb276ee9c6" providerId="ADAL" clId="{9DC5B4A8-6AA4-4A02-A74E-607B4A4D45B0}" dt="2022-08-12T03:14:57.991" v="13358"/>
          <ac:picMkLst>
            <pc:docMk/>
            <pc:sldMk cId="573985438" sldId="291"/>
            <ac:picMk id="13" creationId="{09A25B74-760E-5DFE-3A41-AA2A2031658E}"/>
          </ac:picMkLst>
        </pc:picChg>
        <pc:picChg chg="add mod">
          <ac:chgData name="Sudvarg, Marion" userId="2bb9b31b-5f3c-4f72-8e1f-41eb276ee9c6" providerId="ADAL" clId="{9DC5B4A8-6AA4-4A02-A74E-607B4A4D45B0}" dt="2022-08-12T03:17:00.493" v="13409" actId="164"/>
          <ac:picMkLst>
            <pc:docMk/>
            <pc:sldMk cId="573985438" sldId="291"/>
            <ac:picMk id="15" creationId="{BF5FA5A5-B749-6EB7-44B2-9F495C98EDA0}"/>
          </ac:picMkLst>
        </pc:picChg>
      </pc:sldChg>
      <pc:sldChg chg="new del">
        <pc:chgData name="Sudvarg, Marion" userId="2bb9b31b-5f3c-4f72-8e1f-41eb276ee9c6" providerId="ADAL" clId="{9DC5B4A8-6AA4-4A02-A74E-607B4A4D45B0}" dt="2022-08-12T03:07:28.689" v="13119" actId="47"/>
        <pc:sldMkLst>
          <pc:docMk/>
          <pc:sldMk cId="3251878705" sldId="291"/>
        </pc:sldMkLst>
      </pc:sldChg>
      <pc:sldChg chg="modSp add mod modTransition modShow">
        <pc:chgData name="Sudvarg, Marion" userId="2bb9b31b-5f3c-4f72-8e1f-41eb276ee9c6" providerId="ADAL" clId="{9DC5B4A8-6AA4-4A02-A74E-607B4A4D45B0}" dt="2022-08-15T22:19:13.379" v="18946"/>
        <pc:sldMkLst>
          <pc:docMk/>
          <pc:sldMk cId="3842904318" sldId="292"/>
        </pc:sldMkLst>
        <pc:spChg chg="mod">
          <ac:chgData name="Sudvarg, Marion" userId="2bb9b31b-5f3c-4f72-8e1f-41eb276ee9c6" providerId="ADAL" clId="{9DC5B4A8-6AA4-4A02-A74E-607B4A4D45B0}" dt="2022-08-12T03:18:53.589" v="13444" actId="20577"/>
          <ac:spMkLst>
            <pc:docMk/>
            <pc:sldMk cId="3842904318" sldId="292"/>
            <ac:spMk id="2" creationId="{F846DC31-8F73-0D15-17FD-E170E501625D}"/>
          </ac:spMkLst>
        </pc:spChg>
        <pc:spChg chg="mod">
          <ac:chgData name="Sudvarg, Marion" userId="2bb9b31b-5f3c-4f72-8e1f-41eb276ee9c6" providerId="ADAL" clId="{9DC5B4A8-6AA4-4A02-A74E-607B4A4D45B0}" dt="2022-08-12T03:19:14.498" v="13445" actId="14826"/>
          <ac:spMkLst>
            <pc:docMk/>
            <pc:sldMk cId="3842904318" sldId="292"/>
            <ac:spMk id="16" creationId="{D06BC99D-1DEE-165B-0C6C-271CA7176D36}"/>
          </ac:spMkLst>
        </pc:spChg>
        <pc:spChg chg="mod">
          <ac:chgData name="Sudvarg, Marion" userId="2bb9b31b-5f3c-4f72-8e1f-41eb276ee9c6" providerId="ADAL" clId="{9DC5B4A8-6AA4-4A02-A74E-607B4A4D45B0}" dt="2022-08-12T03:19:21.890" v="13446" actId="14826"/>
          <ac:spMkLst>
            <pc:docMk/>
            <pc:sldMk cId="3842904318" sldId="292"/>
            <ac:spMk id="17" creationId="{38471357-AF3C-9467-561D-9D0172E4B759}"/>
          </ac:spMkLst>
        </pc:spChg>
        <pc:spChg chg="mod">
          <ac:chgData name="Sudvarg, Marion" userId="2bb9b31b-5f3c-4f72-8e1f-41eb276ee9c6" providerId="ADAL" clId="{9DC5B4A8-6AA4-4A02-A74E-607B4A4D45B0}" dt="2022-08-12T03:19:36.185" v="13447" actId="14826"/>
          <ac:spMkLst>
            <pc:docMk/>
            <pc:sldMk cId="3842904318" sldId="292"/>
            <ac:spMk id="18" creationId="{D41D966F-5875-DDC6-C0BC-AC4BD99CE92B}"/>
          </ac:spMkLst>
        </pc:spChg>
        <pc:spChg chg="mod">
          <ac:chgData name="Sudvarg, Marion" userId="2bb9b31b-5f3c-4f72-8e1f-41eb276ee9c6" providerId="ADAL" clId="{9DC5B4A8-6AA4-4A02-A74E-607B4A4D45B0}" dt="2022-08-12T03:19:45.438" v="13448" actId="14826"/>
          <ac:spMkLst>
            <pc:docMk/>
            <pc:sldMk cId="3842904318" sldId="292"/>
            <ac:spMk id="19" creationId="{14239539-3E25-A64C-C000-1AED9E241ED0}"/>
          </ac:spMkLst>
        </pc:spChg>
        <pc:grpChg chg="mod">
          <ac:chgData name="Sudvarg, Marion" userId="2bb9b31b-5f3c-4f72-8e1f-41eb276ee9c6" providerId="ADAL" clId="{9DC5B4A8-6AA4-4A02-A74E-607B4A4D45B0}" dt="2022-08-12T03:19:21.890" v="13446" actId="14826"/>
          <ac:grpSpMkLst>
            <pc:docMk/>
            <pc:sldMk cId="3842904318" sldId="292"/>
            <ac:grpSpMk id="20" creationId="{DF2B0001-AD47-F1CC-ACC8-52B6DBC42A3A}"/>
          </ac:grpSpMkLst>
        </pc:grpChg>
        <pc:grpChg chg="mod">
          <ac:chgData name="Sudvarg, Marion" userId="2bb9b31b-5f3c-4f72-8e1f-41eb276ee9c6" providerId="ADAL" clId="{9DC5B4A8-6AA4-4A02-A74E-607B4A4D45B0}" dt="2022-08-12T03:19:14.498" v="13445" actId="14826"/>
          <ac:grpSpMkLst>
            <pc:docMk/>
            <pc:sldMk cId="3842904318" sldId="292"/>
            <ac:grpSpMk id="21" creationId="{A130A203-2E17-4AEA-3699-20EE560158F0}"/>
          </ac:grpSpMkLst>
        </pc:grpChg>
        <pc:grpChg chg="mod">
          <ac:chgData name="Sudvarg, Marion" userId="2bb9b31b-5f3c-4f72-8e1f-41eb276ee9c6" providerId="ADAL" clId="{9DC5B4A8-6AA4-4A02-A74E-607B4A4D45B0}" dt="2022-08-12T03:19:45.438" v="13448" actId="14826"/>
          <ac:grpSpMkLst>
            <pc:docMk/>
            <pc:sldMk cId="3842904318" sldId="292"/>
            <ac:grpSpMk id="22" creationId="{8B62CDE8-6295-BA9D-F6ED-856CE7002EE4}"/>
          </ac:grpSpMkLst>
        </pc:grpChg>
        <pc:grpChg chg="mod">
          <ac:chgData name="Sudvarg, Marion" userId="2bb9b31b-5f3c-4f72-8e1f-41eb276ee9c6" providerId="ADAL" clId="{9DC5B4A8-6AA4-4A02-A74E-607B4A4D45B0}" dt="2022-08-12T03:19:36.185" v="13447" actId="14826"/>
          <ac:grpSpMkLst>
            <pc:docMk/>
            <pc:sldMk cId="3842904318" sldId="292"/>
            <ac:grpSpMk id="23" creationId="{29547EBC-8D3C-882C-92FB-74BC4EDBDC49}"/>
          </ac:grpSpMkLst>
        </pc:grpChg>
        <pc:picChg chg="mod">
          <ac:chgData name="Sudvarg, Marion" userId="2bb9b31b-5f3c-4f72-8e1f-41eb276ee9c6" providerId="ADAL" clId="{9DC5B4A8-6AA4-4A02-A74E-607B4A4D45B0}" dt="2022-08-12T03:19:14.498" v="13445" actId="14826"/>
          <ac:picMkLst>
            <pc:docMk/>
            <pc:sldMk cId="3842904318" sldId="292"/>
            <ac:picMk id="7" creationId="{FD342C0E-EA56-3273-CD81-8EC5A346E7D2}"/>
          </ac:picMkLst>
        </pc:picChg>
        <pc:picChg chg="mod">
          <ac:chgData name="Sudvarg, Marion" userId="2bb9b31b-5f3c-4f72-8e1f-41eb276ee9c6" providerId="ADAL" clId="{9DC5B4A8-6AA4-4A02-A74E-607B4A4D45B0}" dt="2022-08-12T03:19:21.890" v="13446" actId="14826"/>
          <ac:picMkLst>
            <pc:docMk/>
            <pc:sldMk cId="3842904318" sldId="292"/>
            <ac:picMk id="9" creationId="{25E30297-992F-A3C7-3688-18160E3CA6BC}"/>
          </ac:picMkLst>
        </pc:picChg>
        <pc:picChg chg="mod">
          <ac:chgData name="Sudvarg, Marion" userId="2bb9b31b-5f3c-4f72-8e1f-41eb276ee9c6" providerId="ADAL" clId="{9DC5B4A8-6AA4-4A02-A74E-607B4A4D45B0}" dt="2022-08-12T03:19:36.185" v="13447" actId="14826"/>
          <ac:picMkLst>
            <pc:docMk/>
            <pc:sldMk cId="3842904318" sldId="292"/>
            <ac:picMk id="11" creationId="{616F3306-B8B0-42E1-712A-E4F9E7206B79}"/>
          </ac:picMkLst>
        </pc:picChg>
        <pc:picChg chg="mod">
          <ac:chgData name="Sudvarg, Marion" userId="2bb9b31b-5f3c-4f72-8e1f-41eb276ee9c6" providerId="ADAL" clId="{9DC5B4A8-6AA4-4A02-A74E-607B4A4D45B0}" dt="2022-08-12T03:19:45.438" v="13448" actId="14826"/>
          <ac:picMkLst>
            <pc:docMk/>
            <pc:sldMk cId="3842904318" sldId="292"/>
            <ac:picMk id="15" creationId="{BF5FA5A5-B749-6EB7-44B2-9F495C98EDA0}"/>
          </ac:picMkLst>
        </pc:picChg>
      </pc:sldChg>
      <pc:sldChg chg="del">
        <pc:chgData name="Sudvarg, Marion" userId="2bb9b31b-5f3c-4f72-8e1f-41eb276ee9c6" providerId="ADAL" clId="{9DC5B4A8-6AA4-4A02-A74E-607B4A4D45B0}" dt="2022-07-25T22:35:46.550" v="10" actId="47"/>
        <pc:sldMkLst>
          <pc:docMk/>
          <pc:sldMk cId="777324717" sldId="293"/>
        </pc:sldMkLst>
      </pc:sldChg>
      <pc:sldChg chg="add mod ord modTransition modShow">
        <pc:chgData name="Sudvarg, Marion" userId="2bb9b31b-5f3c-4f72-8e1f-41eb276ee9c6" providerId="ADAL" clId="{9DC5B4A8-6AA4-4A02-A74E-607B4A4D45B0}" dt="2022-08-15T22:19:13.379" v="18946"/>
        <pc:sldMkLst>
          <pc:docMk/>
          <pc:sldMk cId="919025315" sldId="293"/>
        </pc:sldMkLst>
      </pc:sldChg>
      <pc:sldChg chg="del">
        <pc:chgData name="Sudvarg, Marion" userId="2bb9b31b-5f3c-4f72-8e1f-41eb276ee9c6" providerId="ADAL" clId="{9DC5B4A8-6AA4-4A02-A74E-607B4A4D45B0}" dt="2022-07-25T22:35:46.550" v="10" actId="47"/>
        <pc:sldMkLst>
          <pc:docMk/>
          <pc:sldMk cId="96773493" sldId="294"/>
        </pc:sldMkLst>
      </pc:sldChg>
      <pc:sldChg chg="modSp add mod ord modTransition modShow modNotesTx">
        <pc:chgData name="Sudvarg, Marion" userId="2bb9b31b-5f3c-4f72-8e1f-41eb276ee9c6" providerId="ADAL" clId="{9DC5B4A8-6AA4-4A02-A74E-607B4A4D45B0}" dt="2022-08-15T22:19:13.379" v="18946"/>
        <pc:sldMkLst>
          <pc:docMk/>
          <pc:sldMk cId="468025729" sldId="294"/>
        </pc:sldMkLst>
        <pc:spChg chg="mod">
          <ac:chgData name="Sudvarg, Marion" userId="2bb9b31b-5f3c-4f72-8e1f-41eb276ee9c6" providerId="ADAL" clId="{9DC5B4A8-6AA4-4A02-A74E-607B4A4D45B0}" dt="2022-08-12T16:15:01.238" v="15227" actId="20577"/>
          <ac:spMkLst>
            <pc:docMk/>
            <pc:sldMk cId="468025729" sldId="294"/>
            <ac:spMk id="2" creationId="{54A60D67-5840-C351-C1DA-13D41922453E}"/>
          </ac:spMkLst>
        </pc:spChg>
        <pc:spChg chg="mod">
          <ac:chgData name="Sudvarg, Marion" userId="2bb9b31b-5f3c-4f72-8e1f-41eb276ee9c6" providerId="ADAL" clId="{9DC5B4A8-6AA4-4A02-A74E-607B4A4D45B0}" dt="2022-08-12T16:37:15.032" v="15337" actId="20577"/>
          <ac:spMkLst>
            <pc:docMk/>
            <pc:sldMk cId="468025729" sldId="294"/>
            <ac:spMk id="3" creationId="{0554BB23-E1E6-8D0C-DA76-02A597B3F955}"/>
          </ac:spMkLst>
        </pc:spChg>
        <pc:spChg chg="mod">
          <ac:chgData name="Sudvarg, Marion" userId="2bb9b31b-5f3c-4f72-8e1f-41eb276ee9c6" providerId="ADAL" clId="{9DC5B4A8-6AA4-4A02-A74E-607B4A4D45B0}" dt="2022-08-12T16:15:29.699" v="15241" actId="1036"/>
          <ac:spMkLst>
            <pc:docMk/>
            <pc:sldMk cId="468025729" sldId="294"/>
            <ac:spMk id="14" creationId="{6F30D602-17B2-FF46-7872-75286E38CD1D}"/>
          </ac:spMkLst>
        </pc:spChg>
        <pc:spChg chg="mod">
          <ac:chgData name="Sudvarg, Marion" userId="2bb9b31b-5f3c-4f72-8e1f-41eb276ee9c6" providerId="ADAL" clId="{9DC5B4A8-6AA4-4A02-A74E-607B4A4D45B0}" dt="2022-08-12T16:33:54.065" v="15271" actId="20577"/>
          <ac:spMkLst>
            <pc:docMk/>
            <pc:sldMk cId="468025729" sldId="294"/>
            <ac:spMk id="16" creationId="{66EF2F9A-16DF-1510-4E44-7779C432F2C7}"/>
          </ac:spMkLst>
        </pc:spChg>
        <pc:spChg chg="mod">
          <ac:chgData name="Sudvarg, Marion" userId="2bb9b31b-5f3c-4f72-8e1f-41eb276ee9c6" providerId="ADAL" clId="{9DC5B4A8-6AA4-4A02-A74E-607B4A4D45B0}" dt="2022-08-12T16:33:57.059" v="15275" actId="20577"/>
          <ac:spMkLst>
            <pc:docMk/>
            <pc:sldMk cId="468025729" sldId="294"/>
            <ac:spMk id="17" creationId="{8758B628-52DD-BF97-3B2F-00EE4FE8A69E}"/>
          </ac:spMkLst>
        </pc:spChg>
        <pc:picChg chg="mod">
          <ac:chgData name="Sudvarg, Marion" userId="2bb9b31b-5f3c-4f72-8e1f-41eb276ee9c6" providerId="ADAL" clId="{9DC5B4A8-6AA4-4A02-A74E-607B4A4D45B0}" dt="2022-08-12T16:15:19.187" v="15237" actId="1035"/>
          <ac:picMkLst>
            <pc:docMk/>
            <pc:sldMk cId="468025729" sldId="294"/>
            <ac:picMk id="9" creationId="{0D56DBF0-862C-4851-C34B-AB6ACDD2B2E2}"/>
          </ac:picMkLst>
        </pc:picChg>
        <pc:picChg chg="mod">
          <ac:chgData name="Sudvarg, Marion" userId="2bb9b31b-5f3c-4f72-8e1f-41eb276ee9c6" providerId="ADAL" clId="{9DC5B4A8-6AA4-4A02-A74E-607B4A4D45B0}" dt="2022-08-12T16:15:19.187" v="15237" actId="1035"/>
          <ac:picMkLst>
            <pc:docMk/>
            <pc:sldMk cId="468025729" sldId="294"/>
            <ac:picMk id="11" creationId="{196CB4D1-C80D-2839-69C1-CF3125E8C147}"/>
          </ac:picMkLst>
        </pc:picChg>
      </pc:sldChg>
      <pc:sldChg chg="del">
        <pc:chgData name="Sudvarg, Marion" userId="2bb9b31b-5f3c-4f72-8e1f-41eb276ee9c6" providerId="ADAL" clId="{9DC5B4A8-6AA4-4A02-A74E-607B4A4D45B0}" dt="2022-07-25T22:35:46.550" v="10" actId="47"/>
        <pc:sldMkLst>
          <pc:docMk/>
          <pc:sldMk cId="83475075" sldId="295"/>
        </pc:sldMkLst>
      </pc:sldChg>
      <pc:sldChg chg="add mod ord modTransition modShow">
        <pc:chgData name="Sudvarg, Marion" userId="2bb9b31b-5f3c-4f72-8e1f-41eb276ee9c6" providerId="ADAL" clId="{9DC5B4A8-6AA4-4A02-A74E-607B4A4D45B0}" dt="2022-08-15T22:19:13.379" v="18946"/>
        <pc:sldMkLst>
          <pc:docMk/>
          <pc:sldMk cId="2979815230" sldId="295"/>
        </pc:sldMkLst>
      </pc:sldChg>
      <pc:sldChg chg="addSp delSp modSp add mod modTransition modAnim modNotesTx">
        <pc:chgData name="Sudvarg, Marion" userId="2bb9b31b-5f3c-4f72-8e1f-41eb276ee9c6" providerId="ADAL" clId="{9DC5B4A8-6AA4-4A02-A74E-607B4A4D45B0}" dt="2022-08-15T23:16:37.157" v="29190" actId="20577"/>
        <pc:sldMkLst>
          <pc:docMk/>
          <pc:sldMk cId="34334931" sldId="296"/>
        </pc:sldMkLst>
        <pc:spChg chg="mod">
          <ac:chgData name="Sudvarg, Marion" userId="2bb9b31b-5f3c-4f72-8e1f-41eb276ee9c6" providerId="ADAL" clId="{9DC5B4A8-6AA4-4A02-A74E-607B4A4D45B0}" dt="2022-08-12T03:51:15.845" v="14444" actId="20577"/>
          <ac:spMkLst>
            <pc:docMk/>
            <pc:sldMk cId="34334931" sldId="296"/>
            <ac:spMk id="2" creationId="{91632A20-AD19-185A-CE65-23F9BD2C8B99}"/>
          </ac:spMkLst>
        </pc:spChg>
        <pc:spChg chg="mod">
          <ac:chgData name="Sudvarg, Marion" userId="2bb9b31b-5f3c-4f72-8e1f-41eb276ee9c6" providerId="ADAL" clId="{9DC5B4A8-6AA4-4A02-A74E-607B4A4D45B0}" dt="2022-08-12T16:41:23.724" v="15410" actId="14100"/>
          <ac:spMkLst>
            <pc:docMk/>
            <pc:sldMk cId="34334931" sldId="296"/>
            <ac:spMk id="3" creationId="{7F227EC6-FF5A-02BA-222D-8229FEBF4467}"/>
          </ac:spMkLst>
        </pc:spChg>
        <pc:spChg chg="add mod ord topLvl">
          <ac:chgData name="Sudvarg, Marion" userId="2bb9b31b-5f3c-4f72-8e1f-41eb276ee9c6" providerId="ADAL" clId="{9DC5B4A8-6AA4-4A02-A74E-607B4A4D45B0}" dt="2022-08-12T16:42:23.186" v="15423" actId="164"/>
          <ac:spMkLst>
            <pc:docMk/>
            <pc:sldMk cId="34334931" sldId="296"/>
            <ac:spMk id="6" creationId="{2CD6FFA0-7F23-6936-A041-546CDC6D8BAF}"/>
          </ac:spMkLst>
        </pc:spChg>
        <pc:spChg chg="add mod topLvl">
          <ac:chgData name="Sudvarg, Marion" userId="2bb9b31b-5f3c-4f72-8e1f-41eb276ee9c6" providerId="ADAL" clId="{9DC5B4A8-6AA4-4A02-A74E-607B4A4D45B0}" dt="2022-08-12T16:42:23.186" v="15423" actId="164"/>
          <ac:spMkLst>
            <pc:docMk/>
            <pc:sldMk cId="34334931" sldId="296"/>
            <ac:spMk id="8" creationId="{BB60AEF8-969F-608F-DAF1-1E57DF8075A0}"/>
          </ac:spMkLst>
        </pc:spChg>
        <pc:spChg chg="add mod ord topLvl">
          <ac:chgData name="Sudvarg, Marion" userId="2bb9b31b-5f3c-4f72-8e1f-41eb276ee9c6" providerId="ADAL" clId="{9DC5B4A8-6AA4-4A02-A74E-607B4A4D45B0}" dt="2022-08-12T16:42:39.130" v="15434" actId="20577"/>
          <ac:spMkLst>
            <pc:docMk/>
            <pc:sldMk cId="34334931" sldId="296"/>
            <ac:spMk id="9" creationId="{AA9BB7DD-538F-93F4-171D-355AD890CC40}"/>
          </ac:spMkLst>
        </pc:spChg>
        <pc:spChg chg="mod">
          <ac:chgData name="Sudvarg, Marion" userId="2bb9b31b-5f3c-4f72-8e1f-41eb276ee9c6" providerId="ADAL" clId="{9DC5B4A8-6AA4-4A02-A74E-607B4A4D45B0}" dt="2022-08-12T16:40:02.674" v="15387"/>
          <ac:spMkLst>
            <pc:docMk/>
            <pc:sldMk cId="34334931" sldId="296"/>
            <ac:spMk id="12" creationId="{A4169697-F0EE-004F-8CF7-23F44964053E}"/>
          </ac:spMkLst>
        </pc:spChg>
        <pc:spChg chg="mod">
          <ac:chgData name="Sudvarg, Marion" userId="2bb9b31b-5f3c-4f72-8e1f-41eb276ee9c6" providerId="ADAL" clId="{9DC5B4A8-6AA4-4A02-A74E-607B4A4D45B0}" dt="2022-08-12T16:40:02.674" v="15387"/>
          <ac:spMkLst>
            <pc:docMk/>
            <pc:sldMk cId="34334931" sldId="296"/>
            <ac:spMk id="13" creationId="{8210C335-E1DA-6800-31B7-887C41416535}"/>
          </ac:spMkLst>
        </pc:spChg>
        <pc:spChg chg="mod">
          <ac:chgData name="Sudvarg, Marion" userId="2bb9b31b-5f3c-4f72-8e1f-41eb276ee9c6" providerId="ADAL" clId="{9DC5B4A8-6AA4-4A02-A74E-607B4A4D45B0}" dt="2022-08-12T16:40:16.689" v="15390" actId="20577"/>
          <ac:spMkLst>
            <pc:docMk/>
            <pc:sldMk cId="34334931" sldId="296"/>
            <ac:spMk id="14" creationId="{DD23445F-C917-B1F0-F6AB-B2A1F9A580F1}"/>
          </ac:spMkLst>
        </pc:spChg>
        <pc:spChg chg="mod">
          <ac:chgData name="Sudvarg, Marion" userId="2bb9b31b-5f3c-4f72-8e1f-41eb276ee9c6" providerId="ADAL" clId="{9DC5B4A8-6AA4-4A02-A74E-607B4A4D45B0}" dt="2022-08-12T16:40:19.006" v="15391"/>
          <ac:spMkLst>
            <pc:docMk/>
            <pc:sldMk cId="34334931" sldId="296"/>
            <ac:spMk id="16" creationId="{14D88205-E68D-2C35-9A3F-479ACD50761D}"/>
          </ac:spMkLst>
        </pc:spChg>
        <pc:spChg chg="mod">
          <ac:chgData name="Sudvarg, Marion" userId="2bb9b31b-5f3c-4f72-8e1f-41eb276ee9c6" providerId="ADAL" clId="{9DC5B4A8-6AA4-4A02-A74E-607B4A4D45B0}" dt="2022-08-12T16:40:19.006" v="15391"/>
          <ac:spMkLst>
            <pc:docMk/>
            <pc:sldMk cId="34334931" sldId="296"/>
            <ac:spMk id="17" creationId="{62E29C8E-2A06-E7A1-6BB5-C71321EC8696}"/>
          </ac:spMkLst>
        </pc:spChg>
        <pc:spChg chg="mod">
          <ac:chgData name="Sudvarg, Marion" userId="2bb9b31b-5f3c-4f72-8e1f-41eb276ee9c6" providerId="ADAL" clId="{9DC5B4A8-6AA4-4A02-A74E-607B4A4D45B0}" dt="2022-08-12T16:40:23.701" v="15394" actId="20577"/>
          <ac:spMkLst>
            <pc:docMk/>
            <pc:sldMk cId="34334931" sldId="296"/>
            <ac:spMk id="18" creationId="{EC66640E-FC37-0198-64CE-B7DB9698D3EF}"/>
          </ac:spMkLst>
        </pc:spChg>
        <pc:spChg chg="mod">
          <ac:chgData name="Sudvarg, Marion" userId="2bb9b31b-5f3c-4f72-8e1f-41eb276ee9c6" providerId="ADAL" clId="{9DC5B4A8-6AA4-4A02-A74E-607B4A4D45B0}" dt="2022-08-12T16:40:25.134" v="15395"/>
          <ac:spMkLst>
            <pc:docMk/>
            <pc:sldMk cId="34334931" sldId="296"/>
            <ac:spMk id="20" creationId="{75A5E0F2-EDA2-BEA6-F545-8006D2F40873}"/>
          </ac:spMkLst>
        </pc:spChg>
        <pc:spChg chg="mod">
          <ac:chgData name="Sudvarg, Marion" userId="2bb9b31b-5f3c-4f72-8e1f-41eb276ee9c6" providerId="ADAL" clId="{9DC5B4A8-6AA4-4A02-A74E-607B4A4D45B0}" dt="2022-08-12T16:40:25.134" v="15395"/>
          <ac:spMkLst>
            <pc:docMk/>
            <pc:sldMk cId="34334931" sldId="296"/>
            <ac:spMk id="21" creationId="{ACA6F898-4055-EF0E-1B97-D5D351DEF484}"/>
          </ac:spMkLst>
        </pc:spChg>
        <pc:spChg chg="mod">
          <ac:chgData name="Sudvarg, Marion" userId="2bb9b31b-5f3c-4f72-8e1f-41eb276ee9c6" providerId="ADAL" clId="{9DC5B4A8-6AA4-4A02-A74E-607B4A4D45B0}" dt="2022-08-12T16:40:28.543" v="15397" actId="20577"/>
          <ac:spMkLst>
            <pc:docMk/>
            <pc:sldMk cId="34334931" sldId="296"/>
            <ac:spMk id="22" creationId="{61B89459-284E-1D07-505C-FC41DD9DEEB7}"/>
          </ac:spMkLst>
        </pc:spChg>
        <pc:spChg chg="mod">
          <ac:chgData name="Sudvarg, Marion" userId="2bb9b31b-5f3c-4f72-8e1f-41eb276ee9c6" providerId="ADAL" clId="{9DC5B4A8-6AA4-4A02-A74E-607B4A4D45B0}" dt="2022-08-12T16:40:29.366" v="15398"/>
          <ac:spMkLst>
            <pc:docMk/>
            <pc:sldMk cId="34334931" sldId="296"/>
            <ac:spMk id="24" creationId="{DE208F97-9064-C488-EBF0-18FFCA98B906}"/>
          </ac:spMkLst>
        </pc:spChg>
        <pc:spChg chg="mod">
          <ac:chgData name="Sudvarg, Marion" userId="2bb9b31b-5f3c-4f72-8e1f-41eb276ee9c6" providerId="ADAL" clId="{9DC5B4A8-6AA4-4A02-A74E-607B4A4D45B0}" dt="2022-08-12T16:40:29.366" v="15398"/>
          <ac:spMkLst>
            <pc:docMk/>
            <pc:sldMk cId="34334931" sldId="296"/>
            <ac:spMk id="25" creationId="{70218D04-F30C-415C-B023-1E03E757D93F}"/>
          </ac:spMkLst>
        </pc:spChg>
        <pc:spChg chg="mod">
          <ac:chgData name="Sudvarg, Marion" userId="2bb9b31b-5f3c-4f72-8e1f-41eb276ee9c6" providerId="ADAL" clId="{9DC5B4A8-6AA4-4A02-A74E-607B4A4D45B0}" dt="2022-08-12T16:40:34.103" v="15400" actId="20577"/>
          <ac:spMkLst>
            <pc:docMk/>
            <pc:sldMk cId="34334931" sldId="296"/>
            <ac:spMk id="26" creationId="{8AB81D85-FD5E-505D-5D7E-FFFEC84D4934}"/>
          </ac:spMkLst>
        </pc:spChg>
        <pc:spChg chg="mod">
          <ac:chgData name="Sudvarg, Marion" userId="2bb9b31b-5f3c-4f72-8e1f-41eb276ee9c6" providerId="ADAL" clId="{9DC5B4A8-6AA4-4A02-A74E-607B4A4D45B0}" dt="2022-08-12T16:42:41.474" v="15436" actId="20577"/>
          <ac:spMkLst>
            <pc:docMk/>
            <pc:sldMk cId="34334931" sldId="296"/>
            <ac:spMk id="29" creationId="{6A26F60C-E263-ACEC-8D8E-4402E283905F}"/>
          </ac:spMkLst>
        </pc:spChg>
        <pc:spChg chg="mod">
          <ac:chgData name="Sudvarg, Marion" userId="2bb9b31b-5f3c-4f72-8e1f-41eb276ee9c6" providerId="ADAL" clId="{9DC5B4A8-6AA4-4A02-A74E-607B4A4D45B0}" dt="2022-08-12T16:42:23.834" v="15424"/>
          <ac:spMkLst>
            <pc:docMk/>
            <pc:sldMk cId="34334931" sldId="296"/>
            <ac:spMk id="30" creationId="{137BCC07-7290-AE15-8C3B-0582B1763CDF}"/>
          </ac:spMkLst>
        </pc:spChg>
        <pc:spChg chg="mod">
          <ac:chgData name="Sudvarg, Marion" userId="2bb9b31b-5f3c-4f72-8e1f-41eb276ee9c6" providerId="ADAL" clId="{9DC5B4A8-6AA4-4A02-A74E-607B4A4D45B0}" dt="2022-08-12T16:42:23.834" v="15424"/>
          <ac:spMkLst>
            <pc:docMk/>
            <pc:sldMk cId="34334931" sldId="296"/>
            <ac:spMk id="31" creationId="{7C2F0229-C1F9-77C0-E9CB-0B82EF4B9704}"/>
          </ac:spMkLst>
        </pc:spChg>
        <pc:spChg chg="mod">
          <ac:chgData name="Sudvarg, Marion" userId="2bb9b31b-5f3c-4f72-8e1f-41eb276ee9c6" providerId="ADAL" clId="{9DC5B4A8-6AA4-4A02-A74E-607B4A4D45B0}" dt="2022-08-12T16:42:43.742" v="15438" actId="20577"/>
          <ac:spMkLst>
            <pc:docMk/>
            <pc:sldMk cId="34334931" sldId="296"/>
            <ac:spMk id="33" creationId="{9AFCFFB3-C951-6417-F31B-202B388D1CDC}"/>
          </ac:spMkLst>
        </pc:spChg>
        <pc:spChg chg="mod">
          <ac:chgData name="Sudvarg, Marion" userId="2bb9b31b-5f3c-4f72-8e1f-41eb276ee9c6" providerId="ADAL" clId="{9DC5B4A8-6AA4-4A02-A74E-607B4A4D45B0}" dt="2022-08-12T16:42:28.623" v="15427"/>
          <ac:spMkLst>
            <pc:docMk/>
            <pc:sldMk cId="34334931" sldId="296"/>
            <ac:spMk id="34" creationId="{3834CD67-92FE-B01B-9220-5807FE7522F6}"/>
          </ac:spMkLst>
        </pc:spChg>
        <pc:spChg chg="mod">
          <ac:chgData name="Sudvarg, Marion" userId="2bb9b31b-5f3c-4f72-8e1f-41eb276ee9c6" providerId="ADAL" clId="{9DC5B4A8-6AA4-4A02-A74E-607B4A4D45B0}" dt="2022-08-12T16:42:28.623" v="15427"/>
          <ac:spMkLst>
            <pc:docMk/>
            <pc:sldMk cId="34334931" sldId="296"/>
            <ac:spMk id="35" creationId="{43BB3743-0A7C-0414-580E-4C54B597B07F}"/>
          </ac:spMkLst>
        </pc:spChg>
        <pc:spChg chg="mod">
          <ac:chgData name="Sudvarg, Marion" userId="2bb9b31b-5f3c-4f72-8e1f-41eb276ee9c6" providerId="ADAL" clId="{9DC5B4A8-6AA4-4A02-A74E-607B4A4D45B0}" dt="2022-08-12T16:42:51.991" v="15443" actId="20577"/>
          <ac:spMkLst>
            <pc:docMk/>
            <pc:sldMk cId="34334931" sldId="296"/>
            <ac:spMk id="37" creationId="{03D52072-E6DF-A99B-209B-5A7B79125DC5}"/>
          </ac:spMkLst>
        </pc:spChg>
        <pc:spChg chg="mod">
          <ac:chgData name="Sudvarg, Marion" userId="2bb9b31b-5f3c-4f72-8e1f-41eb276ee9c6" providerId="ADAL" clId="{9DC5B4A8-6AA4-4A02-A74E-607B4A4D45B0}" dt="2022-08-12T16:42:48.646" v="15441"/>
          <ac:spMkLst>
            <pc:docMk/>
            <pc:sldMk cId="34334931" sldId="296"/>
            <ac:spMk id="38" creationId="{05300284-0948-1CFC-2EA8-A1A90B696C20}"/>
          </ac:spMkLst>
        </pc:spChg>
        <pc:spChg chg="mod">
          <ac:chgData name="Sudvarg, Marion" userId="2bb9b31b-5f3c-4f72-8e1f-41eb276ee9c6" providerId="ADAL" clId="{9DC5B4A8-6AA4-4A02-A74E-607B4A4D45B0}" dt="2022-08-12T16:42:48.646" v="15441"/>
          <ac:spMkLst>
            <pc:docMk/>
            <pc:sldMk cId="34334931" sldId="296"/>
            <ac:spMk id="39" creationId="{77DD733B-620B-B768-4CA7-7677EC781B1F}"/>
          </ac:spMkLst>
        </pc:spChg>
        <pc:spChg chg="mod">
          <ac:chgData name="Sudvarg, Marion" userId="2bb9b31b-5f3c-4f72-8e1f-41eb276ee9c6" providerId="ADAL" clId="{9DC5B4A8-6AA4-4A02-A74E-607B4A4D45B0}" dt="2022-08-12T16:42:55.852" v="15446" actId="20577"/>
          <ac:spMkLst>
            <pc:docMk/>
            <pc:sldMk cId="34334931" sldId="296"/>
            <ac:spMk id="41" creationId="{C0A4F7FC-202E-710A-E020-6084AC97037F}"/>
          </ac:spMkLst>
        </pc:spChg>
        <pc:spChg chg="mod">
          <ac:chgData name="Sudvarg, Marion" userId="2bb9b31b-5f3c-4f72-8e1f-41eb276ee9c6" providerId="ADAL" clId="{9DC5B4A8-6AA4-4A02-A74E-607B4A4D45B0}" dt="2022-08-12T16:42:52.850" v="15444"/>
          <ac:spMkLst>
            <pc:docMk/>
            <pc:sldMk cId="34334931" sldId="296"/>
            <ac:spMk id="42" creationId="{E7F01C20-C3B4-7963-8F7C-4E806794B5FE}"/>
          </ac:spMkLst>
        </pc:spChg>
        <pc:spChg chg="mod">
          <ac:chgData name="Sudvarg, Marion" userId="2bb9b31b-5f3c-4f72-8e1f-41eb276ee9c6" providerId="ADAL" clId="{9DC5B4A8-6AA4-4A02-A74E-607B4A4D45B0}" dt="2022-08-12T16:42:52.850" v="15444"/>
          <ac:spMkLst>
            <pc:docMk/>
            <pc:sldMk cId="34334931" sldId="296"/>
            <ac:spMk id="43" creationId="{F261A98A-A736-A4FC-DCF1-0C8323C0D2F1}"/>
          </ac:spMkLst>
        </pc:spChg>
        <pc:grpChg chg="add del mod">
          <ac:chgData name="Sudvarg, Marion" userId="2bb9b31b-5f3c-4f72-8e1f-41eb276ee9c6" providerId="ADAL" clId="{9DC5B4A8-6AA4-4A02-A74E-607B4A4D45B0}" dt="2022-08-12T16:41:36.913" v="15412" actId="165"/>
          <ac:grpSpMkLst>
            <pc:docMk/>
            <pc:sldMk cId="34334931" sldId="296"/>
            <ac:grpSpMk id="10" creationId="{23EF4832-3FB2-E7B9-AAA0-327A1A79FACD}"/>
          </ac:grpSpMkLst>
        </pc:grpChg>
        <pc:grpChg chg="add del mod">
          <ac:chgData name="Sudvarg, Marion" userId="2bb9b31b-5f3c-4f72-8e1f-41eb276ee9c6" providerId="ADAL" clId="{9DC5B4A8-6AA4-4A02-A74E-607B4A4D45B0}" dt="2022-08-12T16:41:33.042" v="15411" actId="478"/>
          <ac:grpSpMkLst>
            <pc:docMk/>
            <pc:sldMk cId="34334931" sldId="296"/>
            <ac:grpSpMk id="11" creationId="{2DA8439D-7BF2-C320-6559-2486560CCEE3}"/>
          </ac:grpSpMkLst>
        </pc:grpChg>
        <pc:grpChg chg="add del mod">
          <ac:chgData name="Sudvarg, Marion" userId="2bb9b31b-5f3c-4f72-8e1f-41eb276ee9c6" providerId="ADAL" clId="{9DC5B4A8-6AA4-4A02-A74E-607B4A4D45B0}" dt="2022-08-12T16:41:33.042" v="15411" actId="478"/>
          <ac:grpSpMkLst>
            <pc:docMk/>
            <pc:sldMk cId="34334931" sldId="296"/>
            <ac:grpSpMk id="15" creationId="{7E71E3A3-5A23-DB06-DF62-BAE7769C971D}"/>
          </ac:grpSpMkLst>
        </pc:grpChg>
        <pc:grpChg chg="add del mod">
          <ac:chgData name="Sudvarg, Marion" userId="2bb9b31b-5f3c-4f72-8e1f-41eb276ee9c6" providerId="ADAL" clId="{9DC5B4A8-6AA4-4A02-A74E-607B4A4D45B0}" dt="2022-08-12T16:41:33.042" v="15411" actId="478"/>
          <ac:grpSpMkLst>
            <pc:docMk/>
            <pc:sldMk cId="34334931" sldId="296"/>
            <ac:grpSpMk id="19" creationId="{374B0F6A-D5AE-E915-94E6-151A945D554A}"/>
          </ac:grpSpMkLst>
        </pc:grpChg>
        <pc:grpChg chg="add del mod">
          <ac:chgData name="Sudvarg, Marion" userId="2bb9b31b-5f3c-4f72-8e1f-41eb276ee9c6" providerId="ADAL" clId="{9DC5B4A8-6AA4-4A02-A74E-607B4A4D45B0}" dt="2022-08-12T16:41:33.042" v="15411" actId="478"/>
          <ac:grpSpMkLst>
            <pc:docMk/>
            <pc:sldMk cId="34334931" sldId="296"/>
            <ac:grpSpMk id="23" creationId="{A36BE19A-5C16-BB76-3A83-7BF825B366F3}"/>
          </ac:grpSpMkLst>
        </pc:grpChg>
        <pc:grpChg chg="add mod">
          <ac:chgData name="Sudvarg, Marion" userId="2bb9b31b-5f3c-4f72-8e1f-41eb276ee9c6" providerId="ADAL" clId="{9DC5B4A8-6AA4-4A02-A74E-607B4A4D45B0}" dt="2022-08-12T16:43:22.521" v="15459" actId="1038"/>
          <ac:grpSpMkLst>
            <pc:docMk/>
            <pc:sldMk cId="34334931" sldId="296"/>
            <ac:grpSpMk id="27" creationId="{45987127-FD5E-F92F-2A91-BE8F16F0F2AB}"/>
          </ac:grpSpMkLst>
        </pc:grpChg>
        <pc:grpChg chg="add mod">
          <ac:chgData name="Sudvarg, Marion" userId="2bb9b31b-5f3c-4f72-8e1f-41eb276ee9c6" providerId="ADAL" clId="{9DC5B4A8-6AA4-4A02-A74E-607B4A4D45B0}" dt="2022-08-12T16:43:26.355" v="15463" actId="1036"/>
          <ac:grpSpMkLst>
            <pc:docMk/>
            <pc:sldMk cId="34334931" sldId="296"/>
            <ac:grpSpMk id="28" creationId="{2D981869-6B83-B8B6-2AFD-B6065D657A86}"/>
          </ac:grpSpMkLst>
        </pc:grpChg>
        <pc:grpChg chg="add mod">
          <ac:chgData name="Sudvarg, Marion" userId="2bb9b31b-5f3c-4f72-8e1f-41eb276ee9c6" providerId="ADAL" clId="{9DC5B4A8-6AA4-4A02-A74E-607B4A4D45B0}" dt="2022-08-12T16:43:26.355" v="15463" actId="1036"/>
          <ac:grpSpMkLst>
            <pc:docMk/>
            <pc:sldMk cId="34334931" sldId="296"/>
            <ac:grpSpMk id="32" creationId="{77CD4A82-8EB7-5D8C-446B-506DF6FBDD6D}"/>
          </ac:grpSpMkLst>
        </pc:grpChg>
        <pc:grpChg chg="add mod">
          <ac:chgData name="Sudvarg, Marion" userId="2bb9b31b-5f3c-4f72-8e1f-41eb276ee9c6" providerId="ADAL" clId="{9DC5B4A8-6AA4-4A02-A74E-607B4A4D45B0}" dt="2022-08-12T16:43:29.674" v="15467" actId="1036"/>
          <ac:grpSpMkLst>
            <pc:docMk/>
            <pc:sldMk cId="34334931" sldId="296"/>
            <ac:grpSpMk id="36" creationId="{E69DAA70-62BB-0B1A-B7AB-C8EC8E550A79}"/>
          </ac:grpSpMkLst>
        </pc:grpChg>
        <pc:grpChg chg="add mod">
          <ac:chgData name="Sudvarg, Marion" userId="2bb9b31b-5f3c-4f72-8e1f-41eb276ee9c6" providerId="ADAL" clId="{9DC5B4A8-6AA4-4A02-A74E-607B4A4D45B0}" dt="2022-08-12T16:43:29.674" v="15467" actId="1036"/>
          <ac:grpSpMkLst>
            <pc:docMk/>
            <pc:sldMk cId="34334931" sldId="296"/>
            <ac:grpSpMk id="40" creationId="{97C25DA3-4F38-EF1D-6892-069F070F87DC}"/>
          </ac:grpSpMkLst>
        </pc:grpChg>
        <pc:picChg chg="del">
          <ac:chgData name="Sudvarg, Marion" userId="2bb9b31b-5f3c-4f72-8e1f-41eb276ee9c6" providerId="ADAL" clId="{9DC5B4A8-6AA4-4A02-A74E-607B4A4D45B0}" dt="2022-08-12T03:58:16.205" v="14606" actId="478"/>
          <ac:picMkLst>
            <pc:docMk/>
            <pc:sldMk cId="34334931" sldId="296"/>
            <ac:picMk id="7" creationId="{D3023C33-BD0E-FD22-58FC-1005CD5201C6}"/>
          </ac:picMkLst>
        </pc:picChg>
        <pc:cxnChg chg="add mod">
          <ac:chgData name="Sudvarg, Marion" userId="2bb9b31b-5f3c-4f72-8e1f-41eb276ee9c6" providerId="ADAL" clId="{9DC5B4A8-6AA4-4A02-A74E-607B4A4D45B0}" dt="2022-08-12T16:43:43.799" v="15469" actId="13822"/>
          <ac:cxnSpMkLst>
            <pc:docMk/>
            <pc:sldMk cId="34334931" sldId="296"/>
            <ac:cxnSpMk id="45" creationId="{ABFB97DB-829A-4BDB-2A04-380E0B65A016}"/>
          </ac:cxnSpMkLst>
        </pc:cxnChg>
        <pc:cxnChg chg="add mod">
          <ac:chgData name="Sudvarg, Marion" userId="2bb9b31b-5f3c-4f72-8e1f-41eb276ee9c6" providerId="ADAL" clId="{9DC5B4A8-6AA4-4A02-A74E-607B4A4D45B0}" dt="2022-08-12T16:43:53.108" v="15473"/>
          <ac:cxnSpMkLst>
            <pc:docMk/>
            <pc:sldMk cId="34334931" sldId="296"/>
            <ac:cxnSpMk id="46" creationId="{B18681B6-5CEB-7A0A-F5A2-765A5CAF9525}"/>
          </ac:cxnSpMkLst>
        </pc:cxnChg>
        <pc:cxnChg chg="add">
          <ac:chgData name="Sudvarg, Marion" userId="2bb9b31b-5f3c-4f72-8e1f-41eb276ee9c6" providerId="ADAL" clId="{9DC5B4A8-6AA4-4A02-A74E-607B4A4D45B0}" dt="2022-08-12T16:44:00.998" v="15474" actId="11529"/>
          <ac:cxnSpMkLst>
            <pc:docMk/>
            <pc:sldMk cId="34334931" sldId="296"/>
            <ac:cxnSpMk id="50" creationId="{5B6F20AB-B998-32F2-19AB-193A7E1C9250}"/>
          </ac:cxnSpMkLst>
        </pc:cxnChg>
        <pc:cxnChg chg="add">
          <ac:chgData name="Sudvarg, Marion" userId="2bb9b31b-5f3c-4f72-8e1f-41eb276ee9c6" providerId="ADAL" clId="{9DC5B4A8-6AA4-4A02-A74E-607B4A4D45B0}" dt="2022-08-12T16:44:03.272" v="15475" actId="11529"/>
          <ac:cxnSpMkLst>
            <pc:docMk/>
            <pc:sldMk cId="34334931" sldId="296"/>
            <ac:cxnSpMk id="52" creationId="{BA2EDC13-D553-67ED-A01D-60709826A243}"/>
          </ac:cxnSpMkLst>
        </pc:cxnChg>
      </pc:sldChg>
      <pc:sldChg chg="modSp new mod ord modTransition modShow">
        <pc:chgData name="Sudvarg, Marion" userId="2bb9b31b-5f3c-4f72-8e1f-41eb276ee9c6" providerId="ADAL" clId="{9DC5B4A8-6AA4-4A02-A74E-607B4A4D45B0}" dt="2022-08-15T22:19:13.379" v="18946"/>
        <pc:sldMkLst>
          <pc:docMk/>
          <pc:sldMk cId="1233500230" sldId="297"/>
        </pc:sldMkLst>
        <pc:spChg chg="mod">
          <ac:chgData name="Sudvarg, Marion" userId="2bb9b31b-5f3c-4f72-8e1f-41eb276ee9c6" providerId="ADAL" clId="{9DC5B4A8-6AA4-4A02-A74E-607B4A4D45B0}" dt="2022-08-12T16:09:08.006" v="14931" actId="20577"/>
          <ac:spMkLst>
            <pc:docMk/>
            <pc:sldMk cId="1233500230" sldId="297"/>
            <ac:spMk id="2" creationId="{534E0029-75E1-02CD-5640-3518218A5D2D}"/>
          </ac:spMkLst>
        </pc:spChg>
        <pc:spChg chg="mod">
          <ac:chgData name="Sudvarg, Marion" userId="2bb9b31b-5f3c-4f72-8e1f-41eb276ee9c6" providerId="ADAL" clId="{9DC5B4A8-6AA4-4A02-A74E-607B4A4D45B0}" dt="2022-08-12T16:09:02.019" v="14924" actId="20577"/>
          <ac:spMkLst>
            <pc:docMk/>
            <pc:sldMk cId="1233500230" sldId="297"/>
            <ac:spMk id="3" creationId="{A8B9D5A8-3118-64EC-105E-4C5CBAA29C75}"/>
          </ac:spMkLst>
        </pc:spChg>
      </pc:sldChg>
      <pc:sldChg chg="new del">
        <pc:chgData name="Sudvarg, Marion" userId="2bb9b31b-5f3c-4f72-8e1f-41eb276ee9c6" providerId="ADAL" clId="{9DC5B4A8-6AA4-4A02-A74E-607B4A4D45B0}" dt="2022-08-12T16:06:50.476" v="14860" actId="47"/>
        <pc:sldMkLst>
          <pc:docMk/>
          <pc:sldMk cId="2351062324" sldId="297"/>
        </pc:sldMkLst>
      </pc:sldChg>
      <pc:sldChg chg="modSp new mod modTransition modNotesTx">
        <pc:chgData name="Sudvarg, Marion" userId="2bb9b31b-5f3c-4f72-8e1f-41eb276ee9c6" providerId="ADAL" clId="{9DC5B4A8-6AA4-4A02-A74E-607B4A4D45B0}" dt="2022-08-15T22:53:49.445" v="22980" actId="20577"/>
        <pc:sldMkLst>
          <pc:docMk/>
          <pc:sldMk cId="4017660440" sldId="298"/>
        </pc:sldMkLst>
        <pc:spChg chg="mod">
          <ac:chgData name="Sudvarg, Marion" userId="2bb9b31b-5f3c-4f72-8e1f-41eb276ee9c6" providerId="ADAL" clId="{9DC5B4A8-6AA4-4A02-A74E-607B4A4D45B0}" dt="2022-08-12T18:23:36.957" v="16086" actId="20577"/>
          <ac:spMkLst>
            <pc:docMk/>
            <pc:sldMk cId="4017660440" sldId="298"/>
            <ac:spMk id="2" creationId="{3F9DE4F5-CCDF-499D-51FE-35411F03A9F6}"/>
          </ac:spMkLst>
        </pc:spChg>
        <pc:spChg chg="mod">
          <ac:chgData name="Sudvarg, Marion" userId="2bb9b31b-5f3c-4f72-8e1f-41eb276ee9c6" providerId="ADAL" clId="{9DC5B4A8-6AA4-4A02-A74E-607B4A4D45B0}" dt="2022-08-12T18:51:55.309" v="16728" actId="20577"/>
          <ac:spMkLst>
            <pc:docMk/>
            <pc:sldMk cId="4017660440" sldId="298"/>
            <ac:spMk id="3" creationId="{F1439612-5F37-E9EF-B6B3-57AD1D4750A3}"/>
          </ac:spMkLst>
        </pc:spChg>
      </pc:sldChg>
      <pc:sldChg chg="addSp delSp modSp new mod modTransition modAnim modNotesTx">
        <pc:chgData name="Sudvarg, Marion" userId="2bb9b31b-5f3c-4f72-8e1f-41eb276ee9c6" providerId="ADAL" clId="{9DC5B4A8-6AA4-4A02-A74E-607B4A4D45B0}" dt="2022-08-15T23:38:09.042" v="33274" actId="20577"/>
        <pc:sldMkLst>
          <pc:docMk/>
          <pc:sldMk cId="665461251" sldId="299"/>
        </pc:sldMkLst>
        <pc:spChg chg="mod">
          <ac:chgData name="Sudvarg, Marion" userId="2bb9b31b-5f3c-4f72-8e1f-41eb276ee9c6" providerId="ADAL" clId="{9DC5B4A8-6AA4-4A02-A74E-607B4A4D45B0}" dt="2022-08-14T04:16:56.314" v="17748" actId="1036"/>
          <ac:spMkLst>
            <pc:docMk/>
            <pc:sldMk cId="665461251" sldId="299"/>
            <ac:spMk id="2" creationId="{EE966106-1272-3519-A23B-784B5985EFBC}"/>
          </ac:spMkLst>
        </pc:spChg>
        <pc:spChg chg="add del mod">
          <ac:chgData name="Sudvarg, Marion" userId="2bb9b31b-5f3c-4f72-8e1f-41eb276ee9c6" providerId="ADAL" clId="{9DC5B4A8-6AA4-4A02-A74E-607B4A4D45B0}" dt="2022-08-14T04:17:11.518" v="17752"/>
          <ac:spMkLst>
            <pc:docMk/>
            <pc:sldMk cId="665461251" sldId="299"/>
            <ac:spMk id="8" creationId="{E8DBE49B-89B7-006F-5C75-89724D7A9BE8}"/>
          </ac:spMkLst>
        </pc:spChg>
        <pc:spChg chg="add del mod">
          <ac:chgData name="Sudvarg, Marion" userId="2bb9b31b-5f3c-4f72-8e1f-41eb276ee9c6" providerId="ADAL" clId="{9DC5B4A8-6AA4-4A02-A74E-607B4A4D45B0}" dt="2022-08-14T04:17:11.518" v="17752"/>
          <ac:spMkLst>
            <pc:docMk/>
            <pc:sldMk cId="665461251" sldId="299"/>
            <ac:spMk id="9" creationId="{37EC583A-A6E6-4B1E-5A17-C6382FC8C812}"/>
          </ac:spMkLst>
        </pc:spChg>
        <pc:spChg chg="mod">
          <ac:chgData name="Sudvarg, Marion" userId="2bb9b31b-5f3c-4f72-8e1f-41eb276ee9c6" providerId="ADAL" clId="{9DC5B4A8-6AA4-4A02-A74E-607B4A4D45B0}" dt="2022-08-14T04:17:04.770" v="17749"/>
          <ac:spMkLst>
            <pc:docMk/>
            <pc:sldMk cId="665461251" sldId="299"/>
            <ac:spMk id="11" creationId="{6C404BA2-0800-ED39-48A5-26894AEFBE04}"/>
          </ac:spMkLst>
        </pc:spChg>
        <pc:spChg chg="mod">
          <ac:chgData name="Sudvarg, Marion" userId="2bb9b31b-5f3c-4f72-8e1f-41eb276ee9c6" providerId="ADAL" clId="{9DC5B4A8-6AA4-4A02-A74E-607B4A4D45B0}" dt="2022-08-14T04:17:04.770" v="17749"/>
          <ac:spMkLst>
            <pc:docMk/>
            <pc:sldMk cId="665461251" sldId="299"/>
            <ac:spMk id="12" creationId="{AC6880C4-4B9A-35D2-B28D-3922F7749BAD}"/>
          </ac:spMkLst>
        </pc:spChg>
        <pc:spChg chg="mod">
          <ac:chgData name="Sudvarg, Marion" userId="2bb9b31b-5f3c-4f72-8e1f-41eb276ee9c6" providerId="ADAL" clId="{9DC5B4A8-6AA4-4A02-A74E-607B4A4D45B0}" dt="2022-08-14T04:17:04.770" v="17749"/>
          <ac:spMkLst>
            <pc:docMk/>
            <pc:sldMk cId="665461251" sldId="299"/>
            <ac:spMk id="13" creationId="{86DCD18B-F1D7-7C17-6F19-FA714D9BBF63}"/>
          </ac:spMkLst>
        </pc:spChg>
        <pc:spChg chg="add del mod">
          <ac:chgData name="Sudvarg, Marion" userId="2bb9b31b-5f3c-4f72-8e1f-41eb276ee9c6" providerId="ADAL" clId="{9DC5B4A8-6AA4-4A02-A74E-607B4A4D45B0}" dt="2022-08-14T04:17:11.518" v="17752"/>
          <ac:spMkLst>
            <pc:docMk/>
            <pc:sldMk cId="665461251" sldId="299"/>
            <ac:spMk id="14" creationId="{07993651-E519-A463-AC9B-24EA73E18084}"/>
          </ac:spMkLst>
        </pc:spChg>
        <pc:spChg chg="add del mod">
          <ac:chgData name="Sudvarg, Marion" userId="2bb9b31b-5f3c-4f72-8e1f-41eb276ee9c6" providerId="ADAL" clId="{9DC5B4A8-6AA4-4A02-A74E-607B4A4D45B0}" dt="2022-08-14T04:17:11.518" v="17752"/>
          <ac:spMkLst>
            <pc:docMk/>
            <pc:sldMk cId="665461251" sldId="299"/>
            <ac:spMk id="16" creationId="{8A71879E-D2DC-6D95-5057-5DC3B7D34FC4}"/>
          </ac:spMkLst>
        </pc:spChg>
        <pc:spChg chg="add del mod">
          <ac:chgData name="Sudvarg, Marion" userId="2bb9b31b-5f3c-4f72-8e1f-41eb276ee9c6" providerId="ADAL" clId="{9DC5B4A8-6AA4-4A02-A74E-607B4A4D45B0}" dt="2022-08-14T04:17:11.518" v="17752"/>
          <ac:spMkLst>
            <pc:docMk/>
            <pc:sldMk cId="665461251" sldId="299"/>
            <ac:spMk id="17" creationId="{C4BC4A89-535E-533E-E5E9-B7965D0B7562}"/>
          </ac:spMkLst>
        </pc:spChg>
        <pc:spChg chg="add del mod">
          <ac:chgData name="Sudvarg, Marion" userId="2bb9b31b-5f3c-4f72-8e1f-41eb276ee9c6" providerId="ADAL" clId="{9DC5B4A8-6AA4-4A02-A74E-607B4A4D45B0}" dt="2022-08-14T04:17:11.518" v="17752"/>
          <ac:spMkLst>
            <pc:docMk/>
            <pc:sldMk cId="665461251" sldId="299"/>
            <ac:spMk id="18" creationId="{A9B4B8B3-C894-5896-E600-0EA389CEBC6A}"/>
          </ac:spMkLst>
        </pc:spChg>
        <pc:spChg chg="add del mod">
          <ac:chgData name="Sudvarg, Marion" userId="2bb9b31b-5f3c-4f72-8e1f-41eb276ee9c6" providerId="ADAL" clId="{9DC5B4A8-6AA4-4A02-A74E-607B4A4D45B0}" dt="2022-08-14T04:17:11.518" v="17752"/>
          <ac:spMkLst>
            <pc:docMk/>
            <pc:sldMk cId="665461251" sldId="299"/>
            <ac:spMk id="23" creationId="{645DE4F9-E054-4AC9-AFD3-D7929C8D5D51}"/>
          </ac:spMkLst>
        </pc:spChg>
        <pc:spChg chg="add del mod">
          <ac:chgData name="Sudvarg, Marion" userId="2bb9b31b-5f3c-4f72-8e1f-41eb276ee9c6" providerId="ADAL" clId="{9DC5B4A8-6AA4-4A02-A74E-607B4A4D45B0}" dt="2022-08-14T04:17:11.518" v="17752"/>
          <ac:spMkLst>
            <pc:docMk/>
            <pc:sldMk cId="665461251" sldId="299"/>
            <ac:spMk id="24" creationId="{45F4D94E-7C59-D87F-1854-68E9F40BA01B}"/>
          </ac:spMkLst>
        </pc:spChg>
        <pc:spChg chg="add del mod">
          <ac:chgData name="Sudvarg, Marion" userId="2bb9b31b-5f3c-4f72-8e1f-41eb276ee9c6" providerId="ADAL" clId="{9DC5B4A8-6AA4-4A02-A74E-607B4A4D45B0}" dt="2022-08-14T04:17:11.518" v="17752"/>
          <ac:spMkLst>
            <pc:docMk/>
            <pc:sldMk cId="665461251" sldId="299"/>
            <ac:spMk id="25" creationId="{6122D2FA-401D-E252-8EBD-CAEC5B106A34}"/>
          </ac:spMkLst>
        </pc:spChg>
        <pc:spChg chg="add del mod">
          <ac:chgData name="Sudvarg, Marion" userId="2bb9b31b-5f3c-4f72-8e1f-41eb276ee9c6" providerId="ADAL" clId="{9DC5B4A8-6AA4-4A02-A74E-607B4A4D45B0}" dt="2022-08-14T04:17:11.518" v="17752"/>
          <ac:spMkLst>
            <pc:docMk/>
            <pc:sldMk cId="665461251" sldId="299"/>
            <ac:spMk id="29" creationId="{34997ACE-FECE-98B5-7B17-843971482AFD}"/>
          </ac:spMkLst>
        </pc:spChg>
        <pc:spChg chg="add del mod">
          <ac:chgData name="Sudvarg, Marion" userId="2bb9b31b-5f3c-4f72-8e1f-41eb276ee9c6" providerId="ADAL" clId="{9DC5B4A8-6AA4-4A02-A74E-607B4A4D45B0}" dt="2022-08-14T04:17:11.518" v="17752"/>
          <ac:spMkLst>
            <pc:docMk/>
            <pc:sldMk cId="665461251" sldId="299"/>
            <ac:spMk id="30" creationId="{7804595F-D2F1-BDBF-D68D-817D21D0B82B}"/>
          </ac:spMkLst>
        </pc:spChg>
        <pc:spChg chg="add del mod">
          <ac:chgData name="Sudvarg, Marion" userId="2bb9b31b-5f3c-4f72-8e1f-41eb276ee9c6" providerId="ADAL" clId="{9DC5B4A8-6AA4-4A02-A74E-607B4A4D45B0}" dt="2022-08-14T04:17:11.518" v="17752"/>
          <ac:spMkLst>
            <pc:docMk/>
            <pc:sldMk cId="665461251" sldId="299"/>
            <ac:spMk id="31" creationId="{8D576855-651B-837F-E1BC-444458807F01}"/>
          </ac:spMkLst>
        </pc:spChg>
        <pc:spChg chg="add del mod">
          <ac:chgData name="Sudvarg, Marion" userId="2bb9b31b-5f3c-4f72-8e1f-41eb276ee9c6" providerId="ADAL" clId="{9DC5B4A8-6AA4-4A02-A74E-607B4A4D45B0}" dt="2022-08-14T04:17:11.518" v="17752"/>
          <ac:spMkLst>
            <pc:docMk/>
            <pc:sldMk cId="665461251" sldId="299"/>
            <ac:spMk id="32" creationId="{70ACE0C7-7013-7600-DA76-295370BF028F}"/>
          </ac:spMkLst>
        </pc:spChg>
        <pc:spChg chg="add del mod">
          <ac:chgData name="Sudvarg, Marion" userId="2bb9b31b-5f3c-4f72-8e1f-41eb276ee9c6" providerId="ADAL" clId="{9DC5B4A8-6AA4-4A02-A74E-607B4A4D45B0}" dt="2022-08-14T04:17:11.518" v="17752"/>
          <ac:spMkLst>
            <pc:docMk/>
            <pc:sldMk cId="665461251" sldId="299"/>
            <ac:spMk id="35" creationId="{39A03562-5B0D-F48B-F698-F9561D5C09D4}"/>
          </ac:spMkLst>
        </pc:spChg>
        <pc:spChg chg="add del mod">
          <ac:chgData name="Sudvarg, Marion" userId="2bb9b31b-5f3c-4f72-8e1f-41eb276ee9c6" providerId="ADAL" clId="{9DC5B4A8-6AA4-4A02-A74E-607B4A4D45B0}" dt="2022-08-14T04:17:11.518" v="17752"/>
          <ac:spMkLst>
            <pc:docMk/>
            <pc:sldMk cId="665461251" sldId="299"/>
            <ac:spMk id="40" creationId="{DC2546BF-16F7-1753-F332-E41885F0CFDC}"/>
          </ac:spMkLst>
        </pc:spChg>
        <pc:spChg chg="add del mod">
          <ac:chgData name="Sudvarg, Marion" userId="2bb9b31b-5f3c-4f72-8e1f-41eb276ee9c6" providerId="ADAL" clId="{9DC5B4A8-6AA4-4A02-A74E-607B4A4D45B0}" dt="2022-08-14T04:17:11.518" v="17752"/>
          <ac:spMkLst>
            <pc:docMk/>
            <pc:sldMk cId="665461251" sldId="299"/>
            <ac:spMk id="41" creationId="{A3D26340-95CA-0874-E24C-DA14C524F565}"/>
          </ac:spMkLst>
        </pc:spChg>
        <pc:spChg chg="add del mod">
          <ac:chgData name="Sudvarg, Marion" userId="2bb9b31b-5f3c-4f72-8e1f-41eb276ee9c6" providerId="ADAL" clId="{9DC5B4A8-6AA4-4A02-A74E-607B4A4D45B0}" dt="2022-08-14T04:17:11.518" v="17752"/>
          <ac:spMkLst>
            <pc:docMk/>
            <pc:sldMk cId="665461251" sldId="299"/>
            <ac:spMk id="42" creationId="{FE7D8948-8551-7D1B-C57D-283BFF6CA540}"/>
          </ac:spMkLst>
        </pc:spChg>
        <pc:spChg chg="add del mod">
          <ac:chgData name="Sudvarg, Marion" userId="2bb9b31b-5f3c-4f72-8e1f-41eb276ee9c6" providerId="ADAL" clId="{9DC5B4A8-6AA4-4A02-A74E-607B4A4D45B0}" dt="2022-08-14T04:17:11.518" v="17752"/>
          <ac:spMkLst>
            <pc:docMk/>
            <pc:sldMk cId="665461251" sldId="299"/>
            <ac:spMk id="43" creationId="{AC1C24F5-DAD9-216A-7FB4-E678B3CB6C7E}"/>
          </ac:spMkLst>
        </pc:spChg>
        <pc:spChg chg="add del mod">
          <ac:chgData name="Sudvarg, Marion" userId="2bb9b31b-5f3c-4f72-8e1f-41eb276ee9c6" providerId="ADAL" clId="{9DC5B4A8-6AA4-4A02-A74E-607B4A4D45B0}" dt="2022-08-14T04:17:11.518" v="17752"/>
          <ac:spMkLst>
            <pc:docMk/>
            <pc:sldMk cId="665461251" sldId="299"/>
            <ac:spMk id="44" creationId="{8F3173FD-4AC1-CFDC-92CE-BA8FA6D7E43C}"/>
          </ac:spMkLst>
        </pc:spChg>
        <pc:spChg chg="add del mod">
          <ac:chgData name="Sudvarg, Marion" userId="2bb9b31b-5f3c-4f72-8e1f-41eb276ee9c6" providerId="ADAL" clId="{9DC5B4A8-6AA4-4A02-A74E-607B4A4D45B0}" dt="2022-08-14T04:17:11.518" v="17752"/>
          <ac:spMkLst>
            <pc:docMk/>
            <pc:sldMk cId="665461251" sldId="299"/>
            <ac:spMk id="45" creationId="{111F1023-8D27-1217-53D5-0797014D8B88}"/>
          </ac:spMkLst>
        </pc:spChg>
        <pc:spChg chg="add del mod">
          <ac:chgData name="Sudvarg, Marion" userId="2bb9b31b-5f3c-4f72-8e1f-41eb276ee9c6" providerId="ADAL" clId="{9DC5B4A8-6AA4-4A02-A74E-607B4A4D45B0}" dt="2022-08-14T04:17:11.518" v="17752"/>
          <ac:spMkLst>
            <pc:docMk/>
            <pc:sldMk cId="665461251" sldId="299"/>
            <ac:spMk id="47" creationId="{154056EA-3EAA-9581-71FE-7B1E809D0868}"/>
          </ac:spMkLst>
        </pc:spChg>
        <pc:spChg chg="add del mod">
          <ac:chgData name="Sudvarg, Marion" userId="2bb9b31b-5f3c-4f72-8e1f-41eb276ee9c6" providerId="ADAL" clId="{9DC5B4A8-6AA4-4A02-A74E-607B4A4D45B0}" dt="2022-08-14T04:17:11.518" v="17752"/>
          <ac:spMkLst>
            <pc:docMk/>
            <pc:sldMk cId="665461251" sldId="299"/>
            <ac:spMk id="49" creationId="{BCDC3CDC-61F5-C030-432C-FD747259903A}"/>
          </ac:spMkLst>
        </pc:spChg>
        <pc:spChg chg="mod">
          <ac:chgData name="Sudvarg, Marion" userId="2bb9b31b-5f3c-4f72-8e1f-41eb276ee9c6" providerId="ADAL" clId="{9DC5B4A8-6AA4-4A02-A74E-607B4A4D45B0}" dt="2022-08-14T04:17:04.770" v="17749"/>
          <ac:spMkLst>
            <pc:docMk/>
            <pc:sldMk cId="665461251" sldId="299"/>
            <ac:spMk id="51" creationId="{926E9B69-56B6-C82B-7814-8F27CE3ADC55}"/>
          </ac:spMkLst>
        </pc:spChg>
        <pc:spChg chg="mod">
          <ac:chgData name="Sudvarg, Marion" userId="2bb9b31b-5f3c-4f72-8e1f-41eb276ee9c6" providerId="ADAL" clId="{9DC5B4A8-6AA4-4A02-A74E-607B4A4D45B0}" dt="2022-08-14T04:17:04.770" v="17749"/>
          <ac:spMkLst>
            <pc:docMk/>
            <pc:sldMk cId="665461251" sldId="299"/>
            <ac:spMk id="52" creationId="{720992CD-1310-6266-0C15-3E632E8065F7}"/>
          </ac:spMkLst>
        </pc:spChg>
        <pc:spChg chg="mod">
          <ac:chgData name="Sudvarg, Marion" userId="2bb9b31b-5f3c-4f72-8e1f-41eb276ee9c6" providerId="ADAL" clId="{9DC5B4A8-6AA4-4A02-A74E-607B4A4D45B0}" dt="2022-08-14T04:17:04.770" v="17749"/>
          <ac:spMkLst>
            <pc:docMk/>
            <pc:sldMk cId="665461251" sldId="299"/>
            <ac:spMk id="53" creationId="{64DC6809-F850-6AF7-2CC9-42F9E4B50716}"/>
          </ac:spMkLst>
        </pc:spChg>
        <pc:spChg chg="add del mod">
          <ac:chgData name="Sudvarg, Marion" userId="2bb9b31b-5f3c-4f72-8e1f-41eb276ee9c6" providerId="ADAL" clId="{9DC5B4A8-6AA4-4A02-A74E-607B4A4D45B0}" dt="2022-08-14T04:17:26.655" v="17758" actId="478"/>
          <ac:spMkLst>
            <pc:docMk/>
            <pc:sldMk cId="665461251" sldId="299"/>
            <ac:spMk id="59" creationId="{1BE841FA-9B23-FA33-D131-9B802F1F0A84}"/>
          </ac:spMkLst>
        </pc:spChg>
        <pc:spChg chg="add del mod">
          <ac:chgData name="Sudvarg, Marion" userId="2bb9b31b-5f3c-4f72-8e1f-41eb276ee9c6" providerId="ADAL" clId="{9DC5B4A8-6AA4-4A02-A74E-607B4A4D45B0}" dt="2022-08-14T04:17:26.655" v="17758" actId="478"/>
          <ac:spMkLst>
            <pc:docMk/>
            <pc:sldMk cId="665461251" sldId="299"/>
            <ac:spMk id="60" creationId="{143008A8-F280-5D74-5A3D-691197009733}"/>
          </ac:spMkLst>
        </pc:spChg>
        <pc:spChg chg="mod">
          <ac:chgData name="Sudvarg, Marion" userId="2bb9b31b-5f3c-4f72-8e1f-41eb276ee9c6" providerId="ADAL" clId="{9DC5B4A8-6AA4-4A02-A74E-607B4A4D45B0}" dt="2022-08-14T04:17:24.037" v="17757"/>
          <ac:spMkLst>
            <pc:docMk/>
            <pc:sldMk cId="665461251" sldId="299"/>
            <ac:spMk id="62" creationId="{835A2C6E-FE5D-1155-B6F0-1D86E56BD614}"/>
          </ac:spMkLst>
        </pc:spChg>
        <pc:spChg chg="mod">
          <ac:chgData name="Sudvarg, Marion" userId="2bb9b31b-5f3c-4f72-8e1f-41eb276ee9c6" providerId="ADAL" clId="{9DC5B4A8-6AA4-4A02-A74E-607B4A4D45B0}" dt="2022-08-14T04:17:24.037" v="17757"/>
          <ac:spMkLst>
            <pc:docMk/>
            <pc:sldMk cId="665461251" sldId="299"/>
            <ac:spMk id="63" creationId="{5298D022-6F5F-D20A-1188-96D4CC3D3A1A}"/>
          </ac:spMkLst>
        </pc:spChg>
        <pc:spChg chg="mod">
          <ac:chgData name="Sudvarg, Marion" userId="2bb9b31b-5f3c-4f72-8e1f-41eb276ee9c6" providerId="ADAL" clId="{9DC5B4A8-6AA4-4A02-A74E-607B4A4D45B0}" dt="2022-08-14T04:17:24.037" v="17757"/>
          <ac:spMkLst>
            <pc:docMk/>
            <pc:sldMk cId="665461251" sldId="299"/>
            <ac:spMk id="64" creationId="{95D0991A-E9A5-3978-79A8-B74B646DBBD4}"/>
          </ac:spMkLst>
        </pc:spChg>
        <pc:spChg chg="add del mod">
          <ac:chgData name="Sudvarg, Marion" userId="2bb9b31b-5f3c-4f72-8e1f-41eb276ee9c6" providerId="ADAL" clId="{9DC5B4A8-6AA4-4A02-A74E-607B4A4D45B0}" dt="2022-08-14T04:17:26.655" v="17758" actId="478"/>
          <ac:spMkLst>
            <pc:docMk/>
            <pc:sldMk cId="665461251" sldId="299"/>
            <ac:spMk id="65" creationId="{E72EE531-D72B-760C-BF93-CE931D28994A}"/>
          </ac:spMkLst>
        </pc:spChg>
        <pc:spChg chg="add del mod">
          <ac:chgData name="Sudvarg, Marion" userId="2bb9b31b-5f3c-4f72-8e1f-41eb276ee9c6" providerId="ADAL" clId="{9DC5B4A8-6AA4-4A02-A74E-607B4A4D45B0}" dt="2022-08-14T04:17:26.655" v="17758" actId="478"/>
          <ac:spMkLst>
            <pc:docMk/>
            <pc:sldMk cId="665461251" sldId="299"/>
            <ac:spMk id="67" creationId="{6E1BB756-A521-0795-91E5-A828798A042E}"/>
          </ac:spMkLst>
        </pc:spChg>
        <pc:spChg chg="add del mod">
          <ac:chgData name="Sudvarg, Marion" userId="2bb9b31b-5f3c-4f72-8e1f-41eb276ee9c6" providerId="ADAL" clId="{9DC5B4A8-6AA4-4A02-A74E-607B4A4D45B0}" dt="2022-08-14T04:17:26.655" v="17758" actId="478"/>
          <ac:spMkLst>
            <pc:docMk/>
            <pc:sldMk cId="665461251" sldId="299"/>
            <ac:spMk id="68" creationId="{5DEC6C49-AD8B-2FA1-CBDF-97A75C28B761}"/>
          </ac:spMkLst>
        </pc:spChg>
        <pc:spChg chg="add del mod">
          <ac:chgData name="Sudvarg, Marion" userId="2bb9b31b-5f3c-4f72-8e1f-41eb276ee9c6" providerId="ADAL" clId="{9DC5B4A8-6AA4-4A02-A74E-607B4A4D45B0}" dt="2022-08-14T04:17:26.655" v="17758" actId="478"/>
          <ac:spMkLst>
            <pc:docMk/>
            <pc:sldMk cId="665461251" sldId="299"/>
            <ac:spMk id="69" creationId="{C6882401-934C-611C-DEDD-8C4F3220C711}"/>
          </ac:spMkLst>
        </pc:spChg>
        <pc:spChg chg="add del mod">
          <ac:chgData name="Sudvarg, Marion" userId="2bb9b31b-5f3c-4f72-8e1f-41eb276ee9c6" providerId="ADAL" clId="{9DC5B4A8-6AA4-4A02-A74E-607B4A4D45B0}" dt="2022-08-14T04:17:26.655" v="17758" actId="478"/>
          <ac:spMkLst>
            <pc:docMk/>
            <pc:sldMk cId="665461251" sldId="299"/>
            <ac:spMk id="74" creationId="{1929E498-7DA1-B38F-CEF7-A8296F4CA339}"/>
          </ac:spMkLst>
        </pc:spChg>
        <pc:spChg chg="add del mod">
          <ac:chgData name="Sudvarg, Marion" userId="2bb9b31b-5f3c-4f72-8e1f-41eb276ee9c6" providerId="ADAL" clId="{9DC5B4A8-6AA4-4A02-A74E-607B4A4D45B0}" dt="2022-08-14T04:17:26.655" v="17758" actId="478"/>
          <ac:spMkLst>
            <pc:docMk/>
            <pc:sldMk cId="665461251" sldId="299"/>
            <ac:spMk id="75" creationId="{B66988F0-ED59-72FA-1ADE-1E281C3A120D}"/>
          </ac:spMkLst>
        </pc:spChg>
        <pc:spChg chg="add del mod">
          <ac:chgData name="Sudvarg, Marion" userId="2bb9b31b-5f3c-4f72-8e1f-41eb276ee9c6" providerId="ADAL" clId="{9DC5B4A8-6AA4-4A02-A74E-607B4A4D45B0}" dt="2022-08-14T04:17:26.655" v="17758" actId="478"/>
          <ac:spMkLst>
            <pc:docMk/>
            <pc:sldMk cId="665461251" sldId="299"/>
            <ac:spMk id="76" creationId="{1C63CBD3-D6BE-151B-367C-4EFC322896B3}"/>
          </ac:spMkLst>
        </pc:spChg>
        <pc:spChg chg="add del mod">
          <ac:chgData name="Sudvarg, Marion" userId="2bb9b31b-5f3c-4f72-8e1f-41eb276ee9c6" providerId="ADAL" clId="{9DC5B4A8-6AA4-4A02-A74E-607B4A4D45B0}" dt="2022-08-14T04:17:26.655" v="17758" actId="478"/>
          <ac:spMkLst>
            <pc:docMk/>
            <pc:sldMk cId="665461251" sldId="299"/>
            <ac:spMk id="80" creationId="{D53058B0-6624-9E0A-B8F1-BF18B521DCCF}"/>
          </ac:spMkLst>
        </pc:spChg>
        <pc:spChg chg="add del mod">
          <ac:chgData name="Sudvarg, Marion" userId="2bb9b31b-5f3c-4f72-8e1f-41eb276ee9c6" providerId="ADAL" clId="{9DC5B4A8-6AA4-4A02-A74E-607B4A4D45B0}" dt="2022-08-14T04:17:26.655" v="17758" actId="478"/>
          <ac:spMkLst>
            <pc:docMk/>
            <pc:sldMk cId="665461251" sldId="299"/>
            <ac:spMk id="81" creationId="{B7246C9E-26E3-BB00-6320-096FEF87699A}"/>
          </ac:spMkLst>
        </pc:spChg>
        <pc:spChg chg="add del mod">
          <ac:chgData name="Sudvarg, Marion" userId="2bb9b31b-5f3c-4f72-8e1f-41eb276ee9c6" providerId="ADAL" clId="{9DC5B4A8-6AA4-4A02-A74E-607B4A4D45B0}" dt="2022-08-14T04:17:26.655" v="17758" actId="478"/>
          <ac:spMkLst>
            <pc:docMk/>
            <pc:sldMk cId="665461251" sldId="299"/>
            <ac:spMk id="82" creationId="{3DF2690B-6B5D-BF2E-68C2-2FCA378C3B26}"/>
          </ac:spMkLst>
        </pc:spChg>
        <pc:spChg chg="add del mod">
          <ac:chgData name="Sudvarg, Marion" userId="2bb9b31b-5f3c-4f72-8e1f-41eb276ee9c6" providerId="ADAL" clId="{9DC5B4A8-6AA4-4A02-A74E-607B4A4D45B0}" dt="2022-08-14T04:17:26.655" v="17758" actId="478"/>
          <ac:spMkLst>
            <pc:docMk/>
            <pc:sldMk cId="665461251" sldId="299"/>
            <ac:spMk id="83" creationId="{2FDCF1C7-37C7-B087-B57D-E2DB90E517FD}"/>
          </ac:spMkLst>
        </pc:spChg>
        <pc:spChg chg="add del mod">
          <ac:chgData name="Sudvarg, Marion" userId="2bb9b31b-5f3c-4f72-8e1f-41eb276ee9c6" providerId="ADAL" clId="{9DC5B4A8-6AA4-4A02-A74E-607B4A4D45B0}" dt="2022-08-14T04:17:26.655" v="17758" actId="478"/>
          <ac:spMkLst>
            <pc:docMk/>
            <pc:sldMk cId="665461251" sldId="299"/>
            <ac:spMk id="86" creationId="{EA32984A-B045-7243-ECF3-ACE0D9EC5109}"/>
          </ac:spMkLst>
        </pc:spChg>
        <pc:spChg chg="add del mod">
          <ac:chgData name="Sudvarg, Marion" userId="2bb9b31b-5f3c-4f72-8e1f-41eb276ee9c6" providerId="ADAL" clId="{9DC5B4A8-6AA4-4A02-A74E-607B4A4D45B0}" dt="2022-08-14T04:17:26.655" v="17758" actId="478"/>
          <ac:spMkLst>
            <pc:docMk/>
            <pc:sldMk cId="665461251" sldId="299"/>
            <ac:spMk id="91" creationId="{E79B7011-70DC-C21E-6214-DFD4D0912002}"/>
          </ac:spMkLst>
        </pc:spChg>
        <pc:spChg chg="add del mod">
          <ac:chgData name="Sudvarg, Marion" userId="2bb9b31b-5f3c-4f72-8e1f-41eb276ee9c6" providerId="ADAL" clId="{9DC5B4A8-6AA4-4A02-A74E-607B4A4D45B0}" dt="2022-08-14T04:17:26.655" v="17758" actId="478"/>
          <ac:spMkLst>
            <pc:docMk/>
            <pc:sldMk cId="665461251" sldId="299"/>
            <ac:spMk id="92" creationId="{49A0DC2B-000E-9075-68B8-5A1368FBDEB9}"/>
          </ac:spMkLst>
        </pc:spChg>
        <pc:spChg chg="add del mod">
          <ac:chgData name="Sudvarg, Marion" userId="2bb9b31b-5f3c-4f72-8e1f-41eb276ee9c6" providerId="ADAL" clId="{9DC5B4A8-6AA4-4A02-A74E-607B4A4D45B0}" dt="2022-08-14T04:17:26.655" v="17758" actId="478"/>
          <ac:spMkLst>
            <pc:docMk/>
            <pc:sldMk cId="665461251" sldId="299"/>
            <ac:spMk id="93" creationId="{F0E0B096-9B54-5C00-68DD-9E2AF77F9F6F}"/>
          </ac:spMkLst>
        </pc:spChg>
        <pc:spChg chg="add del mod">
          <ac:chgData name="Sudvarg, Marion" userId="2bb9b31b-5f3c-4f72-8e1f-41eb276ee9c6" providerId="ADAL" clId="{9DC5B4A8-6AA4-4A02-A74E-607B4A4D45B0}" dt="2022-08-14T04:17:26.655" v="17758" actId="478"/>
          <ac:spMkLst>
            <pc:docMk/>
            <pc:sldMk cId="665461251" sldId="299"/>
            <ac:spMk id="94" creationId="{F3851725-E7FB-1C98-C7AB-40EFECF0F21D}"/>
          </ac:spMkLst>
        </pc:spChg>
        <pc:spChg chg="add del mod">
          <ac:chgData name="Sudvarg, Marion" userId="2bb9b31b-5f3c-4f72-8e1f-41eb276ee9c6" providerId="ADAL" clId="{9DC5B4A8-6AA4-4A02-A74E-607B4A4D45B0}" dt="2022-08-14T04:17:26.655" v="17758" actId="478"/>
          <ac:spMkLst>
            <pc:docMk/>
            <pc:sldMk cId="665461251" sldId="299"/>
            <ac:spMk id="95" creationId="{AD165B3C-C306-A187-6D45-8C2FD8BD022C}"/>
          </ac:spMkLst>
        </pc:spChg>
        <pc:spChg chg="add del mod">
          <ac:chgData name="Sudvarg, Marion" userId="2bb9b31b-5f3c-4f72-8e1f-41eb276ee9c6" providerId="ADAL" clId="{9DC5B4A8-6AA4-4A02-A74E-607B4A4D45B0}" dt="2022-08-14T04:17:26.655" v="17758" actId="478"/>
          <ac:spMkLst>
            <pc:docMk/>
            <pc:sldMk cId="665461251" sldId="299"/>
            <ac:spMk id="96" creationId="{1127124D-521E-F556-F832-B48B3C7A3ADA}"/>
          </ac:spMkLst>
        </pc:spChg>
        <pc:spChg chg="add del mod">
          <ac:chgData name="Sudvarg, Marion" userId="2bb9b31b-5f3c-4f72-8e1f-41eb276ee9c6" providerId="ADAL" clId="{9DC5B4A8-6AA4-4A02-A74E-607B4A4D45B0}" dt="2022-08-14T04:17:26.655" v="17758" actId="478"/>
          <ac:spMkLst>
            <pc:docMk/>
            <pc:sldMk cId="665461251" sldId="299"/>
            <ac:spMk id="98" creationId="{738D7BDB-E075-C0B6-D745-F8F09AA639C8}"/>
          </ac:spMkLst>
        </pc:spChg>
        <pc:spChg chg="add del mod">
          <ac:chgData name="Sudvarg, Marion" userId="2bb9b31b-5f3c-4f72-8e1f-41eb276ee9c6" providerId="ADAL" clId="{9DC5B4A8-6AA4-4A02-A74E-607B4A4D45B0}" dt="2022-08-14T04:17:26.655" v="17758" actId="478"/>
          <ac:spMkLst>
            <pc:docMk/>
            <pc:sldMk cId="665461251" sldId="299"/>
            <ac:spMk id="100" creationId="{0B112773-27D1-7D2B-EFB3-B6EA6FD8FA4C}"/>
          </ac:spMkLst>
        </pc:spChg>
        <pc:spChg chg="mod">
          <ac:chgData name="Sudvarg, Marion" userId="2bb9b31b-5f3c-4f72-8e1f-41eb276ee9c6" providerId="ADAL" clId="{9DC5B4A8-6AA4-4A02-A74E-607B4A4D45B0}" dt="2022-08-14T04:17:24.037" v="17757"/>
          <ac:spMkLst>
            <pc:docMk/>
            <pc:sldMk cId="665461251" sldId="299"/>
            <ac:spMk id="102" creationId="{DCA30CDB-AC4C-412A-3FD5-3C10C7ADC681}"/>
          </ac:spMkLst>
        </pc:spChg>
        <pc:spChg chg="mod">
          <ac:chgData name="Sudvarg, Marion" userId="2bb9b31b-5f3c-4f72-8e1f-41eb276ee9c6" providerId="ADAL" clId="{9DC5B4A8-6AA4-4A02-A74E-607B4A4D45B0}" dt="2022-08-14T04:17:24.037" v="17757"/>
          <ac:spMkLst>
            <pc:docMk/>
            <pc:sldMk cId="665461251" sldId="299"/>
            <ac:spMk id="103" creationId="{CD6890E8-E940-E722-DD2C-E42DC9F291D4}"/>
          </ac:spMkLst>
        </pc:spChg>
        <pc:spChg chg="mod">
          <ac:chgData name="Sudvarg, Marion" userId="2bb9b31b-5f3c-4f72-8e1f-41eb276ee9c6" providerId="ADAL" clId="{9DC5B4A8-6AA4-4A02-A74E-607B4A4D45B0}" dt="2022-08-14T04:17:24.037" v="17757"/>
          <ac:spMkLst>
            <pc:docMk/>
            <pc:sldMk cId="665461251" sldId="299"/>
            <ac:spMk id="104" creationId="{5AEB9986-97A1-FC42-21FE-F12A23981787}"/>
          </ac:spMkLst>
        </pc:spChg>
        <pc:spChg chg="add mod">
          <ac:chgData name="Sudvarg, Marion" userId="2bb9b31b-5f3c-4f72-8e1f-41eb276ee9c6" providerId="ADAL" clId="{9DC5B4A8-6AA4-4A02-A74E-607B4A4D45B0}" dt="2022-08-14T04:26:09.331" v="17969" actId="164"/>
          <ac:spMkLst>
            <pc:docMk/>
            <pc:sldMk cId="665461251" sldId="299"/>
            <ac:spMk id="108" creationId="{7D10C475-D51F-2103-6BAF-CDDF9CB0F931}"/>
          </ac:spMkLst>
        </pc:spChg>
        <pc:spChg chg="add mod">
          <ac:chgData name="Sudvarg, Marion" userId="2bb9b31b-5f3c-4f72-8e1f-41eb276ee9c6" providerId="ADAL" clId="{9DC5B4A8-6AA4-4A02-A74E-607B4A4D45B0}" dt="2022-08-14T04:34:42.727" v="18129" actId="164"/>
          <ac:spMkLst>
            <pc:docMk/>
            <pc:sldMk cId="665461251" sldId="299"/>
            <ac:spMk id="109" creationId="{665FC1AF-A6C6-A8D8-B920-BB4F339560E0}"/>
          </ac:spMkLst>
        </pc:spChg>
        <pc:spChg chg="mod">
          <ac:chgData name="Sudvarg, Marion" userId="2bb9b31b-5f3c-4f72-8e1f-41eb276ee9c6" providerId="ADAL" clId="{9DC5B4A8-6AA4-4A02-A74E-607B4A4D45B0}" dt="2022-08-14T04:38:15.645" v="18172" actId="165"/>
          <ac:spMkLst>
            <pc:docMk/>
            <pc:sldMk cId="665461251" sldId="299"/>
            <ac:spMk id="111" creationId="{0879A6E2-B313-C50B-1D78-E2FC6118BC48}"/>
          </ac:spMkLst>
        </pc:spChg>
        <pc:spChg chg="mod">
          <ac:chgData name="Sudvarg, Marion" userId="2bb9b31b-5f3c-4f72-8e1f-41eb276ee9c6" providerId="ADAL" clId="{9DC5B4A8-6AA4-4A02-A74E-607B4A4D45B0}" dt="2022-08-14T04:38:15.645" v="18172" actId="165"/>
          <ac:spMkLst>
            <pc:docMk/>
            <pc:sldMk cId="665461251" sldId="299"/>
            <ac:spMk id="112" creationId="{E8C66BBB-57AA-3A72-5992-B5AA43D6EB32}"/>
          </ac:spMkLst>
        </pc:spChg>
        <pc:spChg chg="mod">
          <ac:chgData name="Sudvarg, Marion" userId="2bb9b31b-5f3c-4f72-8e1f-41eb276ee9c6" providerId="ADAL" clId="{9DC5B4A8-6AA4-4A02-A74E-607B4A4D45B0}" dt="2022-08-14T04:38:15.645" v="18172" actId="165"/>
          <ac:spMkLst>
            <pc:docMk/>
            <pc:sldMk cId="665461251" sldId="299"/>
            <ac:spMk id="113" creationId="{D21AF03C-84F7-11E5-2CEB-778F54C43B76}"/>
          </ac:spMkLst>
        </pc:spChg>
        <pc:spChg chg="add mod topLvl">
          <ac:chgData name="Sudvarg, Marion" userId="2bb9b31b-5f3c-4f72-8e1f-41eb276ee9c6" providerId="ADAL" clId="{9DC5B4A8-6AA4-4A02-A74E-607B4A4D45B0}" dt="2022-08-14T04:38:40.403" v="18173" actId="164"/>
          <ac:spMkLst>
            <pc:docMk/>
            <pc:sldMk cId="665461251" sldId="299"/>
            <ac:spMk id="114" creationId="{BFE86D75-8E87-9293-4A02-06BD791ED52F}"/>
          </ac:spMkLst>
        </pc:spChg>
        <pc:spChg chg="add mod">
          <ac:chgData name="Sudvarg, Marion" userId="2bb9b31b-5f3c-4f72-8e1f-41eb276ee9c6" providerId="ADAL" clId="{9DC5B4A8-6AA4-4A02-A74E-607B4A4D45B0}" dt="2022-08-14T04:19:09.840" v="17840" actId="164"/>
          <ac:spMkLst>
            <pc:docMk/>
            <pc:sldMk cId="665461251" sldId="299"/>
            <ac:spMk id="116" creationId="{38D981AB-AA38-6952-54EF-ACD37DBB3E6E}"/>
          </ac:spMkLst>
        </pc:spChg>
        <pc:spChg chg="add mod">
          <ac:chgData name="Sudvarg, Marion" userId="2bb9b31b-5f3c-4f72-8e1f-41eb276ee9c6" providerId="ADAL" clId="{9DC5B4A8-6AA4-4A02-A74E-607B4A4D45B0}" dt="2022-08-14T04:19:09.840" v="17840" actId="164"/>
          <ac:spMkLst>
            <pc:docMk/>
            <pc:sldMk cId="665461251" sldId="299"/>
            <ac:spMk id="117" creationId="{BE4ECFF2-EC14-1796-DBED-ED161C36B372}"/>
          </ac:spMkLst>
        </pc:spChg>
        <pc:spChg chg="add mod">
          <ac:chgData name="Sudvarg, Marion" userId="2bb9b31b-5f3c-4f72-8e1f-41eb276ee9c6" providerId="ADAL" clId="{9DC5B4A8-6AA4-4A02-A74E-607B4A4D45B0}" dt="2022-08-14T04:19:09.840" v="17840" actId="164"/>
          <ac:spMkLst>
            <pc:docMk/>
            <pc:sldMk cId="665461251" sldId="299"/>
            <ac:spMk id="118" creationId="{A1904BFC-C293-50F8-8A06-CB1D3D06C2F3}"/>
          </ac:spMkLst>
        </pc:spChg>
        <pc:spChg chg="add mod">
          <ac:chgData name="Sudvarg, Marion" userId="2bb9b31b-5f3c-4f72-8e1f-41eb276ee9c6" providerId="ADAL" clId="{9DC5B4A8-6AA4-4A02-A74E-607B4A4D45B0}" dt="2022-08-14T04:19:09.840" v="17840" actId="164"/>
          <ac:spMkLst>
            <pc:docMk/>
            <pc:sldMk cId="665461251" sldId="299"/>
            <ac:spMk id="123" creationId="{73369CDC-52A1-17CB-E3BA-57FCF945AA11}"/>
          </ac:spMkLst>
        </pc:spChg>
        <pc:spChg chg="add mod">
          <ac:chgData name="Sudvarg, Marion" userId="2bb9b31b-5f3c-4f72-8e1f-41eb276ee9c6" providerId="ADAL" clId="{9DC5B4A8-6AA4-4A02-A74E-607B4A4D45B0}" dt="2022-08-14T04:19:09.840" v="17840" actId="164"/>
          <ac:spMkLst>
            <pc:docMk/>
            <pc:sldMk cId="665461251" sldId="299"/>
            <ac:spMk id="124" creationId="{A2789D78-BB99-2DEC-D4ED-45EA6475D609}"/>
          </ac:spMkLst>
        </pc:spChg>
        <pc:spChg chg="add mod">
          <ac:chgData name="Sudvarg, Marion" userId="2bb9b31b-5f3c-4f72-8e1f-41eb276ee9c6" providerId="ADAL" clId="{9DC5B4A8-6AA4-4A02-A74E-607B4A4D45B0}" dt="2022-08-14T04:19:09.840" v="17840" actId="164"/>
          <ac:spMkLst>
            <pc:docMk/>
            <pc:sldMk cId="665461251" sldId="299"/>
            <ac:spMk id="125" creationId="{80888788-38AA-B915-033A-A4160069D52B}"/>
          </ac:spMkLst>
        </pc:spChg>
        <pc:spChg chg="add mod">
          <ac:chgData name="Sudvarg, Marion" userId="2bb9b31b-5f3c-4f72-8e1f-41eb276ee9c6" providerId="ADAL" clId="{9DC5B4A8-6AA4-4A02-A74E-607B4A4D45B0}" dt="2022-08-14T04:19:09.840" v="17840" actId="164"/>
          <ac:spMkLst>
            <pc:docMk/>
            <pc:sldMk cId="665461251" sldId="299"/>
            <ac:spMk id="129" creationId="{0808DD81-5C98-E02B-17AF-037CA5378043}"/>
          </ac:spMkLst>
        </pc:spChg>
        <pc:spChg chg="add mod">
          <ac:chgData name="Sudvarg, Marion" userId="2bb9b31b-5f3c-4f72-8e1f-41eb276ee9c6" providerId="ADAL" clId="{9DC5B4A8-6AA4-4A02-A74E-607B4A4D45B0}" dt="2022-08-14T04:19:09.840" v="17840" actId="164"/>
          <ac:spMkLst>
            <pc:docMk/>
            <pc:sldMk cId="665461251" sldId="299"/>
            <ac:spMk id="130" creationId="{F9717104-70BB-AF51-43C9-99F6C0BDA3F6}"/>
          </ac:spMkLst>
        </pc:spChg>
        <pc:spChg chg="add mod">
          <ac:chgData name="Sudvarg, Marion" userId="2bb9b31b-5f3c-4f72-8e1f-41eb276ee9c6" providerId="ADAL" clId="{9DC5B4A8-6AA4-4A02-A74E-607B4A4D45B0}" dt="2022-08-14T04:19:09.840" v="17840" actId="164"/>
          <ac:spMkLst>
            <pc:docMk/>
            <pc:sldMk cId="665461251" sldId="299"/>
            <ac:spMk id="131" creationId="{EFC017A4-B875-4B93-38C6-C8834522825E}"/>
          </ac:spMkLst>
        </pc:spChg>
        <pc:spChg chg="add mod">
          <ac:chgData name="Sudvarg, Marion" userId="2bb9b31b-5f3c-4f72-8e1f-41eb276ee9c6" providerId="ADAL" clId="{9DC5B4A8-6AA4-4A02-A74E-607B4A4D45B0}" dt="2022-08-14T04:19:09.840" v="17840" actId="164"/>
          <ac:spMkLst>
            <pc:docMk/>
            <pc:sldMk cId="665461251" sldId="299"/>
            <ac:spMk id="132" creationId="{39176B4B-816D-F361-95D3-E53CBA4A6F3B}"/>
          </ac:spMkLst>
        </pc:spChg>
        <pc:spChg chg="add del mod">
          <ac:chgData name="Sudvarg, Marion" userId="2bb9b31b-5f3c-4f72-8e1f-41eb276ee9c6" providerId="ADAL" clId="{9DC5B4A8-6AA4-4A02-A74E-607B4A4D45B0}" dt="2022-08-14T04:19:28.946" v="17846" actId="478"/>
          <ac:spMkLst>
            <pc:docMk/>
            <pc:sldMk cId="665461251" sldId="299"/>
            <ac:spMk id="135" creationId="{037E2F65-7284-7F55-2598-378B62FEAAFC}"/>
          </ac:spMkLst>
        </pc:spChg>
        <pc:spChg chg="add del mod">
          <ac:chgData name="Sudvarg, Marion" userId="2bb9b31b-5f3c-4f72-8e1f-41eb276ee9c6" providerId="ADAL" clId="{9DC5B4A8-6AA4-4A02-A74E-607B4A4D45B0}" dt="2022-08-14T04:19:26.719" v="17845" actId="478"/>
          <ac:spMkLst>
            <pc:docMk/>
            <pc:sldMk cId="665461251" sldId="299"/>
            <ac:spMk id="140" creationId="{3A0F19E0-1D45-E50E-F75C-18FCDC01AA69}"/>
          </ac:spMkLst>
        </pc:spChg>
        <pc:spChg chg="add del mod">
          <ac:chgData name="Sudvarg, Marion" userId="2bb9b31b-5f3c-4f72-8e1f-41eb276ee9c6" providerId="ADAL" clId="{9DC5B4A8-6AA4-4A02-A74E-607B4A4D45B0}" dt="2022-08-14T04:19:22.669" v="17843" actId="478"/>
          <ac:spMkLst>
            <pc:docMk/>
            <pc:sldMk cId="665461251" sldId="299"/>
            <ac:spMk id="141" creationId="{6BD9BA78-FBA3-B729-B61E-FA2DB5D95996}"/>
          </ac:spMkLst>
        </pc:spChg>
        <pc:spChg chg="add del mod">
          <ac:chgData name="Sudvarg, Marion" userId="2bb9b31b-5f3c-4f72-8e1f-41eb276ee9c6" providerId="ADAL" clId="{9DC5B4A8-6AA4-4A02-A74E-607B4A4D45B0}" dt="2022-08-14T04:19:24.679" v="17844" actId="478"/>
          <ac:spMkLst>
            <pc:docMk/>
            <pc:sldMk cId="665461251" sldId="299"/>
            <ac:spMk id="142" creationId="{16B4A9F4-2E4A-D630-B9AB-522E286C3D68}"/>
          </ac:spMkLst>
        </pc:spChg>
        <pc:spChg chg="add del mod">
          <ac:chgData name="Sudvarg, Marion" userId="2bb9b31b-5f3c-4f72-8e1f-41eb276ee9c6" providerId="ADAL" clId="{9DC5B4A8-6AA4-4A02-A74E-607B4A4D45B0}" dt="2022-08-14T04:19:20.899" v="17842" actId="478"/>
          <ac:spMkLst>
            <pc:docMk/>
            <pc:sldMk cId="665461251" sldId="299"/>
            <ac:spMk id="143" creationId="{08ECA339-E729-DF9F-DD0F-43963A8E5847}"/>
          </ac:spMkLst>
        </pc:spChg>
        <pc:spChg chg="add del mod">
          <ac:chgData name="Sudvarg, Marion" userId="2bb9b31b-5f3c-4f72-8e1f-41eb276ee9c6" providerId="ADAL" clId="{9DC5B4A8-6AA4-4A02-A74E-607B4A4D45B0}" dt="2022-08-14T04:19:18.867" v="17841" actId="478"/>
          <ac:spMkLst>
            <pc:docMk/>
            <pc:sldMk cId="665461251" sldId="299"/>
            <ac:spMk id="144" creationId="{A8351142-C90C-59ED-9222-7168F67179E6}"/>
          </ac:spMkLst>
        </pc:spChg>
        <pc:spChg chg="add del mod">
          <ac:chgData name="Sudvarg, Marion" userId="2bb9b31b-5f3c-4f72-8e1f-41eb276ee9c6" providerId="ADAL" clId="{9DC5B4A8-6AA4-4A02-A74E-607B4A4D45B0}" dt="2022-08-14T04:19:31.011" v="17847" actId="478"/>
          <ac:spMkLst>
            <pc:docMk/>
            <pc:sldMk cId="665461251" sldId="299"/>
            <ac:spMk id="145" creationId="{4828F8D7-52D4-D277-54E5-550BBCE4CFCD}"/>
          </ac:spMkLst>
        </pc:spChg>
        <pc:spChg chg="add del mod">
          <ac:chgData name="Sudvarg, Marion" userId="2bb9b31b-5f3c-4f72-8e1f-41eb276ee9c6" providerId="ADAL" clId="{9DC5B4A8-6AA4-4A02-A74E-607B4A4D45B0}" dt="2022-08-14T04:19:33.125" v="17848" actId="478"/>
          <ac:spMkLst>
            <pc:docMk/>
            <pc:sldMk cId="665461251" sldId="299"/>
            <ac:spMk id="147" creationId="{67DD774A-E295-B36C-6943-9848192379BD}"/>
          </ac:spMkLst>
        </pc:spChg>
        <pc:spChg chg="add del mod">
          <ac:chgData name="Sudvarg, Marion" userId="2bb9b31b-5f3c-4f72-8e1f-41eb276ee9c6" providerId="ADAL" clId="{9DC5B4A8-6AA4-4A02-A74E-607B4A4D45B0}" dt="2022-08-14T04:19:34.545" v="17849" actId="478"/>
          <ac:spMkLst>
            <pc:docMk/>
            <pc:sldMk cId="665461251" sldId="299"/>
            <ac:spMk id="149" creationId="{45DBC151-2819-6DF3-72D8-47D5D0212B47}"/>
          </ac:spMkLst>
        </pc:spChg>
        <pc:spChg chg="mod">
          <ac:chgData name="Sudvarg, Marion" userId="2bb9b31b-5f3c-4f72-8e1f-41eb276ee9c6" providerId="ADAL" clId="{9DC5B4A8-6AA4-4A02-A74E-607B4A4D45B0}" dt="2022-08-14T04:17:29.863" v="17759"/>
          <ac:spMkLst>
            <pc:docMk/>
            <pc:sldMk cId="665461251" sldId="299"/>
            <ac:spMk id="151" creationId="{24489378-0B97-5EC4-D2A6-110EEA3D4667}"/>
          </ac:spMkLst>
        </pc:spChg>
        <pc:spChg chg="mod">
          <ac:chgData name="Sudvarg, Marion" userId="2bb9b31b-5f3c-4f72-8e1f-41eb276ee9c6" providerId="ADAL" clId="{9DC5B4A8-6AA4-4A02-A74E-607B4A4D45B0}" dt="2022-08-14T04:17:29.863" v="17759"/>
          <ac:spMkLst>
            <pc:docMk/>
            <pc:sldMk cId="665461251" sldId="299"/>
            <ac:spMk id="152" creationId="{880A8202-0EDA-9F5C-DAB3-D34F85D4CD65}"/>
          </ac:spMkLst>
        </pc:spChg>
        <pc:spChg chg="mod">
          <ac:chgData name="Sudvarg, Marion" userId="2bb9b31b-5f3c-4f72-8e1f-41eb276ee9c6" providerId="ADAL" clId="{9DC5B4A8-6AA4-4A02-A74E-607B4A4D45B0}" dt="2022-08-14T04:17:29.863" v="17759"/>
          <ac:spMkLst>
            <pc:docMk/>
            <pc:sldMk cId="665461251" sldId="299"/>
            <ac:spMk id="153" creationId="{36678C1E-0EE8-2D57-8F17-9D508678E2B3}"/>
          </ac:spMkLst>
        </pc:spChg>
        <pc:spChg chg="add mod">
          <ac:chgData name="Sudvarg, Marion" userId="2bb9b31b-5f3c-4f72-8e1f-41eb276ee9c6" providerId="ADAL" clId="{9DC5B4A8-6AA4-4A02-A74E-607B4A4D45B0}" dt="2022-08-14T04:37:13.535" v="18161" actId="1037"/>
          <ac:spMkLst>
            <pc:docMk/>
            <pc:sldMk cId="665461251" sldId="299"/>
            <ac:spMk id="155" creationId="{0872EB0D-CE2C-556F-4AFC-C13A3625D087}"/>
          </ac:spMkLst>
        </pc:spChg>
        <pc:spChg chg="add mod topLvl">
          <ac:chgData name="Sudvarg, Marion" userId="2bb9b31b-5f3c-4f72-8e1f-41eb276ee9c6" providerId="ADAL" clId="{9DC5B4A8-6AA4-4A02-A74E-607B4A4D45B0}" dt="2022-08-14T04:25:22.524" v="17964" actId="164"/>
          <ac:spMkLst>
            <pc:docMk/>
            <pc:sldMk cId="665461251" sldId="299"/>
            <ac:spMk id="157" creationId="{F70BCDA7-C3DD-C268-CED2-8AEF2A932FE8}"/>
          </ac:spMkLst>
        </pc:spChg>
        <pc:spChg chg="mod topLvl">
          <ac:chgData name="Sudvarg, Marion" userId="2bb9b31b-5f3c-4f72-8e1f-41eb276ee9c6" providerId="ADAL" clId="{9DC5B4A8-6AA4-4A02-A74E-607B4A4D45B0}" dt="2022-08-14T04:36:24.052" v="18149" actId="164"/>
          <ac:spMkLst>
            <pc:docMk/>
            <pc:sldMk cId="665461251" sldId="299"/>
            <ac:spMk id="168" creationId="{3E3D6424-D47A-392A-D208-D11BA32B5010}"/>
          </ac:spMkLst>
        </pc:spChg>
        <pc:spChg chg="add mod">
          <ac:chgData name="Sudvarg, Marion" userId="2bb9b31b-5f3c-4f72-8e1f-41eb276ee9c6" providerId="ADAL" clId="{9DC5B4A8-6AA4-4A02-A74E-607B4A4D45B0}" dt="2022-08-14T04:27:57.981" v="17987" actId="164"/>
          <ac:spMkLst>
            <pc:docMk/>
            <pc:sldMk cId="665461251" sldId="299"/>
            <ac:spMk id="170" creationId="{EF966993-F2AF-8AF8-35A0-A6CE86F6CCBE}"/>
          </ac:spMkLst>
        </pc:spChg>
        <pc:spChg chg="add mod">
          <ac:chgData name="Sudvarg, Marion" userId="2bb9b31b-5f3c-4f72-8e1f-41eb276ee9c6" providerId="ADAL" clId="{9DC5B4A8-6AA4-4A02-A74E-607B4A4D45B0}" dt="2022-08-14T04:29:10.949" v="18010" actId="20577"/>
          <ac:spMkLst>
            <pc:docMk/>
            <pc:sldMk cId="665461251" sldId="299"/>
            <ac:spMk id="171" creationId="{789A039E-DDED-B648-8B2B-A78F6C0D6CA6}"/>
          </ac:spMkLst>
        </pc:spChg>
        <pc:spChg chg="add mod">
          <ac:chgData name="Sudvarg, Marion" userId="2bb9b31b-5f3c-4f72-8e1f-41eb276ee9c6" providerId="ADAL" clId="{9DC5B4A8-6AA4-4A02-A74E-607B4A4D45B0}" dt="2022-08-14T04:27:57.981" v="17987" actId="164"/>
          <ac:spMkLst>
            <pc:docMk/>
            <pc:sldMk cId="665461251" sldId="299"/>
            <ac:spMk id="180" creationId="{BCA938CE-D958-7E1A-21F2-B0C2EB18F122}"/>
          </ac:spMkLst>
        </pc:spChg>
        <pc:spChg chg="add mod">
          <ac:chgData name="Sudvarg, Marion" userId="2bb9b31b-5f3c-4f72-8e1f-41eb276ee9c6" providerId="ADAL" clId="{9DC5B4A8-6AA4-4A02-A74E-607B4A4D45B0}" dt="2022-08-14T04:37:13.535" v="18161" actId="1037"/>
          <ac:spMkLst>
            <pc:docMk/>
            <pc:sldMk cId="665461251" sldId="299"/>
            <ac:spMk id="183" creationId="{70A5931C-DE7E-4B4C-D946-67C1E21C1726}"/>
          </ac:spMkLst>
        </pc:spChg>
        <pc:spChg chg="add mod">
          <ac:chgData name="Sudvarg, Marion" userId="2bb9b31b-5f3c-4f72-8e1f-41eb276ee9c6" providerId="ADAL" clId="{9DC5B4A8-6AA4-4A02-A74E-607B4A4D45B0}" dt="2022-08-14T04:29:10.949" v="18010" actId="20577"/>
          <ac:spMkLst>
            <pc:docMk/>
            <pc:sldMk cId="665461251" sldId="299"/>
            <ac:spMk id="193" creationId="{01DA847F-4AF3-6D87-155F-A7B77DD288E1}"/>
          </ac:spMkLst>
        </pc:spChg>
        <pc:spChg chg="add del mod">
          <ac:chgData name="Sudvarg, Marion" userId="2bb9b31b-5f3c-4f72-8e1f-41eb276ee9c6" providerId="ADAL" clId="{9DC5B4A8-6AA4-4A02-A74E-607B4A4D45B0}" dt="2022-08-14T04:30:47.820" v="18045" actId="478"/>
          <ac:spMkLst>
            <pc:docMk/>
            <pc:sldMk cId="665461251" sldId="299"/>
            <ac:spMk id="201" creationId="{C26BD749-A1B4-28C0-7CEC-AE999B241644}"/>
          </ac:spMkLst>
        </pc:spChg>
        <pc:spChg chg="add del mod">
          <ac:chgData name="Sudvarg, Marion" userId="2bb9b31b-5f3c-4f72-8e1f-41eb276ee9c6" providerId="ADAL" clId="{9DC5B4A8-6AA4-4A02-A74E-607B4A4D45B0}" dt="2022-08-14T04:30:36.437" v="18040"/>
          <ac:spMkLst>
            <pc:docMk/>
            <pc:sldMk cId="665461251" sldId="299"/>
            <ac:spMk id="202" creationId="{22A06438-E7BB-7F75-7F99-80C4B84DD1E6}"/>
          </ac:spMkLst>
        </pc:spChg>
        <pc:spChg chg="add mod">
          <ac:chgData name="Sudvarg, Marion" userId="2bb9b31b-5f3c-4f72-8e1f-41eb276ee9c6" providerId="ADAL" clId="{9DC5B4A8-6AA4-4A02-A74E-607B4A4D45B0}" dt="2022-08-14T04:37:13.535" v="18161" actId="1037"/>
          <ac:spMkLst>
            <pc:docMk/>
            <pc:sldMk cId="665461251" sldId="299"/>
            <ac:spMk id="203" creationId="{E4E77A2A-2EE5-91F1-2D46-4E067E790352}"/>
          </ac:spMkLst>
        </pc:spChg>
        <pc:spChg chg="add mod">
          <ac:chgData name="Sudvarg, Marion" userId="2bb9b31b-5f3c-4f72-8e1f-41eb276ee9c6" providerId="ADAL" clId="{9DC5B4A8-6AA4-4A02-A74E-607B4A4D45B0}" dt="2022-08-15T23:36:31.309" v="32818" actId="6549"/>
          <ac:spMkLst>
            <pc:docMk/>
            <pc:sldMk cId="665461251" sldId="299"/>
            <ac:spMk id="205" creationId="{EE5233B4-6F24-3F92-A874-2E5576E9B8BE}"/>
          </ac:spMkLst>
        </pc:spChg>
        <pc:spChg chg="add mod">
          <ac:chgData name="Sudvarg, Marion" userId="2bb9b31b-5f3c-4f72-8e1f-41eb276ee9c6" providerId="ADAL" clId="{9DC5B4A8-6AA4-4A02-A74E-607B4A4D45B0}" dt="2022-08-14T04:34:13.168" v="18126" actId="164"/>
          <ac:spMkLst>
            <pc:docMk/>
            <pc:sldMk cId="665461251" sldId="299"/>
            <ac:spMk id="206" creationId="{CD4853E6-3C48-37CD-6DA4-DA39C0CE502E}"/>
          </ac:spMkLst>
        </pc:spChg>
        <pc:spChg chg="add mod">
          <ac:chgData name="Sudvarg, Marion" userId="2bb9b31b-5f3c-4f72-8e1f-41eb276ee9c6" providerId="ADAL" clId="{9DC5B4A8-6AA4-4A02-A74E-607B4A4D45B0}" dt="2022-08-14T04:34:13.168" v="18126" actId="164"/>
          <ac:spMkLst>
            <pc:docMk/>
            <pc:sldMk cId="665461251" sldId="299"/>
            <ac:spMk id="207" creationId="{1F451235-B5B2-0386-168E-22DC2F0856FD}"/>
          </ac:spMkLst>
        </pc:spChg>
        <pc:spChg chg="add mod">
          <ac:chgData name="Sudvarg, Marion" userId="2bb9b31b-5f3c-4f72-8e1f-41eb276ee9c6" providerId="ADAL" clId="{9DC5B4A8-6AA4-4A02-A74E-607B4A4D45B0}" dt="2022-08-14T04:37:50.716" v="18170" actId="14100"/>
          <ac:spMkLst>
            <pc:docMk/>
            <pc:sldMk cId="665461251" sldId="299"/>
            <ac:spMk id="215" creationId="{DFB88988-698F-602B-26BB-F30A0650AD28}"/>
          </ac:spMkLst>
        </pc:spChg>
        <pc:grpChg chg="add del mod">
          <ac:chgData name="Sudvarg, Marion" userId="2bb9b31b-5f3c-4f72-8e1f-41eb276ee9c6" providerId="ADAL" clId="{9DC5B4A8-6AA4-4A02-A74E-607B4A4D45B0}" dt="2022-08-14T04:17:11.518" v="17752"/>
          <ac:grpSpMkLst>
            <pc:docMk/>
            <pc:sldMk cId="665461251" sldId="299"/>
            <ac:grpSpMk id="10" creationId="{9330F384-9D52-B222-830C-538E08CB3AC3}"/>
          </ac:grpSpMkLst>
        </pc:grpChg>
        <pc:grpChg chg="add del mod">
          <ac:chgData name="Sudvarg, Marion" userId="2bb9b31b-5f3c-4f72-8e1f-41eb276ee9c6" providerId="ADAL" clId="{9DC5B4A8-6AA4-4A02-A74E-607B4A4D45B0}" dt="2022-08-14T04:17:11.518" v="17752"/>
          <ac:grpSpMkLst>
            <pc:docMk/>
            <pc:sldMk cId="665461251" sldId="299"/>
            <ac:grpSpMk id="50" creationId="{A76120C1-C3E0-4DED-99E9-919983B048D9}"/>
          </ac:grpSpMkLst>
        </pc:grpChg>
        <pc:grpChg chg="add del mod">
          <ac:chgData name="Sudvarg, Marion" userId="2bb9b31b-5f3c-4f72-8e1f-41eb276ee9c6" providerId="ADAL" clId="{9DC5B4A8-6AA4-4A02-A74E-607B4A4D45B0}" dt="2022-08-14T04:17:26.655" v="17758" actId="478"/>
          <ac:grpSpMkLst>
            <pc:docMk/>
            <pc:sldMk cId="665461251" sldId="299"/>
            <ac:grpSpMk id="61" creationId="{E291CE5C-B58A-C1EA-82B6-B93128F22D11}"/>
          </ac:grpSpMkLst>
        </pc:grpChg>
        <pc:grpChg chg="add del mod">
          <ac:chgData name="Sudvarg, Marion" userId="2bb9b31b-5f3c-4f72-8e1f-41eb276ee9c6" providerId="ADAL" clId="{9DC5B4A8-6AA4-4A02-A74E-607B4A4D45B0}" dt="2022-08-14T04:17:26.655" v="17758" actId="478"/>
          <ac:grpSpMkLst>
            <pc:docMk/>
            <pc:sldMk cId="665461251" sldId="299"/>
            <ac:grpSpMk id="101" creationId="{ED216E32-0C06-8CE1-AF88-FA24B8FF013C}"/>
          </ac:grpSpMkLst>
        </pc:grpChg>
        <pc:grpChg chg="add mod topLvl">
          <ac:chgData name="Sudvarg, Marion" userId="2bb9b31b-5f3c-4f72-8e1f-41eb276ee9c6" providerId="ADAL" clId="{9DC5B4A8-6AA4-4A02-A74E-607B4A4D45B0}" dt="2022-08-14T04:38:40.403" v="18173" actId="164"/>
          <ac:grpSpMkLst>
            <pc:docMk/>
            <pc:sldMk cId="665461251" sldId="299"/>
            <ac:grpSpMk id="110" creationId="{8ABE091F-1423-E7D6-06F6-83BD2156587E}"/>
          </ac:grpSpMkLst>
        </pc:grpChg>
        <pc:grpChg chg="add mod">
          <ac:chgData name="Sudvarg, Marion" userId="2bb9b31b-5f3c-4f72-8e1f-41eb276ee9c6" providerId="ADAL" clId="{9DC5B4A8-6AA4-4A02-A74E-607B4A4D45B0}" dt="2022-08-14T04:38:40.403" v="18173" actId="164"/>
          <ac:grpSpMkLst>
            <pc:docMk/>
            <pc:sldMk cId="665461251" sldId="299"/>
            <ac:grpSpMk id="150" creationId="{039CC9AE-D5BB-51FB-1B95-84864F155CE7}"/>
          </ac:grpSpMkLst>
        </pc:grpChg>
        <pc:grpChg chg="add mod">
          <ac:chgData name="Sudvarg, Marion" userId="2bb9b31b-5f3c-4f72-8e1f-41eb276ee9c6" providerId="ADAL" clId="{9DC5B4A8-6AA4-4A02-A74E-607B4A4D45B0}" dt="2022-08-14T04:37:13.535" v="18161" actId="1037"/>
          <ac:grpSpMkLst>
            <pc:docMk/>
            <pc:sldMk cId="665461251" sldId="299"/>
            <ac:grpSpMk id="156" creationId="{47F1BD16-8A69-A291-32DA-EEDA6042115D}"/>
          </ac:grpSpMkLst>
        </pc:grpChg>
        <pc:grpChg chg="add del mod">
          <ac:chgData name="Sudvarg, Marion" userId="2bb9b31b-5f3c-4f72-8e1f-41eb276ee9c6" providerId="ADAL" clId="{9DC5B4A8-6AA4-4A02-A74E-607B4A4D45B0}" dt="2022-08-14T04:24:08.224" v="17948" actId="165"/>
          <ac:grpSpMkLst>
            <pc:docMk/>
            <pc:sldMk cId="665461251" sldId="299"/>
            <ac:grpSpMk id="166" creationId="{CD594334-D9B9-221E-D8F4-6AA3FD19962F}"/>
          </ac:grpSpMkLst>
        </pc:grpChg>
        <pc:grpChg chg="add del mod">
          <ac:chgData name="Sudvarg, Marion" userId="2bb9b31b-5f3c-4f72-8e1f-41eb276ee9c6" providerId="ADAL" clId="{9DC5B4A8-6AA4-4A02-A74E-607B4A4D45B0}" dt="2022-08-14T04:26:46.440" v="17974" actId="165"/>
          <ac:grpSpMkLst>
            <pc:docMk/>
            <pc:sldMk cId="665461251" sldId="299"/>
            <ac:grpSpMk id="167" creationId="{6E7665FB-B0A2-6241-14A0-967E0C81897F}"/>
          </ac:grpSpMkLst>
        </pc:grpChg>
        <pc:grpChg chg="add del mod">
          <ac:chgData name="Sudvarg, Marion" userId="2bb9b31b-5f3c-4f72-8e1f-41eb276ee9c6" providerId="ADAL" clId="{9DC5B4A8-6AA4-4A02-A74E-607B4A4D45B0}" dt="2022-08-14T04:25:07.764" v="17961" actId="165"/>
          <ac:grpSpMkLst>
            <pc:docMk/>
            <pc:sldMk cId="665461251" sldId="299"/>
            <ac:grpSpMk id="187" creationId="{0340D8DA-9DA6-3077-3E35-0CA5E40DD82A}"/>
          </ac:grpSpMkLst>
        </pc:grpChg>
        <pc:grpChg chg="add mod">
          <ac:chgData name="Sudvarg, Marion" userId="2bb9b31b-5f3c-4f72-8e1f-41eb276ee9c6" providerId="ADAL" clId="{9DC5B4A8-6AA4-4A02-A74E-607B4A4D45B0}" dt="2022-08-14T04:37:13.535" v="18161" actId="1037"/>
          <ac:grpSpMkLst>
            <pc:docMk/>
            <pc:sldMk cId="665461251" sldId="299"/>
            <ac:grpSpMk id="190" creationId="{E625788D-CE89-E7DB-CC74-E14CF1EB45F9}"/>
          </ac:grpSpMkLst>
        </pc:grpChg>
        <pc:grpChg chg="add mod ord">
          <ac:chgData name="Sudvarg, Marion" userId="2bb9b31b-5f3c-4f72-8e1f-41eb276ee9c6" providerId="ADAL" clId="{9DC5B4A8-6AA4-4A02-A74E-607B4A4D45B0}" dt="2022-08-14T04:39:53.480" v="18181" actId="166"/>
          <ac:grpSpMkLst>
            <pc:docMk/>
            <pc:sldMk cId="665461251" sldId="299"/>
            <ac:grpSpMk id="191" creationId="{BCDCC0D3-797D-C716-60D7-3AB7572885C0}"/>
          </ac:grpSpMkLst>
        </pc:grpChg>
        <pc:grpChg chg="add mod">
          <ac:chgData name="Sudvarg, Marion" userId="2bb9b31b-5f3c-4f72-8e1f-41eb276ee9c6" providerId="ADAL" clId="{9DC5B4A8-6AA4-4A02-A74E-607B4A4D45B0}" dt="2022-08-14T04:27:53.396" v="17986" actId="164"/>
          <ac:grpSpMkLst>
            <pc:docMk/>
            <pc:sldMk cId="665461251" sldId="299"/>
            <ac:grpSpMk id="198" creationId="{1C9BCCB5-F4B6-B291-E00D-992A76FBBFE5}"/>
          </ac:grpSpMkLst>
        </pc:grpChg>
        <pc:grpChg chg="add mod">
          <ac:chgData name="Sudvarg, Marion" userId="2bb9b31b-5f3c-4f72-8e1f-41eb276ee9c6" providerId="ADAL" clId="{9DC5B4A8-6AA4-4A02-A74E-607B4A4D45B0}" dt="2022-08-14T04:37:13.535" v="18161" actId="1037"/>
          <ac:grpSpMkLst>
            <pc:docMk/>
            <pc:sldMk cId="665461251" sldId="299"/>
            <ac:grpSpMk id="199" creationId="{4C21467A-F978-7979-F60C-F45092DB36AC}"/>
          </ac:grpSpMkLst>
        </pc:grpChg>
        <pc:grpChg chg="add mod">
          <ac:chgData name="Sudvarg, Marion" userId="2bb9b31b-5f3c-4f72-8e1f-41eb276ee9c6" providerId="ADAL" clId="{9DC5B4A8-6AA4-4A02-A74E-607B4A4D45B0}" dt="2022-08-14T04:37:13.535" v="18161" actId="1037"/>
          <ac:grpSpMkLst>
            <pc:docMk/>
            <pc:sldMk cId="665461251" sldId="299"/>
            <ac:grpSpMk id="200" creationId="{29CDB254-3C57-E629-BA8D-09E78AA67C82}"/>
          </ac:grpSpMkLst>
        </pc:grpChg>
        <pc:grpChg chg="add mod">
          <ac:chgData name="Sudvarg, Marion" userId="2bb9b31b-5f3c-4f72-8e1f-41eb276ee9c6" providerId="ADAL" clId="{9DC5B4A8-6AA4-4A02-A74E-607B4A4D45B0}" dt="2022-08-14T04:34:06.315" v="18125" actId="164"/>
          <ac:grpSpMkLst>
            <pc:docMk/>
            <pc:sldMk cId="665461251" sldId="299"/>
            <ac:grpSpMk id="208" creationId="{C8F2D03B-071D-9958-F97C-7CF7BF87E380}"/>
          </ac:grpSpMkLst>
        </pc:grpChg>
        <pc:grpChg chg="add mod">
          <ac:chgData name="Sudvarg, Marion" userId="2bb9b31b-5f3c-4f72-8e1f-41eb276ee9c6" providerId="ADAL" clId="{9DC5B4A8-6AA4-4A02-A74E-607B4A4D45B0}" dt="2022-08-14T04:37:13.535" v="18161" actId="1037"/>
          <ac:grpSpMkLst>
            <pc:docMk/>
            <pc:sldMk cId="665461251" sldId="299"/>
            <ac:grpSpMk id="209" creationId="{918CD710-E71C-39F4-DC55-B6B362A7F4D5}"/>
          </ac:grpSpMkLst>
        </pc:grpChg>
        <pc:grpChg chg="add mod">
          <ac:chgData name="Sudvarg, Marion" userId="2bb9b31b-5f3c-4f72-8e1f-41eb276ee9c6" providerId="ADAL" clId="{9DC5B4A8-6AA4-4A02-A74E-607B4A4D45B0}" dt="2022-08-14T04:37:13.535" v="18161" actId="1037"/>
          <ac:grpSpMkLst>
            <pc:docMk/>
            <pc:sldMk cId="665461251" sldId="299"/>
            <ac:grpSpMk id="210" creationId="{D25F73FE-0105-4DDF-332B-7A7184628483}"/>
          </ac:grpSpMkLst>
        </pc:grpChg>
        <pc:grpChg chg="add del mod">
          <ac:chgData name="Sudvarg, Marion" userId="2bb9b31b-5f3c-4f72-8e1f-41eb276ee9c6" providerId="ADAL" clId="{9DC5B4A8-6AA4-4A02-A74E-607B4A4D45B0}" dt="2022-08-14T04:38:15.645" v="18172" actId="165"/>
          <ac:grpSpMkLst>
            <pc:docMk/>
            <pc:sldMk cId="665461251" sldId="299"/>
            <ac:grpSpMk id="211" creationId="{50F136CB-FBF2-8F1D-2E73-150CEC9FD38B}"/>
          </ac:grpSpMkLst>
        </pc:grpChg>
        <pc:grpChg chg="add mod">
          <ac:chgData name="Sudvarg, Marion" userId="2bb9b31b-5f3c-4f72-8e1f-41eb276ee9c6" providerId="ADAL" clId="{9DC5B4A8-6AA4-4A02-A74E-607B4A4D45B0}" dt="2022-08-14T04:37:13.535" v="18161" actId="1037"/>
          <ac:grpSpMkLst>
            <pc:docMk/>
            <pc:sldMk cId="665461251" sldId="299"/>
            <ac:grpSpMk id="214" creationId="{6EFC8E23-761C-6FD2-7962-A8972F96F4AF}"/>
          </ac:grpSpMkLst>
        </pc:grpChg>
        <pc:grpChg chg="add mod">
          <ac:chgData name="Sudvarg, Marion" userId="2bb9b31b-5f3c-4f72-8e1f-41eb276ee9c6" providerId="ADAL" clId="{9DC5B4A8-6AA4-4A02-A74E-607B4A4D45B0}" dt="2022-08-14T04:38:40.403" v="18173" actId="164"/>
          <ac:grpSpMkLst>
            <pc:docMk/>
            <pc:sldMk cId="665461251" sldId="299"/>
            <ac:grpSpMk id="216" creationId="{990FDF45-C45E-ACAC-7E27-DF704BFFBD7E}"/>
          </ac:grpSpMkLst>
        </pc:grpChg>
        <pc:picChg chg="add del">
          <ac:chgData name="Sudvarg, Marion" userId="2bb9b31b-5f3c-4f72-8e1f-41eb276ee9c6" providerId="ADAL" clId="{9DC5B4A8-6AA4-4A02-A74E-607B4A4D45B0}" dt="2022-08-14T04:17:11.019" v="17751"/>
          <ac:picMkLst>
            <pc:docMk/>
            <pc:sldMk cId="665461251" sldId="299"/>
            <ac:picMk id="54" creationId="{02298E8C-0669-2314-D57D-EA5D3C72999E}"/>
          </ac:picMkLst>
        </pc:picChg>
        <pc:picChg chg="add del">
          <ac:chgData name="Sudvarg, Marion" userId="2bb9b31b-5f3c-4f72-8e1f-41eb276ee9c6" providerId="ADAL" clId="{9DC5B4A8-6AA4-4A02-A74E-607B4A4D45B0}" dt="2022-08-14T04:17:24.015" v="17756"/>
          <ac:picMkLst>
            <pc:docMk/>
            <pc:sldMk cId="665461251" sldId="299"/>
            <ac:picMk id="55" creationId="{72448430-D72E-D9E1-2945-6224F66C043B}"/>
          </ac:picMkLst>
        </pc:picChg>
        <pc:cxnChg chg="add del mod">
          <ac:chgData name="Sudvarg, Marion" userId="2bb9b31b-5f3c-4f72-8e1f-41eb276ee9c6" providerId="ADAL" clId="{9DC5B4A8-6AA4-4A02-A74E-607B4A4D45B0}" dt="2022-08-14T04:17:11.518" v="17752"/>
          <ac:cxnSpMkLst>
            <pc:docMk/>
            <pc:sldMk cId="665461251" sldId="299"/>
            <ac:cxnSpMk id="5" creationId="{7FB03596-371B-A1DF-605C-60F27410840B}"/>
          </ac:cxnSpMkLst>
        </pc:cxnChg>
        <pc:cxnChg chg="add del mod">
          <ac:chgData name="Sudvarg, Marion" userId="2bb9b31b-5f3c-4f72-8e1f-41eb276ee9c6" providerId="ADAL" clId="{9DC5B4A8-6AA4-4A02-A74E-607B4A4D45B0}" dt="2022-08-14T04:17:11.518" v="17752"/>
          <ac:cxnSpMkLst>
            <pc:docMk/>
            <pc:sldMk cId="665461251" sldId="299"/>
            <ac:cxnSpMk id="6" creationId="{742A4E57-5010-1BDF-1E94-05D16E43F933}"/>
          </ac:cxnSpMkLst>
        </pc:cxnChg>
        <pc:cxnChg chg="add del mod">
          <ac:chgData name="Sudvarg, Marion" userId="2bb9b31b-5f3c-4f72-8e1f-41eb276ee9c6" providerId="ADAL" clId="{9DC5B4A8-6AA4-4A02-A74E-607B4A4D45B0}" dt="2022-08-14T04:17:11.518" v="17752"/>
          <ac:cxnSpMkLst>
            <pc:docMk/>
            <pc:sldMk cId="665461251" sldId="299"/>
            <ac:cxnSpMk id="7" creationId="{047D09BA-0FB6-9360-6499-ABFB6EC3CDE7}"/>
          </ac:cxnSpMkLst>
        </pc:cxnChg>
        <pc:cxnChg chg="add del mod">
          <ac:chgData name="Sudvarg, Marion" userId="2bb9b31b-5f3c-4f72-8e1f-41eb276ee9c6" providerId="ADAL" clId="{9DC5B4A8-6AA4-4A02-A74E-607B4A4D45B0}" dt="2022-08-14T04:17:11.518" v="17752"/>
          <ac:cxnSpMkLst>
            <pc:docMk/>
            <pc:sldMk cId="665461251" sldId="299"/>
            <ac:cxnSpMk id="15" creationId="{3E97977C-D1A1-EA10-FCD2-CA83DD8F2C56}"/>
          </ac:cxnSpMkLst>
        </pc:cxnChg>
        <pc:cxnChg chg="add del mod">
          <ac:chgData name="Sudvarg, Marion" userId="2bb9b31b-5f3c-4f72-8e1f-41eb276ee9c6" providerId="ADAL" clId="{9DC5B4A8-6AA4-4A02-A74E-607B4A4D45B0}" dt="2022-08-14T04:17:11.518" v="17752"/>
          <ac:cxnSpMkLst>
            <pc:docMk/>
            <pc:sldMk cId="665461251" sldId="299"/>
            <ac:cxnSpMk id="19" creationId="{951E1CB0-5103-EA58-E65C-45D0FAB592DF}"/>
          </ac:cxnSpMkLst>
        </pc:cxnChg>
        <pc:cxnChg chg="add del mod">
          <ac:chgData name="Sudvarg, Marion" userId="2bb9b31b-5f3c-4f72-8e1f-41eb276ee9c6" providerId="ADAL" clId="{9DC5B4A8-6AA4-4A02-A74E-607B4A4D45B0}" dt="2022-08-14T04:17:11.518" v="17752"/>
          <ac:cxnSpMkLst>
            <pc:docMk/>
            <pc:sldMk cId="665461251" sldId="299"/>
            <ac:cxnSpMk id="20" creationId="{7DCBF3DE-63E6-734B-0FE8-94C79F79D915}"/>
          </ac:cxnSpMkLst>
        </pc:cxnChg>
        <pc:cxnChg chg="add del mod">
          <ac:chgData name="Sudvarg, Marion" userId="2bb9b31b-5f3c-4f72-8e1f-41eb276ee9c6" providerId="ADAL" clId="{9DC5B4A8-6AA4-4A02-A74E-607B4A4D45B0}" dt="2022-08-14T04:17:11.518" v="17752"/>
          <ac:cxnSpMkLst>
            <pc:docMk/>
            <pc:sldMk cId="665461251" sldId="299"/>
            <ac:cxnSpMk id="21" creationId="{B3F195E1-A64A-06AA-7546-DC9FCF16DC24}"/>
          </ac:cxnSpMkLst>
        </pc:cxnChg>
        <pc:cxnChg chg="add del mod">
          <ac:chgData name="Sudvarg, Marion" userId="2bb9b31b-5f3c-4f72-8e1f-41eb276ee9c6" providerId="ADAL" clId="{9DC5B4A8-6AA4-4A02-A74E-607B4A4D45B0}" dt="2022-08-14T04:17:11.518" v="17752"/>
          <ac:cxnSpMkLst>
            <pc:docMk/>
            <pc:sldMk cId="665461251" sldId="299"/>
            <ac:cxnSpMk id="22" creationId="{DD2498EB-6F47-C2BE-E1E5-130A38A5A98C}"/>
          </ac:cxnSpMkLst>
        </pc:cxnChg>
        <pc:cxnChg chg="add del mod">
          <ac:chgData name="Sudvarg, Marion" userId="2bb9b31b-5f3c-4f72-8e1f-41eb276ee9c6" providerId="ADAL" clId="{9DC5B4A8-6AA4-4A02-A74E-607B4A4D45B0}" dt="2022-08-14T04:17:11.518" v="17752"/>
          <ac:cxnSpMkLst>
            <pc:docMk/>
            <pc:sldMk cId="665461251" sldId="299"/>
            <ac:cxnSpMk id="26" creationId="{AE93F944-7AE5-86E9-6BAF-490C4A08EB08}"/>
          </ac:cxnSpMkLst>
        </pc:cxnChg>
        <pc:cxnChg chg="add del mod">
          <ac:chgData name="Sudvarg, Marion" userId="2bb9b31b-5f3c-4f72-8e1f-41eb276ee9c6" providerId="ADAL" clId="{9DC5B4A8-6AA4-4A02-A74E-607B4A4D45B0}" dt="2022-08-14T04:17:11.518" v="17752"/>
          <ac:cxnSpMkLst>
            <pc:docMk/>
            <pc:sldMk cId="665461251" sldId="299"/>
            <ac:cxnSpMk id="27" creationId="{DB001038-25C9-256A-E539-0C55525015A7}"/>
          </ac:cxnSpMkLst>
        </pc:cxnChg>
        <pc:cxnChg chg="add del mod">
          <ac:chgData name="Sudvarg, Marion" userId="2bb9b31b-5f3c-4f72-8e1f-41eb276ee9c6" providerId="ADAL" clId="{9DC5B4A8-6AA4-4A02-A74E-607B4A4D45B0}" dt="2022-08-14T04:17:11.518" v="17752"/>
          <ac:cxnSpMkLst>
            <pc:docMk/>
            <pc:sldMk cId="665461251" sldId="299"/>
            <ac:cxnSpMk id="28" creationId="{4720D654-1415-CE50-3445-2553E857447A}"/>
          </ac:cxnSpMkLst>
        </pc:cxnChg>
        <pc:cxnChg chg="add del mod">
          <ac:chgData name="Sudvarg, Marion" userId="2bb9b31b-5f3c-4f72-8e1f-41eb276ee9c6" providerId="ADAL" clId="{9DC5B4A8-6AA4-4A02-A74E-607B4A4D45B0}" dt="2022-08-14T04:17:11.518" v="17752"/>
          <ac:cxnSpMkLst>
            <pc:docMk/>
            <pc:sldMk cId="665461251" sldId="299"/>
            <ac:cxnSpMk id="33" creationId="{749CD71B-3F4D-42B1-7E6D-F2202F29C268}"/>
          </ac:cxnSpMkLst>
        </pc:cxnChg>
        <pc:cxnChg chg="add del mod">
          <ac:chgData name="Sudvarg, Marion" userId="2bb9b31b-5f3c-4f72-8e1f-41eb276ee9c6" providerId="ADAL" clId="{9DC5B4A8-6AA4-4A02-A74E-607B4A4D45B0}" dt="2022-08-14T04:17:11.518" v="17752"/>
          <ac:cxnSpMkLst>
            <pc:docMk/>
            <pc:sldMk cId="665461251" sldId="299"/>
            <ac:cxnSpMk id="34" creationId="{CF790A7F-8F46-4D2A-AA6D-8479C9F1062D}"/>
          </ac:cxnSpMkLst>
        </pc:cxnChg>
        <pc:cxnChg chg="add del mod">
          <ac:chgData name="Sudvarg, Marion" userId="2bb9b31b-5f3c-4f72-8e1f-41eb276ee9c6" providerId="ADAL" clId="{9DC5B4A8-6AA4-4A02-A74E-607B4A4D45B0}" dt="2022-08-14T04:17:11.518" v="17752"/>
          <ac:cxnSpMkLst>
            <pc:docMk/>
            <pc:sldMk cId="665461251" sldId="299"/>
            <ac:cxnSpMk id="36" creationId="{A054F194-00B7-A8CC-7066-5616A1C22D8F}"/>
          </ac:cxnSpMkLst>
        </pc:cxnChg>
        <pc:cxnChg chg="add del mod">
          <ac:chgData name="Sudvarg, Marion" userId="2bb9b31b-5f3c-4f72-8e1f-41eb276ee9c6" providerId="ADAL" clId="{9DC5B4A8-6AA4-4A02-A74E-607B4A4D45B0}" dt="2022-08-14T04:17:11.518" v="17752"/>
          <ac:cxnSpMkLst>
            <pc:docMk/>
            <pc:sldMk cId="665461251" sldId="299"/>
            <ac:cxnSpMk id="37" creationId="{452C2084-8D05-F4F8-CF0F-786DDB19E130}"/>
          </ac:cxnSpMkLst>
        </pc:cxnChg>
        <pc:cxnChg chg="add del mod">
          <ac:chgData name="Sudvarg, Marion" userId="2bb9b31b-5f3c-4f72-8e1f-41eb276ee9c6" providerId="ADAL" clId="{9DC5B4A8-6AA4-4A02-A74E-607B4A4D45B0}" dt="2022-08-14T04:17:11.518" v="17752"/>
          <ac:cxnSpMkLst>
            <pc:docMk/>
            <pc:sldMk cId="665461251" sldId="299"/>
            <ac:cxnSpMk id="38" creationId="{5843FF3B-AE8D-A0FA-6747-715657408BCD}"/>
          </ac:cxnSpMkLst>
        </pc:cxnChg>
        <pc:cxnChg chg="add del mod">
          <ac:chgData name="Sudvarg, Marion" userId="2bb9b31b-5f3c-4f72-8e1f-41eb276ee9c6" providerId="ADAL" clId="{9DC5B4A8-6AA4-4A02-A74E-607B4A4D45B0}" dt="2022-08-14T04:17:11.518" v="17752"/>
          <ac:cxnSpMkLst>
            <pc:docMk/>
            <pc:sldMk cId="665461251" sldId="299"/>
            <ac:cxnSpMk id="39" creationId="{99F66723-4025-7E27-F147-68ED4BC08F40}"/>
          </ac:cxnSpMkLst>
        </pc:cxnChg>
        <pc:cxnChg chg="add del mod">
          <ac:chgData name="Sudvarg, Marion" userId="2bb9b31b-5f3c-4f72-8e1f-41eb276ee9c6" providerId="ADAL" clId="{9DC5B4A8-6AA4-4A02-A74E-607B4A4D45B0}" dt="2022-08-14T04:17:11.518" v="17752"/>
          <ac:cxnSpMkLst>
            <pc:docMk/>
            <pc:sldMk cId="665461251" sldId="299"/>
            <ac:cxnSpMk id="46" creationId="{DA332432-1D76-156C-3C2F-4B1BBF9FC89F}"/>
          </ac:cxnSpMkLst>
        </pc:cxnChg>
        <pc:cxnChg chg="add del mod">
          <ac:chgData name="Sudvarg, Marion" userId="2bb9b31b-5f3c-4f72-8e1f-41eb276ee9c6" providerId="ADAL" clId="{9DC5B4A8-6AA4-4A02-A74E-607B4A4D45B0}" dt="2022-08-14T04:17:11.518" v="17752"/>
          <ac:cxnSpMkLst>
            <pc:docMk/>
            <pc:sldMk cId="665461251" sldId="299"/>
            <ac:cxnSpMk id="48" creationId="{07527EFB-1DF8-C3AF-5261-965CADB7DA23}"/>
          </ac:cxnSpMkLst>
        </pc:cxnChg>
        <pc:cxnChg chg="add del mod">
          <ac:chgData name="Sudvarg, Marion" userId="2bb9b31b-5f3c-4f72-8e1f-41eb276ee9c6" providerId="ADAL" clId="{9DC5B4A8-6AA4-4A02-A74E-607B4A4D45B0}" dt="2022-08-14T04:17:26.655" v="17758" actId="478"/>
          <ac:cxnSpMkLst>
            <pc:docMk/>
            <pc:sldMk cId="665461251" sldId="299"/>
            <ac:cxnSpMk id="56" creationId="{D56E054D-1C95-EA29-13AE-F11D9BA1598A}"/>
          </ac:cxnSpMkLst>
        </pc:cxnChg>
        <pc:cxnChg chg="add del mod">
          <ac:chgData name="Sudvarg, Marion" userId="2bb9b31b-5f3c-4f72-8e1f-41eb276ee9c6" providerId="ADAL" clId="{9DC5B4A8-6AA4-4A02-A74E-607B4A4D45B0}" dt="2022-08-14T04:17:26.655" v="17758" actId="478"/>
          <ac:cxnSpMkLst>
            <pc:docMk/>
            <pc:sldMk cId="665461251" sldId="299"/>
            <ac:cxnSpMk id="57" creationId="{EBD55B3A-EB4D-3D46-E650-9CDEAC20F0DB}"/>
          </ac:cxnSpMkLst>
        </pc:cxnChg>
        <pc:cxnChg chg="add del mod">
          <ac:chgData name="Sudvarg, Marion" userId="2bb9b31b-5f3c-4f72-8e1f-41eb276ee9c6" providerId="ADAL" clId="{9DC5B4A8-6AA4-4A02-A74E-607B4A4D45B0}" dt="2022-08-14T04:17:26.655" v="17758" actId="478"/>
          <ac:cxnSpMkLst>
            <pc:docMk/>
            <pc:sldMk cId="665461251" sldId="299"/>
            <ac:cxnSpMk id="58" creationId="{A4DF5BC1-1338-6073-9DE7-1DA91DB6497E}"/>
          </ac:cxnSpMkLst>
        </pc:cxnChg>
        <pc:cxnChg chg="add del mod">
          <ac:chgData name="Sudvarg, Marion" userId="2bb9b31b-5f3c-4f72-8e1f-41eb276ee9c6" providerId="ADAL" clId="{9DC5B4A8-6AA4-4A02-A74E-607B4A4D45B0}" dt="2022-08-14T04:17:26.655" v="17758" actId="478"/>
          <ac:cxnSpMkLst>
            <pc:docMk/>
            <pc:sldMk cId="665461251" sldId="299"/>
            <ac:cxnSpMk id="66" creationId="{A128336F-6CFF-ABD7-5757-2AD2D431A350}"/>
          </ac:cxnSpMkLst>
        </pc:cxnChg>
        <pc:cxnChg chg="add del mod">
          <ac:chgData name="Sudvarg, Marion" userId="2bb9b31b-5f3c-4f72-8e1f-41eb276ee9c6" providerId="ADAL" clId="{9DC5B4A8-6AA4-4A02-A74E-607B4A4D45B0}" dt="2022-08-14T04:17:26.655" v="17758" actId="478"/>
          <ac:cxnSpMkLst>
            <pc:docMk/>
            <pc:sldMk cId="665461251" sldId="299"/>
            <ac:cxnSpMk id="70" creationId="{24FF2199-7510-4D98-87DF-F69A6FED6034}"/>
          </ac:cxnSpMkLst>
        </pc:cxnChg>
        <pc:cxnChg chg="add del mod">
          <ac:chgData name="Sudvarg, Marion" userId="2bb9b31b-5f3c-4f72-8e1f-41eb276ee9c6" providerId="ADAL" clId="{9DC5B4A8-6AA4-4A02-A74E-607B4A4D45B0}" dt="2022-08-14T04:17:26.655" v="17758" actId="478"/>
          <ac:cxnSpMkLst>
            <pc:docMk/>
            <pc:sldMk cId="665461251" sldId="299"/>
            <ac:cxnSpMk id="71" creationId="{0A04E876-4E65-06F0-0DC6-6F91D0B7605D}"/>
          </ac:cxnSpMkLst>
        </pc:cxnChg>
        <pc:cxnChg chg="add del mod">
          <ac:chgData name="Sudvarg, Marion" userId="2bb9b31b-5f3c-4f72-8e1f-41eb276ee9c6" providerId="ADAL" clId="{9DC5B4A8-6AA4-4A02-A74E-607B4A4D45B0}" dt="2022-08-14T04:17:26.655" v="17758" actId="478"/>
          <ac:cxnSpMkLst>
            <pc:docMk/>
            <pc:sldMk cId="665461251" sldId="299"/>
            <ac:cxnSpMk id="72" creationId="{D5655ED3-C64E-9632-D9E2-8D7D18A43C0F}"/>
          </ac:cxnSpMkLst>
        </pc:cxnChg>
        <pc:cxnChg chg="add del mod">
          <ac:chgData name="Sudvarg, Marion" userId="2bb9b31b-5f3c-4f72-8e1f-41eb276ee9c6" providerId="ADAL" clId="{9DC5B4A8-6AA4-4A02-A74E-607B4A4D45B0}" dt="2022-08-14T04:17:26.655" v="17758" actId="478"/>
          <ac:cxnSpMkLst>
            <pc:docMk/>
            <pc:sldMk cId="665461251" sldId="299"/>
            <ac:cxnSpMk id="73" creationId="{56CEB0E7-73C5-3361-DF70-162AAE235804}"/>
          </ac:cxnSpMkLst>
        </pc:cxnChg>
        <pc:cxnChg chg="add del mod">
          <ac:chgData name="Sudvarg, Marion" userId="2bb9b31b-5f3c-4f72-8e1f-41eb276ee9c6" providerId="ADAL" clId="{9DC5B4A8-6AA4-4A02-A74E-607B4A4D45B0}" dt="2022-08-14T04:17:26.655" v="17758" actId="478"/>
          <ac:cxnSpMkLst>
            <pc:docMk/>
            <pc:sldMk cId="665461251" sldId="299"/>
            <ac:cxnSpMk id="77" creationId="{5F027C2C-76F4-84E2-0F71-8FE138EBC488}"/>
          </ac:cxnSpMkLst>
        </pc:cxnChg>
        <pc:cxnChg chg="add del mod">
          <ac:chgData name="Sudvarg, Marion" userId="2bb9b31b-5f3c-4f72-8e1f-41eb276ee9c6" providerId="ADAL" clId="{9DC5B4A8-6AA4-4A02-A74E-607B4A4D45B0}" dt="2022-08-14T04:17:26.655" v="17758" actId="478"/>
          <ac:cxnSpMkLst>
            <pc:docMk/>
            <pc:sldMk cId="665461251" sldId="299"/>
            <ac:cxnSpMk id="78" creationId="{8424AA51-2AFD-1E8B-502E-F1AF1165B7BA}"/>
          </ac:cxnSpMkLst>
        </pc:cxnChg>
        <pc:cxnChg chg="add del mod">
          <ac:chgData name="Sudvarg, Marion" userId="2bb9b31b-5f3c-4f72-8e1f-41eb276ee9c6" providerId="ADAL" clId="{9DC5B4A8-6AA4-4A02-A74E-607B4A4D45B0}" dt="2022-08-14T04:17:26.655" v="17758" actId="478"/>
          <ac:cxnSpMkLst>
            <pc:docMk/>
            <pc:sldMk cId="665461251" sldId="299"/>
            <ac:cxnSpMk id="79" creationId="{5D14103C-4155-595B-7221-BFDFE8FCDD8F}"/>
          </ac:cxnSpMkLst>
        </pc:cxnChg>
        <pc:cxnChg chg="add del mod">
          <ac:chgData name="Sudvarg, Marion" userId="2bb9b31b-5f3c-4f72-8e1f-41eb276ee9c6" providerId="ADAL" clId="{9DC5B4A8-6AA4-4A02-A74E-607B4A4D45B0}" dt="2022-08-14T04:17:26.655" v="17758" actId="478"/>
          <ac:cxnSpMkLst>
            <pc:docMk/>
            <pc:sldMk cId="665461251" sldId="299"/>
            <ac:cxnSpMk id="84" creationId="{46240CC2-9C2C-0CBE-F4D9-B30F0C4D1D31}"/>
          </ac:cxnSpMkLst>
        </pc:cxnChg>
        <pc:cxnChg chg="add del mod">
          <ac:chgData name="Sudvarg, Marion" userId="2bb9b31b-5f3c-4f72-8e1f-41eb276ee9c6" providerId="ADAL" clId="{9DC5B4A8-6AA4-4A02-A74E-607B4A4D45B0}" dt="2022-08-14T04:17:26.655" v="17758" actId="478"/>
          <ac:cxnSpMkLst>
            <pc:docMk/>
            <pc:sldMk cId="665461251" sldId="299"/>
            <ac:cxnSpMk id="85" creationId="{D306FD89-4683-21CA-56B1-FB641A688178}"/>
          </ac:cxnSpMkLst>
        </pc:cxnChg>
        <pc:cxnChg chg="add del mod">
          <ac:chgData name="Sudvarg, Marion" userId="2bb9b31b-5f3c-4f72-8e1f-41eb276ee9c6" providerId="ADAL" clId="{9DC5B4A8-6AA4-4A02-A74E-607B4A4D45B0}" dt="2022-08-14T04:17:26.655" v="17758" actId="478"/>
          <ac:cxnSpMkLst>
            <pc:docMk/>
            <pc:sldMk cId="665461251" sldId="299"/>
            <ac:cxnSpMk id="87" creationId="{886D3397-2A4C-8634-8D1F-DECCCD0FECDE}"/>
          </ac:cxnSpMkLst>
        </pc:cxnChg>
        <pc:cxnChg chg="add del mod">
          <ac:chgData name="Sudvarg, Marion" userId="2bb9b31b-5f3c-4f72-8e1f-41eb276ee9c6" providerId="ADAL" clId="{9DC5B4A8-6AA4-4A02-A74E-607B4A4D45B0}" dt="2022-08-14T04:17:26.655" v="17758" actId="478"/>
          <ac:cxnSpMkLst>
            <pc:docMk/>
            <pc:sldMk cId="665461251" sldId="299"/>
            <ac:cxnSpMk id="88" creationId="{E8E4E02D-BCDA-1D2D-E6FA-D149CC0A3C55}"/>
          </ac:cxnSpMkLst>
        </pc:cxnChg>
        <pc:cxnChg chg="add del mod">
          <ac:chgData name="Sudvarg, Marion" userId="2bb9b31b-5f3c-4f72-8e1f-41eb276ee9c6" providerId="ADAL" clId="{9DC5B4A8-6AA4-4A02-A74E-607B4A4D45B0}" dt="2022-08-14T04:17:26.655" v="17758" actId="478"/>
          <ac:cxnSpMkLst>
            <pc:docMk/>
            <pc:sldMk cId="665461251" sldId="299"/>
            <ac:cxnSpMk id="89" creationId="{5D54CD28-715E-DDA9-C209-9928849C6544}"/>
          </ac:cxnSpMkLst>
        </pc:cxnChg>
        <pc:cxnChg chg="add del mod">
          <ac:chgData name="Sudvarg, Marion" userId="2bb9b31b-5f3c-4f72-8e1f-41eb276ee9c6" providerId="ADAL" clId="{9DC5B4A8-6AA4-4A02-A74E-607B4A4D45B0}" dt="2022-08-14T04:17:26.655" v="17758" actId="478"/>
          <ac:cxnSpMkLst>
            <pc:docMk/>
            <pc:sldMk cId="665461251" sldId="299"/>
            <ac:cxnSpMk id="90" creationId="{A927605F-2CDA-B821-B73B-B79FEDA02F52}"/>
          </ac:cxnSpMkLst>
        </pc:cxnChg>
        <pc:cxnChg chg="add del mod">
          <ac:chgData name="Sudvarg, Marion" userId="2bb9b31b-5f3c-4f72-8e1f-41eb276ee9c6" providerId="ADAL" clId="{9DC5B4A8-6AA4-4A02-A74E-607B4A4D45B0}" dt="2022-08-14T04:17:26.655" v="17758" actId="478"/>
          <ac:cxnSpMkLst>
            <pc:docMk/>
            <pc:sldMk cId="665461251" sldId="299"/>
            <ac:cxnSpMk id="97" creationId="{6F77535A-39E9-3998-F9E0-7FFB51EAE348}"/>
          </ac:cxnSpMkLst>
        </pc:cxnChg>
        <pc:cxnChg chg="add del mod">
          <ac:chgData name="Sudvarg, Marion" userId="2bb9b31b-5f3c-4f72-8e1f-41eb276ee9c6" providerId="ADAL" clId="{9DC5B4A8-6AA4-4A02-A74E-607B4A4D45B0}" dt="2022-08-14T04:17:26.655" v="17758" actId="478"/>
          <ac:cxnSpMkLst>
            <pc:docMk/>
            <pc:sldMk cId="665461251" sldId="299"/>
            <ac:cxnSpMk id="99" creationId="{26550BAF-8FE8-9930-2014-7D2C150E65EB}"/>
          </ac:cxnSpMkLst>
        </pc:cxnChg>
        <pc:cxnChg chg="add mod ord">
          <ac:chgData name="Sudvarg, Marion" userId="2bb9b31b-5f3c-4f72-8e1f-41eb276ee9c6" providerId="ADAL" clId="{9DC5B4A8-6AA4-4A02-A74E-607B4A4D45B0}" dt="2022-08-14T04:39:40.758" v="18180" actId="166"/>
          <ac:cxnSpMkLst>
            <pc:docMk/>
            <pc:sldMk cId="665461251" sldId="299"/>
            <ac:cxnSpMk id="105" creationId="{E458E8BB-7EAB-13E4-21D1-C55913501B63}"/>
          </ac:cxnSpMkLst>
        </pc:cxnChg>
        <pc:cxnChg chg="add mod ord">
          <ac:chgData name="Sudvarg, Marion" userId="2bb9b31b-5f3c-4f72-8e1f-41eb276ee9c6" providerId="ADAL" clId="{9DC5B4A8-6AA4-4A02-A74E-607B4A4D45B0}" dt="2022-08-14T04:39:40.758" v="18180" actId="166"/>
          <ac:cxnSpMkLst>
            <pc:docMk/>
            <pc:sldMk cId="665461251" sldId="299"/>
            <ac:cxnSpMk id="106" creationId="{8C47FB0B-8AD8-3EE8-7808-56C54F452C67}"/>
          </ac:cxnSpMkLst>
        </pc:cxnChg>
        <pc:cxnChg chg="add mod ord">
          <ac:chgData name="Sudvarg, Marion" userId="2bb9b31b-5f3c-4f72-8e1f-41eb276ee9c6" providerId="ADAL" clId="{9DC5B4A8-6AA4-4A02-A74E-607B4A4D45B0}" dt="2022-08-14T04:39:40.758" v="18180" actId="166"/>
          <ac:cxnSpMkLst>
            <pc:docMk/>
            <pc:sldMk cId="665461251" sldId="299"/>
            <ac:cxnSpMk id="107" creationId="{EA3342D1-9766-CE8B-F0BD-85C6890CF5EA}"/>
          </ac:cxnSpMkLst>
        </pc:cxnChg>
        <pc:cxnChg chg="add mod">
          <ac:chgData name="Sudvarg, Marion" userId="2bb9b31b-5f3c-4f72-8e1f-41eb276ee9c6" providerId="ADAL" clId="{9DC5B4A8-6AA4-4A02-A74E-607B4A4D45B0}" dt="2022-08-14T04:37:13.535" v="18161" actId="1037"/>
          <ac:cxnSpMkLst>
            <pc:docMk/>
            <pc:sldMk cId="665461251" sldId="299"/>
            <ac:cxnSpMk id="115" creationId="{70BD9210-4008-507D-942A-9462ACD05509}"/>
          </ac:cxnSpMkLst>
        </pc:cxnChg>
        <pc:cxnChg chg="add mod">
          <ac:chgData name="Sudvarg, Marion" userId="2bb9b31b-5f3c-4f72-8e1f-41eb276ee9c6" providerId="ADAL" clId="{9DC5B4A8-6AA4-4A02-A74E-607B4A4D45B0}" dt="2022-08-14T04:19:09.840" v="17840" actId="164"/>
          <ac:cxnSpMkLst>
            <pc:docMk/>
            <pc:sldMk cId="665461251" sldId="299"/>
            <ac:cxnSpMk id="119" creationId="{BFFD4CFB-480B-A7E1-8579-B7766F78CFC5}"/>
          </ac:cxnSpMkLst>
        </pc:cxnChg>
        <pc:cxnChg chg="add mod">
          <ac:chgData name="Sudvarg, Marion" userId="2bb9b31b-5f3c-4f72-8e1f-41eb276ee9c6" providerId="ADAL" clId="{9DC5B4A8-6AA4-4A02-A74E-607B4A4D45B0}" dt="2022-08-14T04:19:09.840" v="17840" actId="164"/>
          <ac:cxnSpMkLst>
            <pc:docMk/>
            <pc:sldMk cId="665461251" sldId="299"/>
            <ac:cxnSpMk id="120" creationId="{1477CCE0-1699-D89B-10C8-46A4CCF3BBD0}"/>
          </ac:cxnSpMkLst>
        </pc:cxnChg>
        <pc:cxnChg chg="add mod">
          <ac:chgData name="Sudvarg, Marion" userId="2bb9b31b-5f3c-4f72-8e1f-41eb276ee9c6" providerId="ADAL" clId="{9DC5B4A8-6AA4-4A02-A74E-607B4A4D45B0}" dt="2022-08-14T04:19:09.840" v="17840" actId="164"/>
          <ac:cxnSpMkLst>
            <pc:docMk/>
            <pc:sldMk cId="665461251" sldId="299"/>
            <ac:cxnSpMk id="121" creationId="{07922426-6DCB-BF10-5F78-3A5A272DEBD9}"/>
          </ac:cxnSpMkLst>
        </pc:cxnChg>
        <pc:cxnChg chg="add mod">
          <ac:chgData name="Sudvarg, Marion" userId="2bb9b31b-5f3c-4f72-8e1f-41eb276ee9c6" providerId="ADAL" clId="{9DC5B4A8-6AA4-4A02-A74E-607B4A4D45B0}" dt="2022-08-15T13:11:30.125" v="18942" actId="692"/>
          <ac:cxnSpMkLst>
            <pc:docMk/>
            <pc:sldMk cId="665461251" sldId="299"/>
            <ac:cxnSpMk id="122" creationId="{F8311242-D5DE-BCD2-1D81-E45ACF12EE13}"/>
          </ac:cxnSpMkLst>
        </pc:cxnChg>
        <pc:cxnChg chg="add mod">
          <ac:chgData name="Sudvarg, Marion" userId="2bb9b31b-5f3c-4f72-8e1f-41eb276ee9c6" providerId="ADAL" clId="{9DC5B4A8-6AA4-4A02-A74E-607B4A4D45B0}" dt="2022-08-14T04:19:09.840" v="17840" actId="164"/>
          <ac:cxnSpMkLst>
            <pc:docMk/>
            <pc:sldMk cId="665461251" sldId="299"/>
            <ac:cxnSpMk id="126" creationId="{5E6061C2-1B99-F7D5-D6F8-96F459F8E867}"/>
          </ac:cxnSpMkLst>
        </pc:cxnChg>
        <pc:cxnChg chg="add mod">
          <ac:chgData name="Sudvarg, Marion" userId="2bb9b31b-5f3c-4f72-8e1f-41eb276ee9c6" providerId="ADAL" clId="{9DC5B4A8-6AA4-4A02-A74E-607B4A4D45B0}" dt="2022-08-14T04:19:09.840" v="17840" actId="164"/>
          <ac:cxnSpMkLst>
            <pc:docMk/>
            <pc:sldMk cId="665461251" sldId="299"/>
            <ac:cxnSpMk id="127" creationId="{1CEF9CAB-4066-2218-DC4D-75C95918DCF3}"/>
          </ac:cxnSpMkLst>
        </pc:cxnChg>
        <pc:cxnChg chg="add mod">
          <ac:chgData name="Sudvarg, Marion" userId="2bb9b31b-5f3c-4f72-8e1f-41eb276ee9c6" providerId="ADAL" clId="{9DC5B4A8-6AA4-4A02-A74E-607B4A4D45B0}" dt="2022-08-14T04:19:09.840" v="17840" actId="164"/>
          <ac:cxnSpMkLst>
            <pc:docMk/>
            <pc:sldMk cId="665461251" sldId="299"/>
            <ac:cxnSpMk id="128" creationId="{3FE168DF-D4F1-8CBC-63B0-471B62EACA63}"/>
          </ac:cxnSpMkLst>
        </pc:cxnChg>
        <pc:cxnChg chg="add mod">
          <ac:chgData name="Sudvarg, Marion" userId="2bb9b31b-5f3c-4f72-8e1f-41eb276ee9c6" providerId="ADAL" clId="{9DC5B4A8-6AA4-4A02-A74E-607B4A4D45B0}" dt="2022-08-14T04:19:09.840" v="17840" actId="164"/>
          <ac:cxnSpMkLst>
            <pc:docMk/>
            <pc:sldMk cId="665461251" sldId="299"/>
            <ac:cxnSpMk id="133" creationId="{3B439278-4F16-012B-2D4B-EA9CD4C37ACC}"/>
          </ac:cxnSpMkLst>
        </pc:cxnChg>
        <pc:cxnChg chg="add mod">
          <ac:chgData name="Sudvarg, Marion" userId="2bb9b31b-5f3c-4f72-8e1f-41eb276ee9c6" providerId="ADAL" clId="{9DC5B4A8-6AA4-4A02-A74E-607B4A4D45B0}" dt="2022-08-14T04:19:09.840" v="17840" actId="164"/>
          <ac:cxnSpMkLst>
            <pc:docMk/>
            <pc:sldMk cId="665461251" sldId="299"/>
            <ac:cxnSpMk id="134" creationId="{E22123B9-D50F-4DB5-E623-59A6030EC0CC}"/>
          </ac:cxnSpMkLst>
        </pc:cxnChg>
        <pc:cxnChg chg="add mod">
          <ac:chgData name="Sudvarg, Marion" userId="2bb9b31b-5f3c-4f72-8e1f-41eb276ee9c6" providerId="ADAL" clId="{9DC5B4A8-6AA4-4A02-A74E-607B4A4D45B0}" dt="2022-08-14T04:19:09.840" v="17840" actId="164"/>
          <ac:cxnSpMkLst>
            <pc:docMk/>
            <pc:sldMk cId="665461251" sldId="299"/>
            <ac:cxnSpMk id="136" creationId="{A2DEC409-6E22-34BD-C0B5-AB517A553F9F}"/>
          </ac:cxnSpMkLst>
        </pc:cxnChg>
        <pc:cxnChg chg="add mod">
          <ac:chgData name="Sudvarg, Marion" userId="2bb9b31b-5f3c-4f72-8e1f-41eb276ee9c6" providerId="ADAL" clId="{9DC5B4A8-6AA4-4A02-A74E-607B4A4D45B0}" dt="2022-08-14T04:19:09.840" v="17840" actId="164"/>
          <ac:cxnSpMkLst>
            <pc:docMk/>
            <pc:sldMk cId="665461251" sldId="299"/>
            <ac:cxnSpMk id="137" creationId="{84F72614-382E-E60F-828F-8D43B8EC3FDC}"/>
          </ac:cxnSpMkLst>
        </pc:cxnChg>
        <pc:cxnChg chg="add mod">
          <ac:chgData name="Sudvarg, Marion" userId="2bb9b31b-5f3c-4f72-8e1f-41eb276ee9c6" providerId="ADAL" clId="{9DC5B4A8-6AA4-4A02-A74E-607B4A4D45B0}" dt="2022-08-14T04:19:09.840" v="17840" actId="164"/>
          <ac:cxnSpMkLst>
            <pc:docMk/>
            <pc:sldMk cId="665461251" sldId="299"/>
            <ac:cxnSpMk id="138" creationId="{44CBCD94-439F-C552-D99C-48B8F76AFA93}"/>
          </ac:cxnSpMkLst>
        </pc:cxnChg>
        <pc:cxnChg chg="add mod">
          <ac:chgData name="Sudvarg, Marion" userId="2bb9b31b-5f3c-4f72-8e1f-41eb276ee9c6" providerId="ADAL" clId="{9DC5B4A8-6AA4-4A02-A74E-607B4A4D45B0}" dt="2022-08-14T04:19:09.840" v="17840" actId="164"/>
          <ac:cxnSpMkLst>
            <pc:docMk/>
            <pc:sldMk cId="665461251" sldId="299"/>
            <ac:cxnSpMk id="139" creationId="{58EF657D-A540-097D-768B-975758870D63}"/>
          </ac:cxnSpMkLst>
        </pc:cxnChg>
        <pc:cxnChg chg="add mod">
          <ac:chgData name="Sudvarg, Marion" userId="2bb9b31b-5f3c-4f72-8e1f-41eb276ee9c6" providerId="ADAL" clId="{9DC5B4A8-6AA4-4A02-A74E-607B4A4D45B0}" dt="2022-08-14T04:37:13.535" v="18161" actId="1037"/>
          <ac:cxnSpMkLst>
            <pc:docMk/>
            <pc:sldMk cId="665461251" sldId="299"/>
            <ac:cxnSpMk id="146" creationId="{11E1C046-2C13-9494-87E9-257B2BF349F1}"/>
          </ac:cxnSpMkLst>
        </pc:cxnChg>
        <pc:cxnChg chg="add mod">
          <ac:chgData name="Sudvarg, Marion" userId="2bb9b31b-5f3c-4f72-8e1f-41eb276ee9c6" providerId="ADAL" clId="{9DC5B4A8-6AA4-4A02-A74E-607B4A4D45B0}" dt="2022-08-14T04:37:13.535" v="18161" actId="1037"/>
          <ac:cxnSpMkLst>
            <pc:docMk/>
            <pc:sldMk cId="665461251" sldId="299"/>
            <ac:cxnSpMk id="148" creationId="{D54D0DCF-183A-CC0E-60C3-F1FAB4CF57F0}"/>
          </ac:cxnSpMkLst>
        </pc:cxnChg>
        <pc:cxnChg chg="add del mod topLvl">
          <ac:chgData name="Sudvarg, Marion" userId="2bb9b31b-5f3c-4f72-8e1f-41eb276ee9c6" providerId="ADAL" clId="{9DC5B4A8-6AA4-4A02-A74E-607B4A4D45B0}" dt="2022-08-14T04:24:14.328" v="17950" actId="478"/>
          <ac:cxnSpMkLst>
            <pc:docMk/>
            <pc:sldMk cId="665461251" sldId="299"/>
            <ac:cxnSpMk id="159" creationId="{843B0EAD-6F4D-3D2B-1E05-9367BC1DB5E0}"/>
          </ac:cxnSpMkLst>
        </pc:cxnChg>
        <pc:cxnChg chg="add del mod topLvl">
          <ac:chgData name="Sudvarg, Marion" userId="2bb9b31b-5f3c-4f72-8e1f-41eb276ee9c6" providerId="ADAL" clId="{9DC5B4A8-6AA4-4A02-A74E-607B4A4D45B0}" dt="2022-08-14T04:24:14.945" v="17951" actId="478"/>
          <ac:cxnSpMkLst>
            <pc:docMk/>
            <pc:sldMk cId="665461251" sldId="299"/>
            <ac:cxnSpMk id="160" creationId="{574AD5AE-0793-86AD-82D0-BB692B179891}"/>
          </ac:cxnSpMkLst>
        </pc:cxnChg>
        <pc:cxnChg chg="add del mod topLvl">
          <ac:chgData name="Sudvarg, Marion" userId="2bb9b31b-5f3c-4f72-8e1f-41eb276ee9c6" providerId="ADAL" clId="{9DC5B4A8-6AA4-4A02-A74E-607B4A4D45B0}" dt="2022-08-14T04:24:15.465" v="17952" actId="478"/>
          <ac:cxnSpMkLst>
            <pc:docMk/>
            <pc:sldMk cId="665461251" sldId="299"/>
            <ac:cxnSpMk id="163" creationId="{5C470BBB-5CD4-C07C-8655-6D0F08FAD1BD}"/>
          </ac:cxnSpMkLst>
        </pc:cxnChg>
        <pc:cxnChg chg="mod topLvl">
          <ac:chgData name="Sudvarg, Marion" userId="2bb9b31b-5f3c-4f72-8e1f-41eb276ee9c6" providerId="ADAL" clId="{9DC5B4A8-6AA4-4A02-A74E-607B4A4D45B0}" dt="2022-08-14T04:37:13.535" v="18161" actId="1037"/>
          <ac:cxnSpMkLst>
            <pc:docMk/>
            <pc:sldMk cId="665461251" sldId="299"/>
            <ac:cxnSpMk id="169" creationId="{F462E86D-0B46-B840-C0C1-770A39B6636F}"/>
          </ac:cxnSpMkLst>
        </pc:cxnChg>
        <pc:cxnChg chg="add del mod">
          <ac:chgData name="Sudvarg, Marion" userId="2bb9b31b-5f3c-4f72-8e1f-41eb276ee9c6" providerId="ADAL" clId="{9DC5B4A8-6AA4-4A02-A74E-607B4A4D45B0}" dt="2022-08-14T04:23:11.475" v="17942" actId="478"/>
          <ac:cxnSpMkLst>
            <pc:docMk/>
            <pc:sldMk cId="665461251" sldId="299"/>
            <ac:cxnSpMk id="173" creationId="{FFCE59AD-1304-849A-B074-1844AA4AC5BC}"/>
          </ac:cxnSpMkLst>
        </pc:cxnChg>
        <pc:cxnChg chg="add del mod">
          <ac:chgData name="Sudvarg, Marion" userId="2bb9b31b-5f3c-4f72-8e1f-41eb276ee9c6" providerId="ADAL" clId="{9DC5B4A8-6AA4-4A02-A74E-607B4A4D45B0}" dt="2022-08-14T04:23:10.246" v="17941" actId="478"/>
          <ac:cxnSpMkLst>
            <pc:docMk/>
            <pc:sldMk cId="665461251" sldId="299"/>
            <ac:cxnSpMk id="174" creationId="{6D16078E-1320-2C4F-6045-303341D4E503}"/>
          </ac:cxnSpMkLst>
        </pc:cxnChg>
        <pc:cxnChg chg="add mod">
          <ac:chgData name="Sudvarg, Marion" userId="2bb9b31b-5f3c-4f72-8e1f-41eb276ee9c6" providerId="ADAL" clId="{9DC5B4A8-6AA4-4A02-A74E-607B4A4D45B0}" dt="2022-08-14T04:27:57.981" v="17987" actId="164"/>
          <ac:cxnSpMkLst>
            <pc:docMk/>
            <pc:sldMk cId="665461251" sldId="299"/>
            <ac:cxnSpMk id="182" creationId="{F5D0285B-42F5-E536-DBAE-0CA11B5B0DDC}"/>
          </ac:cxnSpMkLst>
        </pc:cxnChg>
        <pc:cxnChg chg="add del mod ord topLvl">
          <ac:chgData name="Sudvarg, Marion" userId="2bb9b31b-5f3c-4f72-8e1f-41eb276ee9c6" providerId="ADAL" clId="{9DC5B4A8-6AA4-4A02-A74E-607B4A4D45B0}" dt="2022-08-14T04:25:09.916" v="17962" actId="478"/>
          <ac:cxnSpMkLst>
            <pc:docMk/>
            <pc:sldMk cId="665461251" sldId="299"/>
            <ac:cxnSpMk id="185" creationId="{8FAAC369-B245-1164-1526-E4745C88F137}"/>
          </ac:cxnSpMkLst>
        </pc:cxnChg>
        <pc:cxnChg chg="add mod">
          <ac:chgData name="Sudvarg, Marion" userId="2bb9b31b-5f3c-4f72-8e1f-41eb276ee9c6" providerId="ADAL" clId="{9DC5B4A8-6AA4-4A02-A74E-607B4A4D45B0}" dt="2022-08-14T04:25:22.524" v="17964" actId="164"/>
          <ac:cxnSpMkLst>
            <pc:docMk/>
            <pc:sldMk cId="665461251" sldId="299"/>
            <ac:cxnSpMk id="189" creationId="{FA79611C-BE56-21C7-57A3-0B8BB4C58026}"/>
          </ac:cxnSpMkLst>
        </pc:cxnChg>
        <pc:cxnChg chg="add mod">
          <ac:chgData name="Sudvarg, Marion" userId="2bb9b31b-5f3c-4f72-8e1f-41eb276ee9c6" providerId="ADAL" clId="{9DC5B4A8-6AA4-4A02-A74E-607B4A4D45B0}" dt="2022-08-14T04:29:10.949" v="18010" actId="20577"/>
          <ac:cxnSpMkLst>
            <pc:docMk/>
            <pc:sldMk cId="665461251" sldId="299"/>
            <ac:cxnSpMk id="194" creationId="{70887540-3024-E0B8-243F-551EBA0875C2}"/>
          </ac:cxnSpMkLst>
        </pc:cxnChg>
      </pc:sldChg>
      <pc:sldChg chg="del">
        <pc:chgData name="Sudvarg, Marion" userId="2bb9b31b-5f3c-4f72-8e1f-41eb276ee9c6" providerId="ADAL" clId="{9DC5B4A8-6AA4-4A02-A74E-607B4A4D45B0}" dt="2022-07-25T22:35:46.550" v="10" actId="47"/>
        <pc:sldMkLst>
          <pc:docMk/>
          <pc:sldMk cId="2837115492" sldId="299"/>
        </pc:sldMkLst>
      </pc:sldChg>
      <pc:sldChg chg="del">
        <pc:chgData name="Sudvarg, Marion" userId="2bb9b31b-5f3c-4f72-8e1f-41eb276ee9c6" providerId="ADAL" clId="{9DC5B4A8-6AA4-4A02-A74E-607B4A4D45B0}" dt="2022-07-25T22:35:46.550" v="10" actId="47"/>
        <pc:sldMkLst>
          <pc:docMk/>
          <pc:sldMk cId="2045138017" sldId="300"/>
        </pc:sldMkLst>
      </pc:sldChg>
      <pc:sldChg chg="del">
        <pc:chgData name="Sudvarg, Marion" userId="2bb9b31b-5f3c-4f72-8e1f-41eb276ee9c6" providerId="ADAL" clId="{9DC5B4A8-6AA4-4A02-A74E-607B4A4D45B0}" dt="2022-07-25T22:35:46.550" v="10" actId="47"/>
        <pc:sldMkLst>
          <pc:docMk/>
          <pc:sldMk cId="3005137902" sldId="303"/>
        </pc:sldMkLst>
      </pc:sldChg>
      <pc:sldChg chg="del">
        <pc:chgData name="Sudvarg, Marion" userId="2bb9b31b-5f3c-4f72-8e1f-41eb276ee9c6" providerId="ADAL" clId="{9DC5B4A8-6AA4-4A02-A74E-607B4A4D45B0}" dt="2022-07-25T22:35:46.550" v="10" actId="47"/>
        <pc:sldMkLst>
          <pc:docMk/>
          <pc:sldMk cId="3370095073" sldId="305"/>
        </pc:sldMkLst>
      </pc:sldChg>
      <pc:sldChg chg="del">
        <pc:chgData name="Sudvarg, Marion" userId="2bb9b31b-5f3c-4f72-8e1f-41eb276ee9c6" providerId="ADAL" clId="{9DC5B4A8-6AA4-4A02-A74E-607B4A4D45B0}" dt="2022-07-25T22:35:46.550" v="10" actId="47"/>
        <pc:sldMkLst>
          <pc:docMk/>
          <pc:sldMk cId="2605612142" sldId="306"/>
        </pc:sldMkLst>
      </pc:sldChg>
      <pc:sldChg chg="del">
        <pc:chgData name="Sudvarg, Marion" userId="2bb9b31b-5f3c-4f72-8e1f-41eb276ee9c6" providerId="ADAL" clId="{9DC5B4A8-6AA4-4A02-A74E-607B4A4D45B0}" dt="2022-07-25T22:35:46.550" v="10" actId="47"/>
        <pc:sldMkLst>
          <pc:docMk/>
          <pc:sldMk cId="3856743809" sldId="307"/>
        </pc:sldMkLst>
      </pc:sldChg>
      <pc:sldChg chg="del">
        <pc:chgData name="Sudvarg, Marion" userId="2bb9b31b-5f3c-4f72-8e1f-41eb276ee9c6" providerId="ADAL" clId="{9DC5B4A8-6AA4-4A02-A74E-607B4A4D45B0}" dt="2022-07-25T22:35:46.550" v="10" actId="47"/>
        <pc:sldMkLst>
          <pc:docMk/>
          <pc:sldMk cId="3936886364" sldId="308"/>
        </pc:sldMkLst>
      </pc:sldChg>
      <pc:sldChg chg="del">
        <pc:chgData name="Sudvarg, Marion" userId="2bb9b31b-5f3c-4f72-8e1f-41eb276ee9c6" providerId="ADAL" clId="{9DC5B4A8-6AA4-4A02-A74E-607B4A4D45B0}" dt="2022-07-25T22:35:46.550" v="10" actId="47"/>
        <pc:sldMkLst>
          <pc:docMk/>
          <pc:sldMk cId="2344486571" sldId="312"/>
        </pc:sldMkLst>
      </pc:sldChg>
      <pc:sldChg chg="del">
        <pc:chgData name="Sudvarg, Marion" userId="2bb9b31b-5f3c-4f72-8e1f-41eb276ee9c6" providerId="ADAL" clId="{9DC5B4A8-6AA4-4A02-A74E-607B4A4D45B0}" dt="2022-07-25T22:35:46.550" v="10" actId="47"/>
        <pc:sldMkLst>
          <pc:docMk/>
          <pc:sldMk cId="2826780264" sldId="313"/>
        </pc:sldMkLst>
      </pc:sldChg>
      <pc:sldChg chg="del">
        <pc:chgData name="Sudvarg, Marion" userId="2bb9b31b-5f3c-4f72-8e1f-41eb276ee9c6" providerId="ADAL" clId="{9DC5B4A8-6AA4-4A02-A74E-607B4A4D45B0}" dt="2022-07-25T22:35:46.550" v="10" actId="47"/>
        <pc:sldMkLst>
          <pc:docMk/>
          <pc:sldMk cId="2734678909" sldId="315"/>
        </pc:sldMkLst>
      </pc:sldChg>
      <pc:sldChg chg="del">
        <pc:chgData name="Sudvarg, Marion" userId="2bb9b31b-5f3c-4f72-8e1f-41eb276ee9c6" providerId="ADAL" clId="{9DC5B4A8-6AA4-4A02-A74E-607B4A4D45B0}" dt="2022-07-25T22:35:46.550" v="10" actId="47"/>
        <pc:sldMkLst>
          <pc:docMk/>
          <pc:sldMk cId="3892648464" sldId="317"/>
        </pc:sldMkLst>
      </pc:sldChg>
      <pc:sldChg chg="del">
        <pc:chgData name="Sudvarg, Marion" userId="2bb9b31b-5f3c-4f72-8e1f-41eb276ee9c6" providerId="ADAL" clId="{9DC5B4A8-6AA4-4A02-A74E-607B4A4D45B0}" dt="2022-07-25T22:35:46.550" v="10" actId="47"/>
        <pc:sldMkLst>
          <pc:docMk/>
          <pc:sldMk cId="459093977" sldId="319"/>
        </pc:sldMkLst>
      </pc:sldChg>
      <pc:sldChg chg="del">
        <pc:chgData name="Sudvarg, Marion" userId="2bb9b31b-5f3c-4f72-8e1f-41eb276ee9c6" providerId="ADAL" clId="{9DC5B4A8-6AA4-4A02-A74E-607B4A4D45B0}" dt="2022-07-25T22:35:46.550" v="10" actId="47"/>
        <pc:sldMkLst>
          <pc:docMk/>
          <pc:sldMk cId="4109977211" sldId="320"/>
        </pc:sldMkLst>
      </pc:sldChg>
      <pc:sldChg chg="del">
        <pc:chgData name="Sudvarg, Marion" userId="2bb9b31b-5f3c-4f72-8e1f-41eb276ee9c6" providerId="ADAL" clId="{9DC5B4A8-6AA4-4A02-A74E-607B4A4D45B0}" dt="2022-07-25T22:35:46.550" v="10" actId="47"/>
        <pc:sldMkLst>
          <pc:docMk/>
          <pc:sldMk cId="3865874017" sldId="321"/>
        </pc:sldMkLst>
      </pc:sldChg>
      <pc:sldChg chg="del">
        <pc:chgData name="Sudvarg, Marion" userId="2bb9b31b-5f3c-4f72-8e1f-41eb276ee9c6" providerId="ADAL" clId="{9DC5B4A8-6AA4-4A02-A74E-607B4A4D45B0}" dt="2022-07-25T22:35:46.550" v="10" actId="47"/>
        <pc:sldMkLst>
          <pc:docMk/>
          <pc:sldMk cId="3228702830" sldId="322"/>
        </pc:sldMkLst>
      </pc:sldChg>
      <pc:sldChg chg="del">
        <pc:chgData name="Sudvarg, Marion" userId="2bb9b31b-5f3c-4f72-8e1f-41eb276ee9c6" providerId="ADAL" clId="{9DC5B4A8-6AA4-4A02-A74E-607B4A4D45B0}" dt="2022-07-25T22:35:46.550" v="10" actId="47"/>
        <pc:sldMkLst>
          <pc:docMk/>
          <pc:sldMk cId="1313781149" sldId="323"/>
        </pc:sldMkLst>
      </pc:sldChg>
      <pc:sldChg chg="del">
        <pc:chgData name="Sudvarg, Marion" userId="2bb9b31b-5f3c-4f72-8e1f-41eb276ee9c6" providerId="ADAL" clId="{9DC5B4A8-6AA4-4A02-A74E-607B4A4D45B0}" dt="2022-07-25T22:35:46.550" v="10" actId="47"/>
        <pc:sldMkLst>
          <pc:docMk/>
          <pc:sldMk cId="2062244151" sldId="325"/>
        </pc:sldMkLst>
      </pc:sldChg>
      <pc:sldChg chg="del">
        <pc:chgData name="Sudvarg, Marion" userId="2bb9b31b-5f3c-4f72-8e1f-41eb276ee9c6" providerId="ADAL" clId="{9DC5B4A8-6AA4-4A02-A74E-607B4A4D45B0}" dt="2022-07-25T22:35:46.550" v="10" actId="47"/>
        <pc:sldMkLst>
          <pc:docMk/>
          <pc:sldMk cId="2847320174" sldId="326"/>
        </pc:sldMkLst>
      </pc:sldChg>
      <pc:sldMasterChg chg="modSp modSldLayout">
        <pc:chgData name="Sudvarg, Marion" userId="2bb9b31b-5f3c-4f72-8e1f-41eb276ee9c6" providerId="ADAL" clId="{9DC5B4A8-6AA4-4A02-A74E-607B4A4D45B0}" dt="2022-07-25T22:36:56.832" v="14"/>
        <pc:sldMasterMkLst>
          <pc:docMk/>
          <pc:sldMasterMk cId="1193365014" sldId="2147483660"/>
        </pc:sldMasterMkLst>
        <pc:spChg chg="mod">
          <ac:chgData name="Sudvarg, Marion" userId="2bb9b31b-5f3c-4f72-8e1f-41eb276ee9c6" providerId="ADAL" clId="{9DC5B4A8-6AA4-4A02-A74E-607B4A4D45B0}" dt="2022-07-25T22:36:56.832" v="14"/>
          <ac:spMkLst>
            <pc:docMk/>
            <pc:sldMasterMk cId="1193365014" sldId="2147483660"/>
            <ac:spMk id="5" creationId="{00000000-0000-0000-0000-000000000000}"/>
          </ac:spMkLst>
        </pc:spChg>
        <pc:sldLayoutChg chg="modSp">
          <pc:chgData name="Sudvarg, Marion" userId="2bb9b31b-5f3c-4f72-8e1f-41eb276ee9c6" providerId="ADAL" clId="{9DC5B4A8-6AA4-4A02-A74E-607B4A4D45B0}" dt="2022-07-25T22:36:56.832" v="14"/>
          <pc:sldLayoutMkLst>
            <pc:docMk/>
            <pc:sldMasterMk cId="1193365014" sldId="2147483660"/>
            <pc:sldLayoutMk cId="1419050163" sldId="2147483661"/>
          </pc:sldLayoutMkLst>
          <pc:spChg chg="mod">
            <ac:chgData name="Sudvarg, Marion" userId="2bb9b31b-5f3c-4f72-8e1f-41eb276ee9c6" providerId="ADAL" clId="{9DC5B4A8-6AA4-4A02-A74E-607B4A4D45B0}" dt="2022-07-25T22:36:56.832" v="14"/>
            <ac:spMkLst>
              <pc:docMk/>
              <pc:sldMasterMk cId="1193365014" sldId="2147483660"/>
              <pc:sldLayoutMk cId="1419050163" sldId="2147483661"/>
              <ac:spMk id="5" creationId="{00000000-0000-0000-0000-000000000000}"/>
            </ac:spMkLst>
          </pc:spChg>
        </pc:sldLayoutChg>
        <pc:sldLayoutChg chg="modSp mod">
          <pc:chgData name="Sudvarg, Marion" userId="2bb9b31b-5f3c-4f72-8e1f-41eb276ee9c6" providerId="ADAL" clId="{9DC5B4A8-6AA4-4A02-A74E-607B4A4D45B0}" dt="2022-07-25T22:36:42.408" v="13" actId="20577"/>
          <pc:sldLayoutMkLst>
            <pc:docMk/>
            <pc:sldMasterMk cId="1193365014" sldId="2147483660"/>
            <pc:sldLayoutMk cId="4119517090" sldId="2147483662"/>
          </pc:sldLayoutMkLst>
          <pc:spChg chg="mod">
            <ac:chgData name="Sudvarg, Marion" userId="2bb9b31b-5f3c-4f72-8e1f-41eb276ee9c6" providerId="ADAL" clId="{9DC5B4A8-6AA4-4A02-A74E-607B4A4D45B0}" dt="2022-07-25T22:36:42.408" v="13" actId="20577"/>
            <ac:spMkLst>
              <pc:docMk/>
              <pc:sldMasterMk cId="1193365014" sldId="2147483660"/>
              <pc:sldLayoutMk cId="4119517090" sldId="2147483662"/>
              <ac:spMk id="8"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1968238598" sldId="2147483663"/>
          </pc:sldLayoutMkLst>
          <pc:spChg chg="mod">
            <ac:chgData name="Sudvarg, Marion" userId="2bb9b31b-5f3c-4f72-8e1f-41eb276ee9c6" providerId="ADAL" clId="{9DC5B4A8-6AA4-4A02-A74E-607B4A4D45B0}" dt="2022-07-25T22:36:56.832" v="14"/>
            <ac:spMkLst>
              <pc:docMk/>
              <pc:sldMasterMk cId="1193365014" sldId="2147483660"/>
              <pc:sldLayoutMk cId="1968238598" sldId="2147483663"/>
              <ac:spMk id="8"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560904898" sldId="2147483664"/>
          </pc:sldLayoutMkLst>
          <pc:spChg chg="mod">
            <ac:chgData name="Sudvarg, Marion" userId="2bb9b31b-5f3c-4f72-8e1f-41eb276ee9c6" providerId="ADAL" clId="{9DC5B4A8-6AA4-4A02-A74E-607B4A4D45B0}" dt="2022-07-25T22:36:56.832" v="14"/>
            <ac:spMkLst>
              <pc:docMk/>
              <pc:sldMasterMk cId="1193365014" sldId="2147483660"/>
              <pc:sldLayoutMk cId="560904898" sldId="2147483664"/>
              <ac:spMk id="9"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2078167928" sldId="2147483665"/>
          </pc:sldLayoutMkLst>
          <pc:spChg chg="mod">
            <ac:chgData name="Sudvarg, Marion" userId="2bb9b31b-5f3c-4f72-8e1f-41eb276ee9c6" providerId="ADAL" clId="{9DC5B4A8-6AA4-4A02-A74E-607B4A4D45B0}" dt="2022-07-25T22:36:56.832" v="14"/>
            <ac:spMkLst>
              <pc:docMk/>
              <pc:sldMasterMk cId="1193365014" sldId="2147483660"/>
              <pc:sldLayoutMk cId="2078167928" sldId="2147483665"/>
              <ac:spMk id="11"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2179557760" sldId="2147483666"/>
          </pc:sldLayoutMkLst>
          <pc:spChg chg="mod">
            <ac:chgData name="Sudvarg, Marion" userId="2bb9b31b-5f3c-4f72-8e1f-41eb276ee9c6" providerId="ADAL" clId="{9DC5B4A8-6AA4-4A02-A74E-607B4A4D45B0}" dt="2022-07-25T22:36:56.832" v="14"/>
            <ac:spMkLst>
              <pc:docMk/>
              <pc:sldMasterMk cId="1193365014" sldId="2147483660"/>
              <pc:sldLayoutMk cId="2179557760" sldId="2147483666"/>
              <ac:spMk id="7"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919744594" sldId="2147483667"/>
          </pc:sldLayoutMkLst>
          <pc:spChg chg="mod">
            <ac:chgData name="Sudvarg, Marion" userId="2bb9b31b-5f3c-4f72-8e1f-41eb276ee9c6" providerId="ADAL" clId="{9DC5B4A8-6AA4-4A02-A74E-607B4A4D45B0}" dt="2022-07-25T22:36:56.832" v="14"/>
            <ac:spMkLst>
              <pc:docMk/>
              <pc:sldMasterMk cId="1193365014" sldId="2147483660"/>
              <pc:sldLayoutMk cId="919744594" sldId="2147483667"/>
              <ac:spMk id="6"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1157597911" sldId="2147483668"/>
          </pc:sldLayoutMkLst>
          <pc:spChg chg="mod">
            <ac:chgData name="Sudvarg, Marion" userId="2bb9b31b-5f3c-4f72-8e1f-41eb276ee9c6" providerId="ADAL" clId="{9DC5B4A8-6AA4-4A02-A74E-607B4A4D45B0}" dt="2022-07-25T22:36:56.832" v="14"/>
            <ac:spMkLst>
              <pc:docMk/>
              <pc:sldMasterMk cId="1193365014" sldId="2147483660"/>
              <pc:sldLayoutMk cId="1157597911" sldId="2147483668"/>
              <ac:spMk id="6"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1640254107" sldId="2147483669"/>
          </pc:sldLayoutMkLst>
          <pc:spChg chg="mod">
            <ac:chgData name="Sudvarg, Marion" userId="2bb9b31b-5f3c-4f72-8e1f-41eb276ee9c6" providerId="ADAL" clId="{9DC5B4A8-6AA4-4A02-A74E-607B4A4D45B0}" dt="2022-07-25T22:36:56.832" v="14"/>
            <ac:spMkLst>
              <pc:docMk/>
              <pc:sldMasterMk cId="1193365014" sldId="2147483660"/>
              <pc:sldLayoutMk cId="1640254107" sldId="2147483669"/>
              <ac:spMk id="6"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3913979218" sldId="2147483670"/>
          </pc:sldLayoutMkLst>
          <pc:spChg chg="mod">
            <ac:chgData name="Sudvarg, Marion" userId="2bb9b31b-5f3c-4f72-8e1f-41eb276ee9c6" providerId="ADAL" clId="{9DC5B4A8-6AA4-4A02-A74E-607B4A4D45B0}" dt="2022-07-25T22:36:56.832" v="14"/>
            <ac:spMkLst>
              <pc:docMk/>
              <pc:sldMasterMk cId="1193365014" sldId="2147483660"/>
              <pc:sldLayoutMk cId="3913979218" sldId="2147483670"/>
              <ac:spMk id="5" creationId="{00000000-0000-0000-0000-000000000000}"/>
            </ac:spMkLst>
          </pc:spChg>
        </pc:sldLayoutChg>
        <pc:sldLayoutChg chg="modSp">
          <pc:chgData name="Sudvarg, Marion" userId="2bb9b31b-5f3c-4f72-8e1f-41eb276ee9c6" providerId="ADAL" clId="{9DC5B4A8-6AA4-4A02-A74E-607B4A4D45B0}" dt="2022-07-25T22:36:56.832" v="14"/>
          <pc:sldLayoutMkLst>
            <pc:docMk/>
            <pc:sldMasterMk cId="1193365014" sldId="2147483660"/>
            <pc:sldLayoutMk cId="3490266096" sldId="2147483671"/>
          </pc:sldLayoutMkLst>
          <pc:spChg chg="mod">
            <ac:chgData name="Sudvarg, Marion" userId="2bb9b31b-5f3c-4f72-8e1f-41eb276ee9c6" providerId="ADAL" clId="{9DC5B4A8-6AA4-4A02-A74E-607B4A4D45B0}" dt="2022-07-25T22:36:56.832" v="14"/>
            <ac:spMkLst>
              <pc:docMk/>
              <pc:sldMasterMk cId="1193365014" sldId="2147483660"/>
              <pc:sldLayoutMk cId="3490266096" sldId="2147483671"/>
              <ac:spMk id="5" creationId="{00000000-0000-0000-0000-000000000000}"/>
            </ac:spMkLst>
          </pc:spChg>
        </pc:sldLayoutChg>
      </pc:sldMasterChg>
    </pc:docChg>
  </pc:docChgLst>
  <pc:docChgLst>
    <pc:chgData name="Sudvarg, Marion" userId="2bb9b31b-5f3c-4f72-8e1f-41eb276ee9c6" providerId="ADAL" clId="{497369CA-421F-4EDB-978E-B5699E038F02}"/>
    <pc:docChg chg="undo redo custSel addSld delSld modSld modMainMaster">
      <pc:chgData name="Sudvarg, Marion" userId="2bb9b31b-5f3c-4f72-8e1f-41eb276ee9c6" providerId="ADAL" clId="{497369CA-421F-4EDB-978E-B5699E038F02}" dt="2021-11-30T21:59:16.789" v="83" actId="20577"/>
      <pc:docMkLst>
        <pc:docMk/>
      </pc:docMkLst>
      <pc:sldChg chg="modSp mod">
        <pc:chgData name="Sudvarg, Marion" userId="2bb9b31b-5f3c-4f72-8e1f-41eb276ee9c6" providerId="ADAL" clId="{497369CA-421F-4EDB-978E-B5699E038F02}" dt="2021-11-30T21:58:50.130" v="66" actId="20577"/>
        <pc:sldMkLst>
          <pc:docMk/>
          <pc:sldMk cId="1505880002" sldId="256"/>
        </pc:sldMkLst>
        <pc:spChg chg="mod">
          <ac:chgData name="Sudvarg, Marion" userId="2bb9b31b-5f3c-4f72-8e1f-41eb276ee9c6" providerId="ADAL" clId="{497369CA-421F-4EDB-978E-B5699E038F02}" dt="2021-11-30T21:55:12.241" v="0"/>
          <ac:spMkLst>
            <pc:docMk/>
            <pc:sldMk cId="1505880002" sldId="256"/>
            <ac:spMk id="2" creationId="{00000000-0000-0000-0000-000000000000}"/>
          </ac:spMkLst>
        </pc:spChg>
        <pc:spChg chg="mod">
          <ac:chgData name="Sudvarg, Marion" userId="2bb9b31b-5f3c-4f72-8e1f-41eb276ee9c6" providerId="ADAL" clId="{497369CA-421F-4EDB-978E-B5699E038F02}" dt="2021-11-30T21:58:50.130" v="66" actId="20577"/>
          <ac:spMkLst>
            <pc:docMk/>
            <pc:sldMk cId="1505880002" sldId="256"/>
            <ac:spMk id="3" creationId="{00000000-0000-0000-0000-000000000000}"/>
          </ac:spMkLst>
        </pc:spChg>
      </pc:sldChg>
      <pc:sldChg chg="modSp add mod">
        <pc:chgData name="Sudvarg, Marion" userId="2bb9b31b-5f3c-4f72-8e1f-41eb276ee9c6" providerId="ADAL" clId="{497369CA-421F-4EDB-978E-B5699E038F02}" dt="2021-11-30T21:59:16.789" v="83" actId="20577"/>
        <pc:sldMkLst>
          <pc:docMk/>
          <pc:sldMk cId="957312767" sldId="257"/>
        </pc:sldMkLst>
        <pc:spChg chg="mod">
          <ac:chgData name="Sudvarg, Marion" userId="2bb9b31b-5f3c-4f72-8e1f-41eb276ee9c6" providerId="ADAL" clId="{497369CA-421F-4EDB-978E-B5699E038F02}" dt="2021-11-30T21:59:07.519" v="74" actId="20577"/>
          <ac:spMkLst>
            <pc:docMk/>
            <pc:sldMk cId="957312767" sldId="257"/>
            <ac:spMk id="2" creationId="{F1EC4498-4EEA-4D3D-BCD9-66BB0EF9FACE}"/>
          </ac:spMkLst>
        </pc:spChg>
        <pc:spChg chg="mod">
          <ac:chgData name="Sudvarg, Marion" userId="2bb9b31b-5f3c-4f72-8e1f-41eb276ee9c6" providerId="ADAL" clId="{497369CA-421F-4EDB-978E-B5699E038F02}" dt="2021-11-30T21:59:16.789" v="83" actId="20577"/>
          <ac:spMkLst>
            <pc:docMk/>
            <pc:sldMk cId="957312767" sldId="257"/>
            <ac:spMk id="3" creationId="{E2D80E0A-4033-4A85-8B3E-0F2597C8AE10}"/>
          </ac:spMkLst>
        </pc:spChg>
      </pc:sldChg>
      <pc:sldChg chg="modSp del">
        <pc:chgData name="Sudvarg, Marion" userId="2bb9b31b-5f3c-4f72-8e1f-41eb276ee9c6" providerId="ADAL" clId="{497369CA-421F-4EDB-978E-B5699E038F02}" dt="2021-11-30T21:56:33.624" v="12" actId="47"/>
        <pc:sldMkLst>
          <pc:docMk/>
          <pc:sldMk cId="3126155543" sldId="277"/>
        </pc:sldMkLst>
        <pc:spChg chg="mod">
          <ac:chgData name="Sudvarg, Marion" userId="2bb9b31b-5f3c-4f72-8e1f-41eb276ee9c6" providerId="ADAL" clId="{497369CA-421F-4EDB-978E-B5699E038F02}" dt="2021-11-30T21:56:08.331" v="11"/>
          <ac:spMkLst>
            <pc:docMk/>
            <pc:sldMk cId="3126155543" sldId="277"/>
            <ac:spMk id="5" creationId="{31C2BFD0-2A6F-41F2-92B6-80B19293621F}"/>
          </ac:spMkLst>
        </pc:spChg>
      </pc:sldChg>
      <pc:sldChg chg="modSp del">
        <pc:chgData name="Sudvarg, Marion" userId="2bb9b31b-5f3c-4f72-8e1f-41eb276ee9c6" providerId="ADAL" clId="{497369CA-421F-4EDB-978E-B5699E038F02}" dt="2021-11-30T21:56:33.624" v="12" actId="47"/>
        <pc:sldMkLst>
          <pc:docMk/>
          <pc:sldMk cId="52276988" sldId="278"/>
        </pc:sldMkLst>
        <pc:spChg chg="mod">
          <ac:chgData name="Sudvarg, Marion" userId="2bb9b31b-5f3c-4f72-8e1f-41eb276ee9c6" providerId="ADAL" clId="{497369CA-421F-4EDB-978E-B5699E038F02}" dt="2021-11-30T21:56:08.331" v="11"/>
          <ac:spMkLst>
            <pc:docMk/>
            <pc:sldMk cId="52276988" sldId="278"/>
            <ac:spMk id="6" creationId="{00000000-0000-0000-0000-000000000000}"/>
          </ac:spMkLst>
        </pc:spChg>
      </pc:sldChg>
      <pc:sldChg chg="modSp del">
        <pc:chgData name="Sudvarg, Marion" userId="2bb9b31b-5f3c-4f72-8e1f-41eb276ee9c6" providerId="ADAL" clId="{497369CA-421F-4EDB-978E-B5699E038F02}" dt="2021-11-30T21:56:33.624" v="12" actId="47"/>
        <pc:sldMkLst>
          <pc:docMk/>
          <pc:sldMk cId="2120140895" sldId="279"/>
        </pc:sldMkLst>
        <pc:spChg chg="mod">
          <ac:chgData name="Sudvarg, Marion" userId="2bb9b31b-5f3c-4f72-8e1f-41eb276ee9c6" providerId="ADAL" clId="{497369CA-421F-4EDB-978E-B5699E038F02}" dt="2021-11-30T21:56:08.331" v="11"/>
          <ac:spMkLst>
            <pc:docMk/>
            <pc:sldMk cId="2120140895" sldId="279"/>
            <ac:spMk id="5" creationId="{31C2BFD0-2A6F-41F2-92B6-80B19293621F}"/>
          </ac:spMkLst>
        </pc:spChg>
      </pc:sldChg>
      <pc:sldChg chg="modSp del">
        <pc:chgData name="Sudvarg, Marion" userId="2bb9b31b-5f3c-4f72-8e1f-41eb276ee9c6" providerId="ADAL" clId="{497369CA-421F-4EDB-978E-B5699E038F02}" dt="2021-11-30T21:56:33.624" v="12" actId="47"/>
        <pc:sldMkLst>
          <pc:docMk/>
          <pc:sldMk cId="4039501433" sldId="280"/>
        </pc:sldMkLst>
        <pc:spChg chg="mod">
          <ac:chgData name="Sudvarg, Marion" userId="2bb9b31b-5f3c-4f72-8e1f-41eb276ee9c6" providerId="ADAL" clId="{497369CA-421F-4EDB-978E-B5699E038F02}" dt="2021-11-30T21:56:08.331" v="11"/>
          <ac:spMkLst>
            <pc:docMk/>
            <pc:sldMk cId="4039501433" sldId="280"/>
            <ac:spMk id="5" creationId="{31C2BFD0-2A6F-41F2-92B6-80B19293621F}"/>
          </ac:spMkLst>
        </pc:spChg>
      </pc:sldChg>
      <pc:sldChg chg="modSp del">
        <pc:chgData name="Sudvarg, Marion" userId="2bb9b31b-5f3c-4f72-8e1f-41eb276ee9c6" providerId="ADAL" clId="{497369CA-421F-4EDB-978E-B5699E038F02}" dt="2021-11-30T21:56:33.624" v="12" actId="47"/>
        <pc:sldMkLst>
          <pc:docMk/>
          <pc:sldMk cId="794000657" sldId="282"/>
        </pc:sldMkLst>
        <pc:spChg chg="mod">
          <ac:chgData name="Sudvarg, Marion" userId="2bb9b31b-5f3c-4f72-8e1f-41eb276ee9c6" providerId="ADAL" clId="{497369CA-421F-4EDB-978E-B5699E038F02}" dt="2021-11-30T21:56:08.331" v="11"/>
          <ac:spMkLst>
            <pc:docMk/>
            <pc:sldMk cId="794000657" sldId="282"/>
            <ac:spMk id="6" creationId="{00000000-0000-0000-0000-000000000000}"/>
          </ac:spMkLst>
        </pc:spChg>
      </pc:sldChg>
      <pc:sldChg chg="modSp del">
        <pc:chgData name="Sudvarg, Marion" userId="2bb9b31b-5f3c-4f72-8e1f-41eb276ee9c6" providerId="ADAL" clId="{497369CA-421F-4EDB-978E-B5699E038F02}" dt="2021-11-30T21:56:33.624" v="12" actId="47"/>
        <pc:sldMkLst>
          <pc:docMk/>
          <pc:sldMk cId="1306808360" sldId="286"/>
        </pc:sldMkLst>
        <pc:spChg chg="mod">
          <ac:chgData name="Sudvarg, Marion" userId="2bb9b31b-5f3c-4f72-8e1f-41eb276ee9c6" providerId="ADAL" clId="{497369CA-421F-4EDB-978E-B5699E038F02}" dt="2021-11-30T21:56:08.331" v="11"/>
          <ac:spMkLst>
            <pc:docMk/>
            <pc:sldMk cId="1306808360" sldId="286"/>
            <ac:spMk id="5" creationId="{31C2BFD0-2A6F-41F2-92B6-80B19293621F}"/>
          </ac:spMkLst>
        </pc:spChg>
      </pc:sldChg>
      <pc:sldChg chg="modSp del">
        <pc:chgData name="Sudvarg, Marion" userId="2bb9b31b-5f3c-4f72-8e1f-41eb276ee9c6" providerId="ADAL" clId="{497369CA-421F-4EDB-978E-B5699E038F02}" dt="2021-11-30T21:56:33.624" v="12" actId="47"/>
        <pc:sldMkLst>
          <pc:docMk/>
          <pc:sldMk cId="1048421209" sldId="287"/>
        </pc:sldMkLst>
        <pc:spChg chg="mod">
          <ac:chgData name="Sudvarg, Marion" userId="2bb9b31b-5f3c-4f72-8e1f-41eb276ee9c6" providerId="ADAL" clId="{497369CA-421F-4EDB-978E-B5699E038F02}" dt="2021-11-30T21:56:08.331" v="11"/>
          <ac:spMkLst>
            <pc:docMk/>
            <pc:sldMk cId="1048421209" sldId="287"/>
            <ac:spMk id="5" creationId="{31C2BFD0-2A6F-41F2-92B6-80B19293621F}"/>
          </ac:spMkLst>
        </pc:spChg>
      </pc:sldChg>
      <pc:sldChg chg="modSp del">
        <pc:chgData name="Sudvarg, Marion" userId="2bb9b31b-5f3c-4f72-8e1f-41eb276ee9c6" providerId="ADAL" clId="{497369CA-421F-4EDB-978E-B5699E038F02}" dt="2021-11-30T21:56:33.624" v="12" actId="47"/>
        <pc:sldMkLst>
          <pc:docMk/>
          <pc:sldMk cId="2844625023" sldId="288"/>
        </pc:sldMkLst>
        <pc:spChg chg="mod">
          <ac:chgData name="Sudvarg, Marion" userId="2bb9b31b-5f3c-4f72-8e1f-41eb276ee9c6" providerId="ADAL" clId="{497369CA-421F-4EDB-978E-B5699E038F02}" dt="2021-11-30T21:56:08.331" v="11"/>
          <ac:spMkLst>
            <pc:docMk/>
            <pc:sldMk cId="2844625023" sldId="288"/>
            <ac:spMk id="5" creationId="{31C2BFD0-2A6F-41F2-92B6-80B19293621F}"/>
          </ac:spMkLst>
        </pc:spChg>
      </pc:sldChg>
      <pc:sldChg chg="modSp del">
        <pc:chgData name="Sudvarg, Marion" userId="2bb9b31b-5f3c-4f72-8e1f-41eb276ee9c6" providerId="ADAL" clId="{497369CA-421F-4EDB-978E-B5699E038F02}" dt="2021-11-30T21:56:33.624" v="12" actId="47"/>
        <pc:sldMkLst>
          <pc:docMk/>
          <pc:sldMk cId="626981310" sldId="289"/>
        </pc:sldMkLst>
        <pc:spChg chg="mod">
          <ac:chgData name="Sudvarg, Marion" userId="2bb9b31b-5f3c-4f72-8e1f-41eb276ee9c6" providerId="ADAL" clId="{497369CA-421F-4EDB-978E-B5699E038F02}" dt="2021-11-30T21:56:08.331" v="11"/>
          <ac:spMkLst>
            <pc:docMk/>
            <pc:sldMk cId="626981310" sldId="289"/>
            <ac:spMk id="5" creationId="{31C2BFD0-2A6F-41F2-92B6-80B19293621F}"/>
          </ac:spMkLst>
        </pc:spChg>
      </pc:sldChg>
      <pc:sldMasterChg chg="modSp modSldLayout">
        <pc:chgData name="Sudvarg, Marion" userId="2bb9b31b-5f3c-4f72-8e1f-41eb276ee9c6" providerId="ADAL" clId="{497369CA-421F-4EDB-978E-B5699E038F02}" dt="2021-11-30T21:56:08.331" v="11"/>
        <pc:sldMasterMkLst>
          <pc:docMk/>
          <pc:sldMasterMk cId="1193365014" sldId="2147483660"/>
        </pc:sldMasterMkLst>
        <pc:spChg chg="mod">
          <ac:chgData name="Sudvarg, Marion" userId="2bb9b31b-5f3c-4f72-8e1f-41eb276ee9c6" providerId="ADAL" clId="{497369CA-421F-4EDB-978E-B5699E038F02}" dt="2021-11-30T21:56:08.331" v="11"/>
          <ac:spMkLst>
            <pc:docMk/>
            <pc:sldMasterMk cId="1193365014" sldId="2147483660"/>
            <ac:spMk id="5" creationId="{00000000-0000-0000-0000-000000000000}"/>
          </ac:spMkLst>
        </pc:spChg>
        <pc:sldLayoutChg chg="modSp">
          <pc:chgData name="Sudvarg, Marion" userId="2bb9b31b-5f3c-4f72-8e1f-41eb276ee9c6" providerId="ADAL" clId="{497369CA-421F-4EDB-978E-B5699E038F02}" dt="2021-11-30T21:56:08.331" v="11"/>
          <pc:sldLayoutMkLst>
            <pc:docMk/>
            <pc:sldMasterMk cId="1193365014" sldId="2147483660"/>
            <pc:sldLayoutMk cId="1419050163" sldId="2147483661"/>
          </pc:sldLayoutMkLst>
          <pc:spChg chg="mod">
            <ac:chgData name="Sudvarg, Marion" userId="2bb9b31b-5f3c-4f72-8e1f-41eb276ee9c6" providerId="ADAL" clId="{497369CA-421F-4EDB-978E-B5699E038F02}" dt="2021-11-30T21:56:08.331" v="11"/>
            <ac:spMkLst>
              <pc:docMk/>
              <pc:sldMasterMk cId="1193365014" sldId="2147483660"/>
              <pc:sldLayoutMk cId="1419050163" sldId="2147483661"/>
              <ac:spMk id="5" creationId="{00000000-0000-0000-0000-000000000000}"/>
            </ac:spMkLst>
          </pc:spChg>
        </pc:sldLayoutChg>
        <pc:sldLayoutChg chg="modSp mod">
          <pc:chgData name="Sudvarg, Marion" userId="2bb9b31b-5f3c-4f72-8e1f-41eb276ee9c6" providerId="ADAL" clId="{497369CA-421F-4EDB-978E-B5699E038F02}" dt="2021-11-30T21:55:52.798" v="10" actId="20577"/>
          <pc:sldLayoutMkLst>
            <pc:docMk/>
            <pc:sldMasterMk cId="1193365014" sldId="2147483660"/>
            <pc:sldLayoutMk cId="4119517090" sldId="2147483662"/>
          </pc:sldLayoutMkLst>
          <pc:spChg chg="mod">
            <ac:chgData name="Sudvarg, Marion" userId="2bb9b31b-5f3c-4f72-8e1f-41eb276ee9c6" providerId="ADAL" clId="{497369CA-421F-4EDB-978E-B5699E038F02}" dt="2021-11-30T21:55:52.798" v="10" actId="20577"/>
            <ac:spMkLst>
              <pc:docMk/>
              <pc:sldMasterMk cId="1193365014" sldId="2147483660"/>
              <pc:sldLayoutMk cId="4119517090" sldId="2147483662"/>
              <ac:spMk id="8"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1968238598" sldId="2147483663"/>
          </pc:sldLayoutMkLst>
          <pc:spChg chg="mod">
            <ac:chgData name="Sudvarg, Marion" userId="2bb9b31b-5f3c-4f72-8e1f-41eb276ee9c6" providerId="ADAL" clId="{497369CA-421F-4EDB-978E-B5699E038F02}" dt="2021-11-30T21:56:08.331" v="11"/>
            <ac:spMkLst>
              <pc:docMk/>
              <pc:sldMasterMk cId="1193365014" sldId="2147483660"/>
              <pc:sldLayoutMk cId="1968238598" sldId="2147483663"/>
              <ac:spMk id="8"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560904898" sldId="2147483664"/>
          </pc:sldLayoutMkLst>
          <pc:spChg chg="mod">
            <ac:chgData name="Sudvarg, Marion" userId="2bb9b31b-5f3c-4f72-8e1f-41eb276ee9c6" providerId="ADAL" clId="{497369CA-421F-4EDB-978E-B5699E038F02}" dt="2021-11-30T21:56:08.331" v="11"/>
            <ac:spMkLst>
              <pc:docMk/>
              <pc:sldMasterMk cId="1193365014" sldId="2147483660"/>
              <pc:sldLayoutMk cId="560904898" sldId="2147483664"/>
              <ac:spMk id="9"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2078167928" sldId="2147483665"/>
          </pc:sldLayoutMkLst>
          <pc:spChg chg="mod">
            <ac:chgData name="Sudvarg, Marion" userId="2bb9b31b-5f3c-4f72-8e1f-41eb276ee9c6" providerId="ADAL" clId="{497369CA-421F-4EDB-978E-B5699E038F02}" dt="2021-11-30T21:56:08.331" v="11"/>
            <ac:spMkLst>
              <pc:docMk/>
              <pc:sldMasterMk cId="1193365014" sldId="2147483660"/>
              <pc:sldLayoutMk cId="2078167928" sldId="2147483665"/>
              <ac:spMk id="11"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2179557760" sldId="2147483666"/>
          </pc:sldLayoutMkLst>
          <pc:spChg chg="mod">
            <ac:chgData name="Sudvarg, Marion" userId="2bb9b31b-5f3c-4f72-8e1f-41eb276ee9c6" providerId="ADAL" clId="{497369CA-421F-4EDB-978E-B5699E038F02}" dt="2021-11-30T21:56:08.331" v="11"/>
            <ac:spMkLst>
              <pc:docMk/>
              <pc:sldMasterMk cId="1193365014" sldId="2147483660"/>
              <pc:sldLayoutMk cId="2179557760" sldId="2147483666"/>
              <ac:spMk id="7"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919744594" sldId="2147483667"/>
          </pc:sldLayoutMkLst>
          <pc:spChg chg="mod">
            <ac:chgData name="Sudvarg, Marion" userId="2bb9b31b-5f3c-4f72-8e1f-41eb276ee9c6" providerId="ADAL" clId="{497369CA-421F-4EDB-978E-B5699E038F02}" dt="2021-11-30T21:56:08.331" v="11"/>
            <ac:spMkLst>
              <pc:docMk/>
              <pc:sldMasterMk cId="1193365014" sldId="2147483660"/>
              <pc:sldLayoutMk cId="919744594" sldId="2147483667"/>
              <ac:spMk id="6"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1157597911" sldId="2147483668"/>
          </pc:sldLayoutMkLst>
          <pc:spChg chg="mod">
            <ac:chgData name="Sudvarg, Marion" userId="2bb9b31b-5f3c-4f72-8e1f-41eb276ee9c6" providerId="ADAL" clId="{497369CA-421F-4EDB-978E-B5699E038F02}" dt="2021-11-30T21:56:08.331" v="11"/>
            <ac:spMkLst>
              <pc:docMk/>
              <pc:sldMasterMk cId="1193365014" sldId="2147483660"/>
              <pc:sldLayoutMk cId="1157597911" sldId="2147483668"/>
              <ac:spMk id="6"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1640254107" sldId="2147483669"/>
          </pc:sldLayoutMkLst>
          <pc:spChg chg="mod">
            <ac:chgData name="Sudvarg, Marion" userId="2bb9b31b-5f3c-4f72-8e1f-41eb276ee9c6" providerId="ADAL" clId="{497369CA-421F-4EDB-978E-B5699E038F02}" dt="2021-11-30T21:56:08.331" v="11"/>
            <ac:spMkLst>
              <pc:docMk/>
              <pc:sldMasterMk cId="1193365014" sldId="2147483660"/>
              <pc:sldLayoutMk cId="1640254107" sldId="2147483669"/>
              <ac:spMk id="6"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3913979218" sldId="2147483670"/>
          </pc:sldLayoutMkLst>
          <pc:spChg chg="mod">
            <ac:chgData name="Sudvarg, Marion" userId="2bb9b31b-5f3c-4f72-8e1f-41eb276ee9c6" providerId="ADAL" clId="{497369CA-421F-4EDB-978E-B5699E038F02}" dt="2021-11-30T21:56:08.331" v="11"/>
            <ac:spMkLst>
              <pc:docMk/>
              <pc:sldMasterMk cId="1193365014" sldId="2147483660"/>
              <pc:sldLayoutMk cId="3913979218" sldId="2147483670"/>
              <ac:spMk id="5" creationId="{00000000-0000-0000-0000-000000000000}"/>
            </ac:spMkLst>
          </pc:spChg>
        </pc:sldLayoutChg>
        <pc:sldLayoutChg chg="modSp">
          <pc:chgData name="Sudvarg, Marion" userId="2bb9b31b-5f3c-4f72-8e1f-41eb276ee9c6" providerId="ADAL" clId="{497369CA-421F-4EDB-978E-B5699E038F02}" dt="2021-11-30T21:56:08.331" v="11"/>
          <pc:sldLayoutMkLst>
            <pc:docMk/>
            <pc:sldMasterMk cId="1193365014" sldId="2147483660"/>
            <pc:sldLayoutMk cId="3490266096" sldId="2147483671"/>
          </pc:sldLayoutMkLst>
          <pc:spChg chg="mod">
            <ac:chgData name="Sudvarg, Marion" userId="2bb9b31b-5f3c-4f72-8e1f-41eb276ee9c6" providerId="ADAL" clId="{497369CA-421F-4EDB-978E-B5699E038F02}" dt="2021-11-30T21:56:08.331" v="11"/>
            <ac:spMkLst>
              <pc:docMk/>
              <pc:sldMasterMk cId="1193365014" sldId="2147483660"/>
              <pc:sldLayoutMk cId="3490266096" sldId="2147483671"/>
              <ac:spMk id="5" creationId="{00000000-0000-0000-0000-000000000000}"/>
            </ac:spMkLst>
          </pc:spChg>
        </pc:sldLayoutChg>
      </pc:sldMasterChg>
    </pc:docChg>
  </pc:docChgLst>
  <pc:docChgLst>
    <pc:chgData name="Marion Sudvarg" userId="6dddc2dfbb7370a8" providerId="LiveId" clId="{DDA2D780-9352-4206-8F77-5766F7C9C0AC}"/>
    <pc:docChg chg="undo custSel delSld modSld delSection modSection">
      <pc:chgData name="Marion Sudvarg" userId="6dddc2dfbb7370a8" providerId="LiveId" clId="{DDA2D780-9352-4206-8F77-5766F7C9C0AC}" dt="2024-08-03T16:59:12.206" v="30" actId="20577"/>
      <pc:docMkLst>
        <pc:docMk/>
      </pc:docMkLst>
      <pc:sldChg chg="modNotesTx">
        <pc:chgData name="Marion Sudvarg" userId="6dddc2dfbb7370a8" providerId="LiveId" clId="{DDA2D780-9352-4206-8F77-5766F7C9C0AC}" dt="2024-08-03T16:57:47.911" v="3" actId="20577"/>
        <pc:sldMkLst>
          <pc:docMk/>
          <pc:sldMk cId="354529503" sldId="393"/>
        </pc:sldMkLst>
      </pc:sldChg>
      <pc:sldChg chg="del">
        <pc:chgData name="Marion Sudvarg" userId="6dddc2dfbb7370a8" providerId="LiveId" clId="{DDA2D780-9352-4206-8F77-5766F7C9C0AC}" dt="2024-08-03T16:57:37.130" v="0" actId="47"/>
        <pc:sldMkLst>
          <pc:docMk/>
          <pc:sldMk cId="2960107388" sldId="399"/>
        </pc:sldMkLst>
      </pc:sldChg>
      <pc:sldChg chg="del">
        <pc:chgData name="Marion Sudvarg" userId="6dddc2dfbb7370a8" providerId="LiveId" clId="{DDA2D780-9352-4206-8F77-5766F7C9C0AC}" dt="2024-08-03T16:57:37.130" v="0" actId="47"/>
        <pc:sldMkLst>
          <pc:docMk/>
          <pc:sldMk cId="1261837319" sldId="439"/>
        </pc:sldMkLst>
      </pc:sldChg>
      <pc:sldChg chg="modNotesTx">
        <pc:chgData name="Marion Sudvarg" userId="6dddc2dfbb7370a8" providerId="LiveId" clId="{DDA2D780-9352-4206-8F77-5766F7C9C0AC}" dt="2024-08-03T16:59:00.936" v="27" actId="20577"/>
        <pc:sldMkLst>
          <pc:docMk/>
          <pc:sldMk cId="2786099114" sldId="447"/>
        </pc:sldMkLst>
      </pc:sldChg>
      <pc:sldChg chg="modNotesTx">
        <pc:chgData name="Marion Sudvarg" userId="6dddc2dfbb7370a8" providerId="LiveId" clId="{DDA2D780-9352-4206-8F77-5766F7C9C0AC}" dt="2024-08-03T16:59:03.697" v="28" actId="20577"/>
        <pc:sldMkLst>
          <pc:docMk/>
          <pc:sldMk cId="1585916999" sldId="448"/>
        </pc:sldMkLst>
      </pc:sldChg>
      <pc:sldChg chg="modNotesTx">
        <pc:chgData name="Marion Sudvarg" userId="6dddc2dfbb7370a8" providerId="LiveId" clId="{DDA2D780-9352-4206-8F77-5766F7C9C0AC}" dt="2024-08-03T16:59:06.897" v="29" actId="20577"/>
        <pc:sldMkLst>
          <pc:docMk/>
          <pc:sldMk cId="2663966923" sldId="450"/>
        </pc:sldMkLst>
      </pc:sldChg>
      <pc:sldChg chg="modNotesTx">
        <pc:chgData name="Marion Sudvarg" userId="6dddc2dfbb7370a8" providerId="LiveId" clId="{DDA2D780-9352-4206-8F77-5766F7C9C0AC}" dt="2024-08-03T16:58:56.031" v="26" actId="313"/>
        <pc:sldMkLst>
          <pc:docMk/>
          <pc:sldMk cId="1575066363" sldId="463"/>
        </pc:sldMkLst>
      </pc:sldChg>
      <pc:sldChg chg="del">
        <pc:chgData name="Marion Sudvarg" userId="6dddc2dfbb7370a8" providerId="LiveId" clId="{DDA2D780-9352-4206-8F77-5766F7C9C0AC}" dt="2024-08-03T16:57:37.130" v="0" actId="47"/>
        <pc:sldMkLst>
          <pc:docMk/>
          <pc:sldMk cId="215513785" sldId="515"/>
        </pc:sldMkLst>
      </pc:sldChg>
      <pc:sldChg chg="modNotesTx">
        <pc:chgData name="Marion Sudvarg" userId="6dddc2dfbb7370a8" providerId="LiveId" clId="{DDA2D780-9352-4206-8F77-5766F7C9C0AC}" dt="2024-08-03T16:58:14.516" v="4" actId="20577"/>
        <pc:sldMkLst>
          <pc:docMk/>
          <pc:sldMk cId="790570579" sldId="561"/>
        </pc:sldMkLst>
      </pc:sldChg>
      <pc:sldChg chg="del">
        <pc:chgData name="Marion Sudvarg" userId="6dddc2dfbb7370a8" providerId="LiveId" clId="{DDA2D780-9352-4206-8F77-5766F7C9C0AC}" dt="2024-08-03T16:57:37.130" v="0" actId="47"/>
        <pc:sldMkLst>
          <pc:docMk/>
          <pc:sldMk cId="3680752879" sldId="563"/>
        </pc:sldMkLst>
      </pc:sldChg>
      <pc:sldChg chg="del">
        <pc:chgData name="Marion Sudvarg" userId="6dddc2dfbb7370a8" providerId="LiveId" clId="{DDA2D780-9352-4206-8F77-5766F7C9C0AC}" dt="2024-08-03T16:57:37.130" v="0" actId="47"/>
        <pc:sldMkLst>
          <pc:docMk/>
          <pc:sldMk cId="1467774490" sldId="564"/>
        </pc:sldMkLst>
      </pc:sldChg>
      <pc:sldChg chg="modNotesTx">
        <pc:chgData name="Marion Sudvarg" userId="6dddc2dfbb7370a8" providerId="LiveId" clId="{DDA2D780-9352-4206-8F77-5766F7C9C0AC}" dt="2024-08-03T16:58:19.850" v="5" actId="20577"/>
        <pc:sldMkLst>
          <pc:docMk/>
          <pc:sldMk cId="3740791551" sldId="565"/>
        </pc:sldMkLst>
      </pc:sldChg>
      <pc:sldChg chg="modNotesTx">
        <pc:chgData name="Marion Sudvarg" userId="6dddc2dfbb7370a8" providerId="LiveId" clId="{DDA2D780-9352-4206-8F77-5766F7C9C0AC}" dt="2024-08-03T16:59:12.206" v="30" actId="20577"/>
        <pc:sldMkLst>
          <pc:docMk/>
          <pc:sldMk cId="2964912370" sldId="567"/>
        </pc:sldMkLst>
      </pc:sldChg>
      <pc:sldChg chg="del">
        <pc:chgData name="Marion Sudvarg" userId="6dddc2dfbb7370a8" providerId="LiveId" clId="{DDA2D780-9352-4206-8F77-5766F7C9C0AC}" dt="2024-08-03T16:57:37.130" v="0" actId="47"/>
        <pc:sldMkLst>
          <pc:docMk/>
          <pc:sldMk cId="1302110985" sldId="575"/>
        </pc:sldMkLst>
      </pc:sldChg>
      <pc:sldChg chg="del">
        <pc:chgData name="Marion Sudvarg" userId="6dddc2dfbb7370a8" providerId="LiveId" clId="{DDA2D780-9352-4206-8F77-5766F7C9C0AC}" dt="2024-08-03T16:57:37.130" v="0" actId="47"/>
        <pc:sldMkLst>
          <pc:docMk/>
          <pc:sldMk cId="3800208987" sldId="576"/>
        </pc:sldMkLst>
      </pc:sldChg>
      <pc:sldChg chg="del">
        <pc:chgData name="Marion Sudvarg" userId="6dddc2dfbb7370a8" providerId="LiveId" clId="{DDA2D780-9352-4206-8F77-5766F7C9C0AC}" dt="2024-08-03T16:57:37.130" v="0" actId="47"/>
        <pc:sldMkLst>
          <pc:docMk/>
          <pc:sldMk cId="3138820149" sldId="577"/>
        </pc:sldMkLst>
      </pc:sldChg>
    </pc:docChg>
  </pc:docChgLst>
  <pc:docChgLst>
    <pc:chgData name="Sudvarg, Marion" userId="2bb9b31b-5f3c-4f72-8e1f-41eb276ee9c6" providerId="ADAL" clId="{05E1AB86-ABBB-40AE-8A88-636BF4488BF1}"/>
    <pc:docChg chg="undo custSel addSld delSld modSld sldOrd delSection modSection">
      <pc:chgData name="Sudvarg, Marion" userId="2bb9b31b-5f3c-4f72-8e1f-41eb276ee9c6" providerId="ADAL" clId="{05E1AB86-ABBB-40AE-8A88-636BF4488BF1}" dt="2024-05-09T16:43:59.912" v="3812" actId="20577"/>
      <pc:docMkLst>
        <pc:docMk/>
      </pc:docMkLst>
      <pc:sldChg chg="addSp delSp modSp mod">
        <pc:chgData name="Sudvarg, Marion" userId="2bb9b31b-5f3c-4f72-8e1f-41eb276ee9c6" providerId="ADAL" clId="{05E1AB86-ABBB-40AE-8A88-636BF4488BF1}" dt="2024-05-07T02:00:39.159" v="218" actId="1076"/>
        <pc:sldMkLst>
          <pc:docMk/>
          <pc:sldMk cId="1505880002" sldId="256"/>
        </pc:sldMkLst>
        <pc:spChg chg="mod">
          <ac:chgData name="Sudvarg, Marion" userId="2bb9b31b-5f3c-4f72-8e1f-41eb276ee9c6" providerId="ADAL" clId="{05E1AB86-ABBB-40AE-8A88-636BF4488BF1}" dt="2024-05-07T02:00:39.159" v="218" actId="1076"/>
          <ac:spMkLst>
            <pc:docMk/>
            <pc:sldMk cId="1505880002" sldId="256"/>
            <ac:spMk id="2" creationId="{00000000-0000-0000-0000-000000000000}"/>
          </ac:spMkLst>
        </pc:spChg>
        <pc:spChg chg="mod">
          <ac:chgData name="Sudvarg, Marion" userId="2bb9b31b-5f3c-4f72-8e1f-41eb276ee9c6" providerId="ADAL" clId="{05E1AB86-ABBB-40AE-8A88-636BF4488BF1}" dt="2024-05-07T02:00:20.450" v="212" actId="1076"/>
          <ac:spMkLst>
            <pc:docMk/>
            <pc:sldMk cId="1505880002" sldId="256"/>
            <ac:spMk id="3" creationId="{00000000-0000-0000-0000-000000000000}"/>
          </ac:spMkLst>
        </pc:spChg>
        <pc:spChg chg="del">
          <ac:chgData name="Sudvarg, Marion" userId="2bb9b31b-5f3c-4f72-8e1f-41eb276ee9c6" providerId="ADAL" clId="{05E1AB86-ABBB-40AE-8A88-636BF4488BF1}" dt="2024-05-07T01:59:33.372" v="199" actId="478"/>
          <ac:spMkLst>
            <pc:docMk/>
            <pc:sldMk cId="1505880002" sldId="256"/>
            <ac:spMk id="4" creationId="{00000000-0000-0000-0000-000000000000}"/>
          </ac:spMkLst>
        </pc:spChg>
        <pc:picChg chg="add mod modCrop">
          <ac:chgData name="Sudvarg, Marion" userId="2bb9b31b-5f3c-4f72-8e1f-41eb276ee9c6" providerId="ADAL" clId="{05E1AB86-ABBB-40AE-8A88-636BF4488BF1}" dt="2024-05-07T01:57:56.712" v="184" actId="1076"/>
          <ac:picMkLst>
            <pc:docMk/>
            <pc:sldMk cId="1505880002" sldId="256"/>
            <ac:picMk id="6" creationId="{CA21CBCB-9E34-D8A9-C899-799EE11CBBE1}"/>
          </ac:picMkLst>
        </pc:picChg>
        <pc:picChg chg="add del mod">
          <ac:chgData name="Sudvarg, Marion" userId="2bb9b31b-5f3c-4f72-8e1f-41eb276ee9c6" providerId="ADAL" clId="{05E1AB86-ABBB-40AE-8A88-636BF4488BF1}" dt="2024-05-07T01:59:12.828" v="189" actId="478"/>
          <ac:picMkLst>
            <pc:docMk/>
            <pc:sldMk cId="1505880002" sldId="256"/>
            <ac:picMk id="8" creationId="{AB997816-1833-BDC6-9A64-34138D445005}"/>
          </ac:picMkLst>
        </pc:picChg>
        <pc:picChg chg="add del mod">
          <ac:chgData name="Sudvarg, Marion" userId="2bb9b31b-5f3c-4f72-8e1f-41eb276ee9c6" providerId="ADAL" clId="{05E1AB86-ABBB-40AE-8A88-636BF4488BF1}" dt="2024-05-07T01:59:53.572" v="201" actId="478"/>
          <ac:picMkLst>
            <pc:docMk/>
            <pc:sldMk cId="1505880002" sldId="256"/>
            <ac:picMk id="10" creationId="{73589D03-3C87-AC96-E415-821F5D9CBC53}"/>
          </ac:picMkLst>
        </pc:picChg>
        <pc:picChg chg="add mod">
          <ac:chgData name="Sudvarg, Marion" userId="2bb9b31b-5f3c-4f72-8e1f-41eb276ee9c6" providerId="ADAL" clId="{05E1AB86-ABBB-40AE-8A88-636BF4488BF1}" dt="2024-05-07T02:00:09.152" v="210" actId="1076"/>
          <ac:picMkLst>
            <pc:docMk/>
            <pc:sldMk cId="1505880002" sldId="256"/>
            <ac:picMk id="12" creationId="{90C24AE9-0392-6795-8809-C8DD97C24F81}"/>
          </ac:picMkLst>
        </pc:picChg>
      </pc:sldChg>
      <pc:sldChg chg="del">
        <pc:chgData name="Sudvarg, Marion" userId="2bb9b31b-5f3c-4f72-8e1f-41eb276ee9c6" providerId="ADAL" clId="{05E1AB86-ABBB-40AE-8A88-636BF4488BF1}" dt="2024-05-07T01:22:49.137" v="6" actId="47"/>
        <pc:sldMkLst>
          <pc:docMk/>
          <pc:sldMk cId="23767928" sldId="315"/>
        </pc:sldMkLst>
      </pc:sldChg>
      <pc:sldChg chg="del">
        <pc:chgData name="Sudvarg, Marion" userId="2bb9b31b-5f3c-4f72-8e1f-41eb276ee9c6" providerId="ADAL" clId="{05E1AB86-ABBB-40AE-8A88-636BF4488BF1}" dt="2024-05-07T02:04:37.329" v="381" actId="18676"/>
        <pc:sldMkLst>
          <pc:docMk/>
          <pc:sldMk cId="926230067" sldId="317"/>
        </pc:sldMkLst>
      </pc:sldChg>
      <pc:sldChg chg="del">
        <pc:chgData name="Sudvarg, Marion" userId="2bb9b31b-5f3c-4f72-8e1f-41eb276ee9c6" providerId="ADAL" clId="{05E1AB86-ABBB-40AE-8A88-636BF4488BF1}" dt="2024-05-07T01:22:54.769" v="10" actId="47"/>
        <pc:sldMkLst>
          <pc:docMk/>
          <pc:sldMk cId="236592399" sldId="319"/>
        </pc:sldMkLst>
      </pc:sldChg>
      <pc:sldChg chg="addSp modSp mod modAnim modShow">
        <pc:chgData name="Sudvarg, Marion" userId="2bb9b31b-5f3c-4f72-8e1f-41eb276ee9c6" providerId="ADAL" clId="{05E1AB86-ABBB-40AE-8A88-636BF4488BF1}" dt="2024-05-08T22:33:03.893" v="3501"/>
        <pc:sldMkLst>
          <pc:docMk/>
          <pc:sldMk cId="3535077387" sldId="322"/>
        </pc:sldMkLst>
        <pc:spChg chg="add mod">
          <ac:chgData name="Sudvarg, Marion" userId="2bb9b31b-5f3c-4f72-8e1f-41eb276ee9c6" providerId="ADAL" clId="{05E1AB86-ABBB-40AE-8A88-636BF4488BF1}" dt="2024-05-08T22:33:03.893" v="3501"/>
          <ac:spMkLst>
            <pc:docMk/>
            <pc:sldMk cId="3535077387" sldId="322"/>
            <ac:spMk id="5" creationId="{442AC612-0C95-1FAC-C6FF-17CAF690CF41}"/>
          </ac:spMkLst>
        </pc:spChg>
      </pc:sldChg>
      <pc:sldChg chg="del">
        <pc:chgData name="Sudvarg, Marion" userId="2bb9b31b-5f3c-4f72-8e1f-41eb276ee9c6" providerId="ADAL" clId="{05E1AB86-ABBB-40AE-8A88-636BF4488BF1}" dt="2024-05-07T02:04:37.329" v="381" actId="18676"/>
        <pc:sldMkLst>
          <pc:docMk/>
          <pc:sldMk cId="821737905" sldId="335"/>
        </pc:sldMkLst>
      </pc:sldChg>
      <pc:sldChg chg="del">
        <pc:chgData name="Sudvarg, Marion" userId="2bb9b31b-5f3c-4f72-8e1f-41eb276ee9c6" providerId="ADAL" clId="{05E1AB86-ABBB-40AE-8A88-636BF4488BF1}" dt="2024-05-07T02:04:37.329" v="381" actId="18676"/>
        <pc:sldMkLst>
          <pc:docMk/>
          <pc:sldMk cId="1608682036" sldId="337"/>
        </pc:sldMkLst>
      </pc:sldChg>
      <pc:sldChg chg="del">
        <pc:chgData name="Sudvarg, Marion" userId="2bb9b31b-5f3c-4f72-8e1f-41eb276ee9c6" providerId="ADAL" clId="{05E1AB86-ABBB-40AE-8A88-636BF4488BF1}" dt="2024-05-07T02:04:37.329" v="381" actId="18676"/>
        <pc:sldMkLst>
          <pc:docMk/>
          <pc:sldMk cId="1459348708" sldId="338"/>
        </pc:sldMkLst>
      </pc:sldChg>
      <pc:sldChg chg="del">
        <pc:chgData name="Sudvarg, Marion" userId="2bb9b31b-5f3c-4f72-8e1f-41eb276ee9c6" providerId="ADAL" clId="{05E1AB86-ABBB-40AE-8A88-636BF4488BF1}" dt="2024-05-07T02:04:37.329" v="381" actId="18676"/>
        <pc:sldMkLst>
          <pc:docMk/>
          <pc:sldMk cId="1578521197" sldId="340"/>
        </pc:sldMkLst>
      </pc:sldChg>
      <pc:sldChg chg="del">
        <pc:chgData name="Sudvarg, Marion" userId="2bb9b31b-5f3c-4f72-8e1f-41eb276ee9c6" providerId="ADAL" clId="{05E1AB86-ABBB-40AE-8A88-636BF4488BF1}" dt="2024-05-07T02:04:37.329" v="381" actId="18676"/>
        <pc:sldMkLst>
          <pc:docMk/>
          <pc:sldMk cId="577913106" sldId="345"/>
        </pc:sldMkLst>
      </pc:sldChg>
      <pc:sldChg chg="del">
        <pc:chgData name="Sudvarg, Marion" userId="2bb9b31b-5f3c-4f72-8e1f-41eb276ee9c6" providerId="ADAL" clId="{05E1AB86-ABBB-40AE-8A88-636BF4488BF1}" dt="2024-05-07T02:04:37.329" v="381" actId="18676"/>
        <pc:sldMkLst>
          <pc:docMk/>
          <pc:sldMk cId="618633499" sldId="346"/>
        </pc:sldMkLst>
      </pc:sldChg>
      <pc:sldChg chg="del">
        <pc:chgData name="Sudvarg, Marion" userId="2bb9b31b-5f3c-4f72-8e1f-41eb276ee9c6" providerId="ADAL" clId="{05E1AB86-ABBB-40AE-8A88-636BF4488BF1}" dt="2024-05-07T02:04:37.329" v="381" actId="18676"/>
        <pc:sldMkLst>
          <pc:docMk/>
          <pc:sldMk cId="2799870228" sldId="347"/>
        </pc:sldMkLst>
      </pc:sldChg>
      <pc:sldChg chg="del">
        <pc:chgData name="Sudvarg, Marion" userId="2bb9b31b-5f3c-4f72-8e1f-41eb276ee9c6" providerId="ADAL" clId="{05E1AB86-ABBB-40AE-8A88-636BF4488BF1}" dt="2024-05-07T02:04:37.329" v="381" actId="18676"/>
        <pc:sldMkLst>
          <pc:docMk/>
          <pc:sldMk cId="837194404" sldId="348"/>
        </pc:sldMkLst>
      </pc:sldChg>
      <pc:sldChg chg="del">
        <pc:chgData name="Sudvarg, Marion" userId="2bb9b31b-5f3c-4f72-8e1f-41eb276ee9c6" providerId="ADAL" clId="{05E1AB86-ABBB-40AE-8A88-636BF4488BF1}" dt="2024-05-07T02:04:37.329" v="381" actId="18676"/>
        <pc:sldMkLst>
          <pc:docMk/>
          <pc:sldMk cId="3928080740" sldId="349"/>
        </pc:sldMkLst>
      </pc:sldChg>
      <pc:sldChg chg="del">
        <pc:chgData name="Sudvarg, Marion" userId="2bb9b31b-5f3c-4f72-8e1f-41eb276ee9c6" providerId="ADAL" clId="{05E1AB86-ABBB-40AE-8A88-636BF4488BF1}" dt="2024-05-07T02:04:37.329" v="381" actId="18676"/>
        <pc:sldMkLst>
          <pc:docMk/>
          <pc:sldMk cId="3233090042" sldId="350"/>
        </pc:sldMkLst>
      </pc:sldChg>
      <pc:sldChg chg="del">
        <pc:chgData name="Sudvarg, Marion" userId="2bb9b31b-5f3c-4f72-8e1f-41eb276ee9c6" providerId="ADAL" clId="{05E1AB86-ABBB-40AE-8A88-636BF4488BF1}" dt="2024-05-07T02:04:37.329" v="381" actId="18676"/>
        <pc:sldMkLst>
          <pc:docMk/>
          <pc:sldMk cId="1163026058" sldId="351"/>
        </pc:sldMkLst>
      </pc:sldChg>
      <pc:sldChg chg="del">
        <pc:chgData name="Sudvarg, Marion" userId="2bb9b31b-5f3c-4f72-8e1f-41eb276ee9c6" providerId="ADAL" clId="{05E1AB86-ABBB-40AE-8A88-636BF4488BF1}" dt="2024-05-07T02:04:37.329" v="381" actId="18676"/>
        <pc:sldMkLst>
          <pc:docMk/>
          <pc:sldMk cId="383085773" sldId="352"/>
        </pc:sldMkLst>
      </pc:sldChg>
      <pc:sldChg chg="del">
        <pc:chgData name="Sudvarg, Marion" userId="2bb9b31b-5f3c-4f72-8e1f-41eb276ee9c6" providerId="ADAL" clId="{05E1AB86-ABBB-40AE-8A88-636BF4488BF1}" dt="2024-05-07T02:04:37.329" v="381" actId="18676"/>
        <pc:sldMkLst>
          <pc:docMk/>
          <pc:sldMk cId="2968772023" sldId="353"/>
        </pc:sldMkLst>
      </pc:sldChg>
      <pc:sldChg chg="del">
        <pc:chgData name="Sudvarg, Marion" userId="2bb9b31b-5f3c-4f72-8e1f-41eb276ee9c6" providerId="ADAL" clId="{05E1AB86-ABBB-40AE-8A88-636BF4488BF1}" dt="2024-05-07T02:04:37.329" v="381" actId="18676"/>
        <pc:sldMkLst>
          <pc:docMk/>
          <pc:sldMk cId="2862724145" sldId="354"/>
        </pc:sldMkLst>
      </pc:sldChg>
      <pc:sldChg chg="del">
        <pc:chgData name="Sudvarg, Marion" userId="2bb9b31b-5f3c-4f72-8e1f-41eb276ee9c6" providerId="ADAL" clId="{05E1AB86-ABBB-40AE-8A88-636BF4488BF1}" dt="2024-05-07T02:04:37.329" v="381" actId="18676"/>
        <pc:sldMkLst>
          <pc:docMk/>
          <pc:sldMk cId="3786189091" sldId="356"/>
        </pc:sldMkLst>
      </pc:sldChg>
      <pc:sldChg chg="del">
        <pc:chgData name="Sudvarg, Marion" userId="2bb9b31b-5f3c-4f72-8e1f-41eb276ee9c6" providerId="ADAL" clId="{05E1AB86-ABBB-40AE-8A88-636BF4488BF1}" dt="2024-05-07T02:04:37.329" v="381" actId="18676"/>
        <pc:sldMkLst>
          <pc:docMk/>
          <pc:sldMk cId="8576720" sldId="357"/>
        </pc:sldMkLst>
      </pc:sldChg>
      <pc:sldChg chg="del">
        <pc:chgData name="Sudvarg, Marion" userId="2bb9b31b-5f3c-4f72-8e1f-41eb276ee9c6" providerId="ADAL" clId="{05E1AB86-ABBB-40AE-8A88-636BF4488BF1}" dt="2024-05-07T02:04:37.329" v="381" actId="18676"/>
        <pc:sldMkLst>
          <pc:docMk/>
          <pc:sldMk cId="3453529605" sldId="358"/>
        </pc:sldMkLst>
      </pc:sldChg>
      <pc:sldChg chg="del">
        <pc:chgData name="Sudvarg, Marion" userId="2bb9b31b-5f3c-4f72-8e1f-41eb276ee9c6" providerId="ADAL" clId="{05E1AB86-ABBB-40AE-8A88-636BF4488BF1}" dt="2024-05-07T02:04:37.329" v="381" actId="18676"/>
        <pc:sldMkLst>
          <pc:docMk/>
          <pc:sldMk cId="112249459" sldId="360"/>
        </pc:sldMkLst>
      </pc:sldChg>
      <pc:sldChg chg="del">
        <pc:chgData name="Sudvarg, Marion" userId="2bb9b31b-5f3c-4f72-8e1f-41eb276ee9c6" providerId="ADAL" clId="{05E1AB86-ABBB-40AE-8A88-636BF4488BF1}" dt="2024-05-07T02:04:37.329" v="381" actId="18676"/>
        <pc:sldMkLst>
          <pc:docMk/>
          <pc:sldMk cId="2127463703" sldId="369"/>
        </pc:sldMkLst>
      </pc:sldChg>
      <pc:sldChg chg="del">
        <pc:chgData name="Sudvarg, Marion" userId="2bb9b31b-5f3c-4f72-8e1f-41eb276ee9c6" providerId="ADAL" clId="{05E1AB86-ABBB-40AE-8A88-636BF4488BF1}" dt="2024-05-07T02:04:37.329" v="381" actId="18676"/>
        <pc:sldMkLst>
          <pc:docMk/>
          <pc:sldMk cId="3415822576" sldId="370"/>
        </pc:sldMkLst>
      </pc:sldChg>
      <pc:sldChg chg="del">
        <pc:chgData name="Sudvarg, Marion" userId="2bb9b31b-5f3c-4f72-8e1f-41eb276ee9c6" providerId="ADAL" clId="{05E1AB86-ABBB-40AE-8A88-636BF4488BF1}" dt="2024-05-07T02:04:37.329" v="381" actId="18676"/>
        <pc:sldMkLst>
          <pc:docMk/>
          <pc:sldMk cId="1050211377" sldId="371"/>
        </pc:sldMkLst>
      </pc:sldChg>
      <pc:sldChg chg="del">
        <pc:chgData name="Sudvarg, Marion" userId="2bb9b31b-5f3c-4f72-8e1f-41eb276ee9c6" providerId="ADAL" clId="{05E1AB86-ABBB-40AE-8A88-636BF4488BF1}" dt="2024-05-07T02:04:37.329" v="381" actId="18676"/>
        <pc:sldMkLst>
          <pc:docMk/>
          <pc:sldMk cId="415540492" sldId="372"/>
        </pc:sldMkLst>
      </pc:sldChg>
      <pc:sldChg chg="del">
        <pc:chgData name="Sudvarg, Marion" userId="2bb9b31b-5f3c-4f72-8e1f-41eb276ee9c6" providerId="ADAL" clId="{05E1AB86-ABBB-40AE-8A88-636BF4488BF1}" dt="2024-05-07T02:04:37.329" v="381" actId="18676"/>
        <pc:sldMkLst>
          <pc:docMk/>
          <pc:sldMk cId="433420607" sldId="378"/>
        </pc:sldMkLst>
      </pc:sldChg>
      <pc:sldChg chg="del">
        <pc:chgData name="Sudvarg, Marion" userId="2bb9b31b-5f3c-4f72-8e1f-41eb276ee9c6" providerId="ADAL" clId="{05E1AB86-ABBB-40AE-8A88-636BF4488BF1}" dt="2024-05-07T02:04:37.329" v="381" actId="18676"/>
        <pc:sldMkLst>
          <pc:docMk/>
          <pc:sldMk cId="1783529033" sldId="379"/>
        </pc:sldMkLst>
      </pc:sldChg>
      <pc:sldChg chg="del">
        <pc:chgData name="Sudvarg, Marion" userId="2bb9b31b-5f3c-4f72-8e1f-41eb276ee9c6" providerId="ADAL" clId="{05E1AB86-ABBB-40AE-8A88-636BF4488BF1}" dt="2024-05-07T02:04:37.329" v="381" actId="18676"/>
        <pc:sldMkLst>
          <pc:docMk/>
          <pc:sldMk cId="906521855" sldId="381"/>
        </pc:sldMkLst>
      </pc:sldChg>
      <pc:sldChg chg="del">
        <pc:chgData name="Sudvarg, Marion" userId="2bb9b31b-5f3c-4f72-8e1f-41eb276ee9c6" providerId="ADAL" clId="{05E1AB86-ABBB-40AE-8A88-636BF4488BF1}" dt="2024-05-07T02:04:37.329" v="381" actId="18676"/>
        <pc:sldMkLst>
          <pc:docMk/>
          <pc:sldMk cId="2260758947" sldId="382"/>
        </pc:sldMkLst>
      </pc:sldChg>
      <pc:sldChg chg="del">
        <pc:chgData name="Sudvarg, Marion" userId="2bb9b31b-5f3c-4f72-8e1f-41eb276ee9c6" providerId="ADAL" clId="{05E1AB86-ABBB-40AE-8A88-636BF4488BF1}" dt="2024-05-07T02:04:37.329" v="381" actId="18676"/>
        <pc:sldMkLst>
          <pc:docMk/>
          <pc:sldMk cId="1150913282" sldId="384"/>
        </pc:sldMkLst>
      </pc:sldChg>
      <pc:sldChg chg="del">
        <pc:chgData name="Sudvarg, Marion" userId="2bb9b31b-5f3c-4f72-8e1f-41eb276ee9c6" providerId="ADAL" clId="{05E1AB86-ABBB-40AE-8A88-636BF4488BF1}" dt="2024-05-07T02:04:37.329" v="381" actId="18676"/>
        <pc:sldMkLst>
          <pc:docMk/>
          <pc:sldMk cId="786307907" sldId="385"/>
        </pc:sldMkLst>
      </pc:sldChg>
      <pc:sldChg chg="del">
        <pc:chgData name="Sudvarg, Marion" userId="2bb9b31b-5f3c-4f72-8e1f-41eb276ee9c6" providerId="ADAL" clId="{05E1AB86-ABBB-40AE-8A88-636BF4488BF1}" dt="2024-05-07T02:04:37.329" v="381" actId="18676"/>
        <pc:sldMkLst>
          <pc:docMk/>
          <pc:sldMk cId="3073568031" sldId="386"/>
        </pc:sldMkLst>
      </pc:sldChg>
      <pc:sldChg chg="del">
        <pc:chgData name="Sudvarg, Marion" userId="2bb9b31b-5f3c-4f72-8e1f-41eb276ee9c6" providerId="ADAL" clId="{05E1AB86-ABBB-40AE-8A88-636BF4488BF1}" dt="2024-05-07T02:04:37.329" v="381" actId="18676"/>
        <pc:sldMkLst>
          <pc:docMk/>
          <pc:sldMk cId="602671741" sldId="387"/>
        </pc:sldMkLst>
      </pc:sldChg>
      <pc:sldChg chg="del">
        <pc:chgData name="Sudvarg, Marion" userId="2bb9b31b-5f3c-4f72-8e1f-41eb276ee9c6" providerId="ADAL" clId="{05E1AB86-ABBB-40AE-8A88-636BF4488BF1}" dt="2024-05-07T02:04:37.329" v="381" actId="18676"/>
        <pc:sldMkLst>
          <pc:docMk/>
          <pc:sldMk cId="3771143444" sldId="389"/>
        </pc:sldMkLst>
      </pc:sldChg>
      <pc:sldChg chg="del">
        <pc:chgData name="Sudvarg, Marion" userId="2bb9b31b-5f3c-4f72-8e1f-41eb276ee9c6" providerId="ADAL" clId="{05E1AB86-ABBB-40AE-8A88-636BF4488BF1}" dt="2024-05-07T02:04:37.329" v="381" actId="18676"/>
        <pc:sldMkLst>
          <pc:docMk/>
          <pc:sldMk cId="1141854291" sldId="390"/>
        </pc:sldMkLst>
      </pc:sldChg>
      <pc:sldChg chg="del">
        <pc:chgData name="Sudvarg, Marion" userId="2bb9b31b-5f3c-4f72-8e1f-41eb276ee9c6" providerId="ADAL" clId="{05E1AB86-ABBB-40AE-8A88-636BF4488BF1}" dt="2024-05-07T01:22:26.902" v="0" actId="47"/>
        <pc:sldMkLst>
          <pc:docMk/>
          <pc:sldMk cId="2584723121" sldId="391"/>
        </pc:sldMkLst>
      </pc:sldChg>
      <pc:sldChg chg="del">
        <pc:chgData name="Sudvarg, Marion" userId="2bb9b31b-5f3c-4f72-8e1f-41eb276ee9c6" providerId="ADAL" clId="{05E1AB86-ABBB-40AE-8A88-636BF4488BF1}" dt="2024-05-07T01:22:28.982" v="1" actId="47"/>
        <pc:sldMkLst>
          <pc:docMk/>
          <pc:sldMk cId="2844892344" sldId="392"/>
        </pc:sldMkLst>
      </pc:sldChg>
      <pc:sldChg chg="mod modShow">
        <pc:chgData name="Sudvarg, Marion" userId="2bb9b31b-5f3c-4f72-8e1f-41eb276ee9c6" providerId="ADAL" clId="{05E1AB86-ABBB-40AE-8A88-636BF4488BF1}" dt="2024-05-08T22:32:45.015" v="3500" actId="729"/>
        <pc:sldMkLst>
          <pc:docMk/>
          <pc:sldMk cId="1654013496" sldId="393"/>
        </pc:sldMkLst>
      </pc:sldChg>
      <pc:sldChg chg="addSp modSp add del mod modAnim modShow">
        <pc:chgData name="Sudvarg, Marion" userId="2bb9b31b-5f3c-4f72-8e1f-41eb276ee9c6" providerId="ADAL" clId="{05E1AB86-ABBB-40AE-8A88-636BF4488BF1}" dt="2024-05-08T22:32:45.015" v="3500" actId="729"/>
        <pc:sldMkLst>
          <pc:docMk/>
          <pc:sldMk cId="801203377" sldId="395"/>
        </pc:sldMkLst>
        <pc:spChg chg="add mod">
          <ac:chgData name="Sudvarg, Marion" userId="2bb9b31b-5f3c-4f72-8e1f-41eb276ee9c6" providerId="ADAL" clId="{05E1AB86-ABBB-40AE-8A88-636BF4488BF1}" dt="2024-05-08T22:31:17.328" v="3486"/>
          <ac:spMkLst>
            <pc:docMk/>
            <pc:sldMk cId="801203377" sldId="395"/>
            <ac:spMk id="2" creationId="{260BDC1A-85F1-D7A6-AF43-845EA5119F61}"/>
          </ac:spMkLst>
        </pc:spChg>
      </pc:sldChg>
      <pc:sldChg chg="del">
        <pc:chgData name="Sudvarg, Marion" userId="2bb9b31b-5f3c-4f72-8e1f-41eb276ee9c6" providerId="ADAL" clId="{05E1AB86-ABBB-40AE-8A88-636BF4488BF1}" dt="2024-05-07T01:22:42.916" v="4" actId="47"/>
        <pc:sldMkLst>
          <pc:docMk/>
          <pc:sldMk cId="3712496" sldId="396"/>
        </pc:sldMkLst>
      </pc:sldChg>
      <pc:sldChg chg="del">
        <pc:chgData name="Sudvarg, Marion" userId="2bb9b31b-5f3c-4f72-8e1f-41eb276ee9c6" providerId="ADAL" clId="{05E1AB86-ABBB-40AE-8A88-636BF4488BF1}" dt="2024-05-07T02:04:37.329" v="381" actId="18676"/>
        <pc:sldMkLst>
          <pc:docMk/>
          <pc:sldMk cId="2490675837" sldId="397"/>
        </pc:sldMkLst>
      </pc:sldChg>
      <pc:sldChg chg="del">
        <pc:chgData name="Sudvarg, Marion" userId="2bb9b31b-5f3c-4f72-8e1f-41eb276ee9c6" providerId="ADAL" clId="{05E1AB86-ABBB-40AE-8A88-636BF4488BF1}" dt="2024-05-07T01:22:48.089" v="5" actId="47"/>
        <pc:sldMkLst>
          <pc:docMk/>
          <pc:sldMk cId="2914112575" sldId="398"/>
        </pc:sldMkLst>
      </pc:sldChg>
      <pc:sldChg chg="del mod modShow">
        <pc:chgData name="Sudvarg, Marion" userId="2bb9b31b-5f3c-4f72-8e1f-41eb276ee9c6" providerId="ADAL" clId="{05E1AB86-ABBB-40AE-8A88-636BF4488BF1}" dt="2024-05-09T03:07:49.377" v="3762" actId="2696"/>
        <pc:sldMkLst>
          <pc:docMk/>
          <pc:sldMk cId="2831741396" sldId="399"/>
        </pc:sldMkLst>
      </pc:sldChg>
      <pc:sldChg chg="add">
        <pc:chgData name="Sudvarg, Marion" userId="2bb9b31b-5f3c-4f72-8e1f-41eb276ee9c6" providerId="ADAL" clId="{05E1AB86-ABBB-40AE-8A88-636BF4488BF1}" dt="2024-05-09T03:08:02.688" v="3764"/>
        <pc:sldMkLst>
          <pc:docMk/>
          <pc:sldMk cId="2960107388" sldId="399"/>
        </pc:sldMkLst>
      </pc:sldChg>
      <pc:sldChg chg="del">
        <pc:chgData name="Sudvarg, Marion" userId="2bb9b31b-5f3c-4f72-8e1f-41eb276ee9c6" providerId="ADAL" clId="{05E1AB86-ABBB-40AE-8A88-636BF4488BF1}" dt="2024-05-07T01:23:01.873" v="11" actId="47"/>
        <pc:sldMkLst>
          <pc:docMk/>
          <pc:sldMk cId="1094072605" sldId="402"/>
        </pc:sldMkLst>
      </pc:sldChg>
      <pc:sldChg chg="del">
        <pc:chgData name="Sudvarg, Marion" userId="2bb9b31b-5f3c-4f72-8e1f-41eb276ee9c6" providerId="ADAL" clId="{05E1AB86-ABBB-40AE-8A88-636BF4488BF1}" dt="2024-05-07T01:23:18.985" v="13" actId="47"/>
        <pc:sldMkLst>
          <pc:docMk/>
          <pc:sldMk cId="36315195" sldId="403"/>
        </pc:sldMkLst>
      </pc:sldChg>
      <pc:sldChg chg="del">
        <pc:chgData name="Sudvarg, Marion" userId="2bb9b31b-5f3c-4f72-8e1f-41eb276ee9c6" providerId="ADAL" clId="{05E1AB86-ABBB-40AE-8A88-636BF4488BF1}" dt="2024-05-07T01:22:49.969" v="7" actId="47"/>
        <pc:sldMkLst>
          <pc:docMk/>
          <pc:sldMk cId="3748352557" sldId="404"/>
        </pc:sldMkLst>
      </pc:sldChg>
      <pc:sldChg chg="del">
        <pc:chgData name="Sudvarg, Marion" userId="2bb9b31b-5f3c-4f72-8e1f-41eb276ee9c6" providerId="ADAL" clId="{05E1AB86-ABBB-40AE-8A88-636BF4488BF1}" dt="2024-05-07T01:22:52.399" v="8" actId="47"/>
        <pc:sldMkLst>
          <pc:docMk/>
          <pc:sldMk cId="3414062967" sldId="405"/>
        </pc:sldMkLst>
      </pc:sldChg>
      <pc:sldChg chg="del">
        <pc:chgData name="Sudvarg, Marion" userId="2bb9b31b-5f3c-4f72-8e1f-41eb276ee9c6" providerId="ADAL" clId="{05E1AB86-ABBB-40AE-8A88-636BF4488BF1}" dt="2024-05-07T01:22:53.592" v="9" actId="47"/>
        <pc:sldMkLst>
          <pc:docMk/>
          <pc:sldMk cId="2733958710" sldId="406"/>
        </pc:sldMkLst>
      </pc:sldChg>
      <pc:sldChg chg="del">
        <pc:chgData name="Sudvarg, Marion" userId="2bb9b31b-5f3c-4f72-8e1f-41eb276ee9c6" providerId="ADAL" clId="{05E1AB86-ABBB-40AE-8A88-636BF4488BF1}" dt="2024-05-07T01:23:18.985" v="13" actId="47"/>
        <pc:sldMkLst>
          <pc:docMk/>
          <pc:sldMk cId="1559992631" sldId="407"/>
        </pc:sldMkLst>
      </pc:sldChg>
      <pc:sldChg chg="del">
        <pc:chgData name="Sudvarg, Marion" userId="2bb9b31b-5f3c-4f72-8e1f-41eb276ee9c6" providerId="ADAL" clId="{05E1AB86-ABBB-40AE-8A88-636BF4488BF1}" dt="2024-05-07T02:04:19.671" v="375" actId="18676"/>
        <pc:sldMkLst>
          <pc:docMk/>
          <pc:sldMk cId="1893781433" sldId="408"/>
        </pc:sldMkLst>
      </pc:sldChg>
      <pc:sldChg chg="del">
        <pc:chgData name="Sudvarg, Marion" userId="2bb9b31b-5f3c-4f72-8e1f-41eb276ee9c6" providerId="ADAL" clId="{05E1AB86-ABBB-40AE-8A88-636BF4488BF1}" dt="2024-05-07T02:04:19.671" v="375" actId="18676"/>
        <pc:sldMkLst>
          <pc:docMk/>
          <pc:sldMk cId="1928552218" sldId="409"/>
        </pc:sldMkLst>
      </pc:sldChg>
      <pc:sldChg chg="del">
        <pc:chgData name="Sudvarg, Marion" userId="2bb9b31b-5f3c-4f72-8e1f-41eb276ee9c6" providerId="ADAL" clId="{05E1AB86-ABBB-40AE-8A88-636BF4488BF1}" dt="2024-05-07T02:04:19.671" v="375" actId="18676"/>
        <pc:sldMkLst>
          <pc:docMk/>
          <pc:sldMk cId="3041131505" sldId="410"/>
        </pc:sldMkLst>
      </pc:sldChg>
      <pc:sldChg chg="del">
        <pc:chgData name="Sudvarg, Marion" userId="2bb9b31b-5f3c-4f72-8e1f-41eb276ee9c6" providerId="ADAL" clId="{05E1AB86-ABBB-40AE-8A88-636BF4488BF1}" dt="2024-05-07T01:23:18.985" v="13" actId="47"/>
        <pc:sldMkLst>
          <pc:docMk/>
          <pc:sldMk cId="786984712" sldId="411"/>
        </pc:sldMkLst>
      </pc:sldChg>
      <pc:sldChg chg="del">
        <pc:chgData name="Sudvarg, Marion" userId="2bb9b31b-5f3c-4f72-8e1f-41eb276ee9c6" providerId="ADAL" clId="{05E1AB86-ABBB-40AE-8A88-636BF4488BF1}" dt="2024-05-07T01:23:04.350" v="12" actId="47"/>
        <pc:sldMkLst>
          <pc:docMk/>
          <pc:sldMk cId="3723479914" sldId="412"/>
        </pc:sldMkLst>
      </pc:sldChg>
      <pc:sldChg chg="del">
        <pc:chgData name="Sudvarg, Marion" userId="2bb9b31b-5f3c-4f72-8e1f-41eb276ee9c6" providerId="ADAL" clId="{05E1AB86-ABBB-40AE-8A88-636BF4488BF1}" dt="2024-05-07T02:04:23.321" v="376" actId="18676"/>
        <pc:sldMkLst>
          <pc:docMk/>
          <pc:sldMk cId="538206360" sldId="413"/>
        </pc:sldMkLst>
      </pc:sldChg>
      <pc:sldChg chg="del">
        <pc:chgData name="Sudvarg, Marion" userId="2bb9b31b-5f3c-4f72-8e1f-41eb276ee9c6" providerId="ADAL" clId="{05E1AB86-ABBB-40AE-8A88-636BF4488BF1}" dt="2024-05-07T02:04:23.321" v="376" actId="18676"/>
        <pc:sldMkLst>
          <pc:docMk/>
          <pc:sldMk cId="1118799470" sldId="414"/>
        </pc:sldMkLst>
      </pc:sldChg>
      <pc:sldChg chg="del">
        <pc:chgData name="Sudvarg, Marion" userId="2bb9b31b-5f3c-4f72-8e1f-41eb276ee9c6" providerId="ADAL" clId="{05E1AB86-ABBB-40AE-8A88-636BF4488BF1}" dt="2024-05-07T02:04:23.321" v="376" actId="18676"/>
        <pc:sldMkLst>
          <pc:docMk/>
          <pc:sldMk cId="3455387697" sldId="415"/>
        </pc:sldMkLst>
      </pc:sldChg>
      <pc:sldChg chg="del">
        <pc:chgData name="Sudvarg, Marion" userId="2bb9b31b-5f3c-4f72-8e1f-41eb276ee9c6" providerId="ADAL" clId="{05E1AB86-ABBB-40AE-8A88-636BF4488BF1}" dt="2024-05-07T02:04:23.321" v="376" actId="18676"/>
        <pc:sldMkLst>
          <pc:docMk/>
          <pc:sldMk cId="1561834378" sldId="416"/>
        </pc:sldMkLst>
      </pc:sldChg>
      <pc:sldChg chg="del">
        <pc:chgData name="Sudvarg, Marion" userId="2bb9b31b-5f3c-4f72-8e1f-41eb276ee9c6" providerId="ADAL" clId="{05E1AB86-ABBB-40AE-8A88-636BF4488BF1}" dt="2024-05-07T02:04:23.321" v="376" actId="18676"/>
        <pc:sldMkLst>
          <pc:docMk/>
          <pc:sldMk cId="3414968304" sldId="417"/>
        </pc:sldMkLst>
      </pc:sldChg>
      <pc:sldChg chg="del">
        <pc:chgData name="Sudvarg, Marion" userId="2bb9b31b-5f3c-4f72-8e1f-41eb276ee9c6" providerId="ADAL" clId="{05E1AB86-ABBB-40AE-8A88-636BF4488BF1}" dt="2024-05-07T02:04:23.321" v="376" actId="18676"/>
        <pc:sldMkLst>
          <pc:docMk/>
          <pc:sldMk cId="3115538776" sldId="418"/>
        </pc:sldMkLst>
      </pc:sldChg>
      <pc:sldChg chg="del">
        <pc:chgData name="Sudvarg, Marion" userId="2bb9b31b-5f3c-4f72-8e1f-41eb276ee9c6" providerId="ADAL" clId="{05E1AB86-ABBB-40AE-8A88-636BF4488BF1}" dt="2024-05-07T02:04:23.321" v="376" actId="18676"/>
        <pc:sldMkLst>
          <pc:docMk/>
          <pc:sldMk cId="1603399584" sldId="419"/>
        </pc:sldMkLst>
      </pc:sldChg>
      <pc:sldChg chg="del">
        <pc:chgData name="Sudvarg, Marion" userId="2bb9b31b-5f3c-4f72-8e1f-41eb276ee9c6" providerId="ADAL" clId="{05E1AB86-ABBB-40AE-8A88-636BF4488BF1}" dt="2024-05-07T02:04:23.321" v="376" actId="18676"/>
        <pc:sldMkLst>
          <pc:docMk/>
          <pc:sldMk cId="748577494" sldId="420"/>
        </pc:sldMkLst>
      </pc:sldChg>
      <pc:sldChg chg="del">
        <pc:chgData name="Sudvarg, Marion" userId="2bb9b31b-5f3c-4f72-8e1f-41eb276ee9c6" providerId="ADAL" clId="{05E1AB86-ABBB-40AE-8A88-636BF4488BF1}" dt="2024-05-07T02:04:23.321" v="376" actId="18676"/>
        <pc:sldMkLst>
          <pc:docMk/>
          <pc:sldMk cId="3557131952" sldId="421"/>
        </pc:sldMkLst>
      </pc:sldChg>
      <pc:sldChg chg="del">
        <pc:chgData name="Sudvarg, Marion" userId="2bb9b31b-5f3c-4f72-8e1f-41eb276ee9c6" providerId="ADAL" clId="{05E1AB86-ABBB-40AE-8A88-636BF4488BF1}" dt="2024-05-07T01:23:18.985" v="13" actId="47"/>
        <pc:sldMkLst>
          <pc:docMk/>
          <pc:sldMk cId="3566177629" sldId="422"/>
        </pc:sldMkLst>
      </pc:sldChg>
      <pc:sldChg chg="del">
        <pc:chgData name="Sudvarg, Marion" userId="2bb9b31b-5f3c-4f72-8e1f-41eb276ee9c6" providerId="ADAL" clId="{05E1AB86-ABBB-40AE-8A88-636BF4488BF1}" dt="2024-05-07T01:23:18.985" v="13" actId="47"/>
        <pc:sldMkLst>
          <pc:docMk/>
          <pc:sldMk cId="2127693135" sldId="423"/>
        </pc:sldMkLst>
      </pc:sldChg>
      <pc:sldChg chg="del">
        <pc:chgData name="Sudvarg, Marion" userId="2bb9b31b-5f3c-4f72-8e1f-41eb276ee9c6" providerId="ADAL" clId="{05E1AB86-ABBB-40AE-8A88-636BF4488BF1}" dt="2024-05-07T01:23:18.985" v="13" actId="47"/>
        <pc:sldMkLst>
          <pc:docMk/>
          <pc:sldMk cId="4143196154" sldId="424"/>
        </pc:sldMkLst>
      </pc:sldChg>
      <pc:sldChg chg="del">
        <pc:chgData name="Sudvarg, Marion" userId="2bb9b31b-5f3c-4f72-8e1f-41eb276ee9c6" providerId="ADAL" clId="{05E1AB86-ABBB-40AE-8A88-636BF4488BF1}" dt="2024-05-07T01:23:18.985" v="13" actId="47"/>
        <pc:sldMkLst>
          <pc:docMk/>
          <pc:sldMk cId="2816979961" sldId="425"/>
        </pc:sldMkLst>
      </pc:sldChg>
      <pc:sldChg chg="del">
        <pc:chgData name="Sudvarg, Marion" userId="2bb9b31b-5f3c-4f72-8e1f-41eb276ee9c6" providerId="ADAL" clId="{05E1AB86-ABBB-40AE-8A88-636BF4488BF1}" dt="2024-05-07T01:23:18.985" v="13" actId="47"/>
        <pc:sldMkLst>
          <pc:docMk/>
          <pc:sldMk cId="1625154199" sldId="426"/>
        </pc:sldMkLst>
      </pc:sldChg>
      <pc:sldChg chg="del">
        <pc:chgData name="Sudvarg, Marion" userId="2bb9b31b-5f3c-4f72-8e1f-41eb276ee9c6" providerId="ADAL" clId="{05E1AB86-ABBB-40AE-8A88-636BF4488BF1}" dt="2024-05-07T01:23:18.985" v="13" actId="47"/>
        <pc:sldMkLst>
          <pc:docMk/>
          <pc:sldMk cId="2676958570" sldId="427"/>
        </pc:sldMkLst>
      </pc:sldChg>
      <pc:sldChg chg="del">
        <pc:chgData name="Sudvarg, Marion" userId="2bb9b31b-5f3c-4f72-8e1f-41eb276ee9c6" providerId="ADAL" clId="{05E1AB86-ABBB-40AE-8A88-636BF4488BF1}" dt="2024-05-07T01:23:18.985" v="13" actId="47"/>
        <pc:sldMkLst>
          <pc:docMk/>
          <pc:sldMk cId="3592049935" sldId="428"/>
        </pc:sldMkLst>
      </pc:sldChg>
      <pc:sldChg chg="del">
        <pc:chgData name="Sudvarg, Marion" userId="2bb9b31b-5f3c-4f72-8e1f-41eb276ee9c6" providerId="ADAL" clId="{05E1AB86-ABBB-40AE-8A88-636BF4488BF1}" dt="2024-05-07T02:04:25.611" v="377" actId="18676"/>
        <pc:sldMkLst>
          <pc:docMk/>
          <pc:sldMk cId="4197856300" sldId="429"/>
        </pc:sldMkLst>
      </pc:sldChg>
      <pc:sldChg chg="del">
        <pc:chgData name="Sudvarg, Marion" userId="2bb9b31b-5f3c-4f72-8e1f-41eb276ee9c6" providerId="ADAL" clId="{05E1AB86-ABBB-40AE-8A88-636BF4488BF1}" dt="2024-05-07T01:23:18.985" v="13" actId="47"/>
        <pc:sldMkLst>
          <pc:docMk/>
          <pc:sldMk cId="1587974003" sldId="430"/>
        </pc:sldMkLst>
      </pc:sldChg>
      <pc:sldChg chg="modSp mod modAnim">
        <pc:chgData name="Sudvarg, Marion" userId="2bb9b31b-5f3c-4f72-8e1f-41eb276ee9c6" providerId="ADAL" clId="{05E1AB86-ABBB-40AE-8A88-636BF4488BF1}" dt="2024-05-09T02:30:25.659" v="3675"/>
        <pc:sldMkLst>
          <pc:docMk/>
          <pc:sldMk cId="2667227119" sldId="431"/>
        </pc:sldMkLst>
        <pc:spChg chg="mod ord">
          <ac:chgData name="Sudvarg, Marion" userId="2bb9b31b-5f3c-4f72-8e1f-41eb276ee9c6" providerId="ADAL" clId="{05E1AB86-ABBB-40AE-8A88-636BF4488BF1}" dt="2024-05-08T22:36:56.165" v="3538" actId="1076"/>
          <ac:spMkLst>
            <pc:docMk/>
            <pc:sldMk cId="2667227119" sldId="431"/>
            <ac:spMk id="7" creationId="{DC2714E3-ECE3-8CFC-664D-72026A1D5584}"/>
          </ac:spMkLst>
        </pc:spChg>
        <pc:spChg chg="mod">
          <ac:chgData name="Sudvarg, Marion" userId="2bb9b31b-5f3c-4f72-8e1f-41eb276ee9c6" providerId="ADAL" clId="{05E1AB86-ABBB-40AE-8A88-636BF4488BF1}" dt="2024-05-08T22:36:42.754" v="3536" actId="1035"/>
          <ac:spMkLst>
            <pc:docMk/>
            <pc:sldMk cId="2667227119" sldId="431"/>
            <ac:spMk id="11" creationId="{746E0481-134B-F5A6-41D7-7C1A35CE1C0D}"/>
          </ac:spMkLst>
        </pc:spChg>
        <pc:spChg chg="mod">
          <ac:chgData name="Sudvarg, Marion" userId="2bb9b31b-5f3c-4f72-8e1f-41eb276ee9c6" providerId="ADAL" clId="{05E1AB86-ABBB-40AE-8A88-636BF4488BF1}" dt="2024-05-08T22:36:42.754" v="3536" actId="1035"/>
          <ac:spMkLst>
            <pc:docMk/>
            <pc:sldMk cId="2667227119" sldId="431"/>
            <ac:spMk id="55" creationId="{39171C44-9292-E0DB-A6AE-7C234A533081}"/>
          </ac:spMkLst>
        </pc:spChg>
        <pc:spChg chg="mod">
          <ac:chgData name="Sudvarg, Marion" userId="2bb9b31b-5f3c-4f72-8e1f-41eb276ee9c6" providerId="ADAL" clId="{05E1AB86-ABBB-40AE-8A88-636BF4488BF1}" dt="2024-05-08T22:36:42.754" v="3536" actId="1035"/>
          <ac:spMkLst>
            <pc:docMk/>
            <pc:sldMk cId="2667227119" sldId="431"/>
            <ac:spMk id="56" creationId="{789F82FC-AEA4-B05B-88BB-9C8EF1FEB079}"/>
          </ac:spMkLst>
        </pc:spChg>
        <pc:spChg chg="mod">
          <ac:chgData name="Sudvarg, Marion" userId="2bb9b31b-5f3c-4f72-8e1f-41eb276ee9c6" providerId="ADAL" clId="{05E1AB86-ABBB-40AE-8A88-636BF4488BF1}" dt="2024-05-08T22:36:42.754" v="3536" actId="1035"/>
          <ac:spMkLst>
            <pc:docMk/>
            <pc:sldMk cId="2667227119" sldId="431"/>
            <ac:spMk id="57" creationId="{6023EF44-284F-B2A3-C3B7-7B427CF56060}"/>
          </ac:spMkLst>
        </pc:spChg>
        <pc:spChg chg="mod">
          <ac:chgData name="Sudvarg, Marion" userId="2bb9b31b-5f3c-4f72-8e1f-41eb276ee9c6" providerId="ADAL" clId="{05E1AB86-ABBB-40AE-8A88-636BF4488BF1}" dt="2024-05-08T22:36:42.754" v="3536" actId="1035"/>
          <ac:spMkLst>
            <pc:docMk/>
            <pc:sldMk cId="2667227119" sldId="431"/>
            <ac:spMk id="59" creationId="{25958A89-CAE7-C630-DD62-A7953443F9FC}"/>
          </ac:spMkLst>
        </pc:spChg>
        <pc:grpChg chg="mod">
          <ac:chgData name="Sudvarg, Marion" userId="2bb9b31b-5f3c-4f72-8e1f-41eb276ee9c6" providerId="ADAL" clId="{05E1AB86-ABBB-40AE-8A88-636BF4488BF1}" dt="2024-05-08T22:36:42.754" v="3536" actId="1035"/>
          <ac:grpSpMkLst>
            <pc:docMk/>
            <pc:sldMk cId="2667227119" sldId="431"/>
            <ac:grpSpMk id="62" creationId="{2ED2EC0E-2B74-AE92-26DF-F4BC92714BBE}"/>
          </ac:grpSpMkLst>
        </pc:grpChg>
      </pc:sldChg>
      <pc:sldChg chg="modSp mod">
        <pc:chgData name="Sudvarg, Marion" userId="2bb9b31b-5f3c-4f72-8e1f-41eb276ee9c6" providerId="ADAL" clId="{05E1AB86-ABBB-40AE-8A88-636BF4488BF1}" dt="2024-05-09T02:50:00.517" v="3760" actId="6549"/>
        <pc:sldMkLst>
          <pc:docMk/>
          <pc:sldMk cId="2114646870" sldId="435"/>
        </pc:sldMkLst>
        <pc:spChg chg="mod">
          <ac:chgData name="Sudvarg, Marion" userId="2bb9b31b-5f3c-4f72-8e1f-41eb276ee9c6" providerId="ADAL" clId="{05E1AB86-ABBB-40AE-8A88-636BF4488BF1}" dt="2024-05-09T02:50:00.517" v="3760" actId="6549"/>
          <ac:spMkLst>
            <pc:docMk/>
            <pc:sldMk cId="2114646870" sldId="435"/>
            <ac:spMk id="7" creationId="{F7EA1E45-200A-1076-1B30-FCFB50736A7D}"/>
          </ac:spMkLst>
        </pc:spChg>
      </pc:sldChg>
      <pc:sldChg chg="delSp mod">
        <pc:chgData name="Sudvarg, Marion" userId="2bb9b31b-5f3c-4f72-8e1f-41eb276ee9c6" providerId="ADAL" clId="{05E1AB86-ABBB-40AE-8A88-636BF4488BF1}" dt="2024-05-08T22:38:52.661" v="3541" actId="478"/>
        <pc:sldMkLst>
          <pc:docMk/>
          <pc:sldMk cId="2865295987" sldId="437"/>
        </pc:sldMkLst>
        <pc:spChg chg="del">
          <ac:chgData name="Sudvarg, Marion" userId="2bb9b31b-5f3c-4f72-8e1f-41eb276ee9c6" providerId="ADAL" clId="{05E1AB86-ABBB-40AE-8A88-636BF4488BF1}" dt="2024-05-08T22:38:52.661" v="3541" actId="478"/>
          <ac:spMkLst>
            <pc:docMk/>
            <pc:sldMk cId="2865295987" sldId="437"/>
            <ac:spMk id="5" creationId="{A664844A-36AB-1B6D-2053-E66CCBD0C8D3}"/>
          </ac:spMkLst>
        </pc:spChg>
      </pc:sldChg>
      <pc:sldChg chg="modSp mod modNotesTx">
        <pc:chgData name="Sudvarg, Marion" userId="2bb9b31b-5f3c-4f72-8e1f-41eb276ee9c6" providerId="ADAL" clId="{05E1AB86-ABBB-40AE-8A88-636BF4488BF1}" dt="2024-05-09T16:37:27.060" v="3779" actId="20577"/>
        <pc:sldMkLst>
          <pc:docMk/>
          <pc:sldMk cId="1261837319" sldId="439"/>
        </pc:sldMkLst>
        <pc:spChg chg="mod">
          <ac:chgData name="Sudvarg, Marion" userId="2bb9b31b-5f3c-4f72-8e1f-41eb276ee9c6" providerId="ADAL" clId="{05E1AB86-ABBB-40AE-8A88-636BF4488BF1}" dt="2024-05-09T02:50:05.192" v="3761" actId="6549"/>
          <ac:spMkLst>
            <pc:docMk/>
            <pc:sldMk cId="1261837319" sldId="439"/>
            <ac:spMk id="7" creationId="{F7EA1E45-200A-1076-1B30-FCFB50736A7D}"/>
          </ac:spMkLst>
        </pc:spChg>
      </pc:sldChg>
      <pc:sldChg chg="delSp del mod">
        <pc:chgData name="Sudvarg, Marion" userId="2bb9b31b-5f3c-4f72-8e1f-41eb276ee9c6" providerId="ADAL" clId="{05E1AB86-ABBB-40AE-8A88-636BF4488BF1}" dt="2024-05-08T07:33:01.129" v="1359" actId="47"/>
        <pc:sldMkLst>
          <pc:docMk/>
          <pc:sldMk cId="4160422045" sldId="444"/>
        </pc:sldMkLst>
        <pc:spChg chg="del">
          <ac:chgData name="Sudvarg, Marion" userId="2bb9b31b-5f3c-4f72-8e1f-41eb276ee9c6" providerId="ADAL" clId="{05E1AB86-ABBB-40AE-8A88-636BF4488BF1}" dt="2024-05-08T07:32:57.533" v="1358" actId="478"/>
          <ac:spMkLst>
            <pc:docMk/>
            <pc:sldMk cId="4160422045" sldId="444"/>
            <ac:spMk id="10" creationId="{BE57D049-22AE-12C1-FAAA-44AA39A59813}"/>
          </ac:spMkLst>
        </pc:spChg>
        <pc:spChg chg="del">
          <ac:chgData name="Sudvarg, Marion" userId="2bb9b31b-5f3c-4f72-8e1f-41eb276ee9c6" providerId="ADAL" clId="{05E1AB86-ABBB-40AE-8A88-636BF4488BF1}" dt="2024-05-08T07:32:57.533" v="1358" actId="478"/>
          <ac:spMkLst>
            <pc:docMk/>
            <pc:sldMk cId="4160422045" sldId="444"/>
            <ac:spMk id="15" creationId="{80D0DB74-6C7D-4FFC-3CE3-8861AA8BC8F4}"/>
          </ac:spMkLst>
        </pc:spChg>
        <pc:spChg chg="del">
          <ac:chgData name="Sudvarg, Marion" userId="2bb9b31b-5f3c-4f72-8e1f-41eb276ee9c6" providerId="ADAL" clId="{05E1AB86-ABBB-40AE-8A88-636BF4488BF1}" dt="2024-05-08T07:32:57.533" v="1358" actId="478"/>
          <ac:spMkLst>
            <pc:docMk/>
            <pc:sldMk cId="4160422045" sldId="444"/>
            <ac:spMk id="20" creationId="{115508A2-7B04-1EBD-E5D1-F2607270684F}"/>
          </ac:spMkLst>
        </pc:spChg>
        <pc:spChg chg="del">
          <ac:chgData name="Sudvarg, Marion" userId="2bb9b31b-5f3c-4f72-8e1f-41eb276ee9c6" providerId="ADAL" clId="{05E1AB86-ABBB-40AE-8A88-636BF4488BF1}" dt="2024-05-08T07:32:57.533" v="1358" actId="478"/>
          <ac:spMkLst>
            <pc:docMk/>
            <pc:sldMk cId="4160422045" sldId="444"/>
            <ac:spMk id="21" creationId="{875E7E1E-853C-CFBE-CBD4-892011DC38F1}"/>
          </ac:spMkLst>
        </pc:spChg>
        <pc:spChg chg="del">
          <ac:chgData name="Sudvarg, Marion" userId="2bb9b31b-5f3c-4f72-8e1f-41eb276ee9c6" providerId="ADAL" clId="{05E1AB86-ABBB-40AE-8A88-636BF4488BF1}" dt="2024-05-08T07:32:57.533" v="1358" actId="478"/>
          <ac:spMkLst>
            <pc:docMk/>
            <pc:sldMk cId="4160422045" sldId="444"/>
            <ac:spMk id="22" creationId="{EA490F6B-B062-B275-5874-7777AE2AF520}"/>
          </ac:spMkLst>
        </pc:spChg>
        <pc:spChg chg="del">
          <ac:chgData name="Sudvarg, Marion" userId="2bb9b31b-5f3c-4f72-8e1f-41eb276ee9c6" providerId="ADAL" clId="{05E1AB86-ABBB-40AE-8A88-636BF4488BF1}" dt="2024-05-08T07:32:57.533" v="1358" actId="478"/>
          <ac:spMkLst>
            <pc:docMk/>
            <pc:sldMk cId="4160422045" sldId="444"/>
            <ac:spMk id="23" creationId="{FCD1BBA3-0B31-3E28-3688-8129B7B666F9}"/>
          </ac:spMkLst>
        </pc:spChg>
        <pc:spChg chg="del">
          <ac:chgData name="Sudvarg, Marion" userId="2bb9b31b-5f3c-4f72-8e1f-41eb276ee9c6" providerId="ADAL" clId="{05E1AB86-ABBB-40AE-8A88-636BF4488BF1}" dt="2024-05-08T07:32:57.533" v="1358" actId="478"/>
          <ac:spMkLst>
            <pc:docMk/>
            <pc:sldMk cId="4160422045" sldId="444"/>
            <ac:spMk id="24" creationId="{16A5A2E9-D0E2-F1D7-B6A4-3BA1E7A67EA0}"/>
          </ac:spMkLst>
        </pc:spChg>
        <pc:spChg chg="del">
          <ac:chgData name="Sudvarg, Marion" userId="2bb9b31b-5f3c-4f72-8e1f-41eb276ee9c6" providerId="ADAL" clId="{05E1AB86-ABBB-40AE-8A88-636BF4488BF1}" dt="2024-05-08T07:32:57.533" v="1358" actId="478"/>
          <ac:spMkLst>
            <pc:docMk/>
            <pc:sldMk cId="4160422045" sldId="444"/>
            <ac:spMk id="25" creationId="{889686E4-F88E-DA52-675A-28CBF9EC8C22}"/>
          </ac:spMkLst>
        </pc:spChg>
        <pc:spChg chg="del">
          <ac:chgData name="Sudvarg, Marion" userId="2bb9b31b-5f3c-4f72-8e1f-41eb276ee9c6" providerId="ADAL" clId="{05E1AB86-ABBB-40AE-8A88-636BF4488BF1}" dt="2024-05-08T07:32:57.533" v="1358" actId="478"/>
          <ac:spMkLst>
            <pc:docMk/>
            <pc:sldMk cId="4160422045" sldId="444"/>
            <ac:spMk id="26" creationId="{743ACD15-8DC8-9124-10D4-5ABCC636BA7B}"/>
          </ac:spMkLst>
        </pc:spChg>
        <pc:spChg chg="del">
          <ac:chgData name="Sudvarg, Marion" userId="2bb9b31b-5f3c-4f72-8e1f-41eb276ee9c6" providerId="ADAL" clId="{05E1AB86-ABBB-40AE-8A88-636BF4488BF1}" dt="2024-05-08T07:32:57.533" v="1358" actId="478"/>
          <ac:spMkLst>
            <pc:docMk/>
            <pc:sldMk cId="4160422045" sldId="444"/>
            <ac:spMk id="27" creationId="{023D5184-3BD7-5C12-5C39-9026A8B45BE8}"/>
          </ac:spMkLst>
        </pc:spChg>
        <pc:spChg chg="del">
          <ac:chgData name="Sudvarg, Marion" userId="2bb9b31b-5f3c-4f72-8e1f-41eb276ee9c6" providerId="ADAL" clId="{05E1AB86-ABBB-40AE-8A88-636BF4488BF1}" dt="2024-05-08T07:32:57.533" v="1358" actId="478"/>
          <ac:spMkLst>
            <pc:docMk/>
            <pc:sldMk cId="4160422045" sldId="444"/>
            <ac:spMk id="28" creationId="{1FAF9510-18E6-1D5A-6AA5-6F6990D7888B}"/>
          </ac:spMkLst>
        </pc:spChg>
        <pc:spChg chg="del">
          <ac:chgData name="Sudvarg, Marion" userId="2bb9b31b-5f3c-4f72-8e1f-41eb276ee9c6" providerId="ADAL" clId="{05E1AB86-ABBB-40AE-8A88-636BF4488BF1}" dt="2024-05-08T07:32:57.533" v="1358" actId="478"/>
          <ac:spMkLst>
            <pc:docMk/>
            <pc:sldMk cId="4160422045" sldId="444"/>
            <ac:spMk id="30" creationId="{19D86B83-08B0-E21D-1AC9-FBF0FBCD40F6}"/>
          </ac:spMkLst>
        </pc:spChg>
      </pc:sldChg>
      <pc:sldChg chg="addSp delSp modSp mod delAnim modAnim">
        <pc:chgData name="Sudvarg, Marion" userId="2bb9b31b-5f3c-4f72-8e1f-41eb276ee9c6" providerId="ADAL" clId="{05E1AB86-ABBB-40AE-8A88-636BF4488BF1}" dt="2024-05-09T16:43:59.912" v="3812" actId="20577"/>
        <pc:sldMkLst>
          <pc:docMk/>
          <pc:sldMk cId="2656443331" sldId="445"/>
        </pc:sldMkLst>
        <pc:spChg chg="add del mod">
          <ac:chgData name="Sudvarg, Marion" userId="2bb9b31b-5f3c-4f72-8e1f-41eb276ee9c6" providerId="ADAL" clId="{05E1AB86-ABBB-40AE-8A88-636BF4488BF1}" dt="2024-05-08T18:19:43.820" v="2183" actId="478"/>
          <ac:spMkLst>
            <pc:docMk/>
            <pc:sldMk cId="2656443331" sldId="445"/>
            <ac:spMk id="2" creationId="{1C433A5B-6DC4-6430-7E14-6C81C31788BC}"/>
          </ac:spMkLst>
        </pc:spChg>
        <pc:spChg chg="add del">
          <ac:chgData name="Sudvarg, Marion" userId="2bb9b31b-5f3c-4f72-8e1f-41eb276ee9c6" providerId="ADAL" clId="{05E1AB86-ABBB-40AE-8A88-636BF4488BF1}" dt="2024-05-08T18:19:59.219" v="2185" actId="478"/>
          <ac:spMkLst>
            <pc:docMk/>
            <pc:sldMk cId="2656443331" sldId="445"/>
            <ac:spMk id="3" creationId="{F364AF0C-281C-6975-30B6-328275BB07DB}"/>
          </ac:spMkLst>
        </pc:spChg>
        <pc:spChg chg="del">
          <ac:chgData name="Sudvarg, Marion" userId="2bb9b31b-5f3c-4f72-8e1f-41eb276ee9c6" providerId="ADAL" clId="{05E1AB86-ABBB-40AE-8A88-636BF4488BF1}" dt="2024-05-08T07:33:08.620" v="1361" actId="478"/>
          <ac:spMkLst>
            <pc:docMk/>
            <pc:sldMk cId="2656443331" sldId="445"/>
            <ac:spMk id="5" creationId="{9B653835-2DAD-A6A6-BA9E-E2C1FD3FFD7F}"/>
          </ac:spMkLst>
        </pc:spChg>
        <pc:spChg chg="mod">
          <ac:chgData name="Sudvarg, Marion" userId="2bb9b31b-5f3c-4f72-8e1f-41eb276ee9c6" providerId="ADAL" clId="{05E1AB86-ABBB-40AE-8A88-636BF4488BF1}" dt="2024-05-08T18:29:28.788" v="2338" actId="1076"/>
          <ac:spMkLst>
            <pc:docMk/>
            <pc:sldMk cId="2656443331" sldId="445"/>
            <ac:spMk id="6" creationId="{13318A46-5B6E-8879-E8E0-C5A6BFCBACBB}"/>
          </ac:spMkLst>
        </pc:spChg>
        <pc:spChg chg="add mod">
          <ac:chgData name="Sudvarg, Marion" userId="2bb9b31b-5f3c-4f72-8e1f-41eb276ee9c6" providerId="ADAL" clId="{05E1AB86-ABBB-40AE-8A88-636BF4488BF1}" dt="2024-05-08T18:29:54.155" v="2340" actId="164"/>
          <ac:spMkLst>
            <pc:docMk/>
            <pc:sldMk cId="2656443331" sldId="445"/>
            <ac:spMk id="10" creationId="{3331F0A2-E281-35EB-B341-F10ED271A1A1}"/>
          </ac:spMkLst>
        </pc:spChg>
        <pc:spChg chg="del">
          <ac:chgData name="Sudvarg, Marion" userId="2bb9b31b-5f3c-4f72-8e1f-41eb276ee9c6" providerId="ADAL" clId="{05E1AB86-ABBB-40AE-8A88-636BF4488BF1}" dt="2024-05-08T07:33:05.405" v="1360" actId="478"/>
          <ac:spMkLst>
            <pc:docMk/>
            <pc:sldMk cId="2656443331" sldId="445"/>
            <ac:spMk id="10" creationId="{BE57D049-22AE-12C1-FAAA-44AA39A59813}"/>
          </ac:spMkLst>
        </pc:spChg>
        <pc:spChg chg="add mod">
          <ac:chgData name="Sudvarg, Marion" userId="2bb9b31b-5f3c-4f72-8e1f-41eb276ee9c6" providerId="ADAL" clId="{05E1AB86-ABBB-40AE-8A88-636BF4488BF1}" dt="2024-05-08T18:22:59.425" v="2196"/>
          <ac:spMkLst>
            <pc:docMk/>
            <pc:sldMk cId="2656443331" sldId="445"/>
            <ac:spMk id="11" creationId="{2E9A70A7-8F1C-9024-BAFC-44D7E18551A5}"/>
          </ac:spMkLst>
        </pc:spChg>
        <pc:spChg chg="add mod">
          <ac:chgData name="Sudvarg, Marion" userId="2bb9b31b-5f3c-4f72-8e1f-41eb276ee9c6" providerId="ADAL" clId="{05E1AB86-ABBB-40AE-8A88-636BF4488BF1}" dt="2024-05-08T18:29:54.155" v="2340" actId="164"/>
          <ac:spMkLst>
            <pc:docMk/>
            <pc:sldMk cId="2656443331" sldId="445"/>
            <ac:spMk id="12" creationId="{FE43CF13-02FA-AE93-C7A8-E488504D25B6}"/>
          </ac:spMkLst>
        </pc:spChg>
        <pc:spChg chg="add mod">
          <ac:chgData name="Sudvarg, Marion" userId="2bb9b31b-5f3c-4f72-8e1f-41eb276ee9c6" providerId="ADAL" clId="{05E1AB86-ABBB-40AE-8A88-636BF4488BF1}" dt="2024-05-08T18:29:54.155" v="2340" actId="164"/>
          <ac:spMkLst>
            <pc:docMk/>
            <pc:sldMk cId="2656443331" sldId="445"/>
            <ac:spMk id="13" creationId="{9EB27683-B192-934A-22D0-EE27201FD5AD}"/>
          </ac:spMkLst>
        </pc:spChg>
        <pc:spChg chg="del">
          <ac:chgData name="Sudvarg, Marion" userId="2bb9b31b-5f3c-4f72-8e1f-41eb276ee9c6" providerId="ADAL" clId="{05E1AB86-ABBB-40AE-8A88-636BF4488BF1}" dt="2024-05-08T07:33:10.375" v="1362" actId="478"/>
          <ac:spMkLst>
            <pc:docMk/>
            <pc:sldMk cId="2656443331" sldId="445"/>
            <ac:spMk id="15" creationId="{80D0DB74-6C7D-4FFC-3CE3-8861AA8BC8F4}"/>
          </ac:spMkLst>
        </pc:spChg>
        <pc:spChg chg="add mod">
          <ac:chgData name="Sudvarg, Marion" userId="2bb9b31b-5f3c-4f72-8e1f-41eb276ee9c6" providerId="ADAL" clId="{05E1AB86-ABBB-40AE-8A88-636BF4488BF1}" dt="2024-05-09T16:43:49.862" v="3802" actId="20577"/>
          <ac:spMkLst>
            <pc:docMk/>
            <pc:sldMk cId="2656443331" sldId="445"/>
            <ac:spMk id="15" creationId="{FDDC2CA9-21D4-FACD-9E3F-A17156EED81D}"/>
          </ac:spMkLst>
        </pc:spChg>
        <pc:spChg chg="add mod">
          <ac:chgData name="Sudvarg, Marion" userId="2bb9b31b-5f3c-4f72-8e1f-41eb276ee9c6" providerId="ADAL" clId="{05E1AB86-ABBB-40AE-8A88-636BF4488BF1}" dt="2024-05-09T16:43:51.804" v="3804" actId="20577"/>
          <ac:spMkLst>
            <pc:docMk/>
            <pc:sldMk cId="2656443331" sldId="445"/>
            <ac:spMk id="16" creationId="{8A6F6BFB-D1F7-1EA4-F441-135E54F3BDD9}"/>
          </ac:spMkLst>
        </pc:spChg>
        <pc:spChg chg="add mod">
          <ac:chgData name="Sudvarg, Marion" userId="2bb9b31b-5f3c-4f72-8e1f-41eb276ee9c6" providerId="ADAL" clId="{05E1AB86-ABBB-40AE-8A88-636BF4488BF1}" dt="2024-05-09T16:43:53.854" v="3806" actId="20577"/>
          <ac:spMkLst>
            <pc:docMk/>
            <pc:sldMk cId="2656443331" sldId="445"/>
            <ac:spMk id="17" creationId="{7BCA8DB5-BAB3-8436-D643-E7326E670656}"/>
          </ac:spMkLst>
        </pc:spChg>
        <pc:spChg chg="add mod">
          <ac:chgData name="Sudvarg, Marion" userId="2bb9b31b-5f3c-4f72-8e1f-41eb276ee9c6" providerId="ADAL" clId="{05E1AB86-ABBB-40AE-8A88-636BF4488BF1}" dt="2024-05-09T16:43:55.712" v="3808" actId="20577"/>
          <ac:spMkLst>
            <pc:docMk/>
            <pc:sldMk cId="2656443331" sldId="445"/>
            <ac:spMk id="18" creationId="{8AEEE478-1052-CDAE-CB6A-B38DA88DCD18}"/>
          </ac:spMkLst>
        </pc:spChg>
        <pc:spChg chg="add mod">
          <ac:chgData name="Sudvarg, Marion" userId="2bb9b31b-5f3c-4f72-8e1f-41eb276ee9c6" providerId="ADAL" clId="{05E1AB86-ABBB-40AE-8A88-636BF4488BF1}" dt="2024-05-09T16:43:59.912" v="3812" actId="20577"/>
          <ac:spMkLst>
            <pc:docMk/>
            <pc:sldMk cId="2656443331" sldId="445"/>
            <ac:spMk id="19" creationId="{5CEFD22F-5021-1B38-8A82-307320B535D2}"/>
          </ac:spMkLst>
        </pc:spChg>
        <pc:spChg chg="del">
          <ac:chgData name="Sudvarg, Marion" userId="2bb9b31b-5f3c-4f72-8e1f-41eb276ee9c6" providerId="ADAL" clId="{05E1AB86-ABBB-40AE-8A88-636BF4488BF1}" dt="2024-05-08T07:33:05.405" v="1360" actId="478"/>
          <ac:spMkLst>
            <pc:docMk/>
            <pc:sldMk cId="2656443331" sldId="445"/>
            <ac:spMk id="20" creationId="{115508A2-7B04-1EBD-E5D1-F2607270684F}"/>
          </ac:spMkLst>
        </pc:spChg>
        <pc:spChg chg="add mod">
          <ac:chgData name="Sudvarg, Marion" userId="2bb9b31b-5f3c-4f72-8e1f-41eb276ee9c6" providerId="ADAL" clId="{05E1AB86-ABBB-40AE-8A88-636BF4488BF1}" dt="2024-05-09T16:43:57.723" v="3810" actId="20577"/>
          <ac:spMkLst>
            <pc:docMk/>
            <pc:sldMk cId="2656443331" sldId="445"/>
            <ac:spMk id="20" creationId="{80C1B547-6B0D-C712-E77D-4556AF7F1ADE}"/>
          </ac:spMkLst>
        </pc:spChg>
        <pc:spChg chg="del">
          <ac:chgData name="Sudvarg, Marion" userId="2bb9b31b-5f3c-4f72-8e1f-41eb276ee9c6" providerId="ADAL" clId="{05E1AB86-ABBB-40AE-8A88-636BF4488BF1}" dt="2024-05-08T07:33:10.375" v="1362" actId="478"/>
          <ac:spMkLst>
            <pc:docMk/>
            <pc:sldMk cId="2656443331" sldId="445"/>
            <ac:spMk id="21" creationId="{875E7E1E-853C-CFBE-CBD4-892011DC38F1}"/>
          </ac:spMkLst>
        </pc:spChg>
        <pc:spChg chg="del">
          <ac:chgData name="Sudvarg, Marion" userId="2bb9b31b-5f3c-4f72-8e1f-41eb276ee9c6" providerId="ADAL" clId="{05E1AB86-ABBB-40AE-8A88-636BF4488BF1}" dt="2024-05-08T07:33:05.405" v="1360" actId="478"/>
          <ac:spMkLst>
            <pc:docMk/>
            <pc:sldMk cId="2656443331" sldId="445"/>
            <ac:spMk id="22" creationId="{EA490F6B-B062-B275-5874-7777AE2AF520}"/>
          </ac:spMkLst>
        </pc:spChg>
        <pc:spChg chg="del">
          <ac:chgData name="Sudvarg, Marion" userId="2bb9b31b-5f3c-4f72-8e1f-41eb276ee9c6" providerId="ADAL" clId="{05E1AB86-ABBB-40AE-8A88-636BF4488BF1}" dt="2024-05-08T07:33:10.375" v="1362" actId="478"/>
          <ac:spMkLst>
            <pc:docMk/>
            <pc:sldMk cId="2656443331" sldId="445"/>
            <ac:spMk id="23" creationId="{FCD1BBA3-0B31-3E28-3688-8129B7B666F9}"/>
          </ac:spMkLst>
        </pc:spChg>
        <pc:spChg chg="del">
          <ac:chgData name="Sudvarg, Marion" userId="2bb9b31b-5f3c-4f72-8e1f-41eb276ee9c6" providerId="ADAL" clId="{05E1AB86-ABBB-40AE-8A88-636BF4488BF1}" dt="2024-05-08T07:33:05.405" v="1360" actId="478"/>
          <ac:spMkLst>
            <pc:docMk/>
            <pc:sldMk cId="2656443331" sldId="445"/>
            <ac:spMk id="24" creationId="{16A5A2E9-D0E2-F1D7-B6A4-3BA1E7A67EA0}"/>
          </ac:spMkLst>
        </pc:spChg>
        <pc:spChg chg="del">
          <ac:chgData name="Sudvarg, Marion" userId="2bb9b31b-5f3c-4f72-8e1f-41eb276ee9c6" providerId="ADAL" clId="{05E1AB86-ABBB-40AE-8A88-636BF4488BF1}" dt="2024-05-08T07:33:05.405" v="1360" actId="478"/>
          <ac:spMkLst>
            <pc:docMk/>
            <pc:sldMk cId="2656443331" sldId="445"/>
            <ac:spMk id="28" creationId="{1FAF9510-18E6-1D5A-6AA5-6F6990D7888B}"/>
          </ac:spMkLst>
        </pc:spChg>
        <pc:grpChg chg="add mod">
          <ac:chgData name="Sudvarg, Marion" userId="2bb9b31b-5f3c-4f72-8e1f-41eb276ee9c6" providerId="ADAL" clId="{05E1AB86-ABBB-40AE-8A88-636BF4488BF1}" dt="2024-05-08T18:29:38.893" v="2339" actId="164"/>
          <ac:grpSpMkLst>
            <pc:docMk/>
            <pc:sldMk cId="2656443331" sldId="445"/>
            <ac:grpSpMk id="21" creationId="{960B3834-20B3-B485-DFB0-05F78D640357}"/>
          </ac:grpSpMkLst>
        </pc:grpChg>
        <pc:grpChg chg="add mod">
          <ac:chgData name="Sudvarg, Marion" userId="2bb9b31b-5f3c-4f72-8e1f-41eb276ee9c6" providerId="ADAL" clId="{05E1AB86-ABBB-40AE-8A88-636BF4488BF1}" dt="2024-05-08T18:29:54.155" v="2340" actId="164"/>
          <ac:grpSpMkLst>
            <pc:docMk/>
            <pc:sldMk cId="2656443331" sldId="445"/>
            <ac:grpSpMk id="22" creationId="{B45FBAED-5376-79D4-DFA9-E0A99D1237EF}"/>
          </ac:grpSpMkLst>
        </pc:grpChg>
        <pc:picChg chg="mod">
          <ac:chgData name="Sudvarg, Marion" userId="2bb9b31b-5f3c-4f72-8e1f-41eb276ee9c6" providerId="ADAL" clId="{05E1AB86-ABBB-40AE-8A88-636BF4488BF1}" dt="2024-05-08T07:33:13.452" v="1363" actId="1076"/>
          <ac:picMkLst>
            <pc:docMk/>
            <pc:sldMk cId="2656443331" sldId="445"/>
            <ac:picMk id="9" creationId="{4F170555-C1A7-70A6-52FE-0E2D1041C22E}"/>
          </ac:picMkLst>
        </pc:picChg>
        <pc:cxnChg chg="del">
          <ac:chgData name="Sudvarg, Marion" userId="2bb9b31b-5f3c-4f72-8e1f-41eb276ee9c6" providerId="ADAL" clId="{05E1AB86-ABBB-40AE-8A88-636BF4488BF1}" dt="2024-05-08T07:33:05.405" v="1360" actId="478"/>
          <ac:cxnSpMkLst>
            <pc:docMk/>
            <pc:sldMk cId="2656443331" sldId="445"/>
            <ac:cxnSpMk id="3" creationId="{6AB93AFC-FDA8-6CED-3589-26F4043F78A2}"/>
          </ac:cxnSpMkLst>
        </pc:cxnChg>
        <pc:cxnChg chg="add mod">
          <ac:chgData name="Sudvarg, Marion" userId="2bb9b31b-5f3c-4f72-8e1f-41eb276ee9c6" providerId="ADAL" clId="{05E1AB86-ABBB-40AE-8A88-636BF4488BF1}" dt="2024-05-08T18:29:54.155" v="2340" actId="164"/>
          <ac:cxnSpMkLst>
            <pc:docMk/>
            <pc:sldMk cId="2656443331" sldId="445"/>
            <ac:cxnSpMk id="8" creationId="{D36374BD-EE40-05C6-EA61-D67D7FEB042C}"/>
          </ac:cxnSpMkLst>
        </pc:cxnChg>
      </pc:sldChg>
      <pc:sldChg chg="ord">
        <pc:chgData name="Sudvarg, Marion" userId="2bb9b31b-5f3c-4f72-8e1f-41eb276ee9c6" providerId="ADAL" clId="{05E1AB86-ABBB-40AE-8A88-636BF4488BF1}" dt="2024-05-08T07:33:50.798" v="1433"/>
        <pc:sldMkLst>
          <pc:docMk/>
          <pc:sldMk cId="85837374" sldId="449"/>
        </pc:sldMkLst>
      </pc:sldChg>
      <pc:sldChg chg="del">
        <pc:chgData name="Sudvarg, Marion" userId="2bb9b31b-5f3c-4f72-8e1f-41eb276ee9c6" providerId="ADAL" clId="{05E1AB86-ABBB-40AE-8A88-636BF4488BF1}" dt="2024-05-07T02:04:01.939" v="374" actId="47"/>
        <pc:sldMkLst>
          <pc:docMk/>
          <pc:sldMk cId="3863970150" sldId="452"/>
        </pc:sldMkLst>
      </pc:sldChg>
      <pc:sldChg chg="del">
        <pc:chgData name="Sudvarg, Marion" userId="2bb9b31b-5f3c-4f72-8e1f-41eb276ee9c6" providerId="ADAL" clId="{05E1AB86-ABBB-40AE-8A88-636BF4488BF1}" dt="2024-05-07T02:04:01.939" v="374" actId="47"/>
        <pc:sldMkLst>
          <pc:docMk/>
          <pc:sldMk cId="1310424085" sldId="453"/>
        </pc:sldMkLst>
      </pc:sldChg>
      <pc:sldChg chg="del">
        <pc:chgData name="Sudvarg, Marion" userId="2bb9b31b-5f3c-4f72-8e1f-41eb276ee9c6" providerId="ADAL" clId="{05E1AB86-ABBB-40AE-8A88-636BF4488BF1}" dt="2024-05-07T02:04:01.939" v="374" actId="47"/>
        <pc:sldMkLst>
          <pc:docMk/>
          <pc:sldMk cId="4062678587" sldId="454"/>
        </pc:sldMkLst>
      </pc:sldChg>
      <pc:sldChg chg="modSp mod">
        <pc:chgData name="Sudvarg, Marion" userId="2bb9b31b-5f3c-4f72-8e1f-41eb276ee9c6" providerId="ADAL" clId="{05E1AB86-ABBB-40AE-8A88-636BF4488BF1}" dt="2024-05-08T21:22:22.217" v="2855" actId="20577"/>
        <pc:sldMkLst>
          <pc:docMk/>
          <pc:sldMk cId="1180628545" sldId="456"/>
        </pc:sldMkLst>
        <pc:spChg chg="mod">
          <ac:chgData name="Sudvarg, Marion" userId="2bb9b31b-5f3c-4f72-8e1f-41eb276ee9c6" providerId="ADAL" clId="{05E1AB86-ABBB-40AE-8A88-636BF4488BF1}" dt="2024-05-08T21:22:22.217" v="2855" actId="20577"/>
          <ac:spMkLst>
            <pc:docMk/>
            <pc:sldMk cId="1180628545" sldId="456"/>
            <ac:spMk id="7" creationId="{6BEDA697-FC3B-C330-E254-F34C6979F0FA}"/>
          </ac:spMkLst>
        </pc:spChg>
      </pc:sldChg>
      <pc:sldChg chg="ord">
        <pc:chgData name="Sudvarg, Marion" userId="2bb9b31b-5f3c-4f72-8e1f-41eb276ee9c6" providerId="ADAL" clId="{05E1AB86-ABBB-40AE-8A88-636BF4488BF1}" dt="2024-05-08T07:34:16.078" v="1438"/>
        <pc:sldMkLst>
          <pc:docMk/>
          <pc:sldMk cId="4230069865" sldId="457"/>
        </pc:sldMkLst>
      </pc:sldChg>
      <pc:sldChg chg="del">
        <pc:chgData name="Sudvarg, Marion" userId="2bb9b31b-5f3c-4f72-8e1f-41eb276ee9c6" providerId="ADAL" clId="{05E1AB86-ABBB-40AE-8A88-636BF4488BF1}" dt="2024-05-07T02:04:01.939" v="374" actId="47"/>
        <pc:sldMkLst>
          <pc:docMk/>
          <pc:sldMk cId="3584453219" sldId="459"/>
        </pc:sldMkLst>
      </pc:sldChg>
      <pc:sldChg chg="del">
        <pc:chgData name="Sudvarg, Marion" userId="2bb9b31b-5f3c-4f72-8e1f-41eb276ee9c6" providerId="ADAL" clId="{05E1AB86-ABBB-40AE-8A88-636BF4488BF1}" dt="2024-05-07T02:04:01.939" v="374" actId="47"/>
        <pc:sldMkLst>
          <pc:docMk/>
          <pc:sldMk cId="147788766" sldId="461"/>
        </pc:sldMkLst>
      </pc:sldChg>
      <pc:sldChg chg="del">
        <pc:chgData name="Sudvarg, Marion" userId="2bb9b31b-5f3c-4f72-8e1f-41eb276ee9c6" providerId="ADAL" clId="{05E1AB86-ABBB-40AE-8A88-636BF4488BF1}" dt="2024-05-07T02:04:01.939" v="374" actId="47"/>
        <pc:sldMkLst>
          <pc:docMk/>
          <pc:sldMk cId="3988432818" sldId="462"/>
        </pc:sldMkLst>
      </pc:sldChg>
      <pc:sldChg chg="del">
        <pc:chgData name="Sudvarg, Marion" userId="2bb9b31b-5f3c-4f72-8e1f-41eb276ee9c6" providerId="ADAL" clId="{05E1AB86-ABBB-40AE-8A88-636BF4488BF1}" dt="2024-05-07T01:23:18.985" v="13" actId="47"/>
        <pc:sldMkLst>
          <pc:docMk/>
          <pc:sldMk cId="1834068822" sldId="464"/>
        </pc:sldMkLst>
      </pc:sldChg>
      <pc:sldChg chg="del">
        <pc:chgData name="Sudvarg, Marion" userId="2bb9b31b-5f3c-4f72-8e1f-41eb276ee9c6" providerId="ADAL" clId="{05E1AB86-ABBB-40AE-8A88-636BF4488BF1}" dt="2024-05-07T02:04:28.995" v="378" actId="18676"/>
        <pc:sldMkLst>
          <pc:docMk/>
          <pc:sldMk cId="2395193199" sldId="465"/>
        </pc:sldMkLst>
      </pc:sldChg>
      <pc:sldChg chg="del">
        <pc:chgData name="Sudvarg, Marion" userId="2bb9b31b-5f3c-4f72-8e1f-41eb276ee9c6" providerId="ADAL" clId="{05E1AB86-ABBB-40AE-8A88-636BF4488BF1}" dt="2024-05-07T02:04:28.995" v="378" actId="18676"/>
        <pc:sldMkLst>
          <pc:docMk/>
          <pc:sldMk cId="1885143468" sldId="466"/>
        </pc:sldMkLst>
      </pc:sldChg>
      <pc:sldChg chg="del">
        <pc:chgData name="Sudvarg, Marion" userId="2bb9b31b-5f3c-4f72-8e1f-41eb276ee9c6" providerId="ADAL" clId="{05E1AB86-ABBB-40AE-8A88-636BF4488BF1}" dt="2024-05-07T02:04:01.939" v="374" actId="47"/>
        <pc:sldMkLst>
          <pc:docMk/>
          <pc:sldMk cId="1937281708" sldId="467"/>
        </pc:sldMkLst>
      </pc:sldChg>
      <pc:sldChg chg="del">
        <pc:chgData name="Sudvarg, Marion" userId="2bb9b31b-5f3c-4f72-8e1f-41eb276ee9c6" providerId="ADAL" clId="{05E1AB86-ABBB-40AE-8A88-636BF4488BF1}" dt="2024-05-07T02:04:01.939" v="374" actId="47"/>
        <pc:sldMkLst>
          <pc:docMk/>
          <pc:sldMk cId="2938947179" sldId="468"/>
        </pc:sldMkLst>
      </pc:sldChg>
      <pc:sldChg chg="del">
        <pc:chgData name="Sudvarg, Marion" userId="2bb9b31b-5f3c-4f72-8e1f-41eb276ee9c6" providerId="ADAL" clId="{05E1AB86-ABBB-40AE-8A88-636BF4488BF1}" dt="2024-05-07T02:04:01.939" v="374" actId="47"/>
        <pc:sldMkLst>
          <pc:docMk/>
          <pc:sldMk cId="1165952803" sldId="469"/>
        </pc:sldMkLst>
      </pc:sldChg>
      <pc:sldChg chg="del">
        <pc:chgData name="Sudvarg, Marion" userId="2bb9b31b-5f3c-4f72-8e1f-41eb276ee9c6" providerId="ADAL" clId="{05E1AB86-ABBB-40AE-8A88-636BF4488BF1}" dt="2024-05-07T02:04:01.939" v="374" actId="47"/>
        <pc:sldMkLst>
          <pc:docMk/>
          <pc:sldMk cId="3867280538" sldId="470"/>
        </pc:sldMkLst>
      </pc:sldChg>
      <pc:sldChg chg="del">
        <pc:chgData name="Sudvarg, Marion" userId="2bb9b31b-5f3c-4f72-8e1f-41eb276ee9c6" providerId="ADAL" clId="{05E1AB86-ABBB-40AE-8A88-636BF4488BF1}" dt="2024-05-07T02:04:01.939" v="374" actId="47"/>
        <pc:sldMkLst>
          <pc:docMk/>
          <pc:sldMk cId="2228271499" sldId="471"/>
        </pc:sldMkLst>
      </pc:sldChg>
      <pc:sldChg chg="del">
        <pc:chgData name="Sudvarg, Marion" userId="2bb9b31b-5f3c-4f72-8e1f-41eb276ee9c6" providerId="ADAL" clId="{05E1AB86-ABBB-40AE-8A88-636BF4488BF1}" dt="2024-05-07T02:04:01.939" v="374" actId="47"/>
        <pc:sldMkLst>
          <pc:docMk/>
          <pc:sldMk cId="1652091621" sldId="472"/>
        </pc:sldMkLst>
      </pc:sldChg>
      <pc:sldChg chg="del">
        <pc:chgData name="Sudvarg, Marion" userId="2bb9b31b-5f3c-4f72-8e1f-41eb276ee9c6" providerId="ADAL" clId="{05E1AB86-ABBB-40AE-8A88-636BF4488BF1}" dt="2024-05-07T02:04:28.995" v="378" actId="18676"/>
        <pc:sldMkLst>
          <pc:docMk/>
          <pc:sldMk cId="566238750" sldId="473"/>
        </pc:sldMkLst>
      </pc:sldChg>
      <pc:sldChg chg="del">
        <pc:chgData name="Sudvarg, Marion" userId="2bb9b31b-5f3c-4f72-8e1f-41eb276ee9c6" providerId="ADAL" clId="{05E1AB86-ABBB-40AE-8A88-636BF4488BF1}" dt="2024-05-07T02:04:01.939" v="374" actId="47"/>
        <pc:sldMkLst>
          <pc:docMk/>
          <pc:sldMk cId="1335129293" sldId="474"/>
        </pc:sldMkLst>
      </pc:sldChg>
      <pc:sldChg chg="del">
        <pc:chgData name="Sudvarg, Marion" userId="2bb9b31b-5f3c-4f72-8e1f-41eb276ee9c6" providerId="ADAL" clId="{05E1AB86-ABBB-40AE-8A88-636BF4488BF1}" dt="2024-05-07T02:04:01.939" v="374" actId="47"/>
        <pc:sldMkLst>
          <pc:docMk/>
          <pc:sldMk cId="3603505121" sldId="475"/>
        </pc:sldMkLst>
      </pc:sldChg>
      <pc:sldChg chg="del">
        <pc:chgData name="Sudvarg, Marion" userId="2bb9b31b-5f3c-4f72-8e1f-41eb276ee9c6" providerId="ADAL" clId="{05E1AB86-ABBB-40AE-8A88-636BF4488BF1}" dt="2024-05-07T02:04:01.939" v="374" actId="47"/>
        <pc:sldMkLst>
          <pc:docMk/>
          <pc:sldMk cId="3145198960" sldId="476"/>
        </pc:sldMkLst>
      </pc:sldChg>
      <pc:sldChg chg="del">
        <pc:chgData name="Sudvarg, Marion" userId="2bb9b31b-5f3c-4f72-8e1f-41eb276ee9c6" providerId="ADAL" clId="{05E1AB86-ABBB-40AE-8A88-636BF4488BF1}" dt="2024-05-07T02:04:01.939" v="374" actId="47"/>
        <pc:sldMkLst>
          <pc:docMk/>
          <pc:sldMk cId="1292918337" sldId="477"/>
        </pc:sldMkLst>
      </pc:sldChg>
      <pc:sldChg chg="del">
        <pc:chgData name="Sudvarg, Marion" userId="2bb9b31b-5f3c-4f72-8e1f-41eb276ee9c6" providerId="ADAL" clId="{05E1AB86-ABBB-40AE-8A88-636BF4488BF1}" dt="2024-05-07T02:04:01.939" v="374" actId="47"/>
        <pc:sldMkLst>
          <pc:docMk/>
          <pc:sldMk cId="2691566988" sldId="478"/>
        </pc:sldMkLst>
      </pc:sldChg>
      <pc:sldChg chg="del">
        <pc:chgData name="Sudvarg, Marion" userId="2bb9b31b-5f3c-4f72-8e1f-41eb276ee9c6" providerId="ADAL" clId="{05E1AB86-ABBB-40AE-8A88-636BF4488BF1}" dt="2024-05-07T02:04:01.939" v="374" actId="47"/>
        <pc:sldMkLst>
          <pc:docMk/>
          <pc:sldMk cId="672209799" sldId="481"/>
        </pc:sldMkLst>
      </pc:sldChg>
      <pc:sldChg chg="del">
        <pc:chgData name="Sudvarg, Marion" userId="2bb9b31b-5f3c-4f72-8e1f-41eb276ee9c6" providerId="ADAL" clId="{05E1AB86-ABBB-40AE-8A88-636BF4488BF1}" dt="2024-05-07T02:04:01.939" v="374" actId="47"/>
        <pc:sldMkLst>
          <pc:docMk/>
          <pc:sldMk cId="2602820169" sldId="482"/>
        </pc:sldMkLst>
      </pc:sldChg>
      <pc:sldChg chg="del">
        <pc:chgData name="Sudvarg, Marion" userId="2bb9b31b-5f3c-4f72-8e1f-41eb276ee9c6" providerId="ADAL" clId="{05E1AB86-ABBB-40AE-8A88-636BF4488BF1}" dt="2024-05-07T02:04:01.939" v="374" actId="47"/>
        <pc:sldMkLst>
          <pc:docMk/>
          <pc:sldMk cId="4245203300" sldId="483"/>
        </pc:sldMkLst>
      </pc:sldChg>
      <pc:sldChg chg="del">
        <pc:chgData name="Sudvarg, Marion" userId="2bb9b31b-5f3c-4f72-8e1f-41eb276ee9c6" providerId="ADAL" clId="{05E1AB86-ABBB-40AE-8A88-636BF4488BF1}" dt="2024-05-07T02:04:31.399" v="379" actId="18676"/>
        <pc:sldMkLst>
          <pc:docMk/>
          <pc:sldMk cId="947296575" sldId="484"/>
        </pc:sldMkLst>
      </pc:sldChg>
      <pc:sldChg chg="del">
        <pc:chgData name="Sudvarg, Marion" userId="2bb9b31b-5f3c-4f72-8e1f-41eb276ee9c6" providerId="ADAL" clId="{05E1AB86-ABBB-40AE-8A88-636BF4488BF1}" dt="2024-05-07T02:04:01.939" v="374" actId="47"/>
        <pc:sldMkLst>
          <pc:docMk/>
          <pc:sldMk cId="823213763" sldId="487"/>
        </pc:sldMkLst>
      </pc:sldChg>
      <pc:sldChg chg="del">
        <pc:chgData name="Sudvarg, Marion" userId="2bb9b31b-5f3c-4f72-8e1f-41eb276ee9c6" providerId="ADAL" clId="{05E1AB86-ABBB-40AE-8A88-636BF4488BF1}" dt="2024-05-07T02:04:01.939" v="374" actId="47"/>
        <pc:sldMkLst>
          <pc:docMk/>
          <pc:sldMk cId="3006955726" sldId="488"/>
        </pc:sldMkLst>
      </pc:sldChg>
      <pc:sldChg chg="del">
        <pc:chgData name="Sudvarg, Marion" userId="2bb9b31b-5f3c-4f72-8e1f-41eb276ee9c6" providerId="ADAL" clId="{05E1AB86-ABBB-40AE-8A88-636BF4488BF1}" dt="2024-05-07T02:04:01.939" v="374" actId="47"/>
        <pc:sldMkLst>
          <pc:docMk/>
          <pc:sldMk cId="2641978036" sldId="490"/>
        </pc:sldMkLst>
      </pc:sldChg>
      <pc:sldChg chg="del">
        <pc:chgData name="Sudvarg, Marion" userId="2bb9b31b-5f3c-4f72-8e1f-41eb276ee9c6" providerId="ADAL" clId="{05E1AB86-ABBB-40AE-8A88-636BF4488BF1}" dt="2024-05-07T02:04:01.939" v="374" actId="47"/>
        <pc:sldMkLst>
          <pc:docMk/>
          <pc:sldMk cId="964528844" sldId="491"/>
        </pc:sldMkLst>
      </pc:sldChg>
      <pc:sldChg chg="del">
        <pc:chgData name="Sudvarg, Marion" userId="2bb9b31b-5f3c-4f72-8e1f-41eb276ee9c6" providerId="ADAL" clId="{05E1AB86-ABBB-40AE-8A88-636BF4488BF1}" dt="2024-05-07T02:04:01.939" v="374" actId="47"/>
        <pc:sldMkLst>
          <pc:docMk/>
          <pc:sldMk cId="46706704" sldId="492"/>
        </pc:sldMkLst>
      </pc:sldChg>
      <pc:sldChg chg="del">
        <pc:chgData name="Sudvarg, Marion" userId="2bb9b31b-5f3c-4f72-8e1f-41eb276ee9c6" providerId="ADAL" clId="{05E1AB86-ABBB-40AE-8A88-636BF4488BF1}" dt="2024-05-07T02:04:01.939" v="374" actId="47"/>
        <pc:sldMkLst>
          <pc:docMk/>
          <pc:sldMk cId="1517926021" sldId="493"/>
        </pc:sldMkLst>
      </pc:sldChg>
      <pc:sldChg chg="del">
        <pc:chgData name="Sudvarg, Marion" userId="2bb9b31b-5f3c-4f72-8e1f-41eb276ee9c6" providerId="ADAL" clId="{05E1AB86-ABBB-40AE-8A88-636BF4488BF1}" dt="2024-05-07T02:04:01.939" v="374" actId="47"/>
        <pc:sldMkLst>
          <pc:docMk/>
          <pc:sldMk cId="1675836220" sldId="495"/>
        </pc:sldMkLst>
      </pc:sldChg>
      <pc:sldChg chg="del">
        <pc:chgData name="Sudvarg, Marion" userId="2bb9b31b-5f3c-4f72-8e1f-41eb276ee9c6" providerId="ADAL" clId="{05E1AB86-ABBB-40AE-8A88-636BF4488BF1}" dt="2024-05-07T02:04:01.939" v="374" actId="47"/>
        <pc:sldMkLst>
          <pc:docMk/>
          <pc:sldMk cId="3298082153" sldId="496"/>
        </pc:sldMkLst>
      </pc:sldChg>
      <pc:sldChg chg="del">
        <pc:chgData name="Sudvarg, Marion" userId="2bb9b31b-5f3c-4f72-8e1f-41eb276ee9c6" providerId="ADAL" clId="{05E1AB86-ABBB-40AE-8A88-636BF4488BF1}" dt="2024-05-07T02:04:28.995" v="378" actId="18676"/>
        <pc:sldMkLst>
          <pc:docMk/>
          <pc:sldMk cId="2572641471" sldId="497"/>
        </pc:sldMkLst>
      </pc:sldChg>
      <pc:sldChg chg="del">
        <pc:chgData name="Sudvarg, Marion" userId="2bb9b31b-5f3c-4f72-8e1f-41eb276ee9c6" providerId="ADAL" clId="{05E1AB86-ABBB-40AE-8A88-636BF4488BF1}" dt="2024-05-07T02:04:31.399" v="379" actId="18676"/>
        <pc:sldMkLst>
          <pc:docMk/>
          <pc:sldMk cId="921219397" sldId="499"/>
        </pc:sldMkLst>
      </pc:sldChg>
      <pc:sldChg chg="del">
        <pc:chgData name="Sudvarg, Marion" userId="2bb9b31b-5f3c-4f72-8e1f-41eb276ee9c6" providerId="ADAL" clId="{05E1AB86-ABBB-40AE-8A88-636BF4488BF1}" dt="2024-05-07T02:04:01.939" v="374" actId="47"/>
        <pc:sldMkLst>
          <pc:docMk/>
          <pc:sldMk cId="1699103672" sldId="500"/>
        </pc:sldMkLst>
      </pc:sldChg>
      <pc:sldChg chg="del">
        <pc:chgData name="Sudvarg, Marion" userId="2bb9b31b-5f3c-4f72-8e1f-41eb276ee9c6" providerId="ADAL" clId="{05E1AB86-ABBB-40AE-8A88-636BF4488BF1}" dt="2024-05-07T02:04:31.399" v="379" actId="18676"/>
        <pc:sldMkLst>
          <pc:docMk/>
          <pc:sldMk cId="779134360" sldId="501"/>
        </pc:sldMkLst>
      </pc:sldChg>
      <pc:sldChg chg="del">
        <pc:chgData name="Sudvarg, Marion" userId="2bb9b31b-5f3c-4f72-8e1f-41eb276ee9c6" providerId="ADAL" clId="{05E1AB86-ABBB-40AE-8A88-636BF4488BF1}" dt="2024-05-07T02:04:01.939" v="374" actId="47"/>
        <pc:sldMkLst>
          <pc:docMk/>
          <pc:sldMk cId="121291390" sldId="502"/>
        </pc:sldMkLst>
      </pc:sldChg>
      <pc:sldChg chg="del">
        <pc:chgData name="Sudvarg, Marion" userId="2bb9b31b-5f3c-4f72-8e1f-41eb276ee9c6" providerId="ADAL" clId="{05E1AB86-ABBB-40AE-8A88-636BF4488BF1}" dt="2024-05-07T02:04:31.399" v="379" actId="18676"/>
        <pc:sldMkLst>
          <pc:docMk/>
          <pc:sldMk cId="4221872380" sldId="503"/>
        </pc:sldMkLst>
      </pc:sldChg>
      <pc:sldChg chg="del">
        <pc:chgData name="Sudvarg, Marion" userId="2bb9b31b-5f3c-4f72-8e1f-41eb276ee9c6" providerId="ADAL" clId="{05E1AB86-ABBB-40AE-8A88-636BF4488BF1}" dt="2024-05-07T02:04:34.913" v="380" actId="18676"/>
        <pc:sldMkLst>
          <pc:docMk/>
          <pc:sldMk cId="2264952272" sldId="504"/>
        </pc:sldMkLst>
      </pc:sldChg>
      <pc:sldChg chg="del">
        <pc:chgData name="Sudvarg, Marion" userId="2bb9b31b-5f3c-4f72-8e1f-41eb276ee9c6" providerId="ADAL" clId="{05E1AB86-ABBB-40AE-8A88-636BF4488BF1}" dt="2024-05-07T02:04:01.939" v="374" actId="47"/>
        <pc:sldMkLst>
          <pc:docMk/>
          <pc:sldMk cId="2340634886" sldId="505"/>
        </pc:sldMkLst>
      </pc:sldChg>
      <pc:sldChg chg="del">
        <pc:chgData name="Sudvarg, Marion" userId="2bb9b31b-5f3c-4f72-8e1f-41eb276ee9c6" providerId="ADAL" clId="{05E1AB86-ABBB-40AE-8A88-636BF4488BF1}" dt="2024-05-07T02:04:34.913" v="380" actId="18676"/>
        <pc:sldMkLst>
          <pc:docMk/>
          <pc:sldMk cId="702420582" sldId="506"/>
        </pc:sldMkLst>
      </pc:sldChg>
      <pc:sldChg chg="del">
        <pc:chgData name="Sudvarg, Marion" userId="2bb9b31b-5f3c-4f72-8e1f-41eb276ee9c6" providerId="ADAL" clId="{05E1AB86-ABBB-40AE-8A88-636BF4488BF1}" dt="2024-05-07T02:04:34.913" v="380" actId="18676"/>
        <pc:sldMkLst>
          <pc:docMk/>
          <pc:sldMk cId="1991858972" sldId="507"/>
        </pc:sldMkLst>
      </pc:sldChg>
      <pc:sldChg chg="del">
        <pc:chgData name="Sudvarg, Marion" userId="2bb9b31b-5f3c-4f72-8e1f-41eb276ee9c6" providerId="ADAL" clId="{05E1AB86-ABBB-40AE-8A88-636BF4488BF1}" dt="2024-05-07T02:04:34.913" v="380" actId="18676"/>
        <pc:sldMkLst>
          <pc:docMk/>
          <pc:sldMk cId="1963724550" sldId="508"/>
        </pc:sldMkLst>
      </pc:sldChg>
      <pc:sldChg chg="del">
        <pc:chgData name="Sudvarg, Marion" userId="2bb9b31b-5f3c-4f72-8e1f-41eb276ee9c6" providerId="ADAL" clId="{05E1AB86-ABBB-40AE-8A88-636BF4488BF1}" dt="2024-05-07T02:04:34.913" v="380" actId="18676"/>
        <pc:sldMkLst>
          <pc:docMk/>
          <pc:sldMk cId="2326611845" sldId="509"/>
        </pc:sldMkLst>
      </pc:sldChg>
      <pc:sldChg chg="del">
        <pc:chgData name="Sudvarg, Marion" userId="2bb9b31b-5f3c-4f72-8e1f-41eb276ee9c6" providerId="ADAL" clId="{05E1AB86-ABBB-40AE-8A88-636BF4488BF1}" dt="2024-05-07T02:04:34.913" v="380" actId="18676"/>
        <pc:sldMkLst>
          <pc:docMk/>
          <pc:sldMk cId="2440020999" sldId="510"/>
        </pc:sldMkLst>
      </pc:sldChg>
      <pc:sldChg chg="del">
        <pc:chgData name="Sudvarg, Marion" userId="2bb9b31b-5f3c-4f72-8e1f-41eb276ee9c6" providerId="ADAL" clId="{05E1AB86-ABBB-40AE-8A88-636BF4488BF1}" dt="2024-05-07T02:04:34.913" v="380" actId="18676"/>
        <pc:sldMkLst>
          <pc:docMk/>
          <pc:sldMk cId="2593782667" sldId="511"/>
        </pc:sldMkLst>
      </pc:sldChg>
      <pc:sldChg chg="delSp modSp mod">
        <pc:chgData name="Sudvarg, Marion" userId="2bb9b31b-5f3c-4f72-8e1f-41eb276ee9c6" providerId="ADAL" clId="{05E1AB86-ABBB-40AE-8A88-636BF4488BF1}" dt="2024-05-08T07:40:32.004" v="1949" actId="1076"/>
        <pc:sldMkLst>
          <pc:docMk/>
          <pc:sldMk cId="3434659792" sldId="512"/>
        </pc:sldMkLst>
        <pc:grpChg chg="del">
          <ac:chgData name="Sudvarg, Marion" userId="2bb9b31b-5f3c-4f72-8e1f-41eb276ee9c6" providerId="ADAL" clId="{05E1AB86-ABBB-40AE-8A88-636BF4488BF1}" dt="2024-05-08T07:37:21.663" v="1909" actId="165"/>
          <ac:grpSpMkLst>
            <pc:docMk/>
            <pc:sldMk cId="3434659792" sldId="512"/>
            <ac:grpSpMk id="13" creationId="{A5ACB304-7899-AE0F-B4AC-37C2AADCFF83}"/>
          </ac:grpSpMkLst>
        </pc:grpChg>
        <pc:grpChg chg="del">
          <ac:chgData name="Sudvarg, Marion" userId="2bb9b31b-5f3c-4f72-8e1f-41eb276ee9c6" providerId="ADAL" clId="{05E1AB86-ABBB-40AE-8A88-636BF4488BF1}" dt="2024-05-08T07:37:31.948" v="1913" actId="165"/>
          <ac:grpSpMkLst>
            <pc:docMk/>
            <pc:sldMk cId="3434659792" sldId="512"/>
            <ac:grpSpMk id="24" creationId="{897CB2E9-4CBE-6C7B-23CB-011B3477540D}"/>
          </ac:grpSpMkLst>
        </pc:grpChg>
        <pc:grpChg chg="del mod topLvl">
          <ac:chgData name="Sudvarg, Marion" userId="2bb9b31b-5f3c-4f72-8e1f-41eb276ee9c6" providerId="ADAL" clId="{05E1AB86-ABBB-40AE-8A88-636BF4488BF1}" dt="2024-05-08T07:38:20.693" v="1919" actId="165"/>
          <ac:grpSpMkLst>
            <pc:docMk/>
            <pc:sldMk cId="3434659792" sldId="512"/>
            <ac:grpSpMk id="27" creationId="{17D3B352-0E64-80D9-0F44-224067CEB8A8}"/>
          </ac:grpSpMkLst>
        </pc:grpChg>
        <pc:grpChg chg="del">
          <ac:chgData name="Sudvarg, Marion" userId="2bb9b31b-5f3c-4f72-8e1f-41eb276ee9c6" providerId="ADAL" clId="{05E1AB86-ABBB-40AE-8A88-636BF4488BF1}" dt="2024-05-08T07:37:17.376" v="1907" actId="478"/>
          <ac:grpSpMkLst>
            <pc:docMk/>
            <pc:sldMk cId="3434659792" sldId="512"/>
            <ac:grpSpMk id="45" creationId="{DADE94F7-D164-DB85-68CC-D2FB7009313E}"/>
          </ac:grpSpMkLst>
        </pc:grpChg>
        <pc:picChg chg="del mod topLvl">
          <ac:chgData name="Sudvarg, Marion" userId="2bb9b31b-5f3c-4f72-8e1f-41eb276ee9c6" providerId="ADAL" clId="{05E1AB86-ABBB-40AE-8A88-636BF4488BF1}" dt="2024-05-08T07:37:33.934" v="1914" actId="478"/>
          <ac:picMkLst>
            <pc:docMk/>
            <pc:sldMk cId="3434659792" sldId="512"/>
            <ac:picMk id="8" creationId="{F6887C09-279B-232C-2E19-4FBE5ACD6C87}"/>
          </ac:picMkLst>
        </pc:picChg>
        <pc:picChg chg="mod topLvl">
          <ac:chgData name="Sudvarg, Marion" userId="2bb9b31b-5f3c-4f72-8e1f-41eb276ee9c6" providerId="ADAL" clId="{05E1AB86-ABBB-40AE-8A88-636BF4488BF1}" dt="2024-05-08T07:40:04.829" v="1943" actId="1076"/>
          <ac:picMkLst>
            <pc:docMk/>
            <pc:sldMk cId="3434659792" sldId="512"/>
            <ac:picMk id="9" creationId="{B2CBEF03-61F8-8235-2E40-DA32B81A0C37}"/>
          </ac:picMkLst>
        </pc:picChg>
        <pc:picChg chg="del mod topLvl">
          <ac:chgData name="Sudvarg, Marion" userId="2bb9b31b-5f3c-4f72-8e1f-41eb276ee9c6" providerId="ADAL" clId="{05E1AB86-ABBB-40AE-8A88-636BF4488BF1}" dt="2024-05-08T07:37:35.491" v="1915" actId="478"/>
          <ac:picMkLst>
            <pc:docMk/>
            <pc:sldMk cId="3434659792" sldId="512"/>
            <ac:picMk id="10" creationId="{ED647078-B0FD-5F3E-9A63-054E64B50B02}"/>
          </ac:picMkLst>
        </pc:picChg>
        <pc:picChg chg="del mod topLvl">
          <ac:chgData name="Sudvarg, Marion" userId="2bb9b31b-5f3c-4f72-8e1f-41eb276ee9c6" providerId="ADAL" clId="{05E1AB86-ABBB-40AE-8A88-636BF4488BF1}" dt="2024-05-08T07:37:23.807" v="1910" actId="478"/>
          <ac:picMkLst>
            <pc:docMk/>
            <pc:sldMk cId="3434659792" sldId="512"/>
            <ac:picMk id="12" creationId="{88611BCA-5D73-B057-1578-93AF29349DBB}"/>
          </ac:picMkLst>
        </pc:picChg>
        <pc:picChg chg="mod topLvl">
          <ac:chgData name="Sudvarg, Marion" userId="2bb9b31b-5f3c-4f72-8e1f-41eb276ee9c6" providerId="ADAL" clId="{05E1AB86-ABBB-40AE-8A88-636BF4488BF1}" dt="2024-05-08T07:40:04.829" v="1943" actId="1076"/>
          <ac:picMkLst>
            <pc:docMk/>
            <pc:sldMk cId="3434659792" sldId="512"/>
            <ac:picMk id="18" creationId="{C380B0B0-3643-C0F0-B015-1809F32425BA}"/>
          </ac:picMkLst>
        </pc:picChg>
        <pc:picChg chg="mod topLvl">
          <ac:chgData name="Sudvarg, Marion" userId="2bb9b31b-5f3c-4f72-8e1f-41eb276ee9c6" providerId="ADAL" clId="{05E1AB86-ABBB-40AE-8A88-636BF4488BF1}" dt="2024-05-08T07:40:28.811" v="1948" actId="1076"/>
          <ac:picMkLst>
            <pc:docMk/>
            <pc:sldMk cId="3434659792" sldId="512"/>
            <ac:picMk id="19" creationId="{E2AD9A21-7EAC-1CAA-CF88-1B3D420D3E25}"/>
          </ac:picMkLst>
        </pc:picChg>
        <pc:picChg chg="mod">
          <ac:chgData name="Sudvarg, Marion" userId="2bb9b31b-5f3c-4f72-8e1f-41eb276ee9c6" providerId="ADAL" clId="{05E1AB86-ABBB-40AE-8A88-636BF4488BF1}" dt="2024-05-08T07:40:04.829" v="1943" actId="1076"/>
          <ac:picMkLst>
            <pc:docMk/>
            <pc:sldMk cId="3434659792" sldId="512"/>
            <ac:picMk id="20" creationId="{1DEF9BD4-EF90-A3E8-6671-FE725BA970E2}"/>
          </ac:picMkLst>
        </pc:picChg>
        <pc:picChg chg="mod topLvl">
          <ac:chgData name="Sudvarg, Marion" userId="2bb9b31b-5f3c-4f72-8e1f-41eb276ee9c6" providerId="ADAL" clId="{05E1AB86-ABBB-40AE-8A88-636BF4488BF1}" dt="2024-05-08T07:40:04.829" v="1943" actId="1076"/>
          <ac:picMkLst>
            <pc:docMk/>
            <pc:sldMk cId="3434659792" sldId="512"/>
            <ac:picMk id="22" creationId="{F17C1E64-2549-31CA-9AC3-A4674AA97988}"/>
          </ac:picMkLst>
        </pc:picChg>
        <pc:picChg chg="mod topLvl">
          <ac:chgData name="Sudvarg, Marion" userId="2bb9b31b-5f3c-4f72-8e1f-41eb276ee9c6" providerId="ADAL" clId="{05E1AB86-ABBB-40AE-8A88-636BF4488BF1}" dt="2024-05-08T07:40:26.183" v="1947" actId="1076"/>
          <ac:picMkLst>
            <pc:docMk/>
            <pc:sldMk cId="3434659792" sldId="512"/>
            <ac:picMk id="23" creationId="{5E6E7A59-10BD-23B8-1D91-AE8ED19FA3F7}"/>
          </ac:picMkLst>
        </pc:picChg>
        <pc:picChg chg="del">
          <ac:chgData name="Sudvarg, Marion" userId="2bb9b31b-5f3c-4f72-8e1f-41eb276ee9c6" providerId="ADAL" clId="{05E1AB86-ABBB-40AE-8A88-636BF4488BF1}" dt="2024-05-08T07:37:17.954" v="1908" actId="478"/>
          <ac:picMkLst>
            <pc:docMk/>
            <pc:sldMk cId="3434659792" sldId="512"/>
            <ac:picMk id="26" creationId="{EAE4C33D-744C-77B3-D39C-0F2DD652D618}"/>
          </ac:picMkLst>
        </pc:picChg>
        <pc:picChg chg="mod">
          <ac:chgData name="Sudvarg, Marion" userId="2bb9b31b-5f3c-4f72-8e1f-41eb276ee9c6" providerId="ADAL" clId="{05E1AB86-ABBB-40AE-8A88-636BF4488BF1}" dt="2024-05-08T07:40:32.004" v="1949" actId="1076"/>
          <ac:picMkLst>
            <pc:docMk/>
            <pc:sldMk cId="3434659792" sldId="512"/>
            <ac:picMk id="29" creationId="{33FCB877-3244-8D4B-20D3-2AAFB3490009}"/>
          </ac:picMkLst>
        </pc:picChg>
      </pc:sldChg>
      <pc:sldChg chg="del">
        <pc:chgData name="Sudvarg, Marion" userId="2bb9b31b-5f3c-4f72-8e1f-41eb276ee9c6" providerId="ADAL" clId="{05E1AB86-ABBB-40AE-8A88-636BF4488BF1}" dt="2024-05-07T02:04:28.995" v="378" actId="18676"/>
        <pc:sldMkLst>
          <pc:docMk/>
          <pc:sldMk cId="2056676939" sldId="514"/>
        </pc:sldMkLst>
      </pc:sldChg>
      <pc:sldChg chg="del">
        <pc:chgData name="Sudvarg, Marion" userId="2bb9b31b-5f3c-4f72-8e1f-41eb276ee9c6" providerId="ADAL" clId="{05E1AB86-ABBB-40AE-8A88-636BF4488BF1}" dt="2024-05-07T02:04:31.399" v="379" actId="18676"/>
        <pc:sldMkLst>
          <pc:docMk/>
          <pc:sldMk cId="785210195" sldId="516"/>
        </pc:sldMkLst>
      </pc:sldChg>
      <pc:sldChg chg="del">
        <pc:chgData name="Sudvarg, Marion" userId="2bb9b31b-5f3c-4f72-8e1f-41eb276ee9c6" providerId="ADAL" clId="{05E1AB86-ABBB-40AE-8A88-636BF4488BF1}" dt="2024-05-07T02:04:31.399" v="379" actId="18676"/>
        <pc:sldMkLst>
          <pc:docMk/>
          <pc:sldMk cId="2413540884" sldId="517"/>
        </pc:sldMkLst>
      </pc:sldChg>
      <pc:sldChg chg="del">
        <pc:chgData name="Sudvarg, Marion" userId="2bb9b31b-5f3c-4f72-8e1f-41eb276ee9c6" providerId="ADAL" clId="{05E1AB86-ABBB-40AE-8A88-636BF4488BF1}" dt="2024-05-07T02:04:31.399" v="379" actId="18676"/>
        <pc:sldMkLst>
          <pc:docMk/>
          <pc:sldMk cId="3945135837" sldId="518"/>
        </pc:sldMkLst>
      </pc:sldChg>
      <pc:sldChg chg="del">
        <pc:chgData name="Sudvarg, Marion" userId="2bb9b31b-5f3c-4f72-8e1f-41eb276ee9c6" providerId="ADAL" clId="{05E1AB86-ABBB-40AE-8A88-636BF4488BF1}" dt="2024-05-07T02:04:31.399" v="379" actId="18676"/>
        <pc:sldMkLst>
          <pc:docMk/>
          <pc:sldMk cId="2114288856" sldId="519"/>
        </pc:sldMkLst>
      </pc:sldChg>
      <pc:sldChg chg="del">
        <pc:chgData name="Sudvarg, Marion" userId="2bb9b31b-5f3c-4f72-8e1f-41eb276ee9c6" providerId="ADAL" clId="{05E1AB86-ABBB-40AE-8A88-636BF4488BF1}" dt="2024-05-07T02:04:31.399" v="379" actId="18676"/>
        <pc:sldMkLst>
          <pc:docMk/>
          <pc:sldMk cId="2965961043" sldId="520"/>
        </pc:sldMkLst>
      </pc:sldChg>
      <pc:sldChg chg="del">
        <pc:chgData name="Sudvarg, Marion" userId="2bb9b31b-5f3c-4f72-8e1f-41eb276ee9c6" providerId="ADAL" clId="{05E1AB86-ABBB-40AE-8A88-636BF4488BF1}" dt="2024-05-07T02:04:25.611" v="377" actId="18676"/>
        <pc:sldMkLst>
          <pc:docMk/>
          <pc:sldMk cId="548168951" sldId="521"/>
        </pc:sldMkLst>
      </pc:sldChg>
      <pc:sldChg chg="del">
        <pc:chgData name="Sudvarg, Marion" userId="2bb9b31b-5f3c-4f72-8e1f-41eb276ee9c6" providerId="ADAL" clId="{05E1AB86-ABBB-40AE-8A88-636BF4488BF1}" dt="2024-05-07T02:04:25.611" v="377" actId="18676"/>
        <pc:sldMkLst>
          <pc:docMk/>
          <pc:sldMk cId="1231722513" sldId="522"/>
        </pc:sldMkLst>
      </pc:sldChg>
      <pc:sldChg chg="del">
        <pc:chgData name="Sudvarg, Marion" userId="2bb9b31b-5f3c-4f72-8e1f-41eb276ee9c6" providerId="ADAL" clId="{05E1AB86-ABBB-40AE-8A88-636BF4488BF1}" dt="2024-05-07T02:04:25.611" v="377" actId="18676"/>
        <pc:sldMkLst>
          <pc:docMk/>
          <pc:sldMk cId="2683344845" sldId="523"/>
        </pc:sldMkLst>
      </pc:sldChg>
      <pc:sldChg chg="del">
        <pc:chgData name="Sudvarg, Marion" userId="2bb9b31b-5f3c-4f72-8e1f-41eb276ee9c6" providerId="ADAL" clId="{05E1AB86-ABBB-40AE-8A88-636BF4488BF1}" dt="2024-05-07T02:04:25.611" v="377" actId="18676"/>
        <pc:sldMkLst>
          <pc:docMk/>
          <pc:sldMk cId="2304407674" sldId="524"/>
        </pc:sldMkLst>
      </pc:sldChg>
      <pc:sldChg chg="del">
        <pc:chgData name="Sudvarg, Marion" userId="2bb9b31b-5f3c-4f72-8e1f-41eb276ee9c6" providerId="ADAL" clId="{05E1AB86-ABBB-40AE-8A88-636BF4488BF1}" dt="2024-05-07T02:04:25.611" v="377" actId="18676"/>
        <pc:sldMkLst>
          <pc:docMk/>
          <pc:sldMk cId="3862198150" sldId="525"/>
        </pc:sldMkLst>
      </pc:sldChg>
      <pc:sldChg chg="del">
        <pc:chgData name="Sudvarg, Marion" userId="2bb9b31b-5f3c-4f72-8e1f-41eb276ee9c6" providerId="ADAL" clId="{05E1AB86-ABBB-40AE-8A88-636BF4488BF1}" dt="2024-05-07T02:04:28.995" v="378" actId="18676"/>
        <pc:sldMkLst>
          <pc:docMk/>
          <pc:sldMk cId="1487531152" sldId="526"/>
        </pc:sldMkLst>
      </pc:sldChg>
      <pc:sldChg chg="del">
        <pc:chgData name="Sudvarg, Marion" userId="2bb9b31b-5f3c-4f72-8e1f-41eb276ee9c6" providerId="ADAL" clId="{05E1AB86-ABBB-40AE-8A88-636BF4488BF1}" dt="2024-05-07T02:04:01.939" v="374" actId="47"/>
        <pc:sldMkLst>
          <pc:docMk/>
          <pc:sldMk cId="2753430493" sldId="527"/>
        </pc:sldMkLst>
      </pc:sldChg>
      <pc:sldChg chg="del">
        <pc:chgData name="Sudvarg, Marion" userId="2bb9b31b-5f3c-4f72-8e1f-41eb276ee9c6" providerId="ADAL" clId="{05E1AB86-ABBB-40AE-8A88-636BF4488BF1}" dt="2024-05-07T02:04:01.939" v="374" actId="47"/>
        <pc:sldMkLst>
          <pc:docMk/>
          <pc:sldMk cId="1688106839" sldId="528"/>
        </pc:sldMkLst>
      </pc:sldChg>
      <pc:sldChg chg="del">
        <pc:chgData name="Sudvarg, Marion" userId="2bb9b31b-5f3c-4f72-8e1f-41eb276ee9c6" providerId="ADAL" clId="{05E1AB86-ABBB-40AE-8A88-636BF4488BF1}" dt="2024-05-07T02:04:01.939" v="374" actId="47"/>
        <pc:sldMkLst>
          <pc:docMk/>
          <pc:sldMk cId="3075250004" sldId="529"/>
        </pc:sldMkLst>
      </pc:sldChg>
      <pc:sldChg chg="del">
        <pc:chgData name="Sudvarg, Marion" userId="2bb9b31b-5f3c-4f72-8e1f-41eb276ee9c6" providerId="ADAL" clId="{05E1AB86-ABBB-40AE-8A88-636BF4488BF1}" dt="2024-05-07T02:04:28.995" v="378" actId="18676"/>
        <pc:sldMkLst>
          <pc:docMk/>
          <pc:sldMk cId="2429663835" sldId="531"/>
        </pc:sldMkLst>
      </pc:sldChg>
      <pc:sldChg chg="del">
        <pc:chgData name="Sudvarg, Marion" userId="2bb9b31b-5f3c-4f72-8e1f-41eb276ee9c6" providerId="ADAL" clId="{05E1AB86-ABBB-40AE-8A88-636BF4488BF1}" dt="2024-05-07T02:04:28.995" v="378" actId="18676"/>
        <pc:sldMkLst>
          <pc:docMk/>
          <pc:sldMk cId="214950357" sldId="532"/>
        </pc:sldMkLst>
      </pc:sldChg>
      <pc:sldChg chg="del">
        <pc:chgData name="Sudvarg, Marion" userId="2bb9b31b-5f3c-4f72-8e1f-41eb276ee9c6" providerId="ADAL" clId="{05E1AB86-ABBB-40AE-8A88-636BF4488BF1}" dt="2024-05-07T02:04:01.939" v="374" actId="47"/>
        <pc:sldMkLst>
          <pc:docMk/>
          <pc:sldMk cId="4025542856" sldId="533"/>
        </pc:sldMkLst>
      </pc:sldChg>
      <pc:sldChg chg="del">
        <pc:chgData name="Sudvarg, Marion" userId="2bb9b31b-5f3c-4f72-8e1f-41eb276ee9c6" providerId="ADAL" clId="{05E1AB86-ABBB-40AE-8A88-636BF4488BF1}" dt="2024-05-07T02:04:01.939" v="374" actId="47"/>
        <pc:sldMkLst>
          <pc:docMk/>
          <pc:sldMk cId="2328626961" sldId="535"/>
        </pc:sldMkLst>
      </pc:sldChg>
      <pc:sldChg chg="del">
        <pc:chgData name="Sudvarg, Marion" userId="2bb9b31b-5f3c-4f72-8e1f-41eb276ee9c6" providerId="ADAL" clId="{05E1AB86-ABBB-40AE-8A88-636BF4488BF1}" dt="2024-05-07T02:04:01.939" v="374" actId="47"/>
        <pc:sldMkLst>
          <pc:docMk/>
          <pc:sldMk cId="1756249967" sldId="536"/>
        </pc:sldMkLst>
      </pc:sldChg>
      <pc:sldChg chg="del">
        <pc:chgData name="Sudvarg, Marion" userId="2bb9b31b-5f3c-4f72-8e1f-41eb276ee9c6" providerId="ADAL" clId="{05E1AB86-ABBB-40AE-8A88-636BF4488BF1}" dt="2024-05-07T02:04:19.671" v="375" actId="18676"/>
        <pc:sldMkLst>
          <pc:docMk/>
          <pc:sldMk cId="2495070992" sldId="537"/>
        </pc:sldMkLst>
      </pc:sldChg>
      <pc:sldChg chg="del">
        <pc:chgData name="Sudvarg, Marion" userId="2bb9b31b-5f3c-4f72-8e1f-41eb276ee9c6" providerId="ADAL" clId="{05E1AB86-ABBB-40AE-8A88-636BF4488BF1}" dt="2024-05-07T02:04:19.671" v="375" actId="18676"/>
        <pc:sldMkLst>
          <pc:docMk/>
          <pc:sldMk cId="1884596014" sldId="538"/>
        </pc:sldMkLst>
      </pc:sldChg>
      <pc:sldChg chg="del">
        <pc:chgData name="Sudvarg, Marion" userId="2bb9b31b-5f3c-4f72-8e1f-41eb276ee9c6" providerId="ADAL" clId="{05E1AB86-ABBB-40AE-8A88-636BF4488BF1}" dt="2024-05-07T02:04:19.671" v="375" actId="18676"/>
        <pc:sldMkLst>
          <pc:docMk/>
          <pc:sldMk cId="4267295832" sldId="539"/>
        </pc:sldMkLst>
      </pc:sldChg>
      <pc:sldChg chg="addSp delSp modSp del mod">
        <pc:chgData name="Sudvarg, Marion" userId="2bb9b31b-5f3c-4f72-8e1f-41eb276ee9c6" providerId="ADAL" clId="{05E1AB86-ABBB-40AE-8A88-636BF4488BF1}" dt="2024-05-08T07:34:12.197" v="1436" actId="47"/>
        <pc:sldMkLst>
          <pc:docMk/>
          <pc:sldMk cId="2254348578" sldId="540"/>
        </pc:sldMkLst>
        <pc:spChg chg="mod">
          <ac:chgData name="Sudvarg, Marion" userId="2bb9b31b-5f3c-4f72-8e1f-41eb276ee9c6" providerId="ADAL" clId="{05E1AB86-ABBB-40AE-8A88-636BF4488BF1}" dt="2024-05-08T07:34:02.074" v="1435"/>
          <ac:spMkLst>
            <pc:docMk/>
            <pc:sldMk cId="2254348578" sldId="540"/>
            <ac:spMk id="3" creationId="{C6E87F9A-F885-FFD4-2BC4-0DCFBF17BD39}"/>
          </ac:spMkLst>
        </pc:spChg>
        <pc:spChg chg="mod">
          <ac:chgData name="Sudvarg, Marion" userId="2bb9b31b-5f3c-4f72-8e1f-41eb276ee9c6" providerId="ADAL" clId="{05E1AB86-ABBB-40AE-8A88-636BF4488BF1}" dt="2024-05-08T07:34:02.074" v="1435"/>
          <ac:spMkLst>
            <pc:docMk/>
            <pc:sldMk cId="2254348578" sldId="540"/>
            <ac:spMk id="5" creationId="{8AFA3DFC-D3A9-FDC2-6A71-D7FF3195AC3F}"/>
          </ac:spMkLst>
        </pc:spChg>
        <pc:spChg chg="mod">
          <ac:chgData name="Sudvarg, Marion" userId="2bb9b31b-5f3c-4f72-8e1f-41eb276ee9c6" providerId="ADAL" clId="{05E1AB86-ABBB-40AE-8A88-636BF4488BF1}" dt="2024-05-08T07:34:02.074" v="1435"/>
          <ac:spMkLst>
            <pc:docMk/>
            <pc:sldMk cId="2254348578" sldId="540"/>
            <ac:spMk id="6" creationId="{3FCE8553-0DB4-524E-1C2A-9258EACDE634}"/>
          </ac:spMkLst>
        </pc:spChg>
        <pc:spChg chg="mod">
          <ac:chgData name="Sudvarg, Marion" userId="2bb9b31b-5f3c-4f72-8e1f-41eb276ee9c6" providerId="ADAL" clId="{05E1AB86-ABBB-40AE-8A88-636BF4488BF1}" dt="2024-05-08T07:34:02.074" v="1435"/>
          <ac:spMkLst>
            <pc:docMk/>
            <pc:sldMk cId="2254348578" sldId="540"/>
            <ac:spMk id="9" creationId="{B2942C05-716A-006B-516B-4B28C4068A45}"/>
          </ac:spMkLst>
        </pc:spChg>
        <pc:grpChg chg="add mod">
          <ac:chgData name="Sudvarg, Marion" userId="2bb9b31b-5f3c-4f72-8e1f-41eb276ee9c6" providerId="ADAL" clId="{05E1AB86-ABBB-40AE-8A88-636BF4488BF1}" dt="2024-05-08T07:34:02.074" v="1435"/>
          <ac:grpSpMkLst>
            <pc:docMk/>
            <pc:sldMk cId="2254348578" sldId="540"/>
            <ac:grpSpMk id="2" creationId="{7BA6B3C4-C414-B1F6-EF8A-8B3BE15258DD}"/>
          </ac:grpSpMkLst>
        </pc:grpChg>
        <pc:grpChg chg="del">
          <ac:chgData name="Sudvarg, Marion" userId="2bb9b31b-5f3c-4f72-8e1f-41eb276ee9c6" providerId="ADAL" clId="{05E1AB86-ABBB-40AE-8A88-636BF4488BF1}" dt="2024-05-08T07:33:59.064" v="1434" actId="478"/>
          <ac:grpSpMkLst>
            <pc:docMk/>
            <pc:sldMk cId="2254348578" sldId="540"/>
            <ac:grpSpMk id="62" creationId="{2ED2EC0E-2B74-AE92-26DF-F4BC92714BBE}"/>
          </ac:grpSpMkLst>
        </pc:grpChg>
        <pc:cxnChg chg="mod">
          <ac:chgData name="Sudvarg, Marion" userId="2bb9b31b-5f3c-4f72-8e1f-41eb276ee9c6" providerId="ADAL" clId="{05E1AB86-ABBB-40AE-8A88-636BF4488BF1}" dt="2024-05-08T07:34:02.074" v="1435"/>
          <ac:cxnSpMkLst>
            <pc:docMk/>
            <pc:sldMk cId="2254348578" sldId="540"/>
            <ac:cxnSpMk id="7" creationId="{94F8247C-1C41-A72A-48DA-D8B7EA4A4A0D}"/>
          </ac:cxnSpMkLst>
        </pc:cxnChg>
        <pc:cxnChg chg="mod">
          <ac:chgData name="Sudvarg, Marion" userId="2bb9b31b-5f3c-4f72-8e1f-41eb276ee9c6" providerId="ADAL" clId="{05E1AB86-ABBB-40AE-8A88-636BF4488BF1}" dt="2024-05-08T07:34:02.074" v="1435"/>
          <ac:cxnSpMkLst>
            <pc:docMk/>
            <pc:sldMk cId="2254348578" sldId="540"/>
            <ac:cxnSpMk id="8" creationId="{BBF9E006-F323-AE30-9D8D-9FE669A5F4E3}"/>
          </ac:cxnSpMkLst>
        </pc:cxnChg>
        <pc:cxnChg chg="mod">
          <ac:chgData name="Sudvarg, Marion" userId="2bb9b31b-5f3c-4f72-8e1f-41eb276ee9c6" providerId="ADAL" clId="{05E1AB86-ABBB-40AE-8A88-636BF4488BF1}" dt="2024-05-08T07:34:02.074" v="1435"/>
          <ac:cxnSpMkLst>
            <pc:docMk/>
            <pc:sldMk cId="2254348578" sldId="540"/>
            <ac:cxnSpMk id="10" creationId="{A837379A-413C-442C-A9BE-606CC6693FF3}"/>
          </ac:cxnSpMkLst>
        </pc:cxnChg>
      </pc:sldChg>
      <pc:sldChg chg="del">
        <pc:chgData name="Sudvarg, Marion" userId="2bb9b31b-5f3c-4f72-8e1f-41eb276ee9c6" providerId="ADAL" clId="{05E1AB86-ABBB-40AE-8A88-636BF4488BF1}" dt="2024-05-07T02:04:01.939" v="374" actId="47"/>
        <pc:sldMkLst>
          <pc:docMk/>
          <pc:sldMk cId="837172934" sldId="541"/>
        </pc:sldMkLst>
      </pc:sldChg>
      <pc:sldChg chg="delSp modSp new mod modAnim">
        <pc:chgData name="Sudvarg, Marion" userId="2bb9b31b-5f3c-4f72-8e1f-41eb276ee9c6" providerId="ADAL" clId="{05E1AB86-ABBB-40AE-8A88-636BF4488BF1}" dt="2024-05-08T22:38:45.669" v="3540" actId="20577"/>
        <pc:sldMkLst>
          <pc:docMk/>
          <pc:sldMk cId="1190093917" sldId="542"/>
        </pc:sldMkLst>
        <pc:spChg chg="mod">
          <ac:chgData name="Sudvarg, Marion" userId="2bb9b31b-5f3c-4f72-8e1f-41eb276ee9c6" providerId="ADAL" clId="{05E1AB86-ABBB-40AE-8A88-636BF4488BF1}" dt="2024-05-07T02:02:58.690" v="247" actId="20577"/>
          <ac:spMkLst>
            <pc:docMk/>
            <pc:sldMk cId="1190093917" sldId="542"/>
            <ac:spMk id="2" creationId="{F91F479C-206A-FA54-B3D5-26FD1874111E}"/>
          </ac:spMkLst>
        </pc:spChg>
        <pc:spChg chg="mod">
          <ac:chgData name="Sudvarg, Marion" userId="2bb9b31b-5f3c-4f72-8e1f-41eb276ee9c6" providerId="ADAL" clId="{05E1AB86-ABBB-40AE-8A88-636BF4488BF1}" dt="2024-05-08T22:38:45.669" v="3540" actId="20577"/>
          <ac:spMkLst>
            <pc:docMk/>
            <pc:sldMk cId="1190093917" sldId="542"/>
            <ac:spMk id="3" creationId="{BB1396BE-2C1E-0212-CD60-B8821014283A}"/>
          </ac:spMkLst>
        </pc:spChg>
        <pc:spChg chg="del">
          <ac:chgData name="Sudvarg, Marion" userId="2bb9b31b-5f3c-4f72-8e1f-41eb276ee9c6" providerId="ADAL" clId="{05E1AB86-ABBB-40AE-8A88-636BF4488BF1}" dt="2024-05-08T22:38:44.339" v="3539" actId="478"/>
          <ac:spMkLst>
            <pc:docMk/>
            <pc:sldMk cId="1190093917" sldId="542"/>
            <ac:spMk id="5" creationId="{B7D02D72-9113-82EB-A4E5-E2D9ABA7B979}"/>
          </ac:spMkLst>
        </pc:spChg>
      </pc:sldChg>
      <pc:sldChg chg="new del">
        <pc:chgData name="Sudvarg, Marion" userId="2bb9b31b-5f3c-4f72-8e1f-41eb276ee9c6" providerId="ADAL" clId="{05E1AB86-ABBB-40AE-8A88-636BF4488BF1}" dt="2024-05-08T05:32:22.858" v="1350" actId="47"/>
        <pc:sldMkLst>
          <pc:docMk/>
          <pc:sldMk cId="1912853991" sldId="543"/>
        </pc:sldMkLst>
      </pc:sldChg>
      <pc:sldChg chg="addSp delSp modSp add mod ord delAnim modAnim">
        <pc:chgData name="Sudvarg, Marion" userId="2bb9b31b-5f3c-4f72-8e1f-41eb276ee9c6" providerId="ADAL" clId="{05E1AB86-ABBB-40AE-8A88-636BF4488BF1}" dt="2024-05-07T05:20:03.050" v="654"/>
        <pc:sldMkLst>
          <pc:docMk/>
          <pc:sldMk cId="2731710292" sldId="544"/>
        </pc:sldMkLst>
        <pc:spChg chg="add del mod">
          <ac:chgData name="Sudvarg, Marion" userId="2bb9b31b-5f3c-4f72-8e1f-41eb276ee9c6" providerId="ADAL" clId="{05E1AB86-ABBB-40AE-8A88-636BF4488BF1}" dt="2024-05-07T04:24:15.474" v="533" actId="478"/>
          <ac:spMkLst>
            <pc:docMk/>
            <pc:sldMk cId="2731710292" sldId="544"/>
            <ac:spMk id="3" creationId="{A559BF5C-2A48-114D-9439-75C9BB9B0A1B}"/>
          </ac:spMkLst>
        </pc:spChg>
        <pc:spChg chg="mod">
          <ac:chgData name="Sudvarg, Marion" userId="2bb9b31b-5f3c-4f72-8e1f-41eb276ee9c6" providerId="ADAL" clId="{05E1AB86-ABBB-40AE-8A88-636BF4488BF1}" dt="2024-05-07T04:24:11.035" v="531" actId="20577"/>
          <ac:spMkLst>
            <pc:docMk/>
            <pc:sldMk cId="2731710292" sldId="544"/>
            <ac:spMk id="7" creationId="{DC2714E3-ECE3-8CFC-664D-72026A1D5584}"/>
          </ac:spMkLst>
        </pc:spChg>
        <pc:spChg chg="add mod">
          <ac:chgData name="Sudvarg, Marion" userId="2bb9b31b-5f3c-4f72-8e1f-41eb276ee9c6" providerId="ADAL" clId="{05E1AB86-ABBB-40AE-8A88-636BF4488BF1}" dt="2024-05-07T04:28:35.293" v="544" actId="14100"/>
          <ac:spMkLst>
            <pc:docMk/>
            <pc:sldMk cId="2731710292" sldId="544"/>
            <ac:spMk id="9" creationId="{F8273508-A9BB-37D4-9716-5E6051FA4F5B}"/>
          </ac:spMkLst>
        </pc:spChg>
        <pc:spChg chg="add mod">
          <ac:chgData name="Sudvarg, Marion" userId="2bb9b31b-5f3c-4f72-8e1f-41eb276ee9c6" providerId="ADAL" clId="{05E1AB86-ABBB-40AE-8A88-636BF4488BF1}" dt="2024-05-07T04:24:57.685" v="538"/>
          <ac:spMkLst>
            <pc:docMk/>
            <pc:sldMk cId="2731710292" sldId="544"/>
            <ac:spMk id="10" creationId="{BFBE80E2-B941-0E3A-7B85-0E55B318FB4F}"/>
          </ac:spMkLst>
        </pc:spChg>
        <pc:spChg chg="del">
          <ac:chgData name="Sudvarg, Marion" userId="2bb9b31b-5f3c-4f72-8e1f-41eb276ee9c6" providerId="ADAL" clId="{05E1AB86-ABBB-40AE-8A88-636BF4488BF1}" dt="2024-05-07T04:24:13.487" v="532" actId="478"/>
          <ac:spMkLst>
            <pc:docMk/>
            <pc:sldMk cId="2731710292" sldId="544"/>
            <ac:spMk id="11" creationId="{746E0481-134B-F5A6-41D7-7C1A35CE1C0D}"/>
          </ac:spMkLst>
        </pc:spChg>
        <pc:spChg chg="add mod">
          <ac:chgData name="Sudvarg, Marion" userId="2bb9b31b-5f3c-4f72-8e1f-41eb276ee9c6" providerId="ADAL" clId="{05E1AB86-ABBB-40AE-8A88-636BF4488BF1}" dt="2024-05-07T04:28:39.850" v="546" actId="14100"/>
          <ac:spMkLst>
            <pc:docMk/>
            <pc:sldMk cId="2731710292" sldId="544"/>
            <ac:spMk id="12" creationId="{7FDA22A7-F0D0-7FD5-5F38-65EB8635AD39}"/>
          </ac:spMkLst>
        </pc:spChg>
        <pc:spChg chg="add mod">
          <ac:chgData name="Sudvarg, Marion" userId="2bb9b31b-5f3c-4f72-8e1f-41eb276ee9c6" providerId="ADAL" clId="{05E1AB86-ABBB-40AE-8A88-636BF4488BF1}" dt="2024-05-07T04:24:57.685" v="538"/>
          <ac:spMkLst>
            <pc:docMk/>
            <pc:sldMk cId="2731710292" sldId="544"/>
            <ac:spMk id="13" creationId="{2B0A17A3-E2D4-499A-EA14-6369FA8B6649}"/>
          </ac:spMkLst>
        </pc:spChg>
        <pc:spChg chg="add mod">
          <ac:chgData name="Sudvarg, Marion" userId="2bb9b31b-5f3c-4f72-8e1f-41eb276ee9c6" providerId="ADAL" clId="{05E1AB86-ABBB-40AE-8A88-636BF4488BF1}" dt="2024-05-07T04:28:42.238" v="547" actId="14100"/>
          <ac:spMkLst>
            <pc:docMk/>
            <pc:sldMk cId="2731710292" sldId="544"/>
            <ac:spMk id="14" creationId="{5D20EEBF-9002-FC3B-3C8C-4658F4ED9EE9}"/>
          </ac:spMkLst>
        </pc:spChg>
        <pc:spChg chg="add mod">
          <ac:chgData name="Sudvarg, Marion" userId="2bb9b31b-5f3c-4f72-8e1f-41eb276ee9c6" providerId="ADAL" clId="{05E1AB86-ABBB-40AE-8A88-636BF4488BF1}" dt="2024-05-07T04:24:57.685" v="538"/>
          <ac:spMkLst>
            <pc:docMk/>
            <pc:sldMk cId="2731710292" sldId="544"/>
            <ac:spMk id="15" creationId="{FD01A961-D250-F2FF-D2D7-7DA8D583A3F1}"/>
          </ac:spMkLst>
        </pc:spChg>
        <pc:spChg chg="add mod">
          <ac:chgData name="Sudvarg, Marion" userId="2bb9b31b-5f3c-4f72-8e1f-41eb276ee9c6" providerId="ADAL" clId="{05E1AB86-ABBB-40AE-8A88-636BF4488BF1}" dt="2024-05-07T04:29:18.478" v="554" actId="20577"/>
          <ac:spMkLst>
            <pc:docMk/>
            <pc:sldMk cId="2731710292" sldId="544"/>
            <ac:spMk id="16" creationId="{F81BDEC3-F1C9-180A-516C-21CAB89FC83C}"/>
          </ac:spMkLst>
        </pc:spChg>
        <pc:spChg chg="add del mod">
          <ac:chgData name="Sudvarg, Marion" userId="2bb9b31b-5f3c-4f72-8e1f-41eb276ee9c6" providerId="ADAL" clId="{05E1AB86-ABBB-40AE-8A88-636BF4488BF1}" dt="2024-05-07T04:30:32.712" v="570" actId="478"/>
          <ac:spMkLst>
            <pc:docMk/>
            <pc:sldMk cId="2731710292" sldId="544"/>
            <ac:spMk id="20" creationId="{7398961F-F5BF-D1EA-AD67-50C37F695DDB}"/>
          </ac:spMkLst>
        </pc:spChg>
        <pc:spChg chg="add mod">
          <ac:chgData name="Sudvarg, Marion" userId="2bb9b31b-5f3c-4f72-8e1f-41eb276ee9c6" providerId="ADAL" clId="{05E1AB86-ABBB-40AE-8A88-636BF4488BF1}" dt="2024-05-07T04:29:48.999" v="562" actId="20577"/>
          <ac:spMkLst>
            <pc:docMk/>
            <pc:sldMk cId="2731710292" sldId="544"/>
            <ac:spMk id="42" creationId="{3DA449E5-7D04-3C0E-BB6D-62112E35A13A}"/>
          </ac:spMkLst>
        </pc:spChg>
        <pc:spChg chg="del">
          <ac:chgData name="Sudvarg, Marion" userId="2bb9b31b-5f3c-4f72-8e1f-41eb276ee9c6" providerId="ADAL" clId="{05E1AB86-ABBB-40AE-8A88-636BF4488BF1}" dt="2024-05-07T04:24:17.374" v="534" actId="478"/>
          <ac:spMkLst>
            <pc:docMk/>
            <pc:sldMk cId="2731710292" sldId="544"/>
            <ac:spMk id="55" creationId="{39171C44-9292-E0DB-A6AE-7C234A533081}"/>
          </ac:spMkLst>
        </pc:spChg>
        <pc:spChg chg="del">
          <ac:chgData name="Sudvarg, Marion" userId="2bb9b31b-5f3c-4f72-8e1f-41eb276ee9c6" providerId="ADAL" clId="{05E1AB86-ABBB-40AE-8A88-636BF4488BF1}" dt="2024-05-07T04:24:17.374" v="534" actId="478"/>
          <ac:spMkLst>
            <pc:docMk/>
            <pc:sldMk cId="2731710292" sldId="544"/>
            <ac:spMk id="56" creationId="{789F82FC-AEA4-B05B-88BB-9C8EF1FEB079}"/>
          </ac:spMkLst>
        </pc:spChg>
        <pc:spChg chg="del">
          <ac:chgData name="Sudvarg, Marion" userId="2bb9b31b-5f3c-4f72-8e1f-41eb276ee9c6" providerId="ADAL" clId="{05E1AB86-ABBB-40AE-8A88-636BF4488BF1}" dt="2024-05-07T04:24:17.374" v="534" actId="478"/>
          <ac:spMkLst>
            <pc:docMk/>
            <pc:sldMk cId="2731710292" sldId="544"/>
            <ac:spMk id="57" creationId="{6023EF44-284F-B2A3-C3B7-7B427CF56060}"/>
          </ac:spMkLst>
        </pc:spChg>
        <pc:spChg chg="del">
          <ac:chgData name="Sudvarg, Marion" userId="2bb9b31b-5f3c-4f72-8e1f-41eb276ee9c6" providerId="ADAL" clId="{05E1AB86-ABBB-40AE-8A88-636BF4488BF1}" dt="2024-05-07T04:24:17.374" v="534" actId="478"/>
          <ac:spMkLst>
            <pc:docMk/>
            <pc:sldMk cId="2731710292" sldId="544"/>
            <ac:spMk id="59" creationId="{25958A89-CAE7-C630-DD62-A7953443F9FC}"/>
          </ac:spMkLst>
        </pc:spChg>
        <pc:spChg chg="add mod">
          <ac:chgData name="Sudvarg, Marion" userId="2bb9b31b-5f3c-4f72-8e1f-41eb276ee9c6" providerId="ADAL" clId="{05E1AB86-ABBB-40AE-8A88-636BF4488BF1}" dt="2024-05-07T04:31:11.483" v="577" actId="13822"/>
          <ac:spMkLst>
            <pc:docMk/>
            <pc:sldMk cId="2731710292" sldId="544"/>
            <ac:spMk id="63" creationId="{052D5D3C-707E-9643-DB00-3A57961DD37E}"/>
          </ac:spMkLst>
        </pc:spChg>
        <pc:spChg chg="add mod">
          <ac:chgData name="Sudvarg, Marion" userId="2bb9b31b-5f3c-4f72-8e1f-41eb276ee9c6" providerId="ADAL" clId="{05E1AB86-ABBB-40AE-8A88-636BF4488BF1}" dt="2024-05-07T04:32:03.878" v="584" actId="14100"/>
          <ac:spMkLst>
            <pc:docMk/>
            <pc:sldMk cId="2731710292" sldId="544"/>
            <ac:spMk id="64" creationId="{F32B5BD7-F2B6-45F2-682D-BA7C717E9F90}"/>
          </ac:spMkLst>
        </pc:spChg>
        <pc:spChg chg="add mod">
          <ac:chgData name="Sudvarg, Marion" userId="2bb9b31b-5f3c-4f72-8e1f-41eb276ee9c6" providerId="ADAL" clId="{05E1AB86-ABBB-40AE-8A88-636BF4488BF1}" dt="2024-05-07T04:34:13.743" v="594" actId="1076"/>
          <ac:spMkLst>
            <pc:docMk/>
            <pc:sldMk cId="2731710292" sldId="544"/>
            <ac:spMk id="65" creationId="{AA71B72A-CB9B-2A1E-0BDC-632DA61AD6F6}"/>
          </ac:spMkLst>
        </pc:spChg>
        <pc:spChg chg="add mod">
          <ac:chgData name="Sudvarg, Marion" userId="2bb9b31b-5f3c-4f72-8e1f-41eb276ee9c6" providerId="ADAL" clId="{05E1AB86-ABBB-40AE-8A88-636BF4488BF1}" dt="2024-05-07T04:39:29.421" v="622" actId="20577"/>
          <ac:spMkLst>
            <pc:docMk/>
            <pc:sldMk cId="2731710292" sldId="544"/>
            <ac:spMk id="79" creationId="{B2B1559D-923A-3660-2EBF-952C0F4040E9}"/>
          </ac:spMkLst>
        </pc:spChg>
        <pc:spChg chg="add mod">
          <ac:chgData name="Sudvarg, Marion" userId="2bb9b31b-5f3c-4f72-8e1f-41eb276ee9c6" providerId="ADAL" clId="{05E1AB86-ABBB-40AE-8A88-636BF4488BF1}" dt="2024-05-07T05:19:16.803" v="650" actId="1076"/>
          <ac:spMkLst>
            <pc:docMk/>
            <pc:sldMk cId="2731710292" sldId="544"/>
            <ac:spMk id="86" creationId="{19391648-CAA1-3C5E-4801-C07DBC7D5CAB}"/>
          </ac:spMkLst>
        </pc:spChg>
        <pc:grpChg chg="add del mod">
          <ac:chgData name="Sudvarg, Marion" userId="2bb9b31b-5f3c-4f72-8e1f-41eb276ee9c6" providerId="ADAL" clId="{05E1AB86-ABBB-40AE-8A88-636BF4488BF1}" dt="2024-05-07T04:30:31.234" v="569" actId="478"/>
          <ac:grpSpMkLst>
            <pc:docMk/>
            <pc:sldMk cId="2731710292" sldId="544"/>
            <ac:grpSpMk id="5" creationId="{51051973-BA12-6F3E-7331-EFF381C49A1F}"/>
          </ac:grpSpMkLst>
        </pc:grpChg>
        <pc:grpChg chg="add del mod">
          <ac:chgData name="Sudvarg, Marion" userId="2bb9b31b-5f3c-4f72-8e1f-41eb276ee9c6" providerId="ADAL" clId="{05E1AB86-ABBB-40AE-8A88-636BF4488BF1}" dt="2024-05-07T04:28:48.984" v="548" actId="165"/>
          <ac:grpSpMkLst>
            <pc:docMk/>
            <pc:sldMk cId="2731710292" sldId="544"/>
            <ac:grpSpMk id="17" creationId="{210CF64B-D809-41FD-9932-13DB757F2DD4}"/>
          </ac:grpSpMkLst>
        </pc:grpChg>
        <pc:grpChg chg="add del mod">
          <ac:chgData name="Sudvarg, Marion" userId="2bb9b31b-5f3c-4f72-8e1f-41eb276ee9c6" providerId="ADAL" clId="{05E1AB86-ABBB-40AE-8A88-636BF4488BF1}" dt="2024-05-07T04:34:48.228" v="596" actId="165"/>
          <ac:grpSpMkLst>
            <pc:docMk/>
            <pc:sldMk cId="2731710292" sldId="544"/>
            <ac:grpSpMk id="58" creationId="{11ED7BD7-F694-37C0-169F-2B9FF0B08BFF}"/>
          </ac:grpSpMkLst>
        </pc:grpChg>
        <pc:grpChg chg="add del mod">
          <ac:chgData name="Sudvarg, Marion" userId="2bb9b31b-5f3c-4f72-8e1f-41eb276ee9c6" providerId="ADAL" clId="{05E1AB86-ABBB-40AE-8A88-636BF4488BF1}" dt="2024-05-07T04:35:24.149" v="599" actId="165"/>
          <ac:grpSpMkLst>
            <pc:docMk/>
            <pc:sldMk cId="2731710292" sldId="544"/>
            <ac:grpSpMk id="60" creationId="{56BD07BF-727F-725D-3C72-20E261668D78}"/>
          </ac:grpSpMkLst>
        </pc:grpChg>
        <pc:grpChg chg="del">
          <ac:chgData name="Sudvarg, Marion" userId="2bb9b31b-5f3c-4f72-8e1f-41eb276ee9c6" providerId="ADAL" clId="{05E1AB86-ABBB-40AE-8A88-636BF4488BF1}" dt="2024-05-07T04:24:17.374" v="534" actId="478"/>
          <ac:grpSpMkLst>
            <pc:docMk/>
            <pc:sldMk cId="2731710292" sldId="544"/>
            <ac:grpSpMk id="62" creationId="{2ED2EC0E-2B74-AE92-26DF-F4BC92714BBE}"/>
          </ac:grpSpMkLst>
        </pc:grpChg>
        <pc:grpChg chg="add del mod">
          <ac:chgData name="Sudvarg, Marion" userId="2bb9b31b-5f3c-4f72-8e1f-41eb276ee9c6" providerId="ADAL" clId="{05E1AB86-ABBB-40AE-8A88-636BF4488BF1}" dt="2024-05-07T04:34:02.783" v="591" actId="165"/>
          <ac:grpSpMkLst>
            <pc:docMk/>
            <pc:sldMk cId="2731710292" sldId="544"/>
            <ac:grpSpMk id="66" creationId="{3021BBCB-5EBE-7132-BA09-34DABE53277B}"/>
          </ac:grpSpMkLst>
        </pc:grpChg>
        <pc:cxnChg chg="mod">
          <ac:chgData name="Sudvarg, Marion" userId="2bb9b31b-5f3c-4f72-8e1f-41eb276ee9c6" providerId="ADAL" clId="{05E1AB86-ABBB-40AE-8A88-636BF4488BF1}" dt="2024-05-07T04:24:57.685" v="538"/>
          <ac:cxnSpMkLst>
            <pc:docMk/>
            <pc:sldMk cId="2731710292" sldId="544"/>
            <ac:cxnSpMk id="6" creationId="{34388449-DF19-0D94-B855-7218410793C4}"/>
          </ac:cxnSpMkLst>
        </pc:cxnChg>
        <pc:cxnChg chg="mod">
          <ac:chgData name="Sudvarg, Marion" userId="2bb9b31b-5f3c-4f72-8e1f-41eb276ee9c6" providerId="ADAL" clId="{05E1AB86-ABBB-40AE-8A88-636BF4488BF1}" dt="2024-05-07T04:24:57.685" v="538"/>
          <ac:cxnSpMkLst>
            <pc:docMk/>
            <pc:sldMk cId="2731710292" sldId="544"/>
            <ac:cxnSpMk id="8" creationId="{39BB33A8-9495-0E76-5967-EE6A12F2CFE1}"/>
          </ac:cxnSpMkLst>
        </pc:cxnChg>
        <pc:cxnChg chg="mod topLvl">
          <ac:chgData name="Sudvarg, Marion" userId="2bb9b31b-5f3c-4f72-8e1f-41eb276ee9c6" providerId="ADAL" clId="{05E1AB86-ABBB-40AE-8A88-636BF4488BF1}" dt="2024-05-07T04:34:48.228" v="596" actId="165"/>
          <ac:cxnSpMkLst>
            <pc:docMk/>
            <pc:sldMk cId="2731710292" sldId="544"/>
            <ac:cxnSpMk id="18" creationId="{2965A9B5-25EF-0E3D-CE84-C1DD60FA34A3}"/>
          </ac:cxnSpMkLst>
        </pc:cxnChg>
        <pc:cxnChg chg="mod topLvl">
          <ac:chgData name="Sudvarg, Marion" userId="2bb9b31b-5f3c-4f72-8e1f-41eb276ee9c6" providerId="ADAL" clId="{05E1AB86-ABBB-40AE-8A88-636BF4488BF1}" dt="2024-05-07T04:34:48.228" v="596" actId="165"/>
          <ac:cxnSpMkLst>
            <pc:docMk/>
            <pc:sldMk cId="2731710292" sldId="544"/>
            <ac:cxnSpMk id="19" creationId="{6BD74434-9265-FF19-F8BE-E49546165826}"/>
          </ac:cxnSpMkLst>
        </pc:cxnChg>
        <pc:cxnChg chg="add mod topLvl">
          <ac:chgData name="Sudvarg, Marion" userId="2bb9b31b-5f3c-4f72-8e1f-41eb276ee9c6" providerId="ADAL" clId="{05E1AB86-ABBB-40AE-8A88-636BF4488BF1}" dt="2024-05-07T04:35:24.149" v="599" actId="165"/>
          <ac:cxnSpMkLst>
            <pc:docMk/>
            <pc:sldMk cId="2731710292" sldId="544"/>
            <ac:cxnSpMk id="25" creationId="{7CE5B820-8DAE-FA1C-4DE7-8AC0ED3C72C6}"/>
          </ac:cxnSpMkLst>
        </pc:cxnChg>
        <pc:cxnChg chg="add mod topLvl">
          <ac:chgData name="Sudvarg, Marion" userId="2bb9b31b-5f3c-4f72-8e1f-41eb276ee9c6" providerId="ADAL" clId="{05E1AB86-ABBB-40AE-8A88-636BF4488BF1}" dt="2024-05-07T04:35:24.149" v="599" actId="165"/>
          <ac:cxnSpMkLst>
            <pc:docMk/>
            <pc:sldMk cId="2731710292" sldId="544"/>
            <ac:cxnSpMk id="26" creationId="{611E878E-D6BD-87D1-A6E1-D6BC8CDA92C1}"/>
          </ac:cxnSpMkLst>
        </pc:cxnChg>
        <pc:cxnChg chg="mod topLvl">
          <ac:chgData name="Sudvarg, Marion" userId="2bb9b31b-5f3c-4f72-8e1f-41eb276ee9c6" providerId="ADAL" clId="{05E1AB86-ABBB-40AE-8A88-636BF4488BF1}" dt="2024-05-07T04:36:25.600" v="601" actId="14100"/>
          <ac:cxnSpMkLst>
            <pc:docMk/>
            <pc:sldMk cId="2731710292" sldId="544"/>
            <ac:cxnSpMk id="67" creationId="{8F233FFB-5291-E031-668E-00595B2DB782}"/>
          </ac:cxnSpMkLst>
        </pc:cxnChg>
        <pc:cxnChg chg="mod topLvl">
          <ac:chgData name="Sudvarg, Marion" userId="2bb9b31b-5f3c-4f72-8e1f-41eb276ee9c6" providerId="ADAL" clId="{05E1AB86-ABBB-40AE-8A88-636BF4488BF1}" dt="2024-05-07T04:36:28.759" v="602" actId="14100"/>
          <ac:cxnSpMkLst>
            <pc:docMk/>
            <pc:sldMk cId="2731710292" sldId="544"/>
            <ac:cxnSpMk id="68" creationId="{3FA6CE3F-6183-9271-2E4B-58CF22822471}"/>
          </ac:cxnSpMkLst>
        </pc:cxnChg>
        <pc:cxnChg chg="add mod">
          <ac:chgData name="Sudvarg, Marion" userId="2bb9b31b-5f3c-4f72-8e1f-41eb276ee9c6" providerId="ADAL" clId="{05E1AB86-ABBB-40AE-8A88-636BF4488BF1}" dt="2024-05-07T04:39:10.672" v="618" actId="14100"/>
          <ac:cxnSpMkLst>
            <pc:docMk/>
            <pc:sldMk cId="2731710292" sldId="544"/>
            <ac:cxnSpMk id="73" creationId="{C40B826E-F151-B392-BC4E-423192006C8C}"/>
          </ac:cxnSpMkLst>
        </pc:cxnChg>
        <pc:cxnChg chg="add mod">
          <ac:chgData name="Sudvarg, Marion" userId="2bb9b31b-5f3c-4f72-8e1f-41eb276ee9c6" providerId="ADAL" clId="{05E1AB86-ABBB-40AE-8A88-636BF4488BF1}" dt="2024-05-07T04:39:17.129" v="619" actId="14100"/>
          <ac:cxnSpMkLst>
            <pc:docMk/>
            <pc:sldMk cId="2731710292" sldId="544"/>
            <ac:cxnSpMk id="75" creationId="{D5631A92-0B83-CB8C-78D8-3BD569436CE4}"/>
          </ac:cxnSpMkLst>
        </pc:cxnChg>
        <pc:cxnChg chg="add mod">
          <ac:chgData name="Sudvarg, Marion" userId="2bb9b31b-5f3c-4f72-8e1f-41eb276ee9c6" providerId="ADAL" clId="{05E1AB86-ABBB-40AE-8A88-636BF4488BF1}" dt="2024-05-07T05:19:01.743" v="647" actId="14100"/>
          <ac:cxnSpMkLst>
            <pc:docMk/>
            <pc:sldMk cId="2731710292" sldId="544"/>
            <ac:cxnSpMk id="80" creationId="{C9822456-DF5E-2968-B8F1-26A36A186F65}"/>
          </ac:cxnSpMkLst>
        </pc:cxnChg>
        <pc:cxnChg chg="add mod">
          <ac:chgData name="Sudvarg, Marion" userId="2bb9b31b-5f3c-4f72-8e1f-41eb276ee9c6" providerId="ADAL" clId="{05E1AB86-ABBB-40AE-8A88-636BF4488BF1}" dt="2024-05-07T05:19:06.622" v="648" actId="14100"/>
          <ac:cxnSpMkLst>
            <pc:docMk/>
            <pc:sldMk cId="2731710292" sldId="544"/>
            <ac:cxnSpMk id="81" creationId="{EDAA18A1-782C-6498-0565-369C10333D4E}"/>
          </ac:cxnSpMkLst>
        </pc:cxnChg>
      </pc:sldChg>
      <pc:sldChg chg="add del ord">
        <pc:chgData name="Sudvarg, Marion" userId="2bb9b31b-5f3c-4f72-8e1f-41eb276ee9c6" providerId="ADAL" clId="{05E1AB86-ABBB-40AE-8A88-636BF4488BF1}" dt="2024-05-08T05:32:22.858" v="1350" actId="47"/>
        <pc:sldMkLst>
          <pc:docMk/>
          <pc:sldMk cId="948669973" sldId="545"/>
        </pc:sldMkLst>
      </pc:sldChg>
      <pc:sldChg chg="add del">
        <pc:chgData name="Sudvarg, Marion" userId="2bb9b31b-5f3c-4f72-8e1f-41eb276ee9c6" providerId="ADAL" clId="{05E1AB86-ABBB-40AE-8A88-636BF4488BF1}" dt="2024-05-08T05:32:22.858" v="1350" actId="47"/>
        <pc:sldMkLst>
          <pc:docMk/>
          <pc:sldMk cId="2009036545" sldId="546"/>
        </pc:sldMkLst>
      </pc:sldChg>
      <pc:sldChg chg="add del">
        <pc:chgData name="Sudvarg, Marion" userId="2bb9b31b-5f3c-4f72-8e1f-41eb276ee9c6" providerId="ADAL" clId="{05E1AB86-ABBB-40AE-8A88-636BF4488BF1}" dt="2024-05-08T05:32:22.858" v="1350" actId="47"/>
        <pc:sldMkLst>
          <pc:docMk/>
          <pc:sldMk cId="3062000832" sldId="547"/>
        </pc:sldMkLst>
      </pc:sldChg>
      <pc:sldChg chg="addSp delSp modSp add del mod ord delAnim">
        <pc:chgData name="Sudvarg, Marion" userId="2bb9b31b-5f3c-4f72-8e1f-41eb276ee9c6" providerId="ADAL" clId="{05E1AB86-ABBB-40AE-8A88-636BF4488BF1}" dt="2024-05-08T21:52:04.524" v="3475" actId="20578"/>
        <pc:sldMkLst>
          <pc:docMk/>
          <pc:sldMk cId="4208726946" sldId="548"/>
        </pc:sldMkLst>
        <pc:spChg chg="add del mod">
          <ac:chgData name="Sudvarg, Marion" userId="2bb9b31b-5f3c-4f72-8e1f-41eb276ee9c6" providerId="ADAL" clId="{05E1AB86-ABBB-40AE-8A88-636BF4488BF1}" dt="2024-05-08T06:54:45.098" v="1355" actId="478"/>
          <ac:spMkLst>
            <pc:docMk/>
            <pc:sldMk cId="4208726946" sldId="548"/>
            <ac:spMk id="2" creationId="{81409239-36E4-2904-514F-0C66EF956A97}"/>
          </ac:spMkLst>
        </pc:spChg>
        <pc:spChg chg="add del mod">
          <ac:chgData name="Sudvarg, Marion" userId="2bb9b31b-5f3c-4f72-8e1f-41eb276ee9c6" providerId="ADAL" clId="{05E1AB86-ABBB-40AE-8A88-636BF4488BF1}" dt="2024-05-08T06:54:45.098" v="1355" actId="478"/>
          <ac:spMkLst>
            <pc:docMk/>
            <pc:sldMk cId="4208726946" sldId="548"/>
            <ac:spMk id="3" creationId="{C8731203-6785-2A97-7CB9-17B57A8646E2}"/>
          </ac:spMkLst>
        </pc:spChg>
        <pc:spChg chg="add del mod">
          <ac:chgData name="Sudvarg, Marion" userId="2bb9b31b-5f3c-4f72-8e1f-41eb276ee9c6" providerId="ADAL" clId="{05E1AB86-ABBB-40AE-8A88-636BF4488BF1}" dt="2024-05-08T06:54:45.098" v="1355" actId="478"/>
          <ac:spMkLst>
            <pc:docMk/>
            <pc:sldMk cId="4208726946" sldId="548"/>
            <ac:spMk id="5" creationId="{19B6CC61-A5AE-7E62-329A-C0DB2B13A827}"/>
          </ac:spMkLst>
        </pc:spChg>
        <pc:spChg chg="add del mod">
          <ac:chgData name="Sudvarg, Marion" userId="2bb9b31b-5f3c-4f72-8e1f-41eb276ee9c6" providerId="ADAL" clId="{05E1AB86-ABBB-40AE-8A88-636BF4488BF1}" dt="2024-05-08T06:54:45.098" v="1355" actId="478"/>
          <ac:spMkLst>
            <pc:docMk/>
            <pc:sldMk cId="4208726946" sldId="548"/>
            <ac:spMk id="6" creationId="{4F4CA529-7940-C483-9DE6-DF036B841A04}"/>
          </ac:spMkLst>
        </pc:spChg>
        <pc:spChg chg="mod">
          <ac:chgData name="Sudvarg, Marion" userId="2bb9b31b-5f3c-4f72-8e1f-41eb276ee9c6" providerId="ADAL" clId="{05E1AB86-ABBB-40AE-8A88-636BF4488BF1}" dt="2024-05-07T07:41:20.242" v="816" actId="20577"/>
          <ac:spMkLst>
            <pc:docMk/>
            <pc:sldMk cId="4208726946" sldId="548"/>
            <ac:spMk id="7" creationId="{DC2714E3-ECE3-8CFC-664D-72026A1D5584}"/>
          </ac:spMkLst>
        </pc:spChg>
        <pc:spChg chg="add del mod">
          <ac:chgData name="Sudvarg, Marion" userId="2bb9b31b-5f3c-4f72-8e1f-41eb276ee9c6" providerId="ADAL" clId="{05E1AB86-ABBB-40AE-8A88-636BF4488BF1}" dt="2024-05-08T06:54:45.098" v="1355" actId="478"/>
          <ac:spMkLst>
            <pc:docMk/>
            <pc:sldMk cId="4208726946" sldId="548"/>
            <ac:spMk id="8" creationId="{FF031870-ACF1-0007-33DD-9EBCAB59AD4D}"/>
          </ac:spMkLst>
        </pc:spChg>
        <pc:spChg chg="add del">
          <ac:chgData name="Sudvarg, Marion" userId="2bb9b31b-5f3c-4f72-8e1f-41eb276ee9c6" providerId="ADAL" clId="{05E1AB86-ABBB-40AE-8A88-636BF4488BF1}" dt="2024-05-08T06:54:45.098" v="1355" actId="478"/>
          <ac:spMkLst>
            <pc:docMk/>
            <pc:sldMk cId="4208726946" sldId="548"/>
            <ac:spMk id="9" creationId="{F8273508-A9BB-37D4-9716-5E6051FA4F5B}"/>
          </ac:spMkLst>
        </pc:spChg>
        <pc:spChg chg="add del">
          <ac:chgData name="Sudvarg, Marion" userId="2bb9b31b-5f3c-4f72-8e1f-41eb276ee9c6" providerId="ADAL" clId="{05E1AB86-ABBB-40AE-8A88-636BF4488BF1}" dt="2024-05-08T06:54:45.098" v="1355" actId="478"/>
          <ac:spMkLst>
            <pc:docMk/>
            <pc:sldMk cId="4208726946" sldId="548"/>
            <ac:spMk id="10" creationId="{BFBE80E2-B941-0E3A-7B85-0E55B318FB4F}"/>
          </ac:spMkLst>
        </pc:spChg>
        <pc:spChg chg="add del mod">
          <ac:chgData name="Sudvarg, Marion" userId="2bb9b31b-5f3c-4f72-8e1f-41eb276ee9c6" providerId="ADAL" clId="{05E1AB86-ABBB-40AE-8A88-636BF4488BF1}" dt="2024-05-08T06:54:45.098" v="1355" actId="478"/>
          <ac:spMkLst>
            <pc:docMk/>
            <pc:sldMk cId="4208726946" sldId="548"/>
            <ac:spMk id="11" creationId="{9341F180-2152-6870-2CF3-21EDC11A5A3B}"/>
          </ac:spMkLst>
        </pc:spChg>
        <pc:spChg chg="add del">
          <ac:chgData name="Sudvarg, Marion" userId="2bb9b31b-5f3c-4f72-8e1f-41eb276ee9c6" providerId="ADAL" clId="{05E1AB86-ABBB-40AE-8A88-636BF4488BF1}" dt="2024-05-08T06:54:45.098" v="1355" actId="478"/>
          <ac:spMkLst>
            <pc:docMk/>
            <pc:sldMk cId="4208726946" sldId="548"/>
            <ac:spMk id="12" creationId="{7FDA22A7-F0D0-7FD5-5F38-65EB8635AD39}"/>
          </ac:spMkLst>
        </pc:spChg>
        <pc:spChg chg="add del">
          <ac:chgData name="Sudvarg, Marion" userId="2bb9b31b-5f3c-4f72-8e1f-41eb276ee9c6" providerId="ADAL" clId="{05E1AB86-ABBB-40AE-8A88-636BF4488BF1}" dt="2024-05-08T06:54:45.098" v="1355" actId="478"/>
          <ac:spMkLst>
            <pc:docMk/>
            <pc:sldMk cId="4208726946" sldId="548"/>
            <ac:spMk id="13" creationId="{2B0A17A3-E2D4-499A-EA14-6369FA8B6649}"/>
          </ac:spMkLst>
        </pc:spChg>
        <pc:spChg chg="add del">
          <ac:chgData name="Sudvarg, Marion" userId="2bb9b31b-5f3c-4f72-8e1f-41eb276ee9c6" providerId="ADAL" clId="{05E1AB86-ABBB-40AE-8A88-636BF4488BF1}" dt="2024-05-08T06:54:45.098" v="1355" actId="478"/>
          <ac:spMkLst>
            <pc:docMk/>
            <pc:sldMk cId="4208726946" sldId="548"/>
            <ac:spMk id="14" creationId="{5D20EEBF-9002-FC3B-3C8C-4658F4ED9EE9}"/>
          </ac:spMkLst>
        </pc:spChg>
        <pc:spChg chg="add del">
          <ac:chgData name="Sudvarg, Marion" userId="2bb9b31b-5f3c-4f72-8e1f-41eb276ee9c6" providerId="ADAL" clId="{05E1AB86-ABBB-40AE-8A88-636BF4488BF1}" dt="2024-05-08T06:54:45.098" v="1355" actId="478"/>
          <ac:spMkLst>
            <pc:docMk/>
            <pc:sldMk cId="4208726946" sldId="548"/>
            <ac:spMk id="15" creationId="{FD01A961-D250-F2FF-D2D7-7DA8D583A3F1}"/>
          </ac:spMkLst>
        </pc:spChg>
        <pc:spChg chg="del mod">
          <ac:chgData name="Sudvarg, Marion" userId="2bb9b31b-5f3c-4f72-8e1f-41eb276ee9c6" providerId="ADAL" clId="{05E1AB86-ABBB-40AE-8A88-636BF4488BF1}" dt="2024-05-07T05:26:41.042" v="661" actId="478"/>
          <ac:spMkLst>
            <pc:docMk/>
            <pc:sldMk cId="4208726946" sldId="548"/>
            <ac:spMk id="16" creationId="{F81BDEC3-F1C9-180A-516C-21CAB89FC83C}"/>
          </ac:spMkLst>
        </pc:spChg>
        <pc:spChg chg="del">
          <ac:chgData name="Sudvarg, Marion" userId="2bb9b31b-5f3c-4f72-8e1f-41eb276ee9c6" providerId="ADAL" clId="{05E1AB86-ABBB-40AE-8A88-636BF4488BF1}" dt="2024-05-07T05:26:34.721" v="657" actId="478"/>
          <ac:spMkLst>
            <pc:docMk/>
            <pc:sldMk cId="4208726946" sldId="548"/>
            <ac:spMk id="42" creationId="{3DA449E5-7D04-3C0E-BB6D-62112E35A13A}"/>
          </ac:spMkLst>
        </pc:spChg>
        <pc:spChg chg="del">
          <ac:chgData name="Sudvarg, Marion" userId="2bb9b31b-5f3c-4f72-8e1f-41eb276ee9c6" providerId="ADAL" clId="{05E1AB86-ABBB-40AE-8A88-636BF4488BF1}" dt="2024-05-07T05:26:35.666" v="658" actId="478"/>
          <ac:spMkLst>
            <pc:docMk/>
            <pc:sldMk cId="4208726946" sldId="548"/>
            <ac:spMk id="63" creationId="{052D5D3C-707E-9643-DB00-3A57961DD37E}"/>
          </ac:spMkLst>
        </pc:spChg>
        <pc:spChg chg="del">
          <ac:chgData name="Sudvarg, Marion" userId="2bb9b31b-5f3c-4f72-8e1f-41eb276ee9c6" providerId="ADAL" clId="{05E1AB86-ABBB-40AE-8A88-636BF4488BF1}" dt="2024-05-07T05:26:36.472" v="659" actId="478"/>
          <ac:spMkLst>
            <pc:docMk/>
            <pc:sldMk cId="4208726946" sldId="548"/>
            <ac:spMk id="64" creationId="{F32B5BD7-F2B6-45F2-682D-BA7C717E9F90}"/>
          </ac:spMkLst>
        </pc:spChg>
        <pc:spChg chg="del mod">
          <ac:chgData name="Sudvarg, Marion" userId="2bb9b31b-5f3c-4f72-8e1f-41eb276ee9c6" providerId="ADAL" clId="{05E1AB86-ABBB-40AE-8A88-636BF4488BF1}" dt="2024-05-07T05:26:43.362" v="664" actId="478"/>
          <ac:spMkLst>
            <pc:docMk/>
            <pc:sldMk cId="4208726946" sldId="548"/>
            <ac:spMk id="65" creationId="{AA71B72A-CB9B-2A1E-0BDC-632DA61AD6F6}"/>
          </ac:spMkLst>
        </pc:spChg>
        <pc:spChg chg="del">
          <ac:chgData name="Sudvarg, Marion" userId="2bb9b31b-5f3c-4f72-8e1f-41eb276ee9c6" providerId="ADAL" clId="{05E1AB86-ABBB-40AE-8A88-636BF4488BF1}" dt="2024-05-07T05:26:48.565" v="671" actId="478"/>
          <ac:spMkLst>
            <pc:docMk/>
            <pc:sldMk cId="4208726946" sldId="548"/>
            <ac:spMk id="79" creationId="{B2B1559D-923A-3660-2EBF-952C0F4040E9}"/>
          </ac:spMkLst>
        </pc:spChg>
        <pc:spChg chg="del">
          <ac:chgData name="Sudvarg, Marion" userId="2bb9b31b-5f3c-4f72-8e1f-41eb276ee9c6" providerId="ADAL" clId="{05E1AB86-ABBB-40AE-8A88-636BF4488BF1}" dt="2024-05-07T05:26:45.958" v="667" actId="478"/>
          <ac:spMkLst>
            <pc:docMk/>
            <pc:sldMk cId="4208726946" sldId="548"/>
            <ac:spMk id="86" creationId="{19391648-CAA1-3C5E-4801-C07DBC7D5CAB}"/>
          </ac:spMkLst>
        </pc:spChg>
        <pc:cxnChg chg="del">
          <ac:chgData name="Sudvarg, Marion" userId="2bb9b31b-5f3c-4f72-8e1f-41eb276ee9c6" providerId="ADAL" clId="{05E1AB86-ABBB-40AE-8A88-636BF4488BF1}" dt="2024-05-07T05:26:34.721" v="657" actId="478"/>
          <ac:cxnSpMkLst>
            <pc:docMk/>
            <pc:sldMk cId="4208726946" sldId="548"/>
            <ac:cxnSpMk id="18" creationId="{2965A9B5-25EF-0E3D-CE84-C1DD60FA34A3}"/>
          </ac:cxnSpMkLst>
        </pc:cxnChg>
        <pc:cxnChg chg="del">
          <ac:chgData name="Sudvarg, Marion" userId="2bb9b31b-5f3c-4f72-8e1f-41eb276ee9c6" providerId="ADAL" clId="{05E1AB86-ABBB-40AE-8A88-636BF4488BF1}" dt="2024-05-07T05:26:34.721" v="657" actId="478"/>
          <ac:cxnSpMkLst>
            <pc:docMk/>
            <pc:sldMk cId="4208726946" sldId="548"/>
            <ac:cxnSpMk id="19" creationId="{6BD74434-9265-FF19-F8BE-E49546165826}"/>
          </ac:cxnSpMkLst>
        </pc:cxnChg>
        <pc:cxnChg chg="del">
          <ac:chgData name="Sudvarg, Marion" userId="2bb9b31b-5f3c-4f72-8e1f-41eb276ee9c6" providerId="ADAL" clId="{05E1AB86-ABBB-40AE-8A88-636BF4488BF1}" dt="2024-05-07T05:26:34.721" v="657" actId="478"/>
          <ac:cxnSpMkLst>
            <pc:docMk/>
            <pc:sldMk cId="4208726946" sldId="548"/>
            <ac:cxnSpMk id="25" creationId="{7CE5B820-8DAE-FA1C-4DE7-8AC0ED3C72C6}"/>
          </ac:cxnSpMkLst>
        </pc:cxnChg>
        <pc:cxnChg chg="del">
          <ac:chgData name="Sudvarg, Marion" userId="2bb9b31b-5f3c-4f72-8e1f-41eb276ee9c6" providerId="ADAL" clId="{05E1AB86-ABBB-40AE-8A88-636BF4488BF1}" dt="2024-05-07T05:26:34.721" v="657" actId="478"/>
          <ac:cxnSpMkLst>
            <pc:docMk/>
            <pc:sldMk cId="4208726946" sldId="548"/>
            <ac:cxnSpMk id="26" creationId="{611E878E-D6BD-87D1-A6E1-D6BC8CDA92C1}"/>
          </ac:cxnSpMkLst>
        </pc:cxnChg>
        <pc:cxnChg chg="del">
          <ac:chgData name="Sudvarg, Marion" userId="2bb9b31b-5f3c-4f72-8e1f-41eb276ee9c6" providerId="ADAL" clId="{05E1AB86-ABBB-40AE-8A88-636BF4488BF1}" dt="2024-05-07T05:26:44.007" v="665" actId="478"/>
          <ac:cxnSpMkLst>
            <pc:docMk/>
            <pc:sldMk cId="4208726946" sldId="548"/>
            <ac:cxnSpMk id="67" creationId="{8F233FFB-5291-E031-668E-00595B2DB782}"/>
          </ac:cxnSpMkLst>
        </pc:cxnChg>
        <pc:cxnChg chg="del">
          <ac:chgData name="Sudvarg, Marion" userId="2bb9b31b-5f3c-4f72-8e1f-41eb276ee9c6" providerId="ADAL" clId="{05E1AB86-ABBB-40AE-8A88-636BF4488BF1}" dt="2024-05-07T05:26:42.176" v="662" actId="478"/>
          <ac:cxnSpMkLst>
            <pc:docMk/>
            <pc:sldMk cId="4208726946" sldId="548"/>
            <ac:cxnSpMk id="68" creationId="{3FA6CE3F-6183-9271-2E4B-58CF22822471}"/>
          </ac:cxnSpMkLst>
        </pc:cxnChg>
        <pc:cxnChg chg="del">
          <ac:chgData name="Sudvarg, Marion" userId="2bb9b31b-5f3c-4f72-8e1f-41eb276ee9c6" providerId="ADAL" clId="{05E1AB86-ABBB-40AE-8A88-636BF4488BF1}" dt="2024-05-07T05:26:47.582" v="670" actId="478"/>
          <ac:cxnSpMkLst>
            <pc:docMk/>
            <pc:sldMk cId="4208726946" sldId="548"/>
            <ac:cxnSpMk id="73" creationId="{C40B826E-F151-B392-BC4E-423192006C8C}"/>
          </ac:cxnSpMkLst>
        </pc:cxnChg>
        <pc:cxnChg chg="del">
          <ac:chgData name="Sudvarg, Marion" userId="2bb9b31b-5f3c-4f72-8e1f-41eb276ee9c6" providerId="ADAL" clId="{05E1AB86-ABBB-40AE-8A88-636BF4488BF1}" dt="2024-05-07T05:26:46.486" v="668" actId="478"/>
          <ac:cxnSpMkLst>
            <pc:docMk/>
            <pc:sldMk cId="4208726946" sldId="548"/>
            <ac:cxnSpMk id="75" creationId="{D5631A92-0B83-CB8C-78D8-3BD569436CE4}"/>
          </ac:cxnSpMkLst>
        </pc:cxnChg>
        <pc:cxnChg chg="del">
          <ac:chgData name="Sudvarg, Marion" userId="2bb9b31b-5f3c-4f72-8e1f-41eb276ee9c6" providerId="ADAL" clId="{05E1AB86-ABBB-40AE-8A88-636BF4488BF1}" dt="2024-05-07T05:26:47.011" v="669" actId="478"/>
          <ac:cxnSpMkLst>
            <pc:docMk/>
            <pc:sldMk cId="4208726946" sldId="548"/>
            <ac:cxnSpMk id="80" creationId="{C9822456-DF5E-2968-B8F1-26A36A186F65}"/>
          </ac:cxnSpMkLst>
        </pc:cxnChg>
        <pc:cxnChg chg="del">
          <ac:chgData name="Sudvarg, Marion" userId="2bb9b31b-5f3c-4f72-8e1f-41eb276ee9c6" providerId="ADAL" clId="{05E1AB86-ABBB-40AE-8A88-636BF4488BF1}" dt="2024-05-07T05:26:44.468" v="666" actId="478"/>
          <ac:cxnSpMkLst>
            <pc:docMk/>
            <pc:sldMk cId="4208726946" sldId="548"/>
            <ac:cxnSpMk id="81" creationId="{EDAA18A1-782C-6498-0565-369C10333D4E}"/>
          </ac:cxnSpMkLst>
        </pc:cxnChg>
      </pc:sldChg>
      <pc:sldChg chg="modSp add mod ord">
        <pc:chgData name="Sudvarg, Marion" userId="2bb9b31b-5f3c-4f72-8e1f-41eb276ee9c6" providerId="ADAL" clId="{05E1AB86-ABBB-40AE-8A88-636BF4488BF1}" dt="2024-05-08T05:15:17.554" v="1279" actId="20577"/>
        <pc:sldMkLst>
          <pc:docMk/>
          <pc:sldMk cId="236331783" sldId="549"/>
        </pc:sldMkLst>
        <pc:spChg chg="mod">
          <ac:chgData name="Sudvarg, Marion" userId="2bb9b31b-5f3c-4f72-8e1f-41eb276ee9c6" providerId="ADAL" clId="{05E1AB86-ABBB-40AE-8A88-636BF4488BF1}" dt="2024-05-08T05:15:17.554" v="1279" actId="20577"/>
          <ac:spMkLst>
            <pc:docMk/>
            <pc:sldMk cId="236331783" sldId="549"/>
            <ac:spMk id="7" creationId="{DC2714E3-ECE3-8CFC-664D-72026A1D5584}"/>
          </ac:spMkLst>
        </pc:spChg>
      </pc:sldChg>
      <pc:sldChg chg="addSp modSp add mod modTransition">
        <pc:chgData name="Sudvarg, Marion" userId="2bb9b31b-5f3c-4f72-8e1f-41eb276ee9c6" providerId="ADAL" clId="{05E1AB86-ABBB-40AE-8A88-636BF4488BF1}" dt="2024-05-08T05:15:25.877" v="1307" actId="20577"/>
        <pc:sldMkLst>
          <pc:docMk/>
          <pc:sldMk cId="4279532419" sldId="550"/>
        </pc:sldMkLst>
        <pc:spChg chg="mod">
          <ac:chgData name="Sudvarg, Marion" userId="2bb9b31b-5f3c-4f72-8e1f-41eb276ee9c6" providerId="ADAL" clId="{05E1AB86-ABBB-40AE-8A88-636BF4488BF1}" dt="2024-05-08T03:04:42.199" v="826" actId="1076"/>
          <ac:spMkLst>
            <pc:docMk/>
            <pc:sldMk cId="4279532419" sldId="550"/>
            <ac:spMk id="2" creationId="{81409239-36E4-2904-514F-0C66EF956A97}"/>
          </ac:spMkLst>
        </pc:spChg>
        <pc:spChg chg="mod">
          <ac:chgData name="Sudvarg, Marion" userId="2bb9b31b-5f3c-4f72-8e1f-41eb276ee9c6" providerId="ADAL" clId="{05E1AB86-ABBB-40AE-8A88-636BF4488BF1}" dt="2024-05-08T03:04:57.280" v="827" actId="1076"/>
          <ac:spMkLst>
            <pc:docMk/>
            <pc:sldMk cId="4279532419" sldId="550"/>
            <ac:spMk id="5" creationId="{19B6CC61-A5AE-7E62-329A-C0DB2B13A827}"/>
          </ac:spMkLst>
        </pc:spChg>
        <pc:spChg chg="mod">
          <ac:chgData name="Sudvarg, Marion" userId="2bb9b31b-5f3c-4f72-8e1f-41eb276ee9c6" providerId="ADAL" clId="{05E1AB86-ABBB-40AE-8A88-636BF4488BF1}" dt="2024-05-08T03:04:10.965" v="822" actId="1076"/>
          <ac:spMkLst>
            <pc:docMk/>
            <pc:sldMk cId="4279532419" sldId="550"/>
            <ac:spMk id="6" creationId="{4F4CA529-7940-C483-9DE6-DF036B841A04}"/>
          </ac:spMkLst>
        </pc:spChg>
        <pc:spChg chg="mod">
          <ac:chgData name="Sudvarg, Marion" userId="2bb9b31b-5f3c-4f72-8e1f-41eb276ee9c6" providerId="ADAL" clId="{05E1AB86-ABBB-40AE-8A88-636BF4488BF1}" dt="2024-05-08T05:15:25.877" v="1307" actId="20577"/>
          <ac:spMkLst>
            <pc:docMk/>
            <pc:sldMk cId="4279532419" sldId="550"/>
            <ac:spMk id="7" creationId="{DC2714E3-ECE3-8CFC-664D-72026A1D5584}"/>
          </ac:spMkLst>
        </pc:spChg>
        <pc:spChg chg="mod">
          <ac:chgData name="Sudvarg, Marion" userId="2bb9b31b-5f3c-4f72-8e1f-41eb276ee9c6" providerId="ADAL" clId="{05E1AB86-ABBB-40AE-8A88-636BF4488BF1}" dt="2024-05-08T03:04:17.878" v="823" actId="1076"/>
          <ac:spMkLst>
            <pc:docMk/>
            <pc:sldMk cId="4279532419" sldId="550"/>
            <ac:spMk id="8" creationId="{FF031870-ACF1-0007-33DD-9EBCAB59AD4D}"/>
          </ac:spMkLst>
        </pc:spChg>
        <pc:cxnChg chg="add">
          <ac:chgData name="Sudvarg, Marion" userId="2bb9b31b-5f3c-4f72-8e1f-41eb276ee9c6" providerId="ADAL" clId="{05E1AB86-ABBB-40AE-8A88-636BF4488BF1}" dt="2024-05-08T03:05:20.727" v="828" actId="11529"/>
          <ac:cxnSpMkLst>
            <pc:docMk/>
            <pc:sldMk cId="4279532419" sldId="550"/>
            <ac:cxnSpMk id="17" creationId="{CC1D4B0C-4A72-1EEF-4C68-3B3CCAE37A77}"/>
          </ac:cxnSpMkLst>
        </pc:cxnChg>
        <pc:cxnChg chg="add mod">
          <ac:chgData name="Sudvarg, Marion" userId="2bb9b31b-5f3c-4f72-8e1f-41eb276ee9c6" providerId="ADAL" clId="{05E1AB86-ABBB-40AE-8A88-636BF4488BF1}" dt="2024-05-08T03:05:25.047" v="830" actId="1076"/>
          <ac:cxnSpMkLst>
            <pc:docMk/>
            <pc:sldMk cId="4279532419" sldId="550"/>
            <ac:cxnSpMk id="18" creationId="{A5064BAF-C172-BC66-4D57-9ECB3F58E60E}"/>
          </ac:cxnSpMkLst>
        </pc:cxnChg>
      </pc:sldChg>
      <pc:sldChg chg="addSp delSp modSp add mod modTransition delAnim modAnim">
        <pc:chgData name="Sudvarg, Marion" userId="2bb9b31b-5f3c-4f72-8e1f-41eb276ee9c6" providerId="ADAL" clId="{05E1AB86-ABBB-40AE-8A88-636BF4488BF1}" dt="2024-05-08T03:15:37.865" v="1065" actId="478"/>
        <pc:sldMkLst>
          <pc:docMk/>
          <pc:sldMk cId="3111457617" sldId="551"/>
        </pc:sldMkLst>
        <pc:spChg chg="mod">
          <ac:chgData name="Sudvarg, Marion" userId="2bb9b31b-5f3c-4f72-8e1f-41eb276ee9c6" providerId="ADAL" clId="{05E1AB86-ABBB-40AE-8A88-636BF4488BF1}" dt="2024-05-08T03:13:51.158" v="1044" actId="1038"/>
          <ac:spMkLst>
            <pc:docMk/>
            <pc:sldMk cId="3111457617" sldId="551"/>
            <ac:spMk id="2" creationId="{81409239-36E4-2904-514F-0C66EF956A97}"/>
          </ac:spMkLst>
        </pc:spChg>
        <pc:spChg chg="del mod">
          <ac:chgData name="Sudvarg, Marion" userId="2bb9b31b-5f3c-4f72-8e1f-41eb276ee9c6" providerId="ADAL" clId="{05E1AB86-ABBB-40AE-8A88-636BF4488BF1}" dt="2024-05-08T03:06:07.418" v="834" actId="478"/>
          <ac:spMkLst>
            <pc:docMk/>
            <pc:sldMk cId="3111457617" sldId="551"/>
            <ac:spMk id="3" creationId="{C8731203-6785-2A97-7CB9-17B57A8646E2}"/>
          </ac:spMkLst>
        </pc:spChg>
        <pc:spChg chg="mod">
          <ac:chgData name="Sudvarg, Marion" userId="2bb9b31b-5f3c-4f72-8e1f-41eb276ee9c6" providerId="ADAL" clId="{05E1AB86-ABBB-40AE-8A88-636BF4488BF1}" dt="2024-05-08T03:13:51.158" v="1044" actId="1038"/>
          <ac:spMkLst>
            <pc:docMk/>
            <pc:sldMk cId="3111457617" sldId="551"/>
            <ac:spMk id="5" creationId="{19B6CC61-A5AE-7E62-329A-C0DB2B13A827}"/>
          </ac:spMkLst>
        </pc:spChg>
        <pc:spChg chg="mod">
          <ac:chgData name="Sudvarg, Marion" userId="2bb9b31b-5f3c-4f72-8e1f-41eb276ee9c6" providerId="ADAL" clId="{05E1AB86-ABBB-40AE-8A88-636BF4488BF1}" dt="2024-05-08T03:13:51.158" v="1044" actId="1038"/>
          <ac:spMkLst>
            <pc:docMk/>
            <pc:sldMk cId="3111457617" sldId="551"/>
            <ac:spMk id="6" creationId="{4F4CA529-7940-C483-9DE6-DF036B841A04}"/>
          </ac:spMkLst>
        </pc:spChg>
        <pc:spChg chg="del">
          <ac:chgData name="Sudvarg, Marion" userId="2bb9b31b-5f3c-4f72-8e1f-41eb276ee9c6" providerId="ADAL" clId="{05E1AB86-ABBB-40AE-8A88-636BF4488BF1}" dt="2024-05-08T03:06:17.498" v="837" actId="478"/>
          <ac:spMkLst>
            <pc:docMk/>
            <pc:sldMk cId="3111457617" sldId="551"/>
            <ac:spMk id="7" creationId="{DC2714E3-ECE3-8CFC-664D-72026A1D5584}"/>
          </ac:spMkLst>
        </pc:spChg>
        <pc:spChg chg="mod">
          <ac:chgData name="Sudvarg, Marion" userId="2bb9b31b-5f3c-4f72-8e1f-41eb276ee9c6" providerId="ADAL" clId="{05E1AB86-ABBB-40AE-8A88-636BF4488BF1}" dt="2024-05-08T03:13:51.158" v="1044" actId="1038"/>
          <ac:spMkLst>
            <pc:docMk/>
            <pc:sldMk cId="3111457617" sldId="551"/>
            <ac:spMk id="8" creationId="{FF031870-ACF1-0007-33DD-9EBCAB59AD4D}"/>
          </ac:spMkLst>
        </pc:spChg>
        <pc:spChg chg="del">
          <ac:chgData name="Sudvarg, Marion" userId="2bb9b31b-5f3c-4f72-8e1f-41eb276ee9c6" providerId="ADAL" clId="{05E1AB86-ABBB-40AE-8A88-636BF4488BF1}" dt="2024-05-08T03:06:07.418" v="834" actId="478"/>
          <ac:spMkLst>
            <pc:docMk/>
            <pc:sldMk cId="3111457617" sldId="551"/>
            <ac:spMk id="9" creationId="{F8273508-A9BB-37D4-9716-5E6051FA4F5B}"/>
          </ac:spMkLst>
        </pc:spChg>
        <pc:spChg chg="del">
          <ac:chgData name="Sudvarg, Marion" userId="2bb9b31b-5f3c-4f72-8e1f-41eb276ee9c6" providerId="ADAL" clId="{05E1AB86-ABBB-40AE-8A88-636BF4488BF1}" dt="2024-05-08T03:06:07.418" v="834" actId="478"/>
          <ac:spMkLst>
            <pc:docMk/>
            <pc:sldMk cId="3111457617" sldId="551"/>
            <ac:spMk id="10" creationId="{BFBE80E2-B941-0E3A-7B85-0E55B318FB4F}"/>
          </ac:spMkLst>
        </pc:spChg>
        <pc:spChg chg="del">
          <ac:chgData name="Sudvarg, Marion" userId="2bb9b31b-5f3c-4f72-8e1f-41eb276ee9c6" providerId="ADAL" clId="{05E1AB86-ABBB-40AE-8A88-636BF4488BF1}" dt="2024-05-08T03:06:13.649" v="836" actId="478"/>
          <ac:spMkLst>
            <pc:docMk/>
            <pc:sldMk cId="3111457617" sldId="551"/>
            <ac:spMk id="11" creationId="{9341F180-2152-6870-2CF3-21EDC11A5A3B}"/>
          </ac:spMkLst>
        </pc:spChg>
        <pc:spChg chg="del">
          <ac:chgData name="Sudvarg, Marion" userId="2bb9b31b-5f3c-4f72-8e1f-41eb276ee9c6" providerId="ADAL" clId="{05E1AB86-ABBB-40AE-8A88-636BF4488BF1}" dt="2024-05-08T03:06:10.219" v="835" actId="478"/>
          <ac:spMkLst>
            <pc:docMk/>
            <pc:sldMk cId="3111457617" sldId="551"/>
            <ac:spMk id="12" creationId="{7FDA22A7-F0D0-7FD5-5F38-65EB8635AD39}"/>
          </ac:spMkLst>
        </pc:spChg>
        <pc:spChg chg="del">
          <ac:chgData name="Sudvarg, Marion" userId="2bb9b31b-5f3c-4f72-8e1f-41eb276ee9c6" providerId="ADAL" clId="{05E1AB86-ABBB-40AE-8A88-636BF4488BF1}" dt="2024-05-08T03:06:10.219" v="835" actId="478"/>
          <ac:spMkLst>
            <pc:docMk/>
            <pc:sldMk cId="3111457617" sldId="551"/>
            <ac:spMk id="13" creationId="{2B0A17A3-E2D4-499A-EA14-6369FA8B6649}"/>
          </ac:spMkLst>
        </pc:spChg>
        <pc:spChg chg="del">
          <ac:chgData name="Sudvarg, Marion" userId="2bb9b31b-5f3c-4f72-8e1f-41eb276ee9c6" providerId="ADAL" clId="{05E1AB86-ABBB-40AE-8A88-636BF4488BF1}" dt="2024-05-08T03:06:13.649" v="836" actId="478"/>
          <ac:spMkLst>
            <pc:docMk/>
            <pc:sldMk cId="3111457617" sldId="551"/>
            <ac:spMk id="14" creationId="{5D20EEBF-9002-FC3B-3C8C-4658F4ED9EE9}"/>
          </ac:spMkLst>
        </pc:spChg>
        <pc:spChg chg="del">
          <ac:chgData name="Sudvarg, Marion" userId="2bb9b31b-5f3c-4f72-8e1f-41eb276ee9c6" providerId="ADAL" clId="{05E1AB86-ABBB-40AE-8A88-636BF4488BF1}" dt="2024-05-08T03:06:13.649" v="836" actId="478"/>
          <ac:spMkLst>
            <pc:docMk/>
            <pc:sldMk cId="3111457617" sldId="551"/>
            <ac:spMk id="15" creationId="{FD01A961-D250-F2FF-D2D7-7DA8D583A3F1}"/>
          </ac:spMkLst>
        </pc:spChg>
        <pc:spChg chg="add mod">
          <ac:chgData name="Sudvarg, Marion" userId="2bb9b31b-5f3c-4f72-8e1f-41eb276ee9c6" providerId="ADAL" clId="{05E1AB86-ABBB-40AE-8A88-636BF4488BF1}" dt="2024-05-08T03:13:51.158" v="1044" actId="1038"/>
          <ac:spMkLst>
            <pc:docMk/>
            <pc:sldMk cId="3111457617" sldId="551"/>
            <ac:spMk id="16" creationId="{EC3101CB-3EE5-08A4-63DB-79D54AC14F31}"/>
          </ac:spMkLst>
        </pc:spChg>
        <pc:spChg chg="add mod">
          <ac:chgData name="Sudvarg, Marion" userId="2bb9b31b-5f3c-4f72-8e1f-41eb276ee9c6" providerId="ADAL" clId="{05E1AB86-ABBB-40AE-8A88-636BF4488BF1}" dt="2024-05-08T03:13:51.158" v="1044" actId="1038"/>
          <ac:spMkLst>
            <pc:docMk/>
            <pc:sldMk cId="3111457617" sldId="551"/>
            <ac:spMk id="19" creationId="{A890220B-37EF-8364-F543-D98E25F61A80}"/>
          </ac:spMkLst>
        </pc:spChg>
        <pc:spChg chg="add mod">
          <ac:chgData name="Sudvarg, Marion" userId="2bb9b31b-5f3c-4f72-8e1f-41eb276ee9c6" providerId="ADAL" clId="{05E1AB86-ABBB-40AE-8A88-636BF4488BF1}" dt="2024-05-08T03:13:51.158" v="1044" actId="1038"/>
          <ac:spMkLst>
            <pc:docMk/>
            <pc:sldMk cId="3111457617" sldId="551"/>
            <ac:spMk id="20" creationId="{D042F26C-CB4C-D93B-5259-695AC1437B8C}"/>
          </ac:spMkLst>
        </pc:spChg>
        <pc:spChg chg="add mod">
          <ac:chgData name="Sudvarg, Marion" userId="2bb9b31b-5f3c-4f72-8e1f-41eb276ee9c6" providerId="ADAL" clId="{05E1AB86-ABBB-40AE-8A88-636BF4488BF1}" dt="2024-05-08T03:13:51.158" v="1044" actId="1038"/>
          <ac:spMkLst>
            <pc:docMk/>
            <pc:sldMk cId="3111457617" sldId="551"/>
            <ac:spMk id="21" creationId="{54586071-8163-2934-2BDD-053940EFED7B}"/>
          </ac:spMkLst>
        </pc:spChg>
        <pc:spChg chg="add mod">
          <ac:chgData name="Sudvarg, Marion" userId="2bb9b31b-5f3c-4f72-8e1f-41eb276ee9c6" providerId="ADAL" clId="{05E1AB86-ABBB-40AE-8A88-636BF4488BF1}" dt="2024-05-08T03:13:51.158" v="1044" actId="1038"/>
          <ac:spMkLst>
            <pc:docMk/>
            <pc:sldMk cId="3111457617" sldId="551"/>
            <ac:spMk id="24" creationId="{1672B363-8AD1-F772-4734-C2570FB95CD0}"/>
          </ac:spMkLst>
        </pc:spChg>
        <pc:spChg chg="add mod">
          <ac:chgData name="Sudvarg, Marion" userId="2bb9b31b-5f3c-4f72-8e1f-41eb276ee9c6" providerId="ADAL" clId="{05E1AB86-ABBB-40AE-8A88-636BF4488BF1}" dt="2024-05-08T03:13:51.158" v="1044" actId="1038"/>
          <ac:spMkLst>
            <pc:docMk/>
            <pc:sldMk cId="3111457617" sldId="551"/>
            <ac:spMk id="25" creationId="{57727423-DB86-D934-B85D-7B565EC2AD59}"/>
          </ac:spMkLst>
        </pc:spChg>
        <pc:spChg chg="add mod">
          <ac:chgData name="Sudvarg, Marion" userId="2bb9b31b-5f3c-4f72-8e1f-41eb276ee9c6" providerId="ADAL" clId="{05E1AB86-ABBB-40AE-8A88-636BF4488BF1}" dt="2024-05-08T03:13:51.158" v="1044" actId="1038"/>
          <ac:spMkLst>
            <pc:docMk/>
            <pc:sldMk cId="3111457617" sldId="551"/>
            <ac:spMk id="26" creationId="{ABAB5509-C535-0D0F-D76E-4F1C7CBA1055}"/>
          </ac:spMkLst>
        </pc:spChg>
        <pc:spChg chg="add mod">
          <ac:chgData name="Sudvarg, Marion" userId="2bb9b31b-5f3c-4f72-8e1f-41eb276ee9c6" providerId="ADAL" clId="{05E1AB86-ABBB-40AE-8A88-636BF4488BF1}" dt="2024-05-08T03:13:51.158" v="1044" actId="1038"/>
          <ac:spMkLst>
            <pc:docMk/>
            <pc:sldMk cId="3111457617" sldId="551"/>
            <ac:spMk id="27" creationId="{FD2B52A0-D4A8-97E3-E58E-56BB5C5A9B5E}"/>
          </ac:spMkLst>
        </pc:spChg>
        <pc:spChg chg="add mod">
          <ac:chgData name="Sudvarg, Marion" userId="2bb9b31b-5f3c-4f72-8e1f-41eb276ee9c6" providerId="ADAL" clId="{05E1AB86-ABBB-40AE-8A88-636BF4488BF1}" dt="2024-05-08T03:13:51.158" v="1044" actId="1038"/>
          <ac:spMkLst>
            <pc:docMk/>
            <pc:sldMk cId="3111457617" sldId="551"/>
            <ac:spMk id="30" creationId="{05306C58-38CC-17DB-F153-A3FDE531CFB5}"/>
          </ac:spMkLst>
        </pc:spChg>
        <pc:spChg chg="add mod">
          <ac:chgData name="Sudvarg, Marion" userId="2bb9b31b-5f3c-4f72-8e1f-41eb276ee9c6" providerId="ADAL" clId="{05E1AB86-ABBB-40AE-8A88-636BF4488BF1}" dt="2024-05-08T03:13:51.158" v="1044" actId="1038"/>
          <ac:spMkLst>
            <pc:docMk/>
            <pc:sldMk cId="3111457617" sldId="551"/>
            <ac:spMk id="31" creationId="{F1B02FA3-D454-2291-5AA0-D9217D13A2A6}"/>
          </ac:spMkLst>
        </pc:spChg>
        <pc:spChg chg="add mod">
          <ac:chgData name="Sudvarg, Marion" userId="2bb9b31b-5f3c-4f72-8e1f-41eb276ee9c6" providerId="ADAL" clId="{05E1AB86-ABBB-40AE-8A88-636BF4488BF1}" dt="2024-05-08T03:13:51.158" v="1044" actId="1038"/>
          <ac:spMkLst>
            <pc:docMk/>
            <pc:sldMk cId="3111457617" sldId="551"/>
            <ac:spMk id="32" creationId="{6CA55593-8AF8-7754-1B43-DAE2259ACA66}"/>
          </ac:spMkLst>
        </pc:spChg>
        <pc:spChg chg="add mod">
          <ac:chgData name="Sudvarg, Marion" userId="2bb9b31b-5f3c-4f72-8e1f-41eb276ee9c6" providerId="ADAL" clId="{05E1AB86-ABBB-40AE-8A88-636BF4488BF1}" dt="2024-05-08T03:13:51.158" v="1044" actId="1038"/>
          <ac:spMkLst>
            <pc:docMk/>
            <pc:sldMk cId="3111457617" sldId="551"/>
            <ac:spMk id="33" creationId="{3E7577B0-E74D-88CE-3C95-ECD0190CC99E}"/>
          </ac:spMkLst>
        </pc:spChg>
        <pc:spChg chg="add del mod">
          <ac:chgData name="Sudvarg, Marion" userId="2bb9b31b-5f3c-4f72-8e1f-41eb276ee9c6" providerId="ADAL" clId="{05E1AB86-ABBB-40AE-8A88-636BF4488BF1}" dt="2024-05-08T03:15:37.865" v="1065" actId="478"/>
          <ac:spMkLst>
            <pc:docMk/>
            <pc:sldMk cId="3111457617" sldId="551"/>
            <ac:spMk id="36" creationId="{BE314A1B-6A93-3AFC-AE82-1C5D261FD285}"/>
          </ac:spMkLst>
        </pc:spChg>
        <pc:spChg chg="add del mod">
          <ac:chgData name="Sudvarg, Marion" userId="2bb9b31b-5f3c-4f72-8e1f-41eb276ee9c6" providerId="ADAL" clId="{05E1AB86-ABBB-40AE-8A88-636BF4488BF1}" dt="2024-05-08T03:15:37.865" v="1065" actId="478"/>
          <ac:spMkLst>
            <pc:docMk/>
            <pc:sldMk cId="3111457617" sldId="551"/>
            <ac:spMk id="37" creationId="{D89E71CC-DD52-9BE8-1A6F-76082FBF906C}"/>
          </ac:spMkLst>
        </pc:spChg>
        <pc:spChg chg="add del mod">
          <ac:chgData name="Sudvarg, Marion" userId="2bb9b31b-5f3c-4f72-8e1f-41eb276ee9c6" providerId="ADAL" clId="{05E1AB86-ABBB-40AE-8A88-636BF4488BF1}" dt="2024-05-08T03:15:37.865" v="1065" actId="478"/>
          <ac:spMkLst>
            <pc:docMk/>
            <pc:sldMk cId="3111457617" sldId="551"/>
            <ac:spMk id="38" creationId="{58E5ADE0-616D-B5E8-04BC-696B3C83BE04}"/>
          </ac:spMkLst>
        </pc:spChg>
        <pc:spChg chg="add del mod">
          <ac:chgData name="Sudvarg, Marion" userId="2bb9b31b-5f3c-4f72-8e1f-41eb276ee9c6" providerId="ADAL" clId="{05E1AB86-ABBB-40AE-8A88-636BF4488BF1}" dt="2024-05-08T03:15:37.865" v="1065" actId="478"/>
          <ac:spMkLst>
            <pc:docMk/>
            <pc:sldMk cId="3111457617" sldId="551"/>
            <ac:spMk id="39" creationId="{F3FC9808-581A-BCFD-1906-0F281BB9777A}"/>
          </ac:spMkLst>
        </pc:spChg>
        <pc:spChg chg="add del mod">
          <ac:chgData name="Sudvarg, Marion" userId="2bb9b31b-5f3c-4f72-8e1f-41eb276ee9c6" providerId="ADAL" clId="{05E1AB86-ABBB-40AE-8A88-636BF4488BF1}" dt="2024-05-08T03:15:37.865" v="1065" actId="478"/>
          <ac:spMkLst>
            <pc:docMk/>
            <pc:sldMk cId="3111457617" sldId="551"/>
            <ac:spMk id="40" creationId="{91430641-D469-3A91-D0E4-918B3F29D171}"/>
          </ac:spMkLst>
        </pc:spChg>
        <pc:spChg chg="add del mod">
          <ac:chgData name="Sudvarg, Marion" userId="2bb9b31b-5f3c-4f72-8e1f-41eb276ee9c6" providerId="ADAL" clId="{05E1AB86-ABBB-40AE-8A88-636BF4488BF1}" dt="2024-05-08T03:15:37.865" v="1065" actId="478"/>
          <ac:spMkLst>
            <pc:docMk/>
            <pc:sldMk cId="3111457617" sldId="551"/>
            <ac:spMk id="41" creationId="{EAFD49D2-BA87-3E32-3230-BC21ECEE6AF9}"/>
          </ac:spMkLst>
        </pc:spChg>
        <pc:spChg chg="add del mod">
          <ac:chgData name="Sudvarg, Marion" userId="2bb9b31b-5f3c-4f72-8e1f-41eb276ee9c6" providerId="ADAL" clId="{05E1AB86-ABBB-40AE-8A88-636BF4488BF1}" dt="2024-05-08T03:15:37.865" v="1065" actId="478"/>
          <ac:spMkLst>
            <pc:docMk/>
            <pc:sldMk cId="3111457617" sldId="551"/>
            <ac:spMk id="42" creationId="{2A54FAFC-82D3-4C99-B058-2092E047F296}"/>
          </ac:spMkLst>
        </pc:spChg>
        <pc:spChg chg="add del mod">
          <ac:chgData name="Sudvarg, Marion" userId="2bb9b31b-5f3c-4f72-8e1f-41eb276ee9c6" providerId="ADAL" clId="{05E1AB86-ABBB-40AE-8A88-636BF4488BF1}" dt="2024-05-08T03:15:37.865" v="1065" actId="478"/>
          <ac:spMkLst>
            <pc:docMk/>
            <pc:sldMk cId="3111457617" sldId="551"/>
            <ac:spMk id="43" creationId="{BE39E430-1157-201E-3ABA-7F1E41592251}"/>
          </ac:spMkLst>
        </pc:spChg>
        <pc:spChg chg="add del mod">
          <ac:chgData name="Sudvarg, Marion" userId="2bb9b31b-5f3c-4f72-8e1f-41eb276ee9c6" providerId="ADAL" clId="{05E1AB86-ABBB-40AE-8A88-636BF4488BF1}" dt="2024-05-08T03:15:37.865" v="1065" actId="478"/>
          <ac:spMkLst>
            <pc:docMk/>
            <pc:sldMk cId="3111457617" sldId="551"/>
            <ac:spMk id="44" creationId="{6F501474-24F6-23A0-0557-8C667303DBE0}"/>
          </ac:spMkLst>
        </pc:spChg>
        <pc:spChg chg="add del mod">
          <ac:chgData name="Sudvarg, Marion" userId="2bb9b31b-5f3c-4f72-8e1f-41eb276ee9c6" providerId="ADAL" clId="{05E1AB86-ABBB-40AE-8A88-636BF4488BF1}" dt="2024-05-08T03:15:37.865" v="1065" actId="478"/>
          <ac:spMkLst>
            <pc:docMk/>
            <pc:sldMk cId="3111457617" sldId="551"/>
            <ac:spMk id="47" creationId="{D6F20D6A-17CB-30F2-CDFD-4B6ED75A71A2}"/>
          </ac:spMkLst>
        </pc:spChg>
        <pc:spChg chg="add del mod">
          <ac:chgData name="Sudvarg, Marion" userId="2bb9b31b-5f3c-4f72-8e1f-41eb276ee9c6" providerId="ADAL" clId="{05E1AB86-ABBB-40AE-8A88-636BF4488BF1}" dt="2024-05-08T03:15:37.865" v="1065" actId="478"/>
          <ac:spMkLst>
            <pc:docMk/>
            <pc:sldMk cId="3111457617" sldId="551"/>
            <ac:spMk id="48" creationId="{155717DC-3AD2-ED08-8212-F21A970B4268}"/>
          </ac:spMkLst>
        </pc:spChg>
        <pc:spChg chg="add del mod">
          <ac:chgData name="Sudvarg, Marion" userId="2bb9b31b-5f3c-4f72-8e1f-41eb276ee9c6" providerId="ADAL" clId="{05E1AB86-ABBB-40AE-8A88-636BF4488BF1}" dt="2024-05-08T03:15:37.865" v="1065" actId="478"/>
          <ac:spMkLst>
            <pc:docMk/>
            <pc:sldMk cId="3111457617" sldId="551"/>
            <ac:spMk id="49" creationId="{16F8E31B-041B-F19F-FAB9-1F6BF86CA7E6}"/>
          </ac:spMkLst>
        </pc:spChg>
        <pc:spChg chg="add del mod">
          <ac:chgData name="Sudvarg, Marion" userId="2bb9b31b-5f3c-4f72-8e1f-41eb276ee9c6" providerId="ADAL" clId="{05E1AB86-ABBB-40AE-8A88-636BF4488BF1}" dt="2024-05-08T03:15:37.865" v="1065" actId="478"/>
          <ac:spMkLst>
            <pc:docMk/>
            <pc:sldMk cId="3111457617" sldId="551"/>
            <ac:spMk id="50" creationId="{9D003E68-9EEB-E87D-BE63-6ECFCF96F176}"/>
          </ac:spMkLst>
        </pc:spChg>
        <pc:spChg chg="add del mod">
          <ac:chgData name="Sudvarg, Marion" userId="2bb9b31b-5f3c-4f72-8e1f-41eb276ee9c6" providerId="ADAL" clId="{05E1AB86-ABBB-40AE-8A88-636BF4488BF1}" dt="2024-05-08T03:15:37.865" v="1065" actId="478"/>
          <ac:spMkLst>
            <pc:docMk/>
            <pc:sldMk cId="3111457617" sldId="551"/>
            <ac:spMk id="53" creationId="{D6183139-3BD1-86B7-3B85-39E902BD116D}"/>
          </ac:spMkLst>
        </pc:spChg>
        <pc:spChg chg="add del mod">
          <ac:chgData name="Sudvarg, Marion" userId="2bb9b31b-5f3c-4f72-8e1f-41eb276ee9c6" providerId="ADAL" clId="{05E1AB86-ABBB-40AE-8A88-636BF4488BF1}" dt="2024-05-08T03:15:37.865" v="1065" actId="478"/>
          <ac:spMkLst>
            <pc:docMk/>
            <pc:sldMk cId="3111457617" sldId="551"/>
            <ac:spMk id="54" creationId="{556CB756-35FF-664E-55F9-4FABA4F67677}"/>
          </ac:spMkLst>
        </pc:spChg>
        <pc:spChg chg="add del mod">
          <ac:chgData name="Sudvarg, Marion" userId="2bb9b31b-5f3c-4f72-8e1f-41eb276ee9c6" providerId="ADAL" clId="{05E1AB86-ABBB-40AE-8A88-636BF4488BF1}" dt="2024-05-08T03:15:37.865" v="1065" actId="478"/>
          <ac:spMkLst>
            <pc:docMk/>
            <pc:sldMk cId="3111457617" sldId="551"/>
            <ac:spMk id="55" creationId="{F63CF63B-A232-F342-F385-581DD52DCE9A}"/>
          </ac:spMkLst>
        </pc:spChg>
        <pc:spChg chg="add del mod">
          <ac:chgData name="Sudvarg, Marion" userId="2bb9b31b-5f3c-4f72-8e1f-41eb276ee9c6" providerId="ADAL" clId="{05E1AB86-ABBB-40AE-8A88-636BF4488BF1}" dt="2024-05-08T03:15:37.865" v="1065" actId="478"/>
          <ac:spMkLst>
            <pc:docMk/>
            <pc:sldMk cId="3111457617" sldId="551"/>
            <ac:spMk id="56" creationId="{455A09CC-C02C-518C-3CE7-ED90B2C02E6B}"/>
          </ac:spMkLst>
        </pc:spChg>
        <pc:cxnChg chg="mod ord">
          <ac:chgData name="Sudvarg, Marion" userId="2bb9b31b-5f3c-4f72-8e1f-41eb276ee9c6" providerId="ADAL" clId="{05E1AB86-ABBB-40AE-8A88-636BF4488BF1}" dt="2024-05-08T03:13:51.158" v="1044" actId="1038"/>
          <ac:cxnSpMkLst>
            <pc:docMk/>
            <pc:sldMk cId="3111457617" sldId="551"/>
            <ac:cxnSpMk id="17" creationId="{CC1D4B0C-4A72-1EEF-4C68-3B3CCAE37A77}"/>
          </ac:cxnSpMkLst>
        </pc:cxnChg>
        <pc:cxnChg chg="mod ord">
          <ac:chgData name="Sudvarg, Marion" userId="2bb9b31b-5f3c-4f72-8e1f-41eb276ee9c6" providerId="ADAL" clId="{05E1AB86-ABBB-40AE-8A88-636BF4488BF1}" dt="2024-05-08T03:13:51.158" v="1044" actId="1038"/>
          <ac:cxnSpMkLst>
            <pc:docMk/>
            <pc:sldMk cId="3111457617" sldId="551"/>
            <ac:cxnSpMk id="18" creationId="{A5064BAF-C172-BC66-4D57-9ECB3F58E60E}"/>
          </ac:cxnSpMkLst>
        </pc:cxnChg>
        <pc:cxnChg chg="add mod">
          <ac:chgData name="Sudvarg, Marion" userId="2bb9b31b-5f3c-4f72-8e1f-41eb276ee9c6" providerId="ADAL" clId="{05E1AB86-ABBB-40AE-8A88-636BF4488BF1}" dt="2024-05-08T03:13:51.158" v="1044" actId="1038"/>
          <ac:cxnSpMkLst>
            <pc:docMk/>
            <pc:sldMk cId="3111457617" sldId="551"/>
            <ac:cxnSpMk id="22" creationId="{DBFACB01-CC9C-F867-567E-78D7038B3C8E}"/>
          </ac:cxnSpMkLst>
        </pc:cxnChg>
        <pc:cxnChg chg="add mod">
          <ac:chgData name="Sudvarg, Marion" userId="2bb9b31b-5f3c-4f72-8e1f-41eb276ee9c6" providerId="ADAL" clId="{05E1AB86-ABBB-40AE-8A88-636BF4488BF1}" dt="2024-05-08T03:13:51.158" v="1044" actId="1038"/>
          <ac:cxnSpMkLst>
            <pc:docMk/>
            <pc:sldMk cId="3111457617" sldId="551"/>
            <ac:cxnSpMk id="23" creationId="{33450108-BB33-4DD6-0739-94DE32A65FD2}"/>
          </ac:cxnSpMkLst>
        </pc:cxnChg>
        <pc:cxnChg chg="add mod">
          <ac:chgData name="Sudvarg, Marion" userId="2bb9b31b-5f3c-4f72-8e1f-41eb276ee9c6" providerId="ADAL" clId="{05E1AB86-ABBB-40AE-8A88-636BF4488BF1}" dt="2024-05-08T03:13:51.158" v="1044" actId="1038"/>
          <ac:cxnSpMkLst>
            <pc:docMk/>
            <pc:sldMk cId="3111457617" sldId="551"/>
            <ac:cxnSpMk id="28" creationId="{2EDC1B8F-E382-BF0B-8397-2AB8DB4F22E2}"/>
          </ac:cxnSpMkLst>
        </pc:cxnChg>
        <pc:cxnChg chg="add mod">
          <ac:chgData name="Sudvarg, Marion" userId="2bb9b31b-5f3c-4f72-8e1f-41eb276ee9c6" providerId="ADAL" clId="{05E1AB86-ABBB-40AE-8A88-636BF4488BF1}" dt="2024-05-08T03:13:51.158" v="1044" actId="1038"/>
          <ac:cxnSpMkLst>
            <pc:docMk/>
            <pc:sldMk cId="3111457617" sldId="551"/>
            <ac:cxnSpMk id="29" creationId="{404CB9BA-1A64-1724-3806-57B3399766B8}"/>
          </ac:cxnSpMkLst>
        </pc:cxnChg>
        <pc:cxnChg chg="add mod">
          <ac:chgData name="Sudvarg, Marion" userId="2bb9b31b-5f3c-4f72-8e1f-41eb276ee9c6" providerId="ADAL" clId="{05E1AB86-ABBB-40AE-8A88-636BF4488BF1}" dt="2024-05-08T03:13:51.158" v="1044" actId="1038"/>
          <ac:cxnSpMkLst>
            <pc:docMk/>
            <pc:sldMk cId="3111457617" sldId="551"/>
            <ac:cxnSpMk id="34" creationId="{BB1B3678-DB89-F655-89AE-20D675C4B1B5}"/>
          </ac:cxnSpMkLst>
        </pc:cxnChg>
        <pc:cxnChg chg="add mod">
          <ac:chgData name="Sudvarg, Marion" userId="2bb9b31b-5f3c-4f72-8e1f-41eb276ee9c6" providerId="ADAL" clId="{05E1AB86-ABBB-40AE-8A88-636BF4488BF1}" dt="2024-05-08T03:13:51.158" v="1044" actId="1038"/>
          <ac:cxnSpMkLst>
            <pc:docMk/>
            <pc:sldMk cId="3111457617" sldId="551"/>
            <ac:cxnSpMk id="35" creationId="{1F6047D2-C785-B3B3-74F1-52FF0C081053}"/>
          </ac:cxnSpMkLst>
        </pc:cxnChg>
        <pc:cxnChg chg="add del mod">
          <ac:chgData name="Sudvarg, Marion" userId="2bb9b31b-5f3c-4f72-8e1f-41eb276ee9c6" providerId="ADAL" clId="{05E1AB86-ABBB-40AE-8A88-636BF4488BF1}" dt="2024-05-08T03:15:37.865" v="1065" actId="478"/>
          <ac:cxnSpMkLst>
            <pc:docMk/>
            <pc:sldMk cId="3111457617" sldId="551"/>
            <ac:cxnSpMk id="45" creationId="{AE34A761-AC41-EB03-EFAF-2353ADBC1F2C}"/>
          </ac:cxnSpMkLst>
        </pc:cxnChg>
        <pc:cxnChg chg="add del mod">
          <ac:chgData name="Sudvarg, Marion" userId="2bb9b31b-5f3c-4f72-8e1f-41eb276ee9c6" providerId="ADAL" clId="{05E1AB86-ABBB-40AE-8A88-636BF4488BF1}" dt="2024-05-08T03:15:37.865" v="1065" actId="478"/>
          <ac:cxnSpMkLst>
            <pc:docMk/>
            <pc:sldMk cId="3111457617" sldId="551"/>
            <ac:cxnSpMk id="46" creationId="{7A93D776-4686-C867-D348-7983064BABAA}"/>
          </ac:cxnSpMkLst>
        </pc:cxnChg>
        <pc:cxnChg chg="add del mod">
          <ac:chgData name="Sudvarg, Marion" userId="2bb9b31b-5f3c-4f72-8e1f-41eb276ee9c6" providerId="ADAL" clId="{05E1AB86-ABBB-40AE-8A88-636BF4488BF1}" dt="2024-05-08T03:15:37.865" v="1065" actId="478"/>
          <ac:cxnSpMkLst>
            <pc:docMk/>
            <pc:sldMk cId="3111457617" sldId="551"/>
            <ac:cxnSpMk id="51" creationId="{BAE6416F-389B-0DCA-EFDC-25B95B671E60}"/>
          </ac:cxnSpMkLst>
        </pc:cxnChg>
        <pc:cxnChg chg="add del mod">
          <ac:chgData name="Sudvarg, Marion" userId="2bb9b31b-5f3c-4f72-8e1f-41eb276ee9c6" providerId="ADAL" clId="{05E1AB86-ABBB-40AE-8A88-636BF4488BF1}" dt="2024-05-08T03:15:37.865" v="1065" actId="478"/>
          <ac:cxnSpMkLst>
            <pc:docMk/>
            <pc:sldMk cId="3111457617" sldId="551"/>
            <ac:cxnSpMk id="52" creationId="{E5B2BB54-557C-09A6-6264-4DE55C7E3E86}"/>
          </ac:cxnSpMkLst>
        </pc:cxnChg>
        <pc:cxnChg chg="add del mod">
          <ac:chgData name="Sudvarg, Marion" userId="2bb9b31b-5f3c-4f72-8e1f-41eb276ee9c6" providerId="ADAL" clId="{05E1AB86-ABBB-40AE-8A88-636BF4488BF1}" dt="2024-05-08T03:15:37.865" v="1065" actId="478"/>
          <ac:cxnSpMkLst>
            <pc:docMk/>
            <pc:sldMk cId="3111457617" sldId="551"/>
            <ac:cxnSpMk id="57" creationId="{6BC04247-E88A-52CE-3203-6465E85AFC1F}"/>
          </ac:cxnSpMkLst>
        </pc:cxnChg>
        <pc:cxnChg chg="add del mod">
          <ac:chgData name="Sudvarg, Marion" userId="2bb9b31b-5f3c-4f72-8e1f-41eb276ee9c6" providerId="ADAL" clId="{05E1AB86-ABBB-40AE-8A88-636BF4488BF1}" dt="2024-05-08T03:15:37.865" v="1065" actId="478"/>
          <ac:cxnSpMkLst>
            <pc:docMk/>
            <pc:sldMk cId="3111457617" sldId="551"/>
            <ac:cxnSpMk id="58" creationId="{E14EE700-CD50-8F1E-27EE-24A56EA557E6}"/>
          </ac:cxnSpMkLst>
        </pc:cxnChg>
        <pc:cxnChg chg="add del mod">
          <ac:chgData name="Sudvarg, Marion" userId="2bb9b31b-5f3c-4f72-8e1f-41eb276ee9c6" providerId="ADAL" clId="{05E1AB86-ABBB-40AE-8A88-636BF4488BF1}" dt="2024-05-08T03:15:37.865" v="1065" actId="478"/>
          <ac:cxnSpMkLst>
            <pc:docMk/>
            <pc:sldMk cId="3111457617" sldId="551"/>
            <ac:cxnSpMk id="59" creationId="{DD1C2850-EB94-0139-8F6E-BF284D17F3C2}"/>
          </ac:cxnSpMkLst>
        </pc:cxnChg>
        <pc:cxnChg chg="add del mod">
          <ac:chgData name="Sudvarg, Marion" userId="2bb9b31b-5f3c-4f72-8e1f-41eb276ee9c6" providerId="ADAL" clId="{05E1AB86-ABBB-40AE-8A88-636BF4488BF1}" dt="2024-05-08T03:15:37.865" v="1065" actId="478"/>
          <ac:cxnSpMkLst>
            <pc:docMk/>
            <pc:sldMk cId="3111457617" sldId="551"/>
            <ac:cxnSpMk id="60" creationId="{80983C23-F08A-772F-28F3-B6C2BC4086E0}"/>
          </ac:cxnSpMkLst>
        </pc:cxnChg>
      </pc:sldChg>
      <pc:sldChg chg="modSp add del mod">
        <pc:chgData name="Sudvarg, Marion" userId="2bb9b31b-5f3c-4f72-8e1f-41eb276ee9c6" providerId="ADAL" clId="{05E1AB86-ABBB-40AE-8A88-636BF4488BF1}" dt="2024-05-08T03:13:07.988" v="999" actId="2890"/>
        <pc:sldMkLst>
          <pc:docMk/>
          <pc:sldMk cId="1497840661" sldId="552"/>
        </pc:sldMkLst>
        <pc:spChg chg="mod">
          <ac:chgData name="Sudvarg, Marion" userId="2bb9b31b-5f3c-4f72-8e1f-41eb276ee9c6" providerId="ADAL" clId="{05E1AB86-ABBB-40AE-8A88-636BF4488BF1}" dt="2024-05-08T03:13:06.590" v="998" actId="1035"/>
          <ac:spMkLst>
            <pc:docMk/>
            <pc:sldMk cId="1497840661" sldId="552"/>
            <ac:spMk id="2" creationId="{81409239-36E4-2904-514F-0C66EF956A97}"/>
          </ac:spMkLst>
        </pc:spChg>
        <pc:spChg chg="mod">
          <ac:chgData name="Sudvarg, Marion" userId="2bb9b31b-5f3c-4f72-8e1f-41eb276ee9c6" providerId="ADAL" clId="{05E1AB86-ABBB-40AE-8A88-636BF4488BF1}" dt="2024-05-08T03:13:06.590" v="998" actId="1035"/>
          <ac:spMkLst>
            <pc:docMk/>
            <pc:sldMk cId="1497840661" sldId="552"/>
            <ac:spMk id="5" creationId="{19B6CC61-A5AE-7E62-329A-C0DB2B13A827}"/>
          </ac:spMkLst>
        </pc:spChg>
        <pc:spChg chg="mod">
          <ac:chgData name="Sudvarg, Marion" userId="2bb9b31b-5f3c-4f72-8e1f-41eb276ee9c6" providerId="ADAL" clId="{05E1AB86-ABBB-40AE-8A88-636BF4488BF1}" dt="2024-05-08T03:13:06.590" v="998" actId="1035"/>
          <ac:spMkLst>
            <pc:docMk/>
            <pc:sldMk cId="1497840661" sldId="552"/>
            <ac:spMk id="6" creationId="{4F4CA529-7940-C483-9DE6-DF036B841A04}"/>
          </ac:spMkLst>
        </pc:spChg>
        <pc:spChg chg="mod">
          <ac:chgData name="Sudvarg, Marion" userId="2bb9b31b-5f3c-4f72-8e1f-41eb276ee9c6" providerId="ADAL" clId="{05E1AB86-ABBB-40AE-8A88-636BF4488BF1}" dt="2024-05-08T03:13:06.590" v="998" actId="1035"/>
          <ac:spMkLst>
            <pc:docMk/>
            <pc:sldMk cId="1497840661" sldId="552"/>
            <ac:spMk id="8" creationId="{FF031870-ACF1-0007-33DD-9EBCAB59AD4D}"/>
          </ac:spMkLst>
        </pc:spChg>
        <pc:spChg chg="mod">
          <ac:chgData name="Sudvarg, Marion" userId="2bb9b31b-5f3c-4f72-8e1f-41eb276ee9c6" providerId="ADAL" clId="{05E1AB86-ABBB-40AE-8A88-636BF4488BF1}" dt="2024-05-08T03:13:06.590" v="998" actId="1035"/>
          <ac:spMkLst>
            <pc:docMk/>
            <pc:sldMk cId="1497840661" sldId="552"/>
            <ac:spMk id="16" creationId="{EC3101CB-3EE5-08A4-63DB-79D54AC14F31}"/>
          </ac:spMkLst>
        </pc:spChg>
        <pc:spChg chg="mod">
          <ac:chgData name="Sudvarg, Marion" userId="2bb9b31b-5f3c-4f72-8e1f-41eb276ee9c6" providerId="ADAL" clId="{05E1AB86-ABBB-40AE-8A88-636BF4488BF1}" dt="2024-05-08T03:13:06.590" v="998" actId="1035"/>
          <ac:spMkLst>
            <pc:docMk/>
            <pc:sldMk cId="1497840661" sldId="552"/>
            <ac:spMk id="19" creationId="{A890220B-37EF-8364-F543-D98E25F61A80}"/>
          </ac:spMkLst>
        </pc:spChg>
        <pc:spChg chg="mod">
          <ac:chgData name="Sudvarg, Marion" userId="2bb9b31b-5f3c-4f72-8e1f-41eb276ee9c6" providerId="ADAL" clId="{05E1AB86-ABBB-40AE-8A88-636BF4488BF1}" dt="2024-05-08T03:13:06.590" v="998" actId="1035"/>
          <ac:spMkLst>
            <pc:docMk/>
            <pc:sldMk cId="1497840661" sldId="552"/>
            <ac:spMk id="20" creationId="{D042F26C-CB4C-D93B-5259-695AC1437B8C}"/>
          </ac:spMkLst>
        </pc:spChg>
        <pc:spChg chg="mod">
          <ac:chgData name="Sudvarg, Marion" userId="2bb9b31b-5f3c-4f72-8e1f-41eb276ee9c6" providerId="ADAL" clId="{05E1AB86-ABBB-40AE-8A88-636BF4488BF1}" dt="2024-05-08T03:13:06.590" v="998" actId="1035"/>
          <ac:spMkLst>
            <pc:docMk/>
            <pc:sldMk cId="1497840661" sldId="552"/>
            <ac:spMk id="21" creationId="{54586071-8163-2934-2BDD-053940EFED7B}"/>
          </ac:spMkLst>
        </pc:spChg>
        <pc:spChg chg="mod">
          <ac:chgData name="Sudvarg, Marion" userId="2bb9b31b-5f3c-4f72-8e1f-41eb276ee9c6" providerId="ADAL" clId="{05E1AB86-ABBB-40AE-8A88-636BF4488BF1}" dt="2024-05-08T03:13:06.590" v="998" actId="1035"/>
          <ac:spMkLst>
            <pc:docMk/>
            <pc:sldMk cId="1497840661" sldId="552"/>
            <ac:spMk id="24" creationId="{1672B363-8AD1-F772-4734-C2570FB95CD0}"/>
          </ac:spMkLst>
        </pc:spChg>
        <pc:spChg chg="mod">
          <ac:chgData name="Sudvarg, Marion" userId="2bb9b31b-5f3c-4f72-8e1f-41eb276ee9c6" providerId="ADAL" clId="{05E1AB86-ABBB-40AE-8A88-636BF4488BF1}" dt="2024-05-08T03:13:06.590" v="998" actId="1035"/>
          <ac:spMkLst>
            <pc:docMk/>
            <pc:sldMk cId="1497840661" sldId="552"/>
            <ac:spMk id="25" creationId="{57727423-DB86-D934-B85D-7B565EC2AD59}"/>
          </ac:spMkLst>
        </pc:spChg>
        <pc:spChg chg="mod">
          <ac:chgData name="Sudvarg, Marion" userId="2bb9b31b-5f3c-4f72-8e1f-41eb276ee9c6" providerId="ADAL" clId="{05E1AB86-ABBB-40AE-8A88-636BF4488BF1}" dt="2024-05-08T03:13:06.590" v="998" actId="1035"/>
          <ac:spMkLst>
            <pc:docMk/>
            <pc:sldMk cId="1497840661" sldId="552"/>
            <ac:spMk id="26" creationId="{ABAB5509-C535-0D0F-D76E-4F1C7CBA1055}"/>
          </ac:spMkLst>
        </pc:spChg>
        <pc:spChg chg="mod">
          <ac:chgData name="Sudvarg, Marion" userId="2bb9b31b-5f3c-4f72-8e1f-41eb276ee9c6" providerId="ADAL" clId="{05E1AB86-ABBB-40AE-8A88-636BF4488BF1}" dt="2024-05-08T03:13:06.590" v="998" actId="1035"/>
          <ac:spMkLst>
            <pc:docMk/>
            <pc:sldMk cId="1497840661" sldId="552"/>
            <ac:spMk id="27" creationId="{FD2B52A0-D4A8-97E3-E58E-56BB5C5A9B5E}"/>
          </ac:spMkLst>
        </pc:spChg>
        <pc:spChg chg="mod">
          <ac:chgData name="Sudvarg, Marion" userId="2bb9b31b-5f3c-4f72-8e1f-41eb276ee9c6" providerId="ADAL" clId="{05E1AB86-ABBB-40AE-8A88-636BF4488BF1}" dt="2024-05-08T03:13:06.590" v="998" actId="1035"/>
          <ac:spMkLst>
            <pc:docMk/>
            <pc:sldMk cId="1497840661" sldId="552"/>
            <ac:spMk id="30" creationId="{05306C58-38CC-17DB-F153-A3FDE531CFB5}"/>
          </ac:spMkLst>
        </pc:spChg>
        <pc:spChg chg="mod">
          <ac:chgData name="Sudvarg, Marion" userId="2bb9b31b-5f3c-4f72-8e1f-41eb276ee9c6" providerId="ADAL" clId="{05E1AB86-ABBB-40AE-8A88-636BF4488BF1}" dt="2024-05-08T03:13:06.590" v="998" actId="1035"/>
          <ac:spMkLst>
            <pc:docMk/>
            <pc:sldMk cId="1497840661" sldId="552"/>
            <ac:spMk id="31" creationId="{F1B02FA3-D454-2291-5AA0-D9217D13A2A6}"/>
          </ac:spMkLst>
        </pc:spChg>
        <pc:spChg chg="mod">
          <ac:chgData name="Sudvarg, Marion" userId="2bb9b31b-5f3c-4f72-8e1f-41eb276ee9c6" providerId="ADAL" clId="{05E1AB86-ABBB-40AE-8A88-636BF4488BF1}" dt="2024-05-08T03:13:06.590" v="998" actId="1035"/>
          <ac:spMkLst>
            <pc:docMk/>
            <pc:sldMk cId="1497840661" sldId="552"/>
            <ac:spMk id="32" creationId="{6CA55593-8AF8-7754-1B43-DAE2259ACA66}"/>
          </ac:spMkLst>
        </pc:spChg>
        <pc:spChg chg="mod">
          <ac:chgData name="Sudvarg, Marion" userId="2bb9b31b-5f3c-4f72-8e1f-41eb276ee9c6" providerId="ADAL" clId="{05E1AB86-ABBB-40AE-8A88-636BF4488BF1}" dt="2024-05-08T03:13:06.590" v="998" actId="1035"/>
          <ac:spMkLst>
            <pc:docMk/>
            <pc:sldMk cId="1497840661" sldId="552"/>
            <ac:spMk id="33" creationId="{3E7577B0-E74D-88CE-3C95-ECD0190CC99E}"/>
          </ac:spMkLst>
        </pc:spChg>
        <pc:cxnChg chg="mod">
          <ac:chgData name="Sudvarg, Marion" userId="2bb9b31b-5f3c-4f72-8e1f-41eb276ee9c6" providerId="ADAL" clId="{05E1AB86-ABBB-40AE-8A88-636BF4488BF1}" dt="2024-05-08T03:13:06.590" v="998" actId="1035"/>
          <ac:cxnSpMkLst>
            <pc:docMk/>
            <pc:sldMk cId="1497840661" sldId="552"/>
            <ac:cxnSpMk id="17" creationId="{CC1D4B0C-4A72-1EEF-4C68-3B3CCAE37A77}"/>
          </ac:cxnSpMkLst>
        </pc:cxnChg>
        <pc:cxnChg chg="mod">
          <ac:chgData name="Sudvarg, Marion" userId="2bb9b31b-5f3c-4f72-8e1f-41eb276ee9c6" providerId="ADAL" clId="{05E1AB86-ABBB-40AE-8A88-636BF4488BF1}" dt="2024-05-08T03:13:06.590" v="998" actId="1035"/>
          <ac:cxnSpMkLst>
            <pc:docMk/>
            <pc:sldMk cId="1497840661" sldId="552"/>
            <ac:cxnSpMk id="18" creationId="{A5064BAF-C172-BC66-4D57-9ECB3F58E60E}"/>
          </ac:cxnSpMkLst>
        </pc:cxnChg>
        <pc:cxnChg chg="mod">
          <ac:chgData name="Sudvarg, Marion" userId="2bb9b31b-5f3c-4f72-8e1f-41eb276ee9c6" providerId="ADAL" clId="{05E1AB86-ABBB-40AE-8A88-636BF4488BF1}" dt="2024-05-08T03:13:06.590" v="998" actId="1035"/>
          <ac:cxnSpMkLst>
            <pc:docMk/>
            <pc:sldMk cId="1497840661" sldId="552"/>
            <ac:cxnSpMk id="22" creationId="{DBFACB01-CC9C-F867-567E-78D7038B3C8E}"/>
          </ac:cxnSpMkLst>
        </pc:cxnChg>
        <pc:cxnChg chg="mod">
          <ac:chgData name="Sudvarg, Marion" userId="2bb9b31b-5f3c-4f72-8e1f-41eb276ee9c6" providerId="ADAL" clId="{05E1AB86-ABBB-40AE-8A88-636BF4488BF1}" dt="2024-05-08T03:13:06.590" v="998" actId="1035"/>
          <ac:cxnSpMkLst>
            <pc:docMk/>
            <pc:sldMk cId="1497840661" sldId="552"/>
            <ac:cxnSpMk id="23" creationId="{33450108-BB33-4DD6-0739-94DE32A65FD2}"/>
          </ac:cxnSpMkLst>
        </pc:cxnChg>
        <pc:cxnChg chg="mod">
          <ac:chgData name="Sudvarg, Marion" userId="2bb9b31b-5f3c-4f72-8e1f-41eb276ee9c6" providerId="ADAL" clId="{05E1AB86-ABBB-40AE-8A88-636BF4488BF1}" dt="2024-05-08T03:13:06.590" v="998" actId="1035"/>
          <ac:cxnSpMkLst>
            <pc:docMk/>
            <pc:sldMk cId="1497840661" sldId="552"/>
            <ac:cxnSpMk id="28" creationId="{2EDC1B8F-E382-BF0B-8397-2AB8DB4F22E2}"/>
          </ac:cxnSpMkLst>
        </pc:cxnChg>
        <pc:cxnChg chg="mod">
          <ac:chgData name="Sudvarg, Marion" userId="2bb9b31b-5f3c-4f72-8e1f-41eb276ee9c6" providerId="ADAL" clId="{05E1AB86-ABBB-40AE-8A88-636BF4488BF1}" dt="2024-05-08T03:13:06.590" v="998" actId="1035"/>
          <ac:cxnSpMkLst>
            <pc:docMk/>
            <pc:sldMk cId="1497840661" sldId="552"/>
            <ac:cxnSpMk id="29" creationId="{404CB9BA-1A64-1724-3806-57B3399766B8}"/>
          </ac:cxnSpMkLst>
        </pc:cxnChg>
        <pc:cxnChg chg="mod">
          <ac:chgData name="Sudvarg, Marion" userId="2bb9b31b-5f3c-4f72-8e1f-41eb276ee9c6" providerId="ADAL" clId="{05E1AB86-ABBB-40AE-8A88-636BF4488BF1}" dt="2024-05-08T03:13:06.590" v="998" actId="1035"/>
          <ac:cxnSpMkLst>
            <pc:docMk/>
            <pc:sldMk cId="1497840661" sldId="552"/>
            <ac:cxnSpMk id="34" creationId="{BB1B3678-DB89-F655-89AE-20D675C4B1B5}"/>
          </ac:cxnSpMkLst>
        </pc:cxnChg>
        <pc:cxnChg chg="mod">
          <ac:chgData name="Sudvarg, Marion" userId="2bb9b31b-5f3c-4f72-8e1f-41eb276ee9c6" providerId="ADAL" clId="{05E1AB86-ABBB-40AE-8A88-636BF4488BF1}" dt="2024-05-08T03:13:06.590" v="998" actId="1035"/>
          <ac:cxnSpMkLst>
            <pc:docMk/>
            <pc:sldMk cId="1497840661" sldId="552"/>
            <ac:cxnSpMk id="35" creationId="{1F6047D2-C785-B3B3-74F1-52FF0C081053}"/>
          </ac:cxnSpMkLst>
        </pc:cxnChg>
      </pc:sldChg>
      <pc:sldChg chg="addSp delSp modSp add mod modTransition modAnim">
        <pc:chgData name="Sudvarg, Marion" userId="2bb9b31b-5f3c-4f72-8e1f-41eb276ee9c6" providerId="ADAL" clId="{05E1AB86-ABBB-40AE-8A88-636BF4488BF1}" dt="2024-05-09T02:41:58.395" v="3716"/>
        <pc:sldMkLst>
          <pc:docMk/>
          <pc:sldMk cId="4258004631" sldId="552"/>
        </pc:sldMkLst>
        <pc:spChg chg="add mod">
          <ac:chgData name="Sudvarg, Marion" userId="2bb9b31b-5f3c-4f72-8e1f-41eb276ee9c6" providerId="ADAL" clId="{05E1AB86-ABBB-40AE-8A88-636BF4488BF1}" dt="2024-05-09T02:40:18.947" v="3701" actId="164"/>
          <ac:spMkLst>
            <pc:docMk/>
            <pc:sldMk cId="4258004631" sldId="552"/>
            <ac:spMk id="3" creationId="{DB5F82F3-51C5-855D-89DB-8165CC15B832}"/>
          </ac:spMkLst>
        </pc:spChg>
        <pc:spChg chg="add mod">
          <ac:chgData name="Sudvarg, Marion" userId="2bb9b31b-5f3c-4f72-8e1f-41eb276ee9c6" providerId="ADAL" clId="{05E1AB86-ABBB-40AE-8A88-636BF4488BF1}" dt="2024-05-09T02:40:18.947" v="3701" actId="164"/>
          <ac:spMkLst>
            <pc:docMk/>
            <pc:sldMk cId="4258004631" sldId="552"/>
            <ac:spMk id="7" creationId="{066CAE7A-F558-B976-5E54-56BC7108B50C}"/>
          </ac:spMkLst>
        </pc:spChg>
        <pc:spChg chg="add mod">
          <ac:chgData name="Sudvarg, Marion" userId="2bb9b31b-5f3c-4f72-8e1f-41eb276ee9c6" providerId="ADAL" clId="{05E1AB86-ABBB-40AE-8A88-636BF4488BF1}" dt="2024-05-08T03:20:06.650" v="1086" actId="1076"/>
          <ac:spMkLst>
            <pc:docMk/>
            <pc:sldMk cId="4258004631" sldId="552"/>
            <ac:spMk id="9" creationId="{07C07FC8-DE53-5298-0DC1-AFC0B332C299}"/>
          </ac:spMkLst>
        </pc:spChg>
        <pc:spChg chg="add mod">
          <ac:chgData name="Sudvarg, Marion" userId="2bb9b31b-5f3c-4f72-8e1f-41eb276ee9c6" providerId="ADAL" clId="{05E1AB86-ABBB-40AE-8A88-636BF4488BF1}" dt="2024-05-08T03:20:06.650" v="1086" actId="1076"/>
          <ac:spMkLst>
            <pc:docMk/>
            <pc:sldMk cId="4258004631" sldId="552"/>
            <ac:spMk id="10" creationId="{E377FF62-481C-412A-A0CD-6736F8F939FA}"/>
          </ac:spMkLst>
        </pc:spChg>
        <pc:spChg chg="add mod">
          <ac:chgData name="Sudvarg, Marion" userId="2bb9b31b-5f3c-4f72-8e1f-41eb276ee9c6" providerId="ADAL" clId="{05E1AB86-ABBB-40AE-8A88-636BF4488BF1}" dt="2024-05-08T03:20:26.107" v="1095" actId="1035"/>
          <ac:spMkLst>
            <pc:docMk/>
            <pc:sldMk cId="4258004631" sldId="552"/>
            <ac:spMk id="11" creationId="{6EC4F3FB-0F5F-0D9D-D020-4C6B9657CF7B}"/>
          </ac:spMkLst>
        </pc:spChg>
        <pc:spChg chg="add mod">
          <ac:chgData name="Sudvarg, Marion" userId="2bb9b31b-5f3c-4f72-8e1f-41eb276ee9c6" providerId="ADAL" clId="{05E1AB86-ABBB-40AE-8A88-636BF4488BF1}" dt="2024-05-08T03:20:26.107" v="1095" actId="1035"/>
          <ac:spMkLst>
            <pc:docMk/>
            <pc:sldMk cId="4258004631" sldId="552"/>
            <ac:spMk id="12" creationId="{38FCFB01-CAD4-A1F4-AF80-3560916E03FA}"/>
          </ac:spMkLst>
        </pc:spChg>
        <pc:spChg chg="add mod">
          <ac:chgData name="Sudvarg, Marion" userId="2bb9b31b-5f3c-4f72-8e1f-41eb276ee9c6" providerId="ADAL" clId="{05E1AB86-ABBB-40AE-8A88-636BF4488BF1}" dt="2024-05-09T02:40:18.947" v="3701" actId="164"/>
          <ac:spMkLst>
            <pc:docMk/>
            <pc:sldMk cId="4258004631" sldId="552"/>
            <ac:spMk id="13" creationId="{436442A6-591C-821E-4ECC-65C12B9F2F44}"/>
          </ac:spMkLst>
        </pc:spChg>
        <pc:spChg chg="add mod">
          <ac:chgData name="Sudvarg, Marion" userId="2bb9b31b-5f3c-4f72-8e1f-41eb276ee9c6" providerId="ADAL" clId="{05E1AB86-ABBB-40AE-8A88-636BF4488BF1}" dt="2024-05-09T02:40:18.947" v="3701" actId="164"/>
          <ac:spMkLst>
            <pc:docMk/>
            <pc:sldMk cId="4258004631" sldId="552"/>
            <ac:spMk id="14" creationId="{2EB07EE7-E1D6-CB22-5294-C74F4A259426}"/>
          </ac:spMkLst>
        </pc:spChg>
        <pc:spChg chg="add mod">
          <ac:chgData name="Sudvarg, Marion" userId="2bb9b31b-5f3c-4f72-8e1f-41eb276ee9c6" providerId="ADAL" clId="{05E1AB86-ABBB-40AE-8A88-636BF4488BF1}" dt="2024-05-09T02:39:08.815" v="3692" actId="1076"/>
          <ac:spMkLst>
            <pc:docMk/>
            <pc:sldMk cId="4258004631" sldId="552"/>
            <ac:spMk id="15" creationId="{3979453D-377B-10CE-E6FD-81822C0655ED}"/>
          </ac:spMkLst>
        </pc:spChg>
        <pc:spChg chg="mod">
          <ac:chgData name="Sudvarg, Marion" userId="2bb9b31b-5f3c-4f72-8e1f-41eb276ee9c6" providerId="ADAL" clId="{05E1AB86-ABBB-40AE-8A88-636BF4488BF1}" dt="2024-05-08T03:19:50.261" v="1083" actId="20577"/>
          <ac:spMkLst>
            <pc:docMk/>
            <pc:sldMk cId="4258004631" sldId="552"/>
            <ac:spMk id="38" creationId="{58E5ADE0-616D-B5E8-04BC-696B3C83BE04}"/>
          </ac:spMkLst>
        </pc:spChg>
        <pc:spChg chg="mod">
          <ac:chgData name="Sudvarg, Marion" userId="2bb9b31b-5f3c-4f72-8e1f-41eb276ee9c6" providerId="ADAL" clId="{05E1AB86-ABBB-40AE-8A88-636BF4488BF1}" dt="2024-05-08T03:19:54.770" v="1084" actId="20577"/>
          <ac:spMkLst>
            <pc:docMk/>
            <pc:sldMk cId="4258004631" sldId="552"/>
            <ac:spMk id="55" creationId="{F63CF63B-A232-F342-F385-581DD52DCE9A}"/>
          </ac:spMkLst>
        </pc:spChg>
        <pc:spChg chg="add mod">
          <ac:chgData name="Sudvarg, Marion" userId="2bb9b31b-5f3c-4f72-8e1f-41eb276ee9c6" providerId="ADAL" clId="{05E1AB86-ABBB-40AE-8A88-636BF4488BF1}" dt="2024-05-09T02:39:08.815" v="3692" actId="1076"/>
          <ac:spMkLst>
            <pc:docMk/>
            <pc:sldMk cId="4258004631" sldId="552"/>
            <ac:spMk id="61" creationId="{DBE01A92-5DE0-DC07-FD4E-AF9B194ABF8E}"/>
          </ac:spMkLst>
        </pc:spChg>
        <pc:spChg chg="add mod">
          <ac:chgData name="Sudvarg, Marion" userId="2bb9b31b-5f3c-4f72-8e1f-41eb276ee9c6" providerId="ADAL" clId="{05E1AB86-ABBB-40AE-8A88-636BF4488BF1}" dt="2024-05-09T02:39:08.815" v="3692" actId="1076"/>
          <ac:spMkLst>
            <pc:docMk/>
            <pc:sldMk cId="4258004631" sldId="552"/>
            <ac:spMk id="62" creationId="{8E7757E3-35EB-73FD-646B-15D5DF5E8818}"/>
          </ac:spMkLst>
        </pc:spChg>
        <pc:spChg chg="add mod">
          <ac:chgData name="Sudvarg, Marion" userId="2bb9b31b-5f3c-4f72-8e1f-41eb276ee9c6" providerId="ADAL" clId="{05E1AB86-ABBB-40AE-8A88-636BF4488BF1}" dt="2024-05-09T02:39:08.815" v="3692" actId="1076"/>
          <ac:spMkLst>
            <pc:docMk/>
            <pc:sldMk cId="4258004631" sldId="552"/>
            <ac:spMk id="63" creationId="{DC331DE1-2609-21BA-EB1C-C0B35798D273}"/>
          </ac:spMkLst>
        </pc:spChg>
        <pc:spChg chg="add mod">
          <ac:chgData name="Sudvarg, Marion" userId="2bb9b31b-5f3c-4f72-8e1f-41eb276ee9c6" providerId="ADAL" clId="{05E1AB86-ABBB-40AE-8A88-636BF4488BF1}" dt="2024-05-09T02:40:18.947" v="3701" actId="164"/>
          <ac:spMkLst>
            <pc:docMk/>
            <pc:sldMk cId="4258004631" sldId="552"/>
            <ac:spMk id="64" creationId="{8F67EF7F-70A2-0922-8436-E8BDACD6EE04}"/>
          </ac:spMkLst>
        </pc:spChg>
        <pc:spChg chg="add mod">
          <ac:chgData name="Sudvarg, Marion" userId="2bb9b31b-5f3c-4f72-8e1f-41eb276ee9c6" providerId="ADAL" clId="{05E1AB86-ABBB-40AE-8A88-636BF4488BF1}" dt="2024-05-09T02:40:18.947" v="3701" actId="164"/>
          <ac:spMkLst>
            <pc:docMk/>
            <pc:sldMk cId="4258004631" sldId="552"/>
            <ac:spMk id="65" creationId="{C003CA0D-72DC-780B-63C7-6677DD54073F}"/>
          </ac:spMkLst>
        </pc:spChg>
        <pc:spChg chg="add mod">
          <ac:chgData name="Sudvarg, Marion" userId="2bb9b31b-5f3c-4f72-8e1f-41eb276ee9c6" providerId="ADAL" clId="{05E1AB86-ABBB-40AE-8A88-636BF4488BF1}" dt="2024-05-09T02:40:18.947" v="3701" actId="164"/>
          <ac:spMkLst>
            <pc:docMk/>
            <pc:sldMk cId="4258004631" sldId="552"/>
            <ac:spMk id="66" creationId="{D5AF362E-8A22-3AEC-34C7-0D288DBE9C29}"/>
          </ac:spMkLst>
        </pc:spChg>
        <pc:spChg chg="add mod">
          <ac:chgData name="Sudvarg, Marion" userId="2bb9b31b-5f3c-4f72-8e1f-41eb276ee9c6" providerId="ADAL" clId="{05E1AB86-ABBB-40AE-8A88-636BF4488BF1}" dt="2024-05-09T02:40:18.947" v="3701" actId="164"/>
          <ac:spMkLst>
            <pc:docMk/>
            <pc:sldMk cId="4258004631" sldId="552"/>
            <ac:spMk id="67" creationId="{B82A5C12-0C71-CCE4-3435-B2853774D4F6}"/>
          </ac:spMkLst>
        </pc:spChg>
        <pc:spChg chg="add mod">
          <ac:chgData name="Sudvarg, Marion" userId="2bb9b31b-5f3c-4f72-8e1f-41eb276ee9c6" providerId="ADAL" clId="{05E1AB86-ABBB-40AE-8A88-636BF4488BF1}" dt="2024-05-09T02:40:18.947" v="3701" actId="164"/>
          <ac:spMkLst>
            <pc:docMk/>
            <pc:sldMk cId="4258004631" sldId="552"/>
            <ac:spMk id="68" creationId="{11677864-BE80-8532-B3F4-D459AD46A8C4}"/>
          </ac:spMkLst>
        </pc:spChg>
        <pc:spChg chg="add mod">
          <ac:chgData name="Sudvarg, Marion" userId="2bb9b31b-5f3c-4f72-8e1f-41eb276ee9c6" providerId="ADAL" clId="{05E1AB86-ABBB-40AE-8A88-636BF4488BF1}" dt="2024-05-09T02:40:18.947" v="3701" actId="164"/>
          <ac:spMkLst>
            <pc:docMk/>
            <pc:sldMk cId="4258004631" sldId="552"/>
            <ac:spMk id="69" creationId="{1F93D6EB-89B4-81BA-5AE6-4E0DCECF1870}"/>
          </ac:spMkLst>
        </pc:spChg>
        <pc:spChg chg="add mod">
          <ac:chgData name="Sudvarg, Marion" userId="2bb9b31b-5f3c-4f72-8e1f-41eb276ee9c6" providerId="ADAL" clId="{05E1AB86-ABBB-40AE-8A88-636BF4488BF1}" dt="2024-05-09T02:40:18.947" v="3701" actId="164"/>
          <ac:spMkLst>
            <pc:docMk/>
            <pc:sldMk cId="4258004631" sldId="552"/>
            <ac:spMk id="70" creationId="{24AF603A-622E-EAC3-816F-D853BA7DF02D}"/>
          </ac:spMkLst>
        </pc:spChg>
        <pc:spChg chg="add mod">
          <ac:chgData name="Sudvarg, Marion" userId="2bb9b31b-5f3c-4f72-8e1f-41eb276ee9c6" providerId="ADAL" clId="{05E1AB86-ABBB-40AE-8A88-636BF4488BF1}" dt="2024-05-09T02:40:18.947" v="3701" actId="164"/>
          <ac:spMkLst>
            <pc:docMk/>
            <pc:sldMk cId="4258004631" sldId="552"/>
            <ac:spMk id="71" creationId="{5F66A454-5D80-49AF-AB04-F7CB00AEF4C3}"/>
          </ac:spMkLst>
        </pc:spChg>
        <pc:grpChg chg="add del mod">
          <ac:chgData name="Sudvarg, Marion" userId="2bb9b31b-5f3c-4f72-8e1f-41eb276ee9c6" providerId="ADAL" clId="{05E1AB86-ABBB-40AE-8A88-636BF4488BF1}" dt="2024-05-09T02:40:22.148" v="3703" actId="478"/>
          <ac:grpSpMkLst>
            <pc:docMk/>
            <pc:sldMk cId="4258004631" sldId="552"/>
            <ac:grpSpMk id="72" creationId="{3EBC35BE-E0E7-1AE7-8327-C57EEF1F808B}"/>
          </ac:grpSpMkLst>
        </pc:grpChg>
        <pc:cxnChg chg="mod">
          <ac:chgData name="Sudvarg, Marion" userId="2bb9b31b-5f3c-4f72-8e1f-41eb276ee9c6" providerId="ADAL" clId="{05E1AB86-ABBB-40AE-8A88-636BF4488BF1}" dt="2024-05-08T03:28:56.112" v="1109" actId="962"/>
          <ac:cxnSpMkLst>
            <pc:docMk/>
            <pc:sldMk cId="4258004631" sldId="552"/>
            <ac:cxnSpMk id="35" creationId="{1F6047D2-C785-B3B3-74F1-52FF0C081053}"/>
          </ac:cxnSpMkLst>
        </pc:cxnChg>
      </pc:sldChg>
      <pc:sldChg chg="delSp modSp add mod modTransition delAnim modAnim">
        <pc:chgData name="Sudvarg, Marion" userId="2bb9b31b-5f3c-4f72-8e1f-41eb276ee9c6" providerId="ADAL" clId="{05E1AB86-ABBB-40AE-8A88-636BF4488BF1}" dt="2024-05-09T02:44:24.414" v="3720"/>
        <pc:sldMkLst>
          <pc:docMk/>
          <pc:sldMk cId="1855064584" sldId="553"/>
        </pc:sldMkLst>
        <pc:spChg chg="del">
          <ac:chgData name="Sudvarg, Marion" userId="2bb9b31b-5f3c-4f72-8e1f-41eb276ee9c6" providerId="ADAL" clId="{05E1AB86-ABBB-40AE-8A88-636BF4488BF1}" dt="2024-05-08T03:27:56.248" v="1102" actId="478"/>
          <ac:spMkLst>
            <pc:docMk/>
            <pc:sldMk cId="1855064584" sldId="553"/>
            <ac:spMk id="2" creationId="{81409239-36E4-2904-514F-0C66EF956A97}"/>
          </ac:spMkLst>
        </pc:spChg>
        <pc:spChg chg="del">
          <ac:chgData name="Sudvarg, Marion" userId="2bb9b31b-5f3c-4f72-8e1f-41eb276ee9c6" providerId="ADAL" clId="{05E1AB86-ABBB-40AE-8A88-636BF4488BF1}" dt="2024-05-08T03:27:56.248" v="1102" actId="478"/>
          <ac:spMkLst>
            <pc:docMk/>
            <pc:sldMk cId="1855064584" sldId="553"/>
            <ac:spMk id="3" creationId="{DB5F82F3-51C5-855D-89DB-8165CC15B832}"/>
          </ac:spMkLst>
        </pc:spChg>
        <pc:spChg chg="del">
          <ac:chgData name="Sudvarg, Marion" userId="2bb9b31b-5f3c-4f72-8e1f-41eb276ee9c6" providerId="ADAL" clId="{05E1AB86-ABBB-40AE-8A88-636BF4488BF1}" dt="2024-05-08T03:27:56.248" v="1102" actId="478"/>
          <ac:spMkLst>
            <pc:docMk/>
            <pc:sldMk cId="1855064584" sldId="553"/>
            <ac:spMk id="5" creationId="{19B6CC61-A5AE-7E62-329A-C0DB2B13A827}"/>
          </ac:spMkLst>
        </pc:spChg>
        <pc:spChg chg="del">
          <ac:chgData name="Sudvarg, Marion" userId="2bb9b31b-5f3c-4f72-8e1f-41eb276ee9c6" providerId="ADAL" clId="{05E1AB86-ABBB-40AE-8A88-636BF4488BF1}" dt="2024-05-08T03:27:58.443" v="1103" actId="478"/>
          <ac:spMkLst>
            <pc:docMk/>
            <pc:sldMk cId="1855064584" sldId="553"/>
            <ac:spMk id="6" creationId="{4F4CA529-7940-C483-9DE6-DF036B841A04}"/>
          </ac:spMkLst>
        </pc:spChg>
        <pc:spChg chg="del">
          <ac:chgData name="Sudvarg, Marion" userId="2bb9b31b-5f3c-4f72-8e1f-41eb276ee9c6" providerId="ADAL" clId="{05E1AB86-ABBB-40AE-8A88-636BF4488BF1}" dt="2024-05-08T03:28:27.363" v="1107" actId="478"/>
          <ac:spMkLst>
            <pc:docMk/>
            <pc:sldMk cId="1855064584" sldId="553"/>
            <ac:spMk id="7" creationId="{066CAE7A-F558-B976-5E54-56BC7108B50C}"/>
          </ac:spMkLst>
        </pc:spChg>
        <pc:spChg chg="del">
          <ac:chgData name="Sudvarg, Marion" userId="2bb9b31b-5f3c-4f72-8e1f-41eb276ee9c6" providerId="ADAL" clId="{05E1AB86-ABBB-40AE-8A88-636BF4488BF1}" dt="2024-05-08T03:27:58.443" v="1103" actId="478"/>
          <ac:spMkLst>
            <pc:docMk/>
            <pc:sldMk cId="1855064584" sldId="553"/>
            <ac:spMk id="8" creationId="{FF031870-ACF1-0007-33DD-9EBCAB59AD4D}"/>
          </ac:spMkLst>
        </pc:spChg>
        <pc:spChg chg="del">
          <ac:chgData name="Sudvarg, Marion" userId="2bb9b31b-5f3c-4f72-8e1f-41eb276ee9c6" providerId="ADAL" clId="{05E1AB86-ABBB-40AE-8A88-636BF4488BF1}" dt="2024-05-08T03:27:56.248" v="1102" actId="478"/>
          <ac:spMkLst>
            <pc:docMk/>
            <pc:sldMk cId="1855064584" sldId="553"/>
            <ac:spMk id="9" creationId="{07C07FC8-DE53-5298-0DC1-AFC0B332C299}"/>
          </ac:spMkLst>
        </pc:spChg>
        <pc:spChg chg="del">
          <ac:chgData name="Sudvarg, Marion" userId="2bb9b31b-5f3c-4f72-8e1f-41eb276ee9c6" providerId="ADAL" clId="{05E1AB86-ABBB-40AE-8A88-636BF4488BF1}" dt="2024-05-08T03:28:27.363" v="1107" actId="478"/>
          <ac:spMkLst>
            <pc:docMk/>
            <pc:sldMk cId="1855064584" sldId="553"/>
            <ac:spMk id="10" creationId="{E377FF62-481C-412A-A0CD-6736F8F939FA}"/>
          </ac:spMkLst>
        </pc:spChg>
        <pc:spChg chg="del">
          <ac:chgData name="Sudvarg, Marion" userId="2bb9b31b-5f3c-4f72-8e1f-41eb276ee9c6" providerId="ADAL" clId="{05E1AB86-ABBB-40AE-8A88-636BF4488BF1}" dt="2024-05-08T03:27:56.248" v="1102" actId="478"/>
          <ac:spMkLst>
            <pc:docMk/>
            <pc:sldMk cId="1855064584" sldId="553"/>
            <ac:spMk id="11" creationId="{6EC4F3FB-0F5F-0D9D-D020-4C6B9657CF7B}"/>
          </ac:spMkLst>
        </pc:spChg>
        <pc:spChg chg="del">
          <ac:chgData name="Sudvarg, Marion" userId="2bb9b31b-5f3c-4f72-8e1f-41eb276ee9c6" providerId="ADAL" clId="{05E1AB86-ABBB-40AE-8A88-636BF4488BF1}" dt="2024-05-08T03:28:27.363" v="1107" actId="478"/>
          <ac:spMkLst>
            <pc:docMk/>
            <pc:sldMk cId="1855064584" sldId="553"/>
            <ac:spMk id="12" creationId="{38FCFB01-CAD4-A1F4-AF80-3560916E03FA}"/>
          </ac:spMkLst>
        </pc:spChg>
        <pc:spChg chg="del">
          <ac:chgData name="Sudvarg, Marion" userId="2bb9b31b-5f3c-4f72-8e1f-41eb276ee9c6" providerId="ADAL" clId="{05E1AB86-ABBB-40AE-8A88-636BF4488BF1}" dt="2024-05-08T03:27:56.248" v="1102" actId="478"/>
          <ac:spMkLst>
            <pc:docMk/>
            <pc:sldMk cId="1855064584" sldId="553"/>
            <ac:spMk id="16" creationId="{EC3101CB-3EE5-08A4-63DB-79D54AC14F31}"/>
          </ac:spMkLst>
        </pc:spChg>
        <pc:spChg chg="del">
          <ac:chgData name="Sudvarg, Marion" userId="2bb9b31b-5f3c-4f72-8e1f-41eb276ee9c6" providerId="ADAL" clId="{05E1AB86-ABBB-40AE-8A88-636BF4488BF1}" dt="2024-05-08T03:27:56.248" v="1102" actId="478"/>
          <ac:spMkLst>
            <pc:docMk/>
            <pc:sldMk cId="1855064584" sldId="553"/>
            <ac:spMk id="19" creationId="{A890220B-37EF-8364-F543-D98E25F61A80}"/>
          </ac:spMkLst>
        </pc:spChg>
        <pc:spChg chg="del">
          <ac:chgData name="Sudvarg, Marion" userId="2bb9b31b-5f3c-4f72-8e1f-41eb276ee9c6" providerId="ADAL" clId="{05E1AB86-ABBB-40AE-8A88-636BF4488BF1}" dt="2024-05-08T03:27:58.443" v="1103" actId="478"/>
          <ac:spMkLst>
            <pc:docMk/>
            <pc:sldMk cId="1855064584" sldId="553"/>
            <ac:spMk id="20" creationId="{D042F26C-CB4C-D93B-5259-695AC1437B8C}"/>
          </ac:spMkLst>
        </pc:spChg>
        <pc:spChg chg="del">
          <ac:chgData name="Sudvarg, Marion" userId="2bb9b31b-5f3c-4f72-8e1f-41eb276ee9c6" providerId="ADAL" clId="{05E1AB86-ABBB-40AE-8A88-636BF4488BF1}" dt="2024-05-08T03:27:58.443" v="1103" actId="478"/>
          <ac:spMkLst>
            <pc:docMk/>
            <pc:sldMk cId="1855064584" sldId="553"/>
            <ac:spMk id="21" creationId="{54586071-8163-2934-2BDD-053940EFED7B}"/>
          </ac:spMkLst>
        </pc:spChg>
        <pc:spChg chg="del">
          <ac:chgData name="Sudvarg, Marion" userId="2bb9b31b-5f3c-4f72-8e1f-41eb276ee9c6" providerId="ADAL" clId="{05E1AB86-ABBB-40AE-8A88-636BF4488BF1}" dt="2024-05-08T03:27:56.248" v="1102" actId="478"/>
          <ac:spMkLst>
            <pc:docMk/>
            <pc:sldMk cId="1855064584" sldId="553"/>
            <ac:spMk id="24" creationId="{1672B363-8AD1-F772-4734-C2570FB95CD0}"/>
          </ac:spMkLst>
        </pc:spChg>
        <pc:spChg chg="del">
          <ac:chgData name="Sudvarg, Marion" userId="2bb9b31b-5f3c-4f72-8e1f-41eb276ee9c6" providerId="ADAL" clId="{05E1AB86-ABBB-40AE-8A88-636BF4488BF1}" dt="2024-05-08T03:27:56.248" v="1102" actId="478"/>
          <ac:spMkLst>
            <pc:docMk/>
            <pc:sldMk cId="1855064584" sldId="553"/>
            <ac:spMk id="25" creationId="{57727423-DB86-D934-B85D-7B565EC2AD59}"/>
          </ac:spMkLst>
        </pc:spChg>
        <pc:spChg chg="del">
          <ac:chgData name="Sudvarg, Marion" userId="2bb9b31b-5f3c-4f72-8e1f-41eb276ee9c6" providerId="ADAL" clId="{05E1AB86-ABBB-40AE-8A88-636BF4488BF1}" dt="2024-05-08T03:27:58.443" v="1103" actId="478"/>
          <ac:spMkLst>
            <pc:docMk/>
            <pc:sldMk cId="1855064584" sldId="553"/>
            <ac:spMk id="26" creationId="{ABAB5509-C535-0D0F-D76E-4F1C7CBA1055}"/>
          </ac:spMkLst>
        </pc:spChg>
        <pc:spChg chg="del">
          <ac:chgData name="Sudvarg, Marion" userId="2bb9b31b-5f3c-4f72-8e1f-41eb276ee9c6" providerId="ADAL" clId="{05E1AB86-ABBB-40AE-8A88-636BF4488BF1}" dt="2024-05-08T03:27:58.443" v="1103" actId="478"/>
          <ac:spMkLst>
            <pc:docMk/>
            <pc:sldMk cId="1855064584" sldId="553"/>
            <ac:spMk id="27" creationId="{FD2B52A0-D4A8-97E3-E58E-56BB5C5A9B5E}"/>
          </ac:spMkLst>
        </pc:spChg>
        <pc:spChg chg="del">
          <ac:chgData name="Sudvarg, Marion" userId="2bb9b31b-5f3c-4f72-8e1f-41eb276ee9c6" providerId="ADAL" clId="{05E1AB86-ABBB-40AE-8A88-636BF4488BF1}" dt="2024-05-08T03:27:56.248" v="1102" actId="478"/>
          <ac:spMkLst>
            <pc:docMk/>
            <pc:sldMk cId="1855064584" sldId="553"/>
            <ac:spMk id="30" creationId="{05306C58-38CC-17DB-F153-A3FDE531CFB5}"/>
          </ac:spMkLst>
        </pc:spChg>
        <pc:spChg chg="del">
          <ac:chgData name="Sudvarg, Marion" userId="2bb9b31b-5f3c-4f72-8e1f-41eb276ee9c6" providerId="ADAL" clId="{05E1AB86-ABBB-40AE-8A88-636BF4488BF1}" dt="2024-05-08T03:27:56.248" v="1102" actId="478"/>
          <ac:spMkLst>
            <pc:docMk/>
            <pc:sldMk cId="1855064584" sldId="553"/>
            <ac:spMk id="31" creationId="{F1B02FA3-D454-2291-5AA0-D9217D13A2A6}"/>
          </ac:spMkLst>
        </pc:spChg>
        <pc:spChg chg="del">
          <ac:chgData name="Sudvarg, Marion" userId="2bb9b31b-5f3c-4f72-8e1f-41eb276ee9c6" providerId="ADAL" clId="{05E1AB86-ABBB-40AE-8A88-636BF4488BF1}" dt="2024-05-08T03:27:58.443" v="1103" actId="478"/>
          <ac:spMkLst>
            <pc:docMk/>
            <pc:sldMk cId="1855064584" sldId="553"/>
            <ac:spMk id="32" creationId="{6CA55593-8AF8-7754-1B43-DAE2259ACA66}"/>
          </ac:spMkLst>
        </pc:spChg>
        <pc:spChg chg="del">
          <ac:chgData name="Sudvarg, Marion" userId="2bb9b31b-5f3c-4f72-8e1f-41eb276ee9c6" providerId="ADAL" clId="{05E1AB86-ABBB-40AE-8A88-636BF4488BF1}" dt="2024-05-08T03:27:58.443" v="1103" actId="478"/>
          <ac:spMkLst>
            <pc:docMk/>
            <pc:sldMk cId="1855064584" sldId="553"/>
            <ac:spMk id="33" creationId="{3E7577B0-E74D-88CE-3C95-ECD0190CC99E}"/>
          </ac:spMkLst>
        </pc:spChg>
        <pc:spChg chg="del">
          <ac:chgData name="Sudvarg, Marion" userId="2bb9b31b-5f3c-4f72-8e1f-41eb276ee9c6" providerId="ADAL" clId="{05E1AB86-ABBB-40AE-8A88-636BF4488BF1}" dt="2024-05-08T03:27:56.248" v="1102" actId="478"/>
          <ac:spMkLst>
            <pc:docMk/>
            <pc:sldMk cId="1855064584" sldId="553"/>
            <ac:spMk id="36" creationId="{BE314A1B-6A93-3AFC-AE82-1C5D261FD285}"/>
          </ac:spMkLst>
        </pc:spChg>
        <pc:spChg chg="mod">
          <ac:chgData name="Sudvarg, Marion" userId="2bb9b31b-5f3c-4f72-8e1f-41eb276ee9c6" providerId="ADAL" clId="{05E1AB86-ABBB-40AE-8A88-636BF4488BF1}" dt="2024-05-08T03:33:35.933" v="1114" actId="1076"/>
          <ac:spMkLst>
            <pc:docMk/>
            <pc:sldMk cId="1855064584" sldId="553"/>
            <ac:spMk id="37" creationId="{D89E71CC-DD52-9BE8-1A6F-76082FBF906C}"/>
          </ac:spMkLst>
        </pc:spChg>
        <pc:spChg chg="del">
          <ac:chgData name="Sudvarg, Marion" userId="2bb9b31b-5f3c-4f72-8e1f-41eb276ee9c6" providerId="ADAL" clId="{05E1AB86-ABBB-40AE-8A88-636BF4488BF1}" dt="2024-05-08T03:28:27.363" v="1107" actId="478"/>
          <ac:spMkLst>
            <pc:docMk/>
            <pc:sldMk cId="1855064584" sldId="553"/>
            <ac:spMk id="38" creationId="{58E5ADE0-616D-B5E8-04BC-696B3C83BE04}"/>
          </ac:spMkLst>
        </pc:spChg>
        <pc:spChg chg="del">
          <ac:chgData name="Sudvarg, Marion" userId="2bb9b31b-5f3c-4f72-8e1f-41eb276ee9c6" providerId="ADAL" clId="{05E1AB86-ABBB-40AE-8A88-636BF4488BF1}" dt="2024-05-08T03:28:27.363" v="1107" actId="478"/>
          <ac:spMkLst>
            <pc:docMk/>
            <pc:sldMk cId="1855064584" sldId="553"/>
            <ac:spMk id="39" creationId="{F3FC9808-581A-BCFD-1906-0F281BB9777A}"/>
          </ac:spMkLst>
        </pc:spChg>
        <pc:spChg chg="del">
          <ac:chgData name="Sudvarg, Marion" userId="2bb9b31b-5f3c-4f72-8e1f-41eb276ee9c6" providerId="ADAL" clId="{05E1AB86-ABBB-40AE-8A88-636BF4488BF1}" dt="2024-05-08T03:28:27.363" v="1107" actId="478"/>
          <ac:spMkLst>
            <pc:docMk/>
            <pc:sldMk cId="1855064584" sldId="553"/>
            <ac:spMk id="40" creationId="{91430641-D469-3A91-D0E4-918B3F29D171}"/>
          </ac:spMkLst>
        </pc:spChg>
        <pc:spChg chg="del">
          <ac:chgData name="Sudvarg, Marion" userId="2bb9b31b-5f3c-4f72-8e1f-41eb276ee9c6" providerId="ADAL" clId="{05E1AB86-ABBB-40AE-8A88-636BF4488BF1}" dt="2024-05-08T03:28:27.363" v="1107" actId="478"/>
          <ac:spMkLst>
            <pc:docMk/>
            <pc:sldMk cId="1855064584" sldId="553"/>
            <ac:spMk id="41" creationId="{EAFD49D2-BA87-3E32-3230-BC21ECEE6AF9}"/>
          </ac:spMkLst>
        </pc:spChg>
        <pc:spChg chg="del">
          <ac:chgData name="Sudvarg, Marion" userId="2bb9b31b-5f3c-4f72-8e1f-41eb276ee9c6" providerId="ADAL" clId="{05E1AB86-ABBB-40AE-8A88-636BF4488BF1}" dt="2024-05-08T03:28:27.363" v="1107" actId="478"/>
          <ac:spMkLst>
            <pc:docMk/>
            <pc:sldMk cId="1855064584" sldId="553"/>
            <ac:spMk id="42" creationId="{2A54FAFC-82D3-4C99-B058-2092E047F296}"/>
          </ac:spMkLst>
        </pc:spChg>
        <pc:spChg chg="del">
          <ac:chgData name="Sudvarg, Marion" userId="2bb9b31b-5f3c-4f72-8e1f-41eb276ee9c6" providerId="ADAL" clId="{05E1AB86-ABBB-40AE-8A88-636BF4488BF1}" dt="2024-05-08T03:28:27.363" v="1107" actId="478"/>
          <ac:spMkLst>
            <pc:docMk/>
            <pc:sldMk cId="1855064584" sldId="553"/>
            <ac:spMk id="43" creationId="{BE39E430-1157-201E-3ABA-7F1E41592251}"/>
          </ac:spMkLst>
        </pc:spChg>
        <pc:spChg chg="del">
          <ac:chgData name="Sudvarg, Marion" userId="2bb9b31b-5f3c-4f72-8e1f-41eb276ee9c6" providerId="ADAL" clId="{05E1AB86-ABBB-40AE-8A88-636BF4488BF1}" dt="2024-05-08T03:28:27.363" v="1107" actId="478"/>
          <ac:spMkLst>
            <pc:docMk/>
            <pc:sldMk cId="1855064584" sldId="553"/>
            <ac:spMk id="44" creationId="{6F501474-24F6-23A0-0557-8C667303DBE0}"/>
          </ac:spMkLst>
        </pc:spChg>
        <pc:spChg chg="del">
          <ac:chgData name="Sudvarg, Marion" userId="2bb9b31b-5f3c-4f72-8e1f-41eb276ee9c6" providerId="ADAL" clId="{05E1AB86-ABBB-40AE-8A88-636BF4488BF1}" dt="2024-05-08T03:28:27.363" v="1107" actId="478"/>
          <ac:spMkLst>
            <pc:docMk/>
            <pc:sldMk cId="1855064584" sldId="553"/>
            <ac:spMk id="47" creationId="{D6F20D6A-17CB-30F2-CDFD-4B6ED75A71A2}"/>
          </ac:spMkLst>
        </pc:spChg>
        <pc:spChg chg="del">
          <ac:chgData name="Sudvarg, Marion" userId="2bb9b31b-5f3c-4f72-8e1f-41eb276ee9c6" providerId="ADAL" clId="{05E1AB86-ABBB-40AE-8A88-636BF4488BF1}" dt="2024-05-08T03:28:27.363" v="1107" actId="478"/>
          <ac:spMkLst>
            <pc:docMk/>
            <pc:sldMk cId="1855064584" sldId="553"/>
            <ac:spMk id="48" creationId="{155717DC-3AD2-ED08-8212-F21A970B4268}"/>
          </ac:spMkLst>
        </pc:spChg>
        <pc:spChg chg="del">
          <ac:chgData name="Sudvarg, Marion" userId="2bb9b31b-5f3c-4f72-8e1f-41eb276ee9c6" providerId="ADAL" clId="{05E1AB86-ABBB-40AE-8A88-636BF4488BF1}" dt="2024-05-08T03:28:27.363" v="1107" actId="478"/>
          <ac:spMkLst>
            <pc:docMk/>
            <pc:sldMk cId="1855064584" sldId="553"/>
            <ac:spMk id="49" creationId="{16F8E31B-041B-F19F-FAB9-1F6BF86CA7E6}"/>
          </ac:spMkLst>
        </pc:spChg>
        <pc:spChg chg="del">
          <ac:chgData name="Sudvarg, Marion" userId="2bb9b31b-5f3c-4f72-8e1f-41eb276ee9c6" providerId="ADAL" clId="{05E1AB86-ABBB-40AE-8A88-636BF4488BF1}" dt="2024-05-08T03:28:27.363" v="1107" actId="478"/>
          <ac:spMkLst>
            <pc:docMk/>
            <pc:sldMk cId="1855064584" sldId="553"/>
            <ac:spMk id="50" creationId="{9D003E68-9EEB-E87D-BE63-6ECFCF96F176}"/>
          </ac:spMkLst>
        </pc:spChg>
        <pc:spChg chg="del">
          <ac:chgData name="Sudvarg, Marion" userId="2bb9b31b-5f3c-4f72-8e1f-41eb276ee9c6" providerId="ADAL" clId="{05E1AB86-ABBB-40AE-8A88-636BF4488BF1}" dt="2024-05-08T03:28:27.363" v="1107" actId="478"/>
          <ac:spMkLst>
            <pc:docMk/>
            <pc:sldMk cId="1855064584" sldId="553"/>
            <ac:spMk id="53" creationId="{D6183139-3BD1-86B7-3B85-39E902BD116D}"/>
          </ac:spMkLst>
        </pc:spChg>
        <pc:spChg chg="del">
          <ac:chgData name="Sudvarg, Marion" userId="2bb9b31b-5f3c-4f72-8e1f-41eb276ee9c6" providerId="ADAL" clId="{05E1AB86-ABBB-40AE-8A88-636BF4488BF1}" dt="2024-05-08T03:28:27.363" v="1107" actId="478"/>
          <ac:spMkLst>
            <pc:docMk/>
            <pc:sldMk cId="1855064584" sldId="553"/>
            <ac:spMk id="54" creationId="{556CB756-35FF-664E-55F9-4FABA4F67677}"/>
          </ac:spMkLst>
        </pc:spChg>
        <pc:spChg chg="del">
          <ac:chgData name="Sudvarg, Marion" userId="2bb9b31b-5f3c-4f72-8e1f-41eb276ee9c6" providerId="ADAL" clId="{05E1AB86-ABBB-40AE-8A88-636BF4488BF1}" dt="2024-05-08T03:28:27.363" v="1107" actId="478"/>
          <ac:spMkLst>
            <pc:docMk/>
            <pc:sldMk cId="1855064584" sldId="553"/>
            <ac:spMk id="55" creationId="{F63CF63B-A232-F342-F385-581DD52DCE9A}"/>
          </ac:spMkLst>
        </pc:spChg>
        <pc:spChg chg="mod">
          <ac:chgData name="Sudvarg, Marion" userId="2bb9b31b-5f3c-4f72-8e1f-41eb276ee9c6" providerId="ADAL" clId="{05E1AB86-ABBB-40AE-8A88-636BF4488BF1}" dt="2024-05-08T03:33:35.933" v="1114" actId="1076"/>
          <ac:spMkLst>
            <pc:docMk/>
            <pc:sldMk cId="1855064584" sldId="553"/>
            <ac:spMk id="56" creationId="{455A09CC-C02C-518C-3CE7-ED90B2C02E6B}"/>
          </ac:spMkLst>
        </pc:spChg>
        <pc:cxnChg chg="del">
          <ac:chgData name="Sudvarg, Marion" userId="2bb9b31b-5f3c-4f72-8e1f-41eb276ee9c6" providerId="ADAL" clId="{05E1AB86-ABBB-40AE-8A88-636BF4488BF1}" dt="2024-05-08T03:27:56.248" v="1102" actId="478"/>
          <ac:cxnSpMkLst>
            <pc:docMk/>
            <pc:sldMk cId="1855064584" sldId="553"/>
            <ac:cxnSpMk id="17" creationId="{CC1D4B0C-4A72-1EEF-4C68-3B3CCAE37A77}"/>
          </ac:cxnSpMkLst>
        </pc:cxnChg>
        <pc:cxnChg chg="del">
          <ac:chgData name="Sudvarg, Marion" userId="2bb9b31b-5f3c-4f72-8e1f-41eb276ee9c6" providerId="ADAL" clId="{05E1AB86-ABBB-40AE-8A88-636BF4488BF1}" dt="2024-05-08T03:27:56.248" v="1102" actId="478"/>
          <ac:cxnSpMkLst>
            <pc:docMk/>
            <pc:sldMk cId="1855064584" sldId="553"/>
            <ac:cxnSpMk id="18" creationId="{A5064BAF-C172-BC66-4D57-9ECB3F58E60E}"/>
          </ac:cxnSpMkLst>
        </pc:cxnChg>
        <pc:cxnChg chg="del">
          <ac:chgData name="Sudvarg, Marion" userId="2bb9b31b-5f3c-4f72-8e1f-41eb276ee9c6" providerId="ADAL" clId="{05E1AB86-ABBB-40AE-8A88-636BF4488BF1}" dt="2024-05-08T03:27:56.248" v="1102" actId="478"/>
          <ac:cxnSpMkLst>
            <pc:docMk/>
            <pc:sldMk cId="1855064584" sldId="553"/>
            <ac:cxnSpMk id="22" creationId="{DBFACB01-CC9C-F867-567E-78D7038B3C8E}"/>
          </ac:cxnSpMkLst>
        </pc:cxnChg>
        <pc:cxnChg chg="del">
          <ac:chgData name="Sudvarg, Marion" userId="2bb9b31b-5f3c-4f72-8e1f-41eb276ee9c6" providerId="ADAL" clId="{05E1AB86-ABBB-40AE-8A88-636BF4488BF1}" dt="2024-05-08T03:27:56.248" v="1102" actId="478"/>
          <ac:cxnSpMkLst>
            <pc:docMk/>
            <pc:sldMk cId="1855064584" sldId="553"/>
            <ac:cxnSpMk id="23" creationId="{33450108-BB33-4DD6-0739-94DE32A65FD2}"/>
          </ac:cxnSpMkLst>
        </pc:cxnChg>
        <pc:cxnChg chg="del">
          <ac:chgData name="Sudvarg, Marion" userId="2bb9b31b-5f3c-4f72-8e1f-41eb276ee9c6" providerId="ADAL" clId="{05E1AB86-ABBB-40AE-8A88-636BF4488BF1}" dt="2024-05-08T03:27:56.248" v="1102" actId="478"/>
          <ac:cxnSpMkLst>
            <pc:docMk/>
            <pc:sldMk cId="1855064584" sldId="553"/>
            <ac:cxnSpMk id="28" creationId="{2EDC1B8F-E382-BF0B-8397-2AB8DB4F22E2}"/>
          </ac:cxnSpMkLst>
        </pc:cxnChg>
        <pc:cxnChg chg="del">
          <ac:chgData name="Sudvarg, Marion" userId="2bb9b31b-5f3c-4f72-8e1f-41eb276ee9c6" providerId="ADAL" clId="{05E1AB86-ABBB-40AE-8A88-636BF4488BF1}" dt="2024-05-08T03:27:56.248" v="1102" actId="478"/>
          <ac:cxnSpMkLst>
            <pc:docMk/>
            <pc:sldMk cId="1855064584" sldId="553"/>
            <ac:cxnSpMk id="29" creationId="{404CB9BA-1A64-1724-3806-57B3399766B8}"/>
          </ac:cxnSpMkLst>
        </pc:cxnChg>
        <pc:cxnChg chg="del">
          <ac:chgData name="Sudvarg, Marion" userId="2bb9b31b-5f3c-4f72-8e1f-41eb276ee9c6" providerId="ADAL" clId="{05E1AB86-ABBB-40AE-8A88-636BF4488BF1}" dt="2024-05-08T03:27:56.248" v="1102" actId="478"/>
          <ac:cxnSpMkLst>
            <pc:docMk/>
            <pc:sldMk cId="1855064584" sldId="553"/>
            <ac:cxnSpMk id="34" creationId="{BB1B3678-DB89-F655-89AE-20D675C4B1B5}"/>
          </ac:cxnSpMkLst>
        </pc:cxnChg>
        <pc:cxnChg chg="del">
          <ac:chgData name="Sudvarg, Marion" userId="2bb9b31b-5f3c-4f72-8e1f-41eb276ee9c6" providerId="ADAL" clId="{05E1AB86-ABBB-40AE-8A88-636BF4488BF1}" dt="2024-05-08T03:27:56.248" v="1102" actId="478"/>
          <ac:cxnSpMkLst>
            <pc:docMk/>
            <pc:sldMk cId="1855064584" sldId="553"/>
            <ac:cxnSpMk id="35" creationId="{1F6047D2-C785-B3B3-74F1-52FF0C081053}"/>
          </ac:cxnSpMkLst>
        </pc:cxnChg>
        <pc:cxnChg chg="del">
          <ac:chgData name="Sudvarg, Marion" userId="2bb9b31b-5f3c-4f72-8e1f-41eb276ee9c6" providerId="ADAL" clId="{05E1AB86-ABBB-40AE-8A88-636BF4488BF1}" dt="2024-05-08T03:28:27.363" v="1107" actId="478"/>
          <ac:cxnSpMkLst>
            <pc:docMk/>
            <pc:sldMk cId="1855064584" sldId="553"/>
            <ac:cxnSpMk id="45" creationId="{AE34A761-AC41-EB03-EFAF-2353ADBC1F2C}"/>
          </ac:cxnSpMkLst>
        </pc:cxnChg>
        <pc:cxnChg chg="del">
          <ac:chgData name="Sudvarg, Marion" userId="2bb9b31b-5f3c-4f72-8e1f-41eb276ee9c6" providerId="ADAL" clId="{05E1AB86-ABBB-40AE-8A88-636BF4488BF1}" dt="2024-05-08T03:28:27.363" v="1107" actId="478"/>
          <ac:cxnSpMkLst>
            <pc:docMk/>
            <pc:sldMk cId="1855064584" sldId="553"/>
            <ac:cxnSpMk id="46" creationId="{7A93D776-4686-C867-D348-7983064BABAA}"/>
          </ac:cxnSpMkLst>
        </pc:cxnChg>
        <pc:cxnChg chg="del">
          <ac:chgData name="Sudvarg, Marion" userId="2bb9b31b-5f3c-4f72-8e1f-41eb276ee9c6" providerId="ADAL" clId="{05E1AB86-ABBB-40AE-8A88-636BF4488BF1}" dt="2024-05-08T03:28:27.363" v="1107" actId="478"/>
          <ac:cxnSpMkLst>
            <pc:docMk/>
            <pc:sldMk cId="1855064584" sldId="553"/>
            <ac:cxnSpMk id="51" creationId="{BAE6416F-389B-0DCA-EFDC-25B95B671E60}"/>
          </ac:cxnSpMkLst>
        </pc:cxnChg>
        <pc:cxnChg chg="del">
          <ac:chgData name="Sudvarg, Marion" userId="2bb9b31b-5f3c-4f72-8e1f-41eb276ee9c6" providerId="ADAL" clId="{05E1AB86-ABBB-40AE-8A88-636BF4488BF1}" dt="2024-05-08T03:28:27.363" v="1107" actId="478"/>
          <ac:cxnSpMkLst>
            <pc:docMk/>
            <pc:sldMk cId="1855064584" sldId="553"/>
            <ac:cxnSpMk id="52" creationId="{E5B2BB54-557C-09A6-6264-4DE55C7E3E86}"/>
          </ac:cxnSpMkLst>
        </pc:cxnChg>
        <pc:cxnChg chg="del">
          <ac:chgData name="Sudvarg, Marion" userId="2bb9b31b-5f3c-4f72-8e1f-41eb276ee9c6" providerId="ADAL" clId="{05E1AB86-ABBB-40AE-8A88-636BF4488BF1}" dt="2024-05-08T03:28:27.363" v="1107" actId="478"/>
          <ac:cxnSpMkLst>
            <pc:docMk/>
            <pc:sldMk cId="1855064584" sldId="553"/>
            <ac:cxnSpMk id="57" creationId="{6BC04247-E88A-52CE-3203-6465E85AFC1F}"/>
          </ac:cxnSpMkLst>
        </pc:cxnChg>
        <pc:cxnChg chg="mod">
          <ac:chgData name="Sudvarg, Marion" userId="2bb9b31b-5f3c-4f72-8e1f-41eb276ee9c6" providerId="ADAL" clId="{05E1AB86-ABBB-40AE-8A88-636BF4488BF1}" dt="2024-05-08T03:33:35.933" v="1114" actId="1076"/>
          <ac:cxnSpMkLst>
            <pc:docMk/>
            <pc:sldMk cId="1855064584" sldId="553"/>
            <ac:cxnSpMk id="58" creationId="{E14EE700-CD50-8F1E-27EE-24A56EA557E6}"/>
          </ac:cxnSpMkLst>
        </pc:cxnChg>
        <pc:cxnChg chg="del">
          <ac:chgData name="Sudvarg, Marion" userId="2bb9b31b-5f3c-4f72-8e1f-41eb276ee9c6" providerId="ADAL" clId="{05E1AB86-ABBB-40AE-8A88-636BF4488BF1}" dt="2024-05-08T03:28:27.363" v="1107" actId="478"/>
          <ac:cxnSpMkLst>
            <pc:docMk/>
            <pc:sldMk cId="1855064584" sldId="553"/>
            <ac:cxnSpMk id="59" creationId="{DD1C2850-EB94-0139-8F6E-BF284D17F3C2}"/>
          </ac:cxnSpMkLst>
        </pc:cxnChg>
        <pc:cxnChg chg="del">
          <ac:chgData name="Sudvarg, Marion" userId="2bb9b31b-5f3c-4f72-8e1f-41eb276ee9c6" providerId="ADAL" clId="{05E1AB86-ABBB-40AE-8A88-636BF4488BF1}" dt="2024-05-08T03:28:27.363" v="1107" actId="478"/>
          <ac:cxnSpMkLst>
            <pc:docMk/>
            <pc:sldMk cId="1855064584" sldId="553"/>
            <ac:cxnSpMk id="60" creationId="{80983C23-F08A-772F-28F3-B6C2BC4086E0}"/>
          </ac:cxnSpMkLst>
        </pc:cxnChg>
      </pc:sldChg>
      <pc:sldChg chg="addSp modSp add mod modAnim">
        <pc:chgData name="Sudvarg, Marion" userId="2bb9b31b-5f3c-4f72-8e1f-41eb276ee9c6" providerId="ADAL" clId="{05E1AB86-ABBB-40AE-8A88-636BF4488BF1}" dt="2024-05-09T02:44:50.905" v="3721"/>
        <pc:sldMkLst>
          <pc:docMk/>
          <pc:sldMk cId="604492738" sldId="554"/>
        </pc:sldMkLst>
        <pc:spChg chg="add mod">
          <ac:chgData name="Sudvarg, Marion" userId="2bb9b31b-5f3c-4f72-8e1f-41eb276ee9c6" providerId="ADAL" clId="{05E1AB86-ABBB-40AE-8A88-636BF4488BF1}" dt="2024-05-08T03:34:07.471" v="1126" actId="1076"/>
          <ac:spMkLst>
            <pc:docMk/>
            <pc:sldMk cId="604492738" sldId="554"/>
            <ac:spMk id="2" creationId="{503E76F5-AFFA-8C1C-8D2C-52A9BD9F6234}"/>
          </ac:spMkLst>
        </pc:spChg>
        <pc:spChg chg="add mod">
          <ac:chgData name="Sudvarg, Marion" userId="2bb9b31b-5f3c-4f72-8e1f-41eb276ee9c6" providerId="ADAL" clId="{05E1AB86-ABBB-40AE-8A88-636BF4488BF1}" dt="2024-05-08T03:35:29.651" v="1205" actId="20577"/>
          <ac:spMkLst>
            <pc:docMk/>
            <pc:sldMk cId="604492738" sldId="554"/>
            <ac:spMk id="3" creationId="{D2456E00-C44F-4793-83B0-FB7CB39CEAFD}"/>
          </ac:spMkLst>
        </pc:spChg>
        <pc:spChg chg="mod">
          <ac:chgData name="Sudvarg, Marion" userId="2bb9b31b-5f3c-4f72-8e1f-41eb276ee9c6" providerId="ADAL" clId="{05E1AB86-ABBB-40AE-8A88-636BF4488BF1}" dt="2024-05-08T03:33:42.808" v="1118" actId="20577"/>
          <ac:spMkLst>
            <pc:docMk/>
            <pc:sldMk cId="604492738" sldId="554"/>
            <ac:spMk id="56" creationId="{455A09CC-C02C-518C-3CE7-ED90B2C02E6B}"/>
          </ac:spMkLst>
        </pc:spChg>
      </pc:sldChg>
      <pc:sldChg chg="addSp delSp modSp add mod ord modAnim">
        <pc:chgData name="Sudvarg, Marion" userId="2bb9b31b-5f3c-4f72-8e1f-41eb276ee9c6" providerId="ADAL" clId="{05E1AB86-ABBB-40AE-8A88-636BF4488BF1}" dt="2024-05-08T17:25:06.273" v="1961"/>
        <pc:sldMkLst>
          <pc:docMk/>
          <pc:sldMk cId="1765995697" sldId="555"/>
        </pc:sldMkLst>
        <pc:spChg chg="del">
          <ac:chgData name="Sudvarg, Marion" userId="2bb9b31b-5f3c-4f72-8e1f-41eb276ee9c6" providerId="ADAL" clId="{05E1AB86-ABBB-40AE-8A88-636BF4488BF1}" dt="2024-05-08T03:36:48.207" v="1210" actId="478"/>
          <ac:spMkLst>
            <pc:docMk/>
            <pc:sldMk cId="1765995697" sldId="555"/>
            <ac:spMk id="2" creationId="{81409239-36E4-2904-514F-0C66EF956A97}"/>
          </ac:spMkLst>
        </pc:spChg>
        <pc:spChg chg="del">
          <ac:chgData name="Sudvarg, Marion" userId="2bb9b31b-5f3c-4f72-8e1f-41eb276ee9c6" providerId="ADAL" clId="{05E1AB86-ABBB-40AE-8A88-636BF4488BF1}" dt="2024-05-08T03:36:45.486" v="1209" actId="478"/>
          <ac:spMkLst>
            <pc:docMk/>
            <pc:sldMk cId="1765995697" sldId="555"/>
            <ac:spMk id="3" creationId="{C8731203-6785-2A97-7CB9-17B57A8646E2}"/>
          </ac:spMkLst>
        </pc:spChg>
        <pc:spChg chg="del">
          <ac:chgData name="Sudvarg, Marion" userId="2bb9b31b-5f3c-4f72-8e1f-41eb276ee9c6" providerId="ADAL" clId="{05E1AB86-ABBB-40AE-8A88-636BF4488BF1}" dt="2024-05-08T03:36:49.527" v="1211" actId="478"/>
          <ac:spMkLst>
            <pc:docMk/>
            <pc:sldMk cId="1765995697" sldId="555"/>
            <ac:spMk id="5" creationId="{19B6CC61-A5AE-7E62-329A-C0DB2B13A827}"/>
          </ac:spMkLst>
        </pc:spChg>
        <pc:spChg chg="del">
          <ac:chgData name="Sudvarg, Marion" userId="2bb9b31b-5f3c-4f72-8e1f-41eb276ee9c6" providerId="ADAL" clId="{05E1AB86-ABBB-40AE-8A88-636BF4488BF1}" dt="2024-05-08T03:36:50.959" v="1212" actId="478"/>
          <ac:spMkLst>
            <pc:docMk/>
            <pc:sldMk cId="1765995697" sldId="555"/>
            <ac:spMk id="6" creationId="{4F4CA529-7940-C483-9DE6-DF036B841A04}"/>
          </ac:spMkLst>
        </pc:spChg>
        <pc:spChg chg="mod">
          <ac:chgData name="Sudvarg, Marion" userId="2bb9b31b-5f3c-4f72-8e1f-41eb276ee9c6" providerId="ADAL" clId="{05E1AB86-ABBB-40AE-8A88-636BF4488BF1}" dt="2024-05-08T05:13:54.485" v="1242" actId="20577"/>
          <ac:spMkLst>
            <pc:docMk/>
            <pc:sldMk cId="1765995697" sldId="555"/>
            <ac:spMk id="7" creationId="{DC2714E3-ECE3-8CFC-664D-72026A1D5584}"/>
          </ac:spMkLst>
        </pc:spChg>
        <pc:spChg chg="del">
          <ac:chgData name="Sudvarg, Marion" userId="2bb9b31b-5f3c-4f72-8e1f-41eb276ee9c6" providerId="ADAL" clId="{05E1AB86-ABBB-40AE-8A88-636BF4488BF1}" dt="2024-05-08T03:36:53.768" v="1214" actId="478"/>
          <ac:spMkLst>
            <pc:docMk/>
            <pc:sldMk cId="1765995697" sldId="555"/>
            <ac:spMk id="8" creationId="{FF031870-ACF1-0007-33DD-9EBCAB59AD4D}"/>
          </ac:spMkLst>
        </pc:spChg>
        <pc:spChg chg="mod">
          <ac:chgData name="Sudvarg, Marion" userId="2bb9b31b-5f3c-4f72-8e1f-41eb276ee9c6" providerId="ADAL" clId="{05E1AB86-ABBB-40AE-8A88-636BF4488BF1}" dt="2024-05-08T03:37:20.396" v="1217" actId="14100"/>
          <ac:spMkLst>
            <pc:docMk/>
            <pc:sldMk cId="1765995697" sldId="555"/>
            <ac:spMk id="9" creationId="{F8273508-A9BB-37D4-9716-5E6051FA4F5B}"/>
          </ac:spMkLst>
        </pc:spChg>
        <pc:spChg chg="del">
          <ac:chgData name="Sudvarg, Marion" userId="2bb9b31b-5f3c-4f72-8e1f-41eb276ee9c6" providerId="ADAL" clId="{05E1AB86-ABBB-40AE-8A88-636BF4488BF1}" dt="2024-05-08T03:36:52.388" v="1213" actId="478"/>
          <ac:spMkLst>
            <pc:docMk/>
            <pc:sldMk cId="1765995697" sldId="555"/>
            <ac:spMk id="11" creationId="{9341F180-2152-6870-2CF3-21EDC11A5A3B}"/>
          </ac:spMkLst>
        </pc:spChg>
        <pc:spChg chg="mod">
          <ac:chgData name="Sudvarg, Marion" userId="2bb9b31b-5f3c-4f72-8e1f-41eb276ee9c6" providerId="ADAL" clId="{05E1AB86-ABBB-40AE-8A88-636BF4488BF1}" dt="2024-05-08T03:37:24.085" v="1219" actId="14100"/>
          <ac:spMkLst>
            <pc:docMk/>
            <pc:sldMk cId="1765995697" sldId="555"/>
            <ac:spMk id="12" creationId="{7FDA22A7-F0D0-7FD5-5F38-65EB8635AD39}"/>
          </ac:spMkLst>
        </pc:spChg>
        <pc:spChg chg="mod">
          <ac:chgData name="Sudvarg, Marion" userId="2bb9b31b-5f3c-4f72-8e1f-41eb276ee9c6" providerId="ADAL" clId="{05E1AB86-ABBB-40AE-8A88-636BF4488BF1}" dt="2024-05-08T03:37:34.005" v="1221" actId="14100"/>
          <ac:spMkLst>
            <pc:docMk/>
            <pc:sldMk cId="1765995697" sldId="555"/>
            <ac:spMk id="14" creationId="{5D20EEBF-9002-FC3B-3C8C-4658F4ED9EE9}"/>
          </ac:spMkLst>
        </pc:spChg>
        <pc:spChg chg="add mod">
          <ac:chgData name="Sudvarg, Marion" userId="2bb9b31b-5f3c-4f72-8e1f-41eb276ee9c6" providerId="ADAL" clId="{05E1AB86-ABBB-40AE-8A88-636BF4488BF1}" dt="2024-05-08T05:27:12.138" v="1321" actId="14100"/>
          <ac:spMkLst>
            <pc:docMk/>
            <pc:sldMk cId="1765995697" sldId="555"/>
            <ac:spMk id="24" creationId="{CF33B868-2624-6EAB-FEA0-05639CA0A737}"/>
          </ac:spMkLst>
        </pc:spChg>
        <pc:spChg chg="add mod">
          <ac:chgData name="Sudvarg, Marion" userId="2bb9b31b-5f3c-4f72-8e1f-41eb276ee9c6" providerId="ADAL" clId="{05E1AB86-ABBB-40AE-8A88-636BF4488BF1}" dt="2024-05-08T05:27:28.312" v="1325" actId="13822"/>
          <ac:spMkLst>
            <pc:docMk/>
            <pc:sldMk cId="1765995697" sldId="555"/>
            <ac:spMk id="25" creationId="{BAF28DDA-0EA5-6E21-932C-F65A1529691E}"/>
          </ac:spMkLst>
        </pc:spChg>
        <pc:spChg chg="add mod">
          <ac:chgData name="Sudvarg, Marion" userId="2bb9b31b-5f3c-4f72-8e1f-41eb276ee9c6" providerId="ADAL" clId="{05E1AB86-ABBB-40AE-8A88-636BF4488BF1}" dt="2024-05-08T05:27:51.043" v="1327" actId="1076"/>
          <ac:spMkLst>
            <pc:docMk/>
            <pc:sldMk cId="1765995697" sldId="555"/>
            <ac:spMk id="26" creationId="{0B7B9126-66FB-1E06-5E15-870FF89C8029}"/>
          </ac:spMkLst>
        </pc:spChg>
        <pc:spChg chg="add mod">
          <ac:chgData name="Sudvarg, Marion" userId="2bb9b31b-5f3c-4f72-8e1f-41eb276ee9c6" providerId="ADAL" clId="{05E1AB86-ABBB-40AE-8A88-636BF4488BF1}" dt="2024-05-08T05:31:18.435" v="1337" actId="1076"/>
          <ac:spMkLst>
            <pc:docMk/>
            <pc:sldMk cId="1765995697" sldId="555"/>
            <ac:spMk id="33" creationId="{8A7CD6FE-BCA9-CBE5-C1D4-648A5CF00B63}"/>
          </ac:spMkLst>
        </pc:spChg>
        <pc:spChg chg="add mod">
          <ac:chgData name="Sudvarg, Marion" userId="2bb9b31b-5f3c-4f72-8e1f-41eb276ee9c6" providerId="ADAL" clId="{05E1AB86-ABBB-40AE-8A88-636BF4488BF1}" dt="2024-05-08T05:31:48.375" v="1347" actId="20577"/>
          <ac:spMkLst>
            <pc:docMk/>
            <pc:sldMk cId="1765995697" sldId="555"/>
            <ac:spMk id="40" creationId="{E3D6DC3B-AE85-F67E-C12D-A2878127194E}"/>
          </ac:spMkLst>
        </pc:spChg>
        <pc:cxnChg chg="add mod">
          <ac:chgData name="Sudvarg, Marion" userId="2bb9b31b-5f3c-4f72-8e1f-41eb276ee9c6" providerId="ADAL" clId="{05E1AB86-ABBB-40AE-8A88-636BF4488BF1}" dt="2024-05-08T05:15:46.828" v="1310" actId="1076"/>
          <ac:cxnSpMkLst>
            <pc:docMk/>
            <pc:sldMk cId="1765995697" sldId="555"/>
            <ac:cxnSpMk id="17" creationId="{CEA6697C-D2C1-B16F-7660-4E3E85D2B2C2}"/>
          </ac:cxnSpMkLst>
        </pc:cxnChg>
        <pc:cxnChg chg="add mod">
          <ac:chgData name="Sudvarg, Marion" userId="2bb9b31b-5f3c-4f72-8e1f-41eb276ee9c6" providerId="ADAL" clId="{05E1AB86-ABBB-40AE-8A88-636BF4488BF1}" dt="2024-05-08T05:15:50.214" v="1312" actId="1076"/>
          <ac:cxnSpMkLst>
            <pc:docMk/>
            <pc:sldMk cId="1765995697" sldId="555"/>
            <ac:cxnSpMk id="18" creationId="{71A1797A-E891-DB8A-6D11-6A8990F2E96C}"/>
          </ac:cxnSpMkLst>
        </pc:cxnChg>
        <pc:cxnChg chg="add mod">
          <ac:chgData name="Sudvarg, Marion" userId="2bb9b31b-5f3c-4f72-8e1f-41eb276ee9c6" providerId="ADAL" clId="{05E1AB86-ABBB-40AE-8A88-636BF4488BF1}" dt="2024-05-08T05:23:54.380" v="1318" actId="14100"/>
          <ac:cxnSpMkLst>
            <pc:docMk/>
            <pc:sldMk cId="1765995697" sldId="555"/>
            <ac:cxnSpMk id="19" creationId="{F231AAA6-B64E-C698-33C0-1D234EFDD626}"/>
          </ac:cxnSpMkLst>
        </pc:cxnChg>
        <pc:cxnChg chg="add mod">
          <ac:chgData name="Sudvarg, Marion" userId="2bb9b31b-5f3c-4f72-8e1f-41eb276ee9c6" providerId="ADAL" clId="{05E1AB86-ABBB-40AE-8A88-636BF4488BF1}" dt="2024-05-08T05:23:49.725" v="1317" actId="1076"/>
          <ac:cxnSpMkLst>
            <pc:docMk/>
            <pc:sldMk cId="1765995697" sldId="555"/>
            <ac:cxnSpMk id="22" creationId="{DFD8F200-7DDC-D3B8-3CB4-F037F118857B}"/>
          </ac:cxnSpMkLst>
        </pc:cxnChg>
        <pc:cxnChg chg="add mod">
          <ac:chgData name="Sudvarg, Marion" userId="2bb9b31b-5f3c-4f72-8e1f-41eb276ee9c6" providerId="ADAL" clId="{05E1AB86-ABBB-40AE-8A88-636BF4488BF1}" dt="2024-05-08T05:31:04.946" v="1334" actId="14100"/>
          <ac:cxnSpMkLst>
            <pc:docMk/>
            <pc:sldMk cId="1765995697" sldId="555"/>
            <ac:cxnSpMk id="27" creationId="{0E86E8AB-CFEB-76F7-6572-C65EF468663D}"/>
          </ac:cxnSpMkLst>
        </pc:cxnChg>
        <pc:cxnChg chg="add mod">
          <ac:chgData name="Sudvarg, Marion" userId="2bb9b31b-5f3c-4f72-8e1f-41eb276ee9c6" providerId="ADAL" clId="{05E1AB86-ABBB-40AE-8A88-636BF4488BF1}" dt="2024-05-08T05:31:09.074" v="1335" actId="14100"/>
          <ac:cxnSpMkLst>
            <pc:docMk/>
            <pc:sldMk cId="1765995697" sldId="555"/>
            <ac:cxnSpMk id="29" creationId="{53FA62BD-351A-E2E6-934D-235BE123F00B}"/>
          </ac:cxnSpMkLst>
        </pc:cxnChg>
        <pc:cxnChg chg="add mod">
          <ac:chgData name="Sudvarg, Marion" userId="2bb9b31b-5f3c-4f72-8e1f-41eb276ee9c6" providerId="ADAL" clId="{05E1AB86-ABBB-40AE-8A88-636BF4488BF1}" dt="2024-05-08T05:31:36.340" v="1343" actId="14100"/>
          <ac:cxnSpMkLst>
            <pc:docMk/>
            <pc:sldMk cId="1765995697" sldId="555"/>
            <ac:cxnSpMk id="34" creationId="{F0E77AB3-DE1E-7A68-7B53-84E3BFEC2ECB}"/>
          </ac:cxnSpMkLst>
        </pc:cxnChg>
        <pc:cxnChg chg="add mod">
          <ac:chgData name="Sudvarg, Marion" userId="2bb9b31b-5f3c-4f72-8e1f-41eb276ee9c6" providerId="ADAL" clId="{05E1AB86-ABBB-40AE-8A88-636BF4488BF1}" dt="2024-05-08T05:31:39.233" v="1344" actId="14100"/>
          <ac:cxnSpMkLst>
            <pc:docMk/>
            <pc:sldMk cId="1765995697" sldId="555"/>
            <ac:cxnSpMk id="37" creationId="{0D80B13D-89F3-35BE-BE9A-601698C75383}"/>
          </ac:cxnSpMkLst>
        </pc:cxnChg>
      </pc:sldChg>
      <pc:sldChg chg="addSp delSp modSp new del mod">
        <pc:chgData name="Sudvarg, Marion" userId="2bb9b31b-5f3c-4f72-8e1f-41eb276ee9c6" providerId="ADAL" clId="{05E1AB86-ABBB-40AE-8A88-636BF4488BF1}" dt="2024-05-08T21:15:10.448" v="2417" actId="47"/>
        <pc:sldMkLst>
          <pc:docMk/>
          <pc:sldMk cId="2288428804" sldId="556"/>
        </pc:sldMkLst>
        <pc:spChg chg="del mod">
          <ac:chgData name="Sudvarg, Marion" userId="2bb9b31b-5f3c-4f72-8e1f-41eb276ee9c6" providerId="ADAL" clId="{05E1AB86-ABBB-40AE-8A88-636BF4488BF1}" dt="2024-05-08T18:53:26.752" v="2401" actId="478"/>
          <ac:spMkLst>
            <pc:docMk/>
            <pc:sldMk cId="2288428804" sldId="556"/>
            <ac:spMk id="2" creationId="{7D7999B7-6B1F-A2FD-1265-C8F560DE2F4D}"/>
          </ac:spMkLst>
        </pc:spChg>
        <pc:spChg chg="del">
          <ac:chgData name="Sudvarg, Marion" userId="2bb9b31b-5f3c-4f72-8e1f-41eb276ee9c6" providerId="ADAL" clId="{05E1AB86-ABBB-40AE-8A88-636BF4488BF1}" dt="2024-05-08T18:52:25.299" v="2342" actId="478"/>
          <ac:spMkLst>
            <pc:docMk/>
            <pc:sldMk cId="2288428804" sldId="556"/>
            <ac:spMk id="3" creationId="{C3089AF0-F759-9742-EBD1-6192C33D595E}"/>
          </ac:spMkLst>
        </pc:spChg>
        <pc:spChg chg="del">
          <ac:chgData name="Sudvarg, Marion" userId="2bb9b31b-5f3c-4f72-8e1f-41eb276ee9c6" providerId="ADAL" clId="{05E1AB86-ABBB-40AE-8A88-636BF4488BF1}" dt="2024-05-08T18:53:30.058" v="2403" actId="478"/>
          <ac:spMkLst>
            <pc:docMk/>
            <pc:sldMk cId="2288428804" sldId="556"/>
            <ac:spMk id="5" creationId="{D42028E7-EB93-C400-9446-F8052FEB943E}"/>
          </ac:spMkLst>
        </pc:spChg>
        <pc:spChg chg="add del mod">
          <ac:chgData name="Sudvarg, Marion" userId="2bb9b31b-5f3c-4f72-8e1f-41eb276ee9c6" providerId="ADAL" clId="{05E1AB86-ABBB-40AE-8A88-636BF4488BF1}" dt="2024-05-08T18:53:28.302" v="2402" actId="478"/>
          <ac:spMkLst>
            <pc:docMk/>
            <pc:sldMk cId="2288428804" sldId="556"/>
            <ac:spMk id="9" creationId="{4EBFDFF9-AEA7-8BB0-8D02-5E234AC17969}"/>
          </ac:spMkLst>
        </pc:spChg>
        <pc:picChg chg="add mod">
          <ac:chgData name="Sudvarg, Marion" userId="2bb9b31b-5f3c-4f72-8e1f-41eb276ee9c6" providerId="ADAL" clId="{05E1AB86-ABBB-40AE-8A88-636BF4488BF1}" dt="2024-05-08T18:52:28.894" v="2344" actId="27614"/>
          <ac:picMkLst>
            <pc:docMk/>
            <pc:sldMk cId="2288428804" sldId="556"/>
            <ac:picMk id="7" creationId="{0B4E67D5-5330-8698-EB66-FED0DBF19287}"/>
          </ac:picMkLst>
        </pc:picChg>
      </pc:sldChg>
      <pc:sldChg chg="modSp new del mod">
        <pc:chgData name="Sudvarg, Marion" userId="2bb9b31b-5f3c-4f72-8e1f-41eb276ee9c6" providerId="ADAL" clId="{05E1AB86-ABBB-40AE-8A88-636BF4488BF1}" dt="2024-05-08T21:51:54.164" v="3472" actId="47"/>
        <pc:sldMkLst>
          <pc:docMk/>
          <pc:sldMk cId="2829219751" sldId="557"/>
        </pc:sldMkLst>
        <pc:spChg chg="mod">
          <ac:chgData name="Sudvarg, Marion" userId="2bb9b31b-5f3c-4f72-8e1f-41eb276ee9c6" providerId="ADAL" clId="{05E1AB86-ABBB-40AE-8A88-636BF4488BF1}" dt="2024-05-08T07:34:39.843" v="1483" actId="20577"/>
          <ac:spMkLst>
            <pc:docMk/>
            <pc:sldMk cId="2829219751" sldId="557"/>
            <ac:spMk id="2" creationId="{3AADFEF6-95F1-A616-F4A2-71F16B7C9BBB}"/>
          </ac:spMkLst>
        </pc:spChg>
        <pc:spChg chg="mod">
          <ac:chgData name="Sudvarg, Marion" userId="2bb9b31b-5f3c-4f72-8e1f-41eb276ee9c6" providerId="ADAL" clId="{05E1AB86-ABBB-40AE-8A88-636BF4488BF1}" dt="2024-05-08T07:36:59.382" v="1906" actId="20577"/>
          <ac:spMkLst>
            <pc:docMk/>
            <pc:sldMk cId="2829219751" sldId="557"/>
            <ac:spMk id="3" creationId="{FD68EB63-C2E9-0B96-D435-B52C3002AA76}"/>
          </ac:spMkLst>
        </pc:spChg>
      </pc:sldChg>
      <pc:sldChg chg="addSp modSp add mod modAnim">
        <pc:chgData name="Sudvarg, Marion" userId="2bb9b31b-5f3c-4f72-8e1f-41eb276ee9c6" providerId="ADAL" clId="{05E1AB86-ABBB-40AE-8A88-636BF4488BF1}" dt="2024-05-08T22:40:50.213" v="3674" actId="1076"/>
        <pc:sldMkLst>
          <pc:docMk/>
          <pc:sldMk cId="2633802345" sldId="558"/>
        </pc:sldMkLst>
        <pc:spChg chg="add mod">
          <ac:chgData name="Sudvarg, Marion" userId="2bb9b31b-5f3c-4f72-8e1f-41eb276ee9c6" providerId="ADAL" clId="{05E1AB86-ABBB-40AE-8A88-636BF4488BF1}" dt="2024-05-08T22:40:50.213" v="3674" actId="1076"/>
          <ac:spMkLst>
            <pc:docMk/>
            <pc:sldMk cId="2633802345" sldId="558"/>
            <ac:spMk id="2" creationId="{48CD35CA-18DE-FA60-AE54-E961A0ED0C75}"/>
          </ac:spMkLst>
        </pc:spChg>
        <pc:spChg chg="mod">
          <ac:chgData name="Sudvarg, Marion" userId="2bb9b31b-5f3c-4f72-8e1f-41eb276ee9c6" providerId="ADAL" clId="{05E1AB86-ABBB-40AE-8A88-636BF4488BF1}" dt="2024-05-08T17:26:19.972" v="2002" actId="113"/>
          <ac:spMkLst>
            <pc:docMk/>
            <pc:sldMk cId="2633802345" sldId="558"/>
            <ac:spMk id="3" creationId="{F010281D-5FE0-56FE-3749-864A82003249}"/>
          </ac:spMkLst>
        </pc:spChg>
      </pc:sldChg>
      <pc:sldChg chg="modSp add del mod">
        <pc:chgData name="Sudvarg, Marion" userId="2bb9b31b-5f3c-4f72-8e1f-41eb276ee9c6" providerId="ADAL" clId="{05E1AB86-ABBB-40AE-8A88-636BF4488BF1}" dt="2024-05-08T17:26:25.701" v="2004" actId="47"/>
        <pc:sldMkLst>
          <pc:docMk/>
          <pc:sldMk cId="58174152" sldId="559"/>
        </pc:sldMkLst>
        <pc:spChg chg="mod">
          <ac:chgData name="Sudvarg, Marion" userId="2bb9b31b-5f3c-4f72-8e1f-41eb276ee9c6" providerId="ADAL" clId="{05E1AB86-ABBB-40AE-8A88-636BF4488BF1}" dt="2024-05-08T17:26:04.003" v="1997" actId="20577"/>
          <ac:spMkLst>
            <pc:docMk/>
            <pc:sldMk cId="58174152" sldId="559"/>
            <ac:spMk id="3" creationId="{F010281D-5FE0-56FE-3749-864A82003249}"/>
          </ac:spMkLst>
        </pc:spChg>
      </pc:sldChg>
      <pc:sldChg chg="modSp add mod">
        <pc:chgData name="Sudvarg, Marion" userId="2bb9b31b-5f3c-4f72-8e1f-41eb276ee9c6" providerId="ADAL" clId="{05E1AB86-ABBB-40AE-8A88-636BF4488BF1}" dt="2024-05-08T17:26:28.048" v="2011" actId="20577"/>
        <pc:sldMkLst>
          <pc:docMk/>
          <pc:sldMk cId="2197333404" sldId="560"/>
        </pc:sldMkLst>
        <pc:spChg chg="mod">
          <ac:chgData name="Sudvarg, Marion" userId="2bb9b31b-5f3c-4f72-8e1f-41eb276ee9c6" providerId="ADAL" clId="{05E1AB86-ABBB-40AE-8A88-636BF4488BF1}" dt="2024-05-08T17:26:28.048" v="2011" actId="20577"/>
          <ac:spMkLst>
            <pc:docMk/>
            <pc:sldMk cId="2197333404" sldId="560"/>
            <ac:spMk id="3" creationId="{F010281D-5FE0-56FE-3749-864A82003249}"/>
          </ac:spMkLst>
        </pc:spChg>
      </pc:sldChg>
      <pc:sldChg chg="delSp modSp add mod delAnim modAnim">
        <pc:chgData name="Sudvarg, Marion" userId="2bb9b31b-5f3c-4f72-8e1f-41eb276ee9c6" providerId="ADAL" clId="{05E1AB86-ABBB-40AE-8A88-636BF4488BF1}" dt="2024-05-08T18:15:58.558" v="2182" actId="20577"/>
        <pc:sldMkLst>
          <pc:docMk/>
          <pc:sldMk cId="790570579" sldId="561"/>
        </pc:sldMkLst>
        <pc:spChg chg="mod">
          <ac:chgData name="Sudvarg, Marion" userId="2bb9b31b-5f3c-4f72-8e1f-41eb276ee9c6" providerId="ADAL" clId="{05E1AB86-ABBB-40AE-8A88-636BF4488BF1}" dt="2024-05-08T18:15:58.558" v="2182" actId="20577"/>
          <ac:spMkLst>
            <pc:docMk/>
            <pc:sldMk cId="790570579" sldId="561"/>
            <ac:spMk id="3" creationId="{F010281D-5FE0-56FE-3749-864A82003249}"/>
          </ac:spMkLst>
        </pc:spChg>
        <pc:spChg chg="del">
          <ac:chgData name="Sudvarg, Marion" userId="2bb9b31b-5f3c-4f72-8e1f-41eb276ee9c6" providerId="ADAL" clId="{05E1AB86-ABBB-40AE-8A88-636BF4488BF1}" dt="2024-05-08T18:14:58.009" v="2029" actId="478"/>
          <ac:spMkLst>
            <pc:docMk/>
            <pc:sldMk cId="790570579" sldId="561"/>
            <ac:spMk id="7" creationId="{3E9C91BA-59E8-EF12-69C4-B4C2811BCC58}"/>
          </ac:spMkLst>
        </pc:spChg>
      </pc:sldChg>
      <pc:sldChg chg="modSp add mod">
        <pc:chgData name="Sudvarg, Marion" userId="2bb9b31b-5f3c-4f72-8e1f-41eb276ee9c6" providerId="ADAL" clId="{05E1AB86-ABBB-40AE-8A88-636BF4488BF1}" dt="2024-05-08T18:53:10.407" v="2380" actId="20577"/>
        <pc:sldMkLst>
          <pc:docMk/>
          <pc:sldMk cId="1951150759" sldId="562"/>
        </pc:sldMkLst>
        <pc:spChg chg="mod">
          <ac:chgData name="Sudvarg, Marion" userId="2bb9b31b-5f3c-4f72-8e1f-41eb276ee9c6" providerId="ADAL" clId="{05E1AB86-ABBB-40AE-8A88-636BF4488BF1}" dt="2024-05-08T18:53:10.407" v="2380" actId="20577"/>
          <ac:spMkLst>
            <pc:docMk/>
            <pc:sldMk cId="1951150759" sldId="562"/>
            <ac:spMk id="3" creationId="{F010281D-5FE0-56FE-3749-864A82003249}"/>
          </ac:spMkLst>
        </pc:spChg>
      </pc:sldChg>
      <pc:sldChg chg="modSp add mod">
        <pc:chgData name="Sudvarg, Marion" userId="2bb9b31b-5f3c-4f72-8e1f-41eb276ee9c6" providerId="ADAL" clId="{05E1AB86-ABBB-40AE-8A88-636BF4488BF1}" dt="2024-05-08T18:53:18.848" v="2400" actId="20577"/>
        <pc:sldMkLst>
          <pc:docMk/>
          <pc:sldMk cId="2185922727" sldId="563"/>
        </pc:sldMkLst>
        <pc:spChg chg="mod">
          <ac:chgData name="Sudvarg, Marion" userId="2bb9b31b-5f3c-4f72-8e1f-41eb276ee9c6" providerId="ADAL" clId="{05E1AB86-ABBB-40AE-8A88-636BF4488BF1}" dt="2024-05-08T18:53:18.848" v="2400" actId="20577"/>
          <ac:spMkLst>
            <pc:docMk/>
            <pc:sldMk cId="2185922727" sldId="563"/>
            <ac:spMk id="3" creationId="{F010281D-5FE0-56FE-3749-864A82003249}"/>
          </ac:spMkLst>
        </pc:spChg>
      </pc:sldChg>
      <pc:sldChg chg="addSp delSp modSp add mod">
        <pc:chgData name="Sudvarg, Marion" userId="2bb9b31b-5f3c-4f72-8e1f-41eb276ee9c6" providerId="ADAL" clId="{05E1AB86-ABBB-40AE-8A88-636BF4488BF1}" dt="2024-05-08T21:20:13.862" v="2540" actId="1076"/>
        <pc:sldMkLst>
          <pc:docMk/>
          <pc:sldMk cId="1113923076" sldId="564"/>
        </pc:sldMkLst>
        <pc:spChg chg="add mod topLvl">
          <ac:chgData name="Sudvarg, Marion" userId="2bb9b31b-5f3c-4f72-8e1f-41eb276ee9c6" providerId="ADAL" clId="{05E1AB86-ABBB-40AE-8A88-636BF4488BF1}" dt="2024-05-08T21:19:32.996" v="2522" actId="20577"/>
          <ac:spMkLst>
            <pc:docMk/>
            <pc:sldMk cId="1113923076" sldId="564"/>
            <ac:spMk id="5" creationId="{A9657201-18D1-6CC8-468C-4E93754C316B}"/>
          </ac:spMkLst>
        </pc:spChg>
        <pc:spChg chg="mod">
          <ac:chgData name="Sudvarg, Marion" userId="2bb9b31b-5f3c-4f72-8e1f-41eb276ee9c6" providerId="ADAL" clId="{05E1AB86-ABBB-40AE-8A88-636BF4488BF1}" dt="2024-05-08T21:15:07.993" v="2415"/>
          <ac:spMkLst>
            <pc:docMk/>
            <pc:sldMk cId="1113923076" sldId="564"/>
            <ac:spMk id="10" creationId="{9FFEF263-0BE6-C555-8BFC-C351244A5B06}"/>
          </ac:spMkLst>
        </pc:spChg>
        <pc:spChg chg="add del mod">
          <ac:chgData name="Sudvarg, Marion" userId="2bb9b31b-5f3c-4f72-8e1f-41eb276ee9c6" providerId="ADAL" clId="{05E1AB86-ABBB-40AE-8A88-636BF4488BF1}" dt="2024-05-08T21:20:05.056" v="2534"/>
          <ac:spMkLst>
            <pc:docMk/>
            <pc:sldMk cId="1113923076" sldId="564"/>
            <ac:spMk id="12" creationId="{18B09D8B-4B7D-A174-5174-DAA663F8CBEA}"/>
          </ac:spMkLst>
        </pc:spChg>
        <pc:spChg chg="add mod">
          <ac:chgData name="Sudvarg, Marion" userId="2bb9b31b-5f3c-4f72-8e1f-41eb276ee9c6" providerId="ADAL" clId="{05E1AB86-ABBB-40AE-8A88-636BF4488BF1}" dt="2024-05-08T21:20:13.862" v="2540" actId="1076"/>
          <ac:spMkLst>
            <pc:docMk/>
            <pc:sldMk cId="1113923076" sldId="564"/>
            <ac:spMk id="13" creationId="{0F01241D-B1F9-6280-2532-82568CBD9E1A}"/>
          </ac:spMkLst>
        </pc:spChg>
        <pc:grpChg chg="add del mod">
          <ac:chgData name="Sudvarg, Marion" userId="2bb9b31b-5f3c-4f72-8e1f-41eb276ee9c6" providerId="ADAL" clId="{05E1AB86-ABBB-40AE-8A88-636BF4488BF1}" dt="2024-05-08T21:15:28.108" v="2474" actId="478"/>
          <ac:grpSpMkLst>
            <pc:docMk/>
            <pc:sldMk cId="1113923076" sldId="564"/>
            <ac:grpSpMk id="8" creationId="{18F66B13-B7BC-74B8-FA71-16503CC18002}"/>
          </ac:grpSpMkLst>
        </pc:grpChg>
        <pc:grpChg chg="add mod">
          <ac:chgData name="Sudvarg, Marion" userId="2bb9b31b-5f3c-4f72-8e1f-41eb276ee9c6" providerId="ADAL" clId="{05E1AB86-ABBB-40AE-8A88-636BF4488BF1}" dt="2024-05-08T21:15:07.993" v="2415"/>
          <ac:grpSpMkLst>
            <pc:docMk/>
            <pc:sldMk cId="1113923076" sldId="564"/>
            <ac:grpSpMk id="9" creationId="{A1C510C5-CFE6-F488-2FD3-ABF9D83269FA}"/>
          </ac:grpSpMkLst>
        </pc:grpChg>
        <pc:picChg chg="add mod">
          <ac:chgData name="Sudvarg, Marion" userId="2bb9b31b-5f3c-4f72-8e1f-41eb276ee9c6" providerId="ADAL" clId="{05E1AB86-ABBB-40AE-8A88-636BF4488BF1}" dt="2024-05-08T21:16:00.475" v="2485" actId="14826"/>
          <ac:picMkLst>
            <pc:docMk/>
            <pc:sldMk cId="1113923076" sldId="564"/>
            <ac:picMk id="3" creationId="{6E526787-61BA-FF8B-EA94-204DBEFF396F}"/>
          </ac:picMkLst>
        </pc:picChg>
        <pc:picChg chg="add del mod topLvl">
          <ac:chgData name="Sudvarg, Marion" userId="2bb9b31b-5f3c-4f72-8e1f-41eb276ee9c6" providerId="ADAL" clId="{05E1AB86-ABBB-40AE-8A88-636BF4488BF1}" dt="2024-05-08T21:15:28.108" v="2474" actId="478"/>
          <ac:picMkLst>
            <pc:docMk/>
            <pc:sldMk cId="1113923076" sldId="564"/>
            <ac:picMk id="6" creationId="{F8B7E6FF-C1E6-86A6-AFD3-0DABC42747C4}"/>
          </ac:picMkLst>
        </pc:picChg>
        <pc:picChg chg="del">
          <ac:chgData name="Sudvarg, Marion" userId="2bb9b31b-5f3c-4f72-8e1f-41eb276ee9c6" providerId="ADAL" clId="{05E1AB86-ABBB-40AE-8A88-636BF4488BF1}" dt="2024-05-08T18:53:35.058" v="2405" actId="478"/>
          <ac:picMkLst>
            <pc:docMk/>
            <pc:sldMk cId="1113923076" sldId="564"/>
            <ac:picMk id="7" creationId="{0B4E67D5-5330-8698-EB66-FED0DBF19287}"/>
          </ac:picMkLst>
        </pc:picChg>
        <pc:picChg chg="mod">
          <ac:chgData name="Sudvarg, Marion" userId="2bb9b31b-5f3c-4f72-8e1f-41eb276ee9c6" providerId="ADAL" clId="{05E1AB86-ABBB-40AE-8A88-636BF4488BF1}" dt="2024-05-08T21:15:07.993" v="2415"/>
          <ac:picMkLst>
            <pc:docMk/>
            <pc:sldMk cId="1113923076" sldId="564"/>
            <ac:picMk id="11" creationId="{656AF3DF-64F2-3E58-0BEC-52DAB11A06D2}"/>
          </ac:picMkLst>
        </pc:picChg>
      </pc:sldChg>
      <pc:sldChg chg="addSp delSp modSp add mod modNotesTx">
        <pc:chgData name="Sudvarg, Marion" userId="2bb9b31b-5f3c-4f72-8e1f-41eb276ee9c6" providerId="ADAL" clId="{05E1AB86-ABBB-40AE-8A88-636BF4488BF1}" dt="2024-05-09T16:41:34.154" v="3800"/>
        <pc:sldMkLst>
          <pc:docMk/>
          <pc:sldMk cId="3740791551" sldId="565"/>
        </pc:sldMkLst>
        <pc:spChg chg="add del mod">
          <ac:chgData name="Sudvarg, Marion" userId="2bb9b31b-5f3c-4f72-8e1f-41eb276ee9c6" providerId="ADAL" clId="{05E1AB86-ABBB-40AE-8A88-636BF4488BF1}" dt="2024-05-08T21:20:16.454" v="2541" actId="478"/>
          <ac:spMkLst>
            <pc:docMk/>
            <pc:sldMk cId="3740791551" sldId="565"/>
            <ac:spMk id="2" creationId="{394E75DC-4FBD-E660-C661-98E326697473}"/>
          </ac:spMkLst>
        </pc:spChg>
        <pc:spChg chg="add mod">
          <ac:chgData name="Sudvarg, Marion" userId="2bb9b31b-5f3c-4f72-8e1f-41eb276ee9c6" providerId="ADAL" clId="{05E1AB86-ABBB-40AE-8A88-636BF4488BF1}" dt="2024-05-08T21:20:16.769" v="2542"/>
          <ac:spMkLst>
            <pc:docMk/>
            <pc:sldMk cId="3740791551" sldId="565"/>
            <ac:spMk id="7" creationId="{4344C8DF-7550-EA4D-4CAE-FA4A11554F4C}"/>
          </ac:spMkLst>
        </pc:spChg>
      </pc:sldChg>
      <pc:sldChg chg="addSp modSp add modNotesTx">
        <pc:chgData name="Sudvarg, Marion" userId="2bb9b31b-5f3c-4f72-8e1f-41eb276ee9c6" providerId="ADAL" clId="{05E1AB86-ABBB-40AE-8A88-636BF4488BF1}" dt="2024-05-09T16:41:16.701" v="3799" actId="20577"/>
        <pc:sldMkLst>
          <pc:docMk/>
          <pc:sldMk cId="1609060819" sldId="566"/>
        </pc:sldMkLst>
        <pc:spChg chg="add mod">
          <ac:chgData name="Sudvarg, Marion" userId="2bb9b31b-5f3c-4f72-8e1f-41eb276ee9c6" providerId="ADAL" clId="{05E1AB86-ABBB-40AE-8A88-636BF4488BF1}" dt="2024-05-08T21:20:18.319" v="2543"/>
          <ac:spMkLst>
            <pc:docMk/>
            <pc:sldMk cId="1609060819" sldId="566"/>
            <ac:spMk id="2" creationId="{77515313-5941-C315-51B4-6E8897D8FEAD}"/>
          </ac:spMkLst>
        </pc:spChg>
        <pc:picChg chg="mod">
          <ac:chgData name="Sudvarg, Marion" userId="2bb9b31b-5f3c-4f72-8e1f-41eb276ee9c6" providerId="ADAL" clId="{05E1AB86-ABBB-40AE-8A88-636BF4488BF1}" dt="2024-05-08T21:16:59.497" v="2487" actId="14826"/>
          <ac:picMkLst>
            <pc:docMk/>
            <pc:sldMk cId="1609060819" sldId="566"/>
            <ac:picMk id="3" creationId="{6E526787-61BA-FF8B-EA94-204DBEFF396F}"/>
          </ac:picMkLst>
        </pc:picChg>
      </pc:sldChg>
      <pc:sldChg chg="addSp modSp add mod modAnim">
        <pc:chgData name="Sudvarg, Marion" userId="2bb9b31b-5f3c-4f72-8e1f-41eb276ee9c6" providerId="ADAL" clId="{05E1AB86-ABBB-40AE-8A88-636BF4488BF1}" dt="2024-05-08T21:25:58.642" v="3109" actId="14100"/>
        <pc:sldMkLst>
          <pc:docMk/>
          <pc:sldMk cId="2964912370" sldId="567"/>
        </pc:sldMkLst>
        <pc:spChg chg="add mod">
          <ac:chgData name="Sudvarg, Marion" userId="2bb9b31b-5f3c-4f72-8e1f-41eb276ee9c6" providerId="ADAL" clId="{05E1AB86-ABBB-40AE-8A88-636BF4488BF1}" dt="2024-05-08T21:24:38.530" v="2986" actId="20577"/>
          <ac:spMkLst>
            <pc:docMk/>
            <pc:sldMk cId="2964912370" sldId="567"/>
            <ac:spMk id="2" creationId="{B429EAEB-D5F4-D094-007B-4584C551F9A1}"/>
          </ac:spMkLst>
        </pc:spChg>
        <pc:spChg chg="mod">
          <ac:chgData name="Sudvarg, Marion" userId="2bb9b31b-5f3c-4f72-8e1f-41eb276ee9c6" providerId="ADAL" clId="{05E1AB86-ABBB-40AE-8A88-636BF4488BF1}" dt="2024-05-08T21:25:58.642" v="3109" actId="14100"/>
          <ac:spMkLst>
            <pc:docMk/>
            <pc:sldMk cId="2964912370" sldId="567"/>
            <ac:spMk id="3" creationId="{F010281D-5FE0-56FE-3749-864A82003249}"/>
          </ac:spMkLst>
        </pc:spChg>
      </pc:sldChg>
      <pc:sldChg chg="addSp delSp modSp new mod modAnim">
        <pc:chgData name="Sudvarg, Marion" userId="2bb9b31b-5f3c-4f72-8e1f-41eb276ee9c6" providerId="ADAL" clId="{05E1AB86-ABBB-40AE-8A88-636BF4488BF1}" dt="2024-05-08T21:45:10.347" v="3408" actId="166"/>
        <pc:sldMkLst>
          <pc:docMk/>
          <pc:sldMk cId="2060901041" sldId="568"/>
        </pc:sldMkLst>
        <pc:spChg chg="del">
          <ac:chgData name="Sudvarg, Marion" userId="2bb9b31b-5f3c-4f72-8e1f-41eb276ee9c6" providerId="ADAL" clId="{05E1AB86-ABBB-40AE-8A88-636BF4488BF1}" dt="2024-05-08T21:30:36.083" v="3112" actId="478"/>
          <ac:spMkLst>
            <pc:docMk/>
            <pc:sldMk cId="2060901041" sldId="568"/>
            <ac:spMk id="2" creationId="{ED7723FE-6E10-66FD-488F-8FF1E251C6BC}"/>
          </ac:spMkLst>
        </pc:spChg>
        <pc:spChg chg="del">
          <ac:chgData name="Sudvarg, Marion" userId="2bb9b31b-5f3c-4f72-8e1f-41eb276ee9c6" providerId="ADAL" clId="{05E1AB86-ABBB-40AE-8A88-636BF4488BF1}" dt="2024-05-08T21:30:33.978" v="3111" actId="478"/>
          <ac:spMkLst>
            <pc:docMk/>
            <pc:sldMk cId="2060901041" sldId="568"/>
            <ac:spMk id="3" creationId="{FB6B5D3E-9F72-B3C8-750C-0BBA79975C7D}"/>
          </ac:spMkLst>
        </pc:spChg>
        <pc:spChg chg="del">
          <ac:chgData name="Sudvarg, Marion" userId="2bb9b31b-5f3c-4f72-8e1f-41eb276ee9c6" providerId="ADAL" clId="{05E1AB86-ABBB-40AE-8A88-636BF4488BF1}" dt="2024-05-08T21:33:17.784" v="3203" actId="478"/>
          <ac:spMkLst>
            <pc:docMk/>
            <pc:sldMk cId="2060901041" sldId="568"/>
            <ac:spMk id="5" creationId="{9AEF22B4-62D9-7EDB-3B55-7B1BB99E7F6E}"/>
          </ac:spMkLst>
        </pc:spChg>
        <pc:spChg chg="add mod topLvl">
          <ac:chgData name="Sudvarg, Marion" userId="2bb9b31b-5f3c-4f72-8e1f-41eb276ee9c6" providerId="ADAL" clId="{05E1AB86-ABBB-40AE-8A88-636BF4488BF1}" dt="2024-05-08T21:44:21.489" v="3397" actId="20577"/>
          <ac:spMkLst>
            <pc:docMk/>
            <pc:sldMk cId="2060901041" sldId="568"/>
            <ac:spMk id="6" creationId="{30651C7F-79D8-9787-3AA9-B27060AA3D56}"/>
          </ac:spMkLst>
        </pc:spChg>
        <pc:spChg chg="add mod ord">
          <ac:chgData name="Sudvarg, Marion" userId="2bb9b31b-5f3c-4f72-8e1f-41eb276ee9c6" providerId="ADAL" clId="{05E1AB86-ABBB-40AE-8A88-636BF4488BF1}" dt="2024-05-08T21:45:10.347" v="3408" actId="166"/>
          <ac:spMkLst>
            <pc:docMk/>
            <pc:sldMk cId="2060901041" sldId="568"/>
            <ac:spMk id="7" creationId="{0378F734-0C20-78CB-D86D-790FCD527FD7}"/>
          </ac:spMkLst>
        </pc:spChg>
        <pc:spChg chg="add mod ord">
          <ac:chgData name="Sudvarg, Marion" userId="2bb9b31b-5f3c-4f72-8e1f-41eb276ee9c6" providerId="ADAL" clId="{05E1AB86-ABBB-40AE-8A88-636BF4488BF1}" dt="2024-05-08T21:45:10.347" v="3408" actId="166"/>
          <ac:spMkLst>
            <pc:docMk/>
            <pc:sldMk cId="2060901041" sldId="568"/>
            <ac:spMk id="8" creationId="{1C24F56F-333D-5845-B35A-AECE5A1BBCA3}"/>
          </ac:spMkLst>
        </pc:spChg>
        <pc:spChg chg="add mod ord">
          <ac:chgData name="Sudvarg, Marion" userId="2bb9b31b-5f3c-4f72-8e1f-41eb276ee9c6" providerId="ADAL" clId="{05E1AB86-ABBB-40AE-8A88-636BF4488BF1}" dt="2024-05-08T21:45:10.347" v="3408" actId="166"/>
          <ac:spMkLst>
            <pc:docMk/>
            <pc:sldMk cId="2060901041" sldId="568"/>
            <ac:spMk id="9" creationId="{DA551E63-9ED9-6B7D-394E-45AB6C357F0B}"/>
          </ac:spMkLst>
        </pc:spChg>
        <pc:spChg chg="add mod ord topLvl">
          <ac:chgData name="Sudvarg, Marion" userId="2bb9b31b-5f3c-4f72-8e1f-41eb276ee9c6" providerId="ADAL" clId="{05E1AB86-ABBB-40AE-8A88-636BF4488BF1}" dt="2024-05-08T21:42:11.478" v="3358" actId="165"/>
          <ac:spMkLst>
            <pc:docMk/>
            <pc:sldMk cId="2060901041" sldId="568"/>
            <ac:spMk id="10" creationId="{AF319AEC-3D99-E78A-7D75-9F11627836CA}"/>
          </ac:spMkLst>
        </pc:spChg>
        <pc:spChg chg="add mod topLvl">
          <ac:chgData name="Sudvarg, Marion" userId="2bb9b31b-5f3c-4f72-8e1f-41eb276ee9c6" providerId="ADAL" clId="{05E1AB86-ABBB-40AE-8A88-636BF4488BF1}" dt="2024-05-08T21:42:11.478" v="3358" actId="165"/>
          <ac:spMkLst>
            <pc:docMk/>
            <pc:sldMk cId="2060901041" sldId="568"/>
            <ac:spMk id="11" creationId="{D23C2C59-9322-C233-049C-D24A19718B0D}"/>
          </ac:spMkLst>
        </pc:spChg>
        <pc:spChg chg="add mod ord topLvl">
          <ac:chgData name="Sudvarg, Marion" userId="2bb9b31b-5f3c-4f72-8e1f-41eb276ee9c6" providerId="ADAL" clId="{05E1AB86-ABBB-40AE-8A88-636BF4488BF1}" dt="2024-05-08T21:44:18.736" v="3393" actId="20577"/>
          <ac:spMkLst>
            <pc:docMk/>
            <pc:sldMk cId="2060901041" sldId="568"/>
            <ac:spMk id="12" creationId="{5A1161F3-2455-8DE9-1345-962B5E4D51F4}"/>
          </ac:spMkLst>
        </pc:spChg>
        <pc:grpChg chg="add del mod">
          <ac:chgData name="Sudvarg, Marion" userId="2bb9b31b-5f3c-4f72-8e1f-41eb276ee9c6" providerId="ADAL" clId="{05E1AB86-ABBB-40AE-8A88-636BF4488BF1}" dt="2024-05-08T21:42:11.478" v="3358" actId="165"/>
          <ac:grpSpMkLst>
            <pc:docMk/>
            <pc:sldMk cId="2060901041" sldId="568"/>
            <ac:grpSpMk id="13" creationId="{53AAF2DF-F72E-D18A-E376-56B2458B7ED6}"/>
          </ac:grpSpMkLst>
        </pc:grpChg>
      </pc:sldChg>
      <pc:sldChg chg="modSp add del mod">
        <pc:chgData name="Sudvarg, Marion" userId="2bb9b31b-5f3c-4f72-8e1f-41eb276ee9c6" providerId="ADAL" clId="{05E1AB86-ABBB-40AE-8A88-636BF4488BF1}" dt="2024-05-08T21:34:06.266" v="3210" actId="47"/>
        <pc:sldMkLst>
          <pc:docMk/>
          <pc:sldMk cId="932995444" sldId="569"/>
        </pc:sldMkLst>
        <pc:spChg chg="mod">
          <ac:chgData name="Sudvarg, Marion" userId="2bb9b31b-5f3c-4f72-8e1f-41eb276ee9c6" providerId="ADAL" clId="{05E1AB86-ABBB-40AE-8A88-636BF4488BF1}" dt="2024-05-08T21:33:45.856" v="3206" actId="1076"/>
          <ac:spMkLst>
            <pc:docMk/>
            <pc:sldMk cId="932995444" sldId="569"/>
            <ac:spMk id="7" creationId="{0378F734-0C20-78CB-D86D-790FCD527FD7}"/>
          </ac:spMkLst>
        </pc:spChg>
      </pc:sldChg>
      <pc:sldChg chg="modSp add mod modTransition modAnim">
        <pc:chgData name="Sudvarg, Marion" userId="2bb9b31b-5f3c-4f72-8e1f-41eb276ee9c6" providerId="ADAL" clId="{05E1AB86-ABBB-40AE-8A88-636BF4488BF1}" dt="2024-05-08T21:47:49.364" v="3425"/>
        <pc:sldMkLst>
          <pc:docMk/>
          <pc:sldMk cId="2007188842" sldId="569"/>
        </pc:sldMkLst>
        <pc:spChg chg="mod">
          <ac:chgData name="Sudvarg, Marion" userId="2bb9b31b-5f3c-4f72-8e1f-41eb276ee9c6" providerId="ADAL" clId="{05E1AB86-ABBB-40AE-8A88-636BF4488BF1}" dt="2024-05-08T21:45:54.601" v="3417" actId="1036"/>
          <ac:spMkLst>
            <pc:docMk/>
            <pc:sldMk cId="2007188842" sldId="569"/>
            <ac:spMk id="7" creationId="{0378F734-0C20-78CB-D86D-790FCD527FD7}"/>
          </ac:spMkLst>
        </pc:spChg>
      </pc:sldChg>
      <pc:sldChg chg="modSp add del mod modAnim">
        <pc:chgData name="Sudvarg, Marion" userId="2bb9b31b-5f3c-4f72-8e1f-41eb276ee9c6" providerId="ADAL" clId="{05E1AB86-ABBB-40AE-8A88-636BF4488BF1}" dt="2024-05-08T21:45:11.969" v="3409" actId="47"/>
        <pc:sldMkLst>
          <pc:docMk/>
          <pc:sldMk cId="2995386348" sldId="569"/>
        </pc:sldMkLst>
        <pc:spChg chg="mod">
          <ac:chgData name="Sudvarg, Marion" userId="2bb9b31b-5f3c-4f72-8e1f-41eb276ee9c6" providerId="ADAL" clId="{05E1AB86-ABBB-40AE-8A88-636BF4488BF1}" dt="2024-05-08T21:44:59.082" v="3407" actId="1076"/>
          <ac:spMkLst>
            <pc:docMk/>
            <pc:sldMk cId="2995386348" sldId="569"/>
            <ac:spMk id="7" creationId="{0378F734-0C20-78CB-D86D-790FCD527FD7}"/>
          </ac:spMkLst>
        </pc:spChg>
      </pc:sldChg>
      <pc:sldChg chg="modSp add del mod modAnim">
        <pc:chgData name="Sudvarg, Marion" userId="2bb9b31b-5f3c-4f72-8e1f-41eb276ee9c6" providerId="ADAL" clId="{05E1AB86-ABBB-40AE-8A88-636BF4488BF1}" dt="2024-05-08T21:34:44.691" v="3235" actId="47"/>
        <pc:sldMkLst>
          <pc:docMk/>
          <pc:sldMk cId="168542438" sldId="570"/>
        </pc:sldMkLst>
        <pc:spChg chg="mod">
          <ac:chgData name="Sudvarg, Marion" userId="2bb9b31b-5f3c-4f72-8e1f-41eb276ee9c6" providerId="ADAL" clId="{05E1AB86-ABBB-40AE-8A88-636BF4488BF1}" dt="2024-05-08T21:34:16.350" v="3212" actId="1076"/>
          <ac:spMkLst>
            <pc:docMk/>
            <pc:sldMk cId="168542438" sldId="570"/>
            <ac:spMk id="7" creationId="{0378F734-0C20-78CB-D86D-790FCD527FD7}"/>
          </ac:spMkLst>
        </pc:spChg>
        <pc:spChg chg="mod">
          <ac:chgData name="Sudvarg, Marion" userId="2bb9b31b-5f3c-4f72-8e1f-41eb276ee9c6" providerId="ADAL" clId="{05E1AB86-ABBB-40AE-8A88-636BF4488BF1}" dt="2024-05-08T21:34:20.991" v="3213" actId="1076"/>
          <ac:spMkLst>
            <pc:docMk/>
            <pc:sldMk cId="168542438" sldId="570"/>
            <ac:spMk id="8" creationId="{1C24F56F-333D-5845-B35A-AECE5A1BBCA3}"/>
          </ac:spMkLst>
        </pc:spChg>
      </pc:sldChg>
      <pc:sldChg chg="modSp add mod modTransition">
        <pc:chgData name="Sudvarg, Marion" userId="2bb9b31b-5f3c-4f72-8e1f-41eb276ee9c6" providerId="ADAL" clId="{05E1AB86-ABBB-40AE-8A88-636BF4488BF1}" dt="2024-05-08T21:47:53.211" v="3426"/>
        <pc:sldMkLst>
          <pc:docMk/>
          <pc:sldMk cId="721811355" sldId="570"/>
        </pc:sldMkLst>
        <pc:spChg chg="mod">
          <ac:chgData name="Sudvarg, Marion" userId="2bb9b31b-5f3c-4f72-8e1f-41eb276ee9c6" providerId="ADAL" clId="{05E1AB86-ABBB-40AE-8A88-636BF4488BF1}" dt="2024-05-08T21:47:41.505" v="3424" actId="1076"/>
          <ac:spMkLst>
            <pc:docMk/>
            <pc:sldMk cId="721811355" sldId="570"/>
            <ac:spMk id="8" creationId="{1C24F56F-333D-5845-B35A-AECE5A1BBCA3}"/>
          </ac:spMkLst>
        </pc:spChg>
      </pc:sldChg>
      <pc:sldChg chg="addSp modSp add mod">
        <pc:chgData name="Sudvarg, Marion" userId="2bb9b31b-5f3c-4f72-8e1f-41eb276ee9c6" providerId="ADAL" clId="{05E1AB86-ABBB-40AE-8A88-636BF4488BF1}" dt="2024-05-08T21:48:23.779" v="3438" actId="1076"/>
        <pc:sldMkLst>
          <pc:docMk/>
          <pc:sldMk cId="2724487069" sldId="571"/>
        </pc:sldMkLst>
        <pc:spChg chg="add mod">
          <ac:chgData name="Sudvarg, Marion" userId="2bb9b31b-5f3c-4f72-8e1f-41eb276ee9c6" providerId="ADAL" clId="{05E1AB86-ABBB-40AE-8A88-636BF4488BF1}" dt="2024-05-08T21:48:23.779" v="3438" actId="1076"/>
          <ac:spMkLst>
            <pc:docMk/>
            <pc:sldMk cId="2724487069" sldId="571"/>
            <ac:spMk id="2" creationId="{0804ADB1-6A91-C360-5276-813E0756498D}"/>
          </ac:spMkLst>
        </pc:spChg>
        <pc:spChg chg="mod">
          <ac:chgData name="Sudvarg, Marion" userId="2bb9b31b-5f3c-4f72-8e1f-41eb276ee9c6" providerId="ADAL" clId="{05E1AB86-ABBB-40AE-8A88-636BF4488BF1}" dt="2024-05-08T21:48:04.728" v="3428" actId="1076"/>
          <ac:spMkLst>
            <pc:docMk/>
            <pc:sldMk cId="2724487069" sldId="571"/>
            <ac:spMk id="8" creationId="{1C24F56F-333D-5845-B35A-AECE5A1BBCA3}"/>
          </ac:spMkLst>
        </pc:spChg>
      </pc:sldChg>
      <pc:sldChg chg="modSp add del mod modTransition modAnim">
        <pc:chgData name="Sudvarg, Marion" userId="2bb9b31b-5f3c-4f72-8e1f-41eb276ee9c6" providerId="ADAL" clId="{05E1AB86-ABBB-40AE-8A88-636BF4488BF1}" dt="2024-05-08T21:44:26.859" v="3398" actId="47"/>
        <pc:sldMkLst>
          <pc:docMk/>
          <pc:sldMk cId="2823260678" sldId="571"/>
        </pc:sldMkLst>
        <pc:spChg chg="mod">
          <ac:chgData name="Sudvarg, Marion" userId="2bb9b31b-5f3c-4f72-8e1f-41eb276ee9c6" providerId="ADAL" clId="{05E1AB86-ABBB-40AE-8A88-636BF4488BF1}" dt="2024-05-08T21:35:36.554" v="3245" actId="20577"/>
          <ac:spMkLst>
            <pc:docMk/>
            <pc:sldMk cId="2823260678" sldId="571"/>
            <ac:spMk id="6" creationId="{30651C7F-79D8-9787-3AA9-B27060AA3D56}"/>
          </ac:spMkLst>
        </pc:spChg>
        <pc:spChg chg="mod">
          <ac:chgData name="Sudvarg, Marion" userId="2bb9b31b-5f3c-4f72-8e1f-41eb276ee9c6" providerId="ADAL" clId="{05E1AB86-ABBB-40AE-8A88-636BF4488BF1}" dt="2024-05-08T21:37:29.014" v="3248" actId="1076"/>
          <ac:spMkLst>
            <pc:docMk/>
            <pc:sldMk cId="2823260678" sldId="571"/>
            <ac:spMk id="7" creationId="{0378F734-0C20-78CB-D86D-790FCD527FD7}"/>
          </ac:spMkLst>
        </pc:spChg>
        <pc:spChg chg="mod">
          <ac:chgData name="Sudvarg, Marion" userId="2bb9b31b-5f3c-4f72-8e1f-41eb276ee9c6" providerId="ADAL" clId="{05E1AB86-ABBB-40AE-8A88-636BF4488BF1}" dt="2024-05-08T21:37:03.464" v="3247" actId="1076"/>
          <ac:spMkLst>
            <pc:docMk/>
            <pc:sldMk cId="2823260678" sldId="571"/>
            <ac:spMk id="8" creationId="{1C24F56F-333D-5845-B35A-AECE5A1BBCA3}"/>
          </ac:spMkLst>
        </pc:spChg>
        <pc:spChg chg="mod">
          <ac:chgData name="Sudvarg, Marion" userId="2bb9b31b-5f3c-4f72-8e1f-41eb276ee9c6" providerId="ADAL" clId="{05E1AB86-ABBB-40AE-8A88-636BF4488BF1}" dt="2024-05-08T21:34:55.040" v="3239" actId="1076"/>
          <ac:spMkLst>
            <pc:docMk/>
            <pc:sldMk cId="2823260678" sldId="571"/>
            <ac:spMk id="9" creationId="{DA551E63-9ED9-6B7D-394E-45AB6C357F0B}"/>
          </ac:spMkLst>
        </pc:spChg>
      </pc:sldChg>
      <pc:sldChg chg="modSp add mod modAnim">
        <pc:chgData name="Sudvarg, Marion" userId="2bb9b31b-5f3c-4f72-8e1f-41eb276ee9c6" providerId="ADAL" clId="{05E1AB86-ABBB-40AE-8A88-636BF4488BF1}" dt="2024-05-08T21:50:31.833" v="3456"/>
        <pc:sldMkLst>
          <pc:docMk/>
          <pc:sldMk cId="3714447051" sldId="572"/>
        </pc:sldMkLst>
        <pc:spChg chg="mod">
          <ac:chgData name="Sudvarg, Marion" userId="2bb9b31b-5f3c-4f72-8e1f-41eb276ee9c6" providerId="ADAL" clId="{05E1AB86-ABBB-40AE-8A88-636BF4488BF1}" dt="2024-05-08T21:49:19.836" v="3443" actId="1076"/>
          <ac:spMkLst>
            <pc:docMk/>
            <pc:sldMk cId="3714447051" sldId="572"/>
            <ac:spMk id="7" creationId="{0378F734-0C20-78CB-D86D-790FCD527FD7}"/>
          </ac:spMkLst>
        </pc:spChg>
        <pc:spChg chg="mod">
          <ac:chgData name="Sudvarg, Marion" userId="2bb9b31b-5f3c-4f72-8e1f-41eb276ee9c6" providerId="ADAL" clId="{05E1AB86-ABBB-40AE-8A88-636BF4488BF1}" dt="2024-05-08T21:49:41.194" v="3445" actId="1076"/>
          <ac:spMkLst>
            <pc:docMk/>
            <pc:sldMk cId="3714447051" sldId="572"/>
            <ac:spMk id="9" creationId="{DA551E63-9ED9-6B7D-394E-45AB6C357F0B}"/>
          </ac:spMkLst>
        </pc:spChg>
      </pc:sldChg>
      <pc:sldChg chg="modSp add del mod">
        <pc:chgData name="Sudvarg, Marion" userId="2bb9b31b-5f3c-4f72-8e1f-41eb276ee9c6" providerId="ADAL" clId="{05E1AB86-ABBB-40AE-8A88-636BF4488BF1}" dt="2024-05-08T21:44:46.518" v="3403" actId="47"/>
        <pc:sldMkLst>
          <pc:docMk/>
          <pc:sldMk cId="3945505090" sldId="572"/>
        </pc:sldMkLst>
        <pc:spChg chg="mod">
          <ac:chgData name="Sudvarg, Marion" userId="2bb9b31b-5f3c-4f72-8e1f-41eb276ee9c6" providerId="ADAL" clId="{05E1AB86-ABBB-40AE-8A88-636BF4488BF1}" dt="2024-05-08T21:38:29.714" v="3288" actId="20577"/>
          <ac:spMkLst>
            <pc:docMk/>
            <pc:sldMk cId="3945505090" sldId="572"/>
            <ac:spMk id="2" creationId="{B429EAEB-D5F4-D094-007B-4584C551F9A1}"/>
          </ac:spMkLst>
        </pc:spChg>
      </pc:sldChg>
      <pc:sldChg chg="addSp modSp add mod modAnim">
        <pc:chgData name="Sudvarg, Marion" userId="2bb9b31b-5f3c-4f72-8e1f-41eb276ee9c6" providerId="ADAL" clId="{05E1AB86-ABBB-40AE-8A88-636BF4488BF1}" dt="2024-05-08T21:50:28.901" v="3455"/>
        <pc:sldMkLst>
          <pc:docMk/>
          <pc:sldMk cId="2617028068" sldId="573"/>
        </pc:sldMkLst>
        <pc:spChg chg="add mod">
          <ac:chgData name="Sudvarg, Marion" userId="2bb9b31b-5f3c-4f72-8e1f-41eb276ee9c6" providerId="ADAL" clId="{05E1AB86-ABBB-40AE-8A88-636BF4488BF1}" dt="2024-05-08T21:50:25.172" v="3454" actId="1076"/>
          <ac:spMkLst>
            <pc:docMk/>
            <pc:sldMk cId="2617028068" sldId="573"/>
            <ac:spMk id="3" creationId="{922B0F3A-25FB-7567-61DA-950493770C2D}"/>
          </ac:spMkLst>
        </pc:spChg>
        <pc:spChg chg="mod">
          <ac:chgData name="Sudvarg, Marion" userId="2bb9b31b-5f3c-4f72-8e1f-41eb276ee9c6" providerId="ADAL" clId="{05E1AB86-ABBB-40AE-8A88-636BF4488BF1}" dt="2024-05-08T21:50:18.732" v="3452" actId="1076"/>
          <ac:spMkLst>
            <pc:docMk/>
            <pc:sldMk cId="2617028068" sldId="573"/>
            <ac:spMk id="9" creationId="{DA551E63-9ED9-6B7D-394E-45AB6C357F0B}"/>
          </ac:spMkLst>
        </pc:spChg>
      </pc:sldChg>
      <pc:sldChg chg="modSp add mod modAnim">
        <pc:chgData name="Sudvarg, Marion" userId="2bb9b31b-5f3c-4f72-8e1f-41eb276ee9c6" providerId="ADAL" clId="{05E1AB86-ABBB-40AE-8A88-636BF4488BF1}" dt="2024-05-08T21:51:40.060" v="3471" actId="1076"/>
        <pc:sldMkLst>
          <pc:docMk/>
          <pc:sldMk cId="4180959611" sldId="574"/>
        </pc:sldMkLst>
        <pc:spChg chg="mod">
          <ac:chgData name="Sudvarg, Marion" userId="2bb9b31b-5f3c-4f72-8e1f-41eb276ee9c6" providerId="ADAL" clId="{05E1AB86-ABBB-40AE-8A88-636BF4488BF1}" dt="2024-05-08T21:51:25.428" v="3467" actId="688"/>
          <ac:spMkLst>
            <pc:docMk/>
            <pc:sldMk cId="4180959611" sldId="574"/>
            <ac:spMk id="2" creationId="{0804ADB1-6A91-C360-5276-813E0756498D}"/>
          </ac:spMkLst>
        </pc:spChg>
        <pc:spChg chg="mod">
          <ac:chgData name="Sudvarg, Marion" userId="2bb9b31b-5f3c-4f72-8e1f-41eb276ee9c6" providerId="ADAL" clId="{05E1AB86-ABBB-40AE-8A88-636BF4488BF1}" dt="2024-05-08T21:51:40.060" v="3471" actId="1076"/>
          <ac:spMkLst>
            <pc:docMk/>
            <pc:sldMk cId="4180959611" sldId="574"/>
            <ac:spMk id="3" creationId="{922B0F3A-25FB-7567-61DA-950493770C2D}"/>
          </ac:spMkLst>
        </pc:spChg>
        <pc:spChg chg="mod">
          <ac:chgData name="Sudvarg, Marion" userId="2bb9b31b-5f3c-4f72-8e1f-41eb276ee9c6" providerId="ADAL" clId="{05E1AB86-ABBB-40AE-8A88-636BF4488BF1}" dt="2024-05-08T21:51:17.231" v="3464" actId="1076"/>
          <ac:spMkLst>
            <pc:docMk/>
            <pc:sldMk cId="4180959611" sldId="574"/>
            <ac:spMk id="8" creationId="{1C24F56F-333D-5845-B35A-AECE5A1BBCA3}"/>
          </ac:spMkLst>
        </pc:spChg>
        <pc:spChg chg="mod">
          <ac:chgData name="Sudvarg, Marion" userId="2bb9b31b-5f3c-4f72-8e1f-41eb276ee9c6" providerId="ADAL" clId="{05E1AB86-ABBB-40AE-8A88-636BF4488BF1}" dt="2024-05-08T21:51:31.966" v="3469" actId="1076"/>
          <ac:spMkLst>
            <pc:docMk/>
            <pc:sldMk cId="4180959611" sldId="574"/>
            <ac:spMk id="9" creationId="{DA551E63-9ED9-6B7D-394E-45AB6C357F0B}"/>
          </ac:spMkLst>
        </pc:spChg>
      </pc:sldChg>
      <pc:sldChg chg="modSp add">
        <pc:chgData name="Sudvarg, Marion" userId="2bb9b31b-5f3c-4f72-8e1f-41eb276ee9c6" providerId="ADAL" clId="{05E1AB86-ABBB-40AE-8A88-636BF4488BF1}" dt="2024-05-08T21:52:52.676" v="3477" actId="14826"/>
        <pc:sldMkLst>
          <pc:docMk/>
          <pc:sldMk cId="1302110985" sldId="575"/>
        </pc:sldMkLst>
        <pc:picChg chg="mod">
          <ac:chgData name="Sudvarg, Marion" userId="2bb9b31b-5f3c-4f72-8e1f-41eb276ee9c6" providerId="ADAL" clId="{05E1AB86-ABBB-40AE-8A88-636BF4488BF1}" dt="2024-05-08T21:52:52.676" v="3477" actId="14826"/>
          <ac:picMkLst>
            <pc:docMk/>
            <pc:sldMk cId="1302110985" sldId="575"/>
            <ac:picMk id="3" creationId="{6E526787-61BA-FF8B-EA94-204DBEFF396F}"/>
          </ac:picMkLst>
        </pc:picChg>
      </pc:sldChg>
      <pc:sldChg chg="delSp modSp add mod ord">
        <pc:chgData name="Sudvarg, Marion" userId="2bb9b31b-5f3c-4f72-8e1f-41eb276ee9c6" providerId="ADAL" clId="{05E1AB86-ABBB-40AE-8A88-636BF4488BF1}" dt="2024-05-08T21:53:12.338" v="3482" actId="14826"/>
        <pc:sldMkLst>
          <pc:docMk/>
          <pc:sldMk cId="3800208987" sldId="576"/>
        </pc:sldMkLst>
        <pc:grpChg chg="del">
          <ac:chgData name="Sudvarg, Marion" userId="2bb9b31b-5f3c-4f72-8e1f-41eb276ee9c6" providerId="ADAL" clId="{05E1AB86-ABBB-40AE-8A88-636BF4488BF1}" dt="2024-05-08T21:53:05.414" v="3481" actId="478"/>
          <ac:grpSpMkLst>
            <pc:docMk/>
            <pc:sldMk cId="3800208987" sldId="576"/>
            <ac:grpSpMk id="8" creationId="{18F66B13-B7BC-74B8-FA71-16503CC18002}"/>
          </ac:grpSpMkLst>
        </pc:grpChg>
        <pc:picChg chg="mod">
          <ac:chgData name="Sudvarg, Marion" userId="2bb9b31b-5f3c-4f72-8e1f-41eb276ee9c6" providerId="ADAL" clId="{05E1AB86-ABBB-40AE-8A88-636BF4488BF1}" dt="2024-05-08T21:53:12.338" v="3482" actId="14826"/>
          <ac:picMkLst>
            <pc:docMk/>
            <pc:sldMk cId="3800208987" sldId="576"/>
            <ac:picMk id="3" creationId="{6E526787-61BA-FF8B-EA94-204DBEFF396F}"/>
          </ac:picMkLst>
        </pc:picChg>
      </pc:sldChg>
      <pc:sldChg chg="addSp modSp add del mod ord modShow">
        <pc:chgData name="Sudvarg, Marion" userId="2bb9b31b-5f3c-4f72-8e1f-41eb276ee9c6" providerId="ADAL" clId="{05E1AB86-ABBB-40AE-8A88-636BF4488BF1}" dt="2024-05-09T03:07:49.377" v="3762" actId="2696"/>
        <pc:sldMkLst>
          <pc:docMk/>
          <pc:sldMk cId="2120410576" sldId="577"/>
        </pc:sldMkLst>
        <pc:spChg chg="add mod">
          <ac:chgData name="Sudvarg, Marion" userId="2bb9b31b-5f3c-4f72-8e1f-41eb276ee9c6" providerId="ADAL" clId="{05E1AB86-ABBB-40AE-8A88-636BF4488BF1}" dt="2024-05-08T22:31:56.915" v="3496" actId="207"/>
          <ac:spMkLst>
            <pc:docMk/>
            <pc:sldMk cId="2120410576" sldId="577"/>
            <ac:spMk id="2" creationId="{4E04B0BC-E04A-E2AF-B87F-BD375557C817}"/>
          </ac:spMkLst>
        </pc:spChg>
        <pc:spChg chg="mod">
          <ac:chgData name="Sudvarg, Marion" userId="2bb9b31b-5f3c-4f72-8e1f-41eb276ee9c6" providerId="ADAL" clId="{05E1AB86-ABBB-40AE-8A88-636BF4488BF1}" dt="2024-05-08T22:32:03.626" v="3497" actId="1076"/>
          <ac:spMkLst>
            <pc:docMk/>
            <pc:sldMk cId="2120410576" sldId="577"/>
            <ac:spMk id="6" creationId="{38D632ED-46A4-1393-0A57-B17929580D4F}"/>
          </ac:spMkLst>
        </pc:spChg>
        <pc:spChg chg="mod">
          <ac:chgData name="Sudvarg, Marion" userId="2bb9b31b-5f3c-4f72-8e1f-41eb276ee9c6" providerId="ADAL" clId="{05E1AB86-ABBB-40AE-8A88-636BF4488BF1}" dt="2024-05-08T22:31:52.595" v="3494" actId="1076"/>
          <ac:spMkLst>
            <pc:docMk/>
            <pc:sldMk cId="2120410576" sldId="577"/>
            <ac:spMk id="7" creationId="{FB03DDC2-620E-E080-6272-1A37B2E9038F}"/>
          </ac:spMkLst>
        </pc:spChg>
      </pc:sldChg>
      <pc:sldChg chg="add">
        <pc:chgData name="Sudvarg, Marion" userId="2bb9b31b-5f3c-4f72-8e1f-41eb276ee9c6" providerId="ADAL" clId="{05E1AB86-ABBB-40AE-8A88-636BF4488BF1}" dt="2024-05-09T03:08:02.688" v="3764"/>
        <pc:sldMkLst>
          <pc:docMk/>
          <pc:sldMk cId="3138820149" sldId="577"/>
        </pc:sldMkLst>
      </pc:sldChg>
    </pc:docChg>
  </pc:docChgLst>
  <pc:docChgLst>
    <pc:chgData name="Marion Sudvarg" userId="2bb9b31b-5f3c-4f72-8e1f-41eb276ee9c6" providerId="ADAL" clId="{AB60D647-5A86-4425-A1C6-DA1467560F14}"/>
    <pc:docChg chg="undo custSel modSld">
      <pc:chgData name="Marion Sudvarg" userId="2bb9b31b-5f3c-4f72-8e1f-41eb276ee9c6" providerId="ADAL" clId="{AB60D647-5A86-4425-A1C6-DA1467560F14}" dt="2022-08-15T15:42:23.559" v="53" actId="27636"/>
      <pc:docMkLst>
        <pc:docMk/>
      </pc:docMkLst>
      <pc:sldChg chg="modSp mod">
        <pc:chgData name="Marion Sudvarg" userId="2bb9b31b-5f3c-4f72-8e1f-41eb276ee9c6" providerId="ADAL" clId="{AB60D647-5A86-4425-A1C6-DA1467560F14}" dt="2022-08-15T15:42:23.559" v="53" actId="27636"/>
        <pc:sldMkLst>
          <pc:docMk/>
          <pc:sldMk cId="1995796561" sldId="276"/>
        </pc:sldMkLst>
        <pc:spChg chg="mod">
          <ac:chgData name="Marion Sudvarg" userId="2bb9b31b-5f3c-4f72-8e1f-41eb276ee9c6" providerId="ADAL" clId="{AB60D647-5A86-4425-A1C6-DA1467560F14}" dt="2022-08-15T15:42:23.559" v="53" actId="27636"/>
          <ac:spMkLst>
            <pc:docMk/>
            <pc:sldMk cId="1995796561" sldId="276"/>
            <ac:spMk id="3" creationId="{4B57DB40-B125-D992-66E5-8D02888C3B7D}"/>
          </ac:spMkLst>
        </pc:spChg>
      </pc:sldChg>
      <pc:sldChg chg="modSp mod">
        <pc:chgData name="Marion Sudvarg" userId="2bb9b31b-5f3c-4f72-8e1f-41eb276ee9c6" providerId="ADAL" clId="{AB60D647-5A86-4425-A1C6-DA1467560F14}" dt="2022-08-15T15:37:35.149" v="43" actId="14100"/>
        <pc:sldMkLst>
          <pc:docMk/>
          <pc:sldMk cId="3718108160" sldId="278"/>
        </pc:sldMkLst>
        <pc:spChg chg="mod">
          <ac:chgData name="Marion Sudvarg" userId="2bb9b31b-5f3c-4f72-8e1f-41eb276ee9c6" providerId="ADAL" clId="{AB60D647-5A86-4425-A1C6-DA1467560F14}" dt="2022-08-15T15:37:35.149" v="43" actId="14100"/>
          <ac:spMkLst>
            <pc:docMk/>
            <pc:sldMk cId="3718108160" sldId="278"/>
            <ac:spMk id="3" creationId="{D14FDF28-914C-CA49-7A05-4C6A12B0446F}"/>
          </ac:spMkLst>
        </pc:spChg>
      </pc:sldChg>
      <pc:sldChg chg="modSp mod">
        <pc:chgData name="Marion Sudvarg" userId="2bb9b31b-5f3c-4f72-8e1f-41eb276ee9c6" providerId="ADAL" clId="{AB60D647-5A86-4425-A1C6-DA1467560F14}" dt="2022-08-15T15:36:17.784" v="21" actId="20577"/>
        <pc:sldMkLst>
          <pc:docMk/>
          <pc:sldMk cId="447438854" sldId="283"/>
        </pc:sldMkLst>
        <pc:spChg chg="mod">
          <ac:chgData name="Marion Sudvarg" userId="2bb9b31b-5f3c-4f72-8e1f-41eb276ee9c6" providerId="ADAL" clId="{AB60D647-5A86-4425-A1C6-DA1467560F14}" dt="2022-08-15T15:36:17.784" v="21" actId="20577"/>
          <ac:spMkLst>
            <pc:docMk/>
            <pc:sldMk cId="447438854" sldId="283"/>
            <ac:spMk id="3" creationId="{0554BB23-E1E6-8D0C-DA76-02A597B3F955}"/>
          </ac:spMkLst>
        </pc:spChg>
      </pc:sldChg>
      <pc:sldChg chg="modSp mod">
        <pc:chgData name="Marion Sudvarg" userId="2bb9b31b-5f3c-4f72-8e1f-41eb276ee9c6" providerId="ADAL" clId="{AB60D647-5A86-4425-A1C6-DA1467560F14}" dt="2022-08-15T15:36:58.606" v="35" actId="14100"/>
        <pc:sldMkLst>
          <pc:docMk/>
          <pc:sldMk cId="3216391509" sldId="285"/>
        </pc:sldMkLst>
        <pc:spChg chg="mod">
          <ac:chgData name="Marion Sudvarg" userId="2bb9b31b-5f3c-4f72-8e1f-41eb276ee9c6" providerId="ADAL" clId="{AB60D647-5A86-4425-A1C6-DA1467560F14}" dt="2022-08-15T15:36:58.606" v="35" actId="14100"/>
          <ac:spMkLst>
            <pc:docMk/>
            <pc:sldMk cId="3216391509" sldId="285"/>
            <ac:spMk id="3" creationId="{33D859B8-A28B-9E01-0818-6AC8F6544C29}"/>
          </ac:spMkLst>
        </pc:spChg>
      </pc:sldChg>
      <pc:sldChg chg="addSp delSp modSp mod">
        <pc:chgData name="Marion Sudvarg" userId="2bb9b31b-5f3c-4f72-8e1f-41eb276ee9c6" providerId="ADAL" clId="{AB60D647-5A86-4425-A1C6-DA1467560F14}" dt="2022-08-15T15:35:49.118" v="15" actId="1076"/>
        <pc:sldMkLst>
          <pc:docMk/>
          <pc:sldMk cId="2097323039" sldId="288"/>
        </pc:sldMkLst>
        <pc:spChg chg="mod">
          <ac:chgData name="Marion Sudvarg" userId="2bb9b31b-5f3c-4f72-8e1f-41eb276ee9c6" providerId="ADAL" clId="{AB60D647-5A86-4425-A1C6-DA1467560F14}" dt="2022-08-15T15:34:26.747" v="8" actId="14100"/>
          <ac:spMkLst>
            <pc:docMk/>
            <pc:sldMk cId="2097323039" sldId="288"/>
            <ac:spMk id="3" creationId="{B79FA41D-2147-3D88-5334-526C23994AC4}"/>
          </ac:spMkLst>
        </pc:spChg>
        <pc:spChg chg="mod">
          <ac:chgData name="Marion Sudvarg" userId="2bb9b31b-5f3c-4f72-8e1f-41eb276ee9c6" providerId="ADAL" clId="{AB60D647-5A86-4425-A1C6-DA1467560F14}" dt="2022-08-15T15:35:04.230" v="12" actId="1076"/>
          <ac:spMkLst>
            <pc:docMk/>
            <pc:sldMk cId="2097323039" sldId="288"/>
            <ac:spMk id="8" creationId="{ABBE3D25-C8DD-0582-3DA8-C1F4034038BB}"/>
          </ac:spMkLst>
        </pc:spChg>
        <pc:picChg chg="mod">
          <ac:chgData name="Marion Sudvarg" userId="2bb9b31b-5f3c-4f72-8e1f-41eb276ee9c6" providerId="ADAL" clId="{AB60D647-5A86-4425-A1C6-DA1467560F14}" dt="2022-08-15T15:35:49.118" v="15" actId="1076"/>
          <ac:picMkLst>
            <pc:docMk/>
            <pc:sldMk cId="2097323039" sldId="288"/>
            <ac:picMk id="7" creationId="{2ED3C3A4-2419-F0BE-301E-0920D84C0AAF}"/>
          </ac:picMkLst>
        </pc:picChg>
        <pc:cxnChg chg="add del">
          <ac:chgData name="Marion Sudvarg" userId="2bb9b31b-5f3c-4f72-8e1f-41eb276ee9c6" providerId="ADAL" clId="{AB60D647-5A86-4425-A1C6-DA1467560F14}" dt="2022-08-15T15:35:22.933" v="14" actId="11529"/>
          <ac:cxnSpMkLst>
            <pc:docMk/>
            <pc:sldMk cId="2097323039" sldId="288"/>
            <ac:cxnSpMk id="9" creationId="{B2C07C91-FA39-FD96-5413-B453F38E6AA1}"/>
          </ac:cxnSpMkLst>
        </pc:cxnChg>
      </pc:sldChg>
      <pc:sldChg chg="modSp mod">
        <pc:chgData name="Marion Sudvarg" userId="2bb9b31b-5f3c-4f72-8e1f-41eb276ee9c6" providerId="ADAL" clId="{AB60D647-5A86-4425-A1C6-DA1467560F14}" dt="2022-08-15T15:36:00.688" v="17" actId="14100"/>
        <pc:sldMkLst>
          <pc:docMk/>
          <pc:sldMk cId="729611841" sldId="289"/>
        </pc:sldMkLst>
        <pc:spChg chg="mod">
          <ac:chgData name="Marion Sudvarg" userId="2bb9b31b-5f3c-4f72-8e1f-41eb276ee9c6" providerId="ADAL" clId="{AB60D647-5A86-4425-A1C6-DA1467560F14}" dt="2022-08-15T15:36:00.688" v="17" actId="14100"/>
          <ac:spMkLst>
            <pc:docMk/>
            <pc:sldMk cId="729611841" sldId="289"/>
            <ac:spMk id="3" creationId="{CC408C47-2449-3714-348E-A9347C716102}"/>
          </ac:spMkLst>
        </pc:spChg>
      </pc:sldChg>
      <pc:sldChg chg="modSp mod">
        <pc:chgData name="Marion Sudvarg" userId="2bb9b31b-5f3c-4f72-8e1f-41eb276ee9c6" providerId="ADAL" clId="{AB60D647-5A86-4425-A1C6-DA1467560F14}" dt="2022-08-15T15:39:35.336" v="46" actId="27636"/>
        <pc:sldMkLst>
          <pc:docMk/>
          <pc:sldMk cId="4017660440" sldId="298"/>
        </pc:sldMkLst>
        <pc:spChg chg="mod">
          <ac:chgData name="Marion Sudvarg" userId="2bb9b31b-5f3c-4f72-8e1f-41eb276ee9c6" providerId="ADAL" clId="{AB60D647-5A86-4425-A1C6-DA1467560F14}" dt="2022-08-15T15:39:35.336" v="46" actId="27636"/>
          <ac:spMkLst>
            <pc:docMk/>
            <pc:sldMk cId="4017660440" sldId="298"/>
            <ac:spMk id="3" creationId="{F1439612-5F37-E9EF-B6B3-57AD1D4750A3}"/>
          </ac:spMkLst>
        </pc:spChg>
      </pc:sldChg>
    </pc:docChg>
  </pc:docChgLst>
  <pc:docChgLst>
    <pc:chgData name="Sudvarg, Marion" userId="2bb9b31b-5f3c-4f72-8e1f-41eb276ee9c6" providerId="ADAL" clId="{6766337D-F933-4FBA-A4EF-366814371C29}"/>
    <pc:docChg chg="undo redo custSel addSld delSld modSld sldOrd addSection modSection">
      <pc:chgData name="Sudvarg, Marion" userId="2bb9b31b-5f3c-4f72-8e1f-41eb276ee9c6" providerId="ADAL" clId="{6766337D-F933-4FBA-A4EF-366814371C29}" dt="2024-05-01T05:11:54.484" v="15956" actId="20577"/>
      <pc:docMkLst>
        <pc:docMk/>
      </pc:docMkLst>
      <pc:sldChg chg="addSp delSp modSp mod">
        <pc:chgData name="Sudvarg, Marion" userId="2bb9b31b-5f3c-4f72-8e1f-41eb276ee9c6" providerId="ADAL" clId="{6766337D-F933-4FBA-A4EF-366814371C29}" dt="2024-05-01T05:11:54.484" v="15956" actId="20577"/>
        <pc:sldMkLst>
          <pc:docMk/>
          <pc:sldMk cId="1505880002" sldId="256"/>
        </pc:sldMkLst>
        <pc:spChg chg="mod">
          <ac:chgData name="Sudvarg, Marion" userId="2bb9b31b-5f3c-4f72-8e1f-41eb276ee9c6" providerId="ADAL" clId="{6766337D-F933-4FBA-A4EF-366814371C29}" dt="2024-04-24T07:20:46.565" v="93" actId="1076"/>
          <ac:spMkLst>
            <pc:docMk/>
            <pc:sldMk cId="1505880002" sldId="256"/>
            <ac:spMk id="2" creationId="{00000000-0000-0000-0000-000000000000}"/>
          </ac:spMkLst>
        </pc:spChg>
        <pc:spChg chg="mod">
          <ac:chgData name="Sudvarg, Marion" userId="2bb9b31b-5f3c-4f72-8e1f-41eb276ee9c6" providerId="ADAL" clId="{6766337D-F933-4FBA-A4EF-366814371C29}" dt="2024-05-01T05:11:54.484" v="15956" actId="20577"/>
          <ac:spMkLst>
            <pc:docMk/>
            <pc:sldMk cId="1505880002" sldId="256"/>
            <ac:spMk id="3" creationId="{00000000-0000-0000-0000-000000000000}"/>
          </ac:spMkLst>
        </pc:spChg>
        <pc:spChg chg="add del mod">
          <ac:chgData name="Sudvarg, Marion" userId="2bb9b31b-5f3c-4f72-8e1f-41eb276ee9c6" providerId="ADAL" clId="{6766337D-F933-4FBA-A4EF-366814371C29}" dt="2024-04-24T07:20:17.827" v="76" actId="478"/>
          <ac:spMkLst>
            <pc:docMk/>
            <pc:sldMk cId="1505880002" sldId="256"/>
            <ac:spMk id="5" creationId="{4B01A7AE-545F-3A80-76BD-0FF5E6BE38E8}"/>
          </ac:spMkLst>
        </pc:spChg>
      </pc:sldChg>
      <pc:sldChg chg="addSp delSp modSp mod ord modAnim">
        <pc:chgData name="Sudvarg, Marion" userId="2bb9b31b-5f3c-4f72-8e1f-41eb276ee9c6" providerId="ADAL" clId="{6766337D-F933-4FBA-A4EF-366814371C29}" dt="2024-04-27T01:25:29.603" v="8460" actId="179"/>
        <pc:sldMkLst>
          <pc:docMk/>
          <pc:sldMk cId="23767928" sldId="315"/>
        </pc:sldMkLst>
        <pc:spChg chg="add mod">
          <ac:chgData name="Sudvarg, Marion" userId="2bb9b31b-5f3c-4f72-8e1f-41eb276ee9c6" providerId="ADAL" clId="{6766337D-F933-4FBA-A4EF-366814371C29}" dt="2024-04-24T08:06:54.151" v="1146"/>
          <ac:spMkLst>
            <pc:docMk/>
            <pc:sldMk cId="23767928" sldId="315"/>
            <ac:spMk id="2" creationId="{5C8867E2-96E5-AF1A-27A5-BDEE21ACBADE}"/>
          </ac:spMkLst>
        </pc:spChg>
        <pc:spChg chg="del">
          <ac:chgData name="Sudvarg, Marion" userId="2bb9b31b-5f3c-4f72-8e1f-41eb276ee9c6" providerId="ADAL" clId="{6766337D-F933-4FBA-A4EF-366814371C29}" dt="2024-04-24T07:48:30.888" v="1136" actId="478"/>
          <ac:spMkLst>
            <pc:docMk/>
            <pc:sldMk cId="23767928" sldId="315"/>
            <ac:spMk id="5" creationId="{DDCEA57E-F067-16F4-9708-57AE036A2CB9}"/>
          </ac:spMkLst>
        </pc:spChg>
        <pc:spChg chg="mod">
          <ac:chgData name="Sudvarg, Marion" userId="2bb9b31b-5f3c-4f72-8e1f-41eb276ee9c6" providerId="ADAL" clId="{6766337D-F933-4FBA-A4EF-366814371C29}" dt="2024-04-27T01:25:29.603" v="8460" actId="179"/>
          <ac:spMkLst>
            <pc:docMk/>
            <pc:sldMk cId="23767928" sldId="315"/>
            <ac:spMk id="31" creationId="{A5257C9A-2852-3AAA-42CB-A05A737ACD7E}"/>
          </ac:spMkLst>
        </pc:spChg>
      </pc:sldChg>
      <pc:sldChg chg="addSp delSp modSp mod ord addAnim delAnim modAnim modShow">
        <pc:chgData name="Sudvarg, Marion" userId="2bb9b31b-5f3c-4f72-8e1f-41eb276ee9c6" providerId="ADAL" clId="{6766337D-F933-4FBA-A4EF-366814371C29}" dt="2024-04-27T01:33:40.464" v="8471"/>
        <pc:sldMkLst>
          <pc:docMk/>
          <pc:sldMk cId="236592399" sldId="319"/>
        </pc:sldMkLst>
        <pc:spChg chg="mod ord">
          <ac:chgData name="Sudvarg, Marion" userId="2bb9b31b-5f3c-4f72-8e1f-41eb276ee9c6" providerId="ADAL" clId="{6766337D-F933-4FBA-A4EF-366814371C29}" dt="2024-04-27T01:33:17.747" v="8468" actId="167"/>
          <ac:spMkLst>
            <pc:docMk/>
            <pc:sldMk cId="236592399" sldId="319"/>
            <ac:spMk id="3" creationId="{478FB8B5-B7DE-3321-4218-BEDAD944D8A5}"/>
          </ac:spMkLst>
        </pc:spChg>
        <pc:spChg chg="del">
          <ac:chgData name="Sudvarg, Marion" userId="2bb9b31b-5f3c-4f72-8e1f-41eb276ee9c6" providerId="ADAL" clId="{6766337D-F933-4FBA-A4EF-366814371C29}" dt="2024-04-24T08:07:04.575" v="1151" actId="478"/>
          <ac:spMkLst>
            <pc:docMk/>
            <pc:sldMk cId="236592399" sldId="319"/>
            <ac:spMk id="5" creationId="{D0259F15-A7BC-BF66-9A17-1E0043A7C8CC}"/>
          </ac:spMkLst>
        </pc:spChg>
        <pc:spChg chg="add mod">
          <ac:chgData name="Sudvarg, Marion" userId="2bb9b31b-5f3c-4f72-8e1f-41eb276ee9c6" providerId="ADAL" clId="{6766337D-F933-4FBA-A4EF-366814371C29}" dt="2024-04-25T01:54:46.699" v="2131" actId="164"/>
          <ac:spMkLst>
            <pc:docMk/>
            <pc:sldMk cId="236592399" sldId="319"/>
            <ac:spMk id="21" creationId="{A41AAAF5-6BAD-83AA-0FD8-E9D11BB043E6}"/>
          </ac:spMkLst>
        </pc:spChg>
        <pc:spChg chg="add mod ord topLvl">
          <ac:chgData name="Sudvarg, Marion" userId="2bb9b31b-5f3c-4f72-8e1f-41eb276ee9c6" providerId="ADAL" clId="{6766337D-F933-4FBA-A4EF-366814371C29}" dt="2024-04-27T01:33:04.243" v="8467" actId="167"/>
          <ac:spMkLst>
            <pc:docMk/>
            <pc:sldMk cId="236592399" sldId="319"/>
            <ac:spMk id="22" creationId="{8EE6E5B9-B6E9-123D-2190-79ECAE0D91FE}"/>
          </ac:spMkLst>
        </pc:spChg>
        <pc:grpChg chg="mod">
          <ac:chgData name="Sudvarg, Marion" userId="2bb9b31b-5f3c-4f72-8e1f-41eb276ee9c6" providerId="ADAL" clId="{6766337D-F933-4FBA-A4EF-366814371C29}" dt="2024-04-27T00:47:29.427" v="8364" actId="1035"/>
          <ac:grpSpMkLst>
            <pc:docMk/>
            <pc:sldMk cId="236592399" sldId="319"/>
            <ac:grpSpMk id="19" creationId="{F0EBE4C5-7385-F757-18E2-B176E84BAE04}"/>
          </ac:grpSpMkLst>
        </pc:grpChg>
        <pc:grpChg chg="mod">
          <ac:chgData name="Sudvarg, Marion" userId="2bb9b31b-5f3c-4f72-8e1f-41eb276ee9c6" providerId="ADAL" clId="{6766337D-F933-4FBA-A4EF-366814371C29}" dt="2024-04-27T00:47:29.427" v="8364" actId="1035"/>
          <ac:grpSpMkLst>
            <pc:docMk/>
            <pc:sldMk cId="236592399" sldId="319"/>
            <ac:grpSpMk id="20" creationId="{97F58B6A-D397-C495-3961-BB6C69DFDA43}"/>
          </ac:grpSpMkLst>
        </pc:grpChg>
        <pc:grpChg chg="add mod">
          <ac:chgData name="Sudvarg, Marion" userId="2bb9b31b-5f3c-4f72-8e1f-41eb276ee9c6" providerId="ADAL" clId="{6766337D-F933-4FBA-A4EF-366814371C29}" dt="2024-04-25T01:54:46.699" v="2131" actId="164"/>
          <ac:grpSpMkLst>
            <pc:docMk/>
            <pc:sldMk cId="236592399" sldId="319"/>
            <ac:grpSpMk id="23" creationId="{BC788AA8-F342-7E09-8700-31378182D9FC}"/>
          </ac:grpSpMkLst>
        </pc:grpChg>
        <pc:grpChg chg="add del mod">
          <ac:chgData name="Sudvarg, Marion" userId="2bb9b31b-5f3c-4f72-8e1f-41eb276ee9c6" providerId="ADAL" clId="{6766337D-F933-4FBA-A4EF-366814371C29}" dt="2024-04-27T01:32:54.076" v="8466" actId="165"/>
          <ac:grpSpMkLst>
            <pc:docMk/>
            <pc:sldMk cId="236592399" sldId="319"/>
            <ac:grpSpMk id="24" creationId="{35C2FAF7-329E-4A36-8DEC-6A9F40E5621F}"/>
          </ac:grpSpMkLst>
        </pc:grpChg>
        <pc:picChg chg="add mod">
          <ac:chgData name="Sudvarg, Marion" userId="2bb9b31b-5f3c-4f72-8e1f-41eb276ee9c6" providerId="ADAL" clId="{6766337D-F933-4FBA-A4EF-366814371C29}" dt="2024-04-27T01:31:57.309" v="8464" actId="1076"/>
          <ac:picMkLst>
            <pc:docMk/>
            <pc:sldMk cId="236592399" sldId="319"/>
            <ac:picMk id="5" creationId="{22EB4A23-1D51-C469-C22F-4BDEFDF78E33}"/>
          </ac:picMkLst>
        </pc:picChg>
        <pc:picChg chg="add mod">
          <ac:chgData name="Sudvarg, Marion" userId="2bb9b31b-5f3c-4f72-8e1f-41eb276ee9c6" providerId="ADAL" clId="{6766337D-F933-4FBA-A4EF-366814371C29}" dt="2024-04-27T00:48:38.779" v="8370" actId="14100"/>
          <ac:picMkLst>
            <pc:docMk/>
            <pc:sldMk cId="236592399" sldId="319"/>
            <ac:picMk id="10" creationId="{63539BC4-0FD8-2FF9-181B-6540C1E3AAE7}"/>
          </ac:picMkLst>
        </pc:picChg>
        <pc:picChg chg="add mod ord topLvl">
          <ac:chgData name="Sudvarg, Marion" userId="2bb9b31b-5f3c-4f72-8e1f-41eb276ee9c6" providerId="ADAL" clId="{6766337D-F933-4FBA-A4EF-366814371C29}" dt="2024-04-27T01:33:04.243" v="8467" actId="167"/>
          <ac:picMkLst>
            <pc:docMk/>
            <pc:sldMk cId="236592399" sldId="319"/>
            <ac:picMk id="18" creationId="{F3265D8A-B8FD-F4E2-C957-EACAF18031EC}"/>
          </ac:picMkLst>
        </pc:picChg>
      </pc:sldChg>
      <pc:sldChg chg="addSp delSp modSp mod ord delAnim modAnim">
        <pc:chgData name="Sudvarg, Marion" userId="2bb9b31b-5f3c-4f72-8e1f-41eb276ee9c6" providerId="ADAL" clId="{6766337D-F933-4FBA-A4EF-366814371C29}" dt="2024-04-24T07:44:55.707" v="731" actId="478"/>
        <pc:sldMkLst>
          <pc:docMk/>
          <pc:sldMk cId="3535077387" sldId="322"/>
        </pc:sldMkLst>
        <pc:spChg chg="mod">
          <ac:chgData name="Sudvarg, Marion" userId="2bb9b31b-5f3c-4f72-8e1f-41eb276ee9c6" providerId="ADAL" clId="{6766337D-F933-4FBA-A4EF-366814371C29}" dt="2024-04-24T07:43:58.037" v="723" actId="1076"/>
          <ac:spMkLst>
            <pc:docMk/>
            <pc:sldMk cId="3535077387" sldId="322"/>
            <ac:spMk id="2" creationId="{8528955B-4EAC-2067-40DC-801FB8632BD2}"/>
          </ac:spMkLst>
        </pc:spChg>
        <pc:spChg chg="add mod">
          <ac:chgData name="Sudvarg, Marion" userId="2bb9b31b-5f3c-4f72-8e1f-41eb276ee9c6" providerId="ADAL" clId="{6766337D-F933-4FBA-A4EF-366814371C29}" dt="2024-04-24T07:44:00.111" v="724" actId="1076"/>
          <ac:spMkLst>
            <pc:docMk/>
            <pc:sldMk cId="3535077387" sldId="322"/>
            <ac:spMk id="3" creationId="{52D8F53F-9E44-F3D6-4035-23EB2B99E94D}"/>
          </ac:spMkLst>
        </pc:spChg>
        <pc:spChg chg="del">
          <ac:chgData name="Sudvarg, Marion" userId="2bb9b31b-5f3c-4f72-8e1f-41eb276ee9c6" providerId="ADAL" clId="{6766337D-F933-4FBA-A4EF-366814371C29}" dt="2024-04-24T07:44:55.707" v="731" actId="478"/>
          <ac:spMkLst>
            <pc:docMk/>
            <pc:sldMk cId="3535077387" sldId="322"/>
            <ac:spMk id="5" creationId="{0BD62D2A-3632-252D-05E9-921299D661D7}"/>
          </ac:spMkLst>
        </pc:spChg>
        <pc:spChg chg="del">
          <ac:chgData name="Sudvarg, Marion" userId="2bb9b31b-5f3c-4f72-8e1f-41eb276ee9c6" providerId="ADAL" clId="{6766337D-F933-4FBA-A4EF-366814371C29}" dt="2024-04-24T07:43:23.998" v="695" actId="478"/>
          <ac:spMkLst>
            <pc:docMk/>
            <pc:sldMk cId="3535077387" sldId="322"/>
            <ac:spMk id="6" creationId="{17D555BF-E95A-14CE-6DB6-5321EA25DE5E}"/>
          </ac:spMkLst>
        </pc:spChg>
        <pc:spChg chg="del">
          <ac:chgData name="Sudvarg, Marion" userId="2bb9b31b-5f3c-4f72-8e1f-41eb276ee9c6" providerId="ADAL" clId="{6766337D-F933-4FBA-A4EF-366814371C29}" dt="2024-04-24T07:40:26.922" v="443" actId="478"/>
          <ac:spMkLst>
            <pc:docMk/>
            <pc:sldMk cId="3535077387" sldId="322"/>
            <ac:spMk id="7" creationId="{6BF4874C-5734-6F91-97E8-E34DAC47D8AF}"/>
          </ac:spMkLst>
        </pc:spChg>
        <pc:spChg chg="del">
          <ac:chgData name="Sudvarg, Marion" userId="2bb9b31b-5f3c-4f72-8e1f-41eb276ee9c6" providerId="ADAL" clId="{6766337D-F933-4FBA-A4EF-366814371C29}" dt="2024-04-24T07:40:26.922" v="443" actId="478"/>
          <ac:spMkLst>
            <pc:docMk/>
            <pc:sldMk cId="3535077387" sldId="322"/>
            <ac:spMk id="8" creationId="{305A7828-1BB7-671F-641A-E455822DF771}"/>
          </ac:spMkLst>
        </pc:spChg>
        <pc:spChg chg="del">
          <ac:chgData name="Sudvarg, Marion" userId="2bb9b31b-5f3c-4f72-8e1f-41eb276ee9c6" providerId="ADAL" clId="{6766337D-F933-4FBA-A4EF-366814371C29}" dt="2024-04-24T07:40:26.922" v="443" actId="478"/>
          <ac:spMkLst>
            <pc:docMk/>
            <pc:sldMk cId="3535077387" sldId="322"/>
            <ac:spMk id="9" creationId="{C5ADFD9B-724F-9C41-D14C-76ECFE9C3A73}"/>
          </ac:spMkLst>
        </pc:spChg>
        <pc:spChg chg="del mod">
          <ac:chgData name="Sudvarg, Marion" userId="2bb9b31b-5f3c-4f72-8e1f-41eb276ee9c6" providerId="ADAL" clId="{6766337D-F933-4FBA-A4EF-366814371C29}" dt="2024-04-24T07:43:36.864" v="696" actId="478"/>
          <ac:spMkLst>
            <pc:docMk/>
            <pc:sldMk cId="3535077387" sldId="322"/>
            <ac:spMk id="11" creationId="{B89B042F-CB51-F8B6-30FD-40627FF3F24C}"/>
          </ac:spMkLst>
        </pc:spChg>
      </pc:sldChg>
      <pc:sldChg chg="addSp delSp modSp new mod modAnim">
        <pc:chgData name="Sudvarg, Marion" userId="2bb9b31b-5f3c-4f72-8e1f-41eb276ee9c6" providerId="ADAL" clId="{6766337D-F933-4FBA-A4EF-366814371C29}" dt="2024-04-24T07:29:57.832" v="196" actId="478"/>
        <pc:sldMkLst>
          <pc:docMk/>
          <pc:sldMk cId="2584723121" sldId="391"/>
        </pc:sldMkLst>
        <pc:spChg chg="del">
          <ac:chgData name="Sudvarg, Marion" userId="2bb9b31b-5f3c-4f72-8e1f-41eb276ee9c6" providerId="ADAL" clId="{6766337D-F933-4FBA-A4EF-366814371C29}" dt="2024-04-24T07:21:14.859" v="98" actId="478"/>
          <ac:spMkLst>
            <pc:docMk/>
            <pc:sldMk cId="2584723121" sldId="391"/>
            <ac:spMk id="2" creationId="{C249DE7E-65A1-F6D8-5CE5-C95B2DABFBD4}"/>
          </ac:spMkLst>
        </pc:spChg>
        <pc:spChg chg="del">
          <ac:chgData name="Sudvarg, Marion" userId="2bb9b31b-5f3c-4f72-8e1f-41eb276ee9c6" providerId="ADAL" clId="{6766337D-F933-4FBA-A4EF-366814371C29}" dt="2024-04-24T07:21:14.162" v="97" actId="478"/>
          <ac:spMkLst>
            <pc:docMk/>
            <pc:sldMk cId="2584723121" sldId="391"/>
            <ac:spMk id="3" creationId="{239C3A40-CD2A-E6E9-775C-E519A1696C97}"/>
          </ac:spMkLst>
        </pc:spChg>
        <pc:spChg chg="del">
          <ac:chgData name="Sudvarg, Marion" userId="2bb9b31b-5f3c-4f72-8e1f-41eb276ee9c6" providerId="ADAL" clId="{6766337D-F933-4FBA-A4EF-366814371C29}" dt="2024-04-24T07:29:57.832" v="196" actId="478"/>
          <ac:spMkLst>
            <pc:docMk/>
            <pc:sldMk cId="2584723121" sldId="391"/>
            <ac:spMk id="5" creationId="{366C9BA5-DF76-6597-B3F9-C6D8495D634E}"/>
          </ac:spMkLst>
        </pc:spChg>
        <pc:spChg chg="add mod">
          <ac:chgData name="Sudvarg, Marion" userId="2bb9b31b-5f3c-4f72-8e1f-41eb276ee9c6" providerId="ADAL" clId="{6766337D-F933-4FBA-A4EF-366814371C29}" dt="2024-04-24T07:24:45.313" v="120" actId="403"/>
          <ac:spMkLst>
            <pc:docMk/>
            <pc:sldMk cId="2584723121" sldId="391"/>
            <ac:spMk id="6" creationId="{38D632ED-46A4-1393-0A57-B17929580D4F}"/>
          </ac:spMkLst>
        </pc:spChg>
        <pc:spChg chg="add mod">
          <ac:chgData name="Sudvarg, Marion" userId="2bb9b31b-5f3c-4f72-8e1f-41eb276ee9c6" providerId="ADAL" clId="{6766337D-F933-4FBA-A4EF-366814371C29}" dt="2024-04-24T07:24:55.049" v="123" actId="1076"/>
          <ac:spMkLst>
            <pc:docMk/>
            <pc:sldMk cId="2584723121" sldId="391"/>
            <ac:spMk id="7" creationId="{FB03DDC2-620E-E080-6272-1A37B2E9038F}"/>
          </ac:spMkLst>
        </pc:spChg>
        <pc:spChg chg="add mod">
          <ac:chgData name="Sudvarg, Marion" userId="2bb9b31b-5f3c-4f72-8e1f-41eb276ee9c6" providerId="ADAL" clId="{6766337D-F933-4FBA-A4EF-366814371C29}" dt="2024-04-24T07:24:28.560" v="112"/>
          <ac:spMkLst>
            <pc:docMk/>
            <pc:sldMk cId="2584723121" sldId="391"/>
            <ac:spMk id="8" creationId="{F02C2859-B10C-4F6D-F1E6-DCDC83756667}"/>
          </ac:spMkLst>
        </pc:spChg>
      </pc:sldChg>
      <pc:sldChg chg="addSp delSp modSp add mod delAnim modNotesTx">
        <pc:chgData name="Sudvarg, Marion" userId="2bb9b31b-5f3c-4f72-8e1f-41eb276ee9c6" providerId="ADAL" clId="{6766337D-F933-4FBA-A4EF-366814371C29}" dt="2024-04-28T06:00:31.749" v="11327" actId="20577"/>
        <pc:sldMkLst>
          <pc:docMk/>
          <pc:sldMk cId="2844892344" sldId="392"/>
        </pc:sldMkLst>
        <pc:spChg chg="add del mod">
          <ac:chgData name="Sudvarg, Marion" userId="2bb9b31b-5f3c-4f72-8e1f-41eb276ee9c6" providerId="ADAL" clId="{6766337D-F933-4FBA-A4EF-366814371C29}" dt="2024-04-24T07:25:51.780" v="131" actId="478"/>
          <ac:spMkLst>
            <pc:docMk/>
            <pc:sldMk cId="2844892344" sldId="392"/>
            <ac:spMk id="3" creationId="{F833D7A9-376A-1EA4-1CD4-A6BC77E38AE8}"/>
          </ac:spMkLst>
        </pc:spChg>
        <pc:spChg chg="del">
          <ac:chgData name="Sudvarg, Marion" userId="2bb9b31b-5f3c-4f72-8e1f-41eb276ee9c6" providerId="ADAL" clId="{6766337D-F933-4FBA-A4EF-366814371C29}" dt="2024-04-24T07:29:54.932" v="195" actId="478"/>
          <ac:spMkLst>
            <pc:docMk/>
            <pc:sldMk cId="2844892344" sldId="392"/>
            <ac:spMk id="5" creationId="{366C9BA5-DF76-6597-B3F9-C6D8495D634E}"/>
          </ac:spMkLst>
        </pc:spChg>
        <pc:spChg chg="del">
          <ac:chgData name="Sudvarg, Marion" userId="2bb9b31b-5f3c-4f72-8e1f-41eb276ee9c6" providerId="ADAL" clId="{6766337D-F933-4FBA-A4EF-366814371C29}" dt="2024-04-24T07:25:48.989" v="129" actId="478"/>
          <ac:spMkLst>
            <pc:docMk/>
            <pc:sldMk cId="2844892344" sldId="392"/>
            <ac:spMk id="6" creationId="{38D632ED-46A4-1393-0A57-B17929580D4F}"/>
          </ac:spMkLst>
        </pc:spChg>
        <pc:spChg chg="del">
          <ac:chgData name="Sudvarg, Marion" userId="2bb9b31b-5f3c-4f72-8e1f-41eb276ee9c6" providerId="ADAL" clId="{6766337D-F933-4FBA-A4EF-366814371C29}" dt="2024-04-24T07:25:50.126" v="130" actId="478"/>
          <ac:spMkLst>
            <pc:docMk/>
            <pc:sldMk cId="2844892344" sldId="392"/>
            <ac:spMk id="7" creationId="{FB03DDC2-620E-E080-6272-1A37B2E9038F}"/>
          </ac:spMkLst>
        </pc:spChg>
        <pc:spChg chg="add del mod">
          <ac:chgData name="Sudvarg, Marion" userId="2bb9b31b-5f3c-4f72-8e1f-41eb276ee9c6" providerId="ADAL" clId="{6766337D-F933-4FBA-A4EF-366814371C29}" dt="2024-04-24T07:25:53.550" v="132" actId="478"/>
          <ac:spMkLst>
            <pc:docMk/>
            <pc:sldMk cId="2844892344" sldId="392"/>
            <ac:spMk id="9" creationId="{9F31BDAA-51C5-1567-201D-4202CF5886DA}"/>
          </ac:spMkLst>
        </pc:spChg>
        <pc:spChg chg="add mod">
          <ac:chgData name="Sudvarg, Marion" userId="2bb9b31b-5f3c-4f72-8e1f-41eb276ee9c6" providerId="ADAL" clId="{6766337D-F933-4FBA-A4EF-366814371C29}" dt="2024-04-24T07:30:44.742" v="211" actId="1076"/>
          <ac:spMkLst>
            <pc:docMk/>
            <pc:sldMk cId="2844892344" sldId="392"/>
            <ac:spMk id="10" creationId="{924677DA-B2BF-4EEF-ABFB-084A2FBEC969}"/>
          </ac:spMkLst>
        </pc:spChg>
        <pc:picChg chg="add mod ord modCrop">
          <ac:chgData name="Sudvarg, Marion" userId="2bb9b31b-5f3c-4f72-8e1f-41eb276ee9c6" providerId="ADAL" clId="{6766337D-F933-4FBA-A4EF-366814371C29}" dt="2024-04-24T07:30:31.456" v="205" actId="1076"/>
          <ac:picMkLst>
            <pc:docMk/>
            <pc:sldMk cId="2844892344" sldId="392"/>
            <ac:picMk id="12" creationId="{C88DA267-3CF3-FD24-0305-570A160F1D12}"/>
          </ac:picMkLst>
        </pc:picChg>
      </pc:sldChg>
      <pc:sldChg chg="addSp delSp modSp new mod modNotesTx">
        <pc:chgData name="Sudvarg, Marion" userId="2bb9b31b-5f3c-4f72-8e1f-41eb276ee9c6" providerId="ADAL" clId="{6766337D-F933-4FBA-A4EF-366814371C29}" dt="2024-04-28T06:00:52.447" v="11423" actId="20577"/>
        <pc:sldMkLst>
          <pc:docMk/>
          <pc:sldMk cId="1654013496" sldId="393"/>
        </pc:sldMkLst>
        <pc:spChg chg="del">
          <ac:chgData name="Sudvarg, Marion" userId="2bb9b31b-5f3c-4f72-8e1f-41eb276ee9c6" providerId="ADAL" clId="{6766337D-F933-4FBA-A4EF-366814371C29}" dt="2024-04-24T07:28:08.312" v="146" actId="478"/>
          <ac:spMkLst>
            <pc:docMk/>
            <pc:sldMk cId="1654013496" sldId="393"/>
            <ac:spMk id="2" creationId="{595B56D0-7612-BD60-30E1-0D249D8606B6}"/>
          </ac:spMkLst>
        </pc:spChg>
        <pc:spChg chg="del">
          <ac:chgData name="Sudvarg, Marion" userId="2bb9b31b-5f3c-4f72-8e1f-41eb276ee9c6" providerId="ADAL" clId="{6766337D-F933-4FBA-A4EF-366814371C29}" dt="2024-04-24T07:28:09.933" v="147" actId="478"/>
          <ac:spMkLst>
            <pc:docMk/>
            <pc:sldMk cId="1654013496" sldId="393"/>
            <ac:spMk id="3" creationId="{DE83647D-6502-528B-CD87-8D1FF7F42C9A}"/>
          </ac:spMkLst>
        </pc:spChg>
        <pc:spChg chg="mod">
          <ac:chgData name="Sudvarg, Marion" userId="2bb9b31b-5f3c-4f72-8e1f-41eb276ee9c6" providerId="ADAL" clId="{6766337D-F933-4FBA-A4EF-366814371C29}" dt="2024-04-24T07:31:51.454" v="223" actId="207"/>
          <ac:spMkLst>
            <pc:docMk/>
            <pc:sldMk cId="1654013496" sldId="393"/>
            <ac:spMk id="4" creationId="{120289B6-5EE7-A2D1-B2AB-940413712364}"/>
          </ac:spMkLst>
        </pc:spChg>
        <pc:spChg chg="del">
          <ac:chgData name="Sudvarg, Marion" userId="2bb9b31b-5f3c-4f72-8e1f-41eb276ee9c6" providerId="ADAL" clId="{6766337D-F933-4FBA-A4EF-366814371C29}" dt="2024-04-24T07:29:51.613" v="194" actId="478"/>
          <ac:spMkLst>
            <pc:docMk/>
            <pc:sldMk cId="1654013496" sldId="393"/>
            <ac:spMk id="5" creationId="{8DB64ABE-F0A0-B200-8E89-3A2B800637D1}"/>
          </ac:spMkLst>
        </pc:spChg>
        <pc:spChg chg="add mod">
          <ac:chgData name="Sudvarg, Marion" userId="2bb9b31b-5f3c-4f72-8e1f-41eb276ee9c6" providerId="ADAL" clId="{6766337D-F933-4FBA-A4EF-366814371C29}" dt="2024-04-24T07:31:33.691" v="220" actId="1076"/>
          <ac:spMkLst>
            <pc:docMk/>
            <pc:sldMk cId="1654013496" sldId="393"/>
            <ac:spMk id="8" creationId="{822EFA16-CA6A-D85A-0008-76DFC143641F}"/>
          </ac:spMkLst>
        </pc:spChg>
        <pc:picChg chg="add mod ord">
          <ac:chgData name="Sudvarg, Marion" userId="2bb9b31b-5f3c-4f72-8e1f-41eb276ee9c6" providerId="ADAL" clId="{6766337D-F933-4FBA-A4EF-366814371C29}" dt="2024-04-24T07:29:48.344" v="193" actId="167"/>
          <ac:picMkLst>
            <pc:docMk/>
            <pc:sldMk cId="1654013496" sldId="393"/>
            <ac:picMk id="7" creationId="{EC22C945-548C-A018-3AB3-F46880F903EB}"/>
          </ac:picMkLst>
        </pc:picChg>
      </pc:sldChg>
      <pc:sldChg chg="new del">
        <pc:chgData name="Sudvarg, Marion" userId="2bb9b31b-5f3c-4f72-8e1f-41eb276ee9c6" providerId="ADAL" clId="{6766337D-F933-4FBA-A4EF-366814371C29}" dt="2024-04-24T07:34:08.153" v="228" actId="47"/>
        <pc:sldMkLst>
          <pc:docMk/>
          <pc:sldMk cId="54380849" sldId="394"/>
        </pc:sldMkLst>
      </pc:sldChg>
      <pc:sldChg chg="modSp add ord modAnim">
        <pc:chgData name="Sudvarg, Marion" userId="2bb9b31b-5f3c-4f72-8e1f-41eb276ee9c6" providerId="ADAL" clId="{6766337D-F933-4FBA-A4EF-366814371C29}" dt="2024-04-24T07:55:06.544" v="1144"/>
        <pc:sldMkLst>
          <pc:docMk/>
          <pc:sldMk cId="801203377" sldId="395"/>
        </pc:sldMkLst>
        <pc:spChg chg="mod">
          <ac:chgData name="Sudvarg, Marion" userId="2bb9b31b-5f3c-4f72-8e1f-41eb276ee9c6" providerId="ADAL" clId="{6766337D-F933-4FBA-A4EF-366814371C29}" dt="2024-04-24T07:35:17.297" v="308" actId="207"/>
          <ac:spMkLst>
            <pc:docMk/>
            <pc:sldMk cId="801203377" sldId="395"/>
            <ac:spMk id="7" creationId="{FB03DDC2-620E-E080-6272-1A37B2E9038F}"/>
          </ac:spMkLst>
        </pc:spChg>
      </pc:sldChg>
      <pc:sldChg chg="addSp delSp modSp add mod delAnim modAnim modNotesTx">
        <pc:chgData name="Sudvarg, Marion" userId="2bb9b31b-5f3c-4f72-8e1f-41eb276ee9c6" providerId="ADAL" clId="{6766337D-F933-4FBA-A4EF-366814371C29}" dt="2024-04-28T06:01:24.422" v="11653" actId="20577"/>
        <pc:sldMkLst>
          <pc:docMk/>
          <pc:sldMk cId="3712496" sldId="396"/>
        </pc:sldMkLst>
        <pc:spChg chg="mod">
          <ac:chgData name="Sudvarg, Marion" userId="2bb9b31b-5f3c-4f72-8e1f-41eb276ee9c6" providerId="ADAL" clId="{6766337D-F933-4FBA-A4EF-366814371C29}" dt="2024-04-24T07:35:42.013" v="311"/>
          <ac:spMkLst>
            <pc:docMk/>
            <pc:sldMk cId="3712496" sldId="396"/>
            <ac:spMk id="5" creationId="{B47A9871-5A8C-A4C6-89CF-ECED2333EE8C}"/>
          </ac:spMkLst>
        </pc:spChg>
        <pc:spChg chg="del">
          <ac:chgData name="Sudvarg, Marion" userId="2bb9b31b-5f3c-4f72-8e1f-41eb276ee9c6" providerId="ADAL" clId="{6766337D-F933-4FBA-A4EF-366814371C29}" dt="2024-04-24T07:36:41.375" v="313" actId="478"/>
          <ac:spMkLst>
            <pc:docMk/>
            <pc:sldMk cId="3712496" sldId="396"/>
            <ac:spMk id="8" creationId="{822EFA16-CA6A-D85A-0008-76DFC143641F}"/>
          </ac:spMkLst>
        </pc:spChg>
        <pc:grpChg chg="add del mod">
          <ac:chgData name="Sudvarg, Marion" userId="2bb9b31b-5f3c-4f72-8e1f-41eb276ee9c6" providerId="ADAL" clId="{6766337D-F933-4FBA-A4EF-366814371C29}" dt="2024-04-24T07:35:45.292" v="312" actId="478"/>
          <ac:grpSpMkLst>
            <pc:docMk/>
            <pc:sldMk cId="3712496" sldId="396"/>
            <ac:grpSpMk id="2" creationId="{BB44526A-BAEA-5338-D962-8AE1852656BF}"/>
          </ac:grpSpMkLst>
        </pc:grpChg>
        <pc:picChg chg="mod">
          <ac:chgData name="Sudvarg, Marion" userId="2bb9b31b-5f3c-4f72-8e1f-41eb276ee9c6" providerId="ADAL" clId="{6766337D-F933-4FBA-A4EF-366814371C29}" dt="2024-04-24T07:35:42.013" v="311"/>
          <ac:picMkLst>
            <pc:docMk/>
            <pc:sldMk cId="3712496" sldId="396"/>
            <ac:picMk id="3" creationId="{933AE590-8C56-B1F9-4B2B-0E5FF39DA604}"/>
          </ac:picMkLst>
        </pc:picChg>
        <pc:picChg chg="del">
          <ac:chgData name="Sudvarg, Marion" userId="2bb9b31b-5f3c-4f72-8e1f-41eb276ee9c6" providerId="ADAL" clId="{6766337D-F933-4FBA-A4EF-366814371C29}" dt="2024-04-24T07:35:41.717" v="310" actId="478"/>
          <ac:picMkLst>
            <pc:docMk/>
            <pc:sldMk cId="3712496" sldId="396"/>
            <ac:picMk id="7" creationId="{EC22C945-548C-A018-3AB3-F46880F903EB}"/>
          </ac:picMkLst>
        </pc:picChg>
        <pc:picChg chg="add del mod">
          <ac:chgData name="Sudvarg, Marion" userId="2bb9b31b-5f3c-4f72-8e1f-41eb276ee9c6" providerId="ADAL" clId="{6766337D-F933-4FBA-A4EF-366814371C29}" dt="2024-04-24T07:38:35.816" v="429" actId="478"/>
          <ac:picMkLst>
            <pc:docMk/>
            <pc:sldMk cId="3712496" sldId="396"/>
            <ac:picMk id="9" creationId="{B2346D27-7781-AF64-B13E-B5AE6550B09D}"/>
          </ac:picMkLst>
        </pc:picChg>
        <pc:picChg chg="add mod">
          <ac:chgData name="Sudvarg, Marion" userId="2bb9b31b-5f3c-4f72-8e1f-41eb276ee9c6" providerId="ADAL" clId="{6766337D-F933-4FBA-A4EF-366814371C29}" dt="2024-04-24T07:39:07.397" v="440" actId="14100"/>
          <ac:picMkLst>
            <pc:docMk/>
            <pc:sldMk cId="3712496" sldId="396"/>
            <ac:picMk id="11" creationId="{0EA5FC2B-48CD-A619-15F0-504C8638253E}"/>
          </ac:picMkLst>
        </pc:picChg>
      </pc:sldChg>
      <pc:sldChg chg="add ord">
        <pc:chgData name="Sudvarg, Marion" userId="2bb9b31b-5f3c-4f72-8e1f-41eb276ee9c6" providerId="ADAL" clId="{6766337D-F933-4FBA-A4EF-366814371C29}" dt="2024-04-24T07:44:30.178" v="729"/>
        <pc:sldMkLst>
          <pc:docMk/>
          <pc:sldMk cId="2490675837" sldId="397"/>
        </pc:sldMkLst>
      </pc:sldChg>
      <pc:sldChg chg="delSp modSp new mod modAnim">
        <pc:chgData name="Sudvarg, Marion" userId="2bb9b31b-5f3c-4f72-8e1f-41eb276ee9c6" providerId="ADAL" clId="{6766337D-F933-4FBA-A4EF-366814371C29}" dt="2024-04-27T00:27:32.221" v="8330" actId="478"/>
        <pc:sldMkLst>
          <pc:docMk/>
          <pc:sldMk cId="2914112575" sldId="398"/>
        </pc:sldMkLst>
        <pc:spChg chg="mod">
          <ac:chgData name="Sudvarg, Marion" userId="2bb9b31b-5f3c-4f72-8e1f-41eb276ee9c6" providerId="ADAL" clId="{6766337D-F933-4FBA-A4EF-366814371C29}" dt="2024-04-24T07:47:59.946" v="1129" actId="403"/>
          <ac:spMkLst>
            <pc:docMk/>
            <pc:sldMk cId="2914112575" sldId="398"/>
            <ac:spMk id="2" creationId="{70E11793-FED6-AABE-D85F-E1455174A875}"/>
          </ac:spMkLst>
        </pc:spChg>
        <pc:spChg chg="mod">
          <ac:chgData name="Sudvarg, Marion" userId="2bb9b31b-5f3c-4f72-8e1f-41eb276ee9c6" providerId="ADAL" clId="{6766337D-F933-4FBA-A4EF-366814371C29}" dt="2024-04-24T19:38:16.480" v="1152" actId="20577"/>
          <ac:spMkLst>
            <pc:docMk/>
            <pc:sldMk cId="2914112575" sldId="398"/>
            <ac:spMk id="3" creationId="{BD5037EA-2A5E-F14F-4F30-478B56626E76}"/>
          </ac:spMkLst>
        </pc:spChg>
        <pc:spChg chg="del">
          <ac:chgData name="Sudvarg, Marion" userId="2bb9b31b-5f3c-4f72-8e1f-41eb276ee9c6" providerId="ADAL" clId="{6766337D-F933-4FBA-A4EF-366814371C29}" dt="2024-04-27T00:27:32.221" v="8330" actId="478"/>
          <ac:spMkLst>
            <pc:docMk/>
            <pc:sldMk cId="2914112575" sldId="398"/>
            <ac:spMk id="5" creationId="{5002509E-DC1D-C0F4-9538-E8C74738B8F2}"/>
          </ac:spMkLst>
        </pc:spChg>
      </pc:sldChg>
      <pc:sldChg chg="new del">
        <pc:chgData name="Sudvarg, Marion" userId="2bb9b31b-5f3c-4f72-8e1f-41eb276ee9c6" providerId="ADAL" clId="{6766337D-F933-4FBA-A4EF-366814371C29}" dt="2024-04-24T07:48:49.379" v="1140" actId="47"/>
        <pc:sldMkLst>
          <pc:docMk/>
          <pc:sldMk cId="69972417" sldId="399"/>
        </pc:sldMkLst>
      </pc:sldChg>
      <pc:sldChg chg="addSp delSp modSp new mod modAnim modNotesTx">
        <pc:chgData name="Sudvarg, Marion" userId="2bb9b31b-5f3c-4f72-8e1f-41eb276ee9c6" providerId="ADAL" clId="{6766337D-F933-4FBA-A4EF-366814371C29}" dt="2024-04-28T06:01:48.950" v="11729" actId="20577"/>
        <pc:sldMkLst>
          <pc:docMk/>
          <pc:sldMk cId="2831741396" sldId="399"/>
        </pc:sldMkLst>
        <pc:spChg chg="del">
          <ac:chgData name="Sudvarg, Marion" userId="2bb9b31b-5f3c-4f72-8e1f-41eb276ee9c6" providerId="ADAL" clId="{6766337D-F933-4FBA-A4EF-366814371C29}" dt="2024-04-25T00:14:02.296" v="1224" actId="478"/>
          <ac:spMkLst>
            <pc:docMk/>
            <pc:sldMk cId="2831741396" sldId="399"/>
            <ac:spMk id="2" creationId="{6EAE8A28-5E6B-0BD0-7FDF-0BE56EDB08E6}"/>
          </ac:spMkLst>
        </pc:spChg>
        <pc:spChg chg="mod">
          <ac:chgData name="Sudvarg, Marion" userId="2bb9b31b-5f3c-4f72-8e1f-41eb276ee9c6" providerId="ADAL" clId="{6766337D-F933-4FBA-A4EF-366814371C29}" dt="2024-04-25T00:14:47.491" v="1246" actId="1076"/>
          <ac:spMkLst>
            <pc:docMk/>
            <pc:sldMk cId="2831741396" sldId="399"/>
            <ac:spMk id="3" creationId="{F010281D-5FE0-56FE-3749-864A82003249}"/>
          </ac:spMkLst>
        </pc:spChg>
        <pc:spChg chg="del">
          <ac:chgData name="Sudvarg, Marion" userId="2bb9b31b-5f3c-4f72-8e1f-41eb276ee9c6" providerId="ADAL" clId="{6766337D-F933-4FBA-A4EF-366814371C29}" dt="2024-04-25T00:16:44.427" v="1255" actId="478"/>
          <ac:spMkLst>
            <pc:docMk/>
            <pc:sldMk cId="2831741396" sldId="399"/>
            <ac:spMk id="5" creationId="{E4C026B6-48D6-2560-5950-E8086CC38358}"/>
          </ac:spMkLst>
        </pc:spChg>
        <pc:spChg chg="add del mod">
          <ac:chgData name="Sudvarg, Marion" userId="2bb9b31b-5f3c-4f72-8e1f-41eb276ee9c6" providerId="ADAL" clId="{6766337D-F933-4FBA-A4EF-366814371C29}" dt="2024-04-27T00:44:34.522" v="8353"/>
          <ac:spMkLst>
            <pc:docMk/>
            <pc:sldMk cId="2831741396" sldId="399"/>
            <ac:spMk id="7" creationId="{3E9C91BA-59E8-EF12-69C4-B4C2811BCC58}"/>
          </ac:spMkLst>
        </pc:spChg>
        <pc:graphicFrameChg chg="add del mod">
          <ac:chgData name="Sudvarg, Marion" userId="2bb9b31b-5f3c-4f72-8e1f-41eb276ee9c6" providerId="ADAL" clId="{6766337D-F933-4FBA-A4EF-366814371C29}" dt="2024-04-25T00:14:01.256" v="1223" actId="478"/>
          <ac:graphicFrameMkLst>
            <pc:docMk/>
            <pc:sldMk cId="2831741396" sldId="399"/>
            <ac:graphicFrameMk id="6" creationId="{86BDC6EA-E329-190C-8719-5B8C67FAB172}"/>
          </ac:graphicFrameMkLst>
        </pc:graphicFrameChg>
      </pc:sldChg>
      <pc:sldChg chg="add del">
        <pc:chgData name="Sudvarg, Marion" userId="2bb9b31b-5f3c-4f72-8e1f-41eb276ee9c6" providerId="ADAL" clId="{6766337D-F933-4FBA-A4EF-366814371C29}" dt="2024-04-25T00:19:14.178" v="1269" actId="47"/>
        <pc:sldMkLst>
          <pc:docMk/>
          <pc:sldMk cId="4151632924" sldId="400"/>
        </pc:sldMkLst>
      </pc:sldChg>
      <pc:sldChg chg="addSp delSp modSp new mod ord modAnim modNotesTx">
        <pc:chgData name="Sudvarg, Marion" userId="2bb9b31b-5f3c-4f72-8e1f-41eb276ee9c6" providerId="ADAL" clId="{6766337D-F933-4FBA-A4EF-366814371C29}" dt="2024-05-01T02:05:57.181" v="15949"/>
        <pc:sldMkLst>
          <pc:docMk/>
          <pc:sldMk cId="4040217127" sldId="401"/>
        </pc:sldMkLst>
        <pc:spChg chg="add mod">
          <ac:chgData name="Sudvarg, Marion" userId="2bb9b31b-5f3c-4f72-8e1f-41eb276ee9c6" providerId="ADAL" clId="{6766337D-F933-4FBA-A4EF-366814371C29}" dt="2024-04-27T00:39:02.789" v="8338" actId="1076"/>
          <ac:spMkLst>
            <pc:docMk/>
            <pc:sldMk cId="4040217127" sldId="401"/>
            <ac:spMk id="2" creationId="{3E9C91BA-59E8-EF12-69C4-B4C2811BCC58}"/>
          </ac:spMkLst>
        </pc:spChg>
        <pc:spChg chg="add mod">
          <ac:chgData name="Sudvarg, Marion" userId="2bb9b31b-5f3c-4f72-8e1f-41eb276ee9c6" providerId="ADAL" clId="{6766337D-F933-4FBA-A4EF-366814371C29}" dt="2024-05-01T01:47:01.257" v="15903" actId="164"/>
          <ac:spMkLst>
            <pc:docMk/>
            <pc:sldMk cId="4040217127" sldId="401"/>
            <ac:spMk id="2" creationId="{6B38EA9D-5F90-C91D-1DD8-4917BDD51BE8}"/>
          </ac:spMkLst>
        </pc:spChg>
        <pc:spChg chg="del">
          <ac:chgData name="Sudvarg, Marion" userId="2bb9b31b-5f3c-4f72-8e1f-41eb276ee9c6" providerId="ADAL" clId="{6766337D-F933-4FBA-A4EF-366814371C29}" dt="2024-04-25T00:15:59.477" v="1249" actId="478"/>
          <ac:spMkLst>
            <pc:docMk/>
            <pc:sldMk cId="4040217127" sldId="401"/>
            <ac:spMk id="2" creationId="{B69C76DD-47E1-9C8E-D7BC-12946CCFD989}"/>
          </ac:spMkLst>
        </pc:spChg>
        <pc:spChg chg="del">
          <ac:chgData name="Sudvarg, Marion" userId="2bb9b31b-5f3c-4f72-8e1f-41eb276ee9c6" providerId="ADAL" clId="{6766337D-F933-4FBA-A4EF-366814371C29}" dt="2024-04-25T00:15:58.947" v="1248" actId="478"/>
          <ac:spMkLst>
            <pc:docMk/>
            <pc:sldMk cId="4040217127" sldId="401"/>
            <ac:spMk id="3" creationId="{C5AF7F42-3693-B18D-46AA-D5CE0F63EAE9}"/>
          </ac:spMkLst>
        </pc:spChg>
        <pc:spChg chg="add mod">
          <ac:chgData name="Sudvarg, Marion" userId="2bb9b31b-5f3c-4f72-8e1f-41eb276ee9c6" providerId="ADAL" clId="{6766337D-F933-4FBA-A4EF-366814371C29}" dt="2024-05-01T01:47:01.257" v="15903" actId="164"/>
          <ac:spMkLst>
            <pc:docMk/>
            <pc:sldMk cId="4040217127" sldId="401"/>
            <ac:spMk id="3" creationId="{EF475C57-816F-3C8E-49BA-7A47CD49AD08}"/>
          </ac:spMkLst>
        </pc:spChg>
        <pc:spChg chg="mod ord">
          <ac:chgData name="Sudvarg, Marion" userId="2bb9b31b-5f3c-4f72-8e1f-41eb276ee9c6" providerId="ADAL" clId="{6766337D-F933-4FBA-A4EF-366814371C29}" dt="2024-04-25T00:20:06.526" v="1289" actId="207"/>
          <ac:spMkLst>
            <pc:docMk/>
            <pc:sldMk cId="4040217127" sldId="401"/>
            <ac:spMk id="4" creationId="{B213FFBC-2B7E-7139-5771-DA09AF9009EB}"/>
          </ac:spMkLst>
        </pc:spChg>
        <pc:spChg chg="add mod">
          <ac:chgData name="Sudvarg, Marion" userId="2bb9b31b-5f3c-4f72-8e1f-41eb276ee9c6" providerId="ADAL" clId="{6766337D-F933-4FBA-A4EF-366814371C29}" dt="2024-05-01T01:47:01.257" v="15903" actId="164"/>
          <ac:spMkLst>
            <pc:docMk/>
            <pc:sldMk cId="4040217127" sldId="401"/>
            <ac:spMk id="5" creationId="{02E128EB-B786-478C-7D30-019D495F91B4}"/>
          </ac:spMkLst>
        </pc:spChg>
        <pc:spChg chg="del">
          <ac:chgData name="Sudvarg, Marion" userId="2bb9b31b-5f3c-4f72-8e1f-41eb276ee9c6" providerId="ADAL" clId="{6766337D-F933-4FBA-A4EF-366814371C29}" dt="2024-04-25T00:16:47.957" v="1256" actId="478"/>
          <ac:spMkLst>
            <pc:docMk/>
            <pc:sldMk cId="4040217127" sldId="401"/>
            <ac:spMk id="5" creationId="{040F5649-E772-BCD9-366C-D061CCB418A0}"/>
          </ac:spMkLst>
        </pc:spChg>
        <pc:spChg chg="add mod">
          <ac:chgData name="Sudvarg, Marion" userId="2bb9b31b-5f3c-4f72-8e1f-41eb276ee9c6" providerId="ADAL" clId="{6766337D-F933-4FBA-A4EF-366814371C29}" dt="2024-05-01T01:47:01.257" v="15903" actId="164"/>
          <ac:spMkLst>
            <pc:docMk/>
            <pc:sldMk cId="4040217127" sldId="401"/>
            <ac:spMk id="6" creationId="{7D58C238-4B9B-577C-8120-262F7617BB75}"/>
          </ac:spMkLst>
        </pc:spChg>
        <pc:spChg chg="add mod">
          <ac:chgData name="Sudvarg, Marion" userId="2bb9b31b-5f3c-4f72-8e1f-41eb276ee9c6" providerId="ADAL" clId="{6766337D-F933-4FBA-A4EF-366814371C29}" dt="2024-04-27T00:44:19.623" v="8348" actId="1035"/>
          <ac:spMkLst>
            <pc:docMk/>
            <pc:sldMk cId="4040217127" sldId="401"/>
            <ac:spMk id="8" creationId="{0354CC1E-6937-63B4-2131-586F0D0192ED}"/>
          </ac:spMkLst>
        </pc:spChg>
        <pc:spChg chg="add mod">
          <ac:chgData name="Sudvarg, Marion" userId="2bb9b31b-5f3c-4f72-8e1f-41eb276ee9c6" providerId="ADAL" clId="{6766337D-F933-4FBA-A4EF-366814371C29}" dt="2024-04-27T00:44:19.623" v="8348" actId="1035"/>
          <ac:spMkLst>
            <pc:docMk/>
            <pc:sldMk cId="4040217127" sldId="401"/>
            <ac:spMk id="9" creationId="{1F1098A9-96C6-7F74-A3B7-0CA3842A458A}"/>
          </ac:spMkLst>
        </pc:spChg>
        <pc:spChg chg="add mod">
          <ac:chgData name="Sudvarg, Marion" userId="2bb9b31b-5f3c-4f72-8e1f-41eb276ee9c6" providerId="ADAL" clId="{6766337D-F933-4FBA-A4EF-366814371C29}" dt="2024-04-27T00:44:19.623" v="8348" actId="1035"/>
          <ac:spMkLst>
            <pc:docMk/>
            <pc:sldMk cId="4040217127" sldId="401"/>
            <ac:spMk id="10" creationId="{B0E202B9-B4B3-53DD-DC23-7F973633AD91}"/>
          </ac:spMkLst>
        </pc:spChg>
        <pc:spChg chg="add mod">
          <ac:chgData name="Sudvarg, Marion" userId="2bb9b31b-5f3c-4f72-8e1f-41eb276ee9c6" providerId="ADAL" clId="{6766337D-F933-4FBA-A4EF-366814371C29}" dt="2024-04-27T00:44:19.623" v="8348" actId="1035"/>
          <ac:spMkLst>
            <pc:docMk/>
            <pc:sldMk cId="4040217127" sldId="401"/>
            <ac:spMk id="11" creationId="{6C374DA9-9AE2-9DBF-09F3-651B45EF3AE5}"/>
          </ac:spMkLst>
        </pc:spChg>
        <pc:spChg chg="add mod">
          <ac:chgData name="Sudvarg, Marion" userId="2bb9b31b-5f3c-4f72-8e1f-41eb276ee9c6" providerId="ADAL" clId="{6766337D-F933-4FBA-A4EF-366814371C29}" dt="2024-04-25T00:30:47.549" v="1927" actId="1035"/>
          <ac:spMkLst>
            <pc:docMk/>
            <pc:sldMk cId="4040217127" sldId="401"/>
            <ac:spMk id="12" creationId="{7EA79265-7DA4-6DB7-9351-F05A1A5D4B4B}"/>
          </ac:spMkLst>
        </pc:spChg>
        <pc:spChg chg="add mod">
          <ac:chgData name="Sudvarg, Marion" userId="2bb9b31b-5f3c-4f72-8e1f-41eb276ee9c6" providerId="ADAL" clId="{6766337D-F933-4FBA-A4EF-366814371C29}" dt="2024-04-25T00:30:47.549" v="1927" actId="1035"/>
          <ac:spMkLst>
            <pc:docMk/>
            <pc:sldMk cId="4040217127" sldId="401"/>
            <ac:spMk id="13" creationId="{6AA9A299-885D-58E0-06CC-A16F7D796912}"/>
          </ac:spMkLst>
        </pc:spChg>
        <pc:spChg chg="add mod">
          <ac:chgData name="Sudvarg, Marion" userId="2bb9b31b-5f3c-4f72-8e1f-41eb276ee9c6" providerId="ADAL" clId="{6766337D-F933-4FBA-A4EF-366814371C29}" dt="2024-04-25T00:30:47.549" v="1927" actId="1035"/>
          <ac:spMkLst>
            <pc:docMk/>
            <pc:sldMk cId="4040217127" sldId="401"/>
            <ac:spMk id="14" creationId="{525864DD-8EBF-36AA-7277-E6985F7C4ACB}"/>
          </ac:spMkLst>
        </pc:spChg>
        <pc:spChg chg="add mod">
          <ac:chgData name="Sudvarg, Marion" userId="2bb9b31b-5f3c-4f72-8e1f-41eb276ee9c6" providerId="ADAL" clId="{6766337D-F933-4FBA-A4EF-366814371C29}" dt="2024-04-25T00:30:47.549" v="1927" actId="1035"/>
          <ac:spMkLst>
            <pc:docMk/>
            <pc:sldMk cId="4040217127" sldId="401"/>
            <ac:spMk id="15" creationId="{2D8FA02C-C4FD-D8D5-D247-556C2CC38F17}"/>
          </ac:spMkLst>
        </pc:spChg>
        <pc:spChg chg="add mod ord">
          <ac:chgData name="Sudvarg, Marion" userId="2bb9b31b-5f3c-4f72-8e1f-41eb276ee9c6" providerId="ADAL" clId="{6766337D-F933-4FBA-A4EF-366814371C29}" dt="2024-04-25T00:30:47.549" v="1927" actId="1035"/>
          <ac:spMkLst>
            <pc:docMk/>
            <pc:sldMk cId="4040217127" sldId="401"/>
            <ac:spMk id="16" creationId="{68A1232C-0551-5255-851B-CD49A921A040}"/>
          </ac:spMkLst>
        </pc:spChg>
        <pc:spChg chg="add mod">
          <ac:chgData name="Sudvarg, Marion" userId="2bb9b31b-5f3c-4f72-8e1f-41eb276ee9c6" providerId="ADAL" clId="{6766337D-F933-4FBA-A4EF-366814371C29}" dt="2024-04-25T00:30:47.549" v="1927" actId="1035"/>
          <ac:spMkLst>
            <pc:docMk/>
            <pc:sldMk cId="4040217127" sldId="401"/>
            <ac:spMk id="17" creationId="{78335163-71D8-EEF4-19E7-D829E728FC7A}"/>
          </ac:spMkLst>
        </pc:spChg>
        <pc:spChg chg="add mod">
          <ac:chgData name="Sudvarg, Marion" userId="2bb9b31b-5f3c-4f72-8e1f-41eb276ee9c6" providerId="ADAL" clId="{6766337D-F933-4FBA-A4EF-366814371C29}" dt="2024-04-25T00:30:47.549" v="1927" actId="1035"/>
          <ac:spMkLst>
            <pc:docMk/>
            <pc:sldMk cId="4040217127" sldId="401"/>
            <ac:spMk id="18" creationId="{AFD4A964-4B7E-0794-2E59-8694AFEEFBFD}"/>
          </ac:spMkLst>
        </pc:spChg>
        <pc:spChg chg="add mod">
          <ac:chgData name="Sudvarg, Marion" userId="2bb9b31b-5f3c-4f72-8e1f-41eb276ee9c6" providerId="ADAL" clId="{6766337D-F933-4FBA-A4EF-366814371C29}" dt="2024-04-27T00:44:19.623" v="8348" actId="1035"/>
          <ac:spMkLst>
            <pc:docMk/>
            <pc:sldMk cId="4040217127" sldId="401"/>
            <ac:spMk id="19" creationId="{2DE6BF4A-0585-5B8B-FF65-3B99D12291A6}"/>
          </ac:spMkLst>
        </pc:spChg>
        <pc:spChg chg="add mod">
          <ac:chgData name="Sudvarg, Marion" userId="2bb9b31b-5f3c-4f72-8e1f-41eb276ee9c6" providerId="ADAL" clId="{6766337D-F933-4FBA-A4EF-366814371C29}" dt="2024-04-27T00:44:19.623" v="8348" actId="1035"/>
          <ac:spMkLst>
            <pc:docMk/>
            <pc:sldMk cId="4040217127" sldId="401"/>
            <ac:spMk id="20" creationId="{90A515D5-B91F-60DF-FEB2-08B4EF90045C}"/>
          </ac:spMkLst>
        </pc:spChg>
        <pc:spChg chg="add mod">
          <ac:chgData name="Sudvarg, Marion" userId="2bb9b31b-5f3c-4f72-8e1f-41eb276ee9c6" providerId="ADAL" clId="{6766337D-F933-4FBA-A4EF-366814371C29}" dt="2024-04-25T00:30:47.549" v="1927" actId="1035"/>
          <ac:spMkLst>
            <pc:docMk/>
            <pc:sldMk cId="4040217127" sldId="401"/>
            <ac:spMk id="21" creationId="{7A56A508-AFC9-A0F6-E28D-D9300612E2AF}"/>
          </ac:spMkLst>
        </pc:spChg>
        <pc:spChg chg="add mod">
          <ac:chgData name="Sudvarg, Marion" userId="2bb9b31b-5f3c-4f72-8e1f-41eb276ee9c6" providerId="ADAL" clId="{6766337D-F933-4FBA-A4EF-366814371C29}" dt="2024-04-27T00:44:19.623" v="8348" actId="1035"/>
          <ac:spMkLst>
            <pc:docMk/>
            <pc:sldMk cId="4040217127" sldId="401"/>
            <ac:spMk id="22" creationId="{0AB5F341-32FE-F4A1-8017-D14DFEFA83D2}"/>
          </ac:spMkLst>
        </pc:spChg>
        <pc:spChg chg="add mod">
          <ac:chgData name="Sudvarg, Marion" userId="2bb9b31b-5f3c-4f72-8e1f-41eb276ee9c6" providerId="ADAL" clId="{6766337D-F933-4FBA-A4EF-366814371C29}" dt="2024-04-27T00:44:19.623" v="8348" actId="1035"/>
          <ac:spMkLst>
            <pc:docMk/>
            <pc:sldMk cId="4040217127" sldId="401"/>
            <ac:spMk id="23" creationId="{51803104-EA93-7C22-B9F4-A1154F3F7232}"/>
          </ac:spMkLst>
        </pc:spChg>
        <pc:spChg chg="add mod">
          <ac:chgData name="Sudvarg, Marion" userId="2bb9b31b-5f3c-4f72-8e1f-41eb276ee9c6" providerId="ADAL" clId="{6766337D-F933-4FBA-A4EF-366814371C29}" dt="2024-04-27T00:44:19.623" v="8348" actId="1035"/>
          <ac:spMkLst>
            <pc:docMk/>
            <pc:sldMk cId="4040217127" sldId="401"/>
            <ac:spMk id="24" creationId="{29D6881D-9694-F3A9-08FD-B98511862F09}"/>
          </ac:spMkLst>
        </pc:spChg>
        <pc:spChg chg="add mod">
          <ac:chgData name="Sudvarg, Marion" userId="2bb9b31b-5f3c-4f72-8e1f-41eb276ee9c6" providerId="ADAL" clId="{6766337D-F933-4FBA-A4EF-366814371C29}" dt="2024-04-27T00:44:19.623" v="8348" actId="1035"/>
          <ac:spMkLst>
            <pc:docMk/>
            <pc:sldMk cId="4040217127" sldId="401"/>
            <ac:spMk id="25" creationId="{80FF2BBF-E243-5929-C410-893325A20826}"/>
          </ac:spMkLst>
        </pc:spChg>
        <pc:spChg chg="add mod">
          <ac:chgData name="Sudvarg, Marion" userId="2bb9b31b-5f3c-4f72-8e1f-41eb276ee9c6" providerId="ADAL" clId="{6766337D-F933-4FBA-A4EF-366814371C29}" dt="2024-04-25T00:30:47.549" v="1927" actId="1035"/>
          <ac:spMkLst>
            <pc:docMk/>
            <pc:sldMk cId="4040217127" sldId="401"/>
            <ac:spMk id="26" creationId="{FDD1848A-6CE3-1C42-7EE0-327412934CD0}"/>
          </ac:spMkLst>
        </pc:spChg>
        <pc:spChg chg="add mod">
          <ac:chgData name="Sudvarg, Marion" userId="2bb9b31b-5f3c-4f72-8e1f-41eb276ee9c6" providerId="ADAL" clId="{6766337D-F933-4FBA-A4EF-366814371C29}" dt="2024-04-25T00:30:47.549" v="1927" actId="1035"/>
          <ac:spMkLst>
            <pc:docMk/>
            <pc:sldMk cId="4040217127" sldId="401"/>
            <ac:spMk id="27" creationId="{6D7C6B96-984B-D16C-1059-7EAB55C8E6AE}"/>
          </ac:spMkLst>
        </pc:spChg>
        <pc:spChg chg="add mod">
          <ac:chgData name="Sudvarg, Marion" userId="2bb9b31b-5f3c-4f72-8e1f-41eb276ee9c6" providerId="ADAL" clId="{6766337D-F933-4FBA-A4EF-366814371C29}" dt="2024-04-25T00:30:47.549" v="1927" actId="1035"/>
          <ac:spMkLst>
            <pc:docMk/>
            <pc:sldMk cId="4040217127" sldId="401"/>
            <ac:spMk id="28" creationId="{245C2367-869E-5DC2-FAD5-A0B86FBF7CA2}"/>
          </ac:spMkLst>
        </pc:spChg>
        <pc:spChg chg="add mod">
          <ac:chgData name="Sudvarg, Marion" userId="2bb9b31b-5f3c-4f72-8e1f-41eb276ee9c6" providerId="ADAL" clId="{6766337D-F933-4FBA-A4EF-366814371C29}" dt="2024-04-25T00:30:47.549" v="1927" actId="1035"/>
          <ac:spMkLst>
            <pc:docMk/>
            <pc:sldMk cId="4040217127" sldId="401"/>
            <ac:spMk id="29" creationId="{A4B796E8-4C02-9834-BE1D-7F411CABABB3}"/>
          </ac:spMkLst>
        </pc:spChg>
        <pc:spChg chg="add mod">
          <ac:chgData name="Sudvarg, Marion" userId="2bb9b31b-5f3c-4f72-8e1f-41eb276ee9c6" providerId="ADAL" clId="{6766337D-F933-4FBA-A4EF-366814371C29}" dt="2024-04-27T00:44:19.623" v="8348" actId="1035"/>
          <ac:spMkLst>
            <pc:docMk/>
            <pc:sldMk cId="4040217127" sldId="401"/>
            <ac:spMk id="30" creationId="{FB894803-536E-C76F-4209-9CFD69C66608}"/>
          </ac:spMkLst>
        </pc:spChg>
        <pc:spChg chg="add mod">
          <ac:chgData name="Sudvarg, Marion" userId="2bb9b31b-5f3c-4f72-8e1f-41eb276ee9c6" providerId="ADAL" clId="{6766337D-F933-4FBA-A4EF-366814371C29}" dt="2024-04-27T00:44:19.623" v="8348" actId="1035"/>
          <ac:spMkLst>
            <pc:docMk/>
            <pc:sldMk cId="4040217127" sldId="401"/>
            <ac:spMk id="31" creationId="{DB69AA9E-AD4C-087C-56A4-B7519DA5C63A}"/>
          </ac:spMkLst>
        </pc:spChg>
        <pc:spChg chg="add mod">
          <ac:chgData name="Sudvarg, Marion" userId="2bb9b31b-5f3c-4f72-8e1f-41eb276ee9c6" providerId="ADAL" clId="{6766337D-F933-4FBA-A4EF-366814371C29}" dt="2024-04-27T00:44:19.623" v="8348" actId="1035"/>
          <ac:spMkLst>
            <pc:docMk/>
            <pc:sldMk cId="4040217127" sldId="401"/>
            <ac:spMk id="32" creationId="{AD76D0AE-A95C-86E0-8987-6BFF90FAEE1D}"/>
          </ac:spMkLst>
        </pc:spChg>
        <pc:spChg chg="add mod">
          <ac:chgData name="Sudvarg, Marion" userId="2bb9b31b-5f3c-4f72-8e1f-41eb276ee9c6" providerId="ADAL" clId="{6766337D-F933-4FBA-A4EF-366814371C29}" dt="2024-04-27T00:44:19.623" v="8348" actId="1035"/>
          <ac:spMkLst>
            <pc:docMk/>
            <pc:sldMk cId="4040217127" sldId="401"/>
            <ac:spMk id="33" creationId="{D7062029-9A99-37AA-B42E-C44BF5F5EDC8}"/>
          </ac:spMkLst>
        </pc:spChg>
        <pc:spChg chg="add mod">
          <ac:chgData name="Sudvarg, Marion" userId="2bb9b31b-5f3c-4f72-8e1f-41eb276ee9c6" providerId="ADAL" clId="{6766337D-F933-4FBA-A4EF-366814371C29}" dt="2024-04-25T00:30:47.549" v="1927" actId="1035"/>
          <ac:spMkLst>
            <pc:docMk/>
            <pc:sldMk cId="4040217127" sldId="401"/>
            <ac:spMk id="34" creationId="{45448A95-EFF5-8F1B-9E51-D6BFBD123740}"/>
          </ac:spMkLst>
        </pc:spChg>
        <pc:spChg chg="add mod">
          <ac:chgData name="Sudvarg, Marion" userId="2bb9b31b-5f3c-4f72-8e1f-41eb276ee9c6" providerId="ADAL" clId="{6766337D-F933-4FBA-A4EF-366814371C29}" dt="2024-04-25T00:30:47.549" v="1927" actId="1035"/>
          <ac:spMkLst>
            <pc:docMk/>
            <pc:sldMk cId="4040217127" sldId="401"/>
            <ac:spMk id="35" creationId="{9E326F8E-F89F-9F0F-E599-43333514B6E0}"/>
          </ac:spMkLst>
        </pc:spChg>
        <pc:spChg chg="add mod">
          <ac:chgData name="Sudvarg, Marion" userId="2bb9b31b-5f3c-4f72-8e1f-41eb276ee9c6" providerId="ADAL" clId="{6766337D-F933-4FBA-A4EF-366814371C29}" dt="2024-04-25T00:30:47.549" v="1927" actId="1035"/>
          <ac:spMkLst>
            <pc:docMk/>
            <pc:sldMk cId="4040217127" sldId="401"/>
            <ac:spMk id="36" creationId="{279412D1-0701-FD5D-CE44-916732E65AEA}"/>
          </ac:spMkLst>
        </pc:spChg>
        <pc:spChg chg="add mod">
          <ac:chgData name="Sudvarg, Marion" userId="2bb9b31b-5f3c-4f72-8e1f-41eb276ee9c6" providerId="ADAL" clId="{6766337D-F933-4FBA-A4EF-366814371C29}" dt="2024-04-25T00:30:47.549" v="1927" actId="1035"/>
          <ac:spMkLst>
            <pc:docMk/>
            <pc:sldMk cId="4040217127" sldId="401"/>
            <ac:spMk id="37" creationId="{E720D15A-1274-F9C3-FE34-B9F0C21A9A81}"/>
          </ac:spMkLst>
        </pc:spChg>
        <pc:spChg chg="add mod">
          <ac:chgData name="Sudvarg, Marion" userId="2bb9b31b-5f3c-4f72-8e1f-41eb276ee9c6" providerId="ADAL" clId="{6766337D-F933-4FBA-A4EF-366814371C29}" dt="2024-04-27T00:44:19.623" v="8348" actId="1035"/>
          <ac:spMkLst>
            <pc:docMk/>
            <pc:sldMk cId="4040217127" sldId="401"/>
            <ac:spMk id="38" creationId="{48DBB85C-6323-D136-AF89-6DD8498F943A}"/>
          </ac:spMkLst>
        </pc:spChg>
        <pc:spChg chg="add del mod ord">
          <ac:chgData name="Sudvarg, Marion" userId="2bb9b31b-5f3c-4f72-8e1f-41eb276ee9c6" providerId="ADAL" clId="{6766337D-F933-4FBA-A4EF-366814371C29}" dt="2024-04-25T00:31:07.666" v="1929" actId="478"/>
          <ac:spMkLst>
            <pc:docMk/>
            <pc:sldMk cId="4040217127" sldId="401"/>
            <ac:spMk id="40" creationId="{09DBAC9A-1C42-B1A6-DC92-FC7CFA4C9D64}"/>
          </ac:spMkLst>
        </pc:spChg>
        <pc:spChg chg="add mod">
          <ac:chgData name="Sudvarg, Marion" userId="2bb9b31b-5f3c-4f72-8e1f-41eb276ee9c6" providerId="ADAL" clId="{6766337D-F933-4FBA-A4EF-366814371C29}" dt="2024-04-28T23:56:59.635" v="12833" actId="114"/>
          <ac:spMkLst>
            <pc:docMk/>
            <pc:sldMk cId="4040217127" sldId="401"/>
            <ac:spMk id="41" creationId="{4E7E3D3F-D482-D13F-0E7C-1531DBA32E1A}"/>
          </ac:spMkLst>
        </pc:spChg>
        <pc:spChg chg="add mod">
          <ac:chgData name="Sudvarg, Marion" userId="2bb9b31b-5f3c-4f72-8e1f-41eb276ee9c6" providerId="ADAL" clId="{6766337D-F933-4FBA-A4EF-366814371C29}" dt="2024-05-01T01:47:39.310" v="15906" actId="14100"/>
          <ac:spMkLst>
            <pc:docMk/>
            <pc:sldMk cId="4040217127" sldId="401"/>
            <ac:spMk id="43" creationId="{0CFBF264-0D36-E83F-44C0-A277CC1AAA24}"/>
          </ac:spMkLst>
        </pc:spChg>
        <pc:spChg chg="add mod">
          <ac:chgData name="Sudvarg, Marion" userId="2bb9b31b-5f3c-4f72-8e1f-41eb276ee9c6" providerId="ADAL" clId="{6766337D-F933-4FBA-A4EF-366814371C29}" dt="2024-05-01T01:48:42.313" v="15918" actId="164"/>
          <ac:spMkLst>
            <pc:docMk/>
            <pc:sldMk cId="4040217127" sldId="401"/>
            <ac:spMk id="44" creationId="{100C161B-3932-7500-C716-12799F0DC0B2}"/>
          </ac:spMkLst>
        </pc:spChg>
        <pc:spChg chg="add mod">
          <ac:chgData name="Sudvarg, Marion" userId="2bb9b31b-5f3c-4f72-8e1f-41eb276ee9c6" providerId="ADAL" clId="{6766337D-F933-4FBA-A4EF-366814371C29}" dt="2024-05-01T01:48:42.313" v="15918" actId="164"/>
          <ac:spMkLst>
            <pc:docMk/>
            <pc:sldMk cId="4040217127" sldId="401"/>
            <ac:spMk id="45" creationId="{252BD24A-A694-94FC-F3E9-BF345EA075AC}"/>
          </ac:spMkLst>
        </pc:spChg>
        <pc:spChg chg="add mod">
          <ac:chgData name="Sudvarg, Marion" userId="2bb9b31b-5f3c-4f72-8e1f-41eb276ee9c6" providerId="ADAL" clId="{6766337D-F933-4FBA-A4EF-366814371C29}" dt="2024-05-01T01:48:42.313" v="15918" actId="164"/>
          <ac:spMkLst>
            <pc:docMk/>
            <pc:sldMk cId="4040217127" sldId="401"/>
            <ac:spMk id="46" creationId="{C6E398B5-014D-CC7C-7AA6-7EE1383CE7B4}"/>
          </ac:spMkLst>
        </pc:spChg>
        <pc:spChg chg="add mod">
          <ac:chgData name="Sudvarg, Marion" userId="2bb9b31b-5f3c-4f72-8e1f-41eb276ee9c6" providerId="ADAL" clId="{6766337D-F933-4FBA-A4EF-366814371C29}" dt="2024-04-28T23:57:03.630" v="12834" actId="114"/>
          <ac:spMkLst>
            <pc:docMk/>
            <pc:sldMk cId="4040217127" sldId="401"/>
            <ac:spMk id="48" creationId="{D82D1138-B8FA-4766-B8D4-1BA1F9792029}"/>
          </ac:spMkLst>
        </pc:spChg>
        <pc:spChg chg="add mod">
          <ac:chgData name="Sudvarg, Marion" userId="2bb9b31b-5f3c-4f72-8e1f-41eb276ee9c6" providerId="ADAL" clId="{6766337D-F933-4FBA-A4EF-366814371C29}" dt="2024-04-28T23:57:06.003" v="12835" actId="114"/>
          <ac:spMkLst>
            <pc:docMk/>
            <pc:sldMk cId="4040217127" sldId="401"/>
            <ac:spMk id="50" creationId="{E118BEDA-CC76-7C32-4D74-10F71DAC506D}"/>
          </ac:spMkLst>
        </pc:spChg>
        <pc:spChg chg="add mod">
          <ac:chgData name="Sudvarg, Marion" userId="2bb9b31b-5f3c-4f72-8e1f-41eb276ee9c6" providerId="ADAL" clId="{6766337D-F933-4FBA-A4EF-366814371C29}" dt="2024-04-28T23:57:09.090" v="12836" actId="114"/>
          <ac:spMkLst>
            <pc:docMk/>
            <pc:sldMk cId="4040217127" sldId="401"/>
            <ac:spMk id="52" creationId="{58A87556-516C-94CF-9031-A23D0F52CF8D}"/>
          </ac:spMkLst>
        </pc:spChg>
        <pc:spChg chg="add mod ord">
          <ac:chgData name="Sudvarg, Marion" userId="2bb9b31b-5f3c-4f72-8e1f-41eb276ee9c6" providerId="ADAL" clId="{6766337D-F933-4FBA-A4EF-366814371C29}" dt="2024-04-25T00:30:47.549" v="1927" actId="1035"/>
          <ac:spMkLst>
            <pc:docMk/>
            <pc:sldMk cId="4040217127" sldId="401"/>
            <ac:spMk id="54" creationId="{1E7C6FF3-873E-9FFD-84B6-ACAC8F5075FF}"/>
          </ac:spMkLst>
        </pc:spChg>
        <pc:spChg chg="add mod">
          <ac:chgData name="Sudvarg, Marion" userId="2bb9b31b-5f3c-4f72-8e1f-41eb276ee9c6" providerId="ADAL" clId="{6766337D-F933-4FBA-A4EF-366814371C29}" dt="2024-05-01T01:48:42.313" v="15918" actId="164"/>
          <ac:spMkLst>
            <pc:docMk/>
            <pc:sldMk cId="4040217127" sldId="401"/>
            <ac:spMk id="55" creationId="{31002E73-5F79-2E98-E0C9-D5221394FD2A}"/>
          </ac:spMkLst>
        </pc:spChg>
        <pc:spChg chg="add mod">
          <ac:chgData name="Sudvarg, Marion" userId="2bb9b31b-5f3c-4f72-8e1f-41eb276ee9c6" providerId="ADAL" clId="{6766337D-F933-4FBA-A4EF-366814371C29}" dt="2024-05-01T01:50:58.806" v="15934" actId="14100"/>
          <ac:spMkLst>
            <pc:docMk/>
            <pc:sldMk cId="4040217127" sldId="401"/>
            <ac:spMk id="57" creationId="{E76D9DA3-D2E3-9307-27AF-169BBA8690CD}"/>
          </ac:spMkLst>
        </pc:spChg>
        <pc:spChg chg="add mod">
          <ac:chgData name="Sudvarg, Marion" userId="2bb9b31b-5f3c-4f72-8e1f-41eb276ee9c6" providerId="ADAL" clId="{6766337D-F933-4FBA-A4EF-366814371C29}" dt="2024-05-01T01:53:21.200" v="15948" actId="14100"/>
          <ac:spMkLst>
            <pc:docMk/>
            <pc:sldMk cId="4040217127" sldId="401"/>
            <ac:spMk id="58" creationId="{7D247188-4EA7-C6C0-3E01-16279D2551B0}"/>
          </ac:spMkLst>
        </pc:spChg>
        <pc:grpChg chg="add mod">
          <ac:chgData name="Sudvarg, Marion" userId="2bb9b31b-5f3c-4f72-8e1f-41eb276ee9c6" providerId="ADAL" clId="{6766337D-F933-4FBA-A4EF-366814371C29}" dt="2024-05-01T01:47:01.257" v="15903" actId="164"/>
          <ac:grpSpMkLst>
            <pc:docMk/>
            <pc:sldMk cId="4040217127" sldId="401"/>
            <ac:grpSpMk id="42" creationId="{013A31D6-9154-6C40-5843-4635CE939C52}"/>
          </ac:grpSpMkLst>
        </pc:grpChg>
        <pc:grpChg chg="add mod">
          <ac:chgData name="Sudvarg, Marion" userId="2bb9b31b-5f3c-4f72-8e1f-41eb276ee9c6" providerId="ADAL" clId="{6766337D-F933-4FBA-A4EF-366814371C29}" dt="2024-05-01T01:48:42.313" v="15918" actId="164"/>
          <ac:grpSpMkLst>
            <pc:docMk/>
            <pc:sldMk cId="4040217127" sldId="401"/>
            <ac:grpSpMk id="56" creationId="{B88E8642-3782-177E-E1AD-FFB01637E6E8}"/>
          </ac:grpSpMkLst>
        </pc:grpChg>
        <pc:picChg chg="add del mod">
          <ac:chgData name="Sudvarg, Marion" userId="2bb9b31b-5f3c-4f72-8e1f-41eb276ee9c6" providerId="ADAL" clId="{6766337D-F933-4FBA-A4EF-366814371C29}" dt="2024-04-25T00:16:11.067" v="1251" actId="478"/>
          <ac:picMkLst>
            <pc:docMk/>
            <pc:sldMk cId="4040217127" sldId="401"/>
            <ac:picMk id="6" creationId="{7CA418F7-DC10-EACF-B26F-8B7CAE0A6AFC}"/>
          </ac:picMkLst>
        </pc:picChg>
        <pc:picChg chg="add mod modCrop">
          <ac:chgData name="Sudvarg, Marion" userId="2bb9b31b-5f3c-4f72-8e1f-41eb276ee9c6" providerId="ADAL" clId="{6766337D-F933-4FBA-A4EF-366814371C29}" dt="2024-04-25T00:16:33.346" v="1254" actId="732"/>
          <ac:picMkLst>
            <pc:docMk/>
            <pc:sldMk cId="4040217127" sldId="401"/>
            <ac:picMk id="7" creationId="{D0714146-94A7-69B0-D270-E2B52A7C1C87}"/>
          </ac:picMkLst>
        </pc:picChg>
        <pc:picChg chg="add mod ord modCrop">
          <ac:chgData name="Sudvarg, Marion" userId="2bb9b31b-5f3c-4f72-8e1f-41eb276ee9c6" providerId="ADAL" clId="{6766337D-F933-4FBA-A4EF-366814371C29}" dt="2024-05-01T01:51:24.923" v="15939" actId="1076"/>
          <ac:picMkLst>
            <pc:docMk/>
            <pc:sldMk cId="4040217127" sldId="401"/>
            <ac:picMk id="39" creationId="{E6224BA8-B087-D594-0C48-ADC5CF591464}"/>
          </ac:picMkLst>
        </pc:picChg>
        <pc:cxnChg chg="add del">
          <ac:chgData name="Sudvarg, Marion" userId="2bb9b31b-5f3c-4f72-8e1f-41eb276ee9c6" providerId="ADAL" clId="{6766337D-F933-4FBA-A4EF-366814371C29}" dt="2024-04-25T00:27:29.120" v="1858" actId="478"/>
          <ac:cxnSpMkLst>
            <pc:docMk/>
            <pc:sldMk cId="4040217127" sldId="401"/>
            <ac:cxnSpMk id="43" creationId="{C0C96D38-068B-4FD1-4018-3288261DB9FF}"/>
          </ac:cxnSpMkLst>
        </pc:cxnChg>
        <pc:cxnChg chg="add del mod">
          <ac:chgData name="Sudvarg, Marion" userId="2bb9b31b-5f3c-4f72-8e1f-41eb276ee9c6" providerId="ADAL" clId="{6766337D-F933-4FBA-A4EF-366814371C29}" dt="2024-04-25T00:27:32.214" v="1860" actId="478"/>
          <ac:cxnSpMkLst>
            <pc:docMk/>
            <pc:sldMk cId="4040217127" sldId="401"/>
            <ac:cxnSpMk id="45" creationId="{BAC1FB36-340E-04FB-A202-6D0356F37BCC}"/>
          </ac:cxnSpMkLst>
        </pc:cxnChg>
        <pc:cxnChg chg="add mod">
          <ac:chgData name="Sudvarg, Marion" userId="2bb9b31b-5f3c-4f72-8e1f-41eb276ee9c6" providerId="ADAL" clId="{6766337D-F933-4FBA-A4EF-366814371C29}" dt="2024-04-25T00:30:47.549" v="1927" actId="1035"/>
          <ac:cxnSpMkLst>
            <pc:docMk/>
            <pc:sldMk cId="4040217127" sldId="401"/>
            <ac:cxnSpMk id="47" creationId="{860EBCF6-CADC-1BFF-CF3B-446DF93E1129}"/>
          </ac:cxnSpMkLst>
        </pc:cxnChg>
        <pc:cxnChg chg="add mod">
          <ac:chgData name="Sudvarg, Marion" userId="2bb9b31b-5f3c-4f72-8e1f-41eb276ee9c6" providerId="ADAL" clId="{6766337D-F933-4FBA-A4EF-366814371C29}" dt="2024-04-25T00:30:47.549" v="1927" actId="1035"/>
          <ac:cxnSpMkLst>
            <pc:docMk/>
            <pc:sldMk cId="4040217127" sldId="401"/>
            <ac:cxnSpMk id="49" creationId="{C253FC10-C305-401E-8A4E-786DE4DD6947}"/>
          </ac:cxnSpMkLst>
        </pc:cxnChg>
        <pc:cxnChg chg="add mod">
          <ac:chgData name="Sudvarg, Marion" userId="2bb9b31b-5f3c-4f72-8e1f-41eb276ee9c6" providerId="ADAL" clId="{6766337D-F933-4FBA-A4EF-366814371C29}" dt="2024-04-25T00:30:47.549" v="1927" actId="1035"/>
          <ac:cxnSpMkLst>
            <pc:docMk/>
            <pc:sldMk cId="4040217127" sldId="401"/>
            <ac:cxnSpMk id="51" creationId="{5ECFA80B-8DA4-02BF-408B-2E6613406904}"/>
          </ac:cxnSpMkLst>
        </pc:cxnChg>
        <pc:cxnChg chg="add mod">
          <ac:chgData name="Sudvarg, Marion" userId="2bb9b31b-5f3c-4f72-8e1f-41eb276ee9c6" providerId="ADAL" clId="{6766337D-F933-4FBA-A4EF-366814371C29}" dt="2024-04-25T00:30:47.549" v="1927" actId="1035"/>
          <ac:cxnSpMkLst>
            <pc:docMk/>
            <pc:sldMk cId="4040217127" sldId="401"/>
            <ac:cxnSpMk id="53" creationId="{FD43C5C8-A684-75FA-CE43-3B69BB09E8C6}"/>
          </ac:cxnSpMkLst>
        </pc:cxnChg>
      </pc:sldChg>
      <pc:sldChg chg="delSp modSp new mod addAnim delAnim modAnim">
        <pc:chgData name="Sudvarg, Marion" userId="2bb9b31b-5f3c-4f72-8e1f-41eb276ee9c6" providerId="ADAL" clId="{6766337D-F933-4FBA-A4EF-366814371C29}" dt="2024-04-25T00:23:50.270" v="1757" actId="20577"/>
        <pc:sldMkLst>
          <pc:docMk/>
          <pc:sldMk cId="1094072605" sldId="402"/>
        </pc:sldMkLst>
        <pc:spChg chg="mod">
          <ac:chgData name="Sudvarg, Marion" userId="2bb9b31b-5f3c-4f72-8e1f-41eb276ee9c6" providerId="ADAL" clId="{6766337D-F933-4FBA-A4EF-366814371C29}" dt="2024-04-25T00:20:01.594" v="1288" actId="20577"/>
          <ac:spMkLst>
            <pc:docMk/>
            <pc:sldMk cId="1094072605" sldId="402"/>
            <ac:spMk id="2" creationId="{B5A131E3-671C-AE17-92F9-FBD42E4F6D45}"/>
          </ac:spMkLst>
        </pc:spChg>
        <pc:spChg chg="mod">
          <ac:chgData name="Sudvarg, Marion" userId="2bb9b31b-5f3c-4f72-8e1f-41eb276ee9c6" providerId="ADAL" clId="{6766337D-F933-4FBA-A4EF-366814371C29}" dt="2024-04-25T00:23:50.270" v="1757" actId="20577"/>
          <ac:spMkLst>
            <pc:docMk/>
            <pc:sldMk cId="1094072605" sldId="402"/>
            <ac:spMk id="3" creationId="{6D94A750-5B04-A14D-76E6-FDF6AB34B165}"/>
          </ac:spMkLst>
        </pc:spChg>
        <pc:spChg chg="del">
          <ac:chgData name="Sudvarg, Marion" userId="2bb9b31b-5f3c-4f72-8e1f-41eb276ee9c6" providerId="ADAL" clId="{6766337D-F933-4FBA-A4EF-366814371C29}" dt="2024-04-25T00:19:58.088" v="1271" actId="478"/>
          <ac:spMkLst>
            <pc:docMk/>
            <pc:sldMk cId="1094072605" sldId="402"/>
            <ac:spMk id="5" creationId="{1366C9F8-8089-6EB9-8D53-9230736D155E}"/>
          </ac:spMkLst>
        </pc:spChg>
      </pc:sldChg>
      <pc:sldChg chg="addSp delSp modSp new add del mod addAnim delAnim modAnim">
        <pc:chgData name="Sudvarg, Marion" userId="2bb9b31b-5f3c-4f72-8e1f-41eb276ee9c6" providerId="ADAL" clId="{6766337D-F933-4FBA-A4EF-366814371C29}" dt="2024-04-30T05:38:43.828" v="15647"/>
        <pc:sldMkLst>
          <pc:docMk/>
          <pc:sldMk cId="36315195" sldId="403"/>
        </pc:sldMkLst>
        <pc:spChg chg="del mod">
          <ac:chgData name="Sudvarg, Marion" userId="2bb9b31b-5f3c-4f72-8e1f-41eb276ee9c6" providerId="ADAL" clId="{6766337D-F933-4FBA-A4EF-366814371C29}" dt="2024-04-25T02:26:39.671" v="2641" actId="478"/>
          <ac:spMkLst>
            <pc:docMk/>
            <pc:sldMk cId="36315195" sldId="403"/>
            <ac:spMk id="2" creationId="{D1097519-CAD9-48EF-F99A-05E632FC1761}"/>
          </ac:spMkLst>
        </pc:spChg>
        <pc:spChg chg="del">
          <ac:chgData name="Sudvarg, Marion" userId="2bb9b31b-5f3c-4f72-8e1f-41eb276ee9c6" providerId="ADAL" clId="{6766337D-F933-4FBA-A4EF-366814371C29}" dt="2024-04-25T01:55:31.747" v="2152" actId="478"/>
          <ac:spMkLst>
            <pc:docMk/>
            <pc:sldMk cId="36315195" sldId="403"/>
            <ac:spMk id="3" creationId="{23C3E412-D021-56B0-C045-F519DF92C901}"/>
          </ac:spMkLst>
        </pc:spChg>
        <pc:spChg chg="del">
          <ac:chgData name="Sudvarg, Marion" userId="2bb9b31b-5f3c-4f72-8e1f-41eb276ee9c6" providerId="ADAL" clId="{6766337D-F933-4FBA-A4EF-366814371C29}" dt="2024-04-25T00:26:05.002" v="1849" actId="478"/>
          <ac:spMkLst>
            <pc:docMk/>
            <pc:sldMk cId="36315195" sldId="403"/>
            <ac:spMk id="5" creationId="{BBBD4FDF-3E0B-CE45-E307-431F45D988F6}"/>
          </ac:spMkLst>
        </pc:spChg>
        <pc:spChg chg="add del mod">
          <ac:chgData name="Sudvarg, Marion" userId="2bb9b31b-5f3c-4f72-8e1f-41eb276ee9c6" providerId="ADAL" clId="{6766337D-F933-4FBA-A4EF-366814371C29}" dt="2024-04-25T02:03:49.991" v="2194" actId="478"/>
          <ac:spMkLst>
            <pc:docMk/>
            <pc:sldMk cId="36315195" sldId="403"/>
            <ac:spMk id="13" creationId="{CBFBFBA2-E9DB-4460-8FE7-384F36E39338}"/>
          </ac:spMkLst>
        </pc:spChg>
        <pc:spChg chg="add mod">
          <ac:chgData name="Sudvarg, Marion" userId="2bb9b31b-5f3c-4f72-8e1f-41eb276ee9c6" providerId="ADAL" clId="{6766337D-F933-4FBA-A4EF-366814371C29}" dt="2024-04-30T05:38:22.606" v="15643" actId="14100"/>
          <ac:spMkLst>
            <pc:docMk/>
            <pc:sldMk cId="36315195" sldId="403"/>
            <ac:spMk id="14" creationId="{C379E326-0BCA-507B-4C13-71BEBCC14CC3}"/>
          </ac:spMkLst>
        </pc:spChg>
        <pc:spChg chg="add del mod ord">
          <ac:chgData name="Sudvarg, Marion" userId="2bb9b31b-5f3c-4f72-8e1f-41eb276ee9c6" providerId="ADAL" clId="{6766337D-F933-4FBA-A4EF-366814371C29}" dt="2024-04-30T05:37:38.943" v="15639" actId="478"/>
          <ac:spMkLst>
            <pc:docMk/>
            <pc:sldMk cId="36315195" sldId="403"/>
            <ac:spMk id="15" creationId="{31365F5A-28AE-861B-37A8-8168CBB39CB3}"/>
          </ac:spMkLst>
        </pc:spChg>
        <pc:spChg chg="add mod">
          <ac:chgData name="Sudvarg, Marion" userId="2bb9b31b-5f3c-4f72-8e1f-41eb276ee9c6" providerId="ADAL" clId="{6766337D-F933-4FBA-A4EF-366814371C29}" dt="2024-04-30T05:38:29.628" v="15645" actId="14100"/>
          <ac:spMkLst>
            <pc:docMk/>
            <pc:sldMk cId="36315195" sldId="403"/>
            <ac:spMk id="16" creationId="{1C8599DA-970A-4483-9A3E-A60DB31A384B}"/>
          </ac:spMkLst>
        </pc:spChg>
        <pc:picChg chg="add del mod">
          <ac:chgData name="Sudvarg, Marion" userId="2bb9b31b-5f3c-4f72-8e1f-41eb276ee9c6" providerId="ADAL" clId="{6766337D-F933-4FBA-A4EF-366814371C29}" dt="2024-04-30T05:36:41.883" v="15617" actId="22"/>
          <ac:picMkLst>
            <pc:docMk/>
            <pc:sldMk cId="36315195" sldId="403"/>
            <ac:picMk id="3" creationId="{FC40C2CA-5E12-36DB-585F-79F2891F977E}"/>
          </ac:picMkLst>
        </pc:picChg>
        <pc:picChg chg="add del mod ord">
          <ac:chgData name="Sudvarg, Marion" userId="2bb9b31b-5f3c-4f72-8e1f-41eb276ee9c6" providerId="ADAL" clId="{6766337D-F933-4FBA-A4EF-366814371C29}" dt="2024-04-30T05:37:23.890" v="15634" actId="167"/>
          <ac:picMkLst>
            <pc:docMk/>
            <pc:sldMk cId="36315195" sldId="403"/>
            <ac:picMk id="6" creationId="{87C81BBB-D916-AD64-7FB4-D9909DA5EBF0}"/>
          </ac:picMkLst>
        </pc:picChg>
        <pc:picChg chg="add del">
          <ac:chgData name="Sudvarg, Marion" userId="2bb9b31b-5f3c-4f72-8e1f-41eb276ee9c6" providerId="ADAL" clId="{6766337D-F933-4FBA-A4EF-366814371C29}" dt="2024-04-25T01:55:55.262" v="2154" actId="478"/>
          <ac:picMkLst>
            <pc:docMk/>
            <pc:sldMk cId="36315195" sldId="403"/>
            <ac:picMk id="7" creationId="{5537E18C-8494-E4B6-4E15-C07CCAC7A9B6}"/>
          </ac:picMkLst>
        </pc:picChg>
        <pc:picChg chg="add mod">
          <ac:chgData name="Sudvarg, Marion" userId="2bb9b31b-5f3c-4f72-8e1f-41eb276ee9c6" providerId="ADAL" clId="{6766337D-F933-4FBA-A4EF-366814371C29}" dt="2024-04-25T02:26:56.199" v="2689" actId="1035"/>
          <ac:picMkLst>
            <pc:docMk/>
            <pc:sldMk cId="36315195" sldId="403"/>
            <ac:picMk id="9" creationId="{66166D9D-04F9-4651-BC94-2CC17DC73450}"/>
          </ac:picMkLst>
        </pc:picChg>
        <pc:picChg chg="add del mod">
          <ac:chgData name="Sudvarg, Marion" userId="2bb9b31b-5f3c-4f72-8e1f-41eb276ee9c6" providerId="ADAL" clId="{6766337D-F933-4FBA-A4EF-366814371C29}" dt="2024-04-30T05:37:25.519" v="15635" actId="478"/>
          <ac:picMkLst>
            <pc:docMk/>
            <pc:sldMk cId="36315195" sldId="403"/>
            <ac:picMk id="11" creationId="{4DEC3480-FFC1-F441-264A-E2964C4448FB}"/>
          </ac:picMkLst>
        </pc:picChg>
        <pc:picChg chg="add del mod modCrop">
          <ac:chgData name="Sudvarg, Marion" userId="2bb9b31b-5f3c-4f72-8e1f-41eb276ee9c6" providerId="ADAL" clId="{6766337D-F933-4FBA-A4EF-366814371C29}" dt="2024-04-25T02:26:56.199" v="2689" actId="1035"/>
          <ac:picMkLst>
            <pc:docMk/>
            <pc:sldMk cId="36315195" sldId="403"/>
            <ac:picMk id="12" creationId="{A6D38180-8851-C357-54BA-25213C41D7F2}"/>
          </ac:picMkLst>
        </pc:picChg>
        <pc:picChg chg="add del mod">
          <ac:chgData name="Sudvarg, Marion" userId="2bb9b31b-5f3c-4f72-8e1f-41eb276ee9c6" providerId="ADAL" clId="{6766337D-F933-4FBA-A4EF-366814371C29}" dt="2024-04-25T02:06:21.752" v="2260" actId="478"/>
          <ac:picMkLst>
            <pc:docMk/>
            <pc:sldMk cId="36315195" sldId="403"/>
            <ac:picMk id="18" creationId="{932C11FB-9334-9C57-D781-2F2DC8631FF0}"/>
          </ac:picMkLst>
        </pc:picChg>
        <pc:picChg chg="add mod">
          <ac:chgData name="Sudvarg, Marion" userId="2bb9b31b-5f3c-4f72-8e1f-41eb276ee9c6" providerId="ADAL" clId="{6766337D-F933-4FBA-A4EF-366814371C29}" dt="2024-04-25T02:26:49.104" v="2665" actId="1036"/>
          <ac:picMkLst>
            <pc:docMk/>
            <pc:sldMk cId="36315195" sldId="403"/>
            <ac:picMk id="20" creationId="{42B9563C-6DCE-667A-2077-D74C11648FC6}"/>
          </ac:picMkLst>
        </pc:picChg>
      </pc:sldChg>
      <pc:sldChg chg="addSp delSp modSp new mod">
        <pc:chgData name="Sudvarg, Marion" userId="2bb9b31b-5f3c-4f72-8e1f-41eb276ee9c6" providerId="ADAL" clId="{6766337D-F933-4FBA-A4EF-366814371C29}" dt="2024-04-25T00:37:02.083" v="2056" actId="478"/>
        <pc:sldMkLst>
          <pc:docMk/>
          <pc:sldMk cId="3748352557" sldId="404"/>
        </pc:sldMkLst>
        <pc:spChg chg="del mod">
          <ac:chgData name="Sudvarg, Marion" userId="2bb9b31b-5f3c-4f72-8e1f-41eb276ee9c6" providerId="ADAL" clId="{6766337D-F933-4FBA-A4EF-366814371C29}" dt="2024-04-25T00:35:16.326" v="2013" actId="478"/>
          <ac:spMkLst>
            <pc:docMk/>
            <pc:sldMk cId="3748352557" sldId="404"/>
            <ac:spMk id="2" creationId="{EAD6ED9F-6D04-89F4-A739-A53ED4A8F055}"/>
          </ac:spMkLst>
        </pc:spChg>
        <pc:spChg chg="del">
          <ac:chgData name="Sudvarg, Marion" userId="2bb9b31b-5f3c-4f72-8e1f-41eb276ee9c6" providerId="ADAL" clId="{6766337D-F933-4FBA-A4EF-366814371C29}" dt="2024-04-25T00:34:40.316" v="1988" actId="478"/>
          <ac:spMkLst>
            <pc:docMk/>
            <pc:sldMk cId="3748352557" sldId="404"/>
            <ac:spMk id="3" creationId="{086E8380-C553-1A47-1043-84FE695249CB}"/>
          </ac:spMkLst>
        </pc:spChg>
        <pc:spChg chg="add mod">
          <ac:chgData name="Sudvarg, Marion" userId="2bb9b31b-5f3c-4f72-8e1f-41eb276ee9c6" providerId="ADAL" clId="{6766337D-F933-4FBA-A4EF-366814371C29}" dt="2024-04-25T00:35:09.073" v="2011" actId="1036"/>
          <ac:spMkLst>
            <pc:docMk/>
            <pc:sldMk cId="3748352557" sldId="404"/>
            <ac:spMk id="7" creationId="{29C1FCD1-BDDD-540F-45C3-97C8AA50EE84}"/>
          </ac:spMkLst>
        </pc:spChg>
        <pc:spChg chg="add mod">
          <ac:chgData name="Sudvarg, Marion" userId="2bb9b31b-5f3c-4f72-8e1f-41eb276ee9c6" providerId="ADAL" clId="{6766337D-F933-4FBA-A4EF-366814371C29}" dt="2024-04-25T00:35:09.073" v="2011" actId="1036"/>
          <ac:spMkLst>
            <pc:docMk/>
            <pc:sldMk cId="3748352557" sldId="404"/>
            <ac:spMk id="11" creationId="{6FE740FF-C082-BF94-A1A8-D8824B317BBD}"/>
          </ac:spMkLst>
        </pc:spChg>
        <pc:spChg chg="add mod">
          <ac:chgData name="Sudvarg, Marion" userId="2bb9b31b-5f3c-4f72-8e1f-41eb276ee9c6" providerId="ADAL" clId="{6766337D-F933-4FBA-A4EF-366814371C29}" dt="2024-04-25T00:35:09.073" v="2011" actId="1036"/>
          <ac:spMkLst>
            <pc:docMk/>
            <pc:sldMk cId="3748352557" sldId="404"/>
            <ac:spMk id="12" creationId="{493C819F-F811-5998-17EB-665DF0A7AFA4}"/>
          </ac:spMkLst>
        </pc:spChg>
        <pc:spChg chg="add mod">
          <ac:chgData name="Sudvarg, Marion" userId="2bb9b31b-5f3c-4f72-8e1f-41eb276ee9c6" providerId="ADAL" clId="{6766337D-F933-4FBA-A4EF-366814371C29}" dt="2024-04-25T00:35:09.073" v="2011" actId="1036"/>
          <ac:spMkLst>
            <pc:docMk/>
            <pc:sldMk cId="3748352557" sldId="404"/>
            <ac:spMk id="13" creationId="{D30C0E83-86F5-B870-5719-EBE3A9F69F6B}"/>
          </ac:spMkLst>
        </pc:spChg>
        <pc:spChg chg="add mod">
          <ac:chgData name="Sudvarg, Marion" userId="2bb9b31b-5f3c-4f72-8e1f-41eb276ee9c6" providerId="ADAL" clId="{6766337D-F933-4FBA-A4EF-366814371C29}" dt="2024-04-25T00:35:09.073" v="2011" actId="1036"/>
          <ac:spMkLst>
            <pc:docMk/>
            <pc:sldMk cId="3748352557" sldId="404"/>
            <ac:spMk id="15" creationId="{E14ADB93-CCF6-3A80-7BE6-C9D67906506C}"/>
          </ac:spMkLst>
        </pc:spChg>
        <pc:spChg chg="add mod">
          <ac:chgData name="Sudvarg, Marion" userId="2bb9b31b-5f3c-4f72-8e1f-41eb276ee9c6" providerId="ADAL" clId="{6766337D-F933-4FBA-A4EF-366814371C29}" dt="2024-04-25T00:35:09.073" v="2011" actId="1036"/>
          <ac:spMkLst>
            <pc:docMk/>
            <pc:sldMk cId="3748352557" sldId="404"/>
            <ac:spMk id="19" creationId="{7D381228-DCC1-79E1-73F1-CB087318601A}"/>
          </ac:spMkLst>
        </pc:spChg>
        <pc:spChg chg="add mod">
          <ac:chgData name="Sudvarg, Marion" userId="2bb9b31b-5f3c-4f72-8e1f-41eb276ee9c6" providerId="ADAL" clId="{6766337D-F933-4FBA-A4EF-366814371C29}" dt="2024-04-25T00:35:09.073" v="2011" actId="1036"/>
          <ac:spMkLst>
            <pc:docMk/>
            <pc:sldMk cId="3748352557" sldId="404"/>
            <ac:spMk id="20" creationId="{052DC1A7-EBE4-1310-C8A2-4D728050BB28}"/>
          </ac:spMkLst>
        </pc:spChg>
        <pc:spChg chg="add mod">
          <ac:chgData name="Sudvarg, Marion" userId="2bb9b31b-5f3c-4f72-8e1f-41eb276ee9c6" providerId="ADAL" clId="{6766337D-F933-4FBA-A4EF-366814371C29}" dt="2024-04-25T00:35:09.073" v="2011" actId="1036"/>
          <ac:spMkLst>
            <pc:docMk/>
            <pc:sldMk cId="3748352557" sldId="404"/>
            <ac:spMk id="21" creationId="{7BB3FF06-7D33-F39B-19AE-DB242FF08B7E}"/>
          </ac:spMkLst>
        </pc:spChg>
        <pc:spChg chg="add mod">
          <ac:chgData name="Sudvarg, Marion" userId="2bb9b31b-5f3c-4f72-8e1f-41eb276ee9c6" providerId="ADAL" clId="{6766337D-F933-4FBA-A4EF-366814371C29}" dt="2024-04-25T00:35:09.073" v="2011" actId="1036"/>
          <ac:spMkLst>
            <pc:docMk/>
            <pc:sldMk cId="3748352557" sldId="404"/>
            <ac:spMk id="23" creationId="{2169258F-E813-4EDB-1F33-21E734E411EF}"/>
          </ac:spMkLst>
        </pc:spChg>
        <pc:spChg chg="add mod">
          <ac:chgData name="Sudvarg, Marion" userId="2bb9b31b-5f3c-4f72-8e1f-41eb276ee9c6" providerId="ADAL" clId="{6766337D-F933-4FBA-A4EF-366814371C29}" dt="2024-04-25T00:35:09.073" v="2011" actId="1036"/>
          <ac:spMkLst>
            <pc:docMk/>
            <pc:sldMk cId="3748352557" sldId="404"/>
            <ac:spMk id="24" creationId="{0D30B2B0-BC8C-90C2-5597-06159BFC1E9E}"/>
          </ac:spMkLst>
        </pc:spChg>
        <pc:spChg chg="add mod">
          <ac:chgData name="Sudvarg, Marion" userId="2bb9b31b-5f3c-4f72-8e1f-41eb276ee9c6" providerId="ADAL" clId="{6766337D-F933-4FBA-A4EF-366814371C29}" dt="2024-04-25T00:35:09.073" v="2011" actId="1036"/>
          <ac:spMkLst>
            <pc:docMk/>
            <pc:sldMk cId="3748352557" sldId="404"/>
            <ac:spMk id="25" creationId="{875E808C-D96D-7BCD-6579-A3AF0BF6ED2F}"/>
          </ac:spMkLst>
        </pc:spChg>
        <pc:spChg chg="add mod">
          <ac:chgData name="Sudvarg, Marion" userId="2bb9b31b-5f3c-4f72-8e1f-41eb276ee9c6" providerId="ADAL" clId="{6766337D-F933-4FBA-A4EF-366814371C29}" dt="2024-04-25T00:35:09.073" v="2011" actId="1036"/>
          <ac:spMkLst>
            <pc:docMk/>
            <pc:sldMk cId="3748352557" sldId="404"/>
            <ac:spMk id="26" creationId="{16BE980F-8911-4B4C-2CC1-F1B0DD895532}"/>
          </ac:spMkLst>
        </pc:spChg>
        <pc:spChg chg="add mod">
          <ac:chgData name="Sudvarg, Marion" userId="2bb9b31b-5f3c-4f72-8e1f-41eb276ee9c6" providerId="ADAL" clId="{6766337D-F933-4FBA-A4EF-366814371C29}" dt="2024-04-25T00:34:45.092" v="1989"/>
          <ac:spMkLst>
            <pc:docMk/>
            <pc:sldMk cId="3748352557" sldId="404"/>
            <ac:spMk id="28" creationId="{04CD1FFD-FE08-F88E-A970-ED6D1D6D1BD3}"/>
          </ac:spMkLst>
        </pc:spChg>
        <pc:spChg chg="add mod">
          <ac:chgData name="Sudvarg, Marion" userId="2bb9b31b-5f3c-4f72-8e1f-41eb276ee9c6" providerId="ADAL" clId="{6766337D-F933-4FBA-A4EF-366814371C29}" dt="2024-04-25T00:34:45.092" v="1989"/>
          <ac:spMkLst>
            <pc:docMk/>
            <pc:sldMk cId="3748352557" sldId="404"/>
            <ac:spMk id="31" creationId="{B6A75C66-8DCB-BAD3-59F3-9F7D5B143CC8}"/>
          </ac:spMkLst>
        </pc:spChg>
        <pc:spChg chg="add mod">
          <ac:chgData name="Sudvarg, Marion" userId="2bb9b31b-5f3c-4f72-8e1f-41eb276ee9c6" providerId="ADAL" clId="{6766337D-F933-4FBA-A4EF-366814371C29}" dt="2024-04-25T00:34:45.092" v="1989"/>
          <ac:spMkLst>
            <pc:docMk/>
            <pc:sldMk cId="3748352557" sldId="404"/>
            <ac:spMk id="32" creationId="{C6D3B7EA-A78A-E7AB-55FF-2818DE92A614}"/>
          </ac:spMkLst>
        </pc:spChg>
        <pc:spChg chg="add mod">
          <ac:chgData name="Sudvarg, Marion" userId="2bb9b31b-5f3c-4f72-8e1f-41eb276ee9c6" providerId="ADAL" clId="{6766337D-F933-4FBA-A4EF-366814371C29}" dt="2024-04-25T00:34:45.092" v="1989"/>
          <ac:spMkLst>
            <pc:docMk/>
            <pc:sldMk cId="3748352557" sldId="404"/>
            <ac:spMk id="33" creationId="{C7F78451-31F4-6B2B-C715-82098968F156}"/>
          </ac:spMkLst>
        </pc:spChg>
        <pc:spChg chg="add mod">
          <ac:chgData name="Sudvarg, Marion" userId="2bb9b31b-5f3c-4f72-8e1f-41eb276ee9c6" providerId="ADAL" clId="{6766337D-F933-4FBA-A4EF-366814371C29}" dt="2024-04-25T00:34:45.092" v="1989"/>
          <ac:spMkLst>
            <pc:docMk/>
            <pc:sldMk cId="3748352557" sldId="404"/>
            <ac:spMk id="35" creationId="{9BB53851-3704-FA6A-0EFA-C3B147D48121}"/>
          </ac:spMkLst>
        </pc:spChg>
        <pc:spChg chg="add mod">
          <ac:chgData name="Sudvarg, Marion" userId="2bb9b31b-5f3c-4f72-8e1f-41eb276ee9c6" providerId="ADAL" clId="{6766337D-F933-4FBA-A4EF-366814371C29}" dt="2024-04-25T00:34:45.092" v="1989"/>
          <ac:spMkLst>
            <pc:docMk/>
            <pc:sldMk cId="3748352557" sldId="404"/>
            <ac:spMk id="39" creationId="{FD7C6458-8BEA-DD2D-B149-F907DE24D051}"/>
          </ac:spMkLst>
        </pc:spChg>
        <pc:spChg chg="add mod">
          <ac:chgData name="Sudvarg, Marion" userId="2bb9b31b-5f3c-4f72-8e1f-41eb276ee9c6" providerId="ADAL" clId="{6766337D-F933-4FBA-A4EF-366814371C29}" dt="2024-04-25T00:34:45.092" v="1989"/>
          <ac:spMkLst>
            <pc:docMk/>
            <pc:sldMk cId="3748352557" sldId="404"/>
            <ac:spMk id="40" creationId="{DA3F56B9-708D-0EAB-7AE4-21983616574D}"/>
          </ac:spMkLst>
        </pc:spChg>
        <pc:spChg chg="add mod">
          <ac:chgData name="Sudvarg, Marion" userId="2bb9b31b-5f3c-4f72-8e1f-41eb276ee9c6" providerId="ADAL" clId="{6766337D-F933-4FBA-A4EF-366814371C29}" dt="2024-04-25T00:34:45.092" v="1989"/>
          <ac:spMkLst>
            <pc:docMk/>
            <pc:sldMk cId="3748352557" sldId="404"/>
            <ac:spMk id="41" creationId="{6E950B68-E75E-76C7-ADEC-D4DF47C67ECF}"/>
          </ac:spMkLst>
        </pc:spChg>
        <pc:spChg chg="add mod">
          <ac:chgData name="Sudvarg, Marion" userId="2bb9b31b-5f3c-4f72-8e1f-41eb276ee9c6" providerId="ADAL" clId="{6766337D-F933-4FBA-A4EF-366814371C29}" dt="2024-04-25T00:34:45.092" v="1989"/>
          <ac:spMkLst>
            <pc:docMk/>
            <pc:sldMk cId="3748352557" sldId="404"/>
            <ac:spMk id="43" creationId="{CAC61AD1-9DD0-E743-3288-BA1D0A857A38}"/>
          </ac:spMkLst>
        </pc:spChg>
        <pc:spChg chg="add mod">
          <ac:chgData name="Sudvarg, Marion" userId="2bb9b31b-5f3c-4f72-8e1f-41eb276ee9c6" providerId="ADAL" clId="{6766337D-F933-4FBA-A4EF-366814371C29}" dt="2024-04-25T00:34:45.092" v="1989"/>
          <ac:spMkLst>
            <pc:docMk/>
            <pc:sldMk cId="3748352557" sldId="404"/>
            <ac:spMk id="44" creationId="{E6556453-2298-4649-7046-AB7903A34B18}"/>
          </ac:spMkLst>
        </pc:spChg>
        <pc:spChg chg="add mod">
          <ac:chgData name="Sudvarg, Marion" userId="2bb9b31b-5f3c-4f72-8e1f-41eb276ee9c6" providerId="ADAL" clId="{6766337D-F933-4FBA-A4EF-366814371C29}" dt="2024-04-25T00:34:45.092" v="1989"/>
          <ac:spMkLst>
            <pc:docMk/>
            <pc:sldMk cId="3748352557" sldId="404"/>
            <ac:spMk id="45" creationId="{8B17E31D-F85B-ACC0-BD3E-409E480217EB}"/>
          </ac:spMkLst>
        </pc:spChg>
        <pc:spChg chg="add mod">
          <ac:chgData name="Sudvarg, Marion" userId="2bb9b31b-5f3c-4f72-8e1f-41eb276ee9c6" providerId="ADAL" clId="{6766337D-F933-4FBA-A4EF-366814371C29}" dt="2024-04-25T00:34:45.092" v="1989"/>
          <ac:spMkLst>
            <pc:docMk/>
            <pc:sldMk cId="3748352557" sldId="404"/>
            <ac:spMk id="46" creationId="{7407E6C8-BB04-7487-652F-667D2C291318}"/>
          </ac:spMkLst>
        </pc:spChg>
        <pc:spChg chg="add mod">
          <ac:chgData name="Sudvarg, Marion" userId="2bb9b31b-5f3c-4f72-8e1f-41eb276ee9c6" providerId="ADAL" clId="{6766337D-F933-4FBA-A4EF-366814371C29}" dt="2024-04-25T00:34:45.092" v="1989"/>
          <ac:spMkLst>
            <pc:docMk/>
            <pc:sldMk cId="3748352557" sldId="404"/>
            <ac:spMk id="47" creationId="{F87A292A-194F-A4D5-56AF-0FE55E215D86}"/>
          </ac:spMkLst>
        </pc:spChg>
        <pc:spChg chg="add mod">
          <ac:chgData name="Sudvarg, Marion" userId="2bb9b31b-5f3c-4f72-8e1f-41eb276ee9c6" providerId="ADAL" clId="{6766337D-F933-4FBA-A4EF-366814371C29}" dt="2024-04-25T00:34:45.092" v="1989"/>
          <ac:spMkLst>
            <pc:docMk/>
            <pc:sldMk cId="3748352557" sldId="404"/>
            <ac:spMk id="49" creationId="{0B744625-1A3D-37D1-FB75-0789F433CDA6}"/>
          </ac:spMkLst>
        </pc:spChg>
        <pc:spChg chg="add del mod">
          <ac:chgData name="Sudvarg, Marion" userId="2bb9b31b-5f3c-4f72-8e1f-41eb276ee9c6" providerId="ADAL" clId="{6766337D-F933-4FBA-A4EF-366814371C29}" dt="2024-04-25T00:37:02.083" v="2056" actId="478"/>
          <ac:spMkLst>
            <pc:docMk/>
            <pc:sldMk cId="3748352557" sldId="404"/>
            <ac:spMk id="51" creationId="{C041D13D-AA6D-5EB3-9CAE-57AB8577E0A2}"/>
          </ac:spMkLst>
        </pc:spChg>
        <pc:spChg chg="add mod">
          <ac:chgData name="Sudvarg, Marion" userId="2bb9b31b-5f3c-4f72-8e1f-41eb276ee9c6" providerId="ADAL" clId="{6766337D-F933-4FBA-A4EF-366814371C29}" dt="2024-04-25T00:35:21.428" v="2014"/>
          <ac:spMkLst>
            <pc:docMk/>
            <pc:sldMk cId="3748352557" sldId="404"/>
            <ac:spMk id="53" creationId="{28C93F06-1B73-9252-4984-0C01F77E2F2E}"/>
          </ac:spMkLst>
        </pc:spChg>
        <pc:spChg chg="add mod">
          <ac:chgData name="Sudvarg, Marion" userId="2bb9b31b-5f3c-4f72-8e1f-41eb276ee9c6" providerId="ADAL" clId="{6766337D-F933-4FBA-A4EF-366814371C29}" dt="2024-04-25T00:35:21.428" v="2014"/>
          <ac:spMkLst>
            <pc:docMk/>
            <pc:sldMk cId="3748352557" sldId="404"/>
            <ac:spMk id="57" creationId="{EABFA8FD-8109-C3F9-9D7C-53C2F2C18112}"/>
          </ac:spMkLst>
        </pc:spChg>
        <pc:spChg chg="add mod">
          <ac:chgData name="Sudvarg, Marion" userId="2bb9b31b-5f3c-4f72-8e1f-41eb276ee9c6" providerId="ADAL" clId="{6766337D-F933-4FBA-A4EF-366814371C29}" dt="2024-04-25T00:35:21.428" v="2014"/>
          <ac:spMkLst>
            <pc:docMk/>
            <pc:sldMk cId="3748352557" sldId="404"/>
            <ac:spMk id="58" creationId="{EF2CE71D-8DCE-BC74-DFC7-8D388E1DA15A}"/>
          </ac:spMkLst>
        </pc:spChg>
        <pc:spChg chg="add mod">
          <ac:chgData name="Sudvarg, Marion" userId="2bb9b31b-5f3c-4f72-8e1f-41eb276ee9c6" providerId="ADAL" clId="{6766337D-F933-4FBA-A4EF-366814371C29}" dt="2024-04-25T00:35:21.428" v="2014"/>
          <ac:spMkLst>
            <pc:docMk/>
            <pc:sldMk cId="3748352557" sldId="404"/>
            <ac:spMk id="59" creationId="{CE2C8082-0003-2CF7-54D4-64CE3CB95832}"/>
          </ac:spMkLst>
        </pc:spChg>
        <pc:spChg chg="add mod">
          <ac:chgData name="Sudvarg, Marion" userId="2bb9b31b-5f3c-4f72-8e1f-41eb276ee9c6" providerId="ADAL" clId="{6766337D-F933-4FBA-A4EF-366814371C29}" dt="2024-04-25T00:35:21.428" v="2014"/>
          <ac:spMkLst>
            <pc:docMk/>
            <pc:sldMk cId="3748352557" sldId="404"/>
            <ac:spMk id="61" creationId="{592FA6B7-0C67-7615-2829-9232CEE5452E}"/>
          </ac:spMkLst>
        </pc:spChg>
        <pc:spChg chg="add mod">
          <ac:chgData name="Sudvarg, Marion" userId="2bb9b31b-5f3c-4f72-8e1f-41eb276ee9c6" providerId="ADAL" clId="{6766337D-F933-4FBA-A4EF-366814371C29}" dt="2024-04-25T00:35:21.428" v="2014"/>
          <ac:spMkLst>
            <pc:docMk/>
            <pc:sldMk cId="3748352557" sldId="404"/>
            <ac:spMk id="65" creationId="{15CFBBC8-4A10-D43A-CE0C-9F9CF795D359}"/>
          </ac:spMkLst>
        </pc:spChg>
        <pc:spChg chg="add mod">
          <ac:chgData name="Sudvarg, Marion" userId="2bb9b31b-5f3c-4f72-8e1f-41eb276ee9c6" providerId="ADAL" clId="{6766337D-F933-4FBA-A4EF-366814371C29}" dt="2024-04-25T00:35:21.428" v="2014"/>
          <ac:spMkLst>
            <pc:docMk/>
            <pc:sldMk cId="3748352557" sldId="404"/>
            <ac:spMk id="66" creationId="{B50FBC70-2F3D-5AB0-37A9-A2C43928257E}"/>
          </ac:spMkLst>
        </pc:spChg>
        <pc:spChg chg="add mod">
          <ac:chgData name="Sudvarg, Marion" userId="2bb9b31b-5f3c-4f72-8e1f-41eb276ee9c6" providerId="ADAL" clId="{6766337D-F933-4FBA-A4EF-366814371C29}" dt="2024-04-25T00:35:21.428" v="2014"/>
          <ac:spMkLst>
            <pc:docMk/>
            <pc:sldMk cId="3748352557" sldId="404"/>
            <ac:spMk id="67" creationId="{257B345A-60E2-C704-2EE6-C000317F276A}"/>
          </ac:spMkLst>
        </pc:spChg>
        <pc:spChg chg="add mod">
          <ac:chgData name="Sudvarg, Marion" userId="2bb9b31b-5f3c-4f72-8e1f-41eb276ee9c6" providerId="ADAL" clId="{6766337D-F933-4FBA-A4EF-366814371C29}" dt="2024-04-25T00:35:21.428" v="2014"/>
          <ac:spMkLst>
            <pc:docMk/>
            <pc:sldMk cId="3748352557" sldId="404"/>
            <ac:spMk id="69" creationId="{4EC14721-3021-E320-EDEF-42DD484D0610}"/>
          </ac:spMkLst>
        </pc:spChg>
        <pc:spChg chg="add mod">
          <ac:chgData name="Sudvarg, Marion" userId="2bb9b31b-5f3c-4f72-8e1f-41eb276ee9c6" providerId="ADAL" clId="{6766337D-F933-4FBA-A4EF-366814371C29}" dt="2024-04-25T00:35:21.428" v="2014"/>
          <ac:spMkLst>
            <pc:docMk/>
            <pc:sldMk cId="3748352557" sldId="404"/>
            <ac:spMk id="70" creationId="{AF299DAA-BAAE-2CAC-C8C5-D1104151B02C}"/>
          </ac:spMkLst>
        </pc:spChg>
        <pc:spChg chg="add mod">
          <ac:chgData name="Sudvarg, Marion" userId="2bb9b31b-5f3c-4f72-8e1f-41eb276ee9c6" providerId="ADAL" clId="{6766337D-F933-4FBA-A4EF-366814371C29}" dt="2024-04-25T00:35:21.428" v="2014"/>
          <ac:spMkLst>
            <pc:docMk/>
            <pc:sldMk cId="3748352557" sldId="404"/>
            <ac:spMk id="71" creationId="{92B26D23-78A9-F6D3-03C0-51A4A0C6B51C}"/>
          </ac:spMkLst>
        </pc:spChg>
        <pc:spChg chg="add mod">
          <ac:chgData name="Sudvarg, Marion" userId="2bb9b31b-5f3c-4f72-8e1f-41eb276ee9c6" providerId="ADAL" clId="{6766337D-F933-4FBA-A4EF-366814371C29}" dt="2024-04-25T00:35:21.428" v="2014"/>
          <ac:spMkLst>
            <pc:docMk/>
            <pc:sldMk cId="3748352557" sldId="404"/>
            <ac:spMk id="72" creationId="{7A2925BE-1F9E-5A1B-D515-09D080963A95}"/>
          </ac:spMkLst>
        </pc:spChg>
        <pc:spChg chg="add mod">
          <ac:chgData name="Sudvarg, Marion" userId="2bb9b31b-5f3c-4f72-8e1f-41eb276ee9c6" providerId="ADAL" clId="{6766337D-F933-4FBA-A4EF-366814371C29}" dt="2024-04-25T00:35:42.935" v="2016" actId="1076"/>
          <ac:spMkLst>
            <pc:docMk/>
            <pc:sldMk cId="3748352557" sldId="404"/>
            <ac:spMk id="74" creationId="{BBDF747E-1F4A-6B29-AA85-918A6486B2F7}"/>
          </ac:spMkLst>
        </pc:spChg>
        <pc:spChg chg="add mod">
          <ac:chgData name="Sudvarg, Marion" userId="2bb9b31b-5f3c-4f72-8e1f-41eb276ee9c6" providerId="ADAL" clId="{6766337D-F933-4FBA-A4EF-366814371C29}" dt="2024-04-25T00:35:42.935" v="2016" actId="1076"/>
          <ac:spMkLst>
            <pc:docMk/>
            <pc:sldMk cId="3748352557" sldId="404"/>
            <ac:spMk id="78" creationId="{DA45FFF4-ECB4-54CE-33C9-0F80F1DB6598}"/>
          </ac:spMkLst>
        </pc:spChg>
        <pc:spChg chg="add mod">
          <ac:chgData name="Sudvarg, Marion" userId="2bb9b31b-5f3c-4f72-8e1f-41eb276ee9c6" providerId="ADAL" clId="{6766337D-F933-4FBA-A4EF-366814371C29}" dt="2024-04-25T00:35:42.935" v="2016" actId="1076"/>
          <ac:spMkLst>
            <pc:docMk/>
            <pc:sldMk cId="3748352557" sldId="404"/>
            <ac:spMk id="79" creationId="{2A97AF29-2BA8-FF6E-8427-07E77294ADCA}"/>
          </ac:spMkLst>
        </pc:spChg>
        <pc:spChg chg="add mod">
          <ac:chgData name="Sudvarg, Marion" userId="2bb9b31b-5f3c-4f72-8e1f-41eb276ee9c6" providerId="ADAL" clId="{6766337D-F933-4FBA-A4EF-366814371C29}" dt="2024-04-25T00:35:42.935" v="2016" actId="1076"/>
          <ac:spMkLst>
            <pc:docMk/>
            <pc:sldMk cId="3748352557" sldId="404"/>
            <ac:spMk id="80" creationId="{8577A0E3-1CF3-29DC-AC5F-23EB2E23326F}"/>
          </ac:spMkLst>
        </pc:spChg>
        <pc:spChg chg="add mod">
          <ac:chgData name="Sudvarg, Marion" userId="2bb9b31b-5f3c-4f72-8e1f-41eb276ee9c6" providerId="ADAL" clId="{6766337D-F933-4FBA-A4EF-366814371C29}" dt="2024-04-25T00:35:42.935" v="2016" actId="1076"/>
          <ac:spMkLst>
            <pc:docMk/>
            <pc:sldMk cId="3748352557" sldId="404"/>
            <ac:spMk id="82" creationId="{1233672E-9661-FA69-B548-4091EDC1AF3C}"/>
          </ac:spMkLst>
        </pc:spChg>
        <pc:spChg chg="add mod">
          <ac:chgData name="Sudvarg, Marion" userId="2bb9b31b-5f3c-4f72-8e1f-41eb276ee9c6" providerId="ADAL" clId="{6766337D-F933-4FBA-A4EF-366814371C29}" dt="2024-04-25T00:35:42.935" v="2016" actId="1076"/>
          <ac:spMkLst>
            <pc:docMk/>
            <pc:sldMk cId="3748352557" sldId="404"/>
            <ac:spMk id="86" creationId="{CD71FCE8-13D5-36AD-F128-2C81D6075FDA}"/>
          </ac:spMkLst>
        </pc:spChg>
        <pc:spChg chg="add mod">
          <ac:chgData name="Sudvarg, Marion" userId="2bb9b31b-5f3c-4f72-8e1f-41eb276ee9c6" providerId="ADAL" clId="{6766337D-F933-4FBA-A4EF-366814371C29}" dt="2024-04-25T00:35:42.935" v="2016" actId="1076"/>
          <ac:spMkLst>
            <pc:docMk/>
            <pc:sldMk cId="3748352557" sldId="404"/>
            <ac:spMk id="87" creationId="{C8D8405A-CCA1-8A88-7F9B-43E32D3E27B5}"/>
          </ac:spMkLst>
        </pc:spChg>
        <pc:spChg chg="add mod">
          <ac:chgData name="Sudvarg, Marion" userId="2bb9b31b-5f3c-4f72-8e1f-41eb276ee9c6" providerId="ADAL" clId="{6766337D-F933-4FBA-A4EF-366814371C29}" dt="2024-04-25T00:35:42.935" v="2016" actId="1076"/>
          <ac:spMkLst>
            <pc:docMk/>
            <pc:sldMk cId="3748352557" sldId="404"/>
            <ac:spMk id="88" creationId="{10E1F9B8-32D2-DDE0-0CEE-11E7C030E570}"/>
          </ac:spMkLst>
        </pc:spChg>
        <pc:spChg chg="add mod">
          <ac:chgData name="Sudvarg, Marion" userId="2bb9b31b-5f3c-4f72-8e1f-41eb276ee9c6" providerId="ADAL" clId="{6766337D-F933-4FBA-A4EF-366814371C29}" dt="2024-04-25T00:35:42.935" v="2016" actId="1076"/>
          <ac:spMkLst>
            <pc:docMk/>
            <pc:sldMk cId="3748352557" sldId="404"/>
            <ac:spMk id="90" creationId="{C51A114D-EFAD-94D1-60DE-1A9CF3E82AF3}"/>
          </ac:spMkLst>
        </pc:spChg>
        <pc:spChg chg="add mod">
          <ac:chgData name="Sudvarg, Marion" userId="2bb9b31b-5f3c-4f72-8e1f-41eb276ee9c6" providerId="ADAL" clId="{6766337D-F933-4FBA-A4EF-366814371C29}" dt="2024-04-25T00:35:42.935" v="2016" actId="1076"/>
          <ac:spMkLst>
            <pc:docMk/>
            <pc:sldMk cId="3748352557" sldId="404"/>
            <ac:spMk id="91" creationId="{81155B30-8615-984D-F7CA-47FEAF3DDC71}"/>
          </ac:spMkLst>
        </pc:spChg>
        <pc:spChg chg="add mod">
          <ac:chgData name="Sudvarg, Marion" userId="2bb9b31b-5f3c-4f72-8e1f-41eb276ee9c6" providerId="ADAL" clId="{6766337D-F933-4FBA-A4EF-366814371C29}" dt="2024-04-25T00:35:42.935" v="2016" actId="1076"/>
          <ac:spMkLst>
            <pc:docMk/>
            <pc:sldMk cId="3748352557" sldId="404"/>
            <ac:spMk id="92" creationId="{7BE41B68-07C9-D95D-DB48-E6025B043A02}"/>
          </ac:spMkLst>
        </pc:spChg>
        <pc:spChg chg="add mod">
          <ac:chgData name="Sudvarg, Marion" userId="2bb9b31b-5f3c-4f72-8e1f-41eb276ee9c6" providerId="ADAL" clId="{6766337D-F933-4FBA-A4EF-366814371C29}" dt="2024-04-25T00:35:42.935" v="2016" actId="1076"/>
          <ac:spMkLst>
            <pc:docMk/>
            <pc:sldMk cId="3748352557" sldId="404"/>
            <ac:spMk id="93" creationId="{88FAA08A-44B7-F484-3633-7FD7A85BCDC1}"/>
          </ac:spMkLst>
        </pc:spChg>
        <pc:cxnChg chg="add mod">
          <ac:chgData name="Sudvarg, Marion" userId="2bb9b31b-5f3c-4f72-8e1f-41eb276ee9c6" providerId="ADAL" clId="{6766337D-F933-4FBA-A4EF-366814371C29}" dt="2024-04-25T00:35:09.073" v="2011" actId="1036"/>
          <ac:cxnSpMkLst>
            <pc:docMk/>
            <pc:sldMk cId="3748352557" sldId="404"/>
            <ac:cxnSpMk id="6" creationId="{0D205EC2-E4E4-1599-EF4A-BC80550E1ACC}"/>
          </ac:cxnSpMkLst>
        </pc:cxnChg>
        <pc:cxnChg chg="add mod">
          <ac:chgData name="Sudvarg, Marion" userId="2bb9b31b-5f3c-4f72-8e1f-41eb276ee9c6" providerId="ADAL" clId="{6766337D-F933-4FBA-A4EF-366814371C29}" dt="2024-04-25T00:35:09.073" v="2011" actId="1036"/>
          <ac:cxnSpMkLst>
            <pc:docMk/>
            <pc:sldMk cId="3748352557" sldId="404"/>
            <ac:cxnSpMk id="8" creationId="{20366414-90C2-EFC0-C303-D56DD8D10668}"/>
          </ac:cxnSpMkLst>
        </pc:cxnChg>
        <pc:cxnChg chg="add mod">
          <ac:chgData name="Sudvarg, Marion" userId="2bb9b31b-5f3c-4f72-8e1f-41eb276ee9c6" providerId="ADAL" clId="{6766337D-F933-4FBA-A4EF-366814371C29}" dt="2024-04-25T00:35:09.073" v="2011" actId="1036"/>
          <ac:cxnSpMkLst>
            <pc:docMk/>
            <pc:sldMk cId="3748352557" sldId="404"/>
            <ac:cxnSpMk id="9" creationId="{6ACE5838-FF55-0BD0-EDB0-296B63E5D901}"/>
          </ac:cxnSpMkLst>
        </pc:cxnChg>
        <pc:cxnChg chg="add mod">
          <ac:chgData name="Sudvarg, Marion" userId="2bb9b31b-5f3c-4f72-8e1f-41eb276ee9c6" providerId="ADAL" clId="{6766337D-F933-4FBA-A4EF-366814371C29}" dt="2024-04-25T00:35:09.073" v="2011" actId="1036"/>
          <ac:cxnSpMkLst>
            <pc:docMk/>
            <pc:sldMk cId="3748352557" sldId="404"/>
            <ac:cxnSpMk id="10" creationId="{365D3457-E39D-AC6B-FCBD-326FFDD29BD7}"/>
          </ac:cxnSpMkLst>
        </pc:cxnChg>
        <pc:cxnChg chg="add mod">
          <ac:chgData name="Sudvarg, Marion" userId="2bb9b31b-5f3c-4f72-8e1f-41eb276ee9c6" providerId="ADAL" clId="{6766337D-F933-4FBA-A4EF-366814371C29}" dt="2024-04-25T00:35:09.073" v="2011" actId="1036"/>
          <ac:cxnSpMkLst>
            <pc:docMk/>
            <pc:sldMk cId="3748352557" sldId="404"/>
            <ac:cxnSpMk id="14" creationId="{DC71384B-9E97-E057-61F2-85EEFAAF1BDF}"/>
          </ac:cxnSpMkLst>
        </pc:cxnChg>
        <pc:cxnChg chg="add mod">
          <ac:chgData name="Sudvarg, Marion" userId="2bb9b31b-5f3c-4f72-8e1f-41eb276ee9c6" providerId="ADAL" clId="{6766337D-F933-4FBA-A4EF-366814371C29}" dt="2024-04-25T00:35:09.073" v="2011" actId="1036"/>
          <ac:cxnSpMkLst>
            <pc:docMk/>
            <pc:sldMk cId="3748352557" sldId="404"/>
            <ac:cxnSpMk id="16" creationId="{7062025A-CABD-3CE1-BED6-7A41C517A586}"/>
          </ac:cxnSpMkLst>
        </pc:cxnChg>
        <pc:cxnChg chg="add mod">
          <ac:chgData name="Sudvarg, Marion" userId="2bb9b31b-5f3c-4f72-8e1f-41eb276ee9c6" providerId="ADAL" clId="{6766337D-F933-4FBA-A4EF-366814371C29}" dt="2024-04-25T00:35:09.073" v="2011" actId="1036"/>
          <ac:cxnSpMkLst>
            <pc:docMk/>
            <pc:sldMk cId="3748352557" sldId="404"/>
            <ac:cxnSpMk id="17" creationId="{57721D84-0BD9-0033-27BE-9C7760BF73B2}"/>
          </ac:cxnSpMkLst>
        </pc:cxnChg>
        <pc:cxnChg chg="add mod">
          <ac:chgData name="Sudvarg, Marion" userId="2bb9b31b-5f3c-4f72-8e1f-41eb276ee9c6" providerId="ADAL" clId="{6766337D-F933-4FBA-A4EF-366814371C29}" dt="2024-04-25T00:35:09.073" v="2011" actId="1036"/>
          <ac:cxnSpMkLst>
            <pc:docMk/>
            <pc:sldMk cId="3748352557" sldId="404"/>
            <ac:cxnSpMk id="18" creationId="{B8D2D5F2-3BC6-225F-E9D3-985D96DD2A12}"/>
          </ac:cxnSpMkLst>
        </pc:cxnChg>
        <pc:cxnChg chg="add mod">
          <ac:chgData name="Sudvarg, Marion" userId="2bb9b31b-5f3c-4f72-8e1f-41eb276ee9c6" providerId="ADAL" clId="{6766337D-F933-4FBA-A4EF-366814371C29}" dt="2024-04-25T00:35:09.073" v="2011" actId="1036"/>
          <ac:cxnSpMkLst>
            <pc:docMk/>
            <pc:sldMk cId="3748352557" sldId="404"/>
            <ac:cxnSpMk id="22" creationId="{A025FCB8-5CC9-4CF6-2E34-A39B5D2F77FE}"/>
          </ac:cxnSpMkLst>
        </pc:cxnChg>
        <pc:cxnChg chg="add mod">
          <ac:chgData name="Sudvarg, Marion" userId="2bb9b31b-5f3c-4f72-8e1f-41eb276ee9c6" providerId="ADAL" clId="{6766337D-F933-4FBA-A4EF-366814371C29}" dt="2024-04-25T00:34:45.092" v="1989"/>
          <ac:cxnSpMkLst>
            <pc:docMk/>
            <pc:sldMk cId="3748352557" sldId="404"/>
            <ac:cxnSpMk id="27" creationId="{35EC7560-013F-44A5-87C5-8C607B571843}"/>
          </ac:cxnSpMkLst>
        </pc:cxnChg>
        <pc:cxnChg chg="add mod">
          <ac:chgData name="Sudvarg, Marion" userId="2bb9b31b-5f3c-4f72-8e1f-41eb276ee9c6" providerId="ADAL" clId="{6766337D-F933-4FBA-A4EF-366814371C29}" dt="2024-04-25T00:34:45.092" v="1989"/>
          <ac:cxnSpMkLst>
            <pc:docMk/>
            <pc:sldMk cId="3748352557" sldId="404"/>
            <ac:cxnSpMk id="29" creationId="{56728E46-0CC6-DA62-3AA2-A19A862BA9D4}"/>
          </ac:cxnSpMkLst>
        </pc:cxnChg>
        <pc:cxnChg chg="add mod">
          <ac:chgData name="Sudvarg, Marion" userId="2bb9b31b-5f3c-4f72-8e1f-41eb276ee9c6" providerId="ADAL" clId="{6766337D-F933-4FBA-A4EF-366814371C29}" dt="2024-04-25T00:34:45.092" v="1989"/>
          <ac:cxnSpMkLst>
            <pc:docMk/>
            <pc:sldMk cId="3748352557" sldId="404"/>
            <ac:cxnSpMk id="30" creationId="{EB0498BF-C011-8C50-D2DC-FEE486259B18}"/>
          </ac:cxnSpMkLst>
        </pc:cxnChg>
        <pc:cxnChg chg="add mod">
          <ac:chgData name="Sudvarg, Marion" userId="2bb9b31b-5f3c-4f72-8e1f-41eb276ee9c6" providerId="ADAL" clId="{6766337D-F933-4FBA-A4EF-366814371C29}" dt="2024-04-25T00:34:45.092" v="1989"/>
          <ac:cxnSpMkLst>
            <pc:docMk/>
            <pc:sldMk cId="3748352557" sldId="404"/>
            <ac:cxnSpMk id="34" creationId="{44A13E68-8698-E364-D131-27ACD39AD0B1}"/>
          </ac:cxnSpMkLst>
        </pc:cxnChg>
        <pc:cxnChg chg="add mod">
          <ac:chgData name="Sudvarg, Marion" userId="2bb9b31b-5f3c-4f72-8e1f-41eb276ee9c6" providerId="ADAL" clId="{6766337D-F933-4FBA-A4EF-366814371C29}" dt="2024-04-25T00:34:45.092" v="1989"/>
          <ac:cxnSpMkLst>
            <pc:docMk/>
            <pc:sldMk cId="3748352557" sldId="404"/>
            <ac:cxnSpMk id="36" creationId="{ACA88576-6E6F-2CCC-A0BB-AE1F66681C9C}"/>
          </ac:cxnSpMkLst>
        </pc:cxnChg>
        <pc:cxnChg chg="add mod">
          <ac:chgData name="Sudvarg, Marion" userId="2bb9b31b-5f3c-4f72-8e1f-41eb276ee9c6" providerId="ADAL" clId="{6766337D-F933-4FBA-A4EF-366814371C29}" dt="2024-04-25T00:34:45.092" v="1989"/>
          <ac:cxnSpMkLst>
            <pc:docMk/>
            <pc:sldMk cId="3748352557" sldId="404"/>
            <ac:cxnSpMk id="37" creationId="{B8CC9F3F-1589-D382-83A2-43FF0352030E}"/>
          </ac:cxnSpMkLst>
        </pc:cxnChg>
        <pc:cxnChg chg="add mod">
          <ac:chgData name="Sudvarg, Marion" userId="2bb9b31b-5f3c-4f72-8e1f-41eb276ee9c6" providerId="ADAL" clId="{6766337D-F933-4FBA-A4EF-366814371C29}" dt="2024-04-25T00:34:45.092" v="1989"/>
          <ac:cxnSpMkLst>
            <pc:docMk/>
            <pc:sldMk cId="3748352557" sldId="404"/>
            <ac:cxnSpMk id="38" creationId="{1ECFF928-CB07-ED92-F84E-19A831A9CF4B}"/>
          </ac:cxnSpMkLst>
        </pc:cxnChg>
        <pc:cxnChg chg="add mod">
          <ac:chgData name="Sudvarg, Marion" userId="2bb9b31b-5f3c-4f72-8e1f-41eb276ee9c6" providerId="ADAL" clId="{6766337D-F933-4FBA-A4EF-366814371C29}" dt="2024-04-25T00:34:45.092" v="1989"/>
          <ac:cxnSpMkLst>
            <pc:docMk/>
            <pc:sldMk cId="3748352557" sldId="404"/>
            <ac:cxnSpMk id="42" creationId="{B0C76A65-A084-77AF-896B-065303661327}"/>
          </ac:cxnSpMkLst>
        </pc:cxnChg>
        <pc:cxnChg chg="add mod">
          <ac:chgData name="Sudvarg, Marion" userId="2bb9b31b-5f3c-4f72-8e1f-41eb276ee9c6" providerId="ADAL" clId="{6766337D-F933-4FBA-A4EF-366814371C29}" dt="2024-04-25T00:34:45.092" v="1989"/>
          <ac:cxnSpMkLst>
            <pc:docMk/>
            <pc:sldMk cId="3748352557" sldId="404"/>
            <ac:cxnSpMk id="48" creationId="{89DEC894-2F9B-CB7F-61FB-32B09F3ADC6C}"/>
          </ac:cxnSpMkLst>
        </pc:cxnChg>
        <pc:cxnChg chg="add mod">
          <ac:chgData name="Sudvarg, Marion" userId="2bb9b31b-5f3c-4f72-8e1f-41eb276ee9c6" providerId="ADAL" clId="{6766337D-F933-4FBA-A4EF-366814371C29}" dt="2024-04-25T00:35:21.428" v="2014"/>
          <ac:cxnSpMkLst>
            <pc:docMk/>
            <pc:sldMk cId="3748352557" sldId="404"/>
            <ac:cxnSpMk id="52" creationId="{439DD58B-2851-4845-3203-711CC8FBCA72}"/>
          </ac:cxnSpMkLst>
        </pc:cxnChg>
        <pc:cxnChg chg="add mod">
          <ac:chgData name="Sudvarg, Marion" userId="2bb9b31b-5f3c-4f72-8e1f-41eb276ee9c6" providerId="ADAL" clId="{6766337D-F933-4FBA-A4EF-366814371C29}" dt="2024-04-25T00:35:21.428" v="2014"/>
          <ac:cxnSpMkLst>
            <pc:docMk/>
            <pc:sldMk cId="3748352557" sldId="404"/>
            <ac:cxnSpMk id="54" creationId="{07058AE1-C5BB-203F-CC87-D7620B76834E}"/>
          </ac:cxnSpMkLst>
        </pc:cxnChg>
        <pc:cxnChg chg="add mod">
          <ac:chgData name="Sudvarg, Marion" userId="2bb9b31b-5f3c-4f72-8e1f-41eb276ee9c6" providerId="ADAL" clId="{6766337D-F933-4FBA-A4EF-366814371C29}" dt="2024-04-25T00:35:21.428" v="2014"/>
          <ac:cxnSpMkLst>
            <pc:docMk/>
            <pc:sldMk cId="3748352557" sldId="404"/>
            <ac:cxnSpMk id="55" creationId="{B744FC1E-8BB2-419F-108F-52D26FE97CF2}"/>
          </ac:cxnSpMkLst>
        </pc:cxnChg>
        <pc:cxnChg chg="add mod">
          <ac:chgData name="Sudvarg, Marion" userId="2bb9b31b-5f3c-4f72-8e1f-41eb276ee9c6" providerId="ADAL" clId="{6766337D-F933-4FBA-A4EF-366814371C29}" dt="2024-04-25T00:35:21.428" v="2014"/>
          <ac:cxnSpMkLst>
            <pc:docMk/>
            <pc:sldMk cId="3748352557" sldId="404"/>
            <ac:cxnSpMk id="56" creationId="{C013294A-0645-581D-3E1C-787189B46E0F}"/>
          </ac:cxnSpMkLst>
        </pc:cxnChg>
        <pc:cxnChg chg="add mod">
          <ac:chgData name="Sudvarg, Marion" userId="2bb9b31b-5f3c-4f72-8e1f-41eb276ee9c6" providerId="ADAL" clId="{6766337D-F933-4FBA-A4EF-366814371C29}" dt="2024-04-25T00:35:21.428" v="2014"/>
          <ac:cxnSpMkLst>
            <pc:docMk/>
            <pc:sldMk cId="3748352557" sldId="404"/>
            <ac:cxnSpMk id="60" creationId="{956B99E4-1E84-B59A-6D09-099A0C1CAA4A}"/>
          </ac:cxnSpMkLst>
        </pc:cxnChg>
        <pc:cxnChg chg="add mod">
          <ac:chgData name="Sudvarg, Marion" userId="2bb9b31b-5f3c-4f72-8e1f-41eb276ee9c6" providerId="ADAL" clId="{6766337D-F933-4FBA-A4EF-366814371C29}" dt="2024-04-25T00:35:21.428" v="2014"/>
          <ac:cxnSpMkLst>
            <pc:docMk/>
            <pc:sldMk cId="3748352557" sldId="404"/>
            <ac:cxnSpMk id="62" creationId="{D003F80B-778E-2DF6-CB28-A310334DB5FC}"/>
          </ac:cxnSpMkLst>
        </pc:cxnChg>
        <pc:cxnChg chg="add mod">
          <ac:chgData name="Sudvarg, Marion" userId="2bb9b31b-5f3c-4f72-8e1f-41eb276ee9c6" providerId="ADAL" clId="{6766337D-F933-4FBA-A4EF-366814371C29}" dt="2024-04-25T00:35:21.428" v="2014"/>
          <ac:cxnSpMkLst>
            <pc:docMk/>
            <pc:sldMk cId="3748352557" sldId="404"/>
            <ac:cxnSpMk id="63" creationId="{3A0A824D-2446-50FD-658F-E0FB363DCD96}"/>
          </ac:cxnSpMkLst>
        </pc:cxnChg>
        <pc:cxnChg chg="add mod">
          <ac:chgData name="Sudvarg, Marion" userId="2bb9b31b-5f3c-4f72-8e1f-41eb276ee9c6" providerId="ADAL" clId="{6766337D-F933-4FBA-A4EF-366814371C29}" dt="2024-04-25T00:35:21.428" v="2014"/>
          <ac:cxnSpMkLst>
            <pc:docMk/>
            <pc:sldMk cId="3748352557" sldId="404"/>
            <ac:cxnSpMk id="64" creationId="{36BA0539-8D13-B108-E35B-89B3D48F3388}"/>
          </ac:cxnSpMkLst>
        </pc:cxnChg>
        <pc:cxnChg chg="add mod">
          <ac:chgData name="Sudvarg, Marion" userId="2bb9b31b-5f3c-4f72-8e1f-41eb276ee9c6" providerId="ADAL" clId="{6766337D-F933-4FBA-A4EF-366814371C29}" dt="2024-04-25T00:35:21.428" v="2014"/>
          <ac:cxnSpMkLst>
            <pc:docMk/>
            <pc:sldMk cId="3748352557" sldId="404"/>
            <ac:cxnSpMk id="68" creationId="{E0975AD5-70D7-B1B3-A0C1-014CAEE0307D}"/>
          </ac:cxnSpMkLst>
        </pc:cxnChg>
        <pc:cxnChg chg="add mod">
          <ac:chgData name="Sudvarg, Marion" userId="2bb9b31b-5f3c-4f72-8e1f-41eb276ee9c6" providerId="ADAL" clId="{6766337D-F933-4FBA-A4EF-366814371C29}" dt="2024-04-25T00:35:42.935" v="2016" actId="1076"/>
          <ac:cxnSpMkLst>
            <pc:docMk/>
            <pc:sldMk cId="3748352557" sldId="404"/>
            <ac:cxnSpMk id="73" creationId="{92ED1EF6-C61C-B9DF-8F11-6C7A9328395C}"/>
          </ac:cxnSpMkLst>
        </pc:cxnChg>
        <pc:cxnChg chg="add mod">
          <ac:chgData name="Sudvarg, Marion" userId="2bb9b31b-5f3c-4f72-8e1f-41eb276ee9c6" providerId="ADAL" clId="{6766337D-F933-4FBA-A4EF-366814371C29}" dt="2024-04-25T00:35:42.935" v="2016" actId="1076"/>
          <ac:cxnSpMkLst>
            <pc:docMk/>
            <pc:sldMk cId="3748352557" sldId="404"/>
            <ac:cxnSpMk id="75" creationId="{00F8DA40-93BC-8392-F386-7DB22E711543}"/>
          </ac:cxnSpMkLst>
        </pc:cxnChg>
        <pc:cxnChg chg="add mod">
          <ac:chgData name="Sudvarg, Marion" userId="2bb9b31b-5f3c-4f72-8e1f-41eb276ee9c6" providerId="ADAL" clId="{6766337D-F933-4FBA-A4EF-366814371C29}" dt="2024-04-25T00:35:42.935" v="2016" actId="1076"/>
          <ac:cxnSpMkLst>
            <pc:docMk/>
            <pc:sldMk cId="3748352557" sldId="404"/>
            <ac:cxnSpMk id="76" creationId="{588AAD0D-4882-9A24-B008-F656B1E51E41}"/>
          </ac:cxnSpMkLst>
        </pc:cxnChg>
        <pc:cxnChg chg="add mod">
          <ac:chgData name="Sudvarg, Marion" userId="2bb9b31b-5f3c-4f72-8e1f-41eb276ee9c6" providerId="ADAL" clId="{6766337D-F933-4FBA-A4EF-366814371C29}" dt="2024-04-25T00:35:42.935" v="2016" actId="1076"/>
          <ac:cxnSpMkLst>
            <pc:docMk/>
            <pc:sldMk cId="3748352557" sldId="404"/>
            <ac:cxnSpMk id="77" creationId="{65F4EE28-51C5-E2BA-E40E-F1F848D8284E}"/>
          </ac:cxnSpMkLst>
        </pc:cxnChg>
        <pc:cxnChg chg="add mod">
          <ac:chgData name="Sudvarg, Marion" userId="2bb9b31b-5f3c-4f72-8e1f-41eb276ee9c6" providerId="ADAL" clId="{6766337D-F933-4FBA-A4EF-366814371C29}" dt="2024-04-25T00:35:42.935" v="2016" actId="1076"/>
          <ac:cxnSpMkLst>
            <pc:docMk/>
            <pc:sldMk cId="3748352557" sldId="404"/>
            <ac:cxnSpMk id="81" creationId="{8AB27918-E759-9A8E-0F27-F7EAC5A07672}"/>
          </ac:cxnSpMkLst>
        </pc:cxnChg>
        <pc:cxnChg chg="add mod">
          <ac:chgData name="Sudvarg, Marion" userId="2bb9b31b-5f3c-4f72-8e1f-41eb276ee9c6" providerId="ADAL" clId="{6766337D-F933-4FBA-A4EF-366814371C29}" dt="2024-04-25T00:35:42.935" v="2016" actId="1076"/>
          <ac:cxnSpMkLst>
            <pc:docMk/>
            <pc:sldMk cId="3748352557" sldId="404"/>
            <ac:cxnSpMk id="83" creationId="{CE751C3B-7F31-45FD-C136-5C5B39255539}"/>
          </ac:cxnSpMkLst>
        </pc:cxnChg>
        <pc:cxnChg chg="add mod">
          <ac:chgData name="Sudvarg, Marion" userId="2bb9b31b-5f3c-4f72-8e1f-41eb276ee9c6" providerId="ADAL" clId="{6766337D-F933-4FBA-A4EF-366814371C29}" dt="2024-04-25T00:35:42.935" v="2016" actId="1076"/>
          <ac:cxnSpMkLst>
            <pc:docMk/>
            <pc:sldMk cId="3748352557" sldId="404"/>
            <ac:cxnSpMk id="84" creationId="{2F6D29E1-723E-5227-3D99-78C68D7E7B1F}"/>
          </ac:cxnSpMkLst>
        </pc:cxnChg>
        <pc:cxnChg chg="add mod">
          <ac:chgData name="Sudvarg, Marion" userId="2bb9b31b-5f3c-4f72-8e1f-41eb276ee9c6" providerId="ADAL" clId="{6766337D-F933-4FBA-A4EF-366814371C29}" dt="2024-04-25T00:35:42.935" v="2016" actId="1076"/>
          <ac:cxnSpMkLst>
            <pc:docMk/>
            <pc:sldMk cId="3748352557" sldId="404"/>
            <ac:cxnSpMk id="85" creationId="{3AF65B29-AAF4-A319-A9D2-17ED9DF042C4}"/>
          </ac:cxnSpMkLst>
        </pc:cxnChg>
        <pc:cxnChg chg="add mod">
          <ac:chgData name="Sudvarg, Marion" userId="2bb9b31b-5f3c-4f72-8e1f-41eb276ee9c6" providerId="ADAL" clId="{6766337D-F933-4FBA-A4EF-366814371C29}" dt="2024-04-25T00:35:42.935" v="2016" actId="1076"/>
          <ac:cxnSpMkLst>
            <pc:docMk/>
            <pc:sldMk cId="3748352557" sldId="404"/>
            <ac:cxnSpMk id="89" creationId="{92E21189-71A7-A3B4-AB9C-D32202B30D18}"/>
          </ac:cxnSpMkLst>
        </pc:cxnChg>
      </pc:sldChg>
      <pc:sldChg chg="addSp modSp add mod">
        <pc:chgData name="Sudvarg, Marion" userId="2bb9b31b-5f3c-4f72-8e1f-41eb276ee9c6" providerId="ADAL" clId="{6766337D-F933-4FBA-A4EF-366814371C29}" dt="2024-04-25T00:36:05.241" v="2019" actId="1076"/>
        <pc:sldMkLst>
          <pc:docMk/>
          <pc:sldMk cId="3414062967" sldId="405"/>
        </pc:sldMkLst>
        <pc:spChg chg="add mod">
          <ac:chgData name="Sudvarg, Marion" userId="2bb9b31b-5f3c-4f72-8e1f-41eb276ee9c6" providerId="ADAL" clId="{6766337D-F933-4FBA-A4EF-366814371C29}" dt="2024-04-25T00:35:57.126" v="2017"/>
          <ac:spMkLst>
            <pc:docMk/>
            <pc:sldMk cId="3414062967" sldId="405"/>
            <ac:spMk id="6" creationId="{279B9924-FDCB-AE0B-0733-0215D733B276}"/>
          </ac:spMkLst>
        </pc:spChg>
        <pc:spChg chg="add mod">
          <ac:chgData name="Sudvarg, Marion" userId="2bb9b31b-5f3c-4f72-8e1f-41eb276ee9c6" providerId="ADAL" clId="{6766337D-F933-4FBA-A4EF-366814371C29}" dt="2024-04-25T00:35:57.126" v="2017"/>
          <ac:spMkLst>
            <pc:docMk/>
            <pc:sldMk cId="3414062967" sldId="405"/>
            <ac:spMk id="9" creationId="{0F1FA2C6-5E3B-78B7-CFEA-D06295BD2EDB}"/>
          </ac:spMkLst>
        </pc:spChg>
        <pc:spChg chg="add mod">
          <ac:chgData name="Sudvarg, Marion" userId="2bb9b31b-5f3c-4f72-8e1f-41eb276ee9c6" providerId="ADAL" clId="{6766337D-F933-4FBA-A4EF-366814371C29}" dt="2024-04-25T00:35:57.126" v="2017"/>
          <ac:spMkLst>
            <pc:docMk/>
            <pc:sldMk cId="3414062967" sldId="405"/>
            <ac:spMk id="10" creationId="{D95F290B-D2F7-83FB-23BA-DDC429F3EBF3}"/>
          </ac:spMkLst>
        </pc:spChg>
        <pc:spChg chg="add mod">
          <ac:chgData name="Sudvarg, Marion" userId="2bb9b31b-5f3c-4f72-8e1f-41eb276ee9c6" providerId="ADAL" clId="{6766337D-F933-4FBA-A4EF-366814371C29}" dt="2024-04-25T00:35:57.126" v="2017"/>
          <ac:spMkLst>
            <pc:docMk/>
            <pc:sldMk cId="3414062967" sldId="405"/>
            <ac:spMk id="11" creationId="{637A5396-884F-5032-BFC3-C91EA4FD928F}"/>
          </ac:spMkLst>
        </pc:spChg>
        <pc:spChg chg="add mod">
          <ac:chgData name="Sudvarg, Marion" userId="2bb9b31b-5f3c-4f72-8e1f-41eb276ee9c6" providerId="ADAL" clId="{6766337D-F933-4FBA-A4EF-366814371C29}" dt="2024-04-25T00:35:57.126" v="2017"/>
          <ac:spMkLst>
            <pc:docMk/>
            <pc:sldMk cId="3414062967" sldId="405"/>
            <ac:spMk id="13" creationId="{0EEC13AF-5C81-5A17-9C2B-E40CBFE37287}"/>
          </ac:spMkLst>
        </pc:spChg>
        <pc:spChg chg="add mod">
          <ac:chgData name="Sudvarg, Marion" userId="2bb9b31b-5f3c-4f72-8e1f-41eb276ee9c6" providerId="ADAL" clId="{6766337D-F933-4FBA-A4EF-366814371C29}" dt="2024-04-25T00:35:57.126" v="2017"/>
          <ac:spMkLst>
            <pc:docMk/>
            <pc:sldMk cId="3414062967" sldId="405"/>
            <ac:spMk id="17" creationId="{3044A78D-390B-6B43-54EF-5B0F11DE419F}"/>
          </ac:spMkLst>
        </pc:spChg>
        <pc:spChg chg="add mod">
          <ac:chgData name="Sudvarg, Marion" userId="2bb9b31b-5f3c-4f72-8e1f-41eb276ee9c6" providerId="ADAL" clId="{6766337D-F933-4FBA-A4EF-366814371C29}" dt="2024-04-25T00:35:57.126" v="2017"/>
          <ac:spMkLst>
            <pc:docMk/>
            <pc:sldMk cId="3414062967" sldId="405"/>
            <ac:spMk id="18" creationId="{40DE20CB-D641-C4DD-FC68-FDF4884C557B}"/>
          </ac:spMkLst>
        </pc:spChg>
        <pc:spChg chg="add mod">
          <ac:chgData name="Sudvarg, Marion" userId="2bb9b31b-5f3c-4f72-8e1f-41eb276ee9c6" providerId="ADAL" clId="{6766337D-F933-4FBA-A4EF-366814371C29}" dt="2024-04-25T00:35:57.126" v="2017"/>
          <ac:spMkLst>
            <pc:docMk/>
            <pc:sldMk cId="3414062967" sldId="405"/>
            <ac:spMk id="19" creationId="{57679A67-9077-C922-6C84-2135CB866CDD}"/>
          </ac:spMkLst>
        </pc:spChg>
        <pc:spChg chg="add mod">
          <ac:chgData name="Sudvarg, Marion" userId="2bb9b31b-5f3c-4f72-8e1f-41eb276ee9c6" providerId="ADAL" clId="{6766337D-F933-4FBA-A4EF-366814371C29}" dt="2024-04-25T00:35:57.126" v="2017"/>
          <ac:spMkLst>
            <pc:docMk/>
            <pc:sldMk cId="3414062967" sldId="405"/>
            <ac:spMk id="21" creationId="{1BFCF64A-BAB6-3E0A-2214-844C7FF28B64}"/>
          </ac:spMkLst>
        </pc:spChg>
        <pc:spChg chg="add mod">
          <ac:chgData name="Sudvarg, Marion" userId="2bb9b31b-5f3c-4f72-8e1f-41eb276ee9c6" providerId="ADAL" clId="{6766337D-F933-4FBA-A4EF-366814371C29}" dt="2024-04-25T00:35:57.126" v="2017"/>
          <ac:spMkLst>
            <pc:docMk/>
            <pc:sldMk cId="3414062967" sldId="405"/>
            <ac:spMk id="22" creationId="{3991F344-2559-3F31-DB96-18D5E9E7FDA4}"/>
          </ac:spMkLst>
        </pc:spChg>
        <pc:spChg chg="add mod">
          <ac:chgData name="Sudvarg, Marion" userId="2bb9b31b-5f3c-4f72-8e1f-41eb276ee9c6" providerId="ADAL" clId="{6766337D-F933-4FBA-A4EF-366814371C29}" dt="2024-04-25T00:35:57.126" v="2017"/>
          <ac:spMkLst>
            <pc:docMk/>
            <pc:sldMk cId="3414062967" sldId="405"/>
            <ac:spMk id="23" creationId="{6D96821E-793C-881E-CFB8-23A44C340649}"/>
          </ac:spMkLst>
        </pc:spChg>
        <pc:spChg chg="add mod">
          <ac:chgData name="Sudvarg, Marion" userId="2bb9b31b-5f3c-4f72-8e1f-41eb276ee9c6" providerId="ADAL" clId="{6766337D-F933-4FBA-A4EF-366814371C29}" dt="2024-04-25T00:35:57.126" v="2017"/>
          <ac:spMkLst>
            <pc:docMk/>
            <pc:sldMk cId="3414062967" sldId="405"/>
            <ac:spMk id="24" creationId="{808B8259-8C8E-15A1-41BF-6552D2C8A757}"/>
          </ac:spMkLst>
        </pc:spChg>
        <pc:spChg chg="add mod">
          <ac:chgData name="Sudvarg, Marion" userId="2bb9b31b-5f3c-4f72-8e1f-41eb276ee9c6" providerId="ADAL" clId="{6766337D-F933-4FBA-A4EF-366814371C29}" dt="2024-04-25T00:36:05.241" v="2019" actId="1076"/>
          <ac:spMkLst>
            <pc:docMk/>
            <pc:sldMk cId="3414062967" sldId="405"/>
            <ac:spMk id="27" creationId="{391CD9E8-3B36-A3F1-1BCA-6EF459419271}"/>
          </ac:spMkLst>
        </pc:spChg>
        <pc:spChg chg="add mod">
          <ac:chgData name="Sudvarg, Marion" userId="2bb9b31b-5f3c-4f72-8e1f-41eb276ee9c6" providerId="ADAL" clId="{6766337D-F933-4FBA-A4EF-366814371C29}" dt="2024-04-25T00:36:05.241" v="2019" actId="1076"/>
          <ac:spMkLst>
            <pc:docMk/>
            <pc:sldMk cId="3414062967" sldId="405"/>
            <ac:spMk id="30" creationId="{C803C1D6-DA5B-0993-9D6A-703FFD99F7F5}"/>
          </ac:spMkLst>
        </pc:spChg>
        <pc:spChg chg="add mod">
          <ac:chgData name="Sudvarg, Marion" userId="2bb9b31b-5f3c-4f72-8e1f-41eb276ee9c6" providerId="ADAL" clId="{6766337D-F933-4FBA-A4EF-366814371C29}" dt="2024-04-25T00:36:05.241" v="2019" actId="1076"/>
          <ac:spMkLst>
            <pc:docMk/>
            <pc:sldMk cId="3414062967" sldId="405"/>
            <ac:spMk id="31" creationId="{35B97130-4634-5242-C718-251FF276A6F1}"/>
          </ac:spMkLst>
        </pc:spChg>
        <pc:spChg chg="add mod">
          <ac:chgData name="Sudvarg, Marion" userId="2bb9b31b-5f3c-4f72-8e1f-41eb276ee9c6" providerId="ADAL" clId="{6766337D-F933-4FBA-A4EF-366814371C29}" dt="2024-04-25T00:36:05.241" v="2019" actId="1076"/>
          <ac:spMkLst>
            <pc:docMk/>
            <pc:sldMk cId="3414062967" sldId="405"/>
            <ac:spMk id="32" creationId="{B2EE13E5-7499-46D1-256F-BDD48782403D}"/>
          </ac:spMkLst>
        </pc:spChg>
        <pc:spChg chg="add mod">
          <ac:chgData name="Sudvarg, Marion" userId="2bb9b31b-5f3c-4f72-8e1f-41eb276ee9c6" providerId="ADAL" clId="{6766337D-F933-4FBA-A4EF-366814371C29}" dt="2024-04-25T00:36:05.241" v="2019" actId="1076"/>
          <ac:spMkLst>
            <pc:docMk/>
            <pc:sldMk cId="3414062967" sldId="405"/>
            <ac:spMk id="34" creationId="{6A90EAFC-4F3B-1D7B-E1EA-2E85B70A720A}"/>
          </ac:spMkLst>
        </pc:spChg>
        <pc:spChg chg="add mod">
          <ac:chgData name="Sudvarg, Marion" userId="2bb9b31b-5f3c-4f72-8e1f-41eb276ee9c6" providerId="ADAL" clId="{6766337D-F933-4FBA-A4EF-366814371C29}" dt="2024-04-25T00:36:05.241" v="2019" actId="1076"/>
          <ac:spMkLst>
            <pc:docMk/>
            <pc:sldMk cId="3414062967" sldId="405"/>
            <ac:spMk id="38" creationId="{FAF6C231-EB67-682A-DA6C-22441CB7BB00}"/>
          </ac:spMkLst>
        </pc:spChg>
        <pc:spChg chg="add mod">
          <ac:chgData name="Sudvarg, Marion" userId="2bb9b31b-5f3c-4f72-8e1f-41eb276ee9c6" providerId="ADAL" clId="{6766337D-F933-4FBA-A4EF-366814371C29}" dt="2024-04-25T00:36:05.241" v="2019" actId="1076"/>
          <ac:spMkLst>
            <pc:docMk/>
            <pc:sldMk cId="3414062967" sldId="405"/>
            <ac:spMk id="39" creationId="{C24C9E11-29F9-AAAB-A735-DEE37A42D3AA}"/>
          </ac:spMkLst>
        </pc:spChg>
        <pc:spChg chg="add mod">
          <ac:chgData name="Sudvarg, Marion" userId="2bb9b31b-5f3c-4f72-8e1f-41eb276ee9c6" providerId="ADAL" clId="{6766337D-F933-4FBA-A4EF-366814371C29}" dt="2024-04-25T00:36:05.241" v="2019" actId="1076"/>
          <ac:spMkLst>
            <pc:docMk/>
            <pc:sldMk cId="3414062967" sldId="405"/>
            <ac:spMk id="40" creationId="{277B1C76-6B8C-E7A8-906F-3D638D993BCD}"/>
          </ac:spMkLst>
        </pc:spChg>
        <pc:spChg chg="add mod">
          <ac:chgData name="Sudvarg, Marion" userId="2bb9b31b-5f3c-4f72-8e1f-41eb276ee9c6" providerId="ADAL" clId="{6766337D-F933-4FBA-A4EF-366814371C29}" dt="2024-04-25T00:36:05.241" v="2019" actId="1076"/>
          <ac:spMkLst>
            <pc:docMk/>
            <pc:sldMk cId="3414062967" sldId="405"/>
            <ac:spMk id="42" creationId="{D395450B-3D90-00F1-C6C7-9DF27188DDB8}"/>
          </ac:spMkLst>
        </pc:spChg>
        <pc:spChg chg="add mod">
          <ac:chgData name="Sudvarg, Marion" userId="2bb9b31b-5f3c-4f72-8e1f-41eb276ee9c6" providerId="ADAL" clId="{6766337D-F933-4FBA-A4EF-366814371C29}" dt="2024-04-25T00:36:05.241" v="2019" actId="1076"/>
          <ac:spMkLst>
            <pc:docMk/>
            <pc:sldMk cId="3414062967" sldId="405"/>
            <ac:spMk id="43" creationId="{D6D40093-6C7D-BFA2-2AE7-291056417B96}"/>
          </ac:spMkLst>
        </pc:spChg>
        <pc:spChg chg="add mod">
          <ac:chgData name="Sudvarg, Marion" userId="2bb9b31b-5f3c-4f72-8e1f-41eb276ee9c6" providerId="ADAL" clId="{6766337D-F933-4FBA-A4EF-366814371C29}" dt="2024-04-25T00:36:05.241" v="2019" actId="1076"/>
          <ac:spMkLst>
            <pc:docMk/>
            <pc:sldMk cId="3414062967" sldId="405"/>
            <ac:spMk id="44" creationId="{F304DF6B-667A-B7DC-1A2F-D976B0E873B1}"/>
          </ac:spMkLst>
        </pc:spChg>
        <pc:spChg chg="add mod">
          <ac:chgData name="Sudvarg, Marion" userId="2bb9b31b-5f3c-4f72-8e1f-41eb276ee9c6" providerId="ADAL" clId="{6766337D-F933-4FBA-A4EF-366814371C29}" dt="2024-04-25T00:36:05.241" v="2019" actId="1076"/>
          <ac:spMkLst>
            <pc:docMk/>
            <pc:sldMk cId="3414062967" sldId="405"/>
            <ac:spMk id="45" creationId="{167C536F-E074-052B-9964-5D053845659F}"/>
          </ac:spMkLst>
        </pc:spChg>
        <pc:cxnChg chg="add mod">
          <ac:chgData name="Sudvarg, Marion" userId="2bb9b31b-5f3c-4f72-8e1f-41eb276ee9c6" providerId="ADAL" clId="{6766337D-F933-4FBA-A4EF-366814371C29}" dt="2024-04-25T00:35:57.126" v="2017"/>
          <ac:cxnSpMkLst>
            <pc:docMk/>
            <pc:sldMk cId="3414062967" sldId="405"/>
            <ac:cxnSpMk id="3" creationId="{CD11FA3D-6146-0786-7CA9-5F91149C1E20}"/>
          </ac:cxnSpMkLst>
        </pc:cxnChg>
        <pc:cxnChg chg="add mod">
          <ac:chgData name="Sudvarg, Marion" userId="2bb9b31b-5f3c-4f72-8e1f-41eb276ee9c6" providerId="ADAL" clId="{6766337D-F933-4FBA-A4EF-366814371C29}" dt="2024-04-25T00:35:57.126" v="2017"/>
          <ac:cxnSpMkLst>
            <pc:docMk/>
            <pc:sldMk cId="3414062967" sldId="405"/>
            <ac:cxnSpMk id="7" creationId="{861537AF-187A-7B43-17E7-B4953D7DA4AC}"/>
          </ac:cxnSpMkLst>
        </pc:cxnChg>
        <pc:cxnChg chg="add mod">
          <ac:chgData name="Sudvarg, Marion" userId="2bb9b31b-5f3c-4f72-8e1f-41eb276ee9c6" providerId="ADAL" clId="{6766337D-F933-4FBA-A4EF-366814371C29}" dt="2024-04-25T00:35:57.126" v="2017"/>
          <ac:cxnSpMkLst>
            <pc:docMk/>
            <pc:sldMk cId="3414062967" sldId="405"/>
            <ac:cxnSpMk id="8" creationId="{5CCE6546-6931-5347-E9BD-EE07C68888E7}"/>
          </ac:cxnSpMkLst>
        </pc:cxnChg>
        <pc:cxnChg chg="add mod">
          <ac:chgData name="Sudvarg, Marion" userId="2bb9b31b-5f3c-4f72-8e1f-41eb276ee9c6" providerId="ADAL" clId="{6766337D-F933-4FBA-A4EF-366814371C29}" dt="2024-04-25T00:35:57.126" v="2017"/>
          <ac:cxnSpMkLst>
            <pc:docMk/>
            <pc:sldMk cId="3414062967" sldId="405"/>
            <ac:cxnSpMk id="12" creationId="{EB4E990C-2345-6CE5-EC4D-43AEC90FA33A}"/>
          </ac:cxnSpMkLst>
        </pc:cxnChg>
        <pc:cxnChg chg="add mod">
          <ac:chgData name="Sudvarg, Marion" userId="2bb9b31b-5f3c-4f72-8e1f-41eb276ee9c6" providerId="ADAL" clId="{6766337D-F933-4FBA-A4EF-366814371C29}" dt="2024-04-25T00:35:57.126" v="2017"/>
          <ac:cxnSpMkLst>
            <pc:docMk/>
            <pc:sldMk cId="3414062967" sldId="405"/>
            <ac:cxnSpMk id="14" creationId="{8D782CA5-AA82-DCD5-165C-32F71FC6681A}"/>
          </ac:cxnSpMkLst>
        </pc:cxnChg>
        <pc:cxnChg chg="add mod">
          <ac:chgData name="Sudvarg, Marion" userId="2bb9b31b-5f3c-4f72-8e1f-41eb276ee9c6" providerId="ADAL" clId="{6766337D-F933-4FBA-A4EF-366814371C29}" dt="2024-04-25T00:35:57.126" v="2017"/>
          <ac:cxnSpMkLst>
            <pc:docMk/>
            <pc:sldMk cId="3414062967" sldId="405"/>
            <ac:cxnSpMk id="15" creationId="{8B183EB4-C13B-2AF8-85C6-5CCD45412F65}"/>
          </ac:cxnSpMkLst>
        </pc:cxnChg>
        <pc:cxnChg chg="add mod">
          <ac:chgData name="Sudvarg, Marion" userId="2bb9b31b-5f3c-4f72-8e1f-41eb276ee9c6" providerId="ADAL" clId="{6766337D-F933-4FBA-A4EF-366814371C29}" dt="2024-04-25T00:35:57.126" v="2017"/>
          <ac:cxnSpMkLst>
            <pc:docMk/>
            <pc:sldMk cId="3414062967" sldId="405"/>
            <ac:cxnSpMk id="16" creationId="{0DD6D571-23D9-8AF9-0DF2-0E5184E9A044}"/>
          </ac:cxnSpMkLst>
        </pc:cxnChg>
        <pc:cxnChg chg="add mod">
          <ac:chgData name="Sudvarg, Marion" userId="2bb9b31b-5f3c-4f72-8e1f-41eb276ee9c6" providerId="ADAL" clId="{6766337D-F933-4FBA-A4EF-366814371C29}" dt="2024-04-25T00:35:57.126" v="2017"/>
          <ac:cxnSpMkLst>
            <pc:docMk/>
            <pc:sldMk cId="3414062967" sldId="405"/>
            <ac:cxnSpMk id="20" creationId="{DE6B04D5-30B1-B1B3-86AF-E07EFBCD5E75}"/>
          </ac:cxnSpMkLst>
        </pc:cxnChg>
        <pc:cxnChg chg="add mod">
          <ac:chgData name="Sudvarg, Marion" userId="2bb9b31b-5f3c-4f72-8e1f-41eb276ee9c6" providerId="ADAL" clId="{6766337D-F933-4FBA-A4EF-366814371C29}" dt="2024-04-25T00:35:57.126" v="2017"/>
          <ac:cxnSpMkLst>
            <pc:docMk/>
            <pc:sldMk cId="3414062967" sldId="405"/>
            <ac:cxnSpMk id="25" creationId="{B7851283-7DE1-A798-030E-5C254A3CEE9A}"/>
          </ac:cxnSpMkLst>
        </pc:cxnChg>
        <pc:cxnChg chg="add mod">
          <ac:chgData name="Sudvarg, Marion" userId="2bb9b31b-5f3c-4f72-8e1f-41eb276ee9c6" providerId="ADAL" clId="{6766337D-F933-4FBA-A4EF-366814371C29}" dt="2024-04-25T00:36:05.241" v="2019" actId="1076"/>
          <ac:cxnSpMkLst>
            <pc:docMk/>
            <pc:sldMk cId="3414062967" sldId="405"/>
            <ac:cxnSpMk id="26" creationId="{C896FE67-BEBF-AD30-F883-8FDC6E962202}"/>
          </ac:cxnSpMkLst>
        </pc:cxnChg>
        <pc:cxnChg chg="add mod">
          <ac:chgData name="Sudvarg, Marion" userId="2bb9b31b-5f3c-4f72-8e1f-41eb276ee9c6" providerId="ADAL" clId="{6766337D-F933-4FBA-A4EF-366814371C29}" dt="2024-04-25T00:36:05.241" v="2019" actId="1076"/>
          <ac:cxnSpMkLst>
            <pc:docMk/>
            <pc:sldMk cId="3414062967" sldId="405"/>
            <ac:cxnSpMk id="28" creationId="{832339CB-3ECF-BE82-8DA5-7AF8DEA62CEB}"/>
          </ac:cxnSpMkLst>
        </pc:cxnChg>
        <pc:cxnChg chg="add mod">
          <ac:chgData name="Sudvarg, Marion" userId="2bb9b31b-5f3c-4f72-8e1f-41eb276ee9c6" providerId="ADAL" clId="{6766337D-F933-4FBA-A4EF-366814371C29}" dt="2024-04-25T00:36:05.241" v="2019" actId="1076"/>
          <ac:cxnSpMkLst>
            <pc:docMk/>
            <pc:sldMk cId="3414062967" sldId="405"/>
            <ac:cxnSpMk id="29" creationId="{884CB6D9-6C5C-EEF7-10B2-3DF0EB84448C}"/>
          </ac:cxnSpMkLst>
        </pc:cxnChg>
        <pc:cxnChg chg="add mod">
          <ac:chgData name="Sudvarg, Marion" userId="2bb9b31b-5f3c-4f72-8e1f-41eb276ee9c6" providerId="ADAL" clId="{6766337D-F933-4FBA-A4EF-366814371C29}" dt="2024-04-25T00:36:05.241" v="2019" actId="1076"/>
          <ac:cxnSpMkLst>
            <pc:docMk/>
            <pc:sldMk cId="3414062967" sldId="405"/>
            <ac:cxnSpMk id="33" creationId="{EC4BE651-F3AA-30C3-9486-FA75B2A8C08D}"/>
          </ac:cxnSpMkLst>
        </pc:cxnChg>
        <pc:cxnChg chg="add mod">
          <ac:chgData name="Sudvarg, Marion" userId="2bb9b31b-5f3c-4f72-8e1f-41eb276ee9c6" providerId="ADAL" clId="{6766337D-F933-4FBA-A4EF-366814371C29}" dt="2024-04-25T00:36:05.241" v="2019" actId="1076"/>
          <ac:cxnSpMkLst>
            <pc:docMk/>
            <pc:sldMk cId="3414062967" sldId="405"/>
            <ac:cxnSpMk id="35" creationId="{97934BC1-2C37-1A17-69A1-903A3B9DA2B9}"/>
          </ac:cxnSpMkLst>
        </pc:cxnChg>
        <pc:cxnChg chg="add mod">
          <ac:chgData name="Sudvarg, Marion" userId="2bb9b31b-5f3c-4f72-8e1f-41eb276ee9c6" providerId="ADAL" clId="{6766337D-F933-4FBA-A4EF-366814371C29}" dt="2024-04-25T00:36:05.241" v="2019" actId="1076"/>
          <ac:cxnSpMkLst>
            <pc:docMk/>
            <pc:sldMk cId="3414062967" sldId="405"/>
            <ac:cxnSpMk id="36" creationId="{D11FA085-6514-1AF4-3926-23B4CC7AED2F}"/>
          </ac:cxnSpMkLst>
        </pc:cxnChg>
        <pc:cxnChg chg="add mod">
          <ac:chgData name="Sudvarg, Marion" userId="2bb9b31b-5f3c-4f72-8e1f-41eb276ee9c6" providerId="ADAL" clId="{6766337D-F933-4FBA-A4EF-366814371C29}" dt="2024-04-25T00:36:05.241" v="2019" actId="1076"/>
          <ac:cxnSpMkLst>
            <pc:docMk/>
            <pc:sldMk cId="3414062967" sldId="405"/>
            <ac:cxnSpMk id="37" creationId="{25A70983-7FB6-C887-29DB-B9CAC44822AA}"/>
          </ac:cxnSpMkLst>
        </pc:cxnChg>
        <pc:cxnChg chg="add mod">
          <ac:chgData name="Sudvarg, Marion" userId="2bb9b31b-5f3c-4f72-8e1f-41eb276ee9c6" providerId="ADAL" clId="{6766337D-F933-4FBA-A4EF-366814371C29}" dt="2024-04-25T00:36:05.241" v="2019" actId="1076"/>
          <ac:cxnSpMkLst>
            <pc:docMk/>
            <pc:sldMk cId="3414062967" sldId="405"/>
            <ac:cxnSpMk id="41" creationId="{83E79D29-D695-1AFC-F3B3-C1BE80FAAB3E}"/>
          </ac:cxnSpMkLst>
        </pc:cxnChg>
        <pc:cxnChg chg="add mod">
          <ac:chgData name="Sudvarg, Marion" userId="2bb9b31b-5f3c-4f72-8e1f-41eb276ee9c6" providerId="ADAL" clId="{6766337D-F933-4FBA-A4EF-366814371C29}" dt="2024-04-25T00:36:05.241" v="2019" actId="1076"/>
          <ac:cxnSpMkLst>
            <pc:docMk/>
            <pc:sldMk cId="3414062967" sldId="405"/>
            <ac:cxnSpMk id="46" creationId="{2116F1D4-8903-FCDD-2001-A98195E96DDA}"/>
          </ac:cxnSpMkLst>
        </pc:cxnChg>
      </pc:sldChg>
      <pc:sldChg chg="addSp delSp modSp new mod">
        <pc:chgData name="Sudvarg, Marion" userId="2bb9b31b-5f3c-4f72-8e1f-41eb276ee9c6" providerId="ADAL" clId="{6766337D-F933-4FBA-A4EF-366814371C29}" dt="2024-04-30T05:31:06.010" v="15604" actId="20577"/>
        <pc:sldMkLst>
          <pc:docMk/>
          <pc:sldMk cId="2733958710" sldId="406"/>
        </pc:sldMkLst>
        <pc:spChg chg="mod">
          <ac:chgData name="Sudvarg, Marion" userId="2bb9b31b-5f3c-4f72-8e1f-41eb276ee9c6" providerId="ADAL" clId="{6766337D-F933-4FBA-A4EF-366814371C29}" dt="2024-04-30T05:31:06.010" v="15604" actId="20577"/>
          <ac:spMkLst>
            <pc:docMk/>
            <pc:sldMk cId="2733958710" sldId="406"/>
            <ac:spMk id="2" creationId="{55B0AA1B-8CEE-D402-86BE-87C210C69E73}"/>
          </ac:spMkLst>
        </pc:spChg>
        <pc:spChg chg="del">
          <ac:chgData name="Sudvarg, Marion" userId="2bb9b31b-5f3c-4f72-8e1f-41eb276ee9c6" providerId="ADAL" clId="{6766337D-F933-4FBA-A4EF-366814371C29}" dt="2024-04-25T00:36:29.003" v="2051" actId="478"/>
          <ac:spMkLst>
            <pc:docMk/>
            <pc:sldMk cId="2733958710" sldId="406"/>
            <ac:spMk id="3" creationId="{5A975411-9DB5-60F7-56F2-E472724528A7}"/>
          </ac:spMkLst>
        </pc:spChg>
        <pc:spChg chg="add mod">
          <ac:chgData name="Sudvarg, Marion" userId="2bb9b31b-5f3c-4f72-8e1f-41eb276ee9c6" providerId="ADAL" clId="{6766337D-F933-4FBA-A4EF-366814371C29}" dt="2024-04-25T00:36:38.386" v="2053" actId="1076"/>
          <ac:spMkLst>
            <pc:docMk/>
            <pc:sldMk cId="2733958710" sldId="406"/>
            <ac:spMk id="7" creationId="{872AE815-10AF-6D7A-41C4-45B3D1DB146F}"/>
          </ac:spMkLst>
        </pc:spChg>
        <pc:spChg chg="add mod">
          <ac:chgData name="Sudvarg, Marion" userId="2bb9b31b-5f3c-4f72-8e1f-41eb276ee9c6" providerId="ADAL" clId="{6766337D-F933-4FBA-A4EF-366814371C29}" dt="2024-04-25T00:36:38.386" v="2053" actId="1076"/>
          <ac:spMkLst>
            <pc:docMk/>
            <pc:sldMk cId="2733958710" sldId="406"/>
            <ac:spMk id="10" creationId="{42C3A123-80BE-40E9-9545-3219C3157256}"/>
          </ac:spMkLst>
        </pc:spChg>
        <pc:spChg chg="add mod">
          <ac:chgData name="Sudvarg, Marion" userId="2bb9b31b-5f3c-4f72-8e1f-41eb276ee9c6" providerId="ADAL" clId="{6766337D-F933-4FBA-A4EF-366814371C29}" dt="2024-04-25T00:36:38.386" v="2053" actId="1076"/>
          <ac:spMkLst>
            <pc:docMk/>
            <pc:sldMk cId="2733958710" sldId="406"/>
            <ac:spMk id="11" creationId="{BB9D58C2-6931-BF22-9974-76051FC17628}"/>
          </ac:spMkLst>
        </pc:spChg>
        <pc:spChg chg="add mod">
          <ac:chgData name="Sudvarg, Marion" userId="2bb9b31b-5f3c-4f72-8e1f-41eb276ee9c6" providerId="ADAL" clId="{6766337D-F933-4FBA-A4EF-366814371C29}" dt="2024-04-25T00:36:38.386" v="2053" actId="1076"/>
          <ac:spMkLst>
            <pc:docMk/>
            <pc:sldMk cId="2733958710" sldId="406"/>
            <ac:spMk id="12" creationId="{E8E9C8DB-8A2B-C3BD-58C0-94767573E5DD}"/>
          </ac:spMkLst>
        </pc:spChg>
        <pc:spChg chg="add mod">
          <ac:chgData name="Sudvarg, Marion" userId="2bb9b31b-5f3c-4f72-8e1f-41eb276ee9c6" providerId="ADAL" clId="{6766337D-F933-4FBA-A4EF-366814371C29}" dt="2024-04-25T00:36:38.386" v="2053" actId="1076"/>
          <ac:spMkLst>
            <pc:docMk/>
            <pc:sldMk cId="2733958710" sldId="406"/>
            <ac:spMk id="14" creationId="{DAFCF588-9AAB-F028-775A-15016C3A8938}"/>
          </ac:spMkLst>
        </pc:spChg>
        <pc:spChg chg="add mod">
          <ac:chgData name="Sudvarg, Marion" userId="2bb9b31b-5f3c-4f72-8e1f-41eb276ee9c6" providerId="ADAL" clId="{6766337D-F933-4FBA-A4EF-366814371C29}" dt="2024-04-25T00:36:38.386" v="2053" actId="1076"/>
          <ac:spMkLst>
            <pc:docMk/>
            <pc:sldMk cId="2733958710" sldId="406"/>
            <ac:spMk id="18" creationId="{18C745E1-A547-A3D2-0E0A-306362DB2AF6}"/>
          </ac:spMkLst>
        </pc:spChg>
        <pc:spChg chg="add mod">
          <ac:chgData name="Sudvarg, Marion" userId="2bb9b31b-5f3c-4f72-8e1f-41eb276ee9c6" providerId="ADAL" clId="{6766337D-F933-4FBA-A4EF-366814371C29}" dt="2024-04-25T00:36:38.386" v="2053" actId="1076"/>
          <ac:spMkLst>
            <pc:docMk/>
            <pc:sldMk cId="2733958710" sldId="406"/>
            <ac:spMk id="19" creationId="{9E9A331E-53F4-1468-AB60-6257A71DC348}"/>
          </ac:spMkLst>
        </pc:spChg>
        <pc:spChg chg="add mod">
          <ac:chgData name="Sudvarg, Marion" userId="2bb9b31b-5f3c-4f72-8e1f-41eb276ee9c6" providerId="ADAL" clId="{6766337D-F933-4FBA-A4EF-366814371C29}" dt="2024-04-25T00:36:38.386" v="2053" actId="1076"/>
          <ac:spMkLst>
            <pc:docMk/>
            <pc:sldMk cId="2733958710" sldId="406"/>
            <ac:spMk id="20" creationId="{4CAA5751-9ECD-A55B-EB0E-6103E41B1D49}"/>
          </ac:spMkLst>
        </pc:spChg>
        <pc:spChg chg="add mod">
          <ac:chgData name="Sudvarg, Marion" userId="2bb9b31b-5f3c-4f72-8e1f-41eb276ee9c6" providerId="ADAL" clId="{6766337D-F933-4FBA-A4EF-366814371C29}" dt="2024-04-25T00:36:38.386" v="2053" actId="1076"/>
          <ac:spMkLst>
            <pc:docMk/>
            <pc:sldMk cId="2733958710" sldId="406"/>
            <ac:spMk id="22" creationId="{68C29D1D-5788-4B93-12AB-54AE11647F0E}"/>
          </ac:spMkLst>
        </pc:spChg>
        <pc:spChg chg="add mod">
          <ac:chgData name="Sudvarg, Marion" userId="2bb9b31b-5f3c-4f72-8e1f-41eb276ee9c6" providerId="ADAL" clId="{6766337D-F933-4FBA-A4EF-366814371C29}" dt="2024-04-25T00:36:38.386" v="2053" actId="1076"/>
          <ac:spMkLst>
            <pc:docMk/>
            <pc:sldMk cId="2733958710" sldId="406"/>
            <ac:spMk id="23" creationId="{E04BC639-149A-E2C5-BCF7-0E6E32806EB5}"/>
          </ac:spMkLst>
        </pc:spChg>
        <pc:spChg chg="add mod">
          <ac:chgData name="Sudvarg, Marion" userId="2bb9b31b-5f3c-4f72-8e1f-41eb276ee9c6" providerId="ADAL" clId="{6766337D-F933-4FBA-A4EF-366814371C29}" dt="2024-04-25T00:36:38.386" v="2053" actId="1076"/>
          <ac:spMkLst>
            <pc:docMk/>
            <pc:sldMk cId="2733958710" sldId="406"/>
            <ac:spMk id="24" creationId="{C69F6286-8D50-950D-B007-F50E3CF04D8F}"/>
          </ac:spMkLst>
        </pc:spChg>
        <pc:spChg chg="add mod">
          <ac:chgData name="Sudvarg, Marion" userId="2bb9b31b-5f3c-4f72-8e1f-41eb276ee9c6" providerId="ADAL" clId="{6766337D-F933-4FBA-A4EF-366814371C29}" dt="2024-04-25T00:36:38.386" v="2053" actId="1076"/>
          <ac:spMkLst>
            <pc:docMk/>
            <pc:sldMk cId="2733958710" sldId="406"/>
            <ac:spMk id="25" creationId="{00370E8F-349F-878F-0BE1-8CDE44F76DD6}"/>
          </ac:spMkLst>
        </pc:spChg>
        <pc:spChg chg="add mod">
          <ac:chgData name="Sudvarg, Marion" userId="2bb9b31b-5f3c-4f72-8e1f-41eb276ee9c6" providerId="ADAL" clId="{6766337D-F933-4FBA-A4EF-366814371C29}" dt="2024-04-25T00:36:38.386" v="2053" actId="1076"/>
          <ac:spMkLst>
            <pc:docMk/>
            <pc:sldMk cId="2733958710" sldId="406"/>
            <ac:spMk id="26" creationId="{91D22FB3-E9AE-977E-5F8F-49A404C718BD}"/>
          </ac:spMkLst>
        </pc:spChg>
        <pc:spChg chg="add mod">
          <ac:chgData name="Sudvarg, Marion" userId="2bb9b31b-5f3c-4f72-8e1f-41eb276ee9c6" providerId="ADAL" clId="{6766337D-F933-4FBA-A4EF-366814371C29}" dt="2024-04-25T00:36:38.386" v="2053" actId="1076"/>
          <ac:spMkLst>
            <pc:docMk/>
            <pc:sldMk cId="2733958710" sldId="406"/>
            <ac:spMk id="28" creationId="{D0053320-6FD2-697C-471E-025CD4486F9F}"/>
          </ac:spMkLst>
        </pc:spChg>
        <pc:cxnChg chg="add mod">
          <ac:chgData name="Sudvarg, Marion" userId="2bb9b31b-5f3c-4f72-8e1f-41eb276ee9c6" providerId="ADAL" clId="{6766337D-F933-4FBA-A4EF-366814371C29}" dt="2024-04-25T00:36:38.386" v="2053" actId="1076"/>
          <ac:cxnSpMkLst>
            <pc:docMk/>
            <pc:sldMk cId="2733958710" sldId="406"/>
            <ac:cxnSpMk id="6" creationId="{81ACFFFA-D846-C0A6-55AB-EDFD4055A05A}"/>
          </ac:cxnSpMkLst>
        </pc:cxnChg>
        <pc:cxnChg chg="add mod">
          <ac:chgData name="Sudvarg, Marion" userId="2bb9b31b-5f3c-4f72-8e1f-41eb276ee9c6" providerId="ADAL" clId="{6766337D-F933-4FBA-A4EF-366814371C29}" dt="2024-04-25T00:36:38.386" v="2053" actId="1076"/>
          <ac:cxnSpMkLst>
            <pc:docMk/>
            <pc:sldMk cId="2733958710" sldId="406"/>
            <ac:cxnSpMk id="8" creationId="{4BE6D291-A155-ED52-FA61-9C783E59FCC3}"/>
          </ac:cxnSpMkLst>
        </pc:cxnChg>
        <pc:cxnChg chg="add mod">
          <ac:chgData name="Sudvarg, Marion" userId="2bb9b31b-5f3c-4f72-8e1f-41eb276ee9c6" providerId="ADAL" clId="{6766337D-F933-4FBA-A4EF-366814371C29}" dt="2024-04-25T00:36:38.386" v="2053" actId="1076"/>
          <ac:cxnSpMkLst>
            <pc:docMk/>
            <pc:sldMk cId="2733958710" sldId="406"/>
            <ac:cxnSpMk id="9" creationId="{795B160B-FCB0-EB49-D405-B8764D32594B}"/>
          </ac:cxnSpMkLst>
        </pc:cxnChg>
        <pc:cxnChg chg="add mod">
          <ac:chgData name="Sudvarg, Marion" userId="2bb9b31b-5f3c-4f72-8e1f-41eb276ee9c6" providerId="ADAL" clId="{6766337D-F933-4FBA-A4EF-366814371C29}" dt="2024-04-25T00:36:38.386" v="2053" actId="1076"/>
          <ac:cxnSpMkLst>
            <pc:docMk/>
            <pc:sldMk cId="2733958710" sldId="406"/>
            <ac:cxnSpMk id="13" creationId="{752E3FB5-3241-C6FB-BE8C-CCBC879858F4}"/>
          </ac:cxnSpMkLst>
        </pc:cxnChg>
        <pc:cxnChg chg="add mod">
          <ac:chgData name="Sudvarg, Marion" userId="2bb9b31b-5f3c-4f72-8e1f-41eb276ee9c6" providerId="ADAL" clId="{6766337D-F933-4FBA-A4EF-366814371C29}" dt="2024-04-25T00:36:38.386" v="2053" actId="1076"/>
          <ac:cxnSpMkLst>
            <pc:docMk/>
            <pc:sldMk cId="2733958710" sldId="406"/>
            <ac:cxnSpMk id="15" creationId="{15D0F6CD-9716-882A-4517-228C1B7EFFAC}"/>
          </ac:cxnSpMkLst>
        </pc:cxnChg>
        <pc:cxnChg chg="add mod">
          <ac:chgData name="Sudvarg, Marion" userId="2bb9b31b-5f3c-4f72-8e1f-41eb276ee9c6" providerId="ADAL" clId="{6766337D-F933-4FBA-A4EF-366814371C29}" dt="2024-04-25T00:36:38.386" v="2053" actId="1076"/>
          <ac:cxnSpMkLst>
            <pc:docMk/>
            <pc:sldMk cId="2733958710" sldId="406"/>
            <ac:cxnSpMk id="16" creationId="{85925ED1-C934-DF12-EB5F-0D2CB1F1BCA6}"/>
          </ac:cxnSpMkLst>
        </pc:cxnChg>
        <pc:cxnChg chg="add mod">
          <ac:chgData name="Sudvarg, Marion" userId="2bb9b31b-5f3c-4f72-8e1f-41eb276ee9c6" providerId="ADAL" clId="{6766337D-F933-4FBA-A4EF-366814371C29}" dt="2024-04-25T00:36:38.386" v="2053" actId="1076"/>
          <ac:cxnSpMkLst>
            <pc:docMk/>
            <pc:sldMk cId="2733958710" sldId="406"/>
            <ac:cxnSpMk id="17" creationId="{75B84AF7-3178-2123-6258-1DB5406C3D45}"/>
          </ac:cxnSpMkLst>
        </pc:cxnChg>
        <pc:cxnChg chg="add mod">
          <ac:chgData name="Sudvarg, Marion" userId="2bb9b31b-5f3c-4f72-8e1f-41eb276ee9c6" providerId="ADAL" clId="{6766337D-F933-4FBA-A4EF-366814371C29}" dt="2024-04-25T00:36:38.386" v="2053" actId="1076"/>
          <ac:cxnSpMkLst>
            <pc:docMk/>
            <pc:sldMk cId="2733958710" sldId="406"/>
            <ac:cxnSpMk id="21" creationId="{8EAED9A4-1C0D-676F-0553-712A0D8D3D52}"/>
          </ac:cxnSpMkLst>
        </pc:cxnChg>
        <pc:cxnChg chg="add mod">
          <ac:chgData name="Sudvarg, Marion" userId="2bb9b31b-5f3c-4f72-8e1f-41eb276ee9c6" providerId="ADAL" clId="{6766337D-F933-4FBA-A4EF-366814371C29}" dt="2024-04-25T00:36:38.386" v="2053" actId="1076"/>
          <ac:cxnSpMkLst>
            <pc:docMk/>
            <pc:sldMk cId="2733958710" sldId="406"/>
            <ac:cxnSpMk id="27" creationId="{A8CAD8E8-7732-F24C-2A8E-27C7F15C878B}"/>
          </ac:cxnSpMkLst>
        </pc:cxnChg>
      </pc:sldChg>
      <pc:sldChg chg="addSp delSp modSp new add del mod delAnim modAnim">
        <pc:chgData name="Sudvarg, Marion" userId="2bb9b31b-5f3c-4f72-8e1f-41eb276ee9c6" providerId="ADAL" clId="{6766337D-F933-4FBA-A4EF-366814371C29}" dt="2024-04-30T06:20:55.483" v="15731"/>
        <pc:sldMkLst>
          <pc:docMk/>
          <pc:sldMk cId="1559992631" sldId="407"/>
        </pc:sldMkLst>
        <pc:spChg chg="mod">
          <ac:chgData name="Sudvarg, Marion" userId="2bb9b31b-5f3c-4f72-8e1f-41eb276ee9c6" providerId="ADAL" clId="{6766337D-F933-4FBA-A4EF-366814371C29}" dt="2024-04-25T02:16:27.565" v="2394" actId="1076"/>
          <ac:spMkLst>
            <pc:docMk/>
            <pc:sldMk cId="1559992631" sldId="407"/>
            <ac:spMk id="2" creationId="{AD9FACDB-3409-4948-453F-9448D41E0583}"/>
          </ac:spMkLst>
        </pc:spChg>
        <pc:spChg chg="add mod">
          <ac:chgData name="Sudvarg, Marion" userId="2bb9b31b-5f3c-4f72-8e1f-41eb276ee9c6" providerId="ADAL" clId="{6766337D-F933-4FBA-A4EF-366814371C29}" dt="2024-04-30T05:39:54.329" v="15712" actId="164"/>
          <ac:spMkLst>
            <pc:docMk/>
            <pc:sldMk cId="1559992631" sldId="407"/>
            <ac:spMk id="3" creationId="{4557F31A-B3EC-25C4-F242-3F35F479D19A}"/>
          </ac:spMkLst>
        </pc:spChg>
        <pc:spChg chg="del">
          <ac:chgData name="Sudvarg, Marion" userId="2bb9b31b-5f3c-4f72-8e1f-41eb276ee9c6" providerId="ADAL" clId="{6766337D-F933-4FBA-A4EF-366814371C29}" dt="2024-04-25T02:08:14.471" v="2302" actId="478"/>
          <ac:spMkLst>
            <pc:docMk/>
            <pc:sldMk cId="1559992631" sldId="407"/>
            <ac:spMk id="3" creationId="{A65151D6-B296-3C93-006E-E434B8F083D8}"/>
          </ac:spMkLst>
        </pc:spChg>
        <pc:spChg chg="del">
          <ac:chgData name="Sudvarg, Marion" userId="2bb9b31b-5f3c-4f72-8e1f-41eb276ee9c6" providerId="ADAL" clId="{6766337D-F933-4FBA-A4EF-366814371C29}" dt="2024-04-25T02:16:29.045" v="2395" actId="478"/>
          <ac:spMkLst>
            <pc:docMk/>
            <pc:sldMk cId="1559992631" sldId="407"/>
            <ac:spMk id="5" creationId="{2603EB06-D832-7907-3DB4-E697F5245332}"/>
          </ac:spMkLst>
        </pc:spChg>
        <pc:spChg chg="add mod">
          <ac:chgData name="Sudvarg, Marion" userId="2bb9b31b-5f3c-4f72-8e1f-41eb276ee9c6" providerId="ADAL" clId="{6766337D-F933-4FBA-A4EF-366814371C29}" dt="2024-04-25T02:13:52.743" v="2389" actId="6549"/>
          <ac:spMkLst>
            <pc:docMk/>
            <pc:sldMk cId="1559992631" sldId="407"/>
            <ac:spMk id="8" creationId="{66C4B19F-132A-22DD-209F-CDA7AED5EE18}"/>
          </ac:spMkLst>
        </pc:spChg>
        <pc:spChg chg="add del mod">
          <ac:chgData name="Sudvarg, Marion" userId="2bb9b31b-5f3c-4f72-8e1f-41eb276ee9c6" providerId="ADAL" clId="{6766337D-F933-4FBA-A4EF-366814371C29}" dt="2024-04-25T02:09:34.197" v="2319" actId="478"/>
          <ac:spMkLst>
            <pc:docMk/>
            <pc:sldMk cId="1559992631" sldId="407"/>
            <ac:spMk id="9" creationId="{7FF86BFD-208B-3C70-FA60-4FAA2DE503F6}"/>
          </ac:spMkLst>
        </pc:spChg>
        <pc:spChg chg="add mod">
          <ac:chgData name="Sudvarg, Marion" userId="2bb9b31b-5f3c-4f72-8e1f-41eb276ee9c6" providerId="ADAL" clId="{6766337D-F933-4FBA-A4EF-366814371C29}" dt="2024-04-25T02:14:37.240" v="2392" actId="164"/>
          <ac:spMkLst>
            <pc:docMk/>
            <pc:sldMk cId="1559992631" sldId="407"/>
            <ac:spMk id="14" creationId="{9031482B-AD0D-88C3-09B9-865BF6BCF317}"/>
          </ac:spMkLst>
        </pc:spChg>
        <pc:grpChg chg="add mod">
          <ac:chgData name="Sudvarg, Marion" userId="2bb9b31b-5f3c-4f72-8e1f-41eb276ee9c6" providerId="ADAL" clId="{6766337D-F933-4FBA-A4EF-366814371C29}" dt="2024-04-30T05:39:54.329" v="15712" actId="164"/>
          <ac:grpSpMkLst>
            <pc:docMk/>
            <pc:sldMk cId="1559992631" sldId="407"/>
            <ac:grpSpMk id="5" creationId="{1C020769-71F5-E9D2-3FE5-D5CA24EE8573}"/>
          </ac:grpSpMkLst>
        </pc:grpChg>
        <pc:grpChg chg="add mod">
          <ac:chgData name="Sudvarg, Marion" userId="2bb9b31b-5f3c-4f72-8e1f-41eb276ee9c6" providerId="ADAL" clId="{6766337D-F933-4FBA-A4EF-366814371C29}" dt="2024-04-25T02:14:37.240" v="2392" actId="164"/>
          <ac:grpSpMkLst>
            <pc:docMk/>
            <pc:sldMk cId="1559992631" sldId="407"/>
            <ac:grpSpMk id="17" creationId="{42BC5E82-561A-571F-0CEE-F2286BCD2AF9}"/>
          </ac:grpSpMkLst>
        </pc:grpChg>
        <pc:picChg chg="add del mod">
          <ac:chgData name="Sudvarg, Marion" userId="2bb9b31b-5f3c-4f72-8e1f-41eb276ee9c6" providerId="ADAL" clId="{6766337D-F933-4FBA-A4EF-366814371C29}" dt="2024-04-30T05:39:04.219" v="15648" actId="478"/>
          <ac:picMkLst>
            <pc:docMk/>
            <pc:sldMk cId="1559992631" sldId="407"/>
            <ac:picMk id="7" creationId="{6D7F6E14-D926-ABB4-5820-49FF15F1B1EB}"/>
          </ac:picMkLst>
        </pc:picChg>
        <pc:picChg chg="add mod ord">
          <ac:chgData name="Sudvarg, Marion" userId="2bb9b31b-5f3c-4f72-8e1f-41eb276ee9c6" providerId="ADAL" clId="{6766337D-F933-4FBA-A4EF-366814371C29}" dt="2024-04-30T05:39:54.329" v="15712" actId="164"/>
          <ac:picMkLst>
            <pc:docMk/>
            <pc:sldMk cId="1559992631" sldId="407"/>
            <ac:picMk id="11" creationId="{BD7E9144-ED55-596F-1DCE-C5F657E11E32}"/>
          </ac:picMkLst>
        </pc:picChg>
        <pc:picChg chg="add del mod">
          <ac:chgData name="Sudvarg, Marion" userId="2bb9b31b-5f3c-4f72-8e1f-41eb276ee9c6" providerId="ADAL" clId="{6766337D-F933-4FBA-A4EF-366814371C29}" dt="2024-04-25T06:49:01.859" v="4126" actId="478"/>
          <ac:picMkLst>
            <pc:docMk/>
            <pc:sldMk cId="1559992631" sldId="407"/>
            <ac:picMk id="13" creationId="{E6004673-57AE-6859-7F8C-E8A2D1F0A33B}"/>
          </ac:picMkLst>
        </pc:picChg>
        <pc:picChg chg="add mod">
          <ac:chgData name="Sudvarg, Marion" userId="2bb9b31b-5f3c-4f72-8e1f-41eb276ee9c6" providerId="ADAL" clId="{6766337D-F933-4FBA-A4EF-366814371C29}" dt="2024-04-25T02:14:37.240" v="2392" actId="164"/>
          <ac:picMkLst>
            <pc:docMk/>
            <pc:sldMk cId="1559992631" sldId="407"/>
            <ac:picMk id="16" creationId="{185B044F-A705-D7EC-2A12-47ECD8379DDD}"/>
          </ac:picMkLst>
        </pc:picChg>
        <pc:picChg chg="add mod">
          <ac:chgData name="Sudvarg, Marion" userId="2bb9b31b-5f3c-4f72-8e1f-41eb276ee9c6" providerId="ADAL" clId="{6766337D-F933-4FBA-A4EF-366814371C29}" dt="2024-04-25T06:49:17.736" v="4128" actId="1076"/>
          <ac:picMkLst>
            <pc:docMk/>
            <pc:sldMk cId="1559992631" sldId="407"/>
            <ac:picMk id="19" creationId="{EBA35027-2B06-11F0-19FF-AAEB023A13F6}"/>
          </ac:picMkLst>
        </pc:picChg>
      </pc:sldChg>
      <pc:sldChg chg="add">
        <pc:chgData name="Sudvarg, Marion" userId="2bb9b31b-5f3c-4f72-8e1f-41eb276ee9c6" providerId="ADAL" clId="{6766337D-F933-4FBA-A4EF-366814371C29}" dt="2024-04-29T01:09:25.716" v="12978"/>
        <pc:sldMkLst>
          <pc:docMk/>
          <pc:sldMk cId="1893781433" sldId="408"/>
        </pc:sldMkLst>
      </pc:sldChg>
      <pc:sldChg chg="addSp delSp modSp add del mod delAnim">
        <pc:chgData name="Sudvarg, Marion" userId="2bb9b31b-5f3c-4f72-8e1f-41eb276ee9c6" providerId="ADAL" clId="{6766337D-F933-4FBA-A4EF-366814371C29}" dt="2024-04-29T01:09:21.838" v="12977" actId="2696"/>
        <pc:sldMkLst>
          <pc:docMk/>
          <pc:sldMk cId="2279434182" sldId="408"/>
        </pc:sldMkLst>
        <pc:spChg chg="mod">
          <ac:chgData name="Sudvarg, Marion" userId="2bb9b31b-5f3c-4f72-8e1f-41eb276ee9c6" providerId="ADAL" clId="{6766337D-F933-4FBA-A4EF-366814371C29}" dt="2024-04-25T02:19:30.113" v="2516" actId="1035"/>
          <ac:spMkLst>
            <pc:docMk/>
            <pc:sldMk cId="2279434182" sldId="408"/>
            <ac:spMk id="2" creationId="{AD9FACDB-3409-4948-453F-9448D41E0583}"/>
          </ac:spMkLst>
        </pc:spChg>
        <pc:spChg chg="add del mod">
          <ac:chgData name="Sudvarg, Marion" userId="2bb9b31b-5f3c-4f72-8e1f-41eb276ee9c6" providerId="ADAL" clId="{6766337D-F933-4FBA-A4EF-366814371C29}" dt="2024-04-25T02:17:10.634" v="2446" actId="478"/>
          <ac:spMkLst>
            <pc:docMk/>
            <pc:sldMk cId="2279434182" sldId="408"/>
            <ac:spMk id="5" creationId="{C4743A80-4F14-13A7-B09A-71A5AE6D381D}"/>
          </ac:spMkLst>
        </pc:spChg>
        <pc:spChg chg="del">
          <ac:chgData name="Sudvarg, Marion" userId="2bb9b31b-5f3c-4f72-8e1f-41eb276ee9c6" providerId="ADAL" clId="{6766337D-F933-4FBA-A4EF-366814371C29}" dt="2024-04-25T02:17:09.136" v="2445" actId="478"/>
          <ac:spMkLst>
            <pc:docMk/>
            <pc:sldMk cId="2279434182" sldId="408"/>
            <ac:spMk id="8" creationId="{66C4B19F-132A-22DD-209F-CDA7AED5EE18}"/>
          </ac:spMkLst>
        </pc:spChg>
        <pc:spChg chg="add del">
          <ac:chgData name="Sudvarg, Marion" userId="2bb9b31b-5f3c-4f72-8e1f-41eb276ee9c6" providerId="ADAL" clId="{6766337D-F933-4FBA-A4EF-366814371C29}" dt="2024-04-25T02:17:55.234" v="2456" actId="22"/>
          <ac:spMkLst>
            <pc:docMk/>
            <pc:sldMk cId="2279434182" sldId="408"/>
            <ac:spMk id="15" creationId="{D30B7647-4A20-DD96-1727-D3BFF3A7DDDA}"/>
          </ac:spMkLst>
        </pc:spChg>
        <pc:spChg chg="add mod">
          <ac:chgData name="Sudvarg, Marion" userId="2bb9b31b-5f3c-4f72-8e1f-41eb276ee9c6" providerId="ADAL" clId="{6766337D-F933-4FBA-A4EF-366814371C29}" dt="2024-04-25T02:21:13.728" v="2595" actId="1036"/>
          <ac:spMkLst>
            <pc:docMk/>
            <pc:sldMk cId="2279434182" sldId="408"/>
            <ac:spMk id="18" creationId="{98E4A5CC-AB3E-4988-1AF4-CAEF72BA9F66}"/>
          </ac:spMkLst>
        </pc:spChg>
        <pc:spChg chg="add mod">
          <ac:chgData name="Sudvarg, Marion" userId="2bb9b31b-5f3c-4f72-8e1f-41eb276ee9c6" providerId="ADAL" clId="{6766337D-F933-4FBA-A4EF-366814371C29}" dt="2024-04-25T02:21:05.747" v="2590" actId="20577"/>
          <ac:spMkLst>
            <pc:docMk/>
            <pc:sldMk cId="2279434182" sldId="408"/>
            <ac:spMk id="21" creationId="{49FE39D9-920A-C12F-CB14-8F3A0E5AAD4D}"/>
          </ac:spMkLst>
        </pc:spChg>
        <pc:spChg chg="add mod">
          <ac:chgData name="Sudvarg, Marion" userId="2bb9b31b-5f3c-4f72-8e1f-41eb276ee9c6" providerId="ADAL" clId="{6766337D-F933-4FBA-A4EF-366814371C29}" dt="2024-04-25T02:21:08.974" v="2591"/>
          <ac:spMkLst>
            <pc:docMk/>
            <pc:sldMk cId="2279434182" sldId="408"/>
            <ac:spMk id="22" creationId="{2A882E9E-80F8-2C88-66E8-A255922AF79C}"/>
          </ac:spMkLst>
        </pc:spChg>
        <pc:grpChg chg="del">
          <ac:chgData name="Sudvarg, Marion" userId="2bb9b31b-5f3c-4f72-8e1f-41eb276ee9c6" providerId="ADAL" clId="{6766337D-F933-4FBA-A4EF-366814371C29}" dt="2024-04-25T02:17:12.573" v="2447" actId="478"/>
          <ac:grpSpMkLst>
            <pc:docMk/>
            <pc:sldMk cId="2279434182" sldId="408"/>
            <ac:grpSpMk id="17" creationId="{42BC5E82-561A-571F-0CEE-F2286BCD2AF9}"/>
          </ac:grpSpMkLst>
        </pc:grpChg>
        <pc:graphicFrameChg chg="add del mod">
          <ac:chgData name="Sudvarg, Marion" userId="2bb9b31b-5f3c-4f72-8e1f-41eb276ee9c6" providerId="ADAL" clId="{6766337D-F933-4FBA-A4EF-366814371C29}" dt="2024-04-25T02:17:29.886" v="2449" actId="478"/>
          <ac:graphicFrameMkLst>
            <pc:docMk/>
            <pc:sldMk cId="2279434182" sldId="408"/>
            <ac:graphicFrameMk id="6" creationId="{D247768D-E9F1-344C-C258-F3986AA07864}"/>
          </ac:graphicFrameMkLst>
        </pc:graphicFrameChg>
        <pc:picChg chg="del">
          <ac:chgData name="Sudvarg, Marion" userId="2bb9b31b-5f3c-4f72-8e1f-41eb276ee9c6" providerId="ADAL" clId="{6766337D-F933-4FBA-A4EF-366814371C29}" dt="2024-04-25T02:17:06.953" v="2443" actId="478"/>
          <ac:picMkLst>
            <pc:docMk/>
            <pc:sldMk cId="2279434182" sldId="408"/>
            <ac:picMk id="7" creationId="{6D7F6E14-D926-ABB4-5820-49FF15F1B1EB}"/>
          </ac:picMkLst>
        </pc:picChg>
        <pc:picChg chg="add mod">
          <ac:chgData name="Sudvarg, Marion" userId="2bb9b31b-5f3c-4f72-8e1f-41eb276ee9c6" providerId="ADAL" clId="{6766337D-F933-4FBA-A4EF-366814371C29}" dt="2024-04-25T02:19:24.358" v="2505" actId="1036"/>
          <ac:picMkLst>
            <pc:docMk/>
            <pc:sldMk cId="2279434182" sldId="408"/>
            <ac:picMk id="10" creationId="{EF025C11-FE2A-52BA-FF25-2F3555CB20DD}"/>
          </ac:picMkLst>
        </pc:picChg>
        <pc:picChg chg="del">
          <ac:chgData name="Sudvarg, Marion" userId="2bb9b31b-5f3c-4f72-8e1f-41eb276ee9c6" providerId="ADAL" clId="{6766337D-F933-4FBA-A4EF-366814371C29}" dt="2024-04-25T02:17:07.442" v="2444" actId="478"/>
          <ac:picMkLst>
            <pc:docMk/>
            <pc:sldMk cId="2279434182" sldId="408"/>
            <ac:picMk id="11" creationId="{BD7E9144-ED55-596F-1DCE-C5F657E11E32}"/>
          </ac:picMkLst>
        </pc:picChg>
        <pc:picChg chg="del">
          <ac:chgData name="Sudvarg, Marion" userId="2bb9b31b-5f3c-4f72-8e1f-41eb276ee9c6" providerId="ADAL" clId="{6766337D-F933-4FBA-A4EF-366814371C29}" dt="2024-04-25T02:17:12.573" v="2447" actId="478"/>
          <ac:picMkLst>
            <pc:docMk/>
            <pc:sldMk cId="2279434182" sldId="408"/>
            <ac:picMk id="13" creationId="{E6004673-57AE-6859-7F8C-E8A2D1F0A33B}"/>
          </ac:picMkLst>
        </pc:picChg>
        <pc:picChg chg="add mod">
          <ac:chgData name="Sudvarg, Marion" userId="2bb9b31b-5f3c-4f72-8e1f-41eb276ee9c6" providerId="ADAL" clId="{6766337D-F933-4FBA-A4EF-366814371C29}" dt="2024-04-25T02:19:24.358" v="2505" actId="1036"/>
          <ac:picMkLst>
            <pc:docMk/>
            <pc:sldMk cId="2279434182" sldId="408"/>
            <ac:picMk id="20" creationId="{B72E6E7D-C88D-6E45-BF6B-EE7B06036223}"/>
          </ac:picMkLst>
        </pc:picChg>
      </pc:sldChg>
      <pc:sldChg chg="add">
        <pc:chgData name="Sudvarg, Marion" userId="2bb9b31b-5f3c-4f72-8e1f-41eb276ee9c6" providerId="ADAL" clId="{6766337D-F933-4FBA-A4EF-366814371C29}" dt="2024-04-29T01:09:25.716" v="12978"/>
        <pc:sldMkLst>
          <pc:docMk/>
          <pc:sldMk cId="1928552218" sldId="409"/>
        </pc:sldMkLst>
      </pc:sldChg>
      <pc:sldChg chg="modSp add del mod">
        <pc:chgData name="Sudvarg, Marion" userId="2bb9b31b-5f3c-4f72-8e1f-41eb276ee9c6" providerId="ADAL" clId="{6766337D-F933-4FBA-A4EF-366814371C29}" dt="2024-04-29T01:09:21.838" v="12977" actId="2696"/>
        <pc:sldMkLst>
          <pc:docMk/>
          <pc:sldMk cId="2427990493" sldId="409"/>
        </pc:sldMkLst>
        <pc:spChg chg="mod">
          <ac:chgData name="Sudvarg, Marion" userId="2bb9b31b-5f3c-4f72-8e1f-41eb276ee9c6" providerId="ADAL" clId="{6766337D-F933-4FBA-A4EF-366814371C29}" dt="2024-04-25T02:21:37.557" v="2607" actId="20577"/>
          <ac:spMkLst>
            <pc:docMk/>
            <pc:sldMk cId="2427990493" sldId="409"/>
            <ac:spMk id="18" creationId="{98E4A5CC-AB3E-4988-1AF4-CAEF72BA9F66}"/>
          </ac:spMkLst>
        </pc:spChg>
        <pc:picChg chg="mod">
          <ac:chgData name="Sudvarg, Marion" userId="2bb9b31b-5f3c-4f72-8e1f-41eb276ee9c6" providerId="ADAL" clId="{6766337D-F933-4FBA-A4EF-366814371C29}" dt="2024-04-25T02:22:40.992" v="2609" actId="14826"/>
          <ac:picMkLst>
            <pc:docMk/>
            <pc:sldMk cId="2427990493" sldId="409"/>
            <ac:picMk id="10" creationId="{EF025C11-FE2A-52BA-FF25-2F3555CB20DD}"/>
          </ac:picMkLst>
        </pc:picChg>
        <pc:picChg chg="mod">
          <ac:chgData name="Sudvarg, Marion" userId="2bb9b31b-5f3c-4f72-8e1f-41eb276ee9c6" providerId="ADAL" clId="{6766337D-F933-4FBA-A4EF-366814371C29}" dt="2024-04-25T02:22:14.298" v="2608" actId="14826"/>
          <ac:picMkLst>
            <pc:docMk/>
            <pc:sldMk cId="2427990493" sldId="409"/>
            <ac:picMk id="20" creationId="{B72E6E7D-C88D-6E45-BF6B-EE7B06036223}"/>
          </ac:picMkLst>
        </pc:picChg>
      </pc:sldChg>
      <pc:sldChg chg="add">
        <pc:chgData name="Sudvarg, Marion" userId="2bb9b31b-5f3c-4f72-8e1f-41eb276ee9c6" providerId="ADAL" clId="{6766337D-F933-4FBA-A4EF-366814371C29}" dt="2024-04-29T01:09:25.716" v="12978"/>
        <pc:sldMkLst>
          <pc:docMk/>
          <pc:sldMk cId="3041131505" sldId="410"/>
        </pc:sldMkLst>
      </pc:sldChg>
      <pc:sldChg chg="modSp add del mod">
        <pc:chgData name="Sudvarg, Marion" userId="2bb9b31b-5f3c-4f72-8e1f-41eb276ee9c6" providerId="ADAL" clId="{6766337D-F933-4FBA-A4EF-366814371C29}" dt="2024-04-29T01:09:21.838" v="12977" actId="2696"/>
        <pc:sldMkLst>
          <pc:docMk/>
          <pc:sldMk cId="4043930989" sldId="410"/>
        </pc:sldMkLst>
        <pc:spChg chg="mod">
          <ac:chgData name="Sudvarg, Marion" userId="2bb9b31b-5f3c-4f72-8e1f-41eb276ee9c6" providerId="ADAL" clId="{6766337D-F933-4FBA-A4EF-366814371C29}" dt="2024-04-25T02:23:02.317" v="2615" actId="20577"/>
          <ac:spMkLst>
            <pc:docMk/>
            <pc:sldMk cId="4043930989" sldId="410"/>
            <ac:spMk id="18" creationId="{98E4A5CC-AB3E-4988-1AF4-CAEF72BA9F66}"/>
          </ac:spMkLst>
        </pc:spChg>
        <pc:picChg chg="mod">
          <ac:chgData name="Sudvarg, Marion" userId="2bb9b31b-5f3c-4f72-8e1f-41eb276ee9c6" providerId="ADAL" clId="{6766337D-F933-4FBA-A4EF-366814371C29}" dt="2024-04-25T02:23:41.915" v="2617" actId="14826"/>
          <ac:picMkLst>
            <pc:docMk/>
            <pc:sldMk cId="4043930989" sldId="410"/>
            <ac:picMk id="10" creationId="{EF025C11-FE2A-52BA-FF25-2F3555CB20DD}"/>
          </ac:picMkLst>
        </pc:picChg>
        <pc:picChg chg="mod">
          <ac:chgData name="Sudvarg, Marion" userId="2bb9b31b-5f3c-4f72-8e1f-41eb276ee9c6" providerId="ADAL" clId="{6766337D-F933-4FBA-A4EF-366814371C29}" dt="2024-04-25T02:23:32.236" v="2616" actId="14826"/>
          <ac:picMkLst>
            <pc:docMk/>
            <pc:sldMk cId="4043930989" sldId="410"/>
            <ac:picMk id="20" creationId="{B72E6E7D-C88D-6E45-BF6B-EE7B06036223}"/>
          </ac:picMkLst>
        </pc:picChg>
      </pc:sldChg>
      <pc:sldChg chg="modSp add mod">
        <pc:chgData name="Sudvarg, Marion" userId="2bb9b31b-5f3c-4f72-8e1f-41eb276ee9c6" providerId="ADAL" clId="{6766337D-F933-4FBA-A4EF-366814371C29}" dt="2024-04-30T05:45:15.287" v="15717" actId="14826"/>
        <pc:sldMkLst>
          <pc:docMk/>
          <pc:sldMk cId="786984712" sldId="411"/>
        </pc:sldMkLst>
        <pc:spChg chg="mod">
          <ac:chgData name="Sudvarg, Marion" userId="2bb9b31b-5f3c-4f72-8e1f-41eb276ee9c6" providerId="ADAL" clId="{6766337D-F933-4FBA-A4EF-366814371C29}" dt="2024-04-25T02:23:55.308" v="2636" actId="6549"/>
          <ac:spMkLst>
            <pc:docMk/>
            <pc:sldMk cId="786984712" sldId="411"/>
            <ac:spMk id="18" creationId="{98E4A5CC-AB3E-4988-1AF4-CAEF72BA9F66}"/>
          </ac:spMkLst>
        </pc:spChg>
        <pc:picChg chg="mod">
          <ac:chgData name="Sudvarg, Marion" userId="2bb9b31b-5f3c-4f72-8e1f-41eb276ee9c6" providerId="ADAL" clId="{6766337D-F933-4FBA-A4EF-366814371C29}" dt="2024-04-30T05:45:15.287" v="15717" actId="14826"/>
          <ac:picMkLst>
            <pc:docMk/>
            <pc:sldMk cId="786984712" sldId="411"/>
            <ac:picMk id="10" creationId="{EF025C11-FE2A-52BA-FF25-2F3555CB20DD}"/>
          </ac:picMkLst>
        </pc:picChg>
        <pc:picChg chg="mod">
          <ac:chgData name="Sudvarg, Marion" userId="2bb9b31b-5f3c-4f72-8e1f-41eb276ee9c6" providerId="ADAL" clId="{6766337D-F933-4FBA-A4EF-366814371C29}" dt="2024-04-30T05:45:10.927" v="15716" actId="14826"/>
          <ac:picMkLst>
            <pc:docMk/>
            <pc:sldMk cId="786984712" sldId="411"/>
            <ac:picMk id="20" creationId="{B72E6E7D-C88D-6E45-BF6B-EE7B06036223}"/>
          </ac:picMkLst>
        </pc:picChg>
      </pc:sldChg>
      <pc:sldChg chg="addSp delSp modSp add mod ord addAnim delAnim modAnim">
        <pc:chgData name="Sudvarg, Marion" userId="2bb9b31b-5f3c-4f72-8e1f-41eb276ee9c6" providerId="ADAL" clId="{6766337D-F933-4FBA-A4EF-366814371C29}" dt="2024-04-27T00:44:55.001" v="8355"/>
        <pc:sldMkLst>
          <pc:docMk/>
          <pc:sldMk cId="3723479914" sldId="412"/>
        </pc:sldMkLst>
        <pc:spChg chg="add mod">
          <ac:chgData name="Sudvarg, Marion" userId="2bb9b31b-5f3c-4f72-8e1f-41eb276ee9c6" providerId="ADAL" clId="{6766337D-F933-4FBA-A4EF-366814371C29}" dt="2024-04-27T00:44:53.104" v="8354"/>
          <ac:spMkLst>
            <pc:docMk/>
            <pc:sldMk cId="3723479914" sldId="412"/>
            <ac:spMk id="2" creationId="{753B24ED-FF2B-5875-8AF8-45E4C8411DFD}"/>
          </ac:spMkLst>
        </pc:spChg>
        <pc:spChg chg="mod">
          <ac:chgData name="Sudvarg, Marion" userId="2bb9b31b-5f3c-4f72-8e1f-41eb276ee9c6" providerId="ADAL" clId="{6766337D-F933-4FBA-A4EF-366814371C29}" dt="2024-04-25T02:36:39.009" v="2879" actId="21"/>
          <ac:spMkLst>
            <pc:docMk/>
            <pc:sldMk cId="3723479914" sldId="412"/>
            <ac:spMk id="3" creationId="{F010281D-5FE0-56FE-3749-864A82003249}"/>
          </ac:spMkLst>
        </pc:spChg>
        <pc:spChg chg="del mod topLvl">
          <ac:chgData name="Sudvarg, Marion" userId="2bb9b31b-5f3c-4f72-8e1f-41eb276ee9c6" providerId="ADAL" clId="{6766337D-F933-4FBA-A4EF-366814371C29}" dt="2024-04-25T07:17:02.605" v="4804" actId="478"/>
          <ac:spMkLst>
            <pc:docMk/>
            <pc:sldMk cId="3723479914" sldId="412"/>
            <ac:spMk id="6" creationId="{76BE8E8F-F101-C929-8AD2-7C9F30C40173}"/>
          </ac:spMkLst>
        </pc:spChg>
        <pc:spChg chg="add del mod">
          <ac:chgData name="Sudvarg, Marion" userId="2bb9b31b-5f3c-4f72-8e1f-41eb276ee9c6" providerId="ADAL" clId="{6766337D-F933-4FBA-A4EF-366814371C29}" dt="2024-04-27T00:44:33.351" v="8352" actId="21"/>
          <ac:spMkLst>
            <pc:docMk/>
            <pc:sldMk cId="3723479914" sldId="412"/>
            <ac:spMk id="7" creationId="{3E9C91BA-59E8-EF12-69C4-B4C2811BCC58}"/>
          </ac:spMkLst>
        </pc:spChg>
        <pc:grpChg chg="add del mod">
          <ac:chgData name="Sudvarg, Marion" userId="2bb9b31b-5f3c-4f72-8e1f-41eb276ee9c6" providerId="ADAL" clId="{6766337D-F933-4FBA-A4EF-366814371C29}" dt="2024-04-25T07:16:47.979" v="4803" actId="165"/>
          <ac:grpSpMkLst>
            <pc:docMk/>
            <pc:sldMk cId="3723479914" sldId="412"/>
            <ac:grpSpMk id="2" creationId="{EBA15687-FC39-AF21-07CF-D712FFD9D823}"/>
          </ac:grpSpMkLst>
        </pc:grpChg>
        <pc:picChg chg="del mod topLvl">
          <ac:chgData name="Sudvarg, Marion" userId="2bb9b31b-5f3c-4f72-8e1f-41eb276ee9c6" providerId="ADAL" clId="{6766337D-F933-4FBA-A4EF-366814371C29}" dt="2024-04-25T07:17:02.605" v="4804" actId="478"/>
          <ac:picMkLst>
            <pc:docMk/>
            <pc:sldMk cId="3723479914" sldId="412"/>
            <ac:picMk id="5" creationId="{A90CA7D9-9827-04E7-75B0-B83BB2AEF6ED}"/>
          </ac:picMkLst>
        </pc:picChg>
      </pc:sldChg>
      <pc:sldChg chg="addSp delSp modSp add mod ord delAnim modAnim">
        <pc:chgData name="Sudvarg, Marion" userId="2bb9b31b-5f3c-4f72-8e1f-41eb276ee9c6" providerId="ADAL" clId="{6766337D-F933-4FBA-A4EF-366814371C29}" dt="2024-04-26T22:29:59.176" v="8284"/>
        <pc:sldMkLst>
          <pc:docMk/>
          <pc:sldMk cId="538206360" sldId="413"/>
        </pc:sldMkLst>
        <pc:spChg chg="add del mod">
          <ac:chgData name="Sudvarg, Marion" userId="2bb9b31b-5f3c-4f72-8e1f-41eb276ee9c6" providerId="ADAL" clId="{6766337D-F933-4FBA-A4EF-366814371C29}" dt="2024-04-25T02:35:09.786" v="2809" actId="478"/>
          <ac:spMkLst>
            <pc:docMk/>
            <pc:sldMk cId="538206360" sldId="413"/>
            <ac:spMk id="2" creationId="{34ABC823-7295-CEBC-7DF3-5820E2CE595D}"/>
          </ac:spMkLst>
        </pc:spChg>
        <pc:spChg chg="mod">
          <ac:chgData name="Sudvarg, Marion" userId="2bb9b31b-5f3c-4f72-8e1f-41eb276ee9c6" providerId="ADAL" clId="{6766337D-F933-4FBA-A4EF-366814371C29}" dt="2024-04-25T06:55:33.631" v="4256" actId="114"/>
          <ac:spMkLst>
            <pc:docMk/>
            <pc:sldMk cId="538206360" sldId="413"/>
            <ac:spMk id="3" creationId="{F010281D-5FE0-56FE-3749-864A82003249}"/>
          </ac:spMkLst>
        </pc:spChg>
        <pc:spChg chg="add del mod">
          <ac:chgData name="Sudvarg, Marion" userId="2bb9b31b-5f3c-4f72-8e1f-41eb276ee9c6" providerId="ADAL" clId="{6766337D-F933-4FBA-A4EF-366814371C29}" dt="2024-04-25T02:36:59.991" v="2886" actId="478"/>
          <ac:spMkLst>
            <pc:docMk/>
            <pc:sldMk cId="538206360" sldId="413"/>
            <ac:spMk id="5" creationId="{AAB7303C-5D96-A430-4D89-4D7B93BFA594}"/>
          </ac:spMkLst>
        </pc:spChg>
        <pc:spChg chg="add del">
          <ac:chgData name="Sudvarg, Marion" userId="2bb9b31b-5f3c-4f72-8e1f-41eb276ee9c6" providerId="ADAL" clId="{6766337D-F933-4FBA-A4EF-366814371C29}" dt="2024-04-25T02:37:01.505" v="2888" actId="22"/>
          <ac:spMkLst>
            <pc:docMk/>
            <pc:sldMk cId="538206360" sldId="413"/>
            <ac:spMk id="7" creationId="{9826C599-E70E-082A-28F8-C32B0C00BA04}"/>
          </ac:spMkLst>
        </pc:spChg>
        <pc:spChg chg="add mod">
          <ac:chgData name="Sudvarg, Marion" userId="2bb9b31b-5f3c-4f72-8e1f-41eb276ee9c6" providerId="ADAL" clId="{6766337D-F933-4FBA-A4EF-366814371C29}" dt="2024-04-25T02:37:37.027" v="2971" actId="20577"/>
          <ac:spMkLst>
            <pc:docMk/>
            <pc:sldMk cId="538206360" sldId="413"/>
            <ac:spMk id="8" creationId="{56D25DA9-CBE5-F806-DD8E-4A0F14D7E910}"/>
          </ac:spMkLst>
        </pc:spChg>
      </pc:sldChg>
      <pc:sldChg chg="delSp modSp new mod ord modAnim">
        <pc:chgData name="Sudvarg, Marion" userId="2bb9b31b-5f3c-4f72-8e1f-41eb276ee9c6" providerId="ADAL" clId="{6766337D-F933-4FBA-A4EF-366814371C29}" dt="2024-04-26T22:29:59.176" v="8284"/>
        <pc:sldMkLst>
          <pc:docMk/>
          <pc:sldMk cId="1118799470" sldId="414"/>
        </pc:sldMkLst>
        <pc:spChg chg="mod">
          <ac:chgData name="Sudvarg, Marion" userId="2bb9b31b-5f3c-4f72-8e1f-41eb276ee9c6" providerId="ADAL" clId="{6766337D-F933-4FBA-A4EF-366814371C29}" dt="2024-04-25T02:38:05.187" v="2988" actId="20577"/>
          <ac:spMkLst>
            <pc:docMk/>
            <pc:sldMk cId="1118799470" sldId="414"/>
            <ac:spMk id="2" creationId="{A874B423-EEC2-C1F5-33FC-3CD3041B7A44}"/>
          </ac:spMkLst>
        </pc:spChg>
        <pc:spChg chg="mod">
          <ac:chgData name="Sudvarg, Marion" userId="2bb9b31b-5f3c-4f72-8e1f-41eb276ee9c6" providerId="ADAL" clId="{6766337D-F933-4FBA-A4EF-366814371C29}" dt="2024-04-25T04:45:51.025" v="3207" actId="20577"/>
          <ac:spMkLst>
            <pc:docMk/>
            <pc:sldMk cId="1118799470" sldId="414"/>
            <ac:spMk id="3" creationId="{F10CB4E9-FAC0-D6E6-CDCC-26ED543173B2}"/>
          </ac:spMkLst>
        </pc:spChg>
        <pc:spChg chg="del">
          <ac:chgData name="Sudvarg, Marion" userId="2bb9b31b-5f3c-4f72-8e1f-41eb276ee9c6" providerId="ADAL" clId="{6766337D-F933-4FBA-A4EF-366814371C29}" dt="2024-04-25T05:22:37.182" v="3541" actId="478"/>
          <ac:spMkLst>
            <pc:docMk/>
            <pc:sldMk cId="1118799470" sldId="414"/>
            <ac:spMk id="5" creationId="{27A5E213-9FBE-8886-F6AE-D781A44066BB}"/>
          </ac:spMkLst>
        </pc:spChg>
      </pc:sldChg>
      <pc:sldChg chg="addSp delSp modSp add mod ord modTransition modAnim">
        <pc:chgData name="Sudvarg, Marion" userId="2bb9b31b-5f3c-4f72-8e1f-41eb276ee9c6" providerId="ADAL" clId="{6766337D-F933-4FBA-A4EF-366814371C29}" dt="2024-04-26T22:29:59.176" v="8284"/>
        <pc:sldMkLst>
          <pc:docMk/>
          <pc:sldMk cId="3455387697" sldId="415"/>
        </pc:sldMkLst>
        <pc:spChg chg="mod">
          <ac:chgData name="Sudvarg, Marion" userId="2bb9b31b-5f3c-4f72-8e1f-41eb276ee9c6" providerId="ADAL" clId="{6766337D-F933-4FBA-A4EF-366814371C29}" dt="2024-04-25T02:38:37.063" v="3017" actId="20577"/>
          <ac:spMkLst>
            <pc:docMk/>
            <pc:sldMk cId="3455387697" sldId="415"/>
            <ac:spMk id="2" creationId="{A874B423-EEC2-C1F5-33FC-3CD3041B7A44}"/>
          </ac:spMkLst>
        </pc:spChg>
        <pc:spChg chg="mod">
          <ac:chgData name="Sudvarg, Marion" userId="2bb9b31b-5f3c-4f72-8e1f-41eb276ee9c6" providerId="ADAL" clId="{6766337D-F933-4FBA-A4EF-366814371C29}" dt="2024-04-25T05:17:03.660" v="3483" actId="20577"/>
          <ac:spMkLst>
            <pc:docMk/>
            <pc:sldMk cId="3455387697" sldId="415"/>
            <ac:spMk id="3" creationId="{F10CB4E9-FAC0-D6E6-CDCC-26ED543173B2}"/>
          </ac:spMkLst>
        </pc:spChg>
        <pc:spChg chg="del">
          <ac:chgData name="Sudvarg, Marion" userId="2bb9b31b-5f3c-4f72-8e1f-41eb276ee9c6" providerId="ADAL" clId="{6766337D-F933-4FBA-A4EF-366814371C29}" dt="2024-04-25T05:22:41.622" v="3543" actId="478"/>
          <ac:spMkLst>
            <pc:docMk/>
            <pc:sldMk cId="3455387697" sldId="415"/>
            <ac:spMk id="5" creationId="{27A5E213-9FBE-8886-F6AE-D781A44066BB}"/>
          </ac:spMkLst>
        </pc:spChg>
        <pc:spChg chg="add mod topLvl">
          <ac:chgData name="Sudvarg, Marion" userId="2bb9b31b-5f3c-4f72-8e1f-41eb276ee9c6" providerId="ADAL" clId="{6766337D-F933-4FBA-A4EF-366814371C29}" dt="2024-04-25T05:16:18.220" v="3455" actId="962"/>
          <ac:spMkLst>
            <pc:docMk/>
            <pc:sldMk cId="3455387697" sldId="415"/>
            <ac:spMk id="6" creationId="{FB32DA39-14A1-4786-650D-AC2C8E34D6AE}"/>
          </ac:spMkLst>
        </pc:spChg>
        <pc:spChg chg="add mod topLvl">
          <ac:chgData name="Sudvarg, Marion" userId="2bb9b31b-5f3c-4f72-8e1f-41eb276ee9c6" providerId="ADAL" clId="{6766337D-F933-4FBA-A4EF-366814371C29}" dt="2024-04-25T05:16:15.463" v="3454" actId="962"/>
          <ac:spMkLst>
            <pc:docMk/>
            <pc:sldMk cId="3455387697" sldId="415"/>
            <ac:spMk id="7" creationId="{98FB2CD9-A1F0-38E8-633A-D695F13F6715}"/>
          </ac:spMkLst>
        </pc:spChg>
        <pc:spChg chg="add mod topLvl">
          <ac:chgData name="Sudvarg, Marion" userId="2bb9b31b-5f3c-4f72-8e1f-41eb276ee9c6" providerId="ADAL" clId="{6766337D-F933-4FBA-A4EF-366814371C29}" dt="2024-04-25T05:16:12.556" v="3453" actId="962"/>
          <ac:spMkLst>
            <pc:docMk/>
            <pc:sldMk cId="3455387697" sldId="415"/>
            <ac:spMk id="8" creationId="{45DE67D1-86E9-65DB-A0E1-D4034C897B11}"/>
          </ac:spMkLst>
        </pc:spChg>
        <pc:spChg chg="add mod">
          <ac:chgData name="Sudvarg, Marion" userId="2bb9b31b-5f3c-4f72-8e1f-41eb276ee9c6" providerId="ADAL" clId="{6766337D-F933-4FBA-A4EF-366814371C29}" dt="2024-04-25T05:07:06.426" v="3404" actId="13822"/>
          <ac:spMkLst>
            <pc:docMk/>
            <pc:sldMk cId="3455387697" sldId="415"/>
            <ac:spMk id="9" creationId="{8ED58924-41E1-16E9-ECD1-0D4E1FFE246C}"/>
          </ac:spMkLst>
        </pc:spChg>
        <pc:spChg chg="add mod">
          <ac:chgData name="Sudvarg, Marion" userId="2bb9b31b-5f3c-4f72-8e1f-41eb276ee9c6" providerId="ADAL" clId="{6766337D-F933-4FBA-A4EF-366814371C29}" dt="2024-04-25T05:07:06.426" v="3404" actId="13822"/>
          <ac:spMkLst>
            <pc:docMk/>
            <pc:sldMk cId="3455387697" sldId="415"/>
            <ac:spMk id="10" creationId="{DCA53401-9B3B-F634-7208-88D0A179C8B5}"/>
          </ac:spMkLst>
        </pc:spChg>
        <pc:spChg chg="add mod">
          <ac:chgData name="Sudvarg, Marion" userId="2bb9b31b-5f3c-4f72-8e1f-41eb276ee9c6" providerId="ADAL" clId="{6766337D-F933-4FBA-A4EF-366814371C29}" dt="2024-04-25T05:07:06.426" v="3404" actId="13822"/>
          <ac:spMkLst>
            <pc:docMk/>
            <pc:sldMk cId="3455387697" sldId="415"/>
            <ac:spMk id="11" creationId="{358B98BC-584E-A4AC-BF1E-DC7BB58C35FE}"/>
          </ac:spMkLst>
        </pc:spChg>
        <pc:spChg chg="add mod">
          <ac:chgData name="Sudvarg, Marion" userId="2bb9b31b-5f3c-4f72-8e1f-41eb276ee9c6" providerId="ADAL" clId="{6766337D-F933-4FBA-A4EF-366814371C29}" dt="2024-04-25T05:07:06.426" v="3404" actId="13822"/>
          <ac:spMkLst>
            <pc:docMk/>
            <pc:sldMk cId="3455387697" sldId="415"/>
            <ac:spMk id="12" creationId="{71835A0D-F5B1-B7B1-3245-28286895AB4F}"/>
          </ac:spMkLst>
        </pc:spChg>
        <pc:spChg chg="add mod">
          <ac:chgData name="Sudvarg, Marion" userId="2bb9b31b-5f3c-4f72-8e1f-41eb276ee9c6" providerId="ADAL" clId="{6766337D-F933-4FBA-A4EF-366814371C29}" dt="2024-04-25T05:07:06.426" v="3404" actId="13822"/>
          <ac:spMkLst>
            <pc:docMk/>
            <pc:sldMk cId="3455387697" sldId="415"/>
            <ac:spMk id="13" creationId="{48FFAB0B-4919-4AA9-5F7A-B8A93A56F858}"/>
          </ac:spMkLst>
        </pc:spChg>
        <pc:spChg chg="add mod">
          <ac:chgData name="Sudvarg, Marion" userId="2bb9b31b-5f3c-4f72-8e1f-41eb276ee9c6" providerId="ADAL" clId="{6766337D-F933-4FBA-A4EF-366814371C29}" dt="2024-04-25T05:07:06.426" v="3404" actId="13822"/>
          <ac:spMkLst>
            <pc:docMk/>
            <pc:sldMk cId="3455387697" sldId="415"/>
            <ac:spMk id="14" creationId="{AEFB1585-20BC-0885-76DA-CAB882ADDC8F}"/>
          </ac:spMkLst>
        </pc:spChg>
        <pc:spChg chg="add mod">
          <ac:chgData name="Sudvarg, Marion" userId="2bb9b31b-5f3c-4f72-8e1f-41eb276ee9c6" providerId="ADAL" clId="{6766337D-F933-4FBA-A4EF-366814371C29}" dt="2024-04-25T05:07:06.426" v="3404" actId="13822"/>
          <ac:spMkLst>
            <pc:docMk/>
            <pc:sldMk cId="3455387697" sldId="415"/>
            <ac:spMk id="15" creationId="{7AB5C882-1135-548F-45B9-840DC706B8D7}"/>
          </ac:spMkLst>
        </pc:spChg>
        <pc:spChg chg="add del mod topLvl">
          <ac:chgData name="Sudvarg, Marion" userId="2bb9b31b-5f3c-4f72-8e1f-41eb276ee9c6" providerId="ADAL" clId="{6766337D-F933-4FBA-A4EF-366814371C29}" dt="2024-04-25T05:12:19.780" v="3442" actId="478"/>
          <ac:spMkLst>
            <pc:docMk/>
            <pc:sldMk cId="3455387697" sldId="415"/>
            <ac:spMk id="16" creationId="{75E52424-087F-326F-0054-8459D7F6542F}"/>
          </ac:spMkLst>
        </pc:spChg>
        <pc:grpChg chg="add del mod ord">
          <ac:chgData name="Sudvarg, Marion" userId="2bb9b31b-5f3c-4f72-8e1f-41eb276ee9c6" providerId="ADAL" clId="{6766337D-F933-4FBA-A4EF-366814371C29}" dt="2024-04-25T05:12:16.254" v="3441" actId="165"/>
          <ac:grpSpMkLst>
            <pc:docMk/>
            <pc:sldMk cId="3455387697" sldId="415"/>
            <ac:grpSpMk id="17" creationId="{7A21F8DA-60A0-A13A-75F3-FED10408983D}"/>
          </ac:grpSpMkLst>
        </pc:grpChg>
      </pc:sldChg>
      <pc:sldChg chg="addSp delSp modSp add mod ord modTransition modAnim">
        <pc:chgData name="Sudvarg, Marion" userId="2bb9b31b-5f3c-4f72-8e1f-41eb276ee9c6" providerId="ADAL" clId="{6766337D-F933-4FBA-A4EF-366814371C29}" dt="2024-04-26T22:29:59.176" v="8284"/>
        <pc:sldMkLst>
          <pc:docMk/>
          <pc:sldMk cId="1561834378" sldId="416"/>
        </pc:sldMkLst>
        <pc:spChg chg="mod">
          <ac:chgData name="Sudvarg, Marion" userId="2bb9b31b-5f3c-4f72-8e1f-41eb276ee9c6" providerId="ADAL" clId="{6766337D-F933-4FBA-A4EF-366814371C29}" dt="2024-04-25T05:09:10.379" v="3427" actId="1076"/>
          <ac:spMkLst>
            <pc:docMk/>
            <pc:sldMk cId="1561834378" sldId="416"/>
            <ac:spMk id="3" creationId="{F10CB4E9-FAC0-D6E6-CDCC-26ED543173B2}"/>
          </ac:spMkLst>
        </pc:spChg>
        <pc:spChg chg="del">
          <ac:chgData name="Sudvarg, Marion" userId="2bb9b31b-5f3c-4f72-8e1f-41eb276ee9c6" providerId="ADAL" clId="{6766337D-F933-4FBA-A4EF-366814371C29}" dt="2024-04-25T05:22:39.593" v="3542" actId="478"/>
          <ac:spMkLst>
            <pc:docMk/>
            <pc:sldMk cId="1561834378" sldId="416"/>
            <ac:spMk id="5" creationId="{27A5E213-9FBE-8886-F6AE-D781A44066BB}"/>
          </ac:spMkLst>
        </pc:spChg>
        <pc:spChg chg="mod topLvl">
          <ac:chgData name="Sudvarg, Marion" userId="2bb9b31b-5f3c-4f72-8e1f-41eb276ee9c6" providerId="ADAL" clId="{6766337D-F933-4FBA-A4EF-366814371C29}" dt="2024-04-25T05:16:07.768" v="3452" actId="962"/>
          <ac:spMkLst>
            <pc:docMk/>
            <pc:sldMk cId="1561834378" sldId="416"/>
            <ac:spMk id="6" creationId="{FB32DA39-14A1-4786-650D-AC2C8E34D6AE}"/>
          </ac:spMkLst>
        </pc:spChg>
        <pc:spChg chg="mod topLvl">
          <ac:chgData name="Sudvarg, Marion" userId="2bb9b31b-5f3c-4f72-8e1f-41eb276ee9c6" providerId="ADAL" clId="{6766337D-F933-4FBA-A4EF-366814371C29}" dt="2024-04-25T05:16:07.768" v="3452" actId="962"/>
          <ac:spMkLst>
            <pc:docMk/>
            <pc:sldMk cId="1561834378" sldId="416"/>
            <ac:spMk id="7" creationId="{98FB2CD9-A1F0-38E8-633A-D695F13F6715}"/>
          </ac:spMkLst>
        </pc:spChg>
        <pc:spChg chg="mod topLvl">
          <ac:chgData name="Sudvarg, Marion" userId="2bb9b31b-5f3c-4f72-8e1f-41eb276ee9c6" providerId="ADAL" clId="{6766337D-F933-4FBA-A4EF-366814371C29}" dt="2024-04-25T05:16:07.768" v="3452" actId="962"/>
          <ac:spMkLst>
            <pc:docMk/>
            <pc:sldMk cId="1561834378" sldId="416"/>
            <ac:spMk id="8" creationId="{45DE67D1-86E9-65DB-A0E1-D4034C897B11}"/>
          </ac:spMkLst>
        </pc:spChg>
        <pc:spChg chg="mod">
          <ac:chgData name="Sudvarg, Marion" userId="2bb9b31b-5f3c-4f72-8e1f-41eb276ee9c6" providerId="ADAL" clId="{6766337D-F933-4FBA-A4EF-366814371C29}" dt="2024-04-25T05:07:26.006" v="3406" actId="1076"/>
          <ac:spMkLst>
            <pc:docMk/>
            <pc:sldMk cId="1561834378" sldId="416"/>
            <ac:spMk id="9" creationId="{8ED58924-41E1-16E9-ECD1-0D4E1FFE246C}"/>
          </ac:spMkLst>
        </pc:spChg>
        <pc:spChg chg="mod">
          <ac:chgData name="Sudvarg, Marion" userId="2bb9b31b-5f3c-4f72-8e1f-41eb276ee9c6" providerId="ADAL" clId="{6766337D-F933-4FBA-A4EF-366814371C29}" dt="2024-04-25T05:08:08.929" v="3417" actId="1076"/>
          <ac:spMkLst>
            <pc:docMk/>
            <pc:sldMk cId="1561834378" sldId="416"/>
            <ac:spMk id="10" creationId="{DCA53401-9B3B-F634-7208-88D0A179C8B5}"/>
          </ac:spMkLst>
        </pc:spChg>
        <pc:spChg chg="mod">
          <ac:chgData name="Sudvarg, Marion" userId="2bb9b31b-5f3c-4f72-8e1f-41eb276ee9c6" providerId="ADAL" clId="{6766337D-F933-4FBA-A4EF-366814371C29}" dt="2024-04-25T05:08:08.929" v="3417" actId="1076"/>
          <ac:spMkLst>
            <pc:docMk/>
            <pc:sldMk cId="1561834378" sldId="416"/>
            <ac:spMk id="11" creationId="{358B98BC-584E-A4AC-BF1E-DC7BB58C35FE}"/>
          </ac:spMkLst>
        </pc:spChg>
        <pc:spChg chg="mod">
          <ac:chgData name="Sudvarg, Marion" userId="2bb9b31b-5f3c-4f72-8e1f-41eb276ee9c6" providerId="ADAL" clId="{6766337D-F933-4FBA-A4EF-366814371C29}" dt="2024-04-25T05:08:16.291" v="3418" actId="1076"/>
          <ac:spMkLst>
            <pc:docMk/>
            <pc:sldMk cId="1561834378" sldId="416"/>
            <ac:spMk id="12" creationId="{71835A0D-F5B1-B7B1-3245-28286895AB4F}"/>
          </ac:spMkLst>
        </pc:spChg>
        <pc:spChg chg="mod">
          <ac:chgData name="Sudvarg, Marion" userId="2bb9b31b-5f3c-4f72-8e1f-41eb276ee9c6" providerId="ADAL" clId="{6766337D-F933-4FBA-A4EF-366814371C29}" dt="2024-04-25T05:08:31.731" v="3420" actId="1076"/>
          <ac:spMkLst>
            <pc:docMk/>
            <pc:sldMk cId="1561834378" sldId="416"/>
            <ac:spMk id="13" creationId="{48FFAB0B-4919-4AA9-5F7A-B8A93A56F858}"/>
          </ac:spMkLst>
        </pc:spChg>
        <pc:spChg chg="mod">
          <ac:chgData name="Sudvarg, Marion" userId="2bb9b31b-5f3c-4f72-8e1f-41eb276ee9c6" providerId="ADAL" clId="{6766337D-F933-4FBA-A4EF-366814371C29}" dt="2024-04-25T05:08:26.172" v="3419" actId="1076"/>
          <ac:spMkLst>
            <pc:docMk/>
            <pc:sldMk cId="1561834378" sldId="416"/>
            <ac:spMk id="14" creationId="{AEFB1585-20BC-0885-76DA-CAB882ADDC8F}"/>
          </ac:spMkLst>
        </pc:spChg>
        <pc:spChg chg="mod">
          <ac:chgData name="Sudvarg, Marion" userId="2bb9b31b-5f3c-4f72-8e1f-41eb276ee9c6" providerId="ADAL" clId="{6766337D-F933-4FBA-A4EF-366814371C29}" dt="2024-04-25T05:07:49.252" v="3414" actId="1076"/>
          <ac:spMkLst>
            <pc:docMk/>
            <pc:sldMk cId="1561834378" sldId="416"/>
            <ac:spMk id="15" creationId="{7AB5C882-1135-548F-45B9-840DC706B8D7}"/>
          </ac:spMkLst>
        </pc:spChg>
        <pc:grpChg chg="add del mod">
          <ac:chgData name="Sudvarg, Marion" userId="2bb9b31b-5f3c-4f72-8e1f-41eb276ee9c6" providerId="ADAL" clId="{6766337D-F933-4FBA-A4EF-366814371C29}" dt="2024-04-25T05:15:48.287" v="3449" actId="165"/>
          <ac:grpSpMkLst>
            <pc:docMk/>
            <pc:sldMk cId="1561834378" sldId="416"/>
            <ac:grpSpMk id="16" creationId="{8C87F2BD-36A1-FDC8-9789-A5B4E2B4F13E}"/>
          </ac:grpSpMkLst>
        </pc:grpChg>
      </pc:sldChg>
      <pc:sldChg chg="add del">
        <pc:chgData name="Sudvarg, Marion" userId="2bb9b31b-5f3c-4f72-8e1f-41eb276ee9c6" providerId="ADAL" clId="{6766337D-F933-4FBA-A4EF-366814371C29}" dt="2024-04-25T05:06:52.344" v="3403" actId="2890"/>
        <pc:sldMkLst>
          <pc:docMk/>
          <pc:sldMk cId="1790490262" sldId="416"/>
        </pc:sldMkLst>
      </pc:sldChg>
      <pc:sldChg chg="addSp delSp modSp new mod ord modAnim">
        <pc:chgData name="Sudvarg, Marion" userId="2bb9b31b-5f3c-4f72-8e1f-41eb276ee9c6" providerId="ADAL" clId="{6766337D-F933-4FBA-A4EF-366814371C29}" dt="2024-04-26T22:29:59.176" v="8284"/>
        <pc:sldMkLst>
          <pc:docMk/>
          <pc:sldMk cId="3414968304" sldId="417"/>
        </pc:sldMkLst>
        <pc:spChg chg="del mod">
          <ac:chgData name="Sudvarg, Marion" userId="2bb9b31b-5f3c-4f72-8e1f-41eb276ee9c6" providerId="ADAL" clId="{6766337D-F933-4FBA-A4EF-366814371C29}" dt="2024-04-25T05:22:48.994" v="3545" actId="478"/>
          <ac:spMkLst>
            <pc:docMk/>
            <pc:sldMk cId="3414968304" sldId="417"/>
            <ac:spMk id="2" creationId="{7B38A7DA-6B9B-4284-7D2A-0EA58431A42E}"/>
          </ac:spMkLst>
        </pc:spChg>
        <pc:spChg chg="del">
          <ac:chgData name="Sudvarg, Marion" userId="2bb9b31b-5f3c-4f72-8e1f-41eb276ee9c6" providerId="ADAL" clId="{6766337D-F933-4FBA-A4EF-366814371C29}" dt="2024-04-25T05:18:12.654" v="3504" actId="478"/>
          <ac:spMkLst>
            <pc:docMk/>
            <pc:sldMk cId="3414968304" sldId="417"/>
            <ac:spMk id="3" creationId="{E5E44526-97D6-FD0B-6563-DC4B08B7F80F}"/>
          </ac:spMkLst>
        </pc:spChg>
        <pc:spChg chg="del">
          <ac:chgData name="Sudvarg, Marion" userId="2bb9b31b-5f3c-4f72-8e1f-41eb276ee9c6" providerId="ADAL" clId="{6766337D-F933-4FBA-A4EF-366814371C29}" dt="2024-04-25T05:22:44.331" v="3544" actId="478"/>
          <ac:spMkLst>
            <pc:docMk/>
            <pc:sldMk cId="3414968304" sldId="417"/>
            <ac:spMk id="5" creationId="{C0F165CC-1A03-797A-C4D9-5382C773F44D}"/>
          </ac:spMkLst>
        </pc:spChg>
        <pc:spChg chg="add mod topLvl">
          <ac:chgData name="Sudvarg, Marion" userId="2bb9b31b-5f3c-4f72-8e1f-41eb276ee9c6" providerId="ADAL" clId="{6766337D-F933-4FBA-A4EF-366814371C29}" dt="2024-04-25T05:23:08.677" v="3552" actId="164"/>
          <ac:spMkLst>
            <pc:docMk/>
            <pc:sldMk cId="3414968304" sldId="417"/>
            <ac:spMk id="8" creationId="{32D59D1C-7743-2E90-585B-17A6633A730F}"/>
          </ac:spMkLst>
        </pc:spChg>
        <pc:spChg chg="add del mod">
          <ac:chgData name="Sudvarg, Marion" userId="2bb9b31b-5f3c-4f72-8e1f-41eb276ee9c6" providerId="ADAL" clId="{6766337D-F933-4FBA-A4EF-366814371C29}" dt="2024-04-25T05:22:50.201" v="3546" actId="478"/>
          <ac:spMkLst>
            <pc:docMk/>
            <pc:sldMk cId="3414968304" sldId="417"/>
            <ac:spMk id="13" creationId="{0C6084B9-71BB-98C0-137C-8F820E5719A0}"/>
          </ac:spMkLst>
        </pc:spChg>
        <pc:grpChg chg="add del mod">
          <ac:chgData name="Sudvarg, Marion" userId="2bb9b31b-5f3c-4f72-8e1f-41eb276ee9c6" providerId="ADAL" clId="{6766337D-F933-4FBA-A4EF-366814371C29}" dt="2024-04-25T05:22:59.658" v="3550" actId="165"/>
          <ac:grpSpMkLst>
            <pc:docMk/>
            <pc:sldMk cId="3414968304" sldId="417"/>
            <ac:grpSpMk id="9" creationId="{1BD7B314-B969-62D2-FD05-E010A4D9D1C9}"/>
          </ac:grpSpMkLst>
        </pc:grpChg>
        <pc:grpChg chg="add mod">
          <ac:chgData name="Sudvarg, Marion" userId="2bb9b31b-5f3c-4f72-8e1f-41eb276ee9c6" providerId="ADAL" clId="{6766337D-F933-4FBA-A4EF-366814371C29}" dt="2024-04-25T05:23:46.732" v="3574" actId="1035"/>
          <ac:grpSpMkLst>
            <pc:docMk/>
            <pc:sldMk cId="3414968304" sldId="417"/>
            <ac:grpSpMk id="14" creationId="{484CD01B-D781-5147-ABB5-8030DCA48208}"/>
          </ac:grpSpMkLst>
        </pc:grpChg>
        <pc:picChg chg="add mod topLvl">
          <ac:chgData name="Sudvarg, Marion" userId="2bb9b31b-5f3c-4f72-8e1f-41eb276ee9c6" providerId="ADAL" clId="{6766337D-F933-4FBA-A4EF-366814371C29}" dt="2024-04-25T05:23:08.677" v="3552" actId="164"/>
          <ac:picMkLst>
            <pc:docMk/>
            <pc:sldMk cId="3414968304" sldId="417"/>
            <ac:picMk id="7" creationId="{4962088E-CFE4-6867-58E4-567522A46408}"/>
          </ac:picMkLst>
        </pc:picChg>
        <pc:picChg chg="add mod">
          <ac:chgData name="Sudvarg, Marion" userId="2bb9b31b-5f3c-4f72-8e1f-41eb276ee9c6" providerId="ADAL" clId="{6766337D-F933-4FBA-A4EF-366814371C29}" dt="2024-04-25T05:25:42.692" v="3578" actId="1076"/>
          <ac:picMkLst>
            <pc:docMk/>
            <pc:sldMk cId="3414968304" sldId="417"/>
            <ac:picMk id="11" creationId="{311E206B-ED92-83B7-3A69-CE067708829F}"/>
          </ac:picMkLst>
        </pc:picChg>
        <pc:picChg chg="add mod">
          <ac:chgData name="Sudvarg, Marion" userId="2bb9b31b-5f3c-4f72-8e1f-41eb276ee9c6" providerId="ADAL" clId="{6766337D-F933-4FBA-A4EF-366814371C29}" dt="2024-04-25T05:25:39.924" v="3577" actId="1076"/>
          <ac:picMkLst>
            <pc:docMk/>
            <pc:sldMk cId="3414968304" sldId="417"/>
            <ac:picMk id="16" creationId="{172DD8D3-6FD1-9E56-FAE0-793D6A1D8026}"/>
          </ac:picMkLst>
        </pc:picChg>
      </pc:sldChg>
      <pc:sldChg chg="addSp delSp modSp add mod ord modTransition modAnim">
        <pc:chgData name="Sudvarg, Marion" userId="2bb9b31b-5f3c-4f72-8e1f-41eb276ee9c6" providerId="ADAL" clId="{6766337D-F933-4FBA-A4EF-366814371C29}" dt="2024-04-26T22:29:59.176" v="8284"/>
        <pc:sldMkLst>
          <pc:docMk/>
          <pc:sldMk cId="3115538776" sldId="418"/>
        </pc:sldMkLst>
        <pc:spChg chg="mod">
          <ac:chgData name="Sudvarg, Marion" userId="2bb9b31b-5f3c-4f72-8e1f-41eb276ee9c6" providerId="ADAL" clId="{6766337D-F933-4FBA-A4EF-366814371C29}" dt="2024-04-25T05:27:06.233" v="3622" actId="20577"/>
          <ac:spMkLst>
            <pc:docMk/>
            <pc:sldMk cId="3115538776" sldId="418"/>
            <ac:spMk id="2" creationId="{7B38A7DA-6B9B-4284-7D2A-0EA58431A42E}"/>
          </ac:spMkLst>
        </pc:spChg>
        <pc:spChg chg="add mod">
          <ac:chgData name="Sudvarg, Marion" userId="2bb9b31b-5f3c-4f72-8e1f-41eb276ee9c6" providerId="ADAL" clId="{6766337D-F933-4FBA-A4EF-366814371C29}" dt="2024-04-25T05:30:19.848" v="3699" actId="1036"/>
          <ac:spMkLst>
            <pc:docMk/>
            <pc:sldMk cId="3115538776" sldId="418"/>
            <ac:spMk id="3" creationId="{DBBB95C3-4D22-07DA-E820-15105F82B041}"/>
          </ac:spMkLst>
        </pc:spChg>
        <pc:spChg chg="del">
          <ac:chgData name="Sudvarg, Marion" userId="2bb9b31b-5f3c-4f72-8e1f-41eb276ee9c6" providerId="ADAL" clId="{6766337D-F933-4FBA-A4EF-366814371C29}" dt="2024-04-25T06:45:52.989" v="4031" actId="478"/>
          <ac:spMkLst>
            <pc:docMk/>
            <pc:sldMk cId="3115538776" sldId="418"/>
            <ac:spMk id="5" creationId="{C0F165CC-1A03-797A-C4D9-5382C773F44D}"/>
          </ac:spMkLst>
        </pc:spChg>
        <pc:spChg chg="del topLvl">
          <ac:chgData name="Sudvarg, Marion" userId="2bb9b31b-5f3c-4f72-8e1f-41eb276ee9c6" providerId="ADAL" clId="{6766337D-F933-4FBA-A4EF-366814371C29}" dt="2024-04-25T05:28:24.635" v="3675" actId="478"/>
          <ac:spMkLst>
            <pc:docMk/>
            <pc:sldMk cId="3115538776" sldId="418"/>
            <ac:spMk id="8" creationId="{32D59D1C-7743-2E90-585B-17A6633A730F}"/>
          </ac:spMkLst>
        </pc:spChg>
        <pc:spChg chg="add mod">
          <ac:chgData name="Sudvarg, Marion" userId="2bb9b31b-5f3c-4f72-8e1f-41eb276ee9c6" providerId="ADAL" clId="{6766337D-F933-4FBA-A4EF-366814371C29}" dt="2024-04-25T05:33:32.447" v="3868" actId="113"/>
          <ac:spMkLst>
            <pc:docMk/>
            <pc:sldMk cId="3115538776" sldId="418"/>
            <ac:spMk id="10" creationId="{B90D1062-1F25-B664-2FD4-1A5DC849D17B}"/>
          </ac:spMkLst>
        </pc:spChg>
        <pc:spChg chg="add mod">
          <ac:chgData name="Sudvarg, Marion" userId="2bb9b31b-5f3c-4f72-8e1f-41eb276ee9c6" providerId="ADAL" clId="{6766337D-F933-4FBA-A4EF-366814371C29}" dt="2024-04-25T05:33:32.447" v="3868" actId="113"/>
          <ac:spMkLst>
            <pc:docMk/>
            <pc:sldMk cId="3115538776" sldId="418"/>
            <ac:spMk id="12" creationId="{920C2B0F-547C-85EC-DE42-5D159DD3EDB0}"/>
          </ac:spMkLst>
        </pc:spChg>
        <pc:spChg chg="add mod">
          <ac:chgData name="Sudvarg, Marion" userId="2bb9b31b-5f3c-4f72-8e1f-41eb276ee9c6" providerId="ADAL" clId="{6766337D-F933-4FBA-A4EF-366814371C29}" dt="2024-04-25T05:33:32.447" v="3868" actId="113"/>
          <ac:spMkLst>
            <pc:docMk/>
            <pc:sldMk cId="3115538776" sldId="418"/>
            <ac:spMk id="14" creationId="{025DD638-DC18-B6C3-C969-48E94BF919D6}"/>
          </ac:spMkLst>
        </pc:spChg>
        <pc:spChg chg="add mod">
          <ac:chgData name="Sudvarg, Marion" userId="2bb9b31b-5f3c-4f72-8e1f-41eb276ee9c6" providerId="ADAL" clId="{6766337D-F933-4FBA-A4EF-366814371C29}" dt="2024-04-25T05:35:03.536" v="3891" actId="1036"/>
          <ac:spMkLst>
            <pc:docMk/>
            <pc:sldMk cId="3115538776" sldId="418"/>
            <ac:spMk id="15" creationId="{54C6BCD3-5FF7-BC7D-CDB9-3EBDF56C414A}"/>
          </ac:spMkLst>
        </pc:spChg>
        <pc:spChg chg="add del mod">
          <ac:chgData name="Sudvarg, Marion" userId="2bb9b31b-5f3c-4f72-8e1f-41eb276ee9c6" providerId="ADAL" clId="{6766337D-F933-4FBA-A4EF-366814371C29}" dt="2024-04-25T05:32:56.350" v="3852" actId="478"/>
          <ac:spMkLst>
            <pc:docMk/>
            <pc:sldMk cId="3115538776" sldId="418"/>
            <ac:spMk id="16" creationId="{B0E43764-9AD2-B0CD-4786-B0FAF1E22F2C}"/>
          </ac:spMkLst>
        </pc:spChg>
        <pc:spChg chg="add mod">
          <ac:chgData name="Sudvarg, Marion" userId="2bb9b31b-5f3c-4f72-8e1f-41eb276ee9c6" providerId="ADAL" clId="{6766337D-F933-4FBA-A4EF-366814371C29}" dt="2024-04-25T05:35:03.536" v="3891" actId="1036"/>
          <ac:spMkLst>
            <pc:docMk/>
            <pc:sldMk cId="3115538776" sldId="418"/>
            <ac:spMk id="17" creationId="{104E15E7-5AB9-D1F3-92F3-F2505B69765D}"/>
          </ac:spMkLst>
        </pc:spChg>
        <pc:spChg chg="add mod">
          <ac:chgData name="Sudvarg, Marion" userId="2bb9b31b-5f3c-4f72-8e1f-41eb276ee9c6" providerId="ADAL" clId="{6766337D-F933-4FBA-A4EF-366814371C29}" dt="2024-04-25T05:35:03.536" v="3891" actId="1036"/>
          <ac:spMkLst>
            <pc:docMk/>
            <pc:sldMk cId="3115538776" sldId="418"/>
            <ac:spMk id="18" creationId="{4A2DC9C9-1ACA-A954-5D10-0CDEAB7728D9}"/>
          </ac:spMkLst>
        </pc:spChg>
        <pc:grpChg chg="del mod">
          <ac:chgData name="Sudvarg, Marion" userId="2bb9b31b-5f3c-4f72-8e1f-41eb276ee9c6" providerId="ADAL" clId="{6766337D-F933-4FBA-A4EF-366814371C29}" dt="2024-04-25T05:28:24.635" v="3675" actId="478"/>
          <ac:grpSpMkLst>
            <pc:docMk/>
            <pc:sldMk cId="3115538776" sldId="418"/>
            <ac:grpSpMk id="9" creationId="{1BD7B314-B969-62D2-FD05-E010A4D9D1C9}"/>
          </ac:grpSpMkLst>
        </pc:grpChg>
        <pc:picChg chg="add mod">
          <ac:chgData name="Sudvarg, Marion" userId="2bb9b31b-5f3c-4f72-8e1f-41eb276ee9c6" providerId="ADAL" clId="{6766337D-F933-4FBA-A4EF-366814371C29}" dt="2024-04-25T05:32:22.924" v="3800" actId="1035"/>
          <ac:picMkLst>
            <pc:docMk/>
            <pc:sldMk cId="3115538776" sldId="418"/>
            <ac:picMk id="6" creationId="{985F957F-FCBC-3EEA-45BC-2834F5F5AC32}"/>
          </ac:picMkLst>
        </pc:picChg>
        <pc:picChg chg="del topLvl">
          <ac:chgData name="Sudvarg, Marion" userId="2bb9b31b-5f3c-4f72-8e1f-41eb276ee9c6" providerId="ADAL" clId="{6766337D-F933-4FBA-A4EF-366814371C29}" dt="2024-04-25T05:28:25.704" v="3677" actId="478"/>
          <ac:picMkLst>
            <pc:docMk/>
            <pc:sldMk cId="3115538776" sldId="418"/>
            <ac:picMk id="7" creationId="{4962088E-CFE4-6867-58E4-567522A46408}"/>
          </ac:picMkLst>
        </pc:picChg>
        <pc:picChg chg="del">
          <ac:chgData name="Sudvarg, Marion" userId="2bb9b31b-5f3c-4f72-8e1f-41eb276ee9c6" providerId="ADAL" clId="{6766337D-F933-4FBA-A4EF-366814371C29}" dt="2024-04-25T05:28:25.032" v="3676" actId="478"/>
          <ac:picMkLst>
            <pc:docMk/>
            <pc:sldMk cId="3115538776" sldId="418"/>
            <ac:picMk id="11" creationId="{311E206B-ED92-83B7-3A69-CE067708829F}"/>
          </ac:picMkLst>
        </pc:picChg>
        <pc:picChg chg="add mod">
          <ac:chgData name="Sudvarg, Marion" userId="2bb9b31b-5f3c-4f72-8e1f-41eb276ee9c6" providerId="ADAL" clId="{6766337D-F933-4FBA-A4EF-366814371C29}" dt="2024-04-25T05:32:27.580" v="3801" actId="962"/>
          <ac:picMkLst>
            <pc:docMk/>
            <pc:sldMk cId="3115538776" sldId="418"/>
            <ac:picMk id="13" creationId="{48B62BD2-31B3-A8FE-EB10-77812A5EF677}"/>
          </ac:picMkLst>
        </pc:picChg>
      </pc:sldChg>
      <pc:sldChg chg="addSp delSp modSp new mod ord modAnim">
        <pc:chgData name="Sudvarg, Marion" userId="2bb9b31b-5f3c-4f72-8e1f-41eb276ee9c6" providerId="ADAL" clId="{6766337D-F933-4FBA-A4EF-366814371C29}" dt="2024-04-26T22:29:59.176" v="8284"/>
        <pc:sldMkLst>
          <pc:docMk/>
          <pc:sldMk cId="1603399584" sldId="419"/>
        </pc:sldMkLst>
        <pc:spChg chg="del mod">
          <ac:chgData name="Sudvarg, Marion" userId="2bb9b31b-5f3c-4f72-8e1f-41eb276ee9c6" providerId="ADAL" clId="{6766337D-F933-4FBA-A4EF-366814371C29}" dt="2024-04-25T05:43:54.869" v="4003" actId="478"/>
          <ac:spMkLst>
            <pc:docMk/>
            <pc:sldMk cId="1603399584" sldId="419"/>
            <ac:spMk id="2" creationId="{3518503E-BCE0-A65E-21F8-92F40BBDC1D4}"/>
          </ac:spMkLst>
        </pc:spChg>
        <pc:spChg chg="del">
          <ac:chgData name="Sudvarg, Marion" userId="2bb9b31b-5f3c-4f72-8e1f-41eb276ee9c6" providerId="ADAL" clId="{6766337D-F933-4FBA-A4EF-366814371C29}" dt="2024-04-25T05:41:10.681" v="3949"/>
          <ac:spMkLst>
            <pc:docMk/>
            <pc:sldMk cId="1603399584" sldId="419"/>
            <ac:spMk id="3" creationId="{C75BC7E8-C5DD-3039-8F67-9F20EFB830FB}"/>
          </ac:spMkLst>
        </pc:spChg>
        <pc:spChg chg="del">
          <ac:chgData name="Sudvarg, Marion" userId="2bb9b31b-5f3c-4f72-8e1f-41eb276ee9c6" providerId="ADAL" clId="{6766337D-F933-4FBA-A4EF-366814371C29}" dt="2024-04-25T06:45:56.118" v="4032" actId="478"/>
          <ac:spMkLst>
            <pc:docMk/>
            <pc:sldMk cId="1603399584" sldId="419"/>
            <ac:spMk id="5" creationId="{9FCA21F6-F034-3E12-3331-9DEEC2F7FC4C}"/>
          </ac:spMkLst>
        </pc:spChg>
        <pc:spChg chg="add mod">
          <ac:chgData name="Sudvarg, Marion" userId="2bb9b31b-5f3c-4f72-8e1f-41eb276ee9c6" providerId="ADAL" clId="{6766337D-F933-4FBA-A4EF-366814371C29}" dt="2024-04-25T05:45:13.145" v="4021" actId="1076"/>
          <ac:spMkLst>
            <pc:docMk/>
            <pc:sldMk cId="1603399584" sldId="419"/>
            <ac:spMk id="11" creationId="{09BEF4D2-F3D2-C650-3131-CC1B826E1E8B}"/>
          </ac:spMkLst>
        </pc:spChg>
        <pc:spChg chg="add del mod">
          <ac:chgData name="Sudvarg, Marion" userId="2bb9b31b-5f3c-4f72-8e1f-41eb276ee9c6" providerId="ADAL" clId="{6766337D-F933-4FBA-A4EF-366814371C29}" dt="2024-04-25T05:45:05.431" v="4019" actId="478"/>
          <ac:spMkLst>
            <pc:docMk/>
            <pc:sldMk cId="1603399584" sldId="419"/>
            <ac:spMk id="13" creationId="{E1985E65-668A-3130-A289-AF099C308255}"/>
          </ac:spMkLst>
        </pc:spChg>
        <pc:graphicFrameChg chg="add mod modGraphic">
          <ac:chgData name="Sudvarg, Marion" userId="2bb9b31b-5f3c-4f72-8e1f-41eb276ee9c6" providerId="ADAL" clId="{6766337D-F933-4FBA-A4EF-366814371C29}" dt="2024-04-25T05:45:19.275" v="4024" actId="1076"/>
          <ac:graphicFrameMkLst>
            <pc:docMk/>
            <pc:sldMk cId="1603399584" sldId="419"/>
            <ac:graphicFrameMk id="6" creationId="{74B99EC0-ADDF-1D44-266A-85DA76290EA4}"/>
          </ac:graphicFrameMkLst>
        </pc:graphicFrameChg>
        <pc:cxnChg chg="add mod">
          <ac:chgData name="Sudvarg, Marion" userId="2bb9b31b-5f3c-4f72-8e1f-41eb276ee9c6" providerId="ADAL" clId="{6766337D-F933-4FBA-A4EF-366814371C29}" dt="2024-04-25T05:45:24.112" v="4026" actId="14100"/>
          <ac:cxnSpMkLst>
            <pc:docMk/>
            <pc:sldMk cId="1603399584" sldId="419"/>
            <ac:cxnSpMk id="8" creationId="{5E4682F5-85C0-63D9-9B49-594D07227F8C}"/>
          </ac:cxnSpMkLst>
        </pc:cxnChg>
      </pc:sldChg>
      <pc:sldChg chg="modSp new mod ord">
        <pc:chgData name="Sudvarg, Marion" userId="2bb9b31b-5f3c-4f72-8e1f-41eb276ee9c6" providerId="ADAL" clId="{6766337D-F933-4FBA-A4EF-366814371C29}" dt="2024-04-26T22:29:59.176" v="8284"/>
        <pc:sldMkLst>
          <pc:docMk/>
          <pc:sldMk cId="748577494" sldId="420"/>
        </pc:sldMkLst>
        <pc:spChg chg="mod">
          <ac:chgData name="Sudvarg, Marion" userId="2bb9b31b-5f3c-4f72-8e1f-41eb276ee9c6" providerId="ADAL" clId="{6766337D-F933-4FBA-A4EF-366814371C29}" dt="2024-04-25T06:54:54.624" v="4188" actId="20577"/>
          <ac:spMkLst>
            <pc:docMk/>
            <pc:sldMk cId="748577494" sldId="420"/>
            <ac:spMk id="2" creationId="{4E733563-17EF-4CE7-5276-A35AF7B9B4E7}"/>
          </ac:spMkLst>
        </pc:spChg>
        <pc:spChg chg="mod">
          <ac:chgData name="Sudvarg, Marion" userId="2bb9b31b-5f3c-4f72-8e1f-41eb276ee9c6" providerId="ADAL" clId="{6766337D-F933-4FBA-A4EF-366814371C29}" dt="2024-04-25T06:55:03.179" v="4239" actId="20577"/>
          <ac:spMkLst>
            <pc:docMk/>
            <pc:sldMk cId="748577494" sldId="420"/>
            <ac:spMk id="3" creationId="{74DD395E-BBCD-50CF-B6FB-3B938099097D}"/>
          </ac:spMkLst>
        </pc:spChg>
      </pc:sldChg>
      <pc:sldChg chg="addSp delSp modSp new mod ord modAnim">
        <pc:chgData name="Sudvarg, Marion" userId="2bb9b31b-5f3c-4f72-8e1f-41eb276ee9c6" providerId="ADAL" clId="{6766337D-F933-4FBA-A4EF-366814371C29}" dt="2024-04-26T22:29:59.176" v="8284"/>
        <pc:sldMkLst>
          <pc:docMk/>
          <pc:sldMk cId="3557131952" sldId="421"/>
        </pc:sldMkLst>
        <pc:spChg chg="del">
          <ac:chgData name="Sudvarg, Marion" userId="2bb9b31b-5f3c-4f72-8e1f-41eb276ee9c6" providerId="ADAL" clId="{6766337D-F933-4FBA-A4EF-366814371C29}" dt="2024-04-25T06:46:12.769" v="4035" actId="478"/>
          <ac:spMkLst>
            <pc:docMk/>
            <pc:sldMk cId="3557131952" sldId="421"/>
            <ac:spMk id="2" creationId="{07DD6469-2FD9-FA59-4233-A1B7F352DE55}"/>
          </ac:spMkLst>
        </pc:spChg>
        <pc:spChg chg="del">
          <ac:chgData name="Sudvarg, Marion" userId="2bb9b31b-5f3c-4f72-8e1f-41eb276ee9c6" providerId="ADAL" clId="{6766337D-F933-4FBA-A4EF-366814371C29}" dt="2024-04-25T06:46:14.021" v="4036" actId="478"/>
          <ac:spMkLst>
            <pc:docMk/>
            <pc:sldMk cId="3557131952" sldId="421"/>
            <ac:spMk id="3" creationId="{E9529BE3-D163-CF2B-776A-97C732A3D592}"/>
          </ac:spMkLst>
        </pc:spChg>
        <pc:spChg chg="del">
          <ac:chgData name="Sudvarg, Marion" userId="2bb9b31b-5f3c-4f72-8e1f-41eb276ee9c6" providerId="ADAL" clId="{6766337D-F933-4FBA-A4EF-366814371C29}" dt="2024-04-25T06:45:59.238" v="4033" actId="478"/>
          <ac:spMkLst>
            <pc:docMk/>
            <pc:sldMk cId="3557131952" sldId="421"/>
            <ac:spMk id="5" creationId="{0AEE7EA2-E0DC-14E9-252F-CEA88465170B}"/>
          </ac:spMkLst>
        </pc:spChg>
        <pc:spChg chg="add mod">
          <ac:chgData name="Sudvarg, Marion" userId="2bb9b31b-5f3c-4f72-8e1f-41eb276ee9c6" providerId="ADAL" clId="{6766337D-F933-4FBA-A4EF-366814371C29}" dt="2024-04-25T06:46:25.629" v="4038" actId="1076"/>
          <ac:spMkLst>
            <pc:docMk/>
            <pc:sldMk cId="3557131952" sldId="421"/>
            <ac:spMk id="6" creationId="{BDCFADFC-CA84-4BC3-776D-3FF728BF8D8E}"/>
          </ac:spMkLst>
        </pc:spChg>
        <pc:spChg chg="add del mod">
          <ac:chgData name="Sudvarg, Marion" userId="2bb9b31b-5f3c-4f72-8e1f-41eb276ee9c6" providerId="ADAL" clId="{6766337D-F933-4FBA-A4EF-366814371C29}" dt="2024-04-25T06:46:55.346" v="4080"/>
          <ac:spMkLst>
            <pc:docMk/>
            <pc:sldMk cId="3557131952" sldId="421"/>
            <ac:spMk id="7" creationId="{4C0C61EF-3996-E591-310E-72A5B94145B0}"/>
          </ac:spMkLst>
        </pc:spChg>
        <pc:spChg chg="add del mod">
          <ac:chgData name="Sudvarg, Marion" userId="2bb9b31b-5f3c-4f72-8e1f-41eb276ee9c6" providerId="ADAL" clId="{6766337D-F933-4FBA-A4EF-366814371C29}" dt="2024-04-25T06:46:55.348" v="4082"/>
          <ac:spMkLst>
            <pc:docMk/>
            <pc:sldMk cId="3557131952" sldId="421"/>
            <ac:spMk id="8" creationId="{A61DA4D0-9DD9-7ECA-D068-BA21322866B2}"/>
          </ac:spMkLst>
        </pc:spChg>
        <pc:spChg chg="add mod">
          <ac:chgData name="Sudvarg, Marion" userId="2bb9b31b-5f3c-4f72-8e1f-41eb276ee9c6" providerId="ADAL" clId="{6766337D-F933-4FBA-A4EF-366814371C29}" dt="2024-04-25T06:52:36.220" v="4160" actId="164"/>
          <ac:spMkLst>
            <pc:docMk/>
            <pc:sldMk cId="3557131952" sldId="421"/>
            <ac:spMk id="9" creationId="{B5634B92-3BA4-4251-54C2-9CDE3817242D}"/>
          </ac:spMkLst>
        </pc:spChg>
        <pc:spChg chg="add mod">
          <ac:chgData name="Sudvarg, Marion" userId="2bb9b31b-5f3c-4f72-8e1f-41eb276ee9c6" providerId="ADAL" clId="{6766337D-F933-4FBA-A4EF-366814371C29}" dt="2024-04-25T06:47:47.034" v="4122" actId="1076"/>
          <ac:spMkLst>
            <pc:docMk/>
            <pc:sldMk cId="3557131952" sldId="421"/>
            <ac:spMk id="12" creationId="{BCFBD386-1CE1-681B-D3F6-FBFBC2E4EC39}"/>
          </ac:spMkLst>
        </pc:spChg>
        <pc:spChg chg="add mod">
          <ac:chgData name="Sudvarg, Marion" userId="2bb9b31b-5f3c-4f72-8e1f-41eb276ee9c6" providerId="ADAL" clId="{6766337D-F933-4FBA-A4EF-366814371C29}" dt="2024-04-25T06:52:27.527" v="4158" actId="164"/>
          <ac:spMkLst>
            <pc:docMk/>
            <pc:sldMk cId="3557131952" sldId="421"/>
            <ac:spMk id="13" creationId="{04E998E6-5952-6477-5B85-30A5555A9BEA}"/>
          </ac:spMkLst>
        </pc:spChg>
        <pc:spChg chg="add mod">
          <ac:chgData name="Sudvarg, Marion" userId="2bb9b31b-5f3c-4f72-8e1f-41eb276ee9c6" providerId="ADAL" clId="{6766337D-F933-4FBA-A4EF-366814371C29}" dt="2024-04-25T06:51:48.840" v="4150" actId="207"/>
          <ac:spMkLst>
            <pc:docMk/>
            <pc:sldMk cId="3557131952" sldId="421"/>
            <ac:spMk id="16" creationId="{CB995C1E-2CB0-43F0-A484-12167DF13D19}"/>
          </ac:spMkLst>
        </pc:spChg>
        <pc:spChg chg="add del mod">
          <ac:chgData name="Sudvarg, Marion" userId="2bb9b31b-5f3c-4f72-8e1f-41eb276ee9c6" providerId="ADAL" clId="{6766337D-F933-4FBA-A4EF-366814371C29}" dt="2024-04-25T06:51:04.721" v="4141" actId="478"/>
          <ac:spMkLst>
            <pc:docMk/>
            <pc:sldMk cId="3557131952" sldId="421"/>
            <ac:spMk id="17" creationId="{894878FB-F63D-7956-51E7-D4F09EE197B3}"/>
          </ac:spMkLst>
        </pc:spChg>
        <pc:spChg chg="add mod">
          <ac:chgData name="Sudvarg, Marion" userId="2bb9b31b-5f3c-4f72-8e1f-41eb276ee9c6" providerId="ADAL" clId="{6766337D-F933-4FBA-A4EF-366814371C29}" dt="2024-04-25T06:51:14.344" v="4145"/>
          <ac:spMkLst>
            <pc:docMk/>
            <pc:sldMk cId="3557131952" sldId="421"/>
            <ac:spMk id="18" creationId="{AEC04DFF-4476-19A3-9741-F3CAB53B270D}"/>
          </ac:spMkLst>
        </pc:spChg>
        <pc:grpChg chg="add mod">
          <ac:chgData name="Sudvarg, Marion" userId="2bb9b31b-5f3c-4f72-8e1f-41eb276ee9c6" providerId="ADAL" clId="{6766337D-F933-4FBA-A4EF-366814371C29}" dt="2024-04-25T06:52:27.527" v="4158" actId="164"/>
          <ac:grpSpMkLst>
            <pc:docMk/>
            <pc:sldMk cId="3557131952" sldId="421"/>
            <ac:grpSpMk id="21" creationId="{967CEC98-C0BA-A0E5-5EB2-00EF44DF8117}"/>
          </ac:grpSpMkLst>
        </pc:grpChg>
        <pc:grpChg chg="add mod">
          <ac:chgData name="Sudvarg, Marion" userId="2bb9b31b-5f3c-4f72-8e1f-41eb276ee9c6" providerId="ADAL" clId="{6766337D-F933-4FBA-A4EF-366814371C29}" dt="2024-04-25T06:52:36.220" v="4160" actId="164"/>
          <ac:grpSpMkLst>
            <pc:docMk/>
            <pc:sldMk cId="3557131952" sldId="421"/>
            <ac:grpSpMk id="22" creationId="{547B570D-2DED-12BB-7F53-BC7AEA000A75}"/>
          </ac:grpSpMkLst>
        </pc:grpChg>
        <pc:picChg chg="add mod">
          <ac:chgData name="Sudvarg, Marion" userId="2bb9b31b-5f3c-4f72-8e1f-41eb276ee9c6" providerId="ADAL" clId="{6766337D-F933-4FBA-A4EF-366814371C29}" dt="2024-04-25T06:52:36.220" v="4160" actId="164"/>
          <ac:picMkLst>
            <pc:docMk/>
            <pc:sldMk cId="3557131952" sldId="421"/>
            <ac:picMk id="11" creationId="{5B8E5907-C863-20AF-B25A-16559844198C}"/>
          </ac:picMkLst>
        </pc:picChg>
        <pc:picChg chg="add mod">
          <ac:chgData name="Sudvarg, Marion" userId="2bb9b31b-5f3c-4f72-8e1f-41eb276ee9c6" providerId="ADAL" clId="{6766337D-F933-4FBA-A4EF-366814371C29}" dt="2024-04-25T06:52:27.527" v="4158" actId="164"/>
          <ac:picMkLst>
            <pc:docMk/>
            <pc:sldMk cId="3557131952" sldId="421"/>
            <ac:picMk id="15" creationId="{C174BE5B-8B26-5B05-BEA7-F4555155988C}"/>
          </ac:picMkLst>
        </pc:picChg>
        <pc:cxnChg chg="add mod">
          <ac:chgData name="Sudvarg, Marion" userId="2bb9b31b-5f3c-4f72-8e1f-41eb276ee9c6" providerId="ADAL" clId="{6766337D-F933-4FBA-A4EF-366814371C29}" dt="2024-04-25T06:51:54.420" v="4151" actId="1582"/>
          <ac:cxnSpMkLst>
            <pc:docMk/>
            <pc:sldMk cId="3557131952" sldId="421"/>
            <ac:cxnSpMk id="20" creationId="{0D06B0EF-C3E9-2199-247E-EE27D1B685AA}"/>
          </ac:cxnSpMkLst>
        </pc:cxnChg>
      </pc:sldChg>
      <pc:sldChg chg="addSp delSp modSp new mod modAnim">
        <pc:chgData name="Sudvarg, Marion" userId="2bb9b31b-5f3c-4f72-8e1f-41eb276ee9c6" providerId="ADAL" clId="{6766337D-F933-4FBA-A4EF-366814371C29}" dt="2024-04-30T14:57:02.391" v="15844" actId="20577"/>
        <pc:sldMkLst>
          <pc:docMk/>
          <pc:sldMk cId="3566177629" sldId="422"/>
        </pc:sldMkLst>
        <pc:spChg chg="add del">
          <ac:chgData name="Sudvarg, Marion" userId="2bb9b31b-5f3c-4f72-8e1f-41eb276ee9c6" providerId="ADAL" clId="{6766337D-F933-4FBA-A4EF-366814371C29}" dt="2024-04-25T07:01:19.472" v="4291" actId="478"/>
          <ac:spMkLst>
            <pc:docMk/>
            <pc:sldMk cId="3566177629" sldId="422"/>
            <ac:spMk id="2" creationId="{73E1616A-9E91-04DC-F1A9-2A4C41EBCB02}"/>
          </ac:spMkLst>
        </pc:spChg>
        <pc:spChg chg="add del">
          <ac:chgData name="Sudvarg, Marion" userId="2bb9b31b-5f3c-4f72-8e1f-41eb276ee9c6" providerId="ADAL" clId="{6766337D-F933-4FBA-A4EF-366814371C29}" dt="2024-04-25T07:01:17.973" v="4290" actId="478"/>
          <ac:spMkLst>
            <pc:docMk/>
            <pc:sldMk cId="3566177629" sldId="422"/>
            <ac:spMk id="3" creationId="{C66BF391-4167-9E87-227E-0512D612B6A8}"/>
          </ac:spMkLst>
        </pc:spChg>
        <pc:spChg chg="del mod">
          <ac:chgData name="Sudvarg, Marion" userId="2bb9b31b-5f3c-4f72-8e1f-41eb276ee9c6" providerId="ADAL" clId="{6766337D-F933-4FBA-A4EF-366814371C29}" dt="2024-04-25T07:01:04.513" v="4289" actId="478"/>
          <ac:spMkLst>
            <pc:docMk/>
            <pc:sldMk cId="3566177629" sldId="422"/>
            <ac:spMk id="5" creationId="{A22B933D-A185-F7E4-55B9-8FAE7E046980}"/>
          </ac:spMkLst>
        </pc:spChg>
        <pc:spChg chg="add del mod">
          <ac:chgData name="Sudvarg, Marion" userId="2bb9b31b-5f3c-4f72-8e1f-41eb276ee9c6" providerId="ADAL" clId="{6766337D-F933-4FBA-A4EF-366814371C29}" dt="2024-04-25T07:01:49.404" v="4308" actId="931"/>
          <ac:spMkLst>
            <pc:docMk/>
            <pc:sldMk cId="3566177629" sldId="422"/>
            <ac:spMk id="6" creationId="{D5B4A84F-1110-95C5-474B-4DCD3EC35EC2}"/>
          </ac:spMkLst>
        </pc:spChg>
        <pc:spChg chg="add mod">
          <ac:chgData name="Sudvarg, Marion" userId="2bb9b31b-5f3c-4f72-8e1f-41eb276ee9c6" providerId="ADAL" clId="{6766337D-F933-4FBA-A4EF-366814371C29}" dt="2024-04-25T07:03:42.761" v="4374" actId="403"/>
          <ac:spMkLst>
            <pc:docMk/>
            <pc:sldMk cId="3566177629" sldId="422"/>
            <ac:spMk id="13" creationId="{D70D0090-0272-C665-9214-2571C1E4EA27}"/>
          </ac:spMkLst>
        </pc:spChg>
        <pc:spChg chg="add mod">
          <ac:chgData name="Sudvarg, Marion" userId="2bb9b31b-5f3c-4f72-8e1f-41eb276ee9c6" providerId="ADAL" clId="{6766337D-F933-4FBA-A4EF-366814371C29}" dt="2024-04-29T00:06:42.419" v="12848" actId="20577"/>
          <ac:spMkLst>
            <pc:docMk/>
            <pc:sldMk cId="3566177629" sldId="422"/>
            <ac:spMk id="14" creationId="{CE1DAF2B-6056-79A4-954E-64567F8900EE}"/>
          </ac:spMkLst>
        </pc:spChg>
        <pc:spChg chg="add mod">
          <ac:chgData name="Sudvarg, Marion" userId="2bb9b31b-5f3c-4f72-8e1f-41eb276ee9c6" providerId="ADAL" clId="{6766337D-F933-4FBA-A4EF-366814371C29}" dt="2024-04-30T14:57:02.391" v="15844" actId="20577"/>
          <ac:spMkLst>
            <pc:docMk/>
            <pc:sldMk cId="3566177629" sldId="422"/>
            <ac:spMk id="15" creationId="{DB1049D8-6231-2129-9629-C2BF11462F2F}"/>
          </ac:spMkLst>
        </pc:spChg>
        <pc:spChg chg="add mod">
          <ac:chgData name="Sudvarg, Marion" userId="2bb9b31b-5f3c-4f72-8e1f-41eb276ee9c6" providerId="ADAL" clId="{6766337D-F933-4FBA-A4EF-366814371C29}" dt="2024-04-25T07:11:07.494" v="4796" actId="207"/>
          <ac:spMkLst>
            <pc:docMk/>
            <pc:sldMk cId="3566177629" sldId="422"/>
            <ac:spMk id="16" creationId="{FF19269D-7D6E-4718-C904-14084BEB0AC9}"/>
          </ac:spMkLst>
        </pc:spChg>
        <pc:picChg chg="add mod">
          <ac:chgData name="Sudvarg, Marion" userId="2bb9b31b-5f3c-4f72-8e1f-41eb276ee9c6" providerId="ADAL" clId="{6766337D-F933-4FBA-A4EF-366814371C29}" dt="2024-04-25T07:01:53.839" v="4309" actId="1076"/>
          <ac:picMkLst>
            <pc:docMk/>
            <pc:sldMk cId="3566177629" sldId="422"/>
            <ac:picMk id="8" creationId="{6A830EAE-311D-586A-326A-648C243F744B}"/>
          </ac:picMkLst>
        </pc:picChg>
        <pc:picChg chg="add del mod">
          <ac:chgData name="Sudvarg, Marion" userId="2bb9b31b-5f3c-4f72-8e1f-41eb276ee9c6" providerId="ADAL" clId="{6766337D-F933-4FBA-A4EF-366814371C29}" dt="2024-04-25T07:02:50.494" v="4312" actId="478"/>
          <ac:picMkLst>
            <pc:docMk/>
            <pc:sldMk cId="3566177629" sldId="422"/>
            <ac:picMk id="10" creationId="{38562296-A424-9021-A7F4-E35D6CF30C49}"/>
          </ac:picMkLst>
        </pc:picChg>
        <pc:picChg chg="add del mod">
          <ac:chgData name="Sudvarg, Marion" userId="2bb9b31b-5f3c-4f72-8e1f-41eb276ee9c6" providerId="ADAL" clId="{6766337D-F933-4FBA-A4EF-366814371C29}" dt="2024-04-25T07:02:51.673" v="4313" actId="478"/>
          <ac:picMkLst>
            <pc:docMk/>
            <pc:sldMk cId="3566177629" sldId="422"/>
            <ac:picMk id="12" creationId="{E43D24EF-A9DF-7194-208B-57D6E4B68A87}"/>
          </ac:picMkLst>
        </pc:picChg>
      </pc:sldChg>
      <pc:sldChg chg="delSp modSp add mod delAnim">
        <pc:chgData name="Sudvarg, Marion" userId="2bb9b31b-5f3c-4f72-8e1f-41eb276ee9c6" providerId="ADAL" clId="{6766337D-F933-4FBA-A4EF-366814371C29}" dt="2024-04-25T06:56:12.340" v="4283" actId="14100"/>
        <pc:sldMkLst>
          <pc:docMk/>
          <pc:sldMk cId="2127693135" sldId="423"/>
        </pc:sldMkLst>
        <pc:spChg chg="mod">
          <ac:chgData name="Sudvarg, Marion" userId="2bb9b31b-5f3c-4f72-8e1f-41eb276ee9c6" providerId="ADAL" clId="{6766337D-F933-4FBA-A4EF-366814371C29}" dt="2024-04-25T06:56:12.340" v="4283" actId="14100"/>
          <ac:spMkLst>
            <pc:docMk/>
            <pc:sldMk cId="2127693135" sldId="423"/>
            <ac:spMk id="3" creationId="{F010281D-5FE0-56FE-3749-864A82003249}"/>
          </ac:spMkLst>
        </pc:spChg>
        <pc:spChg chg="del">
          <ac:chgData name="Sudvarg, Marion" userId="2bb9b31b-5f3c-4f72-8e1f-41eb276ee9c6" providerId="ADAL" clId="{6766337D-F933-4FBA-A4EF-366814371C29}" dt="2024-04-25T06:55:21.767" v="4242" actId="478"/>
          <ac:spMkLst>
            <pc:docMk/>
            <pc:sldMk cId="2127693135" sldId="423"/>
            <ac:spMk id="7" creationId="{3E9C91BA-59E8-EF12-69C4-B4C2811BCC58}"/>
          </ac:spMkLst>
        </pc:spChg>
      </pc:sldChg>
      <pc:sldChg chg="addSp delSp modSp new mod ord modAnim">
        <pc:chgData name="Sudvarg, Marion" userId="2bb9b31b-5f3c-4f72-8e1f-41eb276ee9c6" providerId="ADAL" clId="{6766337D-F933-4FBA-A4EF-366814371C29}" dt="2024-04-28T05:56:03.318" v="11151"/>
        <pc:sldMkLst>
          <pc:docMk/>
          <pc:sldMk cId="4143196154" sldId="424"/>
        </pc:sldMkLst>
        <pc:spChg chg="del">
          <ac:chgData name="Sudvarg, Marion" userId="2bb9b31b-5f3c-4f72-8e1f-41eb276ee9c6" providerId="ADAL" clId="{6766337D-F933-4FBA-A4EF-366814371C29}" dt="2024-04-25T07:17:19.481" v="4806" actId="478"/>
          <ac:spMkLst>
            <pc:docMk/>
            <pc:sldMk cId="4143196154" sldId="424"/>
            <ac:spMk id="2" creationId="{B127EB80-2147-102E-4AEF-8A34920A99B2}"/>
          </ac:spMkLst>
        </pc:spChg>
        <pc:spChg chg="del">
          <ac:chgData name="Sudvarg, Marion" userId="2bb9b31b-5f3c-4f72-8e1f-41eb276ee9c6" providerId="ADAL" clId="{6766337D-F933-4FBA-A4EF-366814371C29}" dt="2024-04-25T07:17:21.420" v="4807" actId="478"/>
          <ac:spMkLst>
            <pc:docMk/>
            <pc:sldMk cId="4143196154" sldId="424"/>
            <ac:spMk id="3" creationId="{5328854F-DE9C-D4D5-3B90-C4DCDEAB67C1}"/>
          </ac:spMkLst>
        </pc:spChg>
        <pc:spChg chg="del">
          <ac:chgData name="Sudvarg, Marion" userId="2bb9b31b-5f3c-4f72-8e1f-41eb276ee9c6" providerId="ADAL" clId="{6766337D-F933-4FBA-A4EF-366814371C29}" dt="2024-04-25T07:17:22.520" v="4808" actId="478"/>
          <ac:spMkLst>
            <pc:docMk/>
            <pc:sldMk cId="4143196154" sldId="424"/>
            <ac:spMk id="5" creationId="{10DC79AA-D676-E16C-CE89-42CE948E0B69}"/>
          </ac:spMkLst>
        </pc:spChg>
        <pc:spChg chg="mod">
          <ac:chgData name="Sudvarg, Marion" userId="2bb9b31b-5f3c-4f72-8e1f-41eb276ee9c6" providerId="ADAL" clId="{6766337D-F933-4FBA-A4EF-366814371C29}" dt="2024-04-25T07:17:24.266" v="4809"/>
          <ac:spMkLst>
            <pc:docMk/>
            <pc:sldMk cId="4143196154" sldId="424"/>
            <ac:spMk id="8" creationId="{7BEE3F2F-E2F2-4420-8B68-F6AA0E4D0EC6}"/>
          </ac:spMkLst>
        </pc:spChg>
        <pc:spChg chg="add mod">
          <ac:chgData name="Sudvarg, Marion" userId="2bb9b31b-5f3c-4f72-8e1f-41eb276ee9c6" providerId="ADAL" clId="{6766337D-F933-4FBA-A4EF-366814371C29}" dt="2024-04-25T07:18:23.692" v="4843" actId="1076"/>
          <ac:spMkLst>
            <pc:docMk/>
            <pc:sldMk cId="4143196154" sldId="424"/>
            <ac:spMk id="9" creationId="{F3E23E64-D34B-39FD-491E-3433E2635C8A}"/>
          </ac:spMkLst>
        </pc:spChg>
        <pc:grpChg chg="add mod">
          <ac:chgData name="Sudvarg, Marion" userId="2bb9b31b-5f3c-4f72-8e1f-41eb276ee9c6" providerId="ADAL" clId="{6766337D-F933-4FBA-A4EF-366814371C29}" dt="2024-04-25T07:18:17.818" v="4840" actId="1076"/>
          <ac:grpSpMkLst>
            <pc:docMk/>
            <pc:sldMk cId="4143196154" sldId="424"/>
            <ac:grpSpMk id="6" creationId="{5D1699E8-6645-25AD-C787-8A0D4A19AE93}"/>
          </ac:grpSpMkLst>
        </pc:grpChg>
        <pc:picChg chg="mod">
          <ac:chgData name="Sudvarg, Marion" userId="2bb9b31b-5f3c-4f72-8e1f-41eb276ee9c6" providerId="ADAL" clId="{6766337D-F933-4FBA-A4EF-366814371C29}" dt="2024-04-25T07:17:24.266" v="4809"/>
          <ac:picMkLst>
            <pc:docMk/>
            <pc:sldMk cId="4143196154" sldId="424"/>
            <ac:picMk id="7" creationId="{6C11D37A-2A09-5338-132A-6E1985B3E3EB}"/>
          </ac:picMkLst>
        </pc:picChg>
        <pc:picChg chg="add mod">
          <ac:chgData name="Sudvarg, Marion" userId="2bb9b31b-5f3c-4f72-8e1f-41eb276ee9c6" providerId="ADAL" clId="{6766337D-F933-4FBA-A4EF-366814371C29}" dt="2024-04-25T07:19:20.714" v="4851"/>
          <ac:picMkLst>
            <pc:docMk/>
            <pc:sldMk cId="4143196154" sldId="424"/>
            <ac:picMk id="10" creationId="{966C81E1-E807-B3A5-2AB1-C50371522F5F}"/>
          </ac:picMkLst>
        </pc:picChg>
        <pc:picChg chg="add mod">
          <ac:chgData name="Sudvarg, Marion" userId="2bb9b31b-5f3c-4f72-8e1f-41eb276ee9c6" providerId="ADAL" clId="{6766337D-F933-4FBA-A4EF-366814371C29}" dt="2024-04-25T07:19:20.714" v="4851"/>
          <ac:picMkLst>
            <pc:docMk/>
            <pc:sldMk cId="4143196154" sldId="424"/>
            <ac:picMk id="11" creationId="{559B9133-C3B7-2316-8620-954062557C89}"/>
          </ac:picMkLst>
        </pc:picChg>
      </pc:sldChg>
      <pc:sldChg chg="addSp delSp modSp new mod modTransition modAnim">
        <pc:chgData name="Sudvarg, Marion" userId="2bb9b31b-5f3c-4f72-8e1f-41eb276ee9c6" providerId="ADAL" clId="{6766337D-F933-4FBA-A4EF-366814371C29}" dt="2024-04-30T14:56:29.655" v="15832" actId="1076"/>
        <pc:sldMkLst>
          <pc:docMk/>
          <pc:sldMk cId="2816979961" sldId="425"/>
        </pc:sldMkLst>
        <pc:spChg chg="add mod">
          <ac:chgData name="Sudvarg, Marion" userId="2bb9b31b-5f3c-4f72-8e1f-41eb276ee9c6" providerId="ADAL" clId="{6766337D-F933-4FBA-A4EF-366814371C29}" dt="2024-04-30T14:56:18.210" v="15830" actId="1076"/>
          <ac:spMkLst>
            <pc:docMk/>
            <pc:sldMk cId="2816979961" sldId="425"/>
            <ac:spMk id="2" creationId="{0D0F46B0-3887-CE5A-0543-3E62CD57423F}"/>
          </ac:spMkLst>
        </pc:spChg>
        <pc:spChg chg="del">
          <ac:chgData name="Sudvarg, Marion" userId="2bb9b31b-5f3c-4f72-8e1f-41eb276ee9c6" providerId="ADAL" clId="{6766337D-F933-4FBA-A4EF-366814371C29}" dt="2024-04-25T07:19:14.169" v="4848" actId="478"/>
          <ac:spMkLst>
            <pc:docMk/>
            <pc:sldMk cId="2816979961" sldId="425"/>
            <ac:spMk id="2" creationId="{6D89EACA-0F70-9DBD-03AD-85360527EAFA}"/>
          </ac:spMkLst>
        </pc:spChg>
        <pc:spChg chg="del mod">
          <ac:chgData name="Sudvarg, Marion" userId="2bb9b31b-5f3c-4f72-8e1f-41eb276ee9c6" providerId="ADAL" clId="{6766337D-F933-4FBA-A4EF-366814371C29}" dt="2024-04-25T07:19:16.020" v="4850" actId="478"/>
          <ac:spMkLst>
            <pc:docMk/>
            <pc:sldMk cId="2816979961" sldId="425"/>
            <ac:spMk id="3" creationId="{E2A2F13B-528D-7106-5AFC-3F652B5F7812}"/>
          </ac:spMkLst>
        </pc:spChg>
        <pc:spChg chg="del">
          <ac:chgData name="Sudvarg, Marion" userId="2bb9b31b-5f3c-4f72-8e1f-41eb276ee9c6" providerId="ADAL" clId="{6766337D-F933-4FBA-A4EF-366814371C29}" dt="2024-04-25T07:19:13.349" v="4847" actId="478"/>
          <ac:spMkLst>
            <pc:docMk/>
            <pc:sldMk cId="2816979961" sldId="425"/>
            <ac:spMk id="5" creationId="{1457986B-0085-8163-030C-1078BCAB11EF}"/>
          </ac:spMkLst>
        </pc:spChg>
        <pc:spChg chg="add mod">
          <ac:chgData name="Sudvarg, Marion" userId="2bb9b31b-5f3c-4f72-8e1f-41eb276ee9c6" providerId="ADAL" clId="{6766337D-F933-4FBA-A4EF-366814371C29}" dt="2024-04-25T07:24:17.021" v="4946" actId="1035"/>
          <ac:spMkLst>
            <pc:docMk/>
            <pc:sldMk cId="2816979961" sldId="425"/>
            <ac:spMk id="12" creationId="{27F5F6A7-2BBC-555F-99C7-878FA698A5B2}"/>
          </ac:spMkLst>
        </pc:spChg>
        <pc:spChg chg="add mod">
          <ac:chgData name="Sudvarg, Marion" userId="2bb9b31b-5f3c-4f72-8e1f-41eb276ee9c6" providerId="ADAL" clId="{6766337D-F933-4FBA-A4EF-366814371C29}" dt="2024-04-25T07:24:17.021" v="4946" actId="1035"/>
          <ac:spMkLst>
            <pc:docMk/>
            <pc:sldMk cId="2816979961" sldId="425"/>
            <ac:spMk id="13" creationId="{72A301E0-1A28-751D-146F-48CBE513C9B5}"/>
          </ac:spMkLst>
        </pc:spChg>
        <pc:grpChg chg="add mod">
          <ac:chgData name="Sudvarg, Marion" userId="2bb9b31b-5f3c-4f72-8e1f-41eb276ee9c6" providerId="ADAL" clId="{6766337D-F933-4FBA-A4EF-366814371C29}" dt="2024-04-30T14:55:21.121" v="15756" actId="1036"/>
          <ac:grpSpMkLst>
            <pc:docMk/>
            <pc:sldMk cId="2816979961" sldId="425"/>
            <ac:grpSpMk id="14" creationId="{B169C6AD-59FB-3E7A-8DF9-156F335683E5}"/>
          </ac:grpSpMkLst>
        </pc:grpChg>
        <pc:picChg chg="add mod">
          <ac:chgData name="Sudvarg, Marion" userId="2bb9b31b-5f3c-4f72-8e1f-41eb276ee9c6" providerId="ADAL" clId="{6766337D-F933-4FBA-A4EF-366814371C29}" dt="2024-04-30T14:56:25.980" v="15831" actId="1076"/>
          <ac:picMkLst>
            <pc:docMk/>
            <pc:sldMk cId="2816979961" sldId="425"/>
            <ac:picMk id="6" creationId="{7981A516-00A0-D2EE-247E-32E74716783B}"/>
          </ac:picMkLst>
        </pc:picChg>
        <pc:picChg chg="add mod">
          <ac:chgData name="Sudvarg, Marion" userId="2bb9b31b-5f3c-4f72-8e1f-41eb276ee9c6" providerId="ADAL" clId="{6766337D-F933-4FBA-A4EF-366814371C29}" dt="2024-04-30T14:56:29.655" v="15832" actId="1076"/>
          <ac:picMkLst>
            <pc:docMk/>
            <pc:sldMk cId="2816979961" sldId="425"/>
            <ac:picMk id="7" creationId="{9BB5E92F-FE76-0832-CE18-80C1C4802438}"/>
          </ac:picMkLst>
        </pc:picChg>
        <pc:picChg chg="add mod">
          <ac:chgData name="Sudvarg, Marion" userId="2bb9b31b-5f3c-4f72-8e1f-41eb276ee9c6" providerId="ADAL" clId="{6766337D-F933-4FBA-A4EF-366814371C29}" dt="2024-04-30T14:55:21.121" v="15756" actId="1036"/>
          <ac:picMkLst>
            <pc:docMk/>
            <pc:sldMk cId="2816979961" sldId="425"/>
            <ac:picMk id="9" creationId="{D3341F51-EFE2-8089-0492-EFDF9FB04F8B}"/>
          </ac:picMkLst>
        </pc:picChg>
        <pc:picChg chg="add mod">
          <ac:chgData name="Sudvarg, Marion" userId="2bb9b31b-5f3c-4f72-8e1f-41eb276ee9c6" providerId="ADAL" clId="{6766337D-F933-4FBA-A4EF-366814371C29}" dt="2024-04-25T07:24:03.005" v="4932" actId="164"/>
          <ac:picMkLst>
            <pc:docMk/>
            <pc:sldMk cId="2816979961" sldId="425"/>
            <ac:picMk id="11" creationId="{4494E25D-D66F-DBD4-0439-27D3C3B35828}"/>
          </ac:picMkLst>
        </pc:picChg>
      </pc:sldChg>
      <pc:sldChg chg="delSp modSp add mod modAnim">
        <pc:chgData name="Sudvarg, Marion" userId="2bb9b31b-5f3c-4f72-8e1f-41eb276ee9c6" providerId="ADAL" clId="{6766337D-F933-4FBA-A4EF-366814371C29}" dt="2024-04-25T07:39:02.726" v="5679"/>
        <pc:sldMkLst>
          <pc:docMk/>
          <pc:sldMk cId="1625154199" sldId="426"/>
        </pc:sldMkLst>
        <pc:spChg chg="mod">
          <ac:chgData name="Sudvarg, Marion" userId="2bb9b31b-5f3c-4f72-8e1f-41eb276ee9c6" providerId="ADAL" clId="{6766337D-F933-4FBA-A4EF-366814371C29}" dt="2024-04-25T07:26:07.588" v="4966" actId="113"/>
          <ac:spMkLst>
            <pc:docMk/>
            <pc:sldMk cId="1625154199" sldId="426"/>
            <ac:spMk id="2" creationId="{A874B423-EEC2-C1F5-33FC-3CD3041B7A44}"/>
          </ac:spMkLst>
        </pc:spChg>
        <pc:spChg chg="mod">
          <ac:chgData name="Sudvarg, Marion" userId="2bb9b31b-5f3c-4f72-8e1f-41eb276ee9c6" providerId="ADAL" clId="{6766337D-F933-4FBA-A4EF-366814371C29}" dt="2024-04-25T07:37:38.896" v="5479" actId="6549"/>
          <ac:spMkLst>
            <pc:docMk/>
            <pc:sldMk cId="1625154199" sldId="426"/>
            <ac:spMk id="3" creationId="{F10CB4E9-FAC0-D6E6-CDCC-26ED543173B2}"/>
          </ac:spMkLst>
        </pc:spChg>
        <pc:spChg chg="del">
          <ac:chgData name="Sudvarg, Marion" userId="2bb9b31b-5f3c-4f72-8e1f-41eb276ee9c6" providerId="ADAL" clId="{6766337D-F933-4FBA-A4EF-366814371C29}" dt="2024-04-25T07:26:21.026" v="4979" actId="478"/>
          <ac:spMkLst>
            <pc:docMk/>
            <pc:sldMk cId="1625154199" sldId="426"/>
            <ac:spMk id="6" creationId="{FB32DA39-14A1-4786-650D-AC2C8E34D6AE}"/>
          </ac:spMkLst>
        </pc:spChg>
        <pc:spChg chg="del">
          <ac:chgData name="Sudvarg, Marion" userId="2bb9b31b-5f3c-4f72-8e1f-41eb276ee9c6" providerId="ADAL" clId="{6766337D-F933-4FBA-A4EF-366814371C29}" dt="2024-04-25T07:26:21.026" v="4979" actId="478"/>
          <ac:spMkLst>
            <pc:docMk/>
            <pc:sldMk cId="1625154199" sldId="426"/>
            <ac:spMk id="7" creationId="{98FB2CD9-A1F0-38E8-633A-D695F13F6715}"/>
          </ac:spMkLst>
        </pc:spChg>
        <pc:spChg chg="del">
          <ac:chgData name="Sudvarg, Marion" userId="2bb9b31b-5f3c-4f72-8e1f-41eb276ee9c6" providerId="ADAL" clId="{6766337D-F933-4FBA-A4EF-366814371C29}" dt="2024-04-25T07:26:21.026" v="4979" actId="478"/>
          <ac:spMkLst>
            <pc:docMk/>
            <pc:sldMk cId="1625154199" sldId="426"/>
            <ac:spMk id="8" creationId="{45DE67D1-86E9-65DB-A0E1-D4034C897B11}"/>
          </ac:spMkLst>
        </pc:spChg>
        <pc:spChg chg="del">
          <ac:chgData name="Sudvarg, Marion" userId="2bb9b31b-5f3c-4f72-8e1f-41eb276ee9c6" providerId="ADAL" clId="{6766337D-F933-4FBA-A4EF-366814371C29}" dt="2024-04-25T07:26:21.026" v="4979" actId="478"/>
          <ac:spMkLst>
            <pc:docMk/>
            <pc:sldMk cId="1625154199" sldId="426"/>
            <ac:spMk id="9" creationId="{8ED58924-41E1-16E9-ECD1-0D4E1FFE246C}"/>
          </ac:spMkLst>
        </pc:spChg>
        <pc:spChg chg="del">
          <ac:chgData name="Sudvarg, Marion" userId="2bb9b31b-5f3c-4f72-8e1f-41eb276ee9c6" providerId="ADAL" clId="{6766337D-F933-4FBA-A4EF-366814371C29}" dt="2024-04-25T07:26:21.026" v="4979" actId="478"/>
          <ac:spMkLst>
            <pc:docMk/>
            <pc:sldMk cId="1625154199" sldId="426"/>
            <ac:spMk id="10" creationId="{DCA53401-9B3B-F634-7208-88D0A179C8B5}"/>
          </ac:spMkLst>
        </pc:spChg>
        <pc:spChg chg="del">
          <ac:chgData name="Sudvarg, Marion" userId="2bb9b31b-5f3c-4f72-8e1f-41eb276ee9c6" providerId="ADAL" clId="{6766337D-F933-4FBA-A4EF-366814371C29}" dt="2024-04-25T07:26:21.026" v="4979" actId="478"/>
          <ac:spMkLst>
            <pc:docMk/>
            <pc:sldMk cId="1625154199" sldId="426"/>
            <ac:spMk id="11" creationId="{358B98BC-584E-A4AC-BF1E-DC7BB58C35FE}"/>
          </ac:spMkLst>
        </pc:spChg>
        <pc:spChg chg="del">
          <ac:chgData name="Sudvarg, Marion" userId="2bb9b31b-5f3c-4f72-8e1f-41eb276ee9c6" providerId="ADAL" clId="{6766337D-F933-4FBA-A4EF-366814371C29}" dt="2024-04-25T07:26:21.026" v="4979" actId="478"/>
          <ac:spMkLst>
            <pc:docMk/>
            <pc:sldMk cId="1625154199" sldId="426"/>
            <ac:spMk id="12" creationId="{71835A0D-F5B1-B7B1-3245-28286895AB4F}"/>
          </ac:spMkLst>
        </pc:spChg>
        <pc:spChg chg="del">
          <ac:chgData name="Sudvarg, Marion" userId="2bb9b31b-5f3c-4f72-8e1f-41eb276ee9c6" providerId="ADAL" clId="{6766337D-F933-4FBA-A4EF-366814371C29}" dt="2024-04-25T07:26:21.026" v="4979" actId="478"/>
          <ac:spMkLst>
            <pc:docMk/>
            <pc:sldMk cId="1625154199" sldId="426"/>
            <ac:spMk id="13" creationId="{48FFAB0B-4919-4AA9-5F7A-B8A93A56F858}"/>
          </ac:spMkLst>
        </pc:spChg>
        <pc:spChg chg="del">
          <ac:chgData name="Sudvarg, Marion" userId="2bb9b31b-5f3c-4f72-8e1f-41eb276ee9c6" providerId="ADAL" clId="{6766337D-F933-4FBA-A4EF-366814371C29}" dt="2024-04-25T07:26:21.026" v="4979" actId="478"/>
          <ac:spMkLst>
            <pc:docMk/>
            <pc:sldMk cId="1625154199" sldId="426"/>
            <ac:spMk id="14" creationId="{AEFB1585-20BC-0885-76DA-CAB882ADDC8F}"/>
          </ac:spMkLst>
        </pc:spChg>
        <pc:spChg chg="del">
          <ac:chgData name="Sudvarg, Marion" userId="2bb9b31b-5f3c-4f72-8e1f-41eb276ee9c6" providerId="ADAL" clId="{6766337D-F933-4FBA-A4EF-366814371C29}" dt="2024-04-25T07:26:21.026" v="4979" actId="478"/>
          <ac:spMkLst>
            <pc:docMk/>
            <pc:sldMk cId="1625154199" sldId="426"/>
            <ac:spMk id="15" creationId="{7AB5C882-1135-548F-45B9-840DC706B8D7}"/>
          </ac:spMkLst>
        </pc:spChg>
      </pc:sldChg>
      <pc:sldChg chg="new del">
        <pc:chgData name="Sudvarg, Marion" userId="2bb9b31b-5f3c-4f72-8e1f-41eb276ee9c6" providerId="ADAL" clId="{6766337D-F933-4FBA-A4EF-366814371C29}" dt="2024-04-25T07:35:47.909" v="5336" actId="47"/>
        <pc:sldMkLst>
          <pc:docMk/>
          <pc:sldMk cId="2263103943" sldId="427"/>
        </pc:sldMkLst>
      </pc:sldChg>
      <pc:sldChg chg="modSp add mod modAnim">
        <pc:chgData name="Sudvarg, Marion" userId="2bb9b31b-5f3c-4f72-8e1f-41eb276ee9c6" providerId="ADAL" clId="{6766337D-F933-4FBA-A4EF-366814371C29}" dt="2024-04-25T07:39:08.106" v="5680"/>
        <pc:sldMkLst>
          <pc:docMk/>
          <pc:sldMk cId="2676958570" sldId="427"/>
        </pc:sldMkLst>
        <pc:spChg chg="mod">
          <ac:chgData name="Sudvarg, Marion" userId="2bb9b31b-5f3c-4f72-8e1f-41eb276ee9c6" providerId="ADAL" clId="{6766337D-F933-4FBA-A4EF-366814371C29}" dt="2024-04-25T07:35:59.078" v="5368" actId="5793"/>
          <ac:spMkLst>
            <pc:docMk/>
            <pc:sldMk cId="2676958570" sldId="427"/>
            <ac:spMk id="2" creationId="{A874B423-EEC2-C1F5-33FC-3CD3041B7A44}"/>
          </ac:spMkLst>
        </pc:spChg>
        <pc:spChg chg="mod">
          <ac:chgData name="Sudvarg, Marion" userId="2bb9b31b-5f3c-4f72-8e1f-41eb276ee9c6" providerId="ADAL" clId="{6766337D-F933-4FBA-A4EF-366814371C29}" dt="2024-04-25T07:38:52.317" v="5678" actId="58"/>
          <ac:spMkLst>
            <pc:docMk/>
            <pc:sldMk cId="2676958570" sldId="427"/>
            <ac:spMk id="3" creationId="{F10CB4E9-FAC0-D6E6-CDCC-26ED543173B2}"/>
          </ac:spMkLst>
        </pc:spChg>
      </pc:sldChg>
      <pc:sldChg chg="addSp delSp modSp new mod">
        <pc:chgData name="Sudvarg, Marion" userId="2bb9b31b-5f3c-4f72-8e1f-41eb276ee9c6" providerId="ADAL" clId="{6766337D-F933-4FBA-A4EF-366814371C29}" dt="2024-04-29T08:44:40.028" v="13462" actId="1036"/>
        <pc:sldMkLst>
          <pc:docMk/>
          <pc:sldMk cId="3592049935" sldId="428"/>
        </pc:sldMkLst>
        <pc:spChg chg="add mod">
          <ac:chgData name="Sudvarg, Marion" userId="2bb9b31b-5f3c-4f72-8e1f-41eb276ee9c6" providerId="ADAL" clId="{6766337D-F933-4FBA-A4EF-366814371C29}" dt="2024-04-29T08:44:31.931" v="13448" actId="20577"/>
          <ac:spMkLst>
            <pc:docMk/>
            <pc:sldMk cId="3592049935" sldId="428"/>
            <ac:spMk id="2" creationId="{71B37257-05AF-214A-1F49-8F43BCC7A4C7}"/>
          </ac:spMkLst>
        </pc:spChg>
        <pc:spChg chg="del">
          <ac:chgData name="Sudvarg, Marion" userId="2bb9b31b-5f3c-4f72-8e1f-41eb276ee9c6" providerId="ADAL" clId="{6766337D-F933-4FBA-A4EF-366814371C29}" dt="2024-04-25T07:44:40.878" v="5682" actId="478"/>
          <ac:spMkLst>
            <pc:docMk/>
            <pc:sldMk cId="3592049935" sldId="428"/>
            <ac:spMk id="2" creationId="{73E529CB-9614-A24B-D3D6-B1F7AEDB427C}"/>
          </ac:spMkLst>
        </pc:spChg>
        <pc:spChg chg="del">
          <ac:chgData name="Sudvarg, Marion" userId="2bb9b31b-5f3c-4f72-8e1f-41eb276ee9c6" providerId="ADAL" clId="{6766337D-F933-4FBA-A4EF-366814371C29}" dt="2024-04-25T07:44:41.916" v="5683" actId="478"/>
          <ac:spMkLst>
            <pc:docMk/>
            <pc:sldMk cId="3592049935" sldId="428"/>
            <ac:spMk id="3" creationId="{85C31E97-CEBC-3370-EA7A-A31AE65E93E5}"/>
          </ac:spMkLst>
        </pc:spChg>
        <pc:spChg chg="del">
          <ac:chgData name="Sudvarg, Marion" userId="2bb9b31b-5f3c-4f72-8e1f-41eb276ee9c6" providerId="ADAL" clId="{6766337D-F933-4FBA-A4EF-366814371C29}" dt="2024-04-25T07:44:43.318" v="5684" actId="478"/>
          <ac:spMkLst>
            <pc:docMk/>
            <pc:sldMk cId="3592049935" sldId="428"/>
            <ac:spMk id="5" creationId="{85DE1235-3EA2-B963-913B-33B5CDE1C57F}"/>
          </ac:spMkLst>
        </pc:spChg>
        <pc:spChg chg="add del mod">
          <ac:chgData name="Sudvarg, Marion" userId="2bb9b31b-5f3c-4f72-8e1f-41eb276ee9c6" providerId="ADAL" clId="{6766337D-F933-4FBA-A4EF-366814371C29}" dt="2024-04-25T07:48:08.559" v="5767" actId="478"/>
          <ac:spMkLst>
            <pc:docMk/>
            <pc:sldMk cId="3592049935" sldId="428"/>
            <ac:spMk id="11" creationId="{8823CECF-19BD-5955-1B5F-07249C593C35}"/>
          </ac:spMkLst>
        </pc:spChg>
        <pc:spChg chg="add mod">
          <ac:chgData name="Sudvarg, Marion" userId="2bb9b31b-5f3c-4f72-8e1f-41eb276ee9c6" providerId="ADAL" clId="{6766337D-F933-4FBA-A4EF-366814371C29}" dt="2024-04-25T07:48:02.686" v="5764" actId="164"/>
          <ac:spMkLst>
            <pc:docMk/>
            <pc:sldMk cId="3592049935" sldId="428"/>
            <ac:spMk id="12" creationId="{41EAD4B3-589A-D832-EDD7-DE749FAAAD01}"/>
          </ac:spMkLst>
        </pc:spChg>
        <pc:spChg chg="add mod">
          <ac:chgData name="Sudvarg, Marion" userId="2bb9b31b-5f3c-4f72-8e1f-41eb276ee9c6" providerId="ADAL" clId="{6766337D-F933-4FBA-A4EF-366814371C29}" dt="2024-04-25T07:47:37" v="5754" actId="164"/>
          <ac:spMkLst>
            <pc:docMk/>
            <pc:sldMk cId="3592049935" sldId="428"/>
            <ac:spMk id="17" creationId="{B6731F69-4FBB-BD4D-0DD6-3E92D5B82074}"/>
          </ac:spMkLst>
        </pc:spChg>
        <pc:spChg chg="add mod">
          <ac:chgData name="Sudvarg, Marion" userId="2bb9b31b-5f3c-4f72-8e1f-41eb276ee9c6" providerId="ADAL" clId="{6766337D-F933-4FBA-A4EF-366814371C29}" dt="2024-04-25T07:46:59.786" v="5746"/>
          <ac:spMkLst>
            <pc:docMk/>
            <pc:sldMk cId="3592049935" sldId="428"/>
            <ac:spMk id="18" creationId="{B7EC012B-B512-B30C-391A-6FC980DF3DEB}"/>
          </ac:spMkLst>
        </pc:spChg>
        <pc:spChg chg="add mod">
          <ac:chgData name="Sudvarg, Marion" userId="2bb9b31b-5f3c-4f72-8e1f-41eb276ee9c6" providerId="ADAL" clId="{6766337D-F933-4FBA-A4EF-366814371C29}" dt="2024-04-25T07:48:29.222" v="5784" actId="164"/>
          <ac:spMkLst>
            <pc:docMk/>
            <pc:sldMk cId="3592049935" sldId="428"/>
            <ac:spMk id="21" creationId="{618E3DC3-C09E-DEA4-EDED-A19AFD82A064}"/>
          </ac:spMkLst>
        </pc:spChg>
        <pc:grpChg chg="add mod">
          <ac:chgData name="Sudvarg, Marion" userId="2bb9b31b-5f3c-4f72-8e1f-41eb276ee9c6" providerId="ADAL" clId="{6766337D-F933-4FBA-A4EF-366814371C29}" dt="2024-04-29T08:44:40.028" v="13462" actId="1036"/>
          <ac:grpSpMkLst>
            <pc:docMk/>
            <pc:sldMk cId="3592049935" sldId="428"/>
            <ac:grpSpMk id="19" creationId="{C571EDA1-3D88-7459-48DE-6B07FF94738D}"/>
          </ac:grpSpMkLst>
        </pc:grpChg>
        <pc:grpChg chg="add mod">
          <ac:chgData name="Sudvarg, Marion" userId="2bb9b31b-5f3c-4f72-8e1f-41eb276ee9c6" providerId="ADAL" clId="{6766337D-F933-4FBA-A4EF-366814371C29}" dt="2024-04-25T07:48:44.886" v="5787" actId="1076"/>
          <ac:grpSpMkLst>
            <pc:docMk/>
            <pc:sldMk cId="3592049935" sldId="428"/>
            <ac:grpSpMk id="20" creationId="{6FFAB6E9-9BC0-3693-45CB-D804768912A8}"/>
          </ac:grpSpMkLst>
        </pc:grpChg>
        <pc:grpChg chg="add mod">
          <ac:chgData name="Sudvarg, Marion" userId="2bb9b31b-5f3c-4f72-8e1f-41eb276ee9c6" providerId="ADAL" clId="{6766337D-F933-4FBA-A4EF-366814371C29}" dt="2024-04-25T07:48:40.457" v="5786" actId="1076"/>
          <ac:grpSpMkLst>
            <pc:docMk/>
            <pc:sldMk cId="3592049935" sldId="428"/>
            <ac:grpSpMk id="22" creationId="{6BFEACAF-D7CE-351C-B5EC-233C797C88BA}"/>
          </ac:grpSpMkLst>
        </pc:grpChg>
        <pc:picChg chg="add del mod">
          <ac:chgData name="Sudvarg, Marion" userId="2bb9b31b-5f3c-4f72-8e1f-41eb276ee9c6" providerId="ADAL" clId="{6766337D-F933-4FBA-A4EF-366814371C29}" dt="2024-04-25T07:44:58.028" v="5688" actId="478"/>
          <ac:picMkLst>
            <pc:docMk/>
            <pc:sldMk cId="3592049935" sldId="428"/>
            <ac:picMk id="7" creationId="{64C30715-A195-8863-7637-4349D773B920}"/>
          </ac:picMkLst>
        </pc:picChg>
        <pc:picChg chg="add del mod">
          <ac:chgData name="Sudvarg, Marion" userId="2bb9b31b-5f3c-4f72-8e1f-41eb276ee9c6" providerId="ADAL" clId="{6766337D-F933-4FBA-A4EF-366814371C29}" dt="2024-04-25T07:45:52.001" v="5713" actId="478"/>
          <ac:picMkLst>
            <pc:docMk/>
            <pc:sldMk cId="3592049935" sldId="428"/>
            <ac:picMk id="9" creationId="{ACD50D64-21C1-21AA-E219-42838E33B30A}"/>
          </ac:picMkLst>
        </pc:picChg>
        <pc:picChg chg="add mod">
          <ac:chgData name="Sudvarg, Marion" userId="2bb9b31b-5f3c-4f72-8e1f-41eb276ee9c6" providerId="ADAL" clId="{6766337D-F933-4FBA-A4EF-366814371C29}" dt="2024-04-25T07:47:37" v="5754" actId="164"/>
          <ac:picMkLst>
            <pc:docMk/>
            <pc:sldMk cId="3592049935" sldId="428"/>
            <ac:picMk id="10" creationId="{BBBB797C-B6F3-8595-DA55-36D0CBEB1269}"/>
          </ac:picMkLst>
        </pc:picChg>
        <pc:picChg chg="add mod">
          <ac:chgData name="Sudvarg, Marion" userId="2bb9b31b-5f3c-4f72-8e1f-41eb276ee9c6" providerId="ADAL" clId="{6766337D-F933-4FBA-A4EF-366814371C29}" dt="2024-04-25T07:48:29.222" v="5784" actId="164"/>
          <ac:picMkLst>
            <pc:docMk/>
            <pc:sldMk cId="3592049935" sldId="428"/>
            <ac:picMk id="14" creationId="{9505D219-0307-2995-7B5F-C397EFA6DCF3}"/>
          </ac:picMkLst>
        </pc:picChg>
        <pc:picChg chg="add mod">
          <ac:chgData name="Sudvarg, Marion" userId="2bb9b31b-5f3c-4f72-8e1f-41eb276ee9c6" providerId="ADAL" clId="{6766337D-F933-4FBA-A4EF-366814371C29}" dt="2024-04-25T07:48:02.686" v="5764" actId="164"/>
          <ac:picMkLst>
            <pc:docMk/>
            <pc:sldMk cId="3592049935" sldId="428"/>
            <ac:picMk id="16" creationId="{F28B057A-B478-E8C5-5D58-E20A2BE29935}"/>
          </ac:picMkLst>
        </pc:picChg>
      </pc:sldChg>
      <pc:sldChg chg="modSp add del mod">
        <pc:chgData name="Sudvarg, Marion" userId="2bb9b31b-5f3c-4f72-8e1f-41eb276ee9c6" providerId="ADAL" clId="{6766337D-F933-4FBA-A4EF-366814371C29}" dt="2024-04-29T01:10:14.705" v="12983" actId="2696"/>
        <pc:sldMkLst>
          <pc:docMk/>
          <pc:sldMk cId="2173256373" sldId="429"/>
        </pc:sldMkLst>
        <pc:spChg chg="mod">
          <ac:chgData name="Sudvarg, Marion" userId="2bb9b31b-5f3c-4f72-8e1f-41eb276ee9c6" providerId="ADAL" clId="{6766337D-F933-4FBA-A4EF-366814371C29}" dt="2024-04-25T07:49:48.102" v="5790" actId="14826"/>
          <ac:spMkLst>
            <pc:docMk/>
            <pc:sldMk cId="2173256373" sldId="429"/>
            <ac:spMk id="12" creationId="{41EAD4B3-589A-D832-EDD7-DE749FAAAD01}"/>
          </ac:spMkLst>
        </pc:spChg>
        <pc:spChg chg="mod">
          <ac:chgData name="Sudvarg, Marion" userId="2bb9b31b-5f3c-4f72-8e1f-41eb276ee9c6" providerId="ADAL" clId="{6766337D-F933-4FBA-A4EF-366814371C29}" dt="2024-04-25T07:48:53.481" v="5789" actId="20577"/>
          <ac:spMkLst>
            <pc:docMk/>
            <pc:sldMk cId="2173256373" sldId="429"/>
            <ac:spMk id="17" creationId="{B6731F69-4FBB-BD4D-0DD6-3E92D5B82074}"/>
          </ac:spMkLst>
        </pc:spChg>
        <pc:spChg chg="mod">
          <ac:chgData name="Sudvarg, Marion" userId="2bb9b31b-5f3c-4f72-8e1f-41eb276ee9c6" providerId="ADAL" clId="{6766337D-F933-4FBA-A4EF-366814371C29}" dt="2024-04-25T07:50:13.280" v="5791" actId="14826"/>
          <ac:spMkLst>
            <pc:docMk/>
            <pc:sldMk cId="2173256373" sldId="429"/>
            <ac:spMk id="21" creationId="{618E3DC3-C09E-DEA4-EDED-A19AFD82A064}"/>
          </ac:spMkLst>
        </pc:spChg>
        <pc:grpChg chg="mod">
          <ac:chgData name="Sudvarg, Marion" userId="2bb9b31b-5f3c-4f72-8e1f-41eb276ee9c6" providerId="ADAL" clId="{6766337D-F933-4FBA-A4EF-366814371C29}" dt="2024-04-25T07:49:48.102" v="5790" actId="14826"/>
          <ac:grpSpMkLst>
            <pc:docMk/>
            <pc:sldMk cId="2173256373" sldId="429"/>
            <ac:grpSpMk id="20" creationId="{6FFAB6E9-9BC0-3693-45CB-D804768912A8}"/>
          </ac:grpSpMkLst>
        </pc:grpChg>
        <pc:grpChg chg="mod">
          <ac:chgData name="Sudvarg, Marion" userId="2bb9b31b-5f3c-4f72-8e1f-41eb276ee9c6" providerId="ADAL" clId="{6766337D-F933-4FBA-A4EF-366814371C29}" dt="2024-04-25T07:50:13.280" v="5791" actId="14826"/>
          <ac:grpSpMkLst>
            <pc:docMk/>
            <pc:sldMk cId="2173256373" sldId="429"/>
            <ac:grpSpMk id="22" creationId="{6BFEACAF-D7CE-351C-B5EC-233C797C88BA}"/>
          </ac:grpSpMkLst>
        </pc:grpChg>
        <pc:picChg chg="mod">
          <ac:chgData name="Sudvarg, Marion" userId="2bb9b31b-5f3c-4f72-8e1f-41eb276ee9c6" providerId="ADAL" clId="{6766337D-F933-4FBA-A4EF-366814371C29}" dt="2024-04-25T07:50:13.280" v="5791" actId="14826"/>
          <ac:picMkLst>
            <pc:docMk/>
            <pc:sldMk cId="2173256373" sldId="429"/>
            <ac:picMk id="14" creationId="{9505D219-0307-2995-7B5F-C397EFA6DCF3}"/>
          </ac:picMkLst>
        </pc:picChg>
        <pc:picChg chg="mod">
          <ac:chgData name="Sudvarg, Marion" userId="2bb9b31b-5f3c-4f72-8e1f-41eb276ee9c6" providerId="ADAL" clId="{6766337D-F933-4FBA-A4EF-366814371C29}" dt="2024-04-25T07:49:48.102" v="5790" actId="14826"/>
          <ac:picMkLst>
            <pc:docMk/>
            <pc:sldMk cId="2173256373" sldId="429"/>
            <ac:picMk id="16" creationId="{F28B057A-B478-E8C5-5D58-E20A2BE29935}"/>
          </ac:picMkLst>
        </pc:picChg>
      </pc:sldChg>
      <pc:sldChg chg="addSp delSp modSp add mod ord">
        <pc:chgData name="Sudvarg, Marion" userId="2bb9b31b-5f3c-4f72-8e1f-41eb276ee9c6" providerId="ADAL" clId="{6766337D-F933-4FBA-A4EF-366814371C29}" dt="2024-04-29T08:47:25.929" v="13490"/>
        <pc:sldMkLst>
          <pc:docMk/>
          <pc:sldMk cId="4197856300" sldId="429"/>
        </pc:sldMkLst>
        <pc:spChg chg="mod">
          <ac:chgData name="Sudvarg, Marion" userId="2bb9b31b-5f3c-4f72-8e1f-41eb276ee9c6" providerId="ADAL" clId="{6766337D-F933-4FBA-A4EF-366814371C29}" dt="2024-04-29T08:46:55.915" v="13485" actId="20577"/>
          <ac:spMkLst>
            <pc:docMk/>
            <pc:sldMk cId="4197856300" sldId="429"/>
            <ac:spMk id="5" creationId="{E7C901BF-F75A-334D-A421-8042B85F76CE}"/>
          </ac:spMkLst>
        </pc:spChg>
        <pc:spChg chg="add mod">
          <ac:chgData name="Sudvarg, Marion" userId="2bb9b31b-5f3c-4f72-8e1f-41eb276ee9c6" providerId="ADAL" clId="{6766337D-F933-4FBA-A4EF-366814371C29}" dt="2024-04-29T08:46:53.951" v="13483"/>
          <ac:spMkLst>
            <pc:docMk/>
            <pc:sldMk cId="4197856300" sldId="429"/>
            <ac:spMk id="6" creationId="{B6A1258C-DAA1-C62D-810C-E0D3257E238B}"/>
          </ac:spMkLst>
        </pc:spChg>
        <pc:grpChg chg="add mod">
          <ac:chgData name="Sudvarg, Marion" userId="2bb9b31b-5f3c-4f72-8e1f-41eb276ee9c6" providerId="ADAL" clId="{6766337D-F933-4FBA-A4EF-366814371C29}" dt="2024-04-29T08:47:09.421" v="13487" actId="1076"/>
          <ac:grpSpMkLst>
            <pc:docMk/>
            <pc:sldMk cId="4197856300" sldId="429"/>
            <ac:grpSpMk id="2" creationId="{64AE16A3-D217-8B8E-B23F-27EB1D6093E5}"/>
          </ac:grpSpMkLst>
        </pc:grpChg>
        <pc:grpChg chg="del">
          <ac:chgData name="Sudvarg, Marion" userId="2bb9b31b-5f3c-4f72-8e1f-41eb276ee9c6" providerId="ADAL" clId="{6766337D-F933-4FBA-A4EF-366814371C29}" dt="2024-04-29T08:46:53.615" v="13482" actId="478"/>
          <ac:grpSpMkLst>
            <pc:docMk/>
            <pc:sldMk cId="4197856300" sldId="429"/>
            <ac:grpSpMk id="19" creationId="{C571EDA1-3D88-7459-48DE-6B07FF94738D}"/>
          </ac:grpSpMkLst>
        </pc:grpChg>
        <pc:picChg chg="mod">
          <ac:chgData name="Sudvarg, Marion" userId="2bb9b31b-5f3c-4f72-8e1f-41eb276ee9c6" providerId="ADAL" clId="{6766337D-F933-4FBA-A4EF-366814371C29}" dt="2024-04-29T08:46:53.951" v="13483"/>
          <ac:picMkLst>
            <pc:docMk/>
            <pc:sldMk cId="4197856300" sldId="429"/>
            <ac:picMk id="3" creationId="{848B1497-D3BF-6D10-A6DC-B1687C7DF9DB}"/>
          </ac:picMkLst>
        </pc:picChg>
      </pc:sldChg>
      <pc:sldChg chg="addSp delSp modSp add mod">
        <pc:chgData name="Sudvarg, Marion" userId="2bb9b31b-5f3c-4f72-8e1f-41eb276ee9c6" providerId="ADAL" clId="{6766337D-F933-4FBA-A4EF-366814371C29}" dt="2024-04-29T08:46:32.712" v="13481" actId="1076"/>
        <pc:sldMkLst>
          <pc:docMk/>
          <pc:sldMk cId="1587974003" sldId="430"/>
        </pc:sldMkLst>
        <pc:spChg chg="mod">
          <ac:chgData name="Sudvarg, Marion" userId="2bb9b31b-5f3c-4f72-8e1f-41eb276ee9c6" providerId="ADAL" clId="{6766337D-F933-4FBA-A4EF-366814371C29}" dt="2024-04-29T08:44:50.351" v="13471" actId="20577"/>
          <ac:spMkLst>
            <pc:docMk/>
            <pc:sldMk cId="1587974003" sldId="430"/>
            <ac:spMk id="5" creationId="{FEFA8B52-3713-5A93-0AD9-7C6A7BA41391}"/>
          </ac:spMkLst>
        </pc:spChg>
        <pc:spChg chg="add mod">
          <ac:chgData name="Sudvarg, Marion" userId="2bb9b31b-5f3c-4f72-8e1f-41eb276ee9c6" providerId="ADAL" clId="{6766337D-F933-4FBA-A4EF-366814371C29}" dt="2024-04-29T08:44:46.797" v="13464"/>
          <ac:spMkLst>
            <pc:docMk/>
            <pc:sldMk cId="1587974003" sldId="430"/>
            <ac:spMk id="6" creationId="{FA508ABE-A21C-96CB-77C3-712E0A777091}"/>
          </ac:spMkLst>
        </pc:spChg>
        <pc:spChg chg="mod">
          <ac:chgData name="Sudvarg, Marion" userId="2bb9b31b-5f3c-4f72-8e1f-41eb276ee9c6" providerId="ADAL" clId="{6766337D-F933-4FBA-A4EF-366814371C29}" dt="2024-04-25T07:51:05.680" v="5795" actId="14826"/>
          <ac:spMkLst>
            <pc:docMk/>
            <pc:sldMk cId="1587974003" sldId="430"/>
            <ac:spMk id="12" creationId="{41EAD4B3-589A-D832-EDD7-DE749FAAAD01}"/>
          </ac:spMkLst>
        </pc:spChg>
        <pc:spChg chg="mod">
          <ac:chgData name="Sudvarg, Marion" userId="2bb9b31b-5f3c-4f72-8e1f-41eb276ee9c6" providerId="ADAL" clId="{6766337D-F933-4FBA-A4EF-366814371C29}" dt="2024-04-25T07:50:46.152" v="5794" actId="20577"/>
          <ac:spMkLst>
            <pc:docMk/>
            <pc:sldMk cId="1587974003" sldId="430"/>
            <ac:spMk id="17" creationId="{B6731F69-4FBB-BD4D-0DD6-3E92D5B82074}"/>
          </ac:spMkLst>
        </pc:spChg>
        <pc:spChg chg="mod">
          <ac:chgData name="Sudvarg, Marion" userId="2bb9b31b-5f3c-4f72-8e1f-41eb276ee9c6" providerId="ADAL" clId="{6766337D-F933-4FBA-A4EF-366814371C29}" dt="2024-04-25T07:51:27.077" v="5796" actId="14826"/>
          <ac:spMkLst>
            <pc:docMk/>
            <pc:sldMk cId="1587974003" sldId="430"/>
            <ac:spMk id="21" creationId="{618E3DC3-C09E-DEA4-EDED-A19AFD82A064}"/>
          </ac:spMkLst>
        </pc:spChg>
        <pc:grpChg chg="add mod">
          <ac:chgData name="Sudvarg, Marion" userId="2bb9b31b-5f3c-4f72-8e1f-41eb276ee9c6" providerId="ADAL" clId="{6766337D-F933-4FBA-A4EF-366814371C29}" dt="2024-04-29T08:46:32.712" v="13481" actId="1076"/>
          <ac:grpSpMkLst>
            <pc:docMk/>
            <pc:sldMk cId="1587974003" sldId="430"/>
            <ac:grpSpMk id="2" creationId="{F8F1293B-293F-146F-70B8-365F94CBAC09}"/>
          </ac:grpSpMkLst>
        </pc:grpChg>
        <pc:grpChg chg="del">
          <ac:chgData name="Sudvarg, Marion" userId="2bb9b31b-5f3c-4f72-8e1f-41eb276ee9c6" providerId="ADAL" clId="{6766337D-F933-4FBA-A4EF-366814371C29}" dt="2024-04-29T08:44:46.531" v="13463" actId="478"/>
          <ac:grpSpMkLst>
            <pc:docMk/>
            <pc:sldMk cId="1587974003" sldId="430"/>
            <ac:grpSpMk id="19" creationId="{C571EDA1-3D88-7459-48DE-6B07FF94738D}"/>
          </ac:grpSpMkLst>
        </pc:grpChg>
        <pc:grpChg chg="mod">
          <ac:chgData name="Sudvarg, Marion" userId="2bb9b31b-5f3c-4f72-8e1f-41eb276ee9c6" providerId="ADAL" clId="{6766337D-F933-4FBA-A4EF-366814371C29}" dt="2024-04-25T07:51:05.680" v="5795" actId="14826"/>
          <ac:grpSpMkLst>
            <pc:docMk/>
            <pc:sldMk cId="1587974003" sldId="430"/>
            <ac:grpSpMk id="20" creationId="{6FFAB6E9-9BC0-3693-45CB-D804768912A8}"/>
          </ac:grpSpMkLst>
        </pc:grpChg>
        <pc:grpChg chg="mod">
          <ac:chgData name="Sudvarg, Marion" userId="2bb9b31b-5f3c-4f72-8e1f-41eb276ee9c6" providerId="ADAL" clId="{6766337D-F933-4FBA-A4EF-366814371C29}" dt="2024-04-25T07:51:27.077" v="5796" actId="14826"/>
          <ac:grpSpMkLst>
            <pc:docMk/>
            <pc:sldMk cId="1587974003" sldId="430"/>
            <ac:grpSpMk id="22" creationId="{6BFEACAF-D7CE-351C-B5EC-233C797C88BA}"/>
          </ac:grpSpMkLst>
        </pc:grpChg>
        <pc:picChg chg="mod">
          <ac:chgData name="Sudvarg, Marion" userId="2bb9b31b-5f3c-4f72-8e1f-41eb276ee9c6" providerId="ADAL" clId="{6766337D-F933-4FBA-A4EF-366814371C29}" dt="2024-04-29T08:44:46.797" v="13464"/>
          <ac:picMkLst>
            <pc:docMk/>
            <pc:sldMk cId="1587974003" sldId="430"/>
            <ac:picMk id="3" creationId="{27982AC1-0373-B911-E34A-33EC379730EB}"/>
          </ac:picMkLst>
        </pc:picChg>
        <pc:picChg chg="mod">
          <ac:chgData name="Sudvarg, Marion" userId="2bb9b31b-5f3c-4f72-8e1f-41eb276ee9c6" providerId="ADAL" clId="{6766337D-F933-4FBA-A4EF-366814371C29}" dt="2024-04-25T07:51:27.077" v="5796" actId="14826"/>
          <ac:picMkLst>
            <pc:docMk/>
            <pc:sldMk cId="1587974003" sldId="430"/>
            <ac:picMk id="14" creationId="{9505D219-0307-2995-7B5F-C397EFA6DCF3}"/>
          </ac:picMkLst>
        </pc:picChg>
        <pc:picChg chg="mod">
          <ac:chgData name="Sudvarg, Marion" userId="2bb9b31b-5f3c-4f72-8e1f-41eb276ee9c6" providerId="ADAL" clId="{6766337D-F933-4FBA-A4EF-366814371C29}" dt="2024-04-25T07:51:05.680" v="5795" actId="14826"/>
          <ac:picMkLst>
            <pc:docMk/>
            <pc:sldMk cId="1587974003" sldId="430"/>
            <ac:picMk id="16" creationId="{F28B057A-B478-E8C5-5D58-E20A2BE29935}"/>
          </ac:picMkLst>
        </pc:picChg>
      </pc:sldChg>
      <pc:sldChg chg="addSp delSp modSp new mod delAnim modAnim">
        <pc:chgData name="Sudvarg, Marion" userId="2bb9b31b-5f3c-4f72-8e1f-41eb276ee9c6" providerId="ADAL" clId="{6766337D-F933-4FBA-A4EF-366814371C29}" dt="2024-04-25T08:28:24.035" v="6049"/>
        <pc:sldMkLst>
          <pc:docMk/>
          <pc:sldMk cId="2667227119" sldId="431"/>
        </pc:sldMkLst>
        <pc:spChg chg="del">
          <ac:chgData name="Sudvarg, Marion" userId="2bb9b31b-5f3c-4f72-8e1f-41eb276ee9c6" providerId="ADAL" clId="{6766337D-F933-4FBA-A4EF-366814371C29}" dt="2024-04-25T07:57:04.262" v="5825" actId="478"/>
          <ac:spMkLst>
            <pc:docMk/>
            <pc:sldMk cId="2667227119" sldId="431"/>
            <ac:spMk id="2" creationId="{324E296E-7D42-6F69-2B24-3CA4E2BB7DF2}"/>
          </ac:spMkLst>
        </pc:spChg>
        <pc:spChg chg="del">
          <ac:chgData name="Sudvarg, Marion" userId="2bb9b31b-5f3c-4f72-8e1f-41eb276ee9c6" providerId="ADAL" clId="{6766337D-F933-4FBA-A4EF-366814371C29}" dt="2024-04-25T07:57:06.453" v="5826" actId="478"/>
          <ac:spMkLst>
            <pc:docMk/>
            <pc:sldMk cId="2667227119" sldId="431"/>
            <ac:spMk id="3" creationId="{DB7F0384-5B7B-86CD-F5A1-278FF63E5F20}"/>
          </ac:spMkLst>
        </pc:spChg>
        <pc:spChg chg="del">
          <ac:chgData name="Sudvarg, Marion" userId="2bb9b31b-5f3c-4f72-8e1f-41eb276ee9c6" providerId="ADAL" clId="{6766337D-F933-4FBA-A4EF-366814371C29}" dt="2024-04-25T08:02:45.284" v="5827" actId="478"/>
          <ac:spMkLst>
            <pc:docMk/>
            <pc:sldMk cId="2667227119" sldId="431"/>
            <ac:spMk id="5" creationId="{0C59C87C-B6A5-4C05-7918-477969541AA6}"/>
          </ac:spMkLst>
        </pc:spChg>
        <pc:spChg chg="add mod">
          <ac:chgData name="Sudvarg, Marion" userId="2bb9b31b-5f3c-4f72-8e1f-41eb276ee9c6" providerId="ADAL" clId="{6766337D-F933-4FBA-A4EF-366814371C29}" dt="2024-04-25T08:06:29.290" v="5848" actId="20577"/>
          <ac:spMkLst>
            <pc:docMk/>
            <pc:sldMk cId="2667227119" sldId="431"/>
            <ac:spMk id="7" creationId="{DC2714E3-ECE3-8CFC-664D-72026A1D5584}"/>
          </ac:spMkLst>
        </pc:spChg>
        <pc:spChg chg="del mod topLvl">
          <ac:chgData name="Sudvarg, Marion" userId="2bb9b31b-5f3c-4f72-8e1f-41eb276ee9c6" providerId="ADAL" clId="{6766337D-F933-4FBA-A4EF-366814371C29}" dt="2024-04-25T08:12:02.472" v="5894" actId="478"/>
          <ac:spMkLst>
            <pc:docMk/>
            <pc:sldMk cId="2667227119" sldId="431"/>
            <ac:spMk id="10" creationId="{804AD840-D96E-0673-C419-1929D823B761}"/>
          </ac:spMkLst>
        </pc:spChg>
        <pc:spChg chg="add mod">
          <ac:chgData name="Sudvarg, Marion" userId="2bb9b31b-5f3c-4f72-8e1f-41eb276ee9c6" providerId="ADAL" clId="{6766337D-F933-4FBA-A4EF-366814371C29}" dt="2024-04-25T08:25:34.074" v="5979" actId="1036"/>
          <ac:spMkLst>
            <pc:docMk/>
            <pc:sldMk cId="2667227119" sldId="431"/>
            <ac:spMk id="11" creationId="{746E0481-134B-F5A6-41D7-7C1A35CE1C0D}"/>
          </ac:spMkLst>
        </pc:spChg>
        <pc:spChg chg="add mod">
          <ac:chgData name="Sudvarg, Marion" userId="2bb9b31b-5f3c-4f72-8e1f-41eb276ee9c6" providerId="ADAL" clId="{6766337D-F933-4FBA-A4EF-366814371C29}" dt="2024-04-25T08:23:50.343" v="5917"/>
          <ac:spMkLst>
            <pc:docMk/>
            <pc:sldMk cId="2667227119" sldId="431"/>
            <ac:spMk id="16" creationId="{66C89BDE-EC78-4442-817E-827151D6ED4C}"/>
          </ac:spMkLst>
        </pc:spChg>
        <pc:spChg chg="add mod">
          <ac:chgData name="Sudvarg, Marion" userId="2bb9b31b-5f3c-4f72-8e1f-41eb276ee9c6" providerId="ADAL" clId="{6766337D-F933-4FBA-A4EF-366814371C29}" dt="2024-04-25T08:23:50.343" v="5917"/>
          <ac:spMkLst>
            <pc:docMk/>
            <pc:sldMk cId="2667227119" sldId="431"/>
            <ac:spMk id="17" creationId="{6DE0E9B2-FB13-E287-E189-F772D85B42F9}"/>
          </ac:spMkLst>
        </pc:spChg>
        <pc:spChg chg="add mod">
          <ac:chgData name="Sudvarg, Marion" userId="2bb9b31b-5f3c-4f72-8e1f-41eb276ee9c6" providerId="ADAL" clId="{6766337D-F933-4FBA-A4EF-366814371C29}" dt="2024-04-25T08:23:50.343" v="5917"/>
          <ac:spMkLst>
            <pc:docMk/>
            <pc:sldMk cId="2667227119" sldId="431"/>
            <ac:spMk id="18" creationId="{7763529D-A9B8-00DB-2A13-B7F8C7BDF16A}"/>
          </ac:spMkLst>
        </pc:spChg>
        <pc:spChg chg="add mod">
          <ac:chgData name="Sudvarg, Marion" userId="2bb9b31b-5f3c-4f72-8e1f-41eb276ee9c6" providerId="ADAL" clId="{6766337D-F933-4FBA-A4EF-366814371C29}" dt="2024-04-25T08:23:50.343" v="5917"/>
          <ac:spMkLst>
            <pc:docMk/>
            <pc:sldMk cId="2667227119" sldId="431"/>
            <ac:spMk id="19" creationId="{45107A24-FBEE-7C39-D90D-2080F640AE85}"/>
          </ac:spMkLst>
        </pc:spChg>
        <pc:spChg chg="add mod">
          <ac:chgData name="Sudvarg, Marion" userId="2bb9b31b-5f3c-4f72-8e1f-41eb276ee9c6" providerId="ADAL" clId="{6766337D-F933-4FBA-A4EF-366814371C29}" dt="2024-04-25T08:23:50.343" v="5917"/>
          <ac:spMkLst>
            <pc:docMk/>
            <pc:sldMk cId="2667227119" sldId="431"/>
            <ac:spMk id="20" creationId="{96E3A4AF-5E1D-6655-77D7-9193FB6E3846}"/>
          </ac:spMkLst>
        </pc:spChg>
        <pc:spChg chg="add mod">
          <ac:chgData name="Sudvarg, Marion" userId="2bb9b31b-5f3c-4f72-8e1f-41eb276ee9c6" providerId="ADAL" clId="{6766337D-F933-4FBA-A4EF-366814371C29}" dt="2024-04-25T08:23:50.343" v="5917"/>
          <ac:spMkLst>
            <pc:docMk/>
            <pc:sldMk cId="2667227119" sldId="431"/>
            <ac:spMk id="21" creationId="{CE1AC4E7-0ED9-962C-E6F7-5D2B4AB8C649}"/>
          </ac:spMkLst>
        </pc:spChg>
        <pc:spChg chg="add mod">
          <ac:chgData name="Sudvarg, Marion" userId="2bb9b31b-5f3c-4f72-8e1f-41eb276ee9c6" providerId="ADAL" clId="{6766337D-F933-4FBA-A4EF-366814371C29}" dt="2024-04-25T08:23:50.343" v="5917"/>
          <ac:spMkLst>
            <pc:docMk/>
            <pc:sldMk cId="2667227119" sldId="431"/>
            <ac:spMk id="22" creationId="{CEA0F61F-F099-76A1-5F76-F472F98536D3}"/>
          </ac:spMkLst>
        </pc:spChg>
        <pc:spChg chg="add mod">
          <ac:chgData name="Sudvarg, Marion" userId="2bb9b31b-5f3c-4f72-8e1f-41eb276ee9c6" providerId="ADAL" clId="{6766337D-F933-4FBA-A4EF-366814371C29}" dt="2024-04-25T08:23:50.343" v="5917"/>
          <ac:spMkLst>
            <pc:docMk/>
            <pc:sldMk cId="2667227119" sldId="431"/>
            <ac:spMk id="23" creationId="{C98AA0F4-B630-E8D8-CAEC-1804354F1038}"/>
          </ac:spMkLst>
        </pc:spChg>
        <pc:spChg chg="add mod">
          <ac:chgData name="Sudvarg, Marion" userId="2bb9b31b-5f3c-4f72-8e1f-41eb276ee9c6" providerId="ADAL" clId="{6766337D-F933-4FBA-A4EF-366814371C29}" dt="2024-04-25T08:23:50.343" v="5917"/>
          <ac:spMkLst>
            <pc:docMk/>
            <pc:sldMk cId="2667227119" sldId="431"/>
            <ac:spMk id="24" creationId="{8725A00B-4FCA-1DDA-F67B-EA314E69BD3B}"/>
          </ac:spMkLst>
        </pc:spChg>
        <pc:spChg chg="add mod">
          <ac:chgData name="Sudvarg, Marion" userId="2bb9b31b-5f3c-4f72-8e1f-41eb276ee9c6" providerId="ADAL" clId="{6766337D-F933-4FBA-A4EF-366814371C29}" dt="2024-04-25T08:23:50.343" v="5917"/>
          <ac:spMkLst>
            <pc:docMk/>
            <pc:sldMk cId="2667227119" sldId="431"/>
            <ac:spMk id="25" creationId="{E3FD148E-1445-DB50-3244-59151DCAE081}"/>
          </ac:spMkLst>
        </pc:spChg>
        <pc:spChg chg="add mod">
          <ac:chgData name="Sudvarg, Marion" userId="2bb9b31b-5f3c-4f72-8e1f-41eb276ee9c6" providerId="ADAL" clId="{6766337D-F933-4FBA-A4EF-366814371C29}" dt="2024-04-25T08:23:50.343" v="5917"/>
          <ac:spMkLst>
            <pc:docMk/>
            <pc:sldMk cId="2667227119" sldId="431"/>
            <ac:spMk id="26" creationId="{197B1306-DA09-0154-0826-4E924F024D72}"/>
          </ac:spMkLst>
        </pc:spChg>
        <pc:spChg chg="add mod">
          <ac:chgData name="Sudvarg, Marion" userId="2bb9b31b-5f3c-4f72-8e1f-41eb276ee9c6" providerId="ADAL" clId="{6766337D-F933-4FBA-A4EF-366814371C29}" dt="2024-04-25T08:23:50.343" v="5917"/>
          <ac:spMkLst>
            <pc:docMk/>
            <pc:sldMk cId="2667227119" sldId="431"/>
            <ac:spMk id="27" creationId="{4B196E1C-78FE-1597-FD0D-0EF9868E6177}"/>
          </ac:spMkLst>
        </pc:spChg>
        <pc:spChg chg="add mod">
          <ac:chgData name="Sudvarg, Marion" userId="2bb9b31b-5f3c-4f72-8e1f-41eb276ee9c6" providerId="ADAL" clId="{6766337D-F933-4FBA-A4EF-366814371C29}" dt="2024-04-25T08:23:50.343" v="5917"/>
          <ac:spMkLst>
            <pc:docMk/>
            <pc:sldMk cId="2667227119" sldId="431"/>
            <ac:spMk id="28" creationId="{B6D8AFD6-E1E0-FDB3-B28A-C1957CFCF77A}"/>
          </ac:spMkLst>
        </pc:spChg>
        <pc:spChg chg="add mod">
          <ac:chgData name="Sudvarg, Marion" userId="2bb9b31b-5f3c-4f72-8e1f-41eb276ee9c6" providerId="ADAL" clId="{6766337D-F933-4FBA-A4EF-366814371C29}" dt="2024-04-25T08:23:50.343" v="5917"/>
          <ac:spMkLst>
            <pc:docMk/>
            <pc:sldMk cId="2667227119" sldId="431"/>
            <ac:spMk id="29" creationId="{675F2CE6-1855-B318-2459-2ED21A19F6BD}"/>
          </ac:spMkLst>
        </pc:spChg>
        <pc:spChg chg="add mod">
          <ac:chgData name="Sudvarg, Marion" userId="2bb9b31b-5f3c-4f72-8e1f-41eb276ee9c6" providerId="ADAL" clId="{6766337D-F933-4FBA-A4EF-366814371C29}" dt="2024-04-25T08:23:50.343" v="5917"/>
          <ac:spMkLst>
            <pc:docMk/>
            <pc:sldMk cId="2667227119" sldId="431"/>
            <ac:spMk id="31" creationId="{69974176-F26F-D4B9-BD61-E5D562C8EB94}"/>
          </ac:spMkLst>
        </pc:spChg>
        <pc:spChg chg="add mod">
          <ac:chgData name="Sudvarg, Marion" userId="2bb9b31b-5f3c-4f72-8e1f-41eb276ee9c6" providerId="ADAL" clId="{6766337D-F933-4FBA-A4EF-366814371C29}" dt="2024-04-25T08:23:50.343" v="5917"/>
          <ac:spMkLst>
            <pc:docMk/>
            <pc:sldMk cId="2667227119" sldId="431"/>
            <ac:spMk id="32" creationId="{54F25DF4-FB43-AE13-FF9C-FB5DCB1589F9}"/>
          </ac:spMkLst>
        </pc:spChg>
        <pc:spChg chg="add mod">
          <ac:chgData name="Sudvarg, Marion" userId="2bb9b31b-5f3c-4f72-8e1f-41eb276ee9c6" providerId="ADAL" clId="{6766337D-F933-4FBA-A4EF-366814371C29}" dt="2024-04-25T08:23:50.343" v="5917"/>
          <ac:spMkLst>
            <pc:docMk/>
            <pc:sldMk cId="2667227119" sldId="431"/>
            <ac:spMk id="33" creationId="{C7B45707-8698-B64D-F2E6-5790D6628FA9}"/>
          </ac:spMkLst>
        </pc:spChg>
        <pc:spChg chg="add mod">
          <ac:chgData name="Sudvarg, Marion" userId="2bb9b31b-5f3c-4f72-8e1f-41eb276ee9c6" providerId="ADAL" clId="{6766337D-F933-4FBA-A4EF-366814371C29}" dt="2024-04-25T08:23:50.343" v="5917"/>
          <ac:spMkLst>
            <pc:docMk/>
            <pc:sldMk cId="2667227119" sldId="431"/>
            <ac:spMk id="34" creationId="{135E458F-7746-6822-30C6-4DDCAC30B0F5}"/>
          </ac:spMkLst>
        </pc:spChg>
        <pc:spChg chg="add mod topLvl">
          <ac:chgData name="Sudvarg, Marion" userId="2bb9b31b-5f3c-4f72-8e1f-41eb276ee9c6" providerId="ADAL" clId="{6766337D-F933-4FBA-A4EF-366814371C29}" dt="2024-04-25T08:28:10.506" v="6035" actId="164"/>
          <ac:spMkLst>
            <pc:docMk/>
            <pc:sldMk cId="2667227119" sldId="431"/>
            <ac:spMk id="36" creationId="{5EB29FE8-691B-BC50-CB67-59CA73A23DE1}"/>
          </ac:spMkLst>
        </pc:spChg>
        <pc:spChg chg="add mod topLvl">
          <ac:chgData name="Sudvarg, Marion" userId="2bb9b31b-5f3c-4f72-8e1f-41eb276ee9c6" providerId="ADAL" clId="{6766337D-F933-4FBA-A4EF-366814371C29}" dt="2024-04-25T08:28:10.506" v="6035" actId="164"/>
          <ac:spMkLst>
            <pc:docMk/>
            <pc:sldMk cId="2667227119" sldId="431"/>
            <ac:spMk id="37" creationId="{23C11566-7F38-A6CF-06EA-5E3741274D85}"/>
          </ac:spMkLst>
        </pc:spChg>
        <pc:spChg chg="add mod topLvl">
          <ac:chgData name="Sudvarg, Marion" userId="2bb9b31b-5f3c-4f72-8e1f-41eb276ee9c6" providerId="ADAL" clId="{6766337D-F933-4FBA-A4EF-366814371C29}" dt="2024-04-25T08:28:10.506" v="6035" actId="164"/>
          <ac:spMkLst>
            <pc:docMk/>
            <pc:sldMk cId="2667227119" sldId="431"/>
            <ac:spMk id="38" creationId="{858094DE-06DB-C706-ACD0-C33D2D3C4B9D}"/>
          </ac:spMkLst>
        </pc:spChg>
        <pc:spChg chg="add mod topLvl">
          <ac:chgData name="Sudvarg, Marion" userId="2bb9b31b-5f3c-4f72-8e1f-41eb276ee9c6" providerId="ADAL" clId="{6766337D-F933-4FBA-A4EF-366814371C29}" dt="2024-04-25T08:28:10.506" v="6035" actId="164"/>
          <ac:spMkLst>
            <pc:docMk/>
            <pc:sldMk cId="2667227119" sldId="431"/>
            <ac:spMk id="39" creationId="{4C43D311-C043-7126-6A87-AFE760949D3F}"/>
          </ac:spMkLst>
        </pc:spChg>
        <pc:spChg chg="add mod topLvl">
          <ac:chgData name="Sudvarg, Marion" userId="2bb9b31b-5f3c-4f72-8e1f-41eb276ee9c6" providerId="ADAL" clId="{6766337D-F933-4FBA-A4EF-366814371C29}" dt="2024-04-25T08:28:10.506" v="6035" actId="164"/>
          <ac:spMkLst>
            <pc:docMk/>
            <pc:sldMk cId="2667227119" sldId="431"/>
            <ac:spMk id="40" creationId="{ACA59F05-E040-4F8B-C9B5-F271AE85E1C0}"/>
          </ac:spMkLst>
        </pc:spChg>
        <pc:spChg chg="add mod topLvl">
          <ac:chgData name="Sudvarg, Marion" userId="2bb9b31b-5f3c-4f72-8e1f-41eb276ee9c6" providerId="ADAL" clId="{6766337D-F933-4FBA-A4EF-366814371C29}" dt="2024-04-25T08:28:10.506" v="6035" actId="164"/>
          <ac:spMkLst>
            <pc:docMk/>
            <pc:sldMk cId="2667227119" sldId="431"/>
            <ac:spMk id="41" creationId="{C3F232F2-53BE-A771-E9F0-BFC72CAF10CE}"/>
          </ac:spMkLst>
        </pc:spChg>
        <pc:spChg chg="add del mod topLvl">
          <ac:chgData name="Sudvarg, Marion" userId="2bb9b31b-5f3c-4f72-8e1f-41eb276ee9c6" providerId="ADAL" clId="{6766337D-F933-4FBA-A4EF-366814371C29}" dt="2024-04-25T08:27:43.135" v="6031" actId="478"/>
          <ac:spMkLst>
            <pc:docMk/>
            <pc:sldMk cId="2667227119" sldId="431"/>
            <ac:spMk id="42" creationId="{F438ACD8-BEFA-191D-DCF4-AC012B1077B6}"/>
          </ac:spMkLst>
        </pc:spChg>
        <pc:spChg chg="add mod topLvl">
          <ac:chgData name="Sudvarg, Marion" userId="2bb9b31b-5f3c-4f72-8e1f-41eb276ee9c6" providerId="ADAL" clId="{6766337D-F933-4FBA-A4EF-366814371C29}" dt="2024-04-25T08:28:10.506" v="6035" actId="164"/>
          <ac:spMkLst>
            <pc:docMk/>
            <pc:sldMk cId="2667227119" sldId="431"/>
            <ac:spMk id="43" creationId="{AB81C4A3-BEFF-0CA5-E402-9BD35492EC26}"/>
          </ac:spMkLst>
        </pc:spChg>
        <pc:spChg chg="add mod topLvl">
          <ac:chgData name="Sudvarg, Marion" userId="2bb9b31b-5f3c-4f72-8e1f-41eb276ee9c6" providerId="ADAL" clId="{6766337D-F933-4FBA-A4EF-366814371C29}" dt="2024-04-25T08:28:10.506" v="6035" actId="164"/>
          <ac:spMkLst>
            <pc:docMk/>
            <pc:sldMk cId="2667227119" sldId="431"/>
            <ac:spMk id="44" creationId="{513668B4-D458-3D99-387B-967EFB533D5C}"/>
          </ac:spMkLst>
        </pc:spChg>
        <pc:spChg chg="add mod topLvl">
          <ac:chgData name="Sudvarg, Marion" userId="2bb9b31b-5f3c-4f72-8e1f-41eb276ee9c6" providerId="ADAL" clId="{6766337D-F933-4FBA-A4EF-366814371C29}" dt="2024-04-25T08:28:10.506" v="6035" actId="164"/>
          <ac:spMkLst>
            <pc:docMk/>
            <pc:sldMk cId="2667227119" sldId="431"/>
            <ac:spMk id="45" creationId="{144F05D6-89C4-554E-92FF-611567A30166}"/>
          </ac:spMkLst>
        </pc:spChg>
        <pc:spChg chg="add mod topLvl">
          <ac:chgData name="Sudvarg, Marion" userId="2bb9b31b-5f3c-4f72-8e1f-41eb276ee9c6" providerId="ADAL" clId="{6766337D-F933-4FBA-A4EF-366814371C29}" dt="2024-04-25T08:28:10.506" v="6035" actId="164"/>
          <ac:spMkLst>
            <pc:docMk/>
            <pc:sldMk cId="2667227119" sldId="431"/>
            <ac:spMk id="46" creationId="{39D11B63-76F0-EDA2-5979-5249BC3BFA5F}"/>
          </ac:spMkLst>
        </pc:spChg>
        <pc:spChg chg="add mod topLvl">
          <ac:chgData name="Sudvarg, Marion" userId="2bb9b31b-5f3c-4f72-8e1f-41eb276ee9c6" providerId="ADAL" clId="{6766337D-F933-4FBA-A4EF-366814371C29}" dt="2024-04-25T08:28:10.506" v="6035" actId="164"/>
          <ac:spMkLst>
            <pc:docMk/>
            <pc:sldMk cId="2667227119" sldId="431"/>
            <ac:spMk id="47" creationId="{7B2D11E3-8400-4280-F971-2EA981095A90}"/>
          </ac:spMkLst>
        </pc:spChg>
        <pc:spChg chg="add mod topLvl">
          <ac:chgData name="Sudvarg, Marion" userId="2bb9b31b-5f3c-4f72-8e1f-41eb276ee9c6" providerId="ADAL" clId="{6766337D-F933-4FBA-A4EF-366814371C29}" dt="2024-04-25T08:28:10.506" v="6035" actId="164"/>
          <ac:spMkLst>
            <pc:docMk/>
            <pc:sldMk cId="2667227119" sldId="431"/>
            <ac:spMk id="48" creationId="{3A95CB69-8D86-11F8-A775-01B4B0946191}"/>
          </ac:spMkLst>
        </pc:spChg>
        <pc:spChg chg="add mod topLvl">
          <ac:chgData name="Sudvarg, Marion" userId="2bb9b31b-5f3c-4f72-8e1f-41eb276ee9c6" providerId="ADAL" clId="{6766337D-F933-4FBA-A4EF-366814371C29}" dt="2024-04-25T08:28:10.506" v="6035" actId="164"/>
          <ac:spMkLst>
            <pc:docMk/>
            <pc:sldMk cId="2667227119" sldId="431"/>
            <ac:spMk id="49" creationId="{64CE97AD-9A67-6035-03BE-38BEB43052C9}"/>
          </ac:spMkLst>
        </pc:spChg>
        <pc:spChg chg="add mod topLvl">
          <ac:chgData name="Sudvarg, Marion" userId="2bb9b31b-5f3c-4f72-8e1f-41eb276ee9c6" providerId="ADAL" clId="{6766337D-F933-4FBA-A4EF-366814371C29}" dt="2024-04-25T08:28:10.506" v="6035" actId="164"/>
          <ac:spMkLst>
            <pc:docMk/>
            <pc:sldMk cId="2667227119" sldId="431"/>
            <ac:spMk id="51" creationId="{D6AF7143-689B-6494-EB4E-5233B89E399C}"/>
          </ac:spMkLst>
        </pc:spChg>
        <pc:spChg chg="add mod topLvl">
          <ac:chgData name="Sudvarg, Marion" userId="2bb9b31b-5f3c-4f72-8e1f-41eb276ee9c6" providerId="ADAL" clId="{6766337D-F933-4FBA-A4EF-366814371C29}" dt="2024-04-25T08:28:10.506" v="6035" actId="164"/>
          <ac:spMkLst>
            <pc:docMk/>
            <pc:sldMk cId="2667227119" sldId="431"/>
            <ac:spMk id="52" creationId="{FF480348-6323-38DD-227F-FA2C70F651D1}"/>
          </ac:spMkLst>
        </pc:spChg>
        <pc:spChg chg="add mod topLvl">
          <ac:chgData name="Sudvarg, Marion" userId="2bb9b31b-5f3c-4f72-8e1f-41eb276ee9c6" providerId="ADAL" clId="{6766337D-F933-4FBA-A4EF-366814371C29}" dt="2024-04-25T08:28:10.506" v="6035" actId="164"/>
          <ac:spMkLst>
            <pc:docMk/>
            <pc:sldMk cId="2667227119" sldId="431"/>
            <ac:spMk id="53" creationId="{198DB555-F70A-8FF5-A347-9B558D20F0FB}"/>
          </ac:spMkLst>
        </pc:spChg>
        <pc:spChg chg="add mod topLvl">
          <ac:chgData name="Sudvarg, Marion" userId="2bb9b31b-5f3c-4f72-8e1f-41eb276ee9c6" providerId="ADAL" clId="{6766337D-F933-4FBA-A4EF-366814371C29}" dt="2024-04-25T08:28:10.506" v="6035" actId="164"/>
          <ac:spMkLst>
            <pc:docMk/>
            <pc:sldMk cId="2667227119" sldId="431"/>
            <ac:spMk id="54" creationId="{18432BD2-F156-93C6-07C5-492D736D16BD}"/>
          </ac:spMkLst>
        </pc:spChg>
        <pc:spChg chg="add mod">
          <ac:chgData name="Sudvarg, Marion" userId="2bb9b31b-5f3c-4f72-8e1f-41eb276ee9c6" providerId="ADAL" clId="{6766337D-F933-4FBA-A4EF-366814371C29}" dt="2024-04-25T08:28:16.654" v="6048" actId="1035"/>
          <ac:spMkLst>
            <pc:docMk/>
            <pc:sldMk cId="2667227119" sldId="431"/>
            <ac:spMk id="55" creationId="{39171C44-9292-E0DB-A6AE-7C234A533081}"/>
          </ac:spMkLst>
        </pc:spChg>
        <pc:spChg chg="add mod">
          <ac:chgData name="Sudvarg, Marion" userId="2bb9b31b-5f3c-4f72-8e1f-41eb276ee9c6" providerId="ADAL" clId="{6766337D-F933-4FBA-A4EF-366814371C29}" dt="2024-04-25T08:28:16.654" v="6048" actId="1035"/>
          <ac:spMkLst>
            <pc:docMk/>
            <pc:sldMk cId="2667227119" sldId="431"/>
            <ac:spMk id="56" creationId="{789F82FC-AEA4-B05B-88BB-9C8EF1FEB079}"/>
          </ac:spMkLst>
        </pc:spChg>
        <pc:spChg chg="add mod">
          <ac:chgData name="Sudvarg, Marion" userId="2bb9b31b-5f3c-4f72-8e1f-41eb276ee9c6" providerId="ADAL" clId="{6766337D-F933-4FBA-A4EF-366814371C29}" dt="2024-04-25T08:28:16.654" v="6048" actId="1035"/>
          <ac:spMkLst>
            <pc:docMk/>
            <pc:sldMk cId="2667227119" sldId="431"/>
            <ac:spMk id="57" creationId="{6023EF44-284F-B2A3-C3B7-7B427CF56060}"/>
          </ac:spMkLst>
        </pc:spChg>
        <pc:spChg chg="add mod">
          <ac:chgData name="Sudvarg, Marion" userId="2bb9b31b-5f3c-4f72-8e1f-41eb276ee9c6" providerId="ADAL" clId="{6766337D-F933-4FBA-A4EF-366814371C29}" dt="2024-04-25T08:27:00.549" v="6028" actId="1076"/>
          <ac:spMkLst>
            <pc:docMk/>
            <pc:sldMk cId="2667227119" sldId="431"/>
            <ac:spMk id="59" creationId="{25958A89-CAE7-C630-DD62-A7953443F9FC}"/>
          </ac:spMkLst>
        </pc:spChg>
        <pc:grpChg chg="add del mod">
          <ac:chgData name="Sudvarg, Marion" userId="2bb9b31b-5f3c-4f72-8e1f-41eb276ee9c6" providerId="ADAL" clId="{6766337D-F933-4FBA-A4EF-366814371C29}" dt="2024-04-25T08:08:35.901" v="5856" actId="165"/>
          <ac:grpSpMkLst>
            <pc:docMk/>
            <pc:sldMk cId="2667227119" sldId="431"/>
            <ac:grpSpMk id="8" creationId="{E5961789-5C6D-F87E-9074-4F9B7CEC1EC4}"/>
          </ac:grpSpMkLst>
        </pc:grpChg>
        <pc:grpChg chg="add del mod">
          <ac:chgData name="Sudvarg, Marion" userId="2bb9b31b-5f3c-4f72-8e1f-41eb276ee9c6" providerId="ADAL" clId="{6766337D-F933-4FBA-A4EF-366814371C29}" dt="2024-04-25T08:27:40.185" v="6030" actId="165"/>
          <ac:grpSpMkLst>
            <pc:docMk/>
            <pc:sldMk cId="2667227119" sldId="431"/>
            <ac:grpSpMk id="58" creationId="{130B904C-4317-922A-71C1-9D3F4B96C612}"/>
          </ac:grpSpMkLst>
        </pc:grpChg>
        <pc:grpChg chg="add mod">
          <ac:chgData name="Sudvarg, Marion" userId="2bb9b31b-5f3c-4f72-8e1f-41eb276ee9c6" providerId="ADAL" clId="{6766337D-F933-4FBA-A4EF-366814371C29}" dt="2024-04-25T08:28:10.506" v="6035" actId="164"/>
          <ac:grpSpMkLst>
            <pc:docMk/>
            <pc:sldMk cId="2667227119" sldId="431"/>
            <ac:grpSpMk id="62" creationId="{2ED2EC0E-2B74-AE92-26DF-F4BC92714BBE}"/>
          </ac:grpSpMkLst>
        </pc:grpChg>
        <pc:picChg chg="del mod topLvl">
          <ac:chgData name="Sudvarg, Marion" userId="2bb9b31b-5f3c-4f72-8e1f-41eb276ee9c6" providerId="ADAL" clId="{6766337D-F933-4FBA-A4EF-366814371C29}" dt="2024-04-25T08:12:01.757" v="5893" actId="478"/>
          <ac:picMkLst>
            <pc:docMk/>
            <pc:sldMk cId="2667227119" sldId="431"/>
            <ac:picMk id="9" creationId="{5CC965DC-5262-5C2A-FFAD-CB4D707C3FBE}"/>
          </ac:picMkLst>
        </pc:picChg>
        <pc:picChg chg="add del mod">
          <ac:chgData name="Sudvarg, Marion" userId="2bb9b31b-5f3c-4f72-8e1f-41eb276ee9c6" providerId="ADAL" clId="{6766337D-F933-4FBA-A4EF-366814371C29}" dt="2024-04-25T08:23:34.440" v="5915" actId="478"/>
          <ac:picMkLst>
            <pc:docMk/>
            <pc:sldMk cId="2667227119" sldId="431"/>
            <ac:picMk id="12" creationId="{A880D637-82B8-5354-BB16-710EBDA59EE5}"/>
          </ac:picMkLst>
        </pc:picChg>
        <pc:picChg chg="add del mod">
          <ac:chgData name="Sudvarg, Marion" userId="2bb9b31b-5f3c-4f72-8e1f-41eb276ee9c6" providerId="ADAL" clId="{6766337D-F933-4FBA-A4EF-366814371C29}" dt="2024-04-25T08:23:35.888" v="5916" actId="478"/>
          <ac:picMkLst>
            <pc:docMk/>
            <pc:sldMk cId="2667227119" sldId="431"/>
            <ac:picMk id="13" creationId="{4AE0C016-B92D-B821-3997-62DB7C9D92DB}"/>
          </ac:picMkLst>
        </pc:picChg>
        <pc:picChg chg="add del mod">
          <ac:chgData name="Sudvarg, Marion" userId="2bb9b31b-5f3c-4f72-8e1f-41eb276ee9c6" providerId="ADAL" clId="{6766337D-F933-4FBA-A4EF-366814371C29}" dt="2024-04-25T08:23:33.383" v="5914" actId="478"/>
          <ac:picMkLst>
            <pc:docMk/>
            <pc:sldMk cId="2667227119" sldId="431"/>
            <ac:picMk id="14" creationId="{C78A44F5-4441-6EC2-FF90-5AD1DE6D3B4C}"/>
          </ac:picMkLst>
        </pc:picChg>
        <pc:picChg chg="add mod">
          <ac:chgData name="Sudvarg, Marion" userId="2bb9b31b-5f3c-4f72-8e1f-41eb276ee9c6" providerId="ADAL" clId="{6766337D-F933-4FBA-A4EF-366814371C29}" dt="2024-04-25T08:23:50.343" v="5917"/>
          <ac:picMkLst>
            <pc:docMk/>
            <pc:sldMk cId="2667227119" sldId="431"/>
            <ac:picMk id="15" creationId="{C405E846-EB31-7BF6-ADA7-49CCBD5E140D}"/>
          </ac:picMkLst>
        </pc:picChg>
        <pc:picChg chg="add mod">
          <ac:chgData name="Sudvarg, Marion" userId="2bb9b31b-5f3c-4f72-8e1f-41eb276ee9c6" providerId="ADAL" clId="{6766337D-F933-4FBA-A4EF-366814371C29}" dt="2024-04-25T08:23:50.343" v="5917"/>
          <ac:picMkLst>
            <pc:docMk/>
            <pc:sldMk cId="2667227119" sldId="431"/>
            <ac:picMk id="30" creationId="{ECABE06B-866B-FEF0-EB67-069047AD693A}"/>
          </ac:picMkLst>
        </pc:picChg>
        <pc:picChg chg="add mod topLvl">
          <ac:chgData name="Sudvarg, Marion" userId="2bb9b31b-5f3c-4f72-8e1f-41eb276ee9c6" providerId="ADAL" clId="{6766337D-F933-4FBA-A4EF-366814371C29}" dt="2024-04-25T08:28:10.506" v="6035" actId="164"/>
          <ac:picMkLst>
            <pc:docMk/>
            <pc:sldMk cId="2667227119" sldId="431"/>
            <ac:picMk id="35" creationId="{0467D00A-8B0C-9948-E856-923F592337D0}"/>
          </ac:picMkLst>
        </pc:picChg>
        <pc:picChg chg="add mod topLvl">
          <ac:chgData name="Sudvarg, Marion" userId="2bb9b31b-5f3c-4f72-8e1f-41eb276ee9c6" providerId="ADAL" clId="{6766337D-F933-4FBA-A4EF-366814371C29}" dt="2024-04-25T08:28:10.506" v="6035" actId="164"/>
          <ac:picMkLst>
            <pc:docMk/>
            <pc:sldMk cId="2667227119" sldId="431"/>
            <ac:picMk id="50" creationId="{2C5523A7-0618-980C-8799-2747054C1887}"/>
          </ac:picMkLst>
        </pc:picChg>
        <pc:picChg chg="add mod">
          <ac:chgData name="Sudvarg, Marion" userId="2bb9b31b-5f3c-4f72-8e1f-41eb276ee9c6" providerId="ADAL" clId="{6766337D-F933-4FBA-A4EF-366814371C29}" dt="2024-04-25T08:28:10.506" v="6035" actId="164"/>
          <ac:picMkLst>
            <pc:docMk/>
            <pc:sldMk cId="2667227119" sldId="431"/>
            <ac:picMk id="61" creationId="{26B93AC8-89FD-8FE9-61A9-8537B62E7D41}"/>
          </ac:picMkLst>
        </pc:picChg>
      </pc:sldChg>
      <pc:sldChg chg="new del">
        <pc:chgData name="Sudvarg, Marion" userId="2bb9b31b-5f3c-4f72-8e1f-41eb276ee9c6" providerId="ADAL" clId="{6766337D-F933-4FBA-A4EF-366814371C29}" dt="2024-04-25T07:54:30.598" v="5798" actId="47"/>
        <pc:sldMkLst>
          <pc:docMk/>
          <pc:sldMk cId="4222597782" sldId="431"/>
        </pc:sldMkLst>
      </pc:sldChg>
      <pc:sldChg chg="delSp modSp add mod delAnim">
        <pc:chgData name="Sudvarg, Marion" userId="2bb9b31b-5f3c-4f72-8e1f-41eb276ee9c6" providerId="ADAL" clId="{6766337D-F933-4FBA-A4EF-366814371C29}" dt="2024-04-25T07:56:57.607" v="5824" actId="478"/>
        <pc:sldMkLst>
          <pc:docMk/>
          <pc:sldMk cId="2628332173" sldId="432"/>
        </pc:sldMkLst>
        <pc:spChg chg="mod">
          <ac:chgData name="Sudvarg, Marion" userId="2bb9b31b-5f3c-4f72-8e1f-41eb276ee9c6" providerId="ADAL" clId="{6766337D-F933-4FBA-A4EF-366814371C29}" dt="2024-04-25T07:55:43.017" v="5823" actId="20577"/>
          <ac:spMkLst>
            <pc:docMk/>
            <pc:sldMk cId="2628332173" sldId="432"/>
            <ac:spMk id="3" creationId="{F010281D-5FE0-56FE-3749-864A82003249}"/>
          </ac:spMkLst>
        </pc:spChg>
        <pc:spChg chg="del">
          <ac:chgData name="Sudvarg, Marion" userId="2bb9b31b-5f3c-4f72-8e1f-41eb276ee9c6" providerId="ADAL" clId="{6766337D-F933-4FBA-A4EF-366814371C29}" dt="2024-04-25T07:56:57.607" v="5824" actId="478"/>
          <ac:spMkLst>
            <pc:docMk/>
            <pc:sldMk cId="2628332173" sldId="432"/>
            <ac:spMk id="8" creationId="{56D25DA9-CBE5-F806-DD8E-4A0F14D7E910}"/>
          </ac:spMkLst>
        </pc:spChg>
      </pc:sldChg>
      <pc:sldChg chg="modSp add del mod modAnim">
        <pc:chgData name="Sudvarg, Marion" userId="2bb9b31b-5f3c-4f72-8e1f-41eb276ee9c6" providerId="ADAL" clId="{6766337D-F933-4FBA-A4EF-366814371C29}" dt="2024-04-25T08:31:37.767" v="6051" actId="47"/>
        <pc:sldMkLst>
          <pc:docMk/>
          <pc:sldMk cId="1002965174" sldId="433"/>
        </pc:sldMkLst>
        <pc:spChg chg="mod">
          <ac:chgData name="Sudvarg, Marion" userId="2bb9b31b-5f3c-4f72-8e1f-41eb276ee9c6" providerId="ADAL" clId="{6766337D-F933-4FBA-A4EF-366814371C29}" dt="2024-04-25T08:10:17.239" v="5873" actId="27636"/>
          <ac:spMkLst>
            <pc:docMk/>
            <pc:sldMk cId="1002965174" sldId="433"/>
            <ac:spMk id="8" creationId="{258EA0FE-FE3A-8823-E4D4-B4BCA6482A71}"/>
          </ac:spMkLst>
        </pc:spChg>
      </pc:sldChg>
      <pc:sldChg chg="addSp delSp modSp new mod">
        <pc:chgData name="Sudvarg, Marion" userId="2bb9b31b-5f3c-4f72-8e1f-41eb276ee9c6" providerId="ADAL" clId="{6766337D-F933-4FBA-A4EF-366814371C29}" dt="2024-04-28T06:02:58.580" v="11814" actId="1076"/>
        <pc:sldMkLst>
          <pc:docMk/>
          <pc:sldMk cId="3259915684" sldId="434"/>
        </pc:sldMkLst>
        <pc:spChg chg="del">
          <ac:chgData name="Sudvarg, Marion" userId="2bb9b31b-5f3c-4f72-8e1f-41eb276ee9c6" providerId="ADAL" clId="{6766337D-F933-4FBA-A4EF-366814371C29}" dt="2024-04-25T08:08:49.036" v="5859" actId="478"/>
          <ac:spMkLst>
            <pc:docMk/>
            <pc:sldMk cId="3259915684" sldId="434"/>
            <ac:spMk id="2" creationId="{D4FEA848-23E1-4B41-92B5-3CBDB7CB4D26}"/>
          </ac:spMkLst>
        </pc:spChg>
        <pc:spChg chg="del">
          <ac:chgData name="Sudvarg, Marion" userId="2bb9b31b-5f3c-4f72-8e1f-41eb276ee9c6" providerId="ADAL" clId="{6766337D-F933-4FBA-A4EF-366814371C29}" dt="2024-04-25T08:08:48.527" v="5858" actId="478"/>
          <ac:spMkLst>
            <pc:docMk/>
            <pc:sldMk cId="3259915684" sldId="434"/>
            <ac:spMk id="3" creationId="{6B586E9D-F5F6-A8C4-255C-4AA2BDA1187F}"/>
          </ac:spMkLst>
        </pc:spChg>
        <pc:spChg chg="del">
          <ac:chgData name="Sudvarg, Marion" userId="2bb9b31b-5f3c-4f72-8e1f-41eb276ee9c6" providerId="ADAL" clId="{6766337D-F933-4FBA-A4EF-366814371C29}" dt="2024-04-25T08:08:22.456" v="5851" actId="478"/>
          <ac:spMkLst>
            <pc:docMk/>
            <pc:sldMk cId="3259915684" sldId="434"/>
            <ac:spMk id="5" creationId="{B1A1DE49-DFFB-7850-0378-E74D1B76BB4B}"/>
          </ac:spMkLst>
        </pc:spChg>
        <pc:spChg chg="add mod">
          <ac:chgData name="Sudvarg, Marion" userId="2bb9b31b-5f3c-4f72-8e1f-41eb276ee9c6" providerId="ADAL" clId="{6766337D-F933-4FBA-A4EF-366814371C29}" dt="2024-04-28T06:02:58.580" v="11814" actId="1076"/>
          <ac:spMkLst>
            <pc:docMk/>
            <pc:sldMk cId="3259915684" sldId="434"/>
            <ac:spMk id="8" creationId="{700E5ECC-EDC5-2D99-076F-E3C439E007B5}"/>
          </ac:spMkLst>
        </pc:spChg>
        <pc:spChg chg="add mod">
          <ac:chgData name="Sudvarg, Marion" userId="2bb9b31b-5f3c-4f72-8e1f-41eb276ee9c6" providerId="ADAL" clId="{6766337D-F933-4FBA-A4EF-366814371C29}" dt="2024-04-25T08:11:39.784" v="5885" actId="1076"/>
          <ac:spMkLst>
            <pc:docMk/>
            <pc:sldMk cId="3259915684" sldId="434"/>
            <ac:spMk id="10" creationId="{1B397DA6-607C-1F9A-2CE3-A5C702EBDB48}"/>
          </ac:spMkLst>
        </pc:spChg>
        <pc:picChg chg="add del mod">
          <ac:chgData name="Sudvarg, Marion" userId="2bb9b31b-5f3c-4f72-8e1f-41eb276ee9c6" providerId="ADAL" clId="{6766337D-F933-4FBA-A4EF-366814371C29}" dt="2024-04-25T08:08:27.608" v="5854" actId="478"/>
          <ac:picMkLst>
            <pc:docMk/>
            <pc:sldMk cId="3259915684" sldId="434"/>
            <ac:picMk id="6" creationId="{135CEDC9-AF60-A2A9-CB07-D976CA6B2A39}"/>
          </ac:picMkLst>
        </pc:picChg>
        <pc:picChg chg="add mod">
          <ac:chgData name="Sudvarg, Marion" userId="2bb9b31b-5f3c-4f72-8e1f-41eb276ee9c6" providerId="ADAL" clId="{6766337D-F933-4FBA-A4EF-366814371C29}" dt="2024-04-25T08:08:56.876" v="5862" actId="1076"/>
          <ac:picMkLst>
            <pc:docMk/>
            <pc:sldMk cId="3259915684" sldId="434"/>
            <ac:picMk id="7" creationId="{C80E0A77-D7E2-159D-70D6-6199753B9018}"/>
          </ac:picMkLst>
        </pc:picChg>
      </pc:sldChg>
      <pc:sldChg chg="addSp delSp modSp new mod ord modAnim">
        <pc:chgData name="Sudvarg, Marion" userId="2bb9b31b-5f3c-4f72-8e1f-41eb276ee9c6" providerId="ADAL" clId="{6766337D-F933-4FBA-A4EF-366814371C29}" dt="2024-04-25T08:59:55.366" v="6446" actId="20577"/>
        <pc:sldMkLst>
          <pc:docMk/>
          <pc:sldMk cId="2114646870" sldId="435"/>
        </pc:sldMkLst>
        <pc:spChg chg="del">
          <ac:chgData name="Sudvarg, Marion" userId="2bb9b31b-5f3c-4f72-8e1f-41eb276ee9c6" providerId="ADAL" clId="{6766337D-F933-4FBA-A4EF-366814371C29}" dt="2024-04-25T08:31:58.514" v="6053" actId="478"/>
          <ac:spMkLst>
            <pc:docMk/>
            <pc:sldMk cId="2114646870" sldId="435"/>
            <ac:spMk id="2" creationId="{DD65EA88-81C4-606D-79A3-8F8CF03B04B1}"/>
          </ac:spMkLst>
        </pc:spChg>
        <pc:spChg chg="del">
          <ac:chgData name="Sudvarg, Marion" userId="2bb9b31b-5f3c-4f72-8e1f-41eb276ee9c6" providerId="ADAL" clId="{6766337D-F933-4FBA-A4EF-366814371C29}" dt="2024-04-25T08:31:57.753" v="6052" actId="478"/>
          <ac:spMkLst>
            <pc:docMk/>
            <pc:sldMk cId="2114646870" sldId="435"/>
            <ac:spMk id="3" creationId="{9FC9CEAD-A2EB-193E-2820-467442AEB913}"/>
          </ac:spMkLst>
        </pc:spChg>
        <pc:spChg chg="del">
          <ac:chgData name="Sudvarg, Marion" userId="2bb9b31b-5f3c-4f72-8e1f-41eb276ee9c6" providerId="ADAL" clId="{6766337D-F933-4FBA-A4EF-366814371C29}" dt="2024-04-25T08:48:22.631" v="6185" actId="478"/>
          <ac:spMkLst>
            <pc:docMk/>
            <pc:sldMk cId="2114646870" sldId="435"/>
            <ac:spMk id="5" creationId="{E88BB076-642E-07EB-6A33-B3A0B040F282}"/>
          </ac:spMkLst>
        </pc:spChg>
        <pc:spChg chg="add mod">
          <ac:chgData name="Sudvarg, Marion" userId="2bb9b31b-5f3c-4f72-8e1f-41eb276ee9c6" providerId="ADAL" clId="{6766337D-F933-4FBA-A4EF-366814371C29}" dt="2024-04-25T08:32:17.078" v="6070" actId="207"/>
          <ac:spMkLst>
            <pc:docMk/>
            <pc:sldMk cId="2114646870" sldId="435"/>
            <ac:spMk id="6" creationId="{339D43CA-B4B9-287A-B422-7B11D51850B0}"/>
          </ac:spMkLst>
        </pc:spChg>
        <pc:spChg chg="add mod">
          <ac:chgData name="Sudvarg, Marion" userId="2bb9b31b-5f3c-4f72-8e1f-41eb276ee9c6" providerId="ADAL" clId="{6766337D-F933-4FBA-A4EF-366814371C29}" dt="2024-04-25T08:59:55.366" v="6446" actId="20577"/>
          <ac:spMkLst>
            <pc:docMk/>
            <pc:sldMk cId="2114646870" sldId="435"/>
            <ac:spMk id="7" creationId="{F7EA1E45-200A-1076-1B30-FCFB50736A7D}"/>
          </ac:spMkLst>
        </pc:spChg>
      </pc:sldChg>
      <pc:sldChg chg="addSp modSp add mod">
        <pc:chgData name="Sudvarg, Marion" userId="2bb9b31b-5f3c-4f72-8e1f-41eb276ee9c6" providerId="ADAL" clId="{6766337D-F933-4FBA-A4EF-366814371C29}" dt="2024-04-25T08:49:25.357" v="6251" actId="1076"/>
        <pc:sldMkLst>
          <pc:docMk/>
          <pc:sldMk cId="1073534803" sldId="436"/>
        </pc:sldMkLst>
        <pc:spChg chg="mod">
          <ac:chgData name="Sudvarg, Marion" userId="2bb9b31b-5f3c-4f72-8e1f-41eb276ee9c6" providerId="ADAL" clId="{6766337D-F933-4FBA-A4EF-366814371C29}" dt="2024-04-25T08:49:25.357" v="6251" actId="1076"/>
          <ac:spMkLst>
            <pc:docMk/>
            <pc:sldMk cId="1073534803" sldId="436"/>
            <ac:spMk id="6" creationId="{339D43CA-B4B9-287A-B422-7B11D51850B0}"/>
          </ac:spMkLst>
        </pc:spChg>
        <pc:spChg chg="mod">
          <ac:chgData name="Sudvarg, Marion" userId="2bb9b31b-5f3c-4f72-8e1f-41eb276ee9c6" providerId="ADAL" clId="{6766337D-F933-4FBA-A4EF-366814371C29}" dt="2024-04-25T08:49:24.898" v="6250" actId="1076"/>
          <ac:spMkLst>
            <pc:docMk/>
            <pc:sldMk cId="1073534803" sldId="436"/>
            <ac:spMk id="7" creationId="{F7EA1E45-200A-1076-1B30-FCFB50736A7D}"/>
          </ac:spMkLst>
        </pc:spChg>
        <pc:picChg chg="add mod">
          <ac:chgData name="Sudvarg, Marion" userId="2bb9b31b-5f3c-4f72-8e1f-41eb276ee9c6" providerId="ADAL" clId="{6766337D-F933-4FBA-A4EF-366814371C29}" dt="2024-04-25T08:49:17.397" v="6247"/>
          <ac:picMkLst>
            <pc:docMk/>
            <pc:sldMk cId="1073534803" sldId="436"/>
            <ac:picMk id="2" creationId="{28D5AD61-9482-5FC5-9BFC-56B2BC1F8AE1}"/>
          </ac:picMkLst>
        </pc:picChg>
      </pc:sldChg>
      <pc:sldChg chg="addSp delSp modSp new mod modAnim">
        <pc:chgData name="Sudvarg, Marion" userId="2bb9b31b-5f3c-4f72-8e1f-41eb276ee9c6" providerId="ADAL" clId="{6766337D-F933-4FBA-A4EF-366814371C29}" dt="2024-04-30T14:58:34.491" v="15863" actId="1035"/>
        <pc:sldMkLst>
          <pc:docMk/>
          <pc:sldMk cId="2865295987" sldId="437"/>
        </pc:sldMkLst>
        <pc:spChg chg="del">
          <ac:chgData name="Sudvarg, Marion" userId="2bb9b31b-5f3c-4f72-8e1f-41eb276ee9c6" providerId="ADAL" clId="{6766337D-F933-4FBA-A4EF-366814371C29}" dt="2024-04-25T08:49:59.642" v="6255" actId="478"/>
          <ac:spMkLst>
            <pc:docMk/>
            <pc:sldMk cId="2865295987" sldId="437"/>
            <ac:spMk id="2" creationId="{1E8000E8-27B5-F66E-40B5-01795079C9A9}"/>
          </ac:spMkLst>
        </pc:spChg>
        <pc:spChg chg="add mod">
          <ac:chgData name="Sudvarg, Marion" userId="2bb9b31b-5f3c-4f72-8e1f-41eb276ee9c6" providerId="ADAL" clId="{6766337D-F933-4FBA-A4EF-366814371C29}" dt="2024-04-29T00:19:22.045" v="12941" actId="14100"/>
          <ac:spMkLst>
            <pc:docMk/>
            <pc:sldMk cId="2865295987" sldId="437"/>
            <ac:spMk id="2" creationId="{6BF6EBDD-32E1-00C5-9261-9BE10815F29D}"/>
          </ac:spMkLst>
        </pc:spChg>
        <pc:spChg chg="add mod">
          <ac:chgData name="Sudvarg, Marion" userId="2bb9b31b-5f3c-4f72-8e1f-41eb276ee9c6" providerId="ADAL" clId="{6766337D-F933-4FBA-A4EF-366814371C29}" dt="2024-04-29T00:20:01.743" v="12951" actId="14100"/>
          <ac:spMkLst>
            <pc:docMk/>
            <pc:sldMk cId="2865295987" sldId="437"/>
            <ac:spMk id="3" creationId="{3BD41C29-7D57-80B5-1525-30C23A6087D8}"/>
          </ac:spMkLst>
        </pc:spChg>
        <pc:spChg chg="del">
          <ac:chgData name="Sudvarg, Marion" userId="2bb9b31b-5f3c-4f72-8e1f-41eb276ee9c6" providerId="ADAL" clId="{6766337D-F933-4FBA-A4EF-366814371C29}" dt="2024-04-25T08:49:34.252" v="6253" actId="478"/>
          <ac:spMkLst>
            <pc:docMk/>
            <pc:sldMk cId="2865295987" sldId="437"/>
            <ac:spMk id="3" creationId="{672EA959-C915-9F01-F206-257903FB8EEC}"/>
          </ac:spMkLst>
        </pc:spChg>
        <pc:spChg chg="add mod">
          <ac:chgData name="Sudvarg, Marion" userId="2bb9b31b-5f3c-4f72-8e1f-41eb276ee9c6" providerId="ADAL" clId="{6766337D-F933-4FBA-A4EF-366814371C29}" dt="2024-04-25T08:51:47.654" v="6369" actId="255"/>
          <ac:spMkLst>
            <pc:docMk/>
            <pc:sldMk cId="2865295987" sldId="437"/>
            <ac:spMk id="7" creationId="{BFBDFF7B-5EE6-D9A5-7949-FC066E760174}"/>
          </ac:spMkLst>
        </pc:spChg>
        <pc:spChg chg="add mod">
          <ac:chgData name="Sudvarg, Marion" userId="2bb9b31b-5f3c-4f72-8e1f-41eb276ee9c6" providerId="ADAL" clId="{6766337D-F933-4FBA-A4EF-366814371C29}" dt="2024-04-29T00:20:20.972" v="12956" actId="14100"/>
          <ac:spMkLst>
            <pc:docMk/>
            <pc:sldMk cId="2865295987" sldId="437"/>
            <ac:spMk id="8" creationId="{5D1EFF1E-1D11-AA64-BC37-C65E98DBAA3B}"/>
          </ac:spMkLst>
        </pc:spChg>
        <pc:spChg chg="add mod">
          <ac:chgData name="Sudvarg, Marion" userId="2bb9b31b-5f3c-4f72-8e1f-41eb276ee9c6" providerId="ADAL" clId="{6766337D-F933-4FBA-A4EF-366814371C29}" dt="2024-04-29T00:20:34.716" v="12961" actId="14100"/>
          <ac:spMkLst>
            <pc:docMk/>
            <pc:sldMk cId="2865295987" sldId="437"/>
            <ac:spMk id="10" creationId="{EE902FE1-5354-F73E-D090-49B4AC2807FC}"/>
          </ac:spMkLst>
        </pc:spChg>
        <pc:picChg chg="add mod">
          <ac:chgData name="Sudvarg, Marion" userId="2bb9b31b-5f3c-4f72-8e1f-41eb276ee9c6" providerId="ADAL" clId="{6766337D-F933-4FBA-A4EF-366814371C29}" dt="2024-04-29T00:19:53.781" v="12949" actId="1076"/>
          <ac:picMkLst>
            <pc:docMk/>
            <pc:sldMk cId="2865295987" sldId="437"/>
            <ac:picMk id="6" creationId="{1CE388EA-0681-EC8A-0CAE-07C054EB292F}"/>
          </ac:picMkLst>
        </pc:picChg>
        <pc:picChg chg="add mod">
          <ac:chgData name="Sudvarg, Marion" userId="2bb9b31b-5f3c-4f72-8e1f-41eb276ee9c6" providerId="ADAL" clId="{6766337D-F933-4FBA-A4EF-366814371C29}" dt="2024-04-30T14:58:34.491" v="15863" actId="1035"/>
          <ac:picMkLst>
            <pc:docMk/>
            <pc:sldMk cId="2865295987" sldId="437"/>
            <ac:picMk id="9" creationId="{64358474-EDF3-2571-A256-0513DB495D73}"/>
          </ac:picMkLst>
        </pc:picChg>
      </pc:sldChg>
      <pc:sldChg chg="new del">
        <pc:chgData name="Sudvarg, Marion" userId="2bb9b31b-5f3c-4f72-8e1f-41eb276ee9c6" providerId="ADAL" clId="{6766337D-F933-4FBA-A4EF-366814371C29}" dt="2024-04-25T09:00:41.791" v="6448" actId="47"/>
        <pc:sldMkLst>
          <pc:docMk/>
          <pc:sldMk cId="2618703392" sldId="438"/>
        </pc:sldMkLst>
      </pc:sldChg>
      <pc:sldChg chg="addSp modSp add mod modTransition modAnim">
        <pc:chgData name="Sudvarg, Marion" userId="2bb9b31b-5f3c-4f72-8e1f-41eb276ee9c6" providerId="ADAL" clId="{6766337D-F933-4FBA-A4EF-366814371C29}" dt="2024-04-30T15:00:21.107" v="15871"/>
        <pc:sldMkLst>
          <pc:docMk/>
          <pc:sldMk cId="1261837319" sldId="439"/>
        </pc:sldMkLst>
        <pc:spChg chg="add mod">
          <ac:chgData name="Sudvarg, Marion" userId="2bb9b31b-5f3c-4f72-8e1f-41eb276ee9c6" providerId="ADAL" clId="{6766337D-F933-4FBA-A4EF-366814371C29}" dt="2024-04-25T09:10:03.815" v="7165" actId="207"/>
          <ac:spMkLst>
            <pc:docMk/>
            <pc:sldMk cId="1261837319" sldId="439"/>
            <ac:spMk id="2" creationId="{19613A02-44AF-0E78-0402-302CDF9D2F10}"/>
          </ac:spMkLst>
        </pc:spChg>
        <pc:spChg chg="mod">
          <ac:chgData name="Sudvarg, Marion" userId="2bb9b31b-5f3c-4f72-8e1f-41eb276ee9c6" providerId="ADAL" clId="{6766337D-F933-4FBA-A4EF-366814371C29}" dt="2024-04-25T09:09:55.601" v="7142" actId="1035"/>
          <ac:spMkLst>
            <pc:docMk/>
            <pc:sldMk cId="1261837319" sldId="439"/>
            <ac:spMk id="6" creationId="{339D43CA-B4B9-287A-B422-7B11D51850B0}"/>
          </ac:spMkLst>
        </pc:spChg>
        <pc:spChg chg="mod">
          <ac:chgData name="Sudvarg, Marion" userId="2bb9b31b-5f3c-4f72-8e1f-41eb276ee9c6" providerId="ADAL" clId="{6766337D-F933-4FBA-A4EF-366814371C29}" dt="2024-04-25T09:09:55.601" v="7142" actId="1035"/>
          <ac:spMkLst>
            <pc:docMk/>
            <pc:sldMk cId="1261837319" sldId="439"/>
            <ac:spMk id="7" creationId="{F7EA1E45-200A-1076-1B30-FCFB50736A7D}"/>
          </ac:spMkLst>
        </pc:spChg>
        <pc:spChg chg="add mod">
          <ac:chgData name="Sudvarg, Marion" userId="2bb9b31b-5f3c-4f72-8e1f-41eb276ee9c6" providerId="ADAL" clId="{6766337D-F933-4FBA-A4EF-366814371C29}" dt="2024-04-25T09:10:08.367" v="7166" actId="1076"/>
          <ac:spMkLst>
            <pc:docMk/>
            <pc:sldMk cId="1261837319" sldId="439"/>
            <ac:spMk id="8" creationId="{7C3C80BF-0A8F-5E9F-6977-B6FC40690750}"/>
          </ac:spMkLst>
        </pc:spChg>
        <pc:cxnChg chg="add mod">
          <ac:chgData name="Sudvarg, Marion" userId="2bb9b31b-5f3c-4f72-8e1f-41eb276ee9c6" providerId="ADAL" clId="{6766337D-F933-4FBA-A4EF-366814371C29}" dt="2024-04-25T09:10:21.453" v="7168" actId="1582"/>
          <ac:cxnSpMkLst>
            <pc:docMk/>
            <pc:sldMk cId="1261837319" sldId="439"/>
            <ac:cxnSpMk id="5" creationId="{9D53CD99-A025-F708-AEEE-E7F8FDE70C88}"/>
          </ac:cxnSpMkLst>
        </pc:cxnChg>
      </pc:sldChg>
      <pc:sldChg chg="addSp delSp modSp add mod ord delAnim modAnim">
        <pc:chgData name="Sudvarg, Marion" userId="2bb9b31b-5f3c-4f72-8e1f-41eb276ee9c6" providerId="ADAL" clId="{6766337D-F933-4FBA-A4EF-366814371C29}" dt="2024-04-29T00:26:22.629" v="12973" actId="20577"/>
        <pc:sldMkLst>
          <pc:docMk/>
          <pc:sldMk cId="3902603026" sldId="440"/>
        </pc:sldMkLst>
        <pc:spChg chg="add del mod">
          <ac:chgData name="Sudvarg, Marion" userId="2bb9b31b-5f3c-4f72-8e1f-41eb276ee9c6" providerId="ADAL" clId="{6766337D-F933-4FBA-A4EF-366814371C29}" dt="2024-04-25T09:12:09.050" v="7216" actId="478"/>
          <ac:spMkLst>
            <pc:docMk/>
            <pc:sldMk cId="3902603026" sldId="440"/>
            <ac:spMk id="3" creationId="{D5F78C24-553D-B9F8-5408-4296E740266F}"/>
          </ac:spMkLst>
        </pc:spChg>
        <pc:spChg chg="mod">
          <ac:chgData name="Sudvarg, Marion" userId="2bb9b31b-5f3c-4f72-8e1f-41eb276ee9c6" providerId="ADAL" clId="{6766337D-F933-4FBA-A4EF-366814371C29}" dt="2024-04-29T00:26:22.629" v="12973" actId="20577"/>
          <ac:spMkLst>
            <pc:docMk/>
            <pc:sldMk cId="3902603026" sldId="440"/>
            <ac:spMk id="7" creationId="{DC2714E3-ECE3-8CFC-664D-72026A1D5584}"/>
          </ac:spMkLst>
        </pc:spChg>
        <pc:spChg chg="del">
          <ac:chgData name="Sudvarg, Marion" userId="2bb9b31b-5f3c-4f72-8e1f-41eb276ee9c6" providerId="ADAL" clId="{6766337D-F933-4FBA-A4EF-366814371C29}" dt="2024-04-25T09:12:06.572" v="7215" actId="478"/>
          <ac:spMkLst>
            <pc:docMk/>
            <pc:sldMk cId="3902603026" sldId="440"/>
            <ac:spMk id="11" creationId="{746E0481-134B-F5A6-41D7-7C1A35CE1C0D}"/>
          </ac:spMkLst>
        </pc:spChg>
        <pc:spChg chg="del">
          <ac:chgData name="Sudvarg, Marion" userId="2bb9b31b-5f3c-4f72-8e1f-41eb276ee9c6" providerId="ADAL" clId="{6766337D-F933-4FBA-A4EF-366814371C29}" dt="2024-04-25T09:12:06.572" v="7215" actId="478"/>
          <ac:spMkLst>
            <pc:docMk/>
            <pc:sldMk cId="3902603026" sldId="440"/>
            <ac:spMk id="55" creationId="{39171C44-9292-E0DB-A6AE-7C234A533081}"/>
          </ac:spMkLst>
        </pc:spChg>
        <pc:spChg chg="del">
          <ac:chgData name="Sudvarg, Marion" userId="2bb9b31b-5f3c-4f72-8e1f-41eb276ee9c6" providerId="ADAL" clId="{6766337D-F933-4FBA-A4EF-366814371C29}" dt="2024-04-25T09:12:06.572" v="7215" actId="478"/>
          <ac:spMkLst>
            <pc:docMk/>
            <pc:sldMk cId="3902603026" sldId="440"/>
            <ac:spMk id="56" creationId="{789F82FC-AEA4-B05B-88BB-9C8EF1FEB079}"/>
          </ac:spMkLst>
        </pc:spChg>
        <pc:spChg chg="del">
          <ac:chgData name="Sudvarg, Marion" userId="2bb9b31b-5f3c-4f72-8e1f-41eb276ee9c6" providerId="ADAL" clId="{6766337D-F933-4FBA-A4EF-366814371C29}" dt="2024-04-25T09:12:06.572" v="7215" actId="478"/>
          <ac:spMkLst>
            <pc:docMk/>
            <pc:sldMk cId="3902603026" sldId="440"/>
            <ac:spMk id="57" creationId="{6023EF44-284F-B2A3-C3B7-7B427CF56060}"/>
          </ac:spMkLst>
        </pc:spChg>
        <pc:spChg chg="mod">
          <ac:chgData name="Sudvarg, Marion" userId="2bb9b31b-5f3c-4f72-8e1f-41eb276ee9c6" providerId="ADAL" clId="{6766337D-F933-4FBA-A4EF-366814371C29}" dt="2024-04-25T09:12:27.049" v="7267" actId="207"/>
          <ac:spMkLst>
            <pc:docMk/>
            <pc:sldMk cId="3902603026" sldId="440"/>
            <ac:spMk id="59" creationId="{25958A89-CAE7-C630-DD62-A7953443F9FC}"/>
          </ac:spMkLst>
        </pc:spChg>
        <pc:grpChg chg="mod">
          <ac:chgData name="Sudvarg, Marion" userId="2bb9b31b-5f3c-4f72-8e1f-41eb276ee9c6" providerId="ADAL" clId="{6766337D-F933-4FBA-A4EF-366814371C29}" dt="2024-04-25T09:12:32.464" v="7268" actId="1076"/>
          <ac:grpSpMkLst>
            <pc:docMk/>
            <pc:sldMk cId="3902603026" sldId="440"/>
            <ac:grpSpMk id="62" creationId="{2ED2EC0E-2B74-AE92-26DF-F4BC92714BBE}"/>
          </ac:grpSpMkLst>
        </pc:grpChg>
      </pc:sldChg>
      <pc:sldChg chg="addSp delSp modSp add del mod delAnim">
        <pc:chgData name="Sudvarg, Marion" userId="2bb9b31b-5f3c-4f72-8e1f-41eb276ee9c6" providerId="ADAL" clId="{6766337D-F933-4FBA-A4EF-366814371C29}" dt="2024-04-29T00:39:32.249" v="12974" actId="47"/>
        <pc:sldMkLst>
          <pc:docMk/>
          <pc:sldMk cId="166805605" sldId="441"/>
        </pc:sldMkLst>
        <pc:spChg chg="add mod">
          <ac:chgData name="Sudvarg, Marion" userId="2bb9b31b-5f3c-4f72-8e1f-41eb276ee9c6" providerId="ADAL" clId="{6766337D-F933-4FBA-A4EF-366814371C29}" dt="2024-04-25T09:20:48.647" v="7362" actId="1076"/>
          <ac:spMkLst>
            <pc:docMk/>
            <pc:sldMk cId="166805605" sldId="441"/>
            <ac:spMk id="2" creationId="{3AF01FD8-E821-9DC9-B0EC-1853E50ACDC2}"/>
          </ac:spMkLst>
        </pc:spChg>
        <pc:spChg chg="add mod">
          <ac:chgData name="Sudvarg, Marion" userId="2bb9b31b-5f3c-4f72-8e1f-41eb276ee9c6" providerId="ADAL" clId="{6766337D-F933-4FBA-A4EF-366814371C29}" dt="2024-04-25T09:28:43.112" v="7659" actId="403"/>
          <ac:spMkLst>
            <pc:docMk/>
            <pc:sldMk cId="166805605" sldId="441"/>
            <ac:spMk id="3" creationId="{D82B9462-9B8F-B41C-0B80-9D4A31C58BED}"/>
          </ac:spMkLst>
        </pc:spChg>
        <pc:spChg chg="add mod">
          <ac:chgData name="Sudvarg, Marion" userId="2bb9b31b-5f3c-4f72-8e1f-41eb276ee9c6" providerId="ADAL" clId="{6766337D-F933-4FBA-A4EF-366814371C29}" dt="2024-04-25T09:20:48.647" v="7362" actId="1076"/>
          <ac:spMkLst>
            <pc:docMk/>
            <pc:sldMk cId="166805605" sldId="441"/>
            <ac:spMk id="5" creationId="{EBC3EFB2-8C31-4BEF-20DE-A8058ED4C7E8}"/>
          </ac:spMkLst>
        </pc:spChg>
        <pc:spChg chg="add mod">
          <ac:chgData name="Sudvarg, Marion" userId="2bb9b31b-5f3c-4f72-8e1f-41eb276ee9c6" providerId="ADAL" clId="{6766337D-F933-4FBA-A4EF-366814371C29}" dt="2024-04-25T09:28:43.112" v="7659" actId="403"/>
          <ac:spMkLst>
            <pc:docMk/>
            <pc:sldMk cId="166805605" sldId="441"/>
            <ac:spMk id="6" creationId="{5DD49017-0B20-4502-16DF-3B5D85A9908D}"/>
          </ac:spMkLst>
        </pc:spChg>
        <pc:spChg chg="mod">
          <ac:chgData name="Sudvarg, Marion" userId="2bb9b31b-5f3c-4f72-8e1f-41eb276ee9c6" providerId="ADAL" clId="{6766337D-F933-4FBA-A4EF-366814371C29}" dt="2024-04-25T09:26:47.446" v="7579" actId="1076"/>
          <ac:spMkLst>
            <pc:docMk/>
            <pc:sldMk cId="166805605" sldId="441"/>
            <ac:spMk id="7" creationId="{DC2714E3-ECE3-8CFC-664D-72026A1D5584}"/>
          </ac:spMkLst>
        </pc:spChg>
        <pc:spChg chg="add mod">
          <ac:chgData name="Sudvarg, Marion" userId="2bb9b31b-5f3c-4f72-8e1f-41eb276ee9c6" providerId="ADAL" clId="{6766337D-F933-4FBA-A4EF-366814371C29}" dt="2024-04-25T09:21:03.768" v="7395" actId="14100"/>
          <ac:spMkLst>
            <pc:docMk/>
            <pc:sldMk cId="166805605" sldId="441"/>
            <ac:spMk id="8" creationId="{C0F09A64-A6F1-5EA7-B72D-9A0FC1826746}"/>
          </ac:spMkLst>
        </pc:spChg>
        <pc:spChg chg="add mod">
          <ac:chgData name="Sudvarg, Marion" userId="2bb9b31b-5f3c-4f72-8e1f-41eb276ee9c6" providerId="ADAL" clId="{6766337D-F933-4FBA-A4EF-366814371C29}" dt="2024-04-25T09:28:43.112" v="7659" actId="403"/>
          <ac:spMkLst>
            <pc:docMk/>
            <pc:sldMk cId="166805605" sldId="441"/>
            <ac:spMk id="9" creationId="{99F69D87-5FA6-2132-AE69-8E395F388517}"/>
          </ac:spMkLst>
        </pc:spChg>
        <pc:spChg chg="del">
          <ac:chgData name="Sudvarg, Marion" userId="2bb9b31b-5f3c-4f72-8e1f-41eb276ee9c6" providerId="ADAL" clId="{6766337D-F933-4FBA-A4EF-366814371C29}" dt="2024-04-25T09:18:26.191" v="7318" actId="478"/>
          <ac:spMkLst>
            <pc:docMk/>
            <pc:sldMk cId="166805605" sldId="441"/>
            <ac:spMk id="59" creationId="{25958A89-CAE7-C630-DD62-A7953443F9FC}"/>
          </ac:spMkLst>
        </pc:spChg>
        <pc:grpChg chg="del">
          <ac:chgData name="Sudvarg, Marion" userId="2bb9b31b-5f3c-4f72-8e1f-41eb276ee9c6" providerId="ADAL" clId="{6766337D-F933-4FBA-A4EF-366814371C29}" dt="2024-04-25T09:18:27.176" v="7319" actId="478"/>
          <ac:grpSpMkLst>
            <pc:docMk/>
            <pc:sldMk cId="166805605" sldId="441"/>
            <ac:grpSpMk id="62" creationId="{2ED2EC0E-2B74-AE92-26DF-F4BC92714BBE}"/>
          </ac:grpSpMkLst>
        </pc:grpChg>
      </pc:sldChg>
      <pc:sldChg chg="addSp modSp add mod modAnim">
        <pc:chgData name="Sudvarg, Marion" userId="2bb9b31b-5f3c-4f72-8e1f-41eb276ee9c6" providerId="ADAL" clId="{6766337D-F933-4FBA-A4EF-366814371C29}" dt="2024-04-30T06:22:16.915" v="15732"/>
        <pc:sldMkLst>
          <pc:docMk/>
          <pc:sldMk cId="2199439557" sldId="442"/>
        </pc:sldMkLst>
        <pc:spChg chg="mod">
          <ac:chgData name="Sudvarg, Marion" userId="2bb9b31b-5f3c-4f72-8e1f-41eb276ee9c6" providerId="ADAL" clId="{6766337D-F933-4FBA-A4EF-366814371C29}" dt="2024-04-25T09:28:49.699" v="7660" actId="255"/>
          <ac:spMkLst>
            <pc:docMk/>
            <pc:sldMk cId="2199439557" sldId="442"/>
            <ac:spMk id="3" creationId="{D82B9462-9B8F-B41C-0B80-9D4A31C58BED}"/>
          </ac:spMkLst>
        </pc:spChg>
        <pc:spChg chg="mod">
          <ac:chgData name="Sudvarg, Marion" userId="2bb9b31b-5f3c-4f72-8e1f-41eb276ee9c6" providerId="ADAL" clId="{6766337D-F933-4FBA-A4EF-366814371C29}" dt="2024-04-25T09:28:49.699" v="7660" actId="255"/>
          <ac:spMkLst>
            <pc:docMk/>
            <pc:sldMk cId="2199439557" sldId="442"/>
            <ac:spMk id="6" creationId="{5DD49017-0B20-4502-16DF-3B5D85A9908D}"/>
          </ac:spMkLst>
        </pc:spChg>
        <pc:spChg chg="mod">
          <ac:chgData name="Sudvarg, Marion" userId="2bb9b31b-5f3c-4f72-8e1f-41eb276ee9c6" providerId="ADAL" clId="{6766337D-F933-4FBA-A4EF-366814371C29}" dt="2024-04-25T09:28:49.699" v="7660" actId="255"/>
          <ac:spMkLst>
            <pc:docMk/>
            <pc:sldMk cId="2199439557" sldId="442"/>
            <ac:spMk id="9" creationId="{99F69D87-5FA6-2132-AE69-8E395F388517}"/>
          </ac:spMkLst>
        </pc:spChg>
        <pc:spChg chg="add mod">
          <ac:chgData name="Sudvarg, Marion" userId="2bb9b31b-5f3c-4f72-8e1f-41eb276ee9c6" providerId="ADAL" clId="{6766337D-F933-4FBA-A4EF-366814371C29}" dt="2024-04-25T09:29:06.155" v="7669" actId="1035"/>
          <ac:spMkLst>
            <pc:docMk/>
            <pc:sldMk cId="2199439557" sldId="442"/>
            <ac:spMk id="13" creationId="{034C1FE5-F65E-42FD-73A7-C3BCBCB1A344}"/>
          </ac:spMkLst>
        </pc:spChg>
        <pc:spChg chg="add mod">
          <ac:chgData name="Sudvarg, Marion" userId="2bb9b31b-5f3c-4f72-8e1f-41eb276ee9c6" providerId="ADAL" clId="{6766337D-F933-4FBA-A4EF-366814371C29}" dt="2024-04-25T09:29:06.155" v="7669" actId="1035"/>
          <ac:spMkLst>
            <pc:docMk/>
            <pc:sldMk cId="2199439557" sldId="442"/>
            <ac:spMk id="17" creationId="{E3194D5B-87C2-B562-5D0E-A5FF71C58F39}"/>
          </ac:spMkLst>
        </pc:spChg>
        <pc:grpChg chg="add mod">
          <ac:chgData name="Sudvarg, Marion" userId="2bb9b31b-5f3c-4f72-8e1f-41eb276ee9c6" providerId="ADAL" clId="{6766337D-F933-4FBA-A4EF-366814371C29}" dt="2024-04-25T09:22:56.533" v="7417" actId="164"/>
          <ac:grpSpMkLst>
            <pc:docMk/>
            <pc:sldMk cId="2199439557" sldId="442"/>
            <ac:grpSpMk id="18" creationId="{0B10BA3B-3984-CFED-032E-FD305F19CF07}"/>
          </ac:grpSpMkLst>
        </pc:grpChg>
        <pc:grpChg chg="add mod">
          <ac:chgData name="Sudvarg, Marion" userId="2bb9b31b-5f3c-4f72-8e1f-41eb276ee9c6" providerId="ADAL" clId="{6766337D-F933-4FBA-A4EF-366814371C29}" dt="2024-04-25T09:23:00.659" v="7418" actId="164"/>
          <ac:grpSpMkLst>
            <pc:docMk/>
            <pc:sldMk cId="2199439557" sldId="442"/>
            <ac:grpSpMk id="19" creationId="{EC74D712-F758-D44D-5465-8F521CCBA9E6}"/>
          </ac:grpSpMkLst>
        </pc:grpChg>
        <pc:cxnChg chg="add mod">
          <ac:chgData name="Sudvarg, Marion" userId="2bb9b31b-5f3c-4f72-8e1f-41eb276ee9c6" providerId="ADAL" clId="{6766337D-F933-4FBA-A4EF-366814371C29}" dt="2024-04-25T09:22:56.533" v="7417" actId="164"/>
          <ac:cxnSpMkLst>
            <pc:docMk/>
            <pc:sldMk cId="2199439557" sldId="442"/>
            <ac:cxnSpMk id="11" creationId="{1BA521B5-F12A-B0E3-0343-EF28A285F8A6}"/>
          </ac:cxnSpMkLst>
        </pc:cxnChg>
        <pc:cxnChg chg="add mod ord">
          <ac:chgData name="Sudvarg, Marion" userId="2bb9b31b-5f3c-4f72-8e1f-41eb276ee9c6" providerId="ADAL" clId="{6766337D-F933-4FBA-A4EF-366814371C29}" dt="2024-04-25T09:23:00.659" v="7418" actId="164"/>
          <ac:cxnSpMkLst>
            <pc:docMk/>
            <pc:sldMk cId="2199439557" sldId="442"/>
            <ac:cxnSpMk id="12" creationId="{C9EEF553-C359-7CE8-65CD-301FECA69495}"/>
          </ac:cxnSpMkLst>
        </pc:cxnChg>
        <pc:cxnChg chg="add mod ord">
          <ac:chgData name="Sudvarg, Marion" userId="2bb9b31b-5f3c-4f72-8e1f-41eb276ee9c6" providerId="ADAL" clId="{6766337D-F933-4FBA-A4EF-366814371C29}" dt="2024-04-25T09:23:00.659" v="7418" actId="164"/>
          <ac:cxnSpMkLst>
            <pc:docMk/>
            <pc:sldMk cId="2199439557" sldId="442"/>
            <ac:cxnSpMk id="14" creationId="{DAFCBF44-A2B4-2D7C-8448-472F605343D2}"/>
          </ac:cxnSpMkLst>
        </pc:cxnChg>
        <pc:cxnChg chg="add mod">
          <ac:chgData name="Sudvarg, Marion" userId="2bb9b31b-5f3c-4f72-8e1f-41eb276ee9c6" providerId="ADAL" clId="{6766337D-F933-4FBA-A4EF-366814371C29}" dt="2024-04-25T09:22:56.533" v="7417" actId="164"/>
          <ac:cxnSpMkLst>
            <pc:docMk/>
            <pc:sldMk cId="2199439557" sldId="442"/>
            <ac:cxnSpMk id="16" creationId="{19DDD5EB-1FEE-7FE4-5F4C-771C5181FEBF}"/>
          </ac:cxnSpMkLst>
        </pc:cxnChg>
      </pc:sldChg>
      <pc:sldChg chg="modSp add mod modAnim">
        <pc:chgData name="Sudvarg, Marion" userId="2bb9b31b-5f3c-4f72-8e1f-41eb276ee9c6" providerId="ADAL" clId="{6766337D-F933-4FBA-A4EF-366814371C29}" dt="2024-04-30T06:22:36.244" v="15734"/>
        <pc:sldMkLst>
          <pc:docMk/>
          <pc:sldMk cId="2110291848" sldId="443"/>
        </pc:sldMkLst>
        <pc:spChg chg="mod">
          <ac:chgData name="Sudvarg, Marion" userId="2bb9b31b-5f3c-4f72-8e1f-41eb276ee9c6" providerId="ADAL" clId="{6766337D-F933-4FBA-A4EF-366814371C29}" dt="2024-04-25T09:28:54.707" v="7661" actId="255"/>
          <ac:spMkLst>
            <pc:docMk/>
            <pc:sldMk cId="2110291848" sldId="443"/>
            <ac:spMk id="3" creationId="{D82B9462-9B8F-B41C-0B80-9D4A31C58BED}"/>
          </ac:spMkLst>
        </pc:spChg>
        <pc:spChg chg="mod">
          <ac:chgData name="Sudvarg, Marion" userId="2bb9b31b-5f3c-4f72-8e1f-41eb276ee9c6" providerId="ADAL" clId="{6766337D-F933-4FBA-A4EF-366814371C29}" dt="2024-04-25T09:28:54.707" v="7661" actId="255"/>
          <ac:spMkLst>
            <pc:docMk/>
            <pc:sldMk cId="2110291848" sldId="443"/>
            <ac:spMk id="6" creationId="{5DD49017-0B20-4502-16DF-3B5D85A9908D}"/>
          </ac:spMkLst>
        </pc:spChg>
        <pc:spChg chg="mod">
          <ac:chgData name="Sudvarg, Marion" userId="2bb9b31b-5f3c-4f72-8e1f-41eb276ee9c6" providerId="ADAL" clId="{6766337D-F933-4FBA-A4EF-366814371C29}" dt="2024-04-25T09:28:54.707" v="7661" actId="255"/>
          <ac:spMkLst>
            <pc:docMk/>
            <pc:sldMk cId="2110291848" sldId="443"/>
            <ac:spMk id="9" creationId="{99F69D87-5FA6-2132-AE69-8E395F388517}"/>
          </ac:spMkLst>
        </pc:spChg>
        <pc:spChg chg="mod">
          <ac:chgData name="Sudvarg, Marion" userId="2bb9b31b-5f3c-4f72-8e1f-41eb276ee9c6" providerId="ADAL" clId="{6766337D-F933-4FBA-A4EF-366814371C29}" dt="2024-04-25T09:28:58.787" v="7662" actId="255"/>
          <ac:spMkLst>
            <pc:docMk/>
            <pc:sldMk cId="2110291848" sldId="443"/>
            <ac:spMk id="13" creationId="{034C1FE5-F65E-42FD-73A7-C3BCBCB1A344}"/>
          </ac:spMkLst>
        </pc:spChg>
        <pc:spChg chg="mod">
          <ac:chgData name="Sudvarg, Marion" userId="2bb9b31b-5f3c-4f72-8e1f-41eb276ee9c6" providerId="ADAL" clId="{6766337D-F933-4FBA-A4EF-366814371C29}" dt="2024-04-25T09:28:58.787" v="7662" actId="255"/>
          <ac:spMkLst>
            <pc:docMk/>
            <pc:sldMk cId="2110291848" sldId="443"/>
            <ac:spMk id="17" creationId="{E3194D5B-87C2-B562-5D0E-A5FF71C58F39}"/>
          </ac:spMkLst>
        </pc:spChg>
        <pc:grpChg chg="mod">
          <ac:chgData name="Sudvarg, Marion" userId="2bb9b31b-5f3c-4f72-8e1f-41eb276ee9c6" providerId="ADAL" clId="{6766337D-F933-4FBA-A4EF-366814371C29}" dt="2024-04-25T09:24:48.919" v="7435" actId="1076"/>
          <ac:grpSpMkLst>
            <pc:docMk/>
            <pc:sldMk cId="2110291848" sldId="443"/>
            <ac:grpSpMk id="19" creationId="{EC74D712-F758-D44D-5465-8F521CCBA9E6}"/>
          </ac:grpSpMkLst>
        </pc:grpChg>
        <pc:cxnChg chg="mod">
          <ac:chgData name="Sudvarg, Marion" userId="2bb9b31b-5f3c-4f72-8e1f-41eb276ee9c6" providerId="ADAL" clId="{6766337D-F933-4FBA-A4EF-366814371C29}" dt="2024-04-25T09:24:40.643" v="7432" actId="14100"/>
          <ac:cxnSpMkLst>
            <pc:docMk/>
            <pc:sldMk cId="2110291848" sldId="443"/>
            <ac:cxnSpMk id="11" creationId="{1BA521B5-F12A-B0E3-0343-EF28A285F8A6}"/>
          </ac:cxnSpMkLst>
        </pc:cxnChg>
        <pc:cxnChg chg="mod">
          <ac:chgData name="Sudvarg, Marion" userId="2bb9b31b-5f3c-4f72-8e1f-41eb276ee9c6" providerId="ADAL" clId="{6766337D-F933-4FBA-A4EF-366814371C29}" dt="2024-04-25T09:24:52.042" v="7436" actId="1076"/>
          <ac:cxnSpMkLst>
            <pc:docMk/>
            <pc:sldMk cId="2110291848" sldId="443"/>
            <ac:cxnSpMk id="14" creationId="{DAFCBF44-A2B4-2D7C-8448-472F605343D2}"/>
          </ac:cxnSpMkLst>
        </pc:cxnChg>
        <pc:cxnChg chg="mod">
          <ac:chgData name="Sudvarg, Marion" userId="2bb9b31b-5f3c-4f72-8e1f-41eb276ee9c6" providerId="ADAL" clId="{6766337D-F933-4FBA-A4EF-366814371C29}" dt="2024-04-25T09:24:09.494" v="7430" actId="14100"/>
          <ac:cxnSpMkLst>
            <pc:docMk/>
            <pc:sldMk cId="2110291848" sldId="443"/>
            <ac:cxnSpMk id="16" creationId="{19DDD5EB-1FEE-7FE4-5F4C-771C5181FEBF}"/>
          </ac:cxnSpMkLst>
        </pc:cxnChg>
      </pc:sldChg>
      <pc:sldChg chg="addSp delSp modSp add mod delAnim">
        <pc:chgData name="Sudvarg, Marion" userId="2bb9b31b-5f3c-4f72-8e1f-41eb276ee9c6" providerId="ADAL" clId="{6766337D-F933-4FBA-A4EF-366814371C29}" dt="2024-04-27T01:43:24.653" v="8486" actId="1037"/>
        <pc:sldMkLst>
          <pc:docMk/>
          <pc:sldMk cId="4160422045" sldId="444"/>
        </pc:sldMkLst>
        <pc:spChg chg="del">
          <ac:chgData name="Sudvarg, Marion" userId="2bb9b31b-5f3c-4f72-8e1f-41eb276ee9c6" providerId="ADAL" clId="{6766337D-F933-4FBA-A4EF-366814371C29}" dt="2024-04-25T09:26:03.634" v="7474" actId="478"/>
          <ac:spMkLst>
            <pc:docMk/>
            <pc:sldMk cId="4160422045" sldId="444"/>
            <ac:spMk id="2" creationId="{3AF01FD8-E821-9DC9-B0EC-1853E50ACDC2}"/>
          </ac:spMkLst>
        </pc:spChg>
        <pc:spChg chg="del">
          <ac:chgData name="Sudvarg, Marion" userId="2bb9b31b-5f3c-4f72-8e1f-41eb276ee9c6" providerId="ADAL" clId="{6766337D-F933-4FBA-A4EF-366814371C29}" dt="2024-04-25T09:26:03.634" v="7474" actId="478"/>
          <ac:spMkLst>
            <pc:docMk/>
            <pc:sldMk cId="4160422045" sldId="444"/>
            <ac:spMk id="3" creationId="{D82B9462-9B8F-B41C-0B80-9D4A31C58BED}"/>
          </ac:spMkLst>
        </pc:spChg>
        <pc:spChg chg="del">
          <ac:chgData name="Sudvarg, Marion" userId="2bb9b31b-5f3c-4f72-8e1f-41eb276ee9c6" providerId="ADAL" clId="{6766337D-F933-4FBA-A4EF-366814371C29}" dt="2024-04-25T09:26:03.634" v="7474" actId="478"/>
          <ac:spMkLst>
            <pc:docMk/>
            <pc:sldMk cId="4160422045" sldId="444"/>
            <ac:spMk id="5" creationId="{EBC3EFB2-8C31-4BEF-20DE-A8058ED4C7E8}"/>
          </ac:spMkLst>
        </pc:spChg>
        <pc:spChg chg="del">
          <ac:chgData name="Sudvarg, Marion" userId="2bb9b31b-5f3c-4f72-8e1f-41eb276ee9c6" providerId="ADAL" clId="{6766337D-F933-4FBA-A4EF-366814371C29}" dt="2024-04-25T09:26:03.634" v="7474" actId="478"/>
          <ac:spMkLst>
            <pc:docMk/>
            <pc:sldMk cId="4160422045" sldId="444"/>
            <ac:spMk id="6" creationId="{5DD49017-0B20-4502-16DF-3B5D85A9908D}"/>
          </ac:spMkLst>
        </pc:spChg>
        <pc:spChg chg="mod">
          <ac:chgData name="Sudvarg, Marion" userId="2bb9b31b-5f3c-4f72-8e1f-41eb276ee9c6" providerId="ADAL" clId="{6766337D-F933-4FBA-A4EF-366814371C29}" dt="2024-04-25T09:27:42.310" v="7645" actId="14100"/>
          <ac:spMkLst>
            <pc:docMk/>
            <pc:sldMk cId="4160422045" sldId="444"/>
            <ac:spMk id="7" creationId="{DC2714E3-ECE3-8CFC-664D-72026A1D5584}"/>
          </ac:spMkLst>
        </pc:spChg>
        <pc:spChg chg="del">
          <ac:chgData name="Sudvarg, Marion" userId="2bb9b31b-5f3c-4f72-8e1f-41eb276ee9c6" providerId="ADAL" clId="{6766337D-F933-4FBA-A4EF-366814371C29}" dt="2024-04-25T09:26:03.634" v="7474" actId="478"/>
          <ac:spMkLst>
            <pc:docMk/>
            <pc:sldMk cId="4160422045" sldId="444"/>
            <ac:spMk id="8" creationId="{C0F09A64-A6F1-5EA7-B72D-9A0FC1826746}"/>
          </ac:spMkLst>
        </pc:spChg>
        <pc:spChg chg="del">
          <ac:chgData name="Sudvarg, Marion" userId="2bb9b31b-5f3c-4f72-8e1f-41eb276ee9c6" providerId="ADAL" clId="{6766337D-F933-4FBA-A4EF-366814371C29}" dt="2024-04-25T09:26:03.634" v="7474" actId="478"/>
          <ac:spMkLst>
            <pc:docMk/>
            <pc:sldMk cId="4160422045" sldId="444"/>
            <ac:spMk id="9" creationId="{99F69D87-5FA6-2132-AE69-8E395F388517}"/>
          </ac:spMkLst>
        </pc:spChg>
        <pc:spChg chg="add mod">
          <ac:chgData name="Sudvarg, Marion" userId="2bb9b31b-5f3c-4f72-8e1f-41eb276ee9c6" providerId="ADAL" clId="{6766337D-F933-4FBA-A4EF-366814371C29}" dt="2024-04-25T09:26:51.704" v="7580"/>
          <ac:spMkLst>
            <pc:docMk/>
            <pc:sldMk cId="4160422045" sldId="444"/>
            <ac:spMk id="10" creationId="{BE57D049-22AE-12C1-FAAA-44AA39A59813}"/>
          </ac:spMkLst>
        </pc:spChg>
        <pc:spChg chg="del">
          <ac:chgData name="Sudvarg, Marion" userId="2bb9b31b-5f3c-4f72-8e1f-41eb276ee9c6" providerId="ADAL" clId="{6766337D-F933-4FBA-A4EF-366814371C29}" dt="2024-04-25T09:26:03.634" v="7474" actId="478"/>
          <ac:spMkLst>
            <pc:docMk/>
            <pc:sldMk cId="4160422045" sldId="444"/>
            <ac:spMk id="13" creationId="{034C1FE5-F65E-42FD-73A7-C3BCBCB1A344}"/>
          </ac:spMkLst>
        </pc:spChg>
        <pc:spChg chg="add mod">
          <ac:chgData name="Sudvarg, Marion" userId="2bb9b31b-5f3c-4f72-8e1f-41eb276ee9c6" providerId="ADAL" clId="{6766337D-F933-4FBA-A4EF-366814371C29}" dt="2024-04-25T09:29:19.050" v="7670" actId="255"/>
          <ac:spMkLst>
            <pc:docMk/>
            <pc:sldMk cId="4160422045" sldId="444"/>
            <ac:spMk id="15" creationId="{80D0DB74-6C7D-4FFC-3CE3-8861AA8BC8F4}"/>
          </ac:spMkLst>
        </pc:spChg>
        <pc:spChg chg="del">
          <ac:chgData name="Sudvarg, Marion" userId="2bb9b31b-5f3c-4f72-8e1f-41eb276ee9c6" providerId="ADAL" clId="{6766337D-F933-4FBA-A4EF-366814371C29}" dt="2024-04-25T09:26:03.634" v="7474" actId="478"/>
          <ac:spMkLst>
            <pc:docMk/>
            <pc:sldMk cId="4160422045" sldId="444"/>
            <ac:spMk id="17" creationId="{E3194D5B-87C2-B562-5D0E-A5FF71C58F39}"/>
          </ac:spMkLst>
        </pc:spChg>
        <pc:spChg chg="add mod">
          <ac:chgData name="Sudvarg, Marion" userId="2bb9b31b-5f3c-4f72-8e1f-41eb276ee9c6" providerId="ADAL" clId="{6766337D-F933-4FBA-A4EF-366814371C29}" dt="2024-04-25T09:26:51.704" v="7580"/>
          <ac:spMkLst>
            <pc:docMk/>
            <pc:sldMk cId="4160422045" sldId="444"/>
            <ac:spMk id="20" creationId="{115508A2-7B04-1EBD-E5D1-F2607270684F}"/>
          </ac:spMkLst>
        </pc:spChg>
        <pc:spChg chg="add mod">
          <ac:chgData name="Sudvarg, Marion" userId="2bb9b31b-5f3c-4f72-8e1f-41eb276ee9c6" providerId="ADAL" clId="{6766337D-F933-4FBA-A4EF-366814371C29}" dt="2024-04-25T09:29:19.050" v="7670" actId="255"/>
          <ac:spMkLst>
            <pc:docMk/>
            <pc:sldMk cId="4160422045" sldId="444"/>
            <ac:spMk id="21" creationId="{875E7E1E-853C-CFBE-CBD4-892011DC38F1}"/>
          </ac:spMkLst>
        </pc:spChg>
        <pc:spChg chg="add mod">
          <ac:chgData name="Sudvarg, Marion" userId="2bb9b31b-5f3c-4f72-8e1f-41eb276ee9c6" providerId="ADAL" clId="{6766337D-F933-4FBA-A4EF-366814371C29}" dt="2024-04-25T09:26:51.704" v="7580"/>
          <ac:spMkLst>
            <pc:docMk/>
            <pc:sldMk cId="4160422045" sldId="444"/>
            <ac:spMk id="22" creationId="{EA490F6B-B062-B275-5874-7777AE2AF520}"/>
          </ac:spMkLst>
        </pc:spChg>
        <pc:spChg chg="add mod">
          <ac:chgData name="Sudvarg, Marion" userId="2bb9b31b-5f3c-4f72-8e1f-41eb276ee9c6" providerId="ADAL" clId="{6766337D-F933-4FBA-A4EF-366814371C29}" dt="2024-04-25T09:29:19.050" v="7670" actId="255"/>
          <ac:spMkLst>
            <pc:docMk/>
            <pc:sldMk cId="4160422045" sldId="444"/>
            <ac:spMk id="23" creationId="{FCD1BBA3-0B31-3E28-3688-8129B7B666F9}"/>
          </ac:spMkLst>
        </pc:spChg>
        <pc:spChg chg="add mod">
          <ac:chgData name="Sudvarg, Marion" userId="2bb9b31b-5f3c-4f72-8e1f-41eb276ee9c6" providerId="ADAL" clId="{6766337D-F933-4FBA-A4EF-366814371C29}" dt="2024-04-25T09:29:32.877" v="7673" actId="1076"/>
          <ac:spMkLst>
            <pc:docMk/>
            <pc:sldMk cId="4160422045" sldId="444"/>
            <ac:spMk id="24" creationId="{16A5A2E9-D0E2-F1D7-B6A4-3BA1E7A67EA0}"/>
          </ac:spMkLst>
        </pc:spChg>
        <pc:spChg chg="add mod">
          <ac:chgData name="Sudvarg, Marion" userId="2bb9b31b-5f3c-4f72-8e1f-41eb276ee9c6" providerId="ADAL" clId="{6766337D-F933-4FBA-A4EF-366814371C29}" dt="2024-04-25T09:29:36.136" v="7674" actId="1076"/>
          <ac:spMkLst>
            <pc:docMk/>
            <pc:sldMk cId="4160422045" sldId="444"/>
            <ac:spMk id="25" creationId="{889686E4-F88E-DA52-675A-28CBF9EC8C22}"/>
          </ac:spMkLst>
        </pc:spChg>
        <pc:spChg chg="add mod">
          <ac:chgData name="Sudvarg, Marion" userId="2bb9b31b-5f3c-4f72-8e1f-41eb276ee9c6" providerId="ADAL" clId="{6766337D-F933-4FBA-A4EF-366814371C29}" dt="2024-04-25T09:29:55.535" v="7689" actId="20577"/>
          <ac:spMkLst>
            <pc:docMk/>
            <pc:sldMk cId="4160422045" sldId="444"/>
            <ac:spMk id="26" creationId="{743ACD15-8DC8-9124-10D4-5ABCC636BA7B}"/>
          </ac:spMkLst>
        </pc:spChg>
        <pc:spChg chg="add mod">
          <ac:chgData name="Sudvarg, Marion" userId="2bb9b31b-5f3c-4f72-8e1f-41eb276ee9c6" providerId="ADAL" clId="{6766337D-F933-4FBA-A4EF-366814371C29}" dt="2024-04-25T09:30:08.225" v="7713" actId="1036"/>
          <ac:spMkLst>
            <pc:docMk/>
            <pc:sldMk cId="4160422045" sldId="444"/>
            <ac:spMk id="27" creationId="{023D5184-3BD7-5C12-5C39-9026A8B45BE8}"/>
          </ac:spMkLst>
        </pc:spChg>
        <pc:spChg chg="add mod">
          <ac:chgData name="Sudvarg, Marion" userId="2bb9b31b-5f3c-4f72-8e1f-41eb276ee9c6" providerId="ADAL" clId="{6766337D-F933-4FBA-A4EF-366814371C29}" dt="2024-04-27T01:43:24.653" v="8486" actId="1037"/>
          <ac:spMkLst>
            <pc:docMk/>
            <pc:sldMk cId="4160422045" sldId="444"/>
            <ac:spMk id="28" creationId="{1FAF9510-18E6-1D5A-6AA5-6F6990D7888B}"/>
          </ac:spMkLst>
        </pc:spChg>
        <pc:spChg chg="add mod">
          <ac:chgData name="Sudvarg, Marion" userId="2bb9b31b-5f3c-4f72-8e1f-41eb276ee9c6" providerId="ADAL" clId="{6766337D-F933-4FBA-A4EF-366814371C29}" dt="2024-04-25T09:30:23.682" v="7722"/>
          <ac:spMkLst>
            <pc:docMk/>
            <pc:sldMk cId="4160422045" sldId="444"/>
            <ac:spMk id="29" creationId="{E943660A-AB41-EDA1-2AB8-2E914DD5BF32}"/>
          </ac:spMkLst>
        </pc:spChg>
        <pc:spChg chg="add mod">
          <ac:chgData name="Sudvarg, Marion" userId="2bb9b31b-5f3c-4f72-8e1f-41eb276ee9c6" providerId="ADAL" clId="{6766337D-F933-4FBA-A4EF-366814371C29}" dt="2024-04-25T09:30:39.590" v="7729" actId="1035"/>
          <ac:spMkLst>
            <pc:docMk/>
            <pc:sldMk cId="4160422045" sldId="444"/>
            <ac:spMk id="30" creationId="{19D86B83-08B0-E21D-1AC9-FBF0FBCD40F6}"/>
          </ac:spMkLst>
        </pc:spChg>
        <pc:grpChg chg="del">
          <ac:chgData name="Sudvarg, Marion" userId="2bb9b31b-5f3c-4f72-8e1f-41eb276ee9c6" providerId="ADAL" clId="{6766337D-F933-4FBA-A4EF-366814371C29}" dt="2024-04-25T09:26:03.634" v="7474" actId="478"/>
          <ac:grpSpMkLst>
            <pc:docMk/>
            <pc:sldMk cId="4160422045" sldId="444"/>
            <ac:grpSpMk id="18" creationId="{0B10BA3B-3984-CFED-032E-FD305F19CF07}"/>
          </ac:grpSpMkLst>
        </pc:grpChg>
        <pc:grpChg chg="del">
          <ac:chgData name="Sudvarg, Marion" userId="2bb9b31b-5f3c-4f72-8e1f-41eb276ee9c6" providerId="ADAL" clId="{6766337D-F933-4FBA-A4EF-366814371C29}" dt="2024-04-25T09:26:03.634" v="7474" actId="478"/>
          <ac:grpSpMkLst>
            <pc:docMk/>
            <pc:sldMk cId="4160422045" sldId="444"/>
            <ac:grpSpMk id="19" creationId="{EC74D712-F758-D44D-5465-8F521CCBA9E6}"/>
          </ac:grpSpMkLst>
        </pc:grpChg>
      </pc:sldChg>
      <pc:sldChg chg="addSp delSp modSp add mod modTransition modAnim">
        <pc:chgData name="Sudvarg, Marion" userId="2bb9b31b-5f3c-4f72-8e1f-41eb276ee9c6" providerId="ADAL" clId="{6766337D-F933-4FBA-A4EF-366814371C29}" dt="2024-04-25T09:37:16.568" v="7889" actId="1036"/>
        <pc:sldMkLst>
          <pc:docMk/>
          <pc:sldMk cId="2656443331" sldId="445"/>
        </pc:sldMkLst>
        <pc:spChg chg="add mod">
          <ac:chgData name="Sudvarg, Marion" userId="2bb9b31b-5f3c-4f72-8e1f-41eb276ee9c6" providerId="ADAL" clId="{6766337D-F933-4FBA-A4EF-366814371C29}" dt="2024-04-25T09:34:49.114" v="7768" actId="2711"/>
          <ac:spMkLst>
            <pc:docMk/>
            <pc:sldMk cId="2656443331" sldId="445"/>
            <ac:spMk id="5" creationId="{9B653835-2DAD-A6A6-BA9E-E2C1FD3FFD7F}"/>
          </ac:spMkLst>
        </pc:spChg>
        <pc:spChg chg="add mod">
          <ac:chgData name="Sudvarg, Marion" userId="2bb9b31b-5f3c-4f72-8e1f-41eb276ee9c6" providerId="ADAL" clId="{6766337D-F933-4FBA-A4EF-366814371C29}" dt="2024-04-25T09:37:00.562" v="7885" actId="1076"/>
          <ac:spMkLst>
            <pc:docMk/>
            <pc:sldMk cId="2656443331" sldId="445"/>
            <ac:spMk id="6" creationId="{13318A46-5B6E-8879-E8E0-C5A6BFCBACBB}"/>
          </ac:spMkLst>
        </pc:spChg>
        <pc:spChg chg="mod">
          <ac:chgData name="Sudvarg, Marion" userId="2bb9b31b-5f3c-4f72-8e1f-41eb276ee9c6" providerId="ADAL" clId="{6766337D-F933-4FBA-A4EF-366814371C29}" dt="2024-04-25T09:35:39.045" v="7855" actId="20577"/>
          <ac:spMkLst>
            <pc:docMk/>
            <pc:sldMk cId="2656443331" sldId="445"/>
            <ac:spMk id="7" creationId="{DC2714E3-ECE3-8CFC-664D-72026A1D5584}"/>
          </ac:spMkLst>
        </pc:spChg>
        <pc:spChg chg="mod">
          <ac:chgData name="Sudvarg, Marion" userId="2bb9b31b-5f3c-4f72-8e1f-41eb276ee9c6" providerId="ADAL" clId="{6766337D-F933-4FBA-A4EF-366814371C29}" dt="2024-04-25T09:31:31.249" v="7745" actId="1076"/>
          <ac:spMkLst>
            <pc:docMk/>
            <pc:sldMk cId="2656443331" sldId="445"/>
            <ac:spMk id="24" creationId="{16A5A2E9-D0E2-F1D7-B6A4-3BA1E7A67EA0}"/>
          </ac:spMkLst>
        </pc:spChg>
        <pc:spChg chg="del">
          <ac:chgData name="Sudvarg, Marion" userId="2bb9b31b-5f3c-4f72-8e1f-41eb276ee9c6" providerId="ADAL" clId="{6766337D-F933-4FBA-A4EF-366814371C29}" dt="2024-04-25T09:31:24.436" v="7743" actId="478"/>
          <ac:spMkLst>
            <pc:docMk/>
            <pc:sldMk cId="2656443331" sldId="445"/>
            <ac:spMk id="25" creationId="{889686E4-F88E-DA52-675A-28CBF9EC8C22}"/>
          </ac:spMkLst>
        </pc:spChg>
        <pc:spChg chg="del">
          <ac:chgData name="Sudvarg, Marion" userId="2bb9b31b-5f3c-4f72-8e1f-41eb276ee9c6" providerId="ADAL" clId="{6766337D-F933-4FBA-A4EF-366814371C29}" dt="2024-04-25T09:31:20.477" v="7740" actId="478"/>
          <ac:spMkLst>
            <pc:docMk/>
            <pc:sldMk cId="2656443331" sldId="445"/>
            <ac:spMk id="26" creationId="{743ACD15-8DC8-9124-10D4-5ABCC636BA7B}"/>
          </ac:spMkLst>
        </pc:spChg>
        <pc:spChg chg="del mod">
          <ac:chgData name="Sudvarg, Marion" userId="2bb9b31b-5f3c-4f72-8e1f-41eb276ee9c6" providerId="ADAL" clId="{6766337D-F933-4FBA-A4EF-366814371C29}" dt="2024-04-25T09:31:22.747" v="7742" actId="478"/>
          <ac:spMkLst>
            <pc:docMk/>
            <pc:sldMk cId="2656443331" sldId="445"/>
            <ac:spMk id="27" creationId="{023D5184-3BD7-5C12-5C39-9026A8B45BE8}"/>
          </ac:spMkLst>
        </pc:spChg>
        <pc:spChg chg="mod">
          <ac:chgData name="Sudvarg, Marion" userId="2bb9b31b-5f3c-4f72-8e1f-41eb276ee9c6" providerId="ADAL" clId="{6766337D-F933-4FBA-A4EF-366814371C29}" dt="2024-04-25T09:31:28.677" v="7744" actId="1076"/>
          <ac:spMkLst>
            <pc:docMk/>
            <pc:sldMk cId="2656443331" sldId="445"/>
            <ac:spMk id="28" creationId="{1FAF9510-18E6-1D5A-6AA5-6F6990D7888B}"/>
          </ac:spMkLst>
        </pc:spChg>
        <pc:spChg chg="del">
          <ac:chgData name="Sudvarg, Marion" userId="2bb9b31b-5f3c-4f72-8e1f-41eb276ee9c6" providerId="ADAL" clId="{6766337D-F933-4FBA-A4EF-366814371C29}" dt="2024-04-25T09:31:18.746" v="7739" actId="478"/>
          <ac:spMkLst>
            <pc:docMk/>
            <pc:sldMk cId="2656443331" sldId="445"/>
            <ac:spMk id="30" creationId="{19D86B83-08B0-E21D-1AC9-FBF0FBCD40F6}"/>
          </ac:spMkLst>
        </pc:spChg>
        <pc:picChg chg="add mod">
          <ac:chgData name="Sudvarg, Marion" userId="2bb9b31b-5f3c-4f72-8e1f-41eb276ee9c6" providerId="ADAL" clId="{6766337D-F933-4FBA-A4EF-366814371C29}" dt="2024-04-25T09:37:16.568" v="7889" actId="1036"/>
          <ac:picMkLst>
            <pc:docMk/>
            <pc:sldMk cId="2656443331" sldId="445"/>
            <ac:picMk id="9" creationId="{4F170555-C1A7-70A6-52FE-0E2D1041C22E}"/>
          </ac:picMkLst>
        </pc:picChg>
        <pc:cxnChg chg="add mod">
          <ac:chgData name="Sudvarg, Marion" userId="2bb9b31b-5f3c-4f72-8e1f-41eb276ee9c6" providerId="ADAL" clId="{6766337D-F933-4FBA-A4EF-366814371C29}" dt="2024-04-25T09:31:42.481" v="7747" actId="1076"/>
          <ac:cxnSpMkLst>
            <pc:docMk/>
            <pc:sldMk cId="2656443331" sldId="445"/>
            <ac:cxnSpMk id="3" creationId="{6AB93AFC-FDA8-6CED-3589-26F4043F78A2}"/>
          </ac:cxnSpMkLst>
        </pc:cxnChg>
      </pc:sldChg>
      <pc:sldChg chg="addSp delSp modSp add mod delAnim modAnim">
        <pc:chgData name="Sudvarg, Marion" userId="2bb9b31b-5f3c-4f72-8e1f-41eb276ee9c6" providerId="ADAL" clId="{6766337D-F933-4FBA-A4EF-366814371C29}" dt="2024-04-25T09:41:28.188" v="8044" actId="1036"/>
        <pc:sldMkLst>
          <pc:docMk/>
          <pc:sldMk cId="1525824975" sldId="446"/>
        </pc:sldMkLst>
        <pc:spChg chg="add mod">
          <ac:chgData name="Sudvarg, Marion" userId="2bb9b31b-5f3c-4f72-8e1f-41eb276ee9c6" providerId="ADAL" clId="{6766337D-F933-4FBA-A4EF-366814371C29}" dt="2024-04-25T09:39:26.852" v="7990" actId="1076"/>
          <ac:spMkLst>
            <pc:docMk/>
            <pc:sldMk cId="1525824975" sldId="446"/>
            <ac:spMk id="2" creationId="{4C1BEC33-4638-1BD5-6427-F7F77AEF808B}"/>
          </ac:spMkLst>
        </pc:spChg>
        <pc:spChg chg="del">
          <ac:chgData name="Sudvarg, Marion" userId="2bb9b31b-5f3c-4f72-8e1f-41eb276ee9c6" providerId="ADAL" clId="{6766337D-F933-4FBA-A4EF-366814371C29}" dt="2024-04-25T09:37:55.015" v="7943" actId="478"/>
          <ac:spMkLst>
            <pc:docMk/>
            <pc:sldMk cId="1525824975" sldId="446"/>
            <ac:spMk id="5" creationId="{9B653835-2DAD-A6A6-BA9E-E2C1FD3FFD7F}"/>
          </ac:spMkLst>
        </pc:spChg>
        <pc:spChg chg="mod">
          <ac:chgData name="Sudvarg, Marion" userId="2bb9b31b-5f3c-4f72-8e1f-41eb276ee9c6" providerId="ADAL" clId="{6766337D-F933-4FBA-A4EF-366814371C29}" dt="2024-04-25T09:39:37.050" v="7991" actId="1076"/>
          <ac:spMkLst>
            <pc:docMk/>
            <pc:sldMk cId="1525824975" sldId="446"/>
            <ac:spMk id="6" creationId="{13318A46-5B6E-8879-E8E0-C5A6BFCBACBB}"/>
          </ac:spMkLst>
        </pc:spChg>
        <pc:spChg chg="mod">
          <ac:chgData name="Sudvarg, Marion" userId="2bb9b31b-5f3c-4f72-8e1f-41eb276ee9c6" providerId="ADAL" clId="{6766337D-F933-4FBA-A4EF-366814371C29}" dt="2024-04-25T09:37:36" v="7940" actId="20577"/>
          <ac:spMkLst>
            <pc:docMk/>
            <pc:sldMk cId="1525824975" sldId="446"/>
            <ac:spMk id="7" creationId="{DC2714E3-ECE3-8CFC-664D-72026A1D5584}"/>
          </ac:spMkLst>
        </pc:spChg>
        <pc:spChg chg="del">
          <ac:chgData name="Sudvarg, Marion" userId="2bb9b31b-5f3c-4f72-8e1f-41eb276ee9c6" providerId="ADAL" clId="{6766337D-F933-4FBA-A4EF-366814371C29}" dt="2024-04-25T09:37:55.015" v="7943" actId="478"/>
          <ac:spMkLst>
            <pc:docMk/>
            <pc:sldMk cId="1525824975" sldId="446"/>
            <ac:spMk id="10" creationId="{BE57D049-22AE-12C1-FAAA-44AA39A59813}"/>
          </ac:spMkLst>
        </pc:spChg>
        <pc:spChg chg="add mod">
          <ac:chgData name="Sudvarg, Marion" userId="2bb9b31b-5f3c-4f72-8e1f-41eb276ee9c6" providerId="ADAL" clId="{6766337D-F933-4FBA-A4EF-366814371C29}" dt="2024-04-25T09:41:28.188" v="8044" actId="1036"/>
          <ac:spMkLst>
            <pc:docMk/>
            <pc:sldMk cId="1525824975" sldId="446"/>
            <ac:spMk id="14" creationId="{B745DE89-4148-01C8-CB5F-0CA149EA96E4}"/>
          </ac:spMkLst>
        </pc:spChg>
        <pc:spChg chg="del">
          <ac:chgData name="Sudvarg, Marion" userId="2bb9b31b-5f3c-4f72-8e1f-41eb276ee9c6" providerId="ADAL" clId="{6766337D-F933-4FBA-A4EF-366814371C29}" dt="2024-04-25T09:37:55.015" v="7943" actId="478"/>
          <ac:spMkLst>
            <pc:docMk/>
            <pc:sldMk cId="1525824975" sldId="446"/>
            <ac:spMk id="15" creationId="{80D0DB74-6C7D-4FFC-3CE3-8861AA8BC8F4}"/>
          </ac:spMkLst>
        </pc:spChg>
        <pc:spChg chg="del">
          <ac:chgData name="Sudvarg, Marion" userId="2bb9b31b-5f3c-4f72-8e1f-41eb276ee9c6" providerId="ADAL" clId="{6766337D-F933-4FBA-A4EF-366814371C29}" dt="2024-04-25T09:37:55.015" v="7943" actId="478"/>
          <ac:spMkLst>
            <pc:docMk/>
            <pc:sldMk cId="1525824975" sldId="446"/>
            <ac:spMk id="20" creationId="{115508A2-7B04-1EBD-E5D1-F2607270684F}"/>
          </ac:spMkLst>
        </pc:spChg>
        <pc:spChg chg="del">
          <ac:chgData name="Sudvarg, Marion" userId="2bb9b31b-5f3c-4f72-8e1f-41eb276ee9c6" providerId="ADAL" clId="{6766337D-F933-4FBA-A4EF-366814371C29}" dt="2024-04-25T09:37:55.015" v="7943" actId="478"/>
          <ac:spMkLst>
            <pc:docMk/>
            <pc:sldMk cId="1525824975" sldId="446"/>
            <ac:spMk id="21" creationId="{875E7E1E-853C-CFBE-CBD4-892011DC38F1}"/>
          </ac:spMkLst>
        </pc:spChg>
        <pc:spChg chg="del">
          <ac:chgData name="Sudvarg, Marion" userId="2bb9b31b-5f3c-4f72-8e1f-41eb276ee9c6" providerId="ADAL" clId="{6766337D-F933-4FBA-A4EF-366814371C29}" dt="2024-04-25T09:37:55.015" v="7943" actId="478"/>
          <ac:spMkLst>
            <pc:docMk/>
            <pc:sldMk cId="1525824975" sldId="446"/>
            <ac:spMk id="22" creationId="{EA490F6B-B062-B275-5874-7777AE2AF520}"/>
          </ac:spMkLst>
        </pc:spChg>
        <pc:spChg chg="del">
          <ac:chgData name="Sudvarg, Marion" userId="2bb9b31b-5f3c-4f72-8e1f-41eb276ee9c6" providerId="ADAL" clId="{6766337D-F933-4FBA-A4EF-366814371C29}" dt="2024-04-25T09:37:55.015" v="7943" actId="478"/>
          <ac:spMkLst>
            <pc:docMk/>
            <pc:sldMk cId="1525824975" sldId="446"/>
            <ac:spMk id="23" creationId="{FCD1BBA3-0B31-3E28-3688-8129B7B666F9}"/>
          </ac:spMkLst>
        </pc:spChg>
        <pc:spChg chg="del">
          <ac:chgData name="Sudvarg, Marion" userId="2bb9b31b-5f3c-4f72-8e1f-41eb276ee9c6" providerId="ADAL" clId="{6766337D-F933-4FBA-A4EF-366814371C29}" dt="2024-04-25T09:37:55.015" v="7943" actId="478"/>
          <ac:spMkLst>
            <pc:docMk/>
            <pc:sldMk cId="1525824975" sldId="446"/>
            <ac:spMk id="24" creationId="{16A5A2E9-D0E2-F1D7-B6A4-3BA1E7A67EA0}"/>
          </ac:spMkLst>
        </pc:spChg>
        <pc:spChg chg="del">
          <ac:chgData name="Sudvarg, Marion" userId="2bb9b31b-5f3c-4f72-8e1f-41eb276ee9c6" providerId="ADAL" clId="{6766337D-F933-4FBA-A4EF-366814371C29}" dt="2024-04-25T09:37:55.015" v="7943" actId="478"/>
          <ac:spMkLst>
            <pc:docMk/>
            <pc:sldMk cId="1525824975" sldId="446"/>
            <ac:spMk id="28" creationId="{1FAF9510-18E6-1D5A-6AA5-6F6990D7888B}"/>
          </ac:spMkLst>
        </pc:spChg>
        <pc:picChg chg="mod">
          <ac:chgData name="Sudvarg, Marion" userId="2bb9b31b-5f3c-4f72-8e1f-41eb276ee9c6" providerId="ADAL" clId="{6766337D-F933-4FBA-A4EF-366814371C29}" dt="2024-04-25T09:39:37.050" v="7991" actId="1076"/>
          <ac:picMkLst>
            <pc:docMk/>
            <pc:sldMk cId="1525824975" sldId="446"/>
            <ac:picMk id="9" creationId="{4F170555-C1A7-70A6-52FE-0E2D1041C22E}"/>
          </ac:picMkLst>
        </pc:picChg>
        <pc:picChg chg="add mod">
          <ac:chgData name="Sudvarg, Marion" userId="2bb9b31b-5f3c-4f72-8e1f-41eb276ee9c6" providerId="ADAL" clId="{6766337D-F933-4FBA-A4EF-366814371C29}" dt="2024-04-25T09:39:26.852" v="7990" actId="1076"/>
          <ac:picMkLst>
            <pc:docMk/>
            <pc:sldMk cId="1525824975" sldId="446"/>
            <ac:picMk id="11" creationId="{939A6017-9441-D9F3-9D8A-D5BA8598E28C}"/>
          </ac:picMkLst>
        </pc:picChg>
        <pc:picChg chg="add mod">
          <ac:chgData name="Sudvarg, Marion" userId="2bb9b31b-5f3c-4f72-8e1f-41eb276ee9c6" providerId="ADAL" clId="{6766337D-F933-4FBA-A4EF-366814371C29}" dt="2024-04-25T09:41:08.723" v="8001" actId="1076"/>
          <ac:picMkLst>
            <pc:docMk/>
            <pc:sldMk cId="1525824975" sldId="446"/>
            <ac:picMk id="13" creationId="{30EA9DD7-60C3-0C43-5D2F-ED9C7830A55F}"/>
          </ac:picMkLst>
        </pc:picChg>
        <pc:cxnChg chg="del">
          <ac:chgData name="Sudvarg, Marion" userId="2bb9b31b-5f3c-4f72-8e1f-41eb276ee9c6" providerId="ADAL" clId="{6766337D-F933-4FBA-A4EF-366814371C29}" dt="2024-04-25T09:37:55.015" v="7943" actId="478"/>
          <ac:cxnSpMkLst>
            <pc:docMk/>
            <pc:sldMk cId="1525824975" sldId="446"/>
            <ac:cxnSpMk id="3" creationId="{6AB93AFC-FDA8-6CED-3589-26F4043F78A2}"/>
          </ac:cxnSpMkLst>
        </pc:cxnChg>
      </pc:sldChg>
      <pc:sldChg chg="addSp delSp modSp new mod modTransition modNotesTx">
        <pc:chgData name="Sudvarg, Marion" userId="2bb9b31b-5f3c-4f72-8e1f-41eb276ee9c6" providerId="ADAL" clId="{6766337D-F933-4FBA-A4EF-366814371C29}" dt="2024-04-26T22:33:55.940" v="8326"/>
        <pc:sldMkLst>
          <pc:docMk/>
          <pc:sldMk cId="2786099114" sldId="447"/>
        </pc:sldMkLst>
        <pc:spChg chg="mod">
          <ac:chgData name="Sudvarg, Marion" userId="2bb9b31b-5f3c-4f72-8e1f-41eb276ee9c6" providerId="ADAL" clId="{6766337D-F933-4FBA-A4EF-366814371C29}" dt="2024-04-25T09:42:46.929" v="8056" actId="20577"/>
          <ac:spMkLst>
            <pc:docMk/>
            <pc:sldMk cId="2786099114" sldId="447"/>
            <ac:spMk id="2" creationId="{26E835BE-E8C7-237A-B44B-39F713C835B0}"/>
          </ac:spMkLst>
        </pc:spChg>
        <pc:spChg chg="del mod">
          <ac:chgData name="Sudvarg, Marion" userId="2bb9b31b-5f3c-4f72-8e1f-41eb276ee9c6" providerId="ADAL" clId="{6766337D-F933-4FBA-A4EF-366814371C29}" dt="2024-04-25T09:45:49.755" v="8058" actId="478"/>
          <ac:spMkLst>
            <pc:docMk/>
            <pc:sldMk cId="2786099114" sldId="447"/>
            <ac:spMk id="3" creationId="{2675690E-FAB7-A900-CAFF-5F7F90A81965}"/>
          </ac:spMkLst>
        </pc:spChg>
        <pc:spChg chg="del">
          <ac:chgData name="Sudvarg, Marion" userId="2bb9b31b-5f3c-4f72-8e1f-41eb276ee9c6" providerId="ADAL" clId="{6766337D-F933-4FBA-A4EF-366814371C29}" dt="2024-04-25T09:45:52.256" v="8059" actId="478"/>
          <ac:spMkLst>
            <pc:docMk/>
            <pc:sldMk cId="2786099114" sldId="447"/>
            <ac:spMk id="5" creationId="{74F81507-5F30-6D36-74A4-FF22959D5348}"/>
          </ac:spMkLst>
        </pc:spChg>
        <pc:spChg chg="add del mod">
          <ac:chgData name="Sudvarg, Marion" userId="2bb9b31b-5f3c-4f72-8e1f-41eb276ee9c6" providerId="ADAL" clId="{6766337D-F933-4FBA-A4EF-366814371C29}" dt="2024-04-26T22:30:24.742" v="8285" actId="478"/>
          <ac:spMkLst>
            <pc:docMk/>
            <pc:sldMk cId="2786099114" sldId="447"/>
            <ac:spMk id="6" creationId="{9B001D11-E358-0BCC-E2D9-54EF3D0A61C5}"/>
          </ac:spMkLst>
        </pc:spChg>
        <pc:spChg chg="add del mod">
          <ac:chgData name="Sudvarg, Marion" userId="2bb9b31b-5f3c-4f72-8e1f-41eb276ee9c6" providerId="ADAL" clId="{6766337D-F933-4FBA-A4EF-366814371C29}" dt="2024-04-25T09:47:02.556" v="8136" actId="478"/>
          <ac:spMkLst>
            <pc:docMk/>
            <pc:sldMk cId="2786099114" sldId="447"/>
            <ac:spMk id="7" creationId="{4FB2C6F5-62A8-38EB-E5D3-FA67B911711F}"/>
          </ac:spMkLst>
        </pc:spChg>
        <pc:spChg chg="add mod topLvl">
          <ac:chgData name="Sudvarg, Marion" userId="2bb9b31b-5f3c-4f72-8e1f-41eb276ee9c6" providerId="ADAL" clId="{6766337D-F933-4FBA-A4EF-366814371C29}" dt="2024-04-26T22:33:38.951" v="8320" actId="21"/>
          <ac:spMkLst>
            <pc:docMk/>
            <pc:sldMk cId="2786099114" sldId="447"/>
            <ac:spMk id="9" creationId="{78CFCAAF-A8DB-C5A6-6268-3EDC14C6C7DD}"/>
          </ac:spMkLst>
        </pc:spChg>
        <pc:grpChg chg="add del mod">
          <ac:chgData name="Sudvarg, Marion" userId="2bb9b31b-5f3c-4f72-8e1f-41eb276ee9c6" providerId="ADAL" clId="{6766337D-F933-4FBA-A4EF-366814371C29}" dt="2024-04-26T22:33:38.951" v="8320" actId="21"/>
          <ac:grpSpMkLst>
            <pc:docMk/>
            <pc:sldMk cId="2786099114" sldId="447"/>
            <ac:grpSpMk id="10" creationId="{104D937E-C3DD-69B8-5FF2-2005501D344C}"/>
          </ac:grpSpMkLst>
        </pc:grpChg>
        <pc:picChg chg="add mod">
          <ac:chgData name="Sudvarg, Marion" userId="2bb9b31b-5f3c-4f72-8e1f-41eb276ee9c6" providerId="ADAL" clId="{6766337D-F933-4FBA-A4EF-366814371C29}" dt="2024-04-26T22:31:12.083" v="8292" actId="14100"/>
          <ac:picMkLst>
            <pc:docMk/>
            <pc:sldMk cId="2786099114" sldId="447"/>
            <ac:picMk id="5" creationId="{46E56326-D30D-A70E-AA3E-C879AA5D37E5}"/>
          </ac:picMkLst>
        </pc:picChg>
        <pc:picChg chg="add del mod topLvl">
          <ac:chgData name="Sudvarg, Marion" userId="2bb9b31b-5f3c-4f72-8e1f-41eb276ee9c6" providerId="ADAL" clId="{6766337D-F933-4FBA-A4EF-366814371C29}" dt="2024-04-26T22:33:38.951" v="8320" actId="21"/>
          <ac:picMkLst>
            <pc:docMk/>
            <pc:sldMk cId="2786099114" sldId="447"/>
            <ac:picMk id="8" creationId="{BCA2C510-7F66-75A7-7A76-E0545626EE5D}"/>
          </ac:picMkLst>
        </pc:picChg>
      </pc:sldChg>
      <pc:sldChg chg="addSp delSp modSp add mod modNotesTx">
        <pc:chgData name="Sudvarg, Marion" userId="2bb9b31b-5f3c-4f72-8e1f-41eb276ee9c6" providerId="ADAL" clId="{6766337D-F933-4FBA-A4EF-366814371C29}" dt="2024-04-25T09:54:55.276" v="8252"/>
        <pc:sldMkLst>
          <pc:docMk/>
          <pc:sldMk cId="1585916999" sldId="448"/>
        </pc:sldMkLst>
        <pc:spChg chg="add mod">
          <ac:chgData name="Sudvarg, Marion" userId="2bb9b31b-5f3c-4f72-8e1f-41eb276ee9c6" providerId="ADAL" clId="{6766337D-F933-4FBA-A4EF-366814371C29}" dt="2024-04-25T09:47:54.390" v="8143"/>
          <ac:spMkLst>
            <pc:docMk/>
            <pc:sldMk cId="1585916999" sldId="448"/>
            <ac:spMk id="5" creationId="{1FCE4B3D-433C-4FB8-81FC-B8190F37E45A}"/>
          </ac:spMkLst>
        </pc:spChg>
        <pc:spChg chg="del">
          <ac:chgData name="Sudvarg, Marion" userId="2bb9b31b-5f3c-4f72-8e1f-41eb276ee9c6" providerId="ADAL" clId="{6766337D-F933-4FBA-A4EF-366814371C29}" dt="2024-04-25T09:47:13.326" v="8139" actId="478"/>
          <ac:spMkLst>
            <pc:docMk/>
            <pc:sldMk cId="1585916999" sldId="448"/>
            <ac:spMk id="6" creationId="{9B001D11-E358-0BCC-E2D9-54EF3D0A61C5}"/>
          </ac:spMkLst>
        </pc:spChg>
        <pc:spChg chg="add mod">
          <ac:chgData name="Sudvarg, Marion" userId="2bb9b31b-5f3c-4f72-8e1f-41eb276ee9c6" providerId="ADAL" clId="{6766337D-F933-4FBA-A4EF-366814371C29}" dt="2024-04-25T09:47:54.390" v="8143"/>
          <ac:spMkLst>
            <pc:docMk/>
            <pc:sldMk cId="1585916999" sldId="448"/>
            <ac:spMk id="7" creationId="{3C547F15-CAD6-FB59-2CAF-49AF19A14B75}"/>
          </ac:spMkLst>
        </pc:spChg>
        <pc:spChg chg="add mod">
          <ac:chgData name="Sudvarg, Marion" userId="2bb9b31b-5f3c-4f72-8e1f-41eb276ee9c6" providerId="ADAL" clId="{6766337D-F933-4FBA-A4EF-366814371C29}" dt="2024-04-25T09:47:54.390" v="8143"/>
          <ac:spMkLst>
            <pc:docMk/>
            <pc:sldMk cId="1585916999" sldId="448"/>
            <ac:spMk id="8" creationId="{43FFD274-A547-0A5B-09B4-12EDC66D655B}"/>
          </ac:spMkLst>
        </pc:spChg>
        <pc:spChg chg="add mod">
          <ac:chgData name="Sudvarg, Marion" userId="2bb9b31b-5f3c-4f72-8e1f-41eb276ee9c6" providerId="ADAL" clId="{6766337D-F933-4FBA-A4EF-366814371C29}" dt="2024-04-25T09:47:54.390" v="8143"/>
          <ac:spMkLst>
            <pc:docMk/>
            <pc:sldMk cId="1585916999" sldId="448"/>
            <ac:spMk id="9" creationId="{F463C909-DE57-613D-1B6E-66D76FF7376C}"/>
          </ac:spMkLst>
        </pc:spChg>
        <pc:spChg chg="add mod">
          <ac:chgData name="Sudvarg, Marion" userId="2bb9b31b-5f3c-4f72-8e1f-41eb276ee9c6" providerId="ADAL" clId="{6766337D-F933-4FBA-A4EF-366814371C29}" dt="2024-04-25T09:47:54.390" v="8143"/>
          <ac:spMkLst>
            <pc:docMk/>
            <pc:sldMk cId="1585916999" sldId="448"/>
            <ac:spMk id="10" creationId="{4F472B5E-8428-6FAC-7A17-73D78C0DED68}"/>
          </ac:spMkLst>
        </pc:spChg>
        <pc:spChg chg="add mod">
          <ac:chgData name="Sudvarg, Marion" userId="2bb9b31b-5f3c-4f72-8e1f-41eb276ee9c6" providerId="ADAL" clId="{6766337D-F933-4FBA-A4EF-366814371C29}" dt="2024-04-25T09:47:54.390" v="8143"/>
          <ac:spMkLst>
            <pc:docMk/>
            <pc:sldMk cId="1585916999" sldId="448"/>
            <ac:spMk id="11" creationId="{95623DC9-3E43-AD37-FB9F-11CB22128005}"/>
          </ac:spMkLst>
        </pc:spChg>
        <pc:spChg chg="add mod">
          <ac:chgData name="Sudvarg, Marion" userId="2bb9b31b-5f3c-4f72-8e1f-41eb276ee9c6" providerId="ADAL" clId="{6766337D-F933-4FBA-A4EF-366814371C29}" dt="2024-04-25T09:47:54.390" v="8143"/>
          <ac:spMkLst>
            <pc:docMk/>
            <pc:sldMk cId="1585916999" sldId="448"/>
            <ac:spMk id="12" creationId="{82A3196A-6846-FE1F-F7D1-A5BA5B54B5C5}"/>
          </ac:spMkLst>
        </pc:spChg>
        <pc:spChg chg="add mod">
          <ac:chgData name="Sudvarg, Marion" userId="2bb9b31b-5f3c-4f72-8e1f-41eb276ee9c6" providerId="ADAL" clId="{6766337D-F933-4FBA-A4EF-366814371C29}" dt="2024-04-25T09:47:54.390" v="8143"/>
          <ac:spMkLst>
            <pc:docMk/>
            <pc:sldMk cId="1585916999" sldId="448"/>
            <ac:spMk id="13" creationId="{428DE2A9-71E9-2B8D-0972-3410E8E586EA}"/>
          </ac:spMkLst>
        </pc:spChg>
        <pc:spChg chg="add mod">
          <ac:chgData name="Sudvarg, Marion" userId="2bb9b31b-5f3c-4f72-8e1f-41eb276ee9c6" providerId="ADAL" clId="{6766337D-F933-4FBA-A4EF-366814371C29}" dt="2024-04-25T09:47:54.390" v="8143"/>
          <ac:spMkLst>
            <pc:docMk/>
            <pc:sldMk cId="1585916999" sldId="448"/>
            <ac:spMk id="14" creationId="{0FF48E21-3FC2-4454-F869-6A9F3A3A58E8}"/>
          </ac:spMkLst>
        </pc:spChg>
        <pc:spChg chg="add mod">
          <ac:chgData name="Sudvarg, Marion" userId="2bb9b31b-5f3c-4f72-8e1f-41eb276ee9c6" providerId="ADAL" clId="{6766337D-F933-4FBA-A4EF-366814371C29}" dt="2024-04-25T09:47:54.390" v="8143"/>
          <ac:spMkLst>
            <pc:docMk/>
            <pc:sldMk cId="1585916999" sldId="448"/>
            <ac:spMk id="15" creationId="{146917FC-24E7-F784-AC74-4D4D38138531}"/>
          </ac:spMkLst>
        </pc:spChg>
        <pc:spChg chg="add mod">
          <ac:chgData name="Sudvarg, Marion" userId="2bb9b31b-5f3c-4f72-8e1f-41eb276ee9c6" providerId="ADAL" clId="{6766337D-F933-4FBA-A4EF-366814371C29}" dt="2024-04-25T09:47:54.390" v="8143"/>
          <ac:spMkLst>
            <pc:docMk/>
            <pc:sldMk cId="1585916999" sldId="448"/>
            <ac:spMk id="16" creationId="{D32C9B6D-14B0-9022-7019-08CEE05FD694}"/>
          </ac:spMkLst>
        </pc:spChg>
        <pc:spChg chg="add mod">
          <ac:chgData name="Sudvarg, Marion" userId="2bb9b31b-5f3c-4f72-8e1f-41eb276ee9c6" providerId="ADAL" clId="{6766337D-F933-4FBA-A4EF-366814371C29}" dt="2024-04-25T09:47:54.390" v="8143"/>
          <ac:spMkLst>
            <pc:docMk/>
            <pc:sldMk cId="1585916999" sldId="448"/>
            <ac:spMk id="17" creationId="{FB9E089C-EBE5-318F-9038-ADAAF054F62E}"/>
          </ac:spMkLst>
        </pc:spChg>
        <pc:spChg chg="add mod">
          <ac:chgData name="Sudvarg, Marion" userId="2bb9b31b-5f3c-4f72-8e1f-41eb276ee9c6" providerId="ADAL" clId="{6766337D-F933-4FBA-A4EF-366814371C29}" dt="2024-04-25T09:47:54.390" v="8143"/>
          <ac:spMkLst>
            <pc:docMk/>
            <pc:sldMk cId="1585916999" sldId="448"/>
            <ac:spMk id="18" creationId="{FF935080-BA55-EE60-5D92-4B9076ECC23D}"/>
          </ac:spMkLst>
        </pc:spChg>
        <pc:spChg chg="add mod">
          <ac:chgData name="Sudvarg, Marion" userId="2bb9b31b-5f3c-4f72-8e1f-41eb276ee9c6" providerId="ADAL" clId="{6766337D-F933-4FBA-A4EF-366814371C29}" dt="2024-04-25T09:47:54.390" v="8143"/>
          <ac:spMkLst>
            <pc:docMk/>
            <pc:sldMk cId="1585916999" sldId="448"/>
            <ac:spMk id="19" creationId="{08F20FB7-5073-655D-2619-9CF1A5FCD955}"/>
          </ac:spMkLst>
        </pc:spChg>
        <pc:spChg chg="add mod">
          <ac:chgData name="Sudvarg, Marion" userId="2bb9b31b-5f3c-4f72-8e1f-41eb276ee9c6" providerId="ADAL" clId="{6766337D-F933-4FBA-A4EF-366814371C29}" dt="2024-04-25T09:47:54.390" v="8143"/>
          <ac:spMkLst>
            <pc:docMk/>
            <pc:sldMk cId="1585916999" sldId="448"/>
            <ac:spMk id="22" creationId="{74968B63-07E6-8690-1106-9499F8892FC8}"/>
          </ac:spMkLst>
        </pc:spChg>
        <pc:spChg chg="add mod">
          <ac:chgData name="Sudvarg, Marion" userId="2bb9b31b-5f3c-4f72-8e1f-41eb276ee9c6" providerId="ADAL" clId="{6766337D-F933-4FBA-A4EF-366814371C29}" dt="2024-04-25T09:47:54.390" v="8143"/>
          <ac:spMkLst>
            <pc:docMk/>
            <pc:sldMk cId="1585916999" sldId="448"/>
            <ac:spMk id="23" creationId="{2DA68B2C-3B7E-C6B4-BB84-A8BAFD160E54}"/>
          </ac:spMkLst>
        </pc:spChg>
        <pc:spChg chg="add mod">
          <ac:chgData name="Sudvarg, Marion" userId="2bb9b31b-5f3c-4f72-8e1f-41eb276ee9c6" providerId="ADAL" clId="{6766337D-F933-4FBA-A4EF-366814371C29}" dt="2024-04-25T09:47:54.390" v="8143"/>
          <ac:spMkLst>
            <pc:docMk/>
            <pc:sldMk cId="1585916999" sldId="448"/>
            <ac:spMk id="24" creationId="{37847AC7-DF71-EE3C-F3B3-EA37A0A11BB4}"/>
          </ac:spMkLst>
        </pc:spChg>
        <pc:spChg chg="add mod">
          <ac:chgData name="Sudvarg, Marion" userId="2bb9b31b-5f3c-4f72-8e1f-41eb276ee9c6" providerId="ADAL" clId="{6766337D-F933-4FBA-A4EF-366814371C29}" dt="2024-04-25T09:48:01.776" v="8145" actId="164"/>
          <ac:spMkLst>
            <pc:docMk/>
            <pc:sldMk cId="1585916999" sldId="448"/>
            <ac:spMk id="27" creationId="{6511CC18-403C-0959-7EE1-4CD5130CE6AF}"/>
          </ac:spMkLst>
        </pc:spChg>
        <pc:spChg chg="add mod">
          <ac:chgData name="Sudvarg, Marion" userId="2bb9b31b-5f3c-4f72-8e1f-41eb276ee9c6" providerId="ADAL" clId="{6766337D-F933-4FBA-A4EF-366814371C29}" dt="2024-04-25T09:48:01.776" v="8145" actId="164"/>
          <ac:spMkLst>
            <pc:docMk/>
            <pc:sldMk cId="1585916999" sldId="448"/>
            <ac:spMk id="28" creationId="{8569830A-517C-12FB-EBBA-C8BA9B91FD62}"/>
          </ac:spMkLst>
        </pc:spChg>
        <pc:spChg chg="add mod">
          <ac:chgData name="Sudvarg, Marion" userId="2bb9b31b-5f3c-4f72-8e1f-41eb276ee9c6" providerId="ADAL" clId="{6766337D-F933-4FBA-A4EF-366814371C29}" dt="2024-04-25T09:48:01.776" v="8145" actId="164"/>
          <ac:spMkLst>
            <pc:docMk/>
            <pc:sldMk cId="1585916999" sldId="448"/>
            <ac:spMk id="29" creationId="{91005100-15E9-DAF3-AD56-DFC3563E1747}"/>
          </ac:spMkLst>
        </pc:spChg>
        <pc:spChg chg="add mod">
          <ac:chgData name="Sudvarg, Marion" userId="2bb9b31b-5f3c-4f72-8e1f-41eb276ee9c6" providerId="ADAL" clId="{6766337D-F933-4FBA-A4EF-366814371C29}" dt="2024-04-25T09:48:01.776" v="8145" actId="164"/>
          <ac:spMkLst>
            <pc:docMk/>
            <pc:sldMk cId="1585916999" sldId="448"/>
            <ac:spMk id="30" creationId="{3A5B5F27-9E04-2805-8063-26C41A3B956D}"/>
          </ac:spMkLst>
        </pc:spChg>
        <pc:spChg chg="add mod">
          <ac:chgData name="Sudvarg, Marion" userId="2bb9b31b-5f3c-4f72-8e1f-41eb276ee9c6" providerId="ADAL" clId="{6766337D-F933-4FBA-A4EF-366814371C29}" dt="2024-04-25T09:48:01.776" v="8145" actId="164"/>
          <ac:spMkLst>
            <pc:docMk/>
            <pc:sldMk cId="1585916999" sldId="448"/>
            <ac:spMk id="31" creationId="{3E160085-F047-7462-C16F-BBC0DFC104DC}"/>
          </ac:spMkLst>
        </pc:spChg>
        <pc:spChg chg="add mod">
          <ac:chgData name="Sudvarg, Marion" userId="2bb9b31b-5f3c-4f72-8e1f-41eb276ee9c6" providerId="ADAL" clId="{6766337D-F933-4FBA-A4EF-366814371C29}" dt="2024-04-25T09:48:01.776" v="8145" actId="164"/>
          <ac:spMkLst>
            <pc:docMk/>
            <pc:sldMk cId="1585916999" sldId="448"/>
            <ac:spMk id="32" creationId="{A5324B7C-046E-2482-49AE-A9DCA271B285}"/>
          </ac:spMkLst>
        </pc:spChg>
        <pc:spChg chg="add mod">
          <ac:chgData name="Sudvarg, Marion" userId="2bb9b31b-5f3c-4f72-8e1f-41eb276ee9c6" providerId="ADAL" clId="{6766337D-F933-4FBA-A4EF-366814371C29}" dt="2024-04-25T09:48:01.776" v="8145" actId="164"/>
          <ac:spMkLst>
            <pc:docMk/>
            <pc:sldMk cId="1585916999" sldId="448"/>
            <ac:spMk id="33" creationId="{B3577437-3FF9-4BEA-8A88-78D1DF705870}"/>
          </ac:spMkLst>
        </pc:spChg>
        <pc:spChg chg="add mod">
          <ac:chgData name="Sudvarg, Marion" userId="2bb9b31b-5f3c-4f72-8e1f-41eb276ee9c6" providerId="ADAL" clId="{6766337D-F933-4FBA-A4EF-366814371C29}" dt="2024-04-25T09:48:01.776" v="8145" actId="164"/>
          <ac:spMkLst>
            <pc:docMk/>
            <pc:sldMk cId="1585916999" sldId="448"/>
            <ac:spMk id="34" creationId="{A07E8BA3-A9E0-7009-7EBC-A5C641431A6B}"/>
          </ac:spMkLst>
        </pc:spChg>
        <pc:spChg chg="add mod">
          <ac:chgData name="Sudvarg, Marion" userId="2bb9b31b-5f3c-4f72-8e1f-41eb276ee9c6" providerId="ADAL" clId="{6766337D-F933-4FBA-A4EF-366814371C29}" dt="2024-04-25T09:48:01.776" v="8145" actId="164"/>
          <ac:spMkLst>
            <pc:docMk/>
            <pc:sldMk cId="1585916999" sldId="448"/>
            <ac:spMk id="35" creationId="{9452E538-EE9F-CDA3-8E95-D028664CF001}"/>
          </ac:spMkLst>
        </pc:spChg>
        <pc:spChg chg="add mod">
          <ac:chgData name="Sudvarg, Marion" userId="2bb9b31b-5f3c-4f72-8e1f-41eb276ee9c6" providerId="ADAL" clId="{6766337D-F933-4FBA-A4EF-366814371C29}" dt="2024-04-25T09:48:01.776" v="8145" actId="164"/>
          <ac:spMkLst>
            <pc:docMk/>
            <pc:sldMk cId="1585916999" sldId="448"/>
            <ac:spMk id="36" creationId="{3780E4D9-54D4-756F-6C9E-440564069BBA}"/>
          </ac:spMkLst>
        </pc:spChg>
        <pc:spChg chg="add mod">
          <ac:chgData name="Sudvarg, Marion" userId="2bb9b31b-5f3c-4f72-8e1f-41eb276ee9c6" providerId="ADAL" clId="{6766337D-F933-4FBA-A4EF-366814371C29}" dt="2024-04-25T09:48:01.776" v="8145" actId="164"/>
          <ac:spMkLst>
            <pc:docMk/>
            <pc:sldMk cId="1585916999" sldId="448"/>
            <ac:spMk id="37" creationId="{07084C82-C431-65CB-435C-1EBB67D62506}"/>
          </ac:spMkLst>
        </pc:spChg>
        <pc:spChg chg="add mod">
          <ac:chgData name="Sudvarg, Marion" userId="2bb9b31b-5f3c-4f72-8e1f-41eb276ee9c6" providerId="ADAL" clId="{6766337D-F933-4FBA-A4EF-366814371C29}" dt="2024-04-25T09:48:01.776" v="8145" actId="164"/>
          <ac:spMkLst>
            <pc:docMk/>
            <pc:sldMk cId="1585916999" sldId="448"/>
            <ac:spMk id="38" creationId="{F48878DB-9175-2837-F2A8-97B97165D2FE}"/>
          </ac:spMkLst>
        </pc:spChg>
        <pc:spChg chg="add mod">
          <ac:chgData name="Sudvarg, Marion" userId="2bb9b31b-5f3c-4f72-8e1f-41eb276ee9c6" providerId="ADAL" clId="{6766337D-F933-4FBA-A4EF-366814371C29}" dt="2024-04-25T09:48:01.776" v="8145" actId="164"/>
          <ac:spMkLst>
            <pc:docMk/>
            <pc:sldMk cId="1585916999" sldId="448"/>
            <ac:spMk id="39" creationId="{C9289A29-2DAD-13A1-E4B4-8289D5063CDF}"/>
          </ac:spMkLst>
        </pc:spChg>
        <pc:spChg chg="add mod">
          <ac:chgData name="Sudvarg, Marion" userId="2bb9b31b-5f3c-4f72-8e1f-41eb276ee9c6" providerId="ADAL" clId="{6766337D-F933-4FBA-A4EF-366814371C29}" dt="2024-04-25T09:48:01.776" v="8145" actId="164"/>
          <ac:spMkLst>
            <pc:docMk/>
            <pc:sldMk cId="1585916999" sldId="448"/>
            <ac:spMk id="40" creationId="{96084CF1-FE8F-12DF-BC79-6E8E7FB8D8BA}"/>
          </ac:spMkLst>
        </pc:spChg>
        <pc:spChg chg="add mod">
          <ac:chgData name="Sudvarg, Marion" userId="2bb9b31b-5f3c-4f72-8e1f-41eb276ee9c6" providerId="ADAL" clId="{6766337D-F933-4FBA-A4EF-366814371C29}" dt="2024-04-25T09:48:01.776" v="8145" actId="164"/>
          <ac:spMkLst>
            <pc:docMk/>
            <pc:sldMk cId="1585916999" sldId="448"/>
            <ac:spMk id="43" creationId="{4EB96D9F-F23B-ED11-B743-54FED00D5B44}"/>
          </ac:spMkLst>
        </pc:spChg>
        <pc:spChg chg="add mod">
          <ac:chgData name="Sudvarg, Marion" userId="2bb9b31b-5f3c-4f72-8e1f-41eb276ee9c6" providerId="ADAL" clId="{6766337D-F933-4FBA-A4EF-366814371C29}" dt="2024-04-25T09:48:01.776" v="8145" actId="164"/>
          <ac:spMkLst>
            <pc:docMk/>
            <pc:sldMk cId="1585916999" sldId="448"/>
            <ac:spMk id="44" creationId="{EA7FA494-E671-18DB-4B82-B8FD18B89D11}"/>
          </ac:spMkLst>
        </pc:spChg>
        <pc:spChg chg="add mod">
          <ac:chgData name="Sudvarg, Marion" userId="2bb9b31b-5f3c-4f72-8e1f-41eb276ee9c6" providerId="ADAL" clId="{6766337D-F933-4FBA-A4EF-366814371C29}" dt="2024-04-25T09:48:01.776" v="8145" actId="164"/>
          <ac:spMkLst>
            <pc:docMk/>
            <pc:sldMk cId="1585916999" sldId="448"/>
            <ac:spMk id="45" creationId="{8FEC6305-91CC-79D9-04BC-B5005192522C}"/>
          </ac:spMkLst>
        </pc:spChg>
        <pc:grpChg chg="add mod">
          <ac:chgData name="Sudvarg, Marion" userId="2bb9b31b-5f3c-4f72-8e1f-41eb276ee9c6" providerId="ADAL" clId="{6766337D-F933-4FBA-A4EF-366814371C29}" dt="2024-04-25T09:52:41.943" v="8199" actId="14100"/>
          <ac:grpSpMkLst>
            <pc:docMk/>
            <pc:sldMk cId="1585916999" sldId="448"/>
            <ac:grpSpMk id="48" creationId="{1D39DF8E-0FBB-FA38-6CF7-4CE3AC149B57}"/>
          </ac:grpSpMkLst>
        </pc:grpChg>
        <pc:graphicFrameChg chg="add del mod">
          <ac:chgData name="Sudvarg, Marion" userId="2bb9b31b-5f3c-4f72-8e1f-41eb276ee9c6" providerId="ADAL" clId="{6766337D-F933-4FBA-A4EF-366814371C29}" dt="2024-04-25T09:47:46.706" v="8142" actId="478"/>
          <ac:graphicFrameMkLst>
            <pc:docMk/>
            <pc:sldMk cId="1585916999" sldId="448"/>
            <ac:graphicFrameMk id="3" creationId="{9D618689-35B8-865D-6F25-B0597563F63D}"/>
          </ac:graphicFrameMkLst>
        </pc:graphicFrameChg>
        <pc:cxnChg chg="add mod">
          <ac:chgData name="Sudvarg, Marion" userId="2bb9b31b-5f3c-4f72-8e1f-41eb276ee9c6" providerId="ADAL" clId="{6766337D-F933-4FBA-A4EF-366814371C29}" dt="2024-04-25T09:47:54.390" v="8143"/>
          <ac:cxnSpMkLst>
            <pc:docMk/>
            <pc:sldMk cId="1585916999" sldId="448"/>
            <ac:cxnSpMk id="20" creationId="{63005DE8-2284-CA86-7342-27492B57434C}"/>
          </ac:cxnSpMkLst>
        </pc:cxnChg>
        <pc:cxnChg chg="add mod">
          <ac:chgData name="Sudvarg, Marion" userId="2bb9b31b-5f3c-4f72-8e1f-41eb276ee9c6" providerId="ADAL" clId="{6766337D-F933-4FBA-A4EF-366814371C29}" dt="2024-04-25T09:47:54.390" v="8143"/>
          <ac:cxnSpMkLst>
            <pc:docMk/>
            <pc:sldMk cId="1585916999" sldId="448"/>
            <ac:cxnSpMk id="21" creationId="{58687851-9E4B-D750-C5B2-B3BAE5C3931F}"/>
          </ac:cxnSpMkLst>
        </pc:cxnChg>
        <pc:cxnChg chg="add mod">
          <ac:chgData name="Sudvarg, Marion" userId="2bb9b31b-5f3c-4f72-8e1f-41eb276ee9c6" providerId="ADAL" clId="{6766337D-F933-4FBA-A4EF-366814371C29}" dt="2024-04-25T09:47:54.390" v="8143"/>
          <ac:cxnSpMkLst>
            <pc:docMk/>
            <pc:sldMk cId="1585916999" sldId="448"/>
            <ac:cxnSpMk id="25" creationId="{B5149783-A262-4D01-2C58-53A866DBE059}"/>
          </ac:cxnSpMkLst>
        </pc:cxnChg>
        <pc:cxnChg chg="add mod">
          <ac:chgData name="Sudvarg, Marion" userId="2bb9b31b-5f3c-4f72-8e1f-41eb276ee9c6" providerId="ADAL" clId="{6766337D-F933-4FBA-A4EF-366814371C29}" dt="2024-04-25T09:47:54.390" v="8143"/>
          <ac:cxnSpMkLst>
            <pc:docMk/>
            <pc:sldMk cId="1585916999" sldId="448"/>
            <ac:cxnSpMk id="26" creationId="{413C0BA0-3434-B499-78E1-3C5199D55D51}"/>
          </ac:cxnSpMkLst>
        </pc:cxnChg>
        <pc:cxnChg chg="add mod">
          <ac:chgData name="Sudvarg, Marion" userId="2bb9b31b-5f3c-4f72-8e1f-41eb276ee9c6" providerId="ADAL" clId="{6766337D-F933-4FBA-A4EF-366814371C29}" dt="2024-04-25T09:48:01.776" v="8145" actId="164"/>
          <ac:cxnSpMkLst>
            <pc:docMk/>
            <pc:sldMk cId="1585916999" sldId="448"/>
            <ac:cxnSpMk id="41" creationId="{E41BE714-98DF-5779-9981-691AF443239B}"/>
          </ac:cxnSpMkLst>
        </pc:cxnChg>
        <pc:cxnChg chg="add mod">
          <ac:chgData name="Sudvarg, Marion" userId="2bb9b31b-5f3c-4f72-8e1f-41eb276ee9c6" providerId="ADAL" clId="{6766337D-F933-4FBA-A4EF-366814371C29}" dt="2024-04-25T09:48:01.776" v="8145" actId="164"/>
          <ac:cxnSpMkLst>
            <pc:docMk/>
            <pc:sldMk cId="1585916999" sldId="448"/>
            <ac:cxnSpMk id="42" creationId="{4AC08BBD-EAE1-16CC-4CA7-5B83FC841AE7}"/>
          </ac:cxnSpMkLst>
        </pc:cxnChg>
        <pc:cxnChg chg="add mod">
          <ac:chgData name="Sudvarg, Marion" userId="2bb9b31b-5f3c-4f72-8e1f-41eb276ee9c6" providerId="ADAL" clId="{6766337D-F933-4FBA-A4EF-366814371C29}" dt="2024-04-25T09:48:01.776" v="8145" actId="164"/>
          <ac:cxnSpMkLst>
            <pc:docMk/>
            <pc:sldMk cId="1585916999" sldId="448"/>
            <ac:cxnSpMk id="46" creationId="{7D7C0A84-A649-6276-9B2D-952A2383B091}"/>
          </ac:cxnSpMkLst>
        </pc:cxnChg>
        <pc:cxnChg chg="add mod">
          <ac:chgData name="Sudvarg, Marion" userId="2bb9b31b-5f3c-4f72-8e1f-41eb276ee9c6" providerId="ADAL" clId="{6766337D-F933-4FBA-A4EF-366814371C29}" dt="2024-04-25T09:48:01.776" v="8145" actId="164"/>
          <ac:cxnSpMkLst>
            <pc:docMk/>
            <pc:sldMk cId="1585916999" sldId="448"/>
            <ac:cxnSpMk id="47" creationId="{8954BFBD-091C-C570-3660-4C070FBB4820}"/>
          </ac:cxnSpMkLst>
        </pc:cxnChg>
      </pc:sldChg>
      <pc:sldChg chg="add">
        <pc:chgData name="Sudvarg, Marion" userId="2bb9b31b-5f3c-4f72-8e1f-41eb276ee9c6" providerId="ADAL" clId="{6766337D-F933-4FBA-A4EF-366814371C29}" dt="2024-04-29T01:16:41.105" v="13061"/>
        <pc:sldMkLst>
          <pc:docMk/>
          <pc:sldMk cId="85837374" sldId="449"/>
        </pc:sldMkLst>
      </pc:sldChg>
      <pc:sldChg chg="addSp delSp modSp add del mod ord">
        <pc:chgData name="Sudvarg, Marion" userId="2bb9b31b-5f3c-4f72-8e1f-41eb276ee9c6" providerId="ADAL" clId="{6766337D-F933-4FBA-A4EF-366814371C29}" dt="2024-04-29T01:16:36.745" v="13060" actId="2696"/>
        <pc:sldMkLst>
          <pc:docMk/>
          <pc:sldMk cId="4114236361" sldId="449"/>
        </pc:sldMkLst>
        <pc:spChg chg="mod">
          <ac:chgData name="Sudvarg, Marion" userId="2bb9b31b-5f3c-4f72-8e1f-41eb276ee9c6" providerId="ADAL" clId="{6766337D-F933-4FBA-A4EF-366814371C29}" dt="2024-04-25T09:49:10.726" v="8159" actId="20577"/>
          <ac:spMkLst>
            <pc:docMk/>
            <pc:sldMk cId="4114236361" sldId="449"/>
            <ac:spMk id="2" creationId="{26E835BE-E8C7-237A-B44B-39F713C835B0}"/>
          </ac:spMkLst>
        </pc:spChg>
        <pc:spChg chg="add mod">
          <ac:chgData name="Sudvarg, Marion" userId="2bb9b31b-5f3c-4f72-8e1f-41eb276ee9c6" providerId="ADAL" clId="{6766337D-F933-4FBA-A4EF-366814371C29}" dt="2024-04-29T01:11:21.542" v="12990" actId="164"/>
          <ac:spMkLst>
            <pc:docMk/>
            <pc:sldMk cId="4114236361" sldId="449"/>
            <ac:spMk id="6" creationId="{2C143DE7-A31E-EE51-C6A3-88D760D25FB5}"/>
          </ac:spMkLst>
        </pc:spChg>
        <pc:spChg chg="del">
          <ac:chgData name="Sudvarg, Marion" userId="2bb9b31b-5f3c-4f72-8e1f-41eb276ee9c6" providerId="ADAL" clId="{6766337D-F933-4FBA-A4EF-366814371C29}" dt="2024-04-25T09:49:13.499" v="8160" actId="478"/>
          <ac:spMkLst>
            <pc:docMk/>
            <pc:sldMk cId="4114236361" sldId="449"/>
            <ac:spMk id="6" creationId="{9B001D11-E358-0BCC-E2D9-54EF3D0A61C5}"/>
          </ac:spMkLst>
        </pc:spChg>
        <pc:spChg chg="add mod">
          <ac:chgData name="Sudvarg, Marion" userId="2bb9b31b-5f3c-4f72-8e1f-41eb276ee9c6" providerId="ADAL" clId="{6766337D-F933-4FBA-A4EF-366814371C29}" dt="2024-04-29T01:11:21.542" v="12990" actId="164"/>
          <ac:spMkLst>
            <pc:docMk/>
            <pc:sldMk cId="4114236361" sldId="449"/>
            <ac:spMk id="7" creationId="{A241E04B-68B1-AA63-B9D6-25A5FCE371F6}"/>
          </ac:spMkLst>
        </pc:spChg>
        <pc:spChg chg="add mod">
          <ac:chgData name="Sudvarg, Marion" userId="2bb9b31b-5f3c-4f72-8e1f-41eb276ee9c6" providerId="ADAL" clId="{6766337D-F933-4FBA-A4EF-366814371C29}" dt="2024-04-29T01:11:21.542" v="12990" actId="164"/>
          <ac:spMkLst>
            <pc:docMk/>
            <pc:sldMk cId="4114236361" sldId="449"/>
            <ac:spMk id="8" creationId="{8BA4B529-69DF-7434-97EA-9D41F5694076}"/>
          </ac:spMkLst>
        </pc:spChg>
        <pc:spChg chg="add mod">
          <ac:chgData name="Sudvarg, Marion" userId="2bb9b31b-5f3c-4f72-8e1f-41eb276ee9c6" providerId="ADAL" clId="{6766337D-F933-4FBA-A4EF-366814371C29}" dt="2024-04-29T01:11:21.542" v="12990" actId="164"/>
          <ac:spMkLst>
            <pc:docMk/>
            <pc:sldMk cId="4114236361" sldId="449"/>
            <ac:spMk id="11" creationId="{B0B9D245-3A21-E2DD-EAEA-66F44584EEFE}"/>
          </ac:spMkLst>
        </pc:spChg>
        <pc:spChg chg="add del mod">
          <ac:chgData name="Sudvarg, Marion" userId="2bb9b31b-5f3c-4f72-8e1f-41eb276ee9c6" providerId="ADAL" clId="{6766337D-F933-4FBA-A4EF-366814371C29}" dt="2024-04-29T01:11:16.716" v="12988" actId="478"/>
          <ac:spMkLst>
            <pc:docMk/>
            <pc:sldMk cId="4114236361" sldId="449"/>
            <ac:spMk id="12" creationId="{9EDC853E-F63B-5CB6-2517-2318361E3424}"/>
          </ac:spMkLst>
        </pc:spChg>
        <pc:grpChg chg="add mod">
          <ac:chgData name="Sudvarg, Marion" userId="2bb9b31b-5f3c-4f72-8e1f-41eb276ee9c6" providerId="ADAL" clId="{6766337D-F933-4FBA-A4EF-366814371C29}" dt="2024-04-29T01:11:27.946" v="12991" actId="1076"/>
          <ac:grpSpMkLst>
            <pc:docMk/>
            <pc:sldMk cId="4114236361" sldId="449"/>
            <ac:grpSpMk id="15" creationId="{AD2C081D-9E70-A6CA-7BFE-2997272F2E0E}"/>
          </ac:grpSpMkLst>
        </pc:grpChg>
        <pc:picChg chg="add del">
          <ac:chgData name="Sudvarg, Marion" userId="2bb9b31b-5f3c-4f72-8e1f-41eb276ee9c6" providerId="ADAL" clId="{6766337D-F933-4FBA-A4EF-366814371C29}" dt="2024-04-29T01:11:07.435" v="12985" actId="478"/>
          <ac:picMkLst>
            <pc:docMk/>
            <pc:sldMk cId="4114236361" sldId="449"/>
            <ac:picMk id="3" creationId="{B3711530-B9E7-95D5-8D29-771220426152}"/>
          </ac:picMkLst>
        </pc:picChg>
        <pc:picChg chg="add">
          <ac:chgData name="Sudvarg, Marion" userId="2bb9b31b-5f3c-4f72-8e1f-41eb276ee9c6" providerId="ADAL" clId="{6766337D-F933-4FBA-A4EF-366814371C29}" dt="2024-04-29T01:11:10.911" v="12986"/>
          <ac:picMkLst>
            <pc:docMk/>
            <pc:sldMk cId="4114236361" sldId="449"/>
            <ac:picMk id="5" creationId="{7306387E-0461-A008-D8B4-03DE8748B55E}"/>
          </ac:picMkLst>
        </pc:picChg>
        <pc:cxnChg chg="add mod">
          <ac:chgData name="Sudvarg, Marion" userId="2bb9b31b-5f3c-4f72-8e1f-41eb276ee9c6" providerId="ADAL" clId="{6766337D-F933-4FBA-A4EF-366814371C29}" dt="2024-04-29T01:11:21.542" v="12990" actId="164"/>
          <ac:cxnSpMkLst>
            <pc:docMk/>
            <pc:sldMk cId="4114236361" sldId="449"/>
            <ac:cxnSpMk id="9" creationId="{791C8E8B-51EC-21FB-5233-31E06B6A0117}"/>
          </ac:cxnSpMkLst>
        </pc:cxnChg>
        <pc:cxnChg chg="add mod">
          <ac:chgData name="Sudvarg, Marion" userId="2bb9b31b-5f3c-4f72-8e1f-41eb276ee9c6" providerId="ADAL" clId="{6766337D-F933-4FBA-A4EF-366814371C29}" dt="2024-04-29T01:11:21.542" v="12990" actId="164"/>
          <ac:cxnSpMkLst>
            <pc:docMk/>
            <pc:sldMk cId="4114236361" sldId="449"/>
            <ac:cxnSpMk id="10" creationId="{DEC85C55-31FF-1005-85AC-605872815AC8}"/>
          </ac:cxnSpMkLst>
        </pc:cxnChg>
        <pc:cxnChg chg="add mod">
          <ac:chgData name="Sudvarg, Marion" userId="2bb9b31b-5f3c-4f72-8e1f-41eb276ee9c6" providerId="ADAL" clId="{6766337D-F933-4FBA-A4EF-366814371C29}" dt="2024-04-29T01:11:21.542" v="12990" actId="164"/>
          <ac:cxnSpMkLst>
            <pc:docMk/>
            <pc:sldMk cId="4114236361" sldId="449"/>
            <ac:cxnSpMk id="13" creationId="{829D49B2-66BF-159B-CD8C-54643F23F7B9}"/>
          </ac:cxnSpMkLst>
        </pc:cxnChg>
        <pc:cxnChg chg="add del mod">
          <ac:chgData name="Sudvarg, Marion" userId="2bb9b31b-5f3c-4f72-8e1f-41eb276ee9c6" providerId="ADAL" clId="{6766337D-F933-4FBA-A4EF-366814371C29}" dt="2024-04-29T01:11:17.315" v="12989" actId="478"/>
          <ac:cxnSpMkLst>
            <pc:docMk/>
            <pc:sldMk cId="4114236361" sldId="449"/>
            <ac:cxnSpMk id="14" creationId="{C14BE913-F579-1710-3FE6-04618066FC7B}"/>
          </ac:cxnSpMkLst>
        </pc:cxnChg>
      </pc:sldChg>
      <pc:sldChg chg="addSp delSp modSp new mod ord modNotesTx">
        <pc:chgData name="Sudvarg, Marion" userId="2bb9b31b-5f3c-4f72-8e1f-41eb276ee9c6" providerId="ADAL" clId="{6766337D-F933-4FBA-A4EF-366814371C29}" dt="2024-04-25T09:54:51.722" v="8251"/>
        <pc:sldMkLst>
          <pc:docMk/>
          <pc:sldMk cId="2663966923" sldId="450"/>
        </pc:sldMkLst>
        <pc:spChg chg="del">
          <ac:chgData name="Sudvarg, Marion" userId="2bb9b31b-5f3c-4f72-8e1f-41eb276ee9c6" providerId="ADAL" clId="{6766337D-F933-4FBA-A4EF-366814371C29}" dt="2024-04-25T09:52:16.939" v="8190" actId="478"/>
          <ac:spMkLst>
            <pc:docMk/>
            <pc:sldMk cId="2663966923" sldId="450"/>
            <ac:spMk id="2" creationId="{9756F7BD-B979-C4B5-D0D4-7074F4C2A003}"/>
          </ac:spMkLst>
        </pc:spChg>
        <pc:spChg chg="del">
          <ac:chgData name="Sudvarg, Marion" userId="2bb9b31b-5f3c-4f72-8e1f-41eb276ee9c6" providerId="ADAL" clId="{6766337D-F933-4FBA-A4EF-366814371C29}" dt="2024-04-25T09:50:51.063" v="8163"/>
          <ac:spMkLst>
            <pc:docMk/>
            <pc:sldMk cId="2663966923" sldId="450"/>
            <ac:spMk id="3" creationId="{ABF48F87-1413-4D80-036F-04E9A8F4A1EC}"/>
          </ac:spMkLst>
        </pc:spChg>
        <pc:spChg chg="mod">
          <ac:chgData name="Sudvarg, Marion" userId="2bb9b31b-5f3c-4f72-8e1f-41eb276ee9c6" providerId="ADAL" clId="{6766337D-F933-4FBA-A4EF-366814371C29}" dt="2024-04-25T09:52:46.281" v="8200"/>
          <ac:spMkLst>
            <pc:docMk/>
            <pc:sldMk cId="2663966923" sldId="450"/>
            <ac:spMk id="13" creationId="{9ABEB55A-FF6A-9A0C-49B5-44C2A6DE9737}"/>
          </ac:spMkLst>
        </pc:spChg>
        <pc:spChg chg="mod">
          <ac:chgData name="Sudvarg, Marion" userId="2bb9b31b-5f3c-4f72-8e1f-41eb276ee9c6" providerId="ADAL" clId="{6766337D-F933-4FBA-A4EF-366814371C29}" dt="2024-04-25T09:52:46.281" v="8200"/>
          <ac:spMkLst>
            <pc:docMk/>
            <pc:sldMk cId="2663966923" sldId="450"/>
            <ac:spMk id="14" creationId="{3F36D55E-91B4-9CF7-2307-A3C74206A960}"/>
          </ac:spMkLst>
        </pc:spChg>
        <pc:spChg chg="mod">
          <ac:chgData name="Sudvarg, Marion" userId="2bb9b31b-5f3c-4f72-8e1f-41eb276ee9c6" providerId="ADAL" clId="{6766337D-F933-4FBA-A4EF-366814371C29}" dt="2024-04-25T09:52:46.281" v="8200"/>
          <ac:spMkLst>
            <pc:docMk/>
            <pc:sldMk cId="2663966923" sldId="450"/>
            <ac:spMk id="15" creationId="{46060EA2-8AB9-604C-BC90-B039C98AA1CB}"/>
          </ac:spMkLst>
        </pc:spChg>
        <pc:spChg chg="mod">
          <ac:chgData name="Sudvarg, Marion" userId="2bb9b31b-5f3c-4f72-8e1f-41eb276ee9c6" providerId="ADAL" clId="{6766337D-F933-4FBA-A4EF-366814371C29}" dt="2024-04-25T09:52:46.281" v="8200"/>
          <ac:spMkLst>
            <pc:docMk/>
            <pc:sldMk cId="2663966923" sldId="450"/>
            <ac:spMk id="16" creationId="{9C51582C-44F6-CB74-81A9-E9B82159E5CF}"/>
          </ac:spMkLst>
        </pc:spChg>
        <pc:spChg chg="mod">
          <ac:chgData name="Sudvarg, Marion" userId="2bb9b31b-5f3c-4f72-8e1f-41eb276ee9c6" providerId="ADAL" clId="{6766337D-F933-4FBA-A4EF-366814371C29}" dt="2024-04-25T09:52:46.281" v="8200"/>
          <ac:spMkLst>
            <pc:docMk/>
            <pc:sldMk cId="2663966923" sldId="450"/>
            <ac:spMk id="17" creationId="{A5D1C5CF-101F-3F05-0152-A828BB2F90CE}"/>
          </ac:spMkLst>
        </pc:spChg>
        <pc:spChg chg="mod">
          <ac:chgData name="Sudvarg, Marion" userId="2bb9b31b-5f3c-4f72-8e1f-41eb276ee9c6" providerId="ADAL" clId="{6766337D-F933-4FBA-A4EF-366814371C29}" dt="2024-04-25T09:52:46.281" v="8200"/>
          <ac:spMkLst>
            <pc:docMk/>
            <pc:sldMk cId="2663966923" sldId="450"/>
            <ac:spMk id="18" creationId="{11C02E25-0285-A86E-69B8-AE90F1414E39}"/>
          </ac:spMkLst>
        </pc:spChg>
        <pc:spChg chg="mod">
          <ac:chgData name="Sudvarg, Marion" userId="2bb9b31b-5f3c-4f72-8e1f-41eb276ee9c6" providerId="ADAL" clId="{6766337D-F933-4FBA-A4EF-366814371C29}" dt="2024-04-25T09:52:46.281" v="8200"/>
          <ac:spMkLst>
            <pc:docMk/>
            <pc:sldMk cId="2663966923" sldId="450"/>
            <ac:spMk id="19" creationId="{9F4A1478-C404-6741-2999-7A664DA9A8B8}"/>
          </ac:spMkLst>
        </pc:spChg>
        <pc:spChg chg="mod">
          <ac:chgData name="Sudvarg, Marion" userId="2bb9b31b-5f3c-4f72-8e1f-41eb276ee9c6" providerId="ADAL" clId="{6766337D-F933-4FBA-A4EF-366814371C29}" dt="2024-04-25T09:52:46.281" v="8200"/>
          <ac:spMkLst>
            <pc:docMk/>
            <pc:sldMk cId="2663966923" sldId="450"/>
            <ac:spMk id="20" creationId="{DDF6BF05-2D45-8678-C732-75EEB9637013}"/>
          </ac:spMkLst>
        </pc:spChg>
        <pc:spChg chg="mod">
          <ac:chgData name="Sudvarg, Marion" userId="2bb9b31b-5f3c-4f72-8e1f-41eb276ee9c6" providerId="ADAL" clId="{6766337D-F933-4FBA-A4EF-366814371C29}" dt="2024-04-25T09:52:46.281" v="8200"/>
          <ac:spMkLst>
            <pc:docMk/>
            <pc:sldMk cId="2663966923" sldId="450"/>
            <ac:spMk id="21" creationId="{90BFDBD5-ADE9-DE6B-C0F2-61D0AE69D4EE}"/>
          </ac:spMkLst>
        </pc:spChg>
        <pc:spChg chg="mod">
          <ac:chgData name="Sudvarg, Marion" userId="2bb9b31b-5f3c-4f72-8e1f-41eb276ee9c6" providerId="ADAL" clId="{6766337D-F933-4FBA-A4EF-366814371C29}" dt="2024-04-25T09:52:46.281" v="8200"/>
          <ac:spMkLst>
            <pc:docMk/>
            <pc:sldMk cId="2663966923" sldId="450"/>
            <ac:spMk id="22" creationId="{E6F65D10-A8EA-E1E2-3AA8-1129FABFFFE8}"/>
          </ac:spMkLst>
        </pc:spChg>
        <pc:spChg chg="mod">
          <ac:chgData name="Sudvarg, Marion" userId="2bb9b31b-5f3c-4f72-8e1f-41eb276ee9c6" providerId="ADAL" clId="{6766337D-F933-4FBA-A4EF-366814371C29}" dt="2024-04-25T09:52:46.281" v="8200"/>
          <ac:spMkLst>
            <pc:docMk/>
            <pc:sldMk cId="2663966923" sldId="450"/>
            <ac:spMk id="23" creationId="{4F256930-E789-55B2-AF69-77B7CD33A1D5}"/>
          </ac:spMkLst>
        </pc:spChg>
        <pc:spChg chg="mod">
          <ac:chgData name="Sudvarg, Marion" userId="2bb9b31b-5f3c-4f72-8e1f-41eb276ee9c6" providerId="ADAL" clId="{6766337D-F933-4FBA-A4EF-366814371C29}" dt="2024-04-25T09:52:46.281" v="8200"/>
          <ac:spMkLst>
            <pc:docMk/>
            <pc:sldMk cId="2663966923" sldId="450"/>
            <ac:spMk id="24" creationId="{D99091AB-6D3C-F9AE-FDAF-EFE2A2390938}"/>
          </ac:spMkLst>
        </pc:spChg>
        <pc:spChg chg="mod">
          <ac:chgData name="Sudvarg, Marion" userId="2bb9b31b-5f3c-4f72-8e1f-41eb276ee9c6" providerId="ADAL" clId="{6766337D-F933-4FBA-A4EF-366814371C29}" dt="2024-04-25T09:52:46.281" v="8200"/>
          <ac:spMkLst>
            <pc:docMk/>
            <pc:sldMk cId="2663966923" sldId="450"/>
            <ac:spMk id="25" creationId="{2A1F4B2D-6F01-DC34-FC16-1A52281A1426}"/>
          </ac:spMkLst>
        </pc:spChg>
        <pc:spChg chg="mod">
          <ac:chgData name="Sudvarg, Marion" userId="2bb9b31b-5f3c-4f72-8e1f-41eb276ee9c6" providerId="ADAL" clId="{6766337D-F933-4FBA-A4EF-366814371C29}" dt="2024-04-25T09:52:46.281" v="8200"/>
          <ac:spMkLst>
            <pc:docMk/>
            <pc:sldMk cId="2663966923" sldId="450"/>
            <ac:spMk id="26" creationId="{46ECD6F0-D39D-BF5D-9EEF-4FAD72A34B09}"/>
          </ac:spMkLst>
        </pc:spChg>
        <pc:spChg chg="mod">
          <ac:chgData name="Sudvarg, Marion" userId="2bb9b31b-5f3c-4f72-8e1f-41eb276ee9c6" providerId="ADAL" clId="{6766337D-F933-4FBA-A4EF-366814371C29}" dt="2024-04-25T09:52:46.281" v="8200"/>
          <ac:spMkLst>
            <pc:docMk/>
            <pc:sldMk cId="2663966923" sldId="450"/>
            <ac:spMk id="29" creationId="{B528CDCA-C2BF-DDF9-EAF9-E1976B3A789D}"/>
          </ac:spMkLst>
        </pc:spChg>
        <pc:spChg chg="mod">
          <ac:chgData name="Sudvarg, Marion" userId="2bb9b31b-5f3c-4f72-8e1f-41eb276ee9c6" providerId="ADAL" clId="{6766337D-F933-4FBA-A4EF-366814371C29}" dt="2024-04-25T09:52:46.281" v="8200"/>
          <ac:spMkLst>
            <pc:docMk/>
            <pc:sldMk cId="2663966923" sldId="450"/>
            <ac:spMk id="30" creationId="{667DC62E-E95C-19CD-EFF6-BDBD4B11EB2E}"/>
          </ac:spMkLst>
        </pc:spChg>
        <pc:spChg chg="mod">
          <ac:chgData name="Sudvarg, Marion" userId="2bb9b31b-5f3c-4f72-8e1f-41eb276ee9c6" providerId="ADAL" clId="{6766337D-F933-4FBA-A4EF-366814371C29}" dt="2024-04-25T09:52:46.281" v="8200"/>
          <ac:spMkLst>
            <pc:docMk/>
            <pc:sldMk cId="2663966923" sldId="450"/>
            <ac:spMk id="31" creationId="{ECDF48B8-718F-228F-8313-51B5EFBFD810}"/>
          </ac:spMkLst>
        </pc:spChg>
        <pc:spChg chg="add del">
          <ac:chgData name="Sudvarg, Marion" userId="2bb9b31b-5f3c-4f72-8e1f-41eb276ee9c6" providerId="ADAL" clId="{6766337D-F933-4FBA-A4EF-366814371C29}" dt="2024-04-25T09:53:29.850" v="8220" actId="478"/>
          <ac:spMkLst>
            <pc:docMk/>
            <pc:sldMk cId="2663966923" sldId="450"/>
            <ac:spMk id="35" creationId="{6F2F8A8E-AF8E-B2C9-0A21-451654B18532}"/>
          </ac:spMkLst>
        </pc:spChg>
        <pc:spChg chg="add mod">
          <ac:chgData name="Sudvarg, Marion" userId="2bb9b31b-5f3c-4f72-8e1f-41eb276ee9c6" providerId="ADAL" clId="{6766337D-F933-4FBA-A4EF-366814371C29}" dt="2024-04-25T09:53:34.647" v="8222" actId="14100"/>
          <ac:spMkLst>
            <pc:docMk/>
            <pc:sldMk cId="2663966923" sldId="450"/>
            <ac:spMk id="36" creationId="{DB965481-4ACD-342C-19CF-E016EE2AE258}"/>
          </ac:spMkLst>
        </pc:spChg>
        <pc:spChg chg="add del mod">
          <ac:chgData name="Sudvarg, Marion" userId="2bb9b31b-5f3c-4f72-8e1f-41eb276ee9c6" providerId="ADAL" clId="{6766337D-F933-4FBA-A4EF-366814371C29}" dt="2024-04-25T09:53:51.990" v="8225" actId="478"/>
          <ac:spMkLst>
            <pc:docMk/>
            <pc:sldMk cId="2663966923" sldId="450"/>
            <ac:spMk id="37" creationId="{B7CA16F6-4DA3-D01E-1C5A-AEFD2C270C9F}"/>
          </ac:spMkLst>
        </pc:spChg>
        <pc:spChg chg="add mod">
          <ac:chgData name="Sudvarg, Marion" userId="2bb9b31b-5f3c-4f72-8e1f-41eb276ee9c6" providerId="ADAL" clId="{6766337D-F933-4FBA-A4EF-366814371C29}" dt="2024-04-25T09:54:03.079" v="8234" actId="20577"/>
          <ac:spMkLst>
            <pc:docMk/>
            <pc:sldMk cId="2663966923" sldId="450"/>
            <ac:spMk id="38" creationId="{EC43FE65-F340-9C00-3388-D81EE21D212A}"/>
          </ac:spMkLst>
        </pc:spChg>
        <pc:spChg chg="add mod">
          <ac:chgData name="Sudvarg, Marion" userId="2bb9b31b-5f3c-4f72-8e1f-41eb276ee9c6" providerId="ADAL" clId="{6766337D-F933-4FBA-A4EF-366814371C29}" dt="2024-04-25T09:54:11.019" v="8250" actId="20577"/>
          <ac:spMkLst>
            <pc:docMk/>
            <pc:sldMk cId="2663966923" sldId="450"/>
            <ac:spMk id="39" creationId="{36419A00-D0E1-1E2C-44AC-6003EF5CEDB8}"/>
          </ac:spMkLst>
        </pc:spChg>
        <pc:grpChg chg="add del mod">
          <ac:chgData name="Sudvarg, Marion" userId="2bb9b31b-5f3c-4f72-8e1f-41eb276ee9c6" providerId="ADAL" clId="{6766337D-F933-4FBA-A4EF-366814371C29}" dt="2024-04-25T09:52:50.480" v="8201" actId="478"/>
          <ac:grpSpMkLst>
            <pc:docMk/>
            <pc:sldMk cId="2663966923" sldId="450"/>
            <ac:grpSpMk id="12" creationId="{0D84CBE5-C9BA-0650-5B8C-FEB429A3DD0D}"/>
          </ac:grpSpMkLst>
        </pc:grpChg>
        <pc:picChg chg="add mod">
          <ac:chgData name="Sudvarg, Marion" userId="2bb9b31b-5f3c-4f72-8e1f-41eb276ee9c6" providerId="ADAL" clId="{6766337D-F933-4FBA-A4EF-366814371C29}" dt="2024-04-25T09:52:28.911" v="8195" actId="1076"/>
          <ac:picMkLst>
            <pc:docMk/>
            <pc:sldMk cId="2663966923" sldId="450"/>
            <ac:picMk id="7" creationId="{DA1FDB93-02CE-A7F7-0750-BD3D9D7D1C96}"/>
          </ac:picMkLst>
        </pc:picChg>
        <pc:picChg chg="add mod ord">
          <ac:chgData name="Sudvarg, Marion" userId="2bb9b31b-5f3c-4f72-8e1f-41eb276ee9c6" providerId="ADAL" clId="{6766337D-F933-4FBA-A4EF-366814371C29}" dt="2024-04-25T09:52:28.911" v="8195" actId="1076"/>
          <ac:picMkLst>
            <pc:docMk/>
            <pc:sldMk cId="2663966923" sldId="450"/>
            <ac:picMk id="9" creationId="{C9B9D53A-BA2F-6031-527A-58BBA90FBE47}"/>
          </ac:picMkLst>
        </pc:picChg>
        <pc:picChg chg="add mod">
          <ac:chgData name="Sudvarg, Marion" userId="2bb9b31b-5f3c-4f72-8e1f-41eb276ee9c6" providerId="ADAL" clId="{6766337D-F933-4FBA-A4EF-366814371C29}" dt="2024-04-25T09:52:28.911" v="8195" actId="1076"/>
          <ac:picMkLst>
            <pc:docMk/>
            <pc:sldMk cId="2663966923" sldId="450"/>
            <ac:picMk id="11" creationId="{1569F894-B870-273D-77BB-7DE24C1CD635}"/>
          </ac:picMkLst>
        </pc:picChg>
        <pc:cxnChg chg="mod">
          <ac:chgData name="Sudvarg, Marion" userId="2bb9b31b-5f3c-4f72-8e1f-41eb276ee9c6" providerId="ADAL" clId="{6766337D-F933-4FBA-A4EF-366814371C29}" dt="2024-04-25T09:52:50.480" v="8201" actId="478"/>
          <ac:cxnSpMkLst>
            <pc:docMk/>
            <pc:sldMk cId="2663966923" sldId="450"/>
            <ac:cxnSpMk id="27" creationId="{3879235A-950C-8BAC-98FF-9948C7D983ED}"/>
          </ac:cxnSpMkLst>
        </pc:cxnChg>
        <pc:cxnChg chg="mod">
          <ac:chgData name="Sudvarg, Marion" userId="2bb9b31b-5f3c-4f72-8e1f-41eb276ee9c6" providerId="ADAL" clId="{6766337D-F933-4FBA-A4EF-366814371C29}" dt="2024-04-25T09:52:50.480" v="8201" actId="478"/>
          <ac:cxnSpMkLst>
            <pc:docMk/>
            <pc:sldMk cId="2663966923" sldId="450"/>
            <ac:cxnSpMk id="28" creationId="{BAEE558A-FC09-A86D-9337-F5A9BA2A0DE6}"/>
          </ac:cxnSpMkLst>
        </pc:cxnChg>
        <pc:cxnChg chg="mod">
          <ac:chgData name="Sudvarg, Marion" userId="2bb9b31b-5f3c-4f72-8e1f-41eb276ee9c6" providerId="ADAL" clId="{6766337D-F933-4FBA-A4EF-366814371C29}" dt="2024-04-25T09:52:50.480" v="8201" actId="478"/>
          <ac:cxnSpMkLst>
            <pc:docMk/>
            <pc:sldMk cId="2663966923" sldId="450"/>
            <ac:cxnSpMk id="32" creationId="{7BF584ED-F146-F07B-C9E1-2359133B28C1}"/>
          </ac:cxnSpMkLst>
        </pc:cxnChg>
        <pc:cxnChg chg="mod">
          <ac:chgData name="Sudvarg, Marion" userId="2bb9b31b-5f3c-4f72-8e1f-41eb276ee9c6" providerId="ADAL" clId="{6766337D-F933-4FBA-A4EF-366814371C29}" dt="2024-04-25T09:52:50.480" v="8201" actId="478"/>
          <ac:cxnSpMkLst>
            <pc:docMk/>
            <pc:sldMk cId="2663966923" sldId="450"/>
            <ac:cxnSpMk id="33" creationId="{A82AE2DA-BB6D-22DA-FF44-9554E1C5E3AE}"/>
          </ac:cxnSpMkLst>
        </pc:cxnChg>
      </pc:sldChg>
      <pc:sldChg chg="addSp delSp modSp new mod">
        <pc:chgData name="Sudvarg, Marion" userId="2bb9b31b-5f3c-4f72-8e1f-41eb276ee9c6" providerId="ADAL" clId="{6766337D-F933-4FBA-A4EF-366814371C29}" dt="2024-04-29T04:36:23.285" v="13065" actId="14826"/>
        <pc:sldMkLst>
          <pc:docMk/>
          <pc:sldMk cId="4157917234" sldId="451"/>
        </pc:sldMkLst>
        <pc:spChg chg="del">
          <ac:chgData name="Sudvarg, Marion" userId="2bb9b31b-5f3c-4f72-8e1f-41eb276ee9c6" providerId="ADAL" clId="{6766337D-F933-4FBA-A4EF-366814371C29}" dt="2024-04-25T09:55:24.380" v="8256" actId="478"/>
          <ac:spMkLst>
            <pc:docMk/>
            <pc:sldMk cId="4157917234" sldId="451"/>
            <ac:spMk id="2" creationId="{B013C806-AB67-0B01-F4BC-1CE6EBF51E20}"/>
          </ac:spMkLst>
        </pc:spChg>
        <pc:spChg chg="add mod">
          <ac:chgData name="Sudvarg, Marion" userId="2bb9b31b-5f3c-4f72-8e1f-41eb276ee9c6" providerId="ADAL" clId="{6766337D-F933-4FBA-A4EF-366814371C29}" dt="2024-04-29T01:17:49.090" v="13064"/>
          <ac:spMkLst>
            <pc:docMk/>
            <pc:sldMk cId="4157917234" sldId="451"/>
            <ac:spMk id="2" creationId="{ED8189AD-28B4-93E8-B3DB-0E95171773F3}"/>
          </ac:spMkLst>
        </pc:spChg>
        <pc:spChg chg="del">
          <ac:chgData name="Sudvarg, Marion" userId="2bb9b31b-5f3c-4f72-8e1f-41eb276ee9c6" providerId="ADAL" clId="{6766337D-F933-4FBA-A4EF-366814371C29}" dt="2024-04-25T09:55:23.039" v="8255" actId="478"/>
          <ac:spMkLst>
            <pc:docMk/>
            <pc:sldMk cId="4157917234" sldId="451"/>
            <ac:spMk id="3" creationId="{AA8260F0-83CA-B758-54D5-BD834D05FE39}"/>
          </ac:spMkLst>
        </pc:spChg>
        <pc:spChg chg="del">
          <ac:chgData name="Sudvarg, Marion" userId="2bb9b31b-5f3c-4f72-8e1f-41eb276ee9c6" providerId="ADAL" clId="{6766337D-F933-4FBA-A4EF-366814371C29}" dt="2024-04-25T09:56:19.520" v="8269" actId="478"/>
          <ac:spMkLst>
            <pc:docMk/>
            <pc:sldMk cId="4157917234" sldId="451"/>
            <ac:spMk id="5" creationId="{91D0EF92-0A01-D2DD-9F44-F3D86C1461A9}"/>
          </ac:spMkLst>
        </pc:spChg>
        <pc:picChg chg="add mod">
          <ac:chgData name="Sudvarg, Marion" userId="2bb9b31b-5f3c-4f72-8e1f-41eb276ee9c6" providerId="ADAL" clId="{6766337D-F933-4FBA-A4EF-366814371C29}" dt="2024-04-29T04:36:23.285" v="13065" actId="14826"/>
          <ac:picMkLst>
            <pc:docMk/>
            <pc:sldMk cId="4157917234" sldId="451"/>
            <ac:picMk id="7" creationId="{6C2913B4-D376-8AD4-5F1F-01CA6093044F}"/>
          </ac:picMkLst>
        </pc:picChg>
      </pc:sldChg>
      <pc:sldChg chg="modSp add mod">
        <pc:chgData name="Sudvarg, Marion" userId="2bb9b31b-5f3c-4f72-8e1f-41eb276ee9c6" providerId="ADAL" clId="{6766337D-F933-4FBA-A4EF-366814371C29}" dt="2024-04-25T09:56:05.315" v="8268" actId="20577"/>
        <pc:sldMkLst>
          <pc:docMk/>
          <pc:sldMk cId="3863970150" sldId="452"/>
        </pc:sldMkLst>
        <pc:spChg chg="mod">
          <ac:chgData name="Sudvarg, Marion" userId="2bb9b31b-5f3c-4f72-8e1f-41eb276ee9c6" providerId="ADAL" clId="{6766337D-F933-4FBA-A4EF-366814371C29}" dt="2024-04-25T09:56:05.315" v="8268" actId="20577"/>
          <ac:spMkLst>
            <pc:docMk/>
            <pc:sldMk cId="3863970150" sldId="452"/>
            <ac:spMk id="3" creationId="{F010281D-5FE0-56FE-3749-864A82003249}"/>
          </ac:spMkLst>
        </pc:spChg>
      </pc:sldChg>
      <pc:sldChg chg="addSp delSp modSp add mod ord addAnim delAnim modAnim">
        <pc:chgData name="Sudvarg, Marion" userId="2bb9b31b-5f3c-4f72-8e1f-41eb276ee9c6" providerId="ADAL" clId="{6766337D-F933-4FBA-A4EF-366814371C29}" dt="2024-04-30T02:19:11.799" v="13971"/>
        <pc:sldMkLst>
          <pc:docMk/>
          <pc:sldMk cId="1310424085" sldId="453"/>
        </pc:sldMkLst>
        <pc:spChg chg="add del mod">
          <ac:chgData name="Sudvarg, Marion" userId="2bb9b31b-5f3c-4f72-8e1f-41eb276ee9c6" providerId="ADAL" clId="{6766337D-F933-4FBA-A4EF-366814371C29}" dt="2024-04-27T01:58:14.456" v="8824" actId="478"/>
          <ac:spMkLst>
            <pc:docMk/>
            <pc:sldMk cId="1310424085" sldId="453"/>
            <ac:spMk id="3" creationId="{54EBB0C6-79F8-664E-56DB-59E9B307AF44}"/>
          </ac:spMkLst>
        </pc:spChg>
        <pc:spChg chg="add del mod">
          <ac:chgData name="Sudvarg, Marion" userId="2bb9b31b-5f3c-4f72-8e1f-41eb276ee9c6" providerId="ADAL" clId="{6766337D-F933-4FBA-A4EF-366814371C29}" dt="2024-04-29T08:29:04.951" v="13172" actId="478"/>
          <ac:spMkLst>
            <pc:docMk/>
            <pc:sldMk cId="1310424085" sldId="453"/>
            <ac:spMk id="3" creationId="{E2DC00F5-A0D0-943A-7305-7F127C11D836}"/>
          </ac:spMkLst>
        </pc:spChg>
        <pc:spChg chg="del">
          <ac:chgData name="Sudvarg, Marion" userId="2bb9b31b-5f3c-4f72-8e1f-41eb276ee9c6" providerId="ADAL" clId="{6766337D-F933-4FBA-A4EF-366814371C29}" dt="2024-04-25T09:57:28.373" v="8277" actId="478"/>
          <ac:spMkLst>
            <pc:docMk/>
            <pc:sldMk cId="1310424085" sldId="453"/>
            <ac:spMk id="5" creationId="{1482A25B-5AA5-06FE-FB70-133886528BE4}"/>
          </ac:spMkLst>
        </pc:spChg>
        <pc:spChg chg="add del mod">
          <ac:chgData name="Sudvarg, Marion" userId="2bb9b31b-5f3c-4f72-8e1f-41eb276ee9c6" providerId="ADAL" clId="{6766337D-F933-4FBA-A4EF-366814371C29}" dt="2024-04-29T08:29:02.858" v="13171" actId="478"/>
          <ac:spMkLst>
            <pc:docMk/>
            <pc:sldMk cId="1310424085" sldId="453"/>
            <ac:spMk id="6" creationId="{8EEE961D-934C-40A5-258D-8EE04BE1ABAD}"/>
          </ac:spMkLst>
        </pc:spChg>
        <pc:spChg chg="add del mod">
          <ac:chgData name="Sudvarg, Marion" userId="2bb9b31b-5f3c-4f72-8e1f-41eb276ee9c6" providerId="ADAL" clId="{6766337D-F933-4FBA-A4EF-366814371C29}" dt="2024-04-29T08:29:07.962" v="13174" actId="478"/>
          <ac:spMkLst>
            <pc:docMk/>
            <pc:sldMk cId="1310424085" sldId="453"/>
            <ac:spMk id="7" creationId="{410A949D-0BAA-BE8F-F36D-644527DEDC55}"/>
          </ac:spMkLst>
        </pc:spChg>
        <pc:spChg chg="del mod">
          <ac:chgData name="Sudvarg, Marion" userId="2bb9b31b-5f3c-4f72-8e1f-41eb276ee9c6" providerId="ADAL" clId="{6766337D-F933-4FBA-A4EF-366814371C29}" dt="2024-04-29T08:29:05.919" v="13173" actId="478"/>
          <ac:spMkLst>
            <pc:docMk/>
            <pc:sldMk cId="1310424085" sldId="453"/>
            <ac:spMk id="11" creationId="{1B8C20E1-7ACC-2801-9F3B-A442874444AE}"/>
          </ac:spMkLst>
        </pc:spChg>
        <pc:spChg chg="mod">
          <ac:chgData name="Sudvarg, Marion" userId="2bb9b31b-5f3c-4f72-8e1f-41eb276ee9c6" providerId="ADAL" clId="{6766337D-F933-4FBA-A4EF-366814371C29}" dt="2024-04-29T08:29:30.852" v="13205" actId="404"/>
          <ac:spMkLst>
            <pc:docMk/>
            <pc:sldMk cId="1310424085" sldId="453"/>
            <ac:spMk id="138" creationId="{E1AE0B8A-A3EE-0BA7-5EB9-A6182180C079}"/>
          </ac:spMkLst>
        </pc:spChg>
        <pc:spChg chg="mod">
          <ac:chgData name="Sudvarg, Marion" userId="2bb9b31b-5f3c-4f72-8e1f-41eb276ee9c6" providerId="ADAL" clId="{6766337D-F933-4FBA-A4EF-366814371C29}" dt="2024-04-29T08:29:54.423" v="13210" actId="20577"/>
          <ac:spMkLst>
            <pc:docMk/>
            <pc:sldMk cId="1310424085" sldId="453"/>
            <ac:spMk id="140" creationId="{201E6E38-D0DF-BD94-0FE5-A7F72B172736}"/>
          </ac:spMkLst>
        </pc:spChg>
        <pc:grpChg chg="del">
          <ac:chgData name="Sudvarg, Marion" userId="2bb9b31b-5f3c-4f72-8e1f-41eb276ee9c6" providerId="ADAL" clId="{6766337D-F933-4FBA-A4EF-366814371C29}" dt="2024-04-27T01:57:19.346" v="8815" actId="478"/>
          <ac:grpSpMkLst>
            <pc:docMk/>
            <pc:sldMk cId="1310424085" sldId="453"/>
            <ac:grpSpMk id="19" creationId="{FD3CD109-2A5D-A4B1-E53F-2B21555FFC2C}"/>
          </ac:grpSpMkLst>
        </pc:grpChg>
        <pc:grpChg chg="mod">
          <ac:chgData name="Sudvarg, Marion" userId="2bb9b31b-5f3c-4f72-8e1f-41eb276ee9c6" providerId="ADAL" clId="{6766337D-F933-4FBA-A4EF-366814371C29}" dt="2024-04-29T08:29:15.819" v="13201" actId="1035"/>
          <ac:grpSpMkLst>
            <pc:docMk/>
            <pc:sldMk cId="1310424085" sldId="453"/>
            <ac:grpSpMk id="68" creationId="{488C9BFE-1305-6184-4350-5985B2EBEBC7}"/>
          </ac:grpSpMkLst>
        </pc:grpChg>
        <pc:grpChg chg="mod">
          <ac:chgData name="Sudvarg, Marion" userId="2bb9b31b-5f3c-4f72-8e1f-41eb276ee9c6" providerId="ADAL" clId="{6766337D-F933-4FBA-A4EF-366814371C29}" dt="2024-04-29T08:29:15.819" v="13201" actId="1035"/>
          <ac:grpSpMkLst>
            <pc:docMk/>
            <pc:sldMk cId="1310424085" sldId="453"/>
            <ac:grpSpMk id="104" creationId="{5A54F755-6FEF-7670-35B3-5FE55087A992}"/>
          </ac:grpSpMkLst>
        </pc:grpChg>
      </pc:sldChg>
      <pc:sldChg chg="addSp delSp modSp add mod ord modAnim modNotesTx">
        <pc:chgData name="Sudvarg, Marion" userId="2bb9b31b-5f3c-4f72-8e1f-41eb276ee9c6" providerId="ADAL" clId="{6766337D-F933-4FBA-A4EF-366814371C29}" dt="2024-04-29T05:17:26.236" v="13164" actId="20577"/>
        <pc:sldMkLst>
          <pc:docMk/>
          <pc:sldMk cId="4062678587" sldId="454"/>
        </pc:sldMkLst>
        <pc:spChg chg="del">
          <ac:chgData name="Sudvarg, Marion" userId="2bb9b31b-5f3c-4f72-8e1f-41eb276ee9c6" providerId="ADAL" clId="{6766337D-F933-4FBA-A4EF-366814371C29}" dt="2024-04-25T09:57:32.152" v="8278" actId="478"/>
          <ac:spMkLst>
            <pc:docMk/>
            <pc:sldMk cId="4062678587" sldId="454"/>
            <ac:spMk id="5" creationId="{1482A25B-5AA5-06FE-FB70-133886528BE4}"/>
          </ac:spMkLst>
        </pc:spChg>
        <pc:spChg chg="mod">
          <ac:chgData name="Sudvarg, Marion" userId="2bb9b31b-5f3c-4f72-8e1f-41eb276ee9c6" providerId="ADAL" clId="{6766337D-F933-4FBA-A4EF-366814371C29}" dt="2024-04-27T01:48:38.693" v="8509"/>
          <ac:spMkLst>
            <pc:docMk/>
            <pc:sldMk cId="4062678587" sldId="454"/>
            <ac:spMk id="5" creationId="{2E14ACA4-E7B2-D24B-953C-D482DCA7E852}"/>
          </ac:spMkLst>
        </pc:spChg>
        <pc:spChg chg="mod">
          <ac:chgData name="Sudvarg, Marion" userId="2bb9b31b-5f3c-4f72-8e1f-41eb276ee9c6" providerId="ADAL" clId="{6766337D-F933-4FBA-A4EF-366814371C29}" dt="2024-04-27T01:45:24.563" v="8499" actId="20577"/>
          <ac:spMkLst>
            <pc:docMk/>
            <pc:sldMk cId="4062678587" sldId="454"/>
            <ac:spMk id="6" creationId="{8EEE961D-934C-40A5-258D-8EE04BE1ABAD}"/>
          </ac:spMkLst>
        </pc:spChg>
        <pc:spChg chg="mod">
          <ac:chgData name="Sudvarg, Marion" userId="2bb9b31b-5f3c-4f72-8e1f-41eb276ee9c6" providerId="ADAL" clId="{6766337D-F933-4FBA-A4EF-366814371C29}" dt="2024-04-27T01:51:13.486" v="8609" actId="1076"/>
          <ac:spMkLst>
            <pc:docMk/>
            <pc:sldMk cId="4062678587" sldId="454"/>
            <ac:spMk id="7" creationId="{42889AE5-C15C-A111-AD4D-35978BE87D10}"/>
          </ac:spMkLst>
        </pc:spChg>
        <pc:spChg chg="mod">
          <ac:chgData name="Sudvarg, Marion" userId="2bb9b31b-5f3c-4f72-8e1f-41eb276ee9c6" providerId="ADAL" clId="{6766337D-F933-4FBA-A4EF-366814371C29}" dt="2024-04-27T01:48:59.147" v="8511" actId="255"/>
          <ac:spMkLst>
            <pc:docMk/>
            <pc:sldMk cId="4062678587" sldId="454"/>
            <ac:spMk id="11" creationId="{1B8C20E1-7ACC-2801-9F3B-A442874444AE}"/>
          </ac:spMkLst>
        </pc:spChg>
        <pc:spChg chg="mod">
          <ac:chgData name="Sudvarg, Marion" userId="2bb9b31b-5f3c-4f72-8e1f-41eb276ee9c6" providerId="ADAL" clId="{6766337D-F933-4FBA-A4EF-366814371C29}" dt="2024-04-27T01:49:56.851" v="8606" actId="1076"/>
          <ac:spMkLst>
            <pc:docMk/>
            <pc:sldMk cId="4062678587" sldId="454"/>
            <ac:spMk id="67" creationId="{C707A763-86BF-AD09-489E-6C19FFE71784}"/>
          </ac:spMkLst>
        </pc:spChg>
        <pc:grpChg chg="add mod">
          <ac:chgData name="Sudvarg, Marion" userId="2bb9b31b-5f3c-4f72-8e1f-41eb276ee9c6" providerId="ADAL" clId="{6766337D-F933-4FBA-A4EF-366814371C29}" dt="2024-04-27T01:48:38.693" v="8509"/>
          <ac:grpSpMkLst>
            <pc:docMk/>
            <pc:sldMk cId="4062678587" sldId="454"/>
            <ac:grpSpMk id="2" creationId="{AACFB5BC-7524-B312-6D4F-C22B2A002276}"/>
          </ac:grpSpMkLst>
        </pc:grpChg>
        <pc:grpChg chg="del">
          <ac:chgData name="Sudvarg, Marion" userId="2bb9b31b-5f3c-4f72-8e1f-41eb276ee9c6" providerId="ADAL" clId="{6766337D-F933-4FBA-A4EF-366814371C29}" dt="2024-04-27T01:45:16.512" v="8491" actId="478"/>
          <ac:grpSpMkLst>
            <pc:docMk/>
            <pc:sldMk cId="4062678587" sldId="454"/>
            <ac:grpSpMk id="19" creationId="{FD3CD109-2A5D-A4B1-E53F-2B21555FFC2C}"/>
          </ac:grpSpMkLst>
        </pc:grpChg>
      </pc:sldChg>
      <pc:sldChg chg="addSp delSp modSp add del mod ord modTransition">
        <pc:chgData name="Sudvarg, Marion" userId="2bb9b31b-5f3c-4f72-8e1f-41eb276ee9c6" providerId="ADAL" clId="{6766337D-F933-4FBA-A4EF-366814371C29}" dt="2024-04-27T01:51:20.371" v="8611" actId="47"/>
        <pc:sldMkLst>
          <pc:docMk/>
          <pc:sldMk cId="1328446259" sldId="455"/>
        </pc:sldMkLst>
        <pc:spChg chg="del">
          <ac:chgData name="Sudvarg, Marion" userId="2bb9b31b-5f3c-4f72-8e1f-41eb276ee9c6" providerId="ADAL" clId="{6766337D-F933-4FBA-A4EF-366814371C29}" dt="2024-04-27T01:47:26.940" v="8502" actId="478"/>
          <ac:spMkLst>
            <pc:docMk/>
            <pc:sldMk cId="1328446259" sldId="455"/>
            <ac:spMk id="6" creationId="{8EEE961D-934C-40A5-258D-8EE04BE1ABAD}"/>
          </ac:spMkLst>
        </pc:spChg>
        <pc:spChg chg="add del mod">
          <ac:chgData name="Sudvarg, Marion" userId="2bb9b31b-5f3c-4f72-8e1f-41eb276ee9c6" providerId="ADAL" clId="{6766337D-F933-4FBA-A4EF-366814371C29}" dt="2024-04-27T01:47:31.554" v="8504" actId="478"/>
          <ac:spMkLst>
            <pc:docMk/>
            <pc:sldMk cId="1328446259" sldId="455"/>
            <ac:spMk id="10" creationId="{B7C6CE8B-6E32-81ED-78C2-9816B72A4849}"/>
          </ac:spMkLst>
        </pc:spChg>
        <pc:spChg chg="add mod">
          <ac:chgData name="Sudvarg, Marion" userId="2bb9b31b-5f3c-4f72-8e1f-41eb276ee9c6" providerId="ADAL" clId="{6766337D-F933-4FBA-A4EF-366814371C29}" dt="2024-04-27T01:47:31.779" v="8505"/>
          <ac:spMkLst>
            <pc:docMk/>
            <pc:sldMk cId="1328446259" sldId="455"/>
            <ac:spMk id="12" creationId="{87F02BBB-1790-D3A8-BE6C-B20C19419689}"/>
          </ac:spMkLst>
        </pc:spChg>
        <pc:grpChg chg="del">
          <ac:chgData name="Sudvarg, Marion" userId="2bb9b31b-5f3c-4f72-8e1f-41eb276ee9c6" providerId="ADAL" clId="{6766337D-F933-4FBA-A4EF-366814371C29}" dt="2024-04-27T01:47:29.077" v="8503" actId="478"/>
          <ac:grpSpMkLst>
            <pc:docMk/>
            <pc:sldMk cId="1328446259" sldId="455"/>
            <ac:grpSpMk id="19" creationId="{FD3CD109-2A5D-A4B1-E53F-2B21555FFC2C}"/>
          </ac:grpSpMkLst>
        </pc:grpChg>
      </pc:sldChg>
      <pc:sldChg chg="modSp add del mod">
        <pc:chgData name="Sudvarg, Marion" userId="2bb9b31b-5f3c-4f72-8e1f-41eb276ee9c6" providerId="ADAL" clId="{6766337D-F933-4FBA-A4EF-366814371C29}" dt="2024-04-29T01:16:36.745" v="13060" actId="2696"/>
        <pc:sldMkLst>
          <pc:docMk/>
          <pc:sldMk cId="2344955800" sldId="457"/>
        </pc:sldMkLst>
        <pc:spChg chg="mod">
          <ac:chgData name="Sudvarg, Marion" userId="2bb9b31b-5f3c-4f72-8e1f-41eb276ee9c6" providerId="ADAL" clId="{6766337D-F933-4FBA-A4EF-366814371C29}" dt="2024-04-29T01:12:06.016" v="13017" actId="20577"/>
          <ac:spMkLst>
            <pc:docMk/>
            <pc:sldMk cId="2344955800" sldId="457"/>
            <ac:spMk id="36" creationId="{DB965481-4ACD-342C-19CF-E016EE2AE258}"/>
          </ac:spMkLst>
        </pc:spChg>
        <pc:spChg chg="mod">
          <ac:chgData name="Sudvarg, Marion" userId="2bb9b31b-5f3c-4f72-8e1f-41eb276ee9c6" providerId="ADAL" clId="{6766337D-F933-4FBA-A4EF-366814371C29}" dt="2024-04-29T01:12:23.541" v="13040" actId="20577"/>
          <ac:spMkLst>
            <pc:docMk/>
            <pc:sldMk cId="2344955800" sldId="457"/>
            <ac:spMk id="38" creationId="{EC43FE65-F340-9C00-3388-D81EE21D212A}"/>
          </ac:spMkLst>
        </pc:spChg>
        <pc:spChg chg="mod">
          <ac:chgData name="Sudvarg, Marion" userId="2bb9b31b-5f3c-4f72-8e1f-41eb276ee9c6" providerId="ADAL" clId="{6766337D-F933-4FBA-A4EF-366814371C29}" dt="2024-04-29T01:12:14.093" v="13030" actId="20577"/>
          <ac:spMkLst>
            <pc:docMk/>
            <pc:sldMk cId="2344955800" sldId="457"/>
            <ac:spMk id="39" creationId="{36419A00-D0E1-1E2C-44AC-6003EF5CEDB8}"/>
          </ac:spMkLst>
        </pc:spChg>
      </pc:sldChg>
      <pc:sldChg chg="add">
        <pc:chgData name="Sudvarg, Marion" userId="2bb9b31b-5f3c-4f72-8e1f-41eb276ee9c6" providerId="ADAL" clId="{6766337D-F933-4FBA-A4EF-366814371C29}" dt="2024-04-29T01:16:41.105" v="13061"/>
        <pc:sldMkLst>
          <pc:docMk/>
          <pc:sldMk cId="4230069865" sldId="457"/>
        </pc:sldMkLst>
      </pc:sldChg>
      <pc:sldChg chg="addSp delSp modSp mod ord delAnim modAnim">
        <pc:chgData name="Sudvarg, Marion" userId="2bb9b31b-5f3c-4f72-8e1f-41eb276ee9c6" providerId="ADAL" clId="{6766337D-F933-4FBA-A4EF-366814371C29}" dt="2024-04-29T08:28:36.210" v="13170" actId="1076"/>
        <pc:sldMkLst>
          <pc:docMk/>
          <pc:sldMk cId="3584453219" sldId="459"/>
        </pc:sldMkLst>
        <pc:spChg chg="add mod">
          <ac:chgData name="Sudvarg, Marion" userId="2bb9b31b-5f3c-4f72-8e1f-41eb276ee9c6" providerId="ADAL" clId="{6766337D-F933-4FBA-A4EF-366814371C29}" dt="2024-04-27T01:51:30.179" v="8613"/>
          <ac:spMkLst>
            <pc:docMk/>
            <pc:sldMk cId="3584453219" sldId="459"/>
            <ac:spMk id="2" creationId="{8CCEC733-8579-00BF-411A-B0E745117198}"/>
          </ac:spMkLst>
        </pc:spChg>
        <pc:spChg chg="add mod">
          <ac:chgData name="Sudvarg, Marion" userId="2bb9b31b-5f3c-4f72-8e1f-41eb276ee9c6" providerId="ADAL" clId="{6766337D-F933-4FBA-A4EF-366814371C29}" dt="2024-04-29T08:28:32.868" v="13169"/>
          <ac:spMkLst>
            <pc:docMk/>
            <pc:sldMk cId="3584453219" sldId="459"/>
            <ac:spMk id="2" creationId="{D9FE8254-01C4-674C-5A8B-8BB90C926EBB}"/>
          </ac:spMkLst>
        </pc:spChg>
        <pc:spChg chg="add mod">
          <ac:chgData name="Sudvarg, Marion" userId="2bb9b31b-5f3c-4f72-8e1f-41eb276ee9c6" providerId="ADAL" clId="{6766337D-F933-4FBA-A4EF-366814371C29}" dt="2024-04-27T01:54:40.896" v="8799" actId="20577"/>
          <ac:spMkLst>
            <pc:docMk/>
            <pc:sldMk cId="3584453219" sldId="459"/>
            <ac:spMk id="3" creationId="{8BBED7B7-37E6-B476-DC9F-75D67F96FE57}"/>
          </ac:spMkLst>
        </pc:spChg>
        <pc:spChg chg="add mod">
          <ac:chgData name="Sudvarg, Marion" userId="2bb9b31b-5f3c-4f72-8e1f-41eb276ee9c6" providerId="ADAL" clId="{6766337D-F933-4FBA-A4EF-366814371C29}" dt="2024-04-29T08:28:32.868" v="13169"/>
          <ac:spMkLst>
            <pc:docMk/>
            <pc:sldMk cId="3584453219" sldId="459"/>
            <ac:spMk id="5" creationId="{B923CAB9-7A6B-2EC7-8205-B94086ADDDD4}"/>
          </ac:spMkLst>
        </pc:spChg>
        <pc:spChg chg="del">
          <ac:chgData name="Sudvarg, Marion" userId="2bb9b31b-5f3c-4f72-8e1f-41eb276ee9c6" providerId="ADAL" clId="{6766337D-F933-4FBA-A4EF-366814371C29}" dt="2024-04-27T01:51:37.206" v="8615" actId="478"/>
          <ac:spMkLst>
            <pc:docMk/>
            <pc:sldMk cId="3584453219" sldId="459"/>
            <ac:spMk id="6" creationId="{C2005DA3-05EB-2BA3-E93D-EF016AE55189}"/>
          </ac:spMkLst>
        </pc:spChg>
        <pc:spChg chg="del">
          <ac:chgData name="Sudvarg, Marion" userId="2bb9b31b-5f3c-4f72-8e1f-41eb276ee9c6" providerId="ADAL" clId="{6766337D-F933-4FBA-A4EF-366814371C29}" dt="2024-04-27T01:51:37.206" v="8615" actId="478"/>
          <ac:spMkLst>
            <pc:docMk/>
            <pc:sldMk cId="3584453219" sldId="459"/>
            <ac:spMk id="8" creationId="{3A49CAD8-6256-D7D0-65EF-29ED8B489724}"/>
          </ac:spMkLst>
        </pc:spChg>
        <pc:spChg chg="del">
          <ac:chgData name="Sudvarg, Marion" userId="2bb9b31b-5f3c-4f72-8e1f-41eb276ee9c6" providerId="ADAL" clId="{6766337D-F933-4FBA-A4EF-366814371C29}" dt="2024-04-27T01:51:37.206" v="8615" actId="478"/>
          <ac:spMkLst>
            <pc:docMk/>
            <pc:sldMk cId="3584453219" sldId="459"/>
            <ac:spMk id="9" creationId="{6FB9A677-0D05-D606-16EC-720EC39EE583}"/>
          </ac:spMkLst>
        </pc:spChg>
        <pc:spChg chg="del">
          <ac:chgData name="Sudvarg, Marion" userId="2bb9b31b-5f3c-4f72-8e1f-41eb276ee9c6" providerId="ADAL" clId="{6766337D-F933-4FBA-A4EF-366814371C29}" dt="2024-04-27T01:51:37.206" v="8615" actId="478"/>
          <ac:spMkLst>
            <pc:docMk/>
            <pc:sldMk cId="3584453219" sldId="459"/>
            <ac:spMk id="11" creationId="{8307841D-3492-06CB-AD87-A027381D677E}"/>
          </ac:spMkLst>
        </pc:spChg>
        <pc:spChg chg="del">
          <ac:chgData name="Sudvarg, Marion" userId="2bb9b31b-5f3c-4f72-8e1f-41eb276ee9c6" providerId="ADAL" clId="{6766337D-F933-4FBA-A4EF-366814371C29}" dt="2024-04-27T01:51:37.206" v="8615" actId="478"/>
          <ac:spMkLst>
            <pc:docMk/>
            <pc:sldMk cId="3584453219" sldId="459"/>
            <ac:spMk id="13" creationId="{521FCC1F-6F1F-CC49-04A6-55B30380A110}"/>
          </ac:spMkLst>
        </pc:spChg>
        <pc:spChg chg="del">
          <ac:chgData name="Sudvarg, Marion" userId="2bb9b31b-5f3c-4f72-8e1f-41eb276ee9c6" providerId="ADAL" clId="{6766337D-F933-4FBA-A4EF-366814371C29}" dt="2024-04-27T01:51:37.206" v="8615" actId="478"/>
          <ac:spMkLst>
            <pc:docMk/>
            <pc:sldMk cId="3584453219" sldId="459"/>
            <ac:spMk id="17" creationId="{7DE7B930-41FB-9082-E420-DA4799A8BB62}"/>
          </ac:spMkLst>
        </pc:spChg>
        <pc:spChg chg="del">
          <ac:chgData name="Sudvarg, Marion" userId="2bb9b31b-5f3c-4f72-8e1f-41eb276ee9c6" providerId="ADAL" clId="{6766337D-F933-4FBA-A4EF-366814371C29}" dt="2024-04-27T01:51:37.206" v="8615" actId="478"/>
          <ac:spMkLst>
            <pc:docMk/>
            <pc:sldMk cId="3584453219" sldId="459"/>
            <ac:spMk id="18" creationId="{CBE3F2A3-89C4-4742-A55E-F15431E9B49C}"/>
          </ac:spMkLst>
        </pc:spChg>
        <pc:spChg chg="mod">
          <ac:chgData name="Sudvarg, Marion" userId="2bb9b31b-5f3c-4f72-8e1f-41eb276ee9c6" providerId="ADAL" clId="{6766337D-F933-4FBA-A4EF-366814371C29}" dt="2024-04-29T08:28:36.210" v="13170" actId="1076"/>
          <ac:spMkLst>
            <pc:docMk/>
            <pc:sldMk cId="3584453219" sldId="459"/>
            <ac:spMk id="19" creationId="{A0A40B25-4BE7-6C1E-0BEC-898D0DE59310}"/>
          </ac:spMkLst>
        </pc:spChg>
        <pc:spChg chg="del">
          <ac:chgData name="Sudvarg, Marion" userId="2bb9b31b-5f3c-4f72-8e1f-41eb276ee9c6" providerId="ADAL" clId="{6766337D-F933-4FBA-A4EF-366814371C29}" dt="2024-04-27T01:51:42.480" v="8617" actId="478"/>
          <ac:spMkLst>
            <pc:docMk/>
            <pc:sldMk cId="3584453219" sldId="459"/>
            <ac:spMk id="20" creationId="{C11E4B55-0814-6403-88CA-BA7412629EB9}"/>
          </ac:spMkLst>
        </pc:spChg>
        <pc:spChg chg="del">
          <ac:chgData name="Sudvarg, Marion" userId="2bb9b31b-5f3c-4f72-8e1f-41eb276ee9c6" providerId="ADAL" clId="{6766337D-F933-4FBA-A4EF-366814371C29}" dt="2024-04-27T01:51:40.515" v="8616" actId="478"/>
          <ac:spMkLst>
            <pc:docMk/>
            <pc:sldMk cId="3584453219" sldId="459"/>
            <ac:spMk id="21" creationId="{061414C7-EDAE-8D83-44AA-CEA297E75033}"/>
          </ac:spMkLst>
        </pc:spChg>
        <pc:cxnChg chg="del mod">
          <ac:chgData name="Sudvarg, Marion" userId="2bb9b31b-5f3c-4f72-8e1f-41eb276ee9c6" providerId="ADAL" clId="{6766337D-F933-4FBA-A4EF-366814371C29}" dt="2024-04-27T01:51:37.206" v="8615" actId="478"/>
          <ac:cxnSpMkLst>
            <pc:docMk/>
            <pc:sldMk cId="3584453219" sldId="459"/>
            <ac:cxnSpMk id="7" creationId="{045DC8E8-991F-F52B-B407-2189E1139135}"/>
          </ac:cxnSpMkLst>
        </pc:cxnChg>
        <pc:cxnChg chg="del mod">
          <ac:chgData name="Sudvarg, Marion" userId="2bb9b31b-5f3c-4f72-8e1f-41eb276ee9c6" providerId="ADAL" clId="{6766337D-F933-4FBA-A4EF-366814371C29}" dt="2024-04-27T01:51:37.206" v="8615" actId="478"/>
          <ac:cxnSpMkLst>
            <pc:docMk/>
            <pc:sldMk cId="3584453219" sldId="459"/>
            <ac:cxnSpMk id="10" creationId="{89BCD313-9BF8-FC56-FA06-78A352BDD3D7}"/>
          </ac:cxnSpMkLst>
        </pc:cxnChg>
        <pc:cxnChg chg="del mod">
          <ac:chgData name="Sudvarg, Marion" userId="2bb9b31b-5f3c-4f72-8e1f-41eb276ee9c6" providerId="ADAL" clId="{6766337D-F933-4FBA-A4EF-366814371C29}" dt="2024-04-27T01:51:37.206" v="8615" actId="478"/>
          <ac:cxnSpMkLst>
            <pc:docMk/>
            <pc:sldMk cId="3584453219" sldId="459"/>
            <ac:cxnSpMk id="12" creationId="{7B6D3C27-9E40-B20A-F037-5DBFCBA42BC5}"/>
          </ac:cxnSpMkLst>
        </pc:cxnChg>
        <pc:cxnChg chg="del mod">
          <ac:chgData name="Sudvarg, Marion" userId="2bb9b31b-5f3c-4f72-8e1f-41eb276ee9c6" providerId="ADAL" clId="{6766337D-F933-4FBA-A4EF-366814371C29}" dt="2024-04-27T01:51:37.206" v="8615" actId="478"/>
          <ac:cxnSpMkLst>
            <pc:docMk/>
            <pc:sldMk cId="3584453219" sldId="459"/>
            <ac:cxnSpMk id="14" creationId="{05EC3075-9D40-5766-924E-E13461AB7B68}"/>
          </ac:cxnSpMkLst>
        </pc:cxnChg>
        <pc:cxnChg chg="del mod">
          <ac:chgData name="Sudvarg, Marion" userId="2bb9b31b-5f3c-4f72-8e1f-41eb276ee9c6" providerId="ADAL" clId="{6766337D-F933-4FBA-A4EF-366814371C29}" dt="2024-04-27T01:51:37.206" v="8615" actId="478"/>
          <ac:cxnSpMkLst>
            <pc:docMk/>
            <pc:sldMk cId="3584453219" sldId="459"/>
            <ac:cxnSpMk id="15" creationId="{32EB5D3F-8F37-67B8-33FE-18BEFAE5D792}"/>
          </ac:cxnSpMkLst>
        </pc:cxnChg>
        <pc:cxnChg chg="del mod">
          <ac:chgData name="Sudvarg, Marion" userId="2bb9b31b-5f3c-4f72-8e1f-41eb276ee9c6" providerId="ADAL" clId="{6766337D-F933-4FBA-A4EF-366814371C29}" dt="2024-04-27T01:51:37.206" v="8615" actId="478"/>
          <ac:cxnSpMkLst>
            <pc:docMk/>
            <pc:sldMk cId="3584453219" sldId="459"/>
            <ac:cxnSpMk id="16" creationId="{C64075BA-C4CB-D157-5663-642FEBA4C3EB}"/>
          </ac:cxnSpMkLst>
        </pc:cxnChg>
      </pc:sldChg>
      <pc:sldChg chg="addSp modSp mod modTransition modAnim">
        <pc:chgData name="Sudvarg, Marion" userId="2bb9b31b-5f3c-4f72-8e1f-41eb276ee9c6" providerId="ADAL" clId="{6766337D-F933-4FBA-A4EF-366814371C29}" dt="2024-04-28T06:13:15.417" v="11839"/>
        <pc:sldMkLst>
          <pc:docMk/>
          <pc:sldMk cId="147788766" sldId="461"/>
        </pc:sldMkLst>
        <pc:spChg chg="add mod">
          <ac:chgData name="Sudvarg, Marion" userId="2bb9b31b-5f3c-4f72-8e1f-41eb276ee9c6" providerId="ADAL" clId="{6766337D-F933-4FBA-A4EF-366814371C29}" dt="2024-04-27T02:34:56.933" v="9151"/>
          <ac:spMkLst>
            <pc:docMk/>
            <pc:sldMk cId="147788766" sldId="461"/>
            <ac:spMk id="5" creationId="{28096045-3836-3E69-41F2-7EBA041D3000}"/>
          </ac:spMkLst>
        </pc:spChg>
        <pc:spChg chg="mod">
          <ac:chgData name="Sudvarg, Marion" userId="2bb9b31b-5f3c-4f72-8e1f-41eb276ee9c6" providerId="ADAL" clId="{6766337D-F933-4FBA-A4EF-366814371C29}" dt="2024-04-27T02:35:24.188" v="9158" actId="113"/>
          <ac:spMkLst>
            <pc:docMk/>
            <pc:sldMk cId="147788766" sldId="461"/>
            <ac:spMk id="18" creationId="{CBE3F2A3-89C4-4742-A55E-F15431E9B49C}"/>
          </ac:spMkLst>
        </pc:spChg>
      </pc:sldChg>
      <pc:sldChg chg="delSp modSp mod delAnim modAnim">
        <pc:chgData name="Sudvarg, Marion" userId="2bb9b31b-5f3c-4f72-8e1f-41eb276ee9c6" providerId="ADAL" clId="{6766337D-F933-4FBA-A4EF-366814371C29}" dt="2024-04-28T06:13:19.468" v="11841"/>
        <pc:sldMkLst>
          <pc:docMk/>
          <pc:sldMk cId="3988432818" sldId="462"/>
        </pc:sldMkLst>
        <pc:spChg chg="del">
          <ac:chgData name="Sudvarg, Marion" userId="2bb9b31b-5f3c-4f72-8e1f-41eb276ee9c6" providerId="ADAL" clId="{6766337D-F933-4FBA-A4EF-366814371C29}" dt="2024-04-27T00:18:11.124" v="8328" actId="478"/>
          <ac:spMkLst>
            <pc:docMk/>
            <pc:sldMk cId="3988432818" sldId="462"/>
            <ac:spMk id="17" creationId="{7DE7B930-41FB-9082-E420-DA4799A8BB62}"/>
          </ac:spMkLst>
        </pc:spChg>
        <pc:spChg chg="mod">
          <ac:chgData name="Sudvarg, Marion" userId="2bb9b31b-5f3c-4f72-8e1f-41eb276ee9c6" providerId="ADAL" clId="{6766337D-F933-4FBA-A4EF-366814371C29}" dt="2024-04-27T02:35:27.965" v="9159" actId="113"/>
          <ac:spMkLst>
            <pc:docMk/>
            <pc:sldMk cId="3988432818" sldId="462"/>
            <ac:spMk id="18" creationId="{CBE3F2A3-89C4-4742-A55E-F15431E9B49C}"/>
          </ac:spMkLst>
        </pc:spChg>
        <pc:cxnChg chg="del mod">
          <ac:chgData name="Sudvarg, Marion" userId="2bb9b31b-5f3c-4f72-8e1f-41eb276ee9c6" providerId="ADAL" clId="{6766337D-F933-4FBA-A4EF-366814371C29}" dt="2024-04-27T00:18:10.531" v="8327" actId="478"/>
          <ac:cxnSpMkLst>
            <pc:docMk/>
            <pc:sldMk cId="3988432818" sldId="462"/>
            <ac:cxnSpMk id="16" creationId="{C64075BA-C4CB-D157-5663-642FEBA4C3EB}"/>
          </ac:cxnSpMkLst>
        </pc:cxnChg>
      </pc:sldChg>
      <pc:sldChg chg="delSp modSp add mod ord">
        <pc:chgData name="Sudvarg, Marion" userId="2bb9b31b-5f3c-4f72-8e1f-41eb276ee9c6" providerId="ADAL" clId="{6766337D-F933-4FBA-A4EF-366814371C29}" dt="2024-04-26T22:33:49.630" v="8325"/>
        <pc:sldMkLst>
          <pc:docMk/>
          <pc:sldMk cId="1575066363" sldId="463"/>
        </pc:sldMkLst>
        <pc:grpChg chg="del">
          <ac:chgData name="Sudvarg, Marion" userId="2bb9b31b-5f3c-4f72-8e1f-41eb276ee9c6" providerId="ADAL" clId="{6766337D-F933-4FBA-A4EF-366814371C29}" dt="2024-04-26T22:33:43.594" v="8322" actId="478"/>
          <ac:grpSpMkLst>
            <pc:docMk/>
            <pc:sldMk cId="1575066363" sldId="463"/>
            <ac:grpSpMk id="10" creationId="{104D937E-C3DD-69B8-5FF2-2005501D344C}"/>
          </ac:grpSpMkLst>
        </pc:grpChg>
        <pc:picChg chg="mod">
          <ac:chgData name="Sudvarg, Marion" userId="2bb9b31b-5f3c-4f72-8e1f-41eb276ee9c6" providerId="ADAL" clId="{6766337D-F933-4FBA-A4EF-366814371C29}" dt="2024-04-26T22:33:46.682" v="8323" actId="1076"/>
          <ac:picMkLst>
            <pc:docMk/>
            <pc:sldMk cId="1575066363" sldId="463"/>
            <ac:picMk id="5" creationId="{46E56326-D30D-A70E-AA3E-C879AA5D37E5}"/>
          </ac:picMkLst>
        </pc:picChg>
      </pc:sldChg>
      <pc:sldChg chg="addSp delSp modSp add mod modAnim">
        <pc:chgData name="Sudvarg, Marion" userId="2bb9b31b-5f3c-4f72-8e1f-41eb276ee9c6" providerId="ADAL" clId="{6766337D-F933-4FBA-A4EF-366814371C29}" dt="2024-04-28T05:57:11.546" v="11161"/>
        <pc:sldMkLst>
          <pc:docMk/>
          <pc:sldMk cId="1834068822" sldId="464"/>
        </pc:sldMkLst>
        <pc:spChg chg="add mod">
          <ac:chgData name="Sudvarg, Marion" userId="2bb9b31b-5f3c-4f72-8e1f-41eb276ee9c6" providerId="ADAL" clId="{6766337D-F933-4FBA-A4EF-366814371C29}" dt="2024-04-28T05:56:56.262" v="11160" actId="164"/>
          <ac:spMkLst>
            <pc:docMk/>
            <pc:sldMk cId="1834068822" sldId="464"/>
            <ac:spMk id="5" creationId="{F60763EC-0502-5489-C2EA-E3B0B823BC61}"/>
          </ac:spMkLst>
        </pc:spChg>
        <pc:spChg chg="add mod">
          <ac:chgData name="Sudvarg, Marion" userId="2bb9b31b-5f3c-4f72-8e1f-41eb276ee9c6" providerId="ADAL" clId="{6766337D-F933-4FBA-A4EF-366814371C29}" dt="2024-04-28T05:56:56.262" v="11160" actId="164"/>
          <ac:spMkLst>
            <pc:docMk/>
            <pc:sldMk cId="1834068822" sldId="464"/>
            <ac:spMk id="6" creationId="{02464842-EF8A-DD4C-6C8B-FF330EFD9C8C}"/>
          </ac:spMkLst>
        </pc:spChg>
        <pc:grpChg chg="add mod">
          <ac:chgData name="Sudvarg, Marion" userId="2bb9b31b-5f3c-4f72-8e1f-41eb276ee9c6" providerId="ADAL" clId="{6766337D-F933-4FBA-A4EF-366814371C29}" dt="2024-04-28T05:56:56.262" v="11160" actId="164"/>
          <ac:grpSpMkLst>
            <pc:docMk/>
            <pc:sldMk cId="1834068822" sldId="464"/>
            <ac:grpSpMk id="9" creationId="{AC592435-5986-D43E-F6C7-4BF92A22F005}"/>
          </ac:grpSpMkLst>
        </pc:grpChg>
        <pc:cxnChg chg="add del">
          <ac:chgData name="Sudvarg, Marion" userId="2bb9b31b-5f3c-4f72-8e1f-41eb276ee9c6" providerId="ADAL" clId="{6766337D-F933-4FBA-A4EF-366814371C29}" dt="2024-04-28T05:56:33.054" v="11153" actId="11529"/>
          <ac:cxnSpMkLst>
            <pc:docMk/>
            <pc:sldMk cId="1834068822" sldId="464"/>
            <ac:cxnSpMk id="3" creationId="{7EE5881F-B242-AB1D-CC38-7CC2CB1F47BB}"/>
          </ac:cxnSpMkLst>
        </pc:cxnChg>
      </pc:sldChg>
      <pc:sldChg chg="add del">
        <pc:chgData name="Sudvarg, Marion" userId="2bb9b31b-5f3c-4f72-8e1f-41eb276ee9c6" providerId="ADAL" clId="{6766337D-F933-4FBA-A4EF-366814371C29}" dt="2024-04-27T01:51:16.928" v="8610" actId="47"/>
        <pc:sldMkLst>
          <pc:docMk/>
          <pc:sldMk cId="1362885206" sldId="465"/>
        </pc:sldMkLst>
      </pc:sldChg>
      <pc:sldChg chg="add ord">
        <pc:chgData name="Sudvarg, Marion" userId="2bb9b31b-5f3c-4f72-8e1f-41eb276ee9c6" providerId="ADAL" clId="{6766337D-F933-4FBA-A4EF-366814371C29}" dt="2024-04-29T08:27:48.478" v="13168"/>
        <pc:sldMkLst>
          <pc:docMk/>
          <pc:sldMk cId="2395193199" sldId="465"/>
        </pc:sldMkLst>
      </pc:sldChg>
      <pc:sldChg chg="delSp modSp add del mod modTransition delAnim modAnim">
        <pc:chgData name="Sudvarg, Marion" userId="2bb9b31b-5f3c-4f72-8e1f-41eb276ee9c6" providerId="ADAL" clId="{6766337D-F933-4FBA-A4EF-366814371C29}" dt="2024-04-29T08:27:38.508" v="13165" actId="2696"/>
        <pc:sldMkLst>
          <pc:docMk/>
          <pc:sldMk cId="3368501895" sldId="465"/>
        </pc:sldMkLst>
        <pc:spChg chg="del">
          <ac:chgData name="Sudvarg, Marion" userId="2bb9b31b-5f3c-4f72-8e1f-41eb276ee9c6" providerId="ADAL" clId="{6766337D-F933-4FBA-A4EF-366814371C29}" dt="2024-04-27T01:56:33.116" v="8814" actId="478"/>
          <ac:spMkLst>
            <pc:docMk/>
            <pc:sldMk cId="3368501895" sldId="465"/>
            <ac:spMk id="17" creationId="{7DE7B930-41FB-9082-E420-DA4799A8BB62}"/>
          </ac:spMkLst>
        </pc:spChg>
        <pc:spChg chg="mod">
          <ac:chgData name="Sudvarg, Marion" userId="2bb9b31b-5f3c-4f72-8e1f-41eb276ee9c6" providerId="ADAL" clId="{6766337D-F933-4FBA-A4EF-366814371C29}" dt="2024-04-27T01:59:33.964" v="8867" actId="20577"/>
          <ac:spMkLst>
            <pc:docMk/>
            <pc:sldMk cId="3368501895" sldId="465"/>
            <ac:spMk id="18" creationId="{CBE3F2A3-89C4-4742-A55E-F15431E9B49C}"/>
          </ac:spMkLst>
        </pc:spChg>
        <pc:cxnChg chg="del mod">
          <ac:chgData name="Sudvarg, Marion" userId="2bb9b31b-5f3c-4f72-8e1f-41eb276ee9c6" providerId="ADAL" clId="{6766337D-F933-4FBA-A4EF-366814371C29}" dt="2024-04-27T01:56:32.225" v="8813" actId="478"/>
          <ac:cxnSpMkLst>
            <pc:docMk/>
            <pc:sldMk cId="3368501895" sldId="465"/>
            <ac:cxnSpMk id="16" creationId="{C64075BA-C4CB-D157-5663-642FEBA4C3EB}"/>
          </ac:cxnSpMkLst>
        </pc:cxnChg>
      </pc:sldChg>
      <pc:sldChg chg="addSp delSp modSp add del mod ord">
        <pc:chgData name="Sudvarg, Marion" userId="2bb9b31b-5f3c-4f72-8e1f-41eb276ee9c6" providerId="ADAL" clId="{6766337D-F933-4FBA-A4EF-366814371C29}" dt="2024-04-27T01:43:16.526" v="8485" actId="47"/>
        <pc:sldMkLst>
          <pc:docMk/>
          <pc:sldMk cId="3776628250" sldId="465"/>
        </pc:sldMkLst>
        <pc:spChg chg="del mod">
          <ac:chgData name="Sudvarg, Marion" userId="2bb9b31b-5f3c-4f72-8e1f-41eb276ee9c6" providerId="ADAL" clId="{6766337D-F933-4FBA-A4EF-366814371C29}" dt="2024-04-27T01:42:14.975" v="8483" actId="478"/>
          <ac:spMkLst>
            <pc:docMk/>
            <pc:sldMk cId="3776628250" sldId="465"/>
            <ac:spMk id="7" creationId="{DC2714E3-ECE3-8CFC-664D-72026A1D5584}"/>
          </ac:spMkLst>
        </pc:spChg>
        <pc:spChg chg="add mod">
          <ac:chgData name="Sudvarg, Marion" userId="2bb9b31b-5f3c-4f72-8e1f-41eb276ee9c6" providerId="ADAL" clId="{6766337D-F933-4FBA-A4EF-366814371C29}" dt="2024-04-27T01:42:15.223" v="8484"/>
          <ac:spMkLst>
            <pc:docMk/>
            <pc:sldMk cId="3776628250" sldId="465"/>
            <ac:spMk id="10" creationId="{8DB159D2-9F82-ECCA-148D-7D57516A065E}"/>
          </ac:spMkLst>
        </pc:spChg>
      </pc:sldChg>
      <pc:sldChg chg="add mod ord modShow">
        <pc:chgData name="Sudvarg, Marion" userId="2bb9b31b-5f3c-4f72-8e1f-41eb276ee9c6" providerId="ADAL" clId="{6766337D-F933-4FBA-A4EF-366814371C29}" dt="2024-04-29T04:40:47.547" v="13071" actId="729"/>
        <pc:sldMkLst>
          <pc:docMk/>
          <pc:sldMk cId="1885143468" sldId="466"/>
        </pc:sldMkLst>
      </pc:sldChg>
      <pc:sldChg chg="add modAnim">
        <pc:chgData name="Sudvarg, Marion" userId="2bb9b31b-5f3c-4f72-8e1f-41eb276ee9c6" providerId="ADAL" clId="{6766337D-F933-4FBA-A4EF-366814371C29}" dt="2024-04-28T06:05:20.758" v="11815"/>
        <pc:sldMkLst>
          <pc:docMk/>
          <pc:sldMk cId="1937281708" sldId="467"/>
        </pc:sldMkLst>
      </pc:sldChg>
      <pc:sldChg chg="addSp delSp modSp add mod addAnim delAnim modAnim modNotesTx">
        <pc:chgData name="Sudvarg, Marion" userId="2bb9b31b-5f3c-4f72-8e1f-41eb276ee9c6" providerId="ADAL" clId="{6766337D-F933-4FBA-A4EF-366814371C29}" dt="2024-04-29T08:31:02.649" v="13417" actId="20577"/>
        <pc:sldMkLst>
          <pc:docMk/>
          <pc:sldMk cId="2938947179" sldId="468"/>
        </pc:sldMkLst>
        <pc:spChg chg="add mod">
          <ac:chgData name="Sudvarg, Marion" userId="2bb9b31b-5f3c-4f72-8e1f-41eb276ee9c6" providerId="ADAL" clId="{6766337D-F933-4FBA-A4EF-366814371C29}" dt="2024-04-27T02:01:38.019" v="9071" actId="20577"/>
          <ac:spMkLst>
            <pc:docMk/>
            <pc:sldMk cId="2938947179" sldId="468"/>
            <ac:spMk id="2" creationId="{38F30672-338D-341B-1C3D-7F81F4F61194}"/>
          </ac:spMkLst>
        </pc:spChg>
        <pc:spChg chg="add del mod">
          <ac:chgData name="Sudvarg, Marion" userId="2bb9b31b-5f3c-4f72-8e1f-41eb276ee9c6" providerId="ADAL" clId="{6766337D-F933-4FBA-A4EF-366814371C29}" dt="2024-04-27T02:02:37.076" v="9102" actId="22"/>
          <ac:spMkLst>
            <pc:docMk/>
            <pc:sldMk cId="2938947179" sldId="468"/>
            <ac:spMk id="5" creationId="{2C2E627E-86D8-BB3B-0560-B8993980F891}"/>
          </ac:spMkLst>
        </pc:spChg>
        <pc:spChg chg="add del mod">
          <ac:chgData name="Sudvarg, Marion" userId="2bb9b31b-5f3c-4f72-8e1f-41eb276ee9c6" providerId="ADAL" clId="{6766337D-F933-4FBA-A4EF-366814371C29}" dt="2024-04-27T02:02:34.384" v="9098" actId="1076"/>
          <ac:spMkLst>
            <pc:docMk/>
            <pc:sldMk cId="2938947179" sldId="468"/>
            <ac:spMk id="16" creationId="{34E791EE-D4FC-ED43-15AB-313044161FC3}"/>
          </ac:spMkLst>
        </pc:spChg>
        <pc:spChg chg="mod">
          <ac:chgData name="Sudvarg, Marion" userId="2bb9b31b-5f3c-4f72-8e1f-41eb276ee9c6" providerId="ADAL" clId="{6766337D-F933-4FBA-A4EF-366814371C29}" dt="2024-04-27T02:03:29.446" v="9117" actId="207"/>
          <ac:spMkLst>
            <pc:docMk/>
            <pc:sldMk cId="2938947179" sldId="468"/>
            <ac:spMk id="18" creationId="{CBE3F2A3-89C4-4742-A55E-F15431E9B49C}"/>
          </ac:spMkLst>
        </pc:spChg>
      </pc:sldChg>
      <pc:sldChg chg="modSp add modTransition modAnim">
        <pc:chgData name="Sudvarg, Marion" userId="2bb9b31b-5f3c-4f72-8e1f-41eb276ee9c6" providerId="ADAL" clId="{6766337D-F933-4FBA-A4EF-366814371C29}" dt="2024-04-27T02:35:20.926" v="9157" actId="113"/>
        <pc:sldMkLst>
          <pc:docMk/>
          <pc:sldMk cId="1165952803" sldId="469"/>
        </pc:sldMkLst>
        <pc:spChg chg="mod">
          <ac:chgData name="Sudvarg, Marion" userId="2bb9b31b-5f3c-4f72-8e1f-41eb276ee9c6" providerId="ADAL" clId="{6766337D-F933-4FBA-A4EF-366814371C29}" dt="2024-04-27T02:35:20.926" v="9157" actId="113"/>
          <ac:spMkLst>
            <pc:docMk/>
            <pc:sldMk cId="1165952803" sldId="469"/>
            <ac:spMk id="18" creationId="{CBE3F2A3-89C4-4742-A55E-F15431E9B49C}"/>
          </ac:spMkLst>
        </pc:spChg>
        <pc:spChg chg="mod">
          <ac:chgData name="Sudvarg, Marion" userId="2bb9b31b-5f3c-4f72-8e1f-41eb276ee9c6" providerId="ADAL" clId="{6766337D-F933-4FBA-A4EF-366814371C29}" dt="2024-04-27T02:06:17.589" v="9141" actId="20577"/>
          <ac:spMkLst>
            <pc:docMk/>
            <pc:sldMk cId="1165952803" sldId="469"/>
            <ac:spMk id="20" creationId="{C11E4B55-0814-6403-88CA-BA7412629EB9}"/>
          </ac:spMkLst>
        </pc:spChg>
        <pc:spChg chg="mod">
          <ac:chgData name="Sudvarg, Marion" userId="2bb9b31b-5f3c-4f72-8e1f-41eb276ee9c6" providerId="ADAL" clId="{6766337D-F933-4FBA-A4EF-366814371C29}" dt="2024-04-27T02:06:19.509" v="9143" actId="20577"/>
          <ac:spMkLst>
            <pc:docMk/>
            <pc:sldMk cId="1165952803" sldId="469"/>
            <ac:spMk id="21" creationId="{061414C7-EDAE-8D83-44AA-CEA297E75033}"/>
          </ac:spMkLst>
        </pc:spChg>
      </pc:sldChg>
      <pc:sldChg chg="modSp add del mod">
        <pc:chgData name="Sudvarg, Marion" userId="2bb9b31b-5f3c-4f72-8e1f-41eb276ee9c6" providerId="ADAL" clId="{6766337D-F933-4FBA-A4EF-366814371C29}" dt="2024-04-27T02:47:16.319" v="9182" actId="47"/>
        <pc:sldMkLst>
          <pc:docMk/>
          <pc:sldMk cId="269793012" sldId="470"/>
        </pc:sldMkLst>
        <pc:spChg chg="mod">
          <ac:chgData name="Sudvarg, Marion" userId="2bb9b31b-5f3c-4f72-8e1f-41eb276ee9c6" providerId="ADAL" clId="{6766337D-F933-4FBA-A4EF-366814371C29}" dt="2024-04-27T02:47:00.836" v="9181" actId="20577"/>
          <ac:spMkLst>
            <pc:docMk/>
            <pc:sldMk cId="269793012" sldId="470"/>
            <ac:spMk id="8" creationId="{7BEE3F2F-E2F2-4420-8B68-F6AA0E4D0EC6}"/>
          </ac:spMkLst>
        </pc:spChg>
      </pc:sldChg>
      <pc:sldChg chg="addSp delSp modSp new mod modAnim">
        <pc:chgData name="Sudvarg, Marion" userId="2bb9b31b-5f3c-4f72-8e1f-41eb276ee9c6" providerId="ADAL" clId="{6766337D-F933-4FBA-A4EF-366814371C29}" dt="2024-04-27T03:38:32.242" v="9426"/>
        <pc:sldMkLst>
          <pc:docMk/>
          <pc:sldMk cId="3867280538" sldId="470"/>
        </pc:sldMkLst>
        <pc:spChg chg="del">
          <ac:chgData name="Sudvarg, Marion" userId="2bb9b31b-5f3c-4f72-8e1f-41eb276ee9c6" providerId="ADAL" clId="{6766337D-F933-4FBA-A4EF-366814371C29}" dt="2024-04-27T02:49:36.034" v="9200" actId="478"/>
          <ac:spMkLst>
            <pc:docMk/>
            <pc:sldMk cId="3867280538" sldId="470"/>
            <ac:spMk id="2" creationId="{9DD3B31B-88B1-C372-F987-54FF1094686E}"/>
          </ac:spMkLst>
        </pc:spChg>
        <pc:spChg chg="del">
          <ac:chgData name="Sudvarg, Marion" userId="2bb9b31b-5f3c-4f72-8e1f-41eb276ee9c6" providerId="ADAL" clId="{6766337D-F933-4FBA-A4EF-366814371C29}" dt="2024-04-27T02:47:54.454" v="9184" actId="478"/>
          <ac:spMkLst>
            <pc:docMk/>
            <pc:sldMk cId="3867280538" sldId="470"/>
            <ac:spMk id="3" creationId="{6FB15BF3-2D0D-B027-B6A7-9CD30808C029}"/>
          </ac:spMkLst>
        </pc:spChg>
        <pc:spChg chg="del">
          <ac:chgData name="Sudvarg, Marion" userId="2bb9b31b-5f3c-4f72-8e1f-41eb276ee9c6" providerId="ADAL" clId="{6766337D-F933-4FBA-A4EF-366814371C29}" dt="2024-04-27T03:16:56.343" v="9285" actId="478"/>
          <ac:spMkLst>
            <pc:docMk/>
            <pc:sldMk cId="3867280538" sldId="470"/>
            <ac:spMk id="5" creationId="{0984692B-EE72-B6F5-51D1-B91CC5F4AD00}"/>
          </ac:spMkLst>
        </pc:spChg>
        <pc:spChg chg="add mod">
          <ac:chgData name="Sudvarg, Marion" userId="2bb9b31b-5f3c-4f72-8e1f-41eb276ee9c6" providerId="ADAL" clId="{6766337D-F933-4FBA-A4EF-366814371C29}" dt="2024-04-27T02:50:02.322" v="9248" actId="1076"/>
          <ac:spMkLst>
            <pc:docMk/>
            <pc:sldMk cId="3867280538" sldId="470"/>
            <ac:spMk id="9" creationId="{9C8D92F9-3D25-8639-6E21-B2505008DF38}"/>
          </ac:spMkLst>
        </pc:spChg>
        <pc:spChg chg="add mod">
          <ac:chgData name="Sudvarg, Marion" userId="2bb9b31b-5f3c-4f72-8e1f-41eb276ee9c6" providerId="ADAL" clId="{6766337D-F933-4FBA-A4EF-366814371C29}" dt="2024-04-27T02:50:45.197" v="9253" actId="1076"/>
          <ac:spMkLst>
            <pc:docMk/>
            <pc:sldMk cId="3867280538" sldId="470"/>
            <ac:spMk id="10" creationId="{E315C05C-E150-53BD-F83A-12222DCB9765}"/>
          </ac:spMkLst>
        </pc:spChg>
        <pc:spChg chg="add mod">
          <ac:chgData name="Sudvarg, Marion" userId="2bb9b31b-5f3c-4f72-8e1f-41eb276ee9c6" providerId="ADAL" clId="{6766337D-F933-4FBA-A4EF-366814371C29}" dt="2024-04-27T02:51:07.656" v="9257" actId="14100"/>
          <ac:spMkLst>
            <pc:docMk/>
            <pc:sldMk cId="3867280538" sldId="470"/>
            <ac:spMk id="11" creationId="{04F8E47D-B906-50BC-83D8-F44555EC9D8E}"/>
          </ac:spMkLst>
        </pc:spChg>
        <pc:spChg chg="add mod">
          <ac:chgData name="Sudvarg, Marion" userId="2bb9b31b-5f3c-4f72-8e1f-41eb276ee9c6" providerId="ADAL" clId="{6766337D-F933-4FBA-A4EF-366814371C29}" dt="2024-04-27T03:16:04.355" v="9280" actId="14100"/>
          <ac:spMkLst>
            <pc:docMk/>
            <pc:sldMk cId="3867280538" sldId="470"/>
            <ac:spMk id="12" creationId="{4229A9EA-9FED-BC61-9CB3-2D1763B94087}"/>
          </ac:spMkLst>
        </pc:spChg>
        <pc:spChg chg="add mod">
          <ac:chgData name="Sudvarg, Marion" userId="2bb9b31b-5f3c-4f72-8e1f-41eb276ee9c6" providerId="ADAL" clId="{6766337D-F933-4FBA-A4EF-366814371C29}" dt="2024-04-27T03:16:17.904" v="9284" actId="14100"/>
          <ac:spMkLst>
            <pc:docMk/>
            <pc:sldMk cId="3867280538" sldId="470"/>
            <ac:spMk id="13" creationId="{9D33E20B-1E31-396D-6DC1-3125DB73941A}"/>
          </ac:spMkLst>
        </pc:spChg>
        <pc:picChg chg="add mod">
          <ac:chgData name="Sudvarg, Marion" userId="2bb9b31b-5f3c-4f72-8e1f-41eb276ee9c6" providerId="ADAL" clId="{6766337D-F933-4FBA-A4EF-366814371C29}" dt="2024-04-27T02:50:04.024" v="9249" actId="1076"/>
          <ac:picMkLst>
            <pc:docMk/>
            <pc:sldMk cId="3867280538" sldId="470"/>
            <ac:picMk id="7" creationId="{5DD4B530-8AD1-FA9D-C2EF-93227C35C2D2}"/>
          </ac:picMkLst>
        </pc:picChg>
        <pc:picChg chg="add del mod">
          <ac:chgData name="Sudvarg, Marion" userId="2bb9b31b-5f3c-4f72-8e1f-41eb276ee9c6" providerId="ADAL" clId="{6766337D-F933-4FBA-A4EF-366814371C29}" dt="2024-04-27T02:49:15.525" v="9194" actId="478"/>
          <ac:picMkLst>
            <pc:docMk/>
            <pc:sldMk cId="3867280538" sldId="470"/>
            <ac:picMk id="8" creationId="{53567ED7-946A-CC32-F379-7163BF27B273}"/>
          </ac:picMkLst>
        </pc:picChg>
      </pc:sldChg>
      <pc:sldChg chg="addSp delSp modSp new mod modTransition modAnim">
        <pc:chgData name="Sudvarg, Marion" userId="2bb9b31b-5f3c-4f72-8e1f-41eb276ee9c6" providerId="ADAL" clId="{6766337D-F933-4FBA-A4EF-366814371C29}" dt="2024-04-29T21:27:29.997" v="13612" actId="208"/>
        <pc:sldMkLst>
          <pc:docMk/>
          <pc:sldMk cId="2228271499" sldId="471"/>
        </pc:sldMkLst>
        <pc:spChg chg="del">
          <ac:chgData name="Sudvarg, Marion" userId="2bb9b31b-5f3c-4f72-8e1f-41eb276ee9c6" providerId="ADAL" clId="{6766337D-F933-4FBA-A4EF-366814371C29}" dt="2024-04-27T03:23:35.959" v="9288" actId="478"/>
          <ac:spMkLst>
            <pc:docMk/>
            <pc:sldMk cId="2228271499" sldId="471"/>
            <ac:spMk id="2" creationId="{10F90813-B926-A166-FBAD-7B8A34D01559}"/>
          </ac:spMkLst>
        </pc:spChg>
        <pc:spChg chg="del">
          <ac:chgData name="Sudvarg, Marion" userId="2bb9b31b-5f3c-4f72-8e1f-41eb276ee9c6" providerId="ADAL" clId="{6766337D-F933-4FBA-A4EF-366814371C29}" dt="2024-04-27T03:23:33.667" v="9287" actId="478"/>
          <ac:spMkLst>
            <pc:docMk/>
            <pc:sldMk cId="2228271499" sldId="471"/>
            <ac:spMk id="3" creationId="{084B1610-3839-D9FE-DD26-24196B2BF128}"/>
          </ac:spMkLst>
        </pc:spChg>
        <pc:spChg chg="mod">
          <ac:chgData name="Sudvarg, Marion" userId="2bb9b31b-5f3c-4f72-8e1f-41eb276ee9c6" providerId="ADAL" clId="{6766337D-F933-4FBA-A4EF-366814371C29}" dt="2024-04-27T03:25:37.802" v="9295" actId="338"/>
          <ac:spMkLst>
            <pc:docMk/>
            <pc:sldMk cId="2228271499" sldId="471"/>
            <ac:spMk id="4" creationId="{FE47713B-B23C-525C-06C6-1260CF108805}"/>
          </ac:spMkLst>
        </pc:spChg>
        <pc:spChg chg="del mod">
          <ac:chgData name="Sudvarg, Marion" userId="2bb9b31b-5f3c-4f72-8e1f-41eb276ee9c6" providerId="ADAL" clId="{6766337D-F933-4FBA-A4EF-366814371C29}" dt="2024-04-29T08:35:22.055" v="13419" actId="478"/>
          <ac:spMkLst>
            <pc:docMk/>
            <pc:sldMk cId="2228271499" sldId="471"/>
            <ac:spMk id="5" creationId="{A5991CA2-2C72-1474-AD4C-3BE68AF2AD5F}"/>
          </ac:spMkLst>
        </pc:spChg>
        <pc:spChg chg="add del mod">
          <ac:chgData name="Sudvarg, Marion" userId="2bb9b31b-5f3c-4f72-8e1f-41eb276ee9c6" providerId="ADAL" clId="{6766337D-F933-4FBA-A4EF-366814371C29}" dt="2024-04-27T03:27:56.357" v="9304" actId="478"/>
          <ac:spMkLst>
            <pc:docMk/>
            <pc:sldMk cId="2228271499" sldId="471"/>
            <ac:spMk id="7" creationId="{E317BC67-6D94-4C76-B7E0-360E900ED8C9}"/>
          </ac:spMkLst>
        </pc:spChg>
        <pc:spChg chg="add del mod">
          <ac:chgData name="Sudvarg, Marion" userId="2bb9b31b-5f3c-4f72-8e1f-41eb276ee9c6" providerId="ADAL" clId="{6766337D-F933-4FBA-A4EF-366814371C29}" dt="2024-04-27T03:27:59.717" v="9305" actId="478"/>
          <ac:spMkLst>
            <pc:docMk/>
            <pc:sldMk cId="2228271499" sldId="471"/>
            <ac:spMk id="8" creationId="{C9B4B7A0-B1CB-503E-5DE6-F28A0D7475C5}"/>
          </ac:spMkLst>
        </pc:spChg>
        <pc:spChg chg="add del mod">
          <ac:chgData name="Sudvarg, Marion" userId="2bb9b31b-5f3c-4f72-8e1f-41eb276ee9c6" providerId="ADAL" clId="{6766337D-F933-4FBA-A4EF-366814371C29}" dt="2024-04-27T03:28:00.797" v="9306" actId="478"/>
          <ac:spMkLst>
            <pc:docMk/>
            <pc:sldMk cId="2228271499" sldId="471"/>
            <ac:spMk id="9" creationId="{BDC44009-F822-D8EB-6162-78840A2E5F67}"/>
          </ac:spMkLst>
        </pc:spChg>
        <pc:spChg chg="add del mod">
          <ac:chgData name="Sudvarg, Marion" userId="2bb9b31b-5f3c-4f72-8e1f-41eb276ee9c6" providerId="ADAL" clId="{6766337D-F933-4FBA-A4EF-366814371C29}" dt="2024-04-27T03:28:07.538" v="9311" actId="478"/>
          <ac:spMkLst>
            <pc:docMk/>
            <pc:sldMk cId="2228271499" sldId="471"/>
            <ac:spMk id="10" creationId="{84D250AC-76DB-4773-93AF-765B526FE5A7}"/>
          </ac:spMkLst>
        </pc:spChg>
        <pc:spChg chg="add del mod">
          <ac:chgData name="Sudvarg, Marion" userId="2bb9b31b-5f3c-4f72-8e1f-41eb276ee9c6" providerId="ADAL" clId="{6766337D-F933-4FBA-A4EF-366814371C29}" dt="2024-04-27T03:28:03.496" v="9308" actId="478"/>
          <ac:spMkLst>
            <pc:docMk/>
            <pc:sldMk cId="2228271499" sldId="471"/>
            <ac:spMk id="11" creationId="{A67CC3B8-5445-97F5-0243-195C0FF7EEE7}"/>
          </ac:spMkLst>
        </pc:spChg>
        <pc:spChg chg="add del mod">
          <ac:chgData name="Sudvarg, Marion" userId="2bb9b31b-5f3c-4f72-8e1f-41eb276ee9c6" providerId="ADAL" clId="{6766337D-F933-4FBA-A4EF-366814371C29}" dt="2024-04-27T03:28:02.198" v="9307" actId="478"/>
          <ac:spMkLst>
            <pc:docMk/>
            <pc:sldMk cId="2228271499" sldId="471"/>
            <ac:spMk id="12" creationId="{B5465292-34DC-B980-F5E4-1A0541DA5CA9}"/>
          </ac:spMkLst>
        </pc:spChg>
        <pc:spChg chg="add del mod">
          <ac:chgData name="Sudvarg, Marion" userId="2bb9b31b-5f3c-4f72-8e1f-41eb276ee9c6" providerId="ADAL" clId="{6766337D-F933-4FBA-A4EF-366814371C29}" dt="2024-04-27T03:28:04.757" v="9309" actId="478"/>
          <ac:spMkLst>
            <pc:docMk/>
            <pc:sldMk cId="2228271499" sldId="471"/>
            <ac:spMk id="13" creationId="{CE586D88-AC06-7E4C-CACD-CB3B8CD47B95}"/>
          </ac:spMkLst>
        </pc:spChg>
        <pc:spChg chg="add del mod">
          <ac:chgData name="Sudvarg, Marion" userId="2bb9b31b-5f3c-4f72-8e1f-41eb276ee9c6" providerId="ADAL" clId="{6766337D-F933-4FBA-A4EF-366814371C29}" dt="2024-04-27T03:28:06.146" v="9310" actId="478"/>
          <ac:spMkLst>
            <pc:docMk/>
            <pc:sldMk cId="2228271499" sldId="471"/>
            <ac:spMk id="14" creationId="{C4060A5B-3779-387C-6C6B-BCFA9622D2C8}"/>
          </ac:spMkLst>
        </pc:spChg>
        <pc:spChg chg="add mod ord">
          <ac:chgData name="Sudvarg, Marion" userId="2bb9b31b-5f3c-4f72-8e1f-41eb276ee9c6" providerId="ADAL" clId="{6766337D-F933-4FBA-A4EF-366814371C29}" dt="2024-04-29T21:27:29.997" v="13612" actId="208"/>
          <ac:spMkLst>
            <pc:docMk/>
            <pc:sldMk cId="2228271499" sldId="471"/>
            <ac:spMk id="15" creationId="{9ABA9FC5-BDC7-F3A6-03DC-9DA36020EDF2}"/>
          </ac:spMkLst>
        </pc:spChg>
        <pc:spChg chg="add mod">
          <ac:chgData name="Sudvarg, Marion" userId="2bb9b31b-5f3c-4f72-8e1f-41eb276ee9c6" providerId="ADAL" clId="{6766337D-F933-4FBA-A4EF-366814371C29}" dt="2024-04-27T03:25:37.802" v="9295" actId="338"/>
          <ac:spMkLst>
            <pc:docMk/>
            <pc:sldMk cId="2228271499" sldId="471"/>
            <ac:spMk id="16" creationId="{FD5A8CED-D604-B4C9-A84E-3BD2D7CF3BAB}"/>
          </ac:spMkLst>
        </pc:spChg>
        <pc:spChg chg="add mod ord">
          <ac:chgData name="Sudvarg, Marion" userId="2bb9b31b-5f3c-4f72-8e1f-41eb276ee9c6" providerId="ADAL" clId="{6766337D-F933-4FBA-A4EF-366814371C29}" dt="2024-04-29T21:27:29.997" v="13612" actId="208"/>
          <ac:spMkLst>
            <pc:docMk/>
            <pc:sldMk cId="2228271499" sldId="471"/>
            <ac:spMk id="17" creationId="{278FF3EC-ADB2-B10D-8867-66B6CD34C67A}"/>
          </ac:spMkLst>
        </pc:spChg>
        <pc:spChg chg="add mod ord">
          <ac:chgData name="Sudvarg, Marion" userId="2bb9b31b-5f3c-4f72-8e1f-41eb276ee9c6" providerId="ADAL" clId="{6766337D-F933-4FBA-A4EF-366814371C29}" dt="2024-04-29T21:27:29.997" v="13612" actId="208"/>
          <ac:spMkLst>
            <pc:docMk/>
            <pc:sldMk cId="2228271499" sldId="471"/>
            <ac:spMk id="18" creationId="{8C0574B8-7E09-717B-C536-E1D69E0FA798}"/>
          </ac:spMkLst>
        </pc:spChg>
        <pc:spChg chg="add mod">
          <ac:chgData name="Sudvarg, Marion" userId="2bb9b31b-5f3c-4f72-8e1f-41eb276ee9c6" providerId="ADAL" clId="{6766337D-F933-4FBA-A4EF-366814371C29}" dt="2024-04-27T03:25:37.802" v="9295" actId="338"/>
          <ac:spMkLst>
            <pc:docMk/>
            <pc:sldMk cId="2228271499" sldId="471"/>
            <ac:spMk id="19" creationId="{639AB25D-BCD5-DA23-40CE-EB2E7BB154D9}"/>
          </ac:spMkLst>
        </pc:spChg>
        <pc:spChg chg="add mod">
          <ac:chgData name="Sudvarg, Marion" userId="2bb9b31b-5f3c-4f72-8e1f-41eb276ee9c6" providerId="ADAL" clId="{6766337D-F933-4FBA-A4EF-366814371C29}" dt="2024-04-27T03:25:37.802" v="9295" actId="338"/>
          <ac:spMkLst>
            <pc:docMk/>
            <pc:sldMk cId="2228271499" sldId="471"/>
            <ac:spMk id="20" creationId="{DFEB2BCD-EA53-DC62-1D74-C163255D2D99}"/>
          </ac:spMkLst>
        </pc:spChg>
        <pc:spChg chg="del mod">
          <ac:chgData name="Sudvarg, Marion" userId="2bb9b31b-5f3c-4f72-8e1f-41eb276ee9c6" providerId="ADAL" clId="{6766337D-F933-4FBA-A4EF-366814371C29}" dt="2024-04-27T03:27:24.874" v="9302" actId="478"/>
          <ac:spMkLst>
            <pc:docMk/>
            <pc:sldMk cId="2228271499" sldId="471"/>
            <ac:spMk id="22" creationId="{EDB66F46-3009-AA07-C82E-ABD888E2709D}"/>
          </ac:spMkLst>
        </pc:spChg>
        <pc:spChg chg="mod">
          <ac:chgData name="Sudvarg, Marion" userId="2bb9b31b-5f3c-4f72-8e1f-41eb276ee9c6" providerId="ADAL" clId="{6766337D-F933-4FBA-A4EF-366814371C29}" dt="2024-04-27T03:27:24.874" v="9302" actId="478"/>
          <ac:spMkLst>
            <pc:docMk/>
            <pc:sldMk cId="2228271499" sldId="471"/>
            <ac:spMk id="23" creationId="{168C1996-1CEB-BEF5-B872-F2EAD8EC49DE}"/>
          </ac:spMkLst>
        </pc:spChg>
        <pc:spChg chg="mod">
          <ac:chgData name="Sudvarg, Marion" userId="2bb9b31b-5f3c-4f72-8e1f-41eb276ee9c6" providerId="ADAL" clId="{6766337D-F933-4FBA-A4EF-366814371C29}" dt="2024-04-27T03:27:24.874" v="9302" actId="478"/>
          <ac:spMkLst>
            <pc:docMk/>
            <pc:sldMk cId="2228271499" sldId="471"/>
            <ac:spMk id="24" creationId="{826E96F2-7FE4-A451-7A61-5D89D4B46D78}"/>
          </ac:spMkLst>
        </pc:spChg>
        <pc:spChg chg="mod">
          <ac:chgData name="Sudvarg, Marion" userId="2bb9b31b-5f3c-4f72-8e1f-41eb276ee9c6" providerId="ADAL" clId="{6766337D-F933-4FBA-A4EF-366814371C29}" dt="2024-04-27T03:27:24.874" v="9302" actId="478"/>
          <ac:spMkLst>
            <pc:docMk/>
            <pc:sldMk cId="2228271499" sldId="471"/>
            <ac:spMk id="25" creationId="{C1FE8DDF-394B-2EFC-1889-0E2B0CA936E6}"/>
          </ac:spMkLst>
        </pc:spChg>
        <pc:spChg chg="mod">
          <ac:chgData name="Sudvarg, Marion" userId="2bb9b31b-5f3c-4f72-8e1f-41eb276ee9c6" providerId="ADAL" clId="{6766337D-F933-4FBA-A4EF-366814371C29}" dt="2024-04-27T03:27:24.874" v="9302" actId="478"/>
          <ac:spMkLst>
            <pc:docMk/>
            <pc:sldMk cId="2228271499" sldId="471"/>
            <ac:spMk id="26" creationId="{ED61C8C8-E61F-91E4-B230-53553966E811}"/>
          </ac:spMkLst>
        </pc:spChg>
        <pc:spChg chg="mod">
          <ac:chgData name="Sudvarg, Marion" userId="2bb9b31b-5f3c-4f72-8e1f-41eb276ee9c6" providerId="ADAL" clId="{6766337D-F933-4FBA-A4EF-366814371C29}" dt="2024-04-27T03:27:24.874" v="9302" actId="478"/>
          <ac:spMkLst>
            <pc:docMk/>
            <pc:sldMk cId="2228271499" sldId="471"/>
            <ac:spMk id="27" creationId="{21BEA0EB-C5DB-7DB1-B1ED-A558C4E40CB1}"/>
          </ac:spMkLst>
        </pc:spChg>
        <pc:spChg chg="mod">
          <ac:chgData name="Sudvarg, Marion" userId="2bb9b31b-5f3c-4f72-8e1f-41eb276ee9c6" providerId="ADAL" clId="{6766337D-F933-4FBA-A4EF-366814371C29}" dt="2024-04-27T03:27:24.874" v="9302" actId="478"/>
          <ac:spMkLst>
            <pc:docMk/>
            <pc:sldMk cId="2228271499" sldId="471"/>
            <ac:spMk id="28" creationId="{D8C43BB4-436A-8600-06E7-2C066CAF0B95}"/>
          </ac:spMkLst>
        </pc:spChg>
        <pc:spChg chg="mod">
          <ac:chgData name="Sudvarg, Marion" userId="2bb9b31b-5f3c-4f72-8e1f-41eb276ee9c6" providerId="ADAL" clId="{6766337D-F933-4FBA-A4EF-366814371C29}" dt="2024-04-27T03:27:24.874" v="9302" actId="478"/>
          <ac:spMkLst>
            <pc:docMk/>
            <pc:sldMk cId="2228271499" sldId="471"/>
            <ac:spMk id="29" creationId="{652B74A9-080E-ED5F-D494-40E3CCE0E995}"/>
          </ac:spMkLst>
        </pc:spChg>
        <pc:spChg chg="mod">
          <ac:chgData name="Sudvarg, Marion" userId="2bb9b31b-5f3c-4f72-8e1f-41eb276ee9c6" providerId="ADAL" clId="{6766337D-F933-4FBA-A4EF-366814371C29}" dt="2024-04-27T03:27:24.874" v="9302" actId="478"/>
          <ac:spMkLst>
            <pc:docMk/>
            <pc:sldMk cId="2228271499" sldId="471"/>
            <ac:spMk id="30" creationId="{D6652067-A5F8-C2FA-A4AD-AE7582DA8783}"/>
          </ac:spMkLst>
        </pc:spChg>
        <pc:spChg chg="mod">
          <ac:chgData name="Sudvarg, Marion" userId="2bb9b31b-5f3c-4f72-8e1f-41eb276ee9c6" providerId="ADAL" clId="{6766337D-F933-4FBA-A4EF-366814371C29}" dt="2024-04-27T03:27:24.874" v="9302" actId="478"/>
          <ac:spMkLst>
            <pc:docMk/>
            <pc:sldMk cId="2228271499" sldId="471"/>
            <ac:spMk id="31" creationId="{18CFEAE4-807E-A36B-4F5F-E67014BF1712}"/>
          </ac:spMkLst>
        </pc:spChg>
        <pc:spChg chg="mod">
          <ac:chgData name="Sudvarg, Marion" userId="2bb9b31b-5f3c-4f72-8e1f-41eb276ee9c6" providerId="ADAL" clId="{6766337D-F933-4FBA-A4EF-366814371C29}" dt="2024-04-27T03:27:24.874" v="9302" actId="478"/>
          <ac:spMkLst>
            <pc:docMk/>
            <pc:sldMk cId="2228271499" sldId="471"/>
            <ac:spMk id="32" creationId="{20C34C1A-E876-954D-EFB4-A13E03ECBE31}"/>
          </ac:spMkLst>
        </pc:spChg>
        <pc:spChg chg="mod">
          <ac:chgData name="Sudvarg, Marion" userId="2bb9b31b-5f3c-4f72-8e1f-41eb276ee9c6" providerId="ADAL" clId="{6766337D-F933-4FBA-A4EF-366814371C29}" dt="2024-04-27T03:27:24.874" v="9302" actId="478"/>
          <ac:spMkLst>
            <pc:docMk/>
            <pc:sldMk cId="2228271499" sldId="471"/>
            <ac:spMk id="33" creationId="{08F40AB4-5B78-059C-62E3-7B97F7D2A4EB}"/>
          </ac:spMkLst>
        </pc:spChg>
        <pc:spChg chg="mod">
          <ac:chgData name="Sudvarg, Marion" userId="2bb9b31b-5f3c-4f72-8e1f-41eb276ee9c6" providerId="ADAL" clId="{6766337D-F933-4FBA-A4EF-366814371C29}" dt="2024-04-27T03:27:24.874" v="9302" actId="478"/>
          <ac:spMkLst>
            <pc:docMk/>
            <pc:sldMk cId="2228271499" sldId="471"/>
            <ac:spMk id="34" creationId="{15534712-624F-46D9-6168-D31244ADF942}"/>
          </ac:spMkLst>
        </pc:spChg>
        <pc:spChg chg="mod">
          <ac:chgData name="Sudvarg, Marion" userId="2bb9b31b-5f3c-4f72-8e1f-41eb276ee9c6" providerId="ADAL" clId="{6766337D-F933-4FBA-A4EF-366814371C29}" dt="2024-04-27T03:27:24.874" v="9302" actId="478"/>
          <ac:spMkLst>
            <pc:docMk/>
            <pc:sldMk cId="2228271499" sldId="471"/>
            <ac:spMk id="35" creationId="{2605CE22-8515-37A4-ACAD-5DA8DC1A738E}"/>
          </ac:spMkLst>
        </pc:spChg>
        <pc:spChg chg="mod">
          <ac:chgData name="Sudvarg, Marion" userId="2bb9b31b-5f3c-4f72-8e1f-41eb276ee9c6" providerId="ADAL" clId="{6766337D-F933-4FBA-A4EF-366814371C29}" dt="2024-04-27T03:27:24.874" v="9302" actId="478"/>
          <ac:spMkLst>
            <pc:docMk/>
            <pc:sldMk cId="2228271499" sldId="471"/>
            <ac:spMk id="36" creationId="{873A9D8A-43FC-C1D2-27E8-7F00DD1FF08A}"/>
          </ac:spMkLst>
        </pc:spChg>
        <pc:spChg chg="mod">
          <ac:chgData name="Sudvarg, Marion" userId="2bb9b31b-5f3c-4f72-8e1f-41eb276ee9c6" providerId="ADAL" clId="{6766337D-F933-4FBA-A4EF-366814371C29}" dt="2024-04-27T03:27:24.874" v="9302" actId="478"/>
          <ac:spMkLst>
            <pc:docMk/>
            <pc:sldMk cId="2228271499" sldId="471"/>
            <ac:spMk id="37" creationId="{39C2F465-49E5-115A-9329-888E5074B3E7}"/>
          </ac:spMkLst>
        </pc:spChg>
        <pc:spChg chg="mod">
          <ac:chgData name="Sudvarg, Marion" userId="2bb9b31b-5f3c-4f72-8e1f-41eb276ee9c6" providerId="ADAL" clId="{6766337D-F933-4FBA-A4EF-366814371C29}" dt="2024-04-27T03:27:24.874" v="9302" actId="478"/>
          <ac:spMkLst>
            <pc:docMk/>
            <pc:sldMk cId="2228271499" sldId="471"/>
            <ac:spMk id="38" creationId="{C38DA48C-F375-4DA4-01DE-95E696120C17}"/>
          </ac:spMkLst>
        </pc:spChg>
        <pc:spChg chg="mod">
          <ac:chgData name="Sudvarg, Marion" userId="2bb9b31b-5f3c-4f72-8e1f-41eb276ee9c6" providerId="ADAL" clId="{6766337D-F933-4FBA-A4EF-366814371C29}" dt="2024-04-27T03:27:24.874" v="9302" actId="478"/>
          <ac:spMkLst>
            <pc:docMk/>
            <pc:sldMk cId="2228271499" sldId="471"/>
            <ac:spMk id="39" creationId="{81F86E5F-B23A-E89F-EA61-4A0A43760C35}"/>
          </ac:spMkLst>
        </pc:spChg>
        <pc:spChg chg="mod">
          <ac:chgData name="Sudvarg, Marion" userId="2bb9b31b-5f3c-4f72-8e1f-41eb276ee9c6" providerId="ADAL" clId="{6766337D-F933-4FBA-A4EF-366814371C29}" dt="2024-04-27T03:27:24.874" v="9302" actId="478"/>
          <ac:spMkLst>
            <pc:docMk/>
            <pc:sldMk cId="2228271499" sldId="471"/>
            <ac:spMk id="40" creationId="{D735618C-C7EB-F12A-5662-A005D69D76C0}"/>
          </ac:spMkLst>
        </pc:spChg>
        <pc:spChg chg="mod">
          <ac:chgData name="Sudvarg, Marion" userId="2bb9b31b-5f3c-4f72-8e1f-41eb276ee9c6" providerId="ADAL" clId="{6766337D-F933-4FBA-A4EF-366814371C29}" dt="2024-04-27T03:27:24.874" v="9302" actId="478"/>
          <ac:spMkLst>
            <pc:docMk/>
            <pc:sldMk cId="2228271499" sldId="471"/>
            <ac:spMk id="41" creationId="{586A6441-ACA8-B728-D316-58EF1AD5CACA}"/>
          </ac:spMkLst>
        </pc:spChg>
        <pc:spChg chg="mod">
          <ac:chgData name="Sudvarg, Marion" userId="2bb9b31b-5f3c-4f72-8e1f-41eb276ee9c6" providerId="ADAL" clId="{6766337D-F933-4FBA-A4EF-366814371C29}" dt="2024-04-27T03:27:24.874" v="9302" actId="478"/>
          <ac:spMkLst>
            <pc:docMk/>
            <pc:sldMk cId="2228271499" sldId="471"/>
            <ac:spMk id="42" creationId="{5BE1DC57-530D-327D-9A13-C6EA808284D8}"/>
          </ac:spMkLst>
        </pc:spChg>
        <pc:spChg chg="mod">
          <ac:chgData name="Sudvarg, Marion" userId="2bb9b31b-5f3c-4f72-8e1f-41eb276ee9c6" providerId="ADAL" clId="{6766337D-F933-4FBA-A4EF-366814371C29}" dt="2024-04-27T03:27:24.874" v="9302" actId="478"/>
          <ac:spMkLst>
            <pc:docMk/>
            <pc:sldMk cId="2228271499" sldId="471"/>
            <ac:spMk id="43" creationId="{BB698BF6-18E5-39B2-2971-5B5B92ECFDE8}"/>
          </ac:spMkLst>
        </pc:spChg>
        <pc:spChg chg="mod">
          <ac:chgData name="Sudvarg, Marion" userId="2bb9b31b-5f3c-4f72-8e1f-41eb276ee9c6" providerId="ADAL" clId="{6766337D-F933-4FBA-A4EF-366814371C29}" dt="2024-04-27T03:27:24.874" v="9302" actId="478"/>
          <ac:spMkLst>
            <pc:docMk/>
            <pc:sldMk cId="2228271499" sldId="471"/>
            <ac:spMk id="44" creationId="{D1E929A3-2258-E917-4A7E-6306FFF856DB}"/>
          </ac:spMkLst>
        </pc:spChg>
        <pc:spChg chg="mod">
          <ac:chgData name="Sudvarg, Marion" userId="2bb9b31b-5f3c-4f72-8e1f-41eb276ee9c6" providerId="ADAL" clId="{6766337D-F933-4FBA-A4EF-366814371C29}" dt="2024-04-27T03:27:24.874" v="9302" actId="478"/>
          <ac:spMkLst>
            <pc:docMk/>
            <pc:sldMk cId="2228271499" sldId="471"/>
            <ac:spMk id="45" creationId="{17D9EB97-C8AA-55A7-FF4F-C434CB2216E1}"/>
          </ac:spMkLst>
        </pc:spChg>
        <pc:spChg chg="mod">
          <ac:chgData name="Sudvarg, Marion" userId="2bb9b31b-5f3c-4f72-8e1f-41eb276ee9c6" providerId="ADAL" clId="{6766337D-F933-4FBA-A4EF-366814371C29}" dt="2024-04-27T03:27:24.874" v="9302" actId="478"/>
          <ac:spMkLst>
            <pc:docMk/>
            <pc:sldMk cId="2228271499" sldId="471"/>
            <ac:spMk id="46" creationId="{1E30D392-3941-D121-4457-F272503846BE}"/>
          </ac:spMkLst>
        </pc:spChg>
        <pc:spChg chg="mod">
          <ac:chgData name="Sudvarg, Marion" userId="2bb9b31b-5f3c-4f72-8e1f-41eb276ee9c6" providerId="ADAL" clId="{6766337D-F933-4FBA-A4EF-366814371C29}" dt="2024-04-27T03:27:24.874" v="9302" actId="478"/>
          <ac:spMkLst>
            <pc:docMk/>
            <pc:sldMk cId="2228271499" sldId="471"/>
            <ac:spMk id="47" creationId="{388D2B9E-FE7B-AF8D-A7A9-ECE6A003E83F}"/>
          </ac:spMkLst>
        </pc:spChg>
        <pc:spChg chg="add del mod">
          <ac:chgData name="Sudvarg, Marion" userId="2bb9b31b-5f3c-4f72-8e1f-41eb276ee9c6" providerId="ADAL" clId="{6766337D-F933-4FBA-A4EF-366814371C29}" dt="2024-04-27T03:29:30.717" v="9335" actId="478"/>
          <ac:spMkLst>
            <pc:docMk/>
            <pc:sldMk cId="2228271499" sldId="471"/>
            <ac:spMk id="48" creationId="{4114E132-AB1E-EF5C-FBDE-B6C26953BD07}"/>
          </ac:spMkLst>
        </pc:spChg>
        <pc:spChg chg="add del mod">
          <ac:chgData name="Sudvarg, Marion" userId="2bb9b31b-5f3c-4f72-8e1f-41eb276ee9c6" providerId="ADAL" clId="{6766337D-F933-4FBA-A4EF-366814371C29}" dt="2024-04-27T03:29:29.418" v="9334" actId="478"/>
          <ac:spMkLst>
            <pc:docMk/>
            <pc:sldMk cId="2228271499" sldId="471"/>
            <ac:spMk id="49" creationId="{D2975B8D-D25F-EA18-2E6F-1A88909FBD9C}"/>
          </ac:spMkLst>
        </pc:spChg>
        <pc:spChg chg="add del mod">
          <ac:chgData name="Sudvarg, Marion" userId="2bb9b31b-5f3c-4f72-8e1f-41eb276ee9c6" providerId="ADAL" clId="{6766337D-F933-4FBA-A4EF-366814371C29}" dt="2024-04-27T03:29:28.141" v="9332" actId="478"/>
          <ac:spMkLst>
            <pc:docMk/>
            <pc:sldMk cId="2228271499" sldId="471"/>
            <ac:spMk id="50" creationId="{61665957-23CF-2373-5A5E-F7A166E2C938}"/>
          </ac:spMkLst>
        </pc:spChg>
        <pc:spChg chg="add del mod">
          <ac:chgData name="Sudvarg, Marion" userId="2bb9b31b-5f3c-4f72-8e1f-41eb276ee9c6" providerId="ADAL" clId="{6766337D-F933-4FBA-A4EF-366814371C29}" dt="2024-04-27T03:29:28.656" v="9333" actId="478"/>
          <ac:spMkLst>
            <pc:docMk/>
            <pc:sldMk cId="2228271499" sldId="471"/>
            <ac:spMk id="51" creationId="{4137A130-4667-B8E5-CB8C-4B9C83F6DD43}"/>
          </ac:spMkLst>
        </pc:spChg>
        <pc:spChg chg="add mod">
          <ac:chgData name="Sudvarg, Marion" userId="2bb9b31b-5f3c-4f72-8e1f-41eb276ee9c6" providerId="ADAL" clId="{6766337D-F933-4FBA-A4EF-366814371C29}" dt="2024-04-27T03:34:11.745" v="9401" actId="2711"/>
          <ac:spMkLst>
            <pc:docMk/>
            <pc:sldMk cId="2228271499" sldId="471"/>
            <ac:spMk id="52" creationId="{154F4620-A5F1-CFBB-017F-1F0AD4D322CC}"/>
          </ac:spMkLst>
        </pc:spChg>
        <pc:spChg chg="add mod">
          <ac:chgData name="Sudvarg, Marion" userId="2bb9b31b-5f3c-4f72-8e1f-41eb276ee9c6" providerId="ADAL" clId="{6766337D-F933-4FBA-A4EF-366814371C29}" dt="2024-04-27T03:34:11.745" v="9401" actId="2711"/>
          <ac:spMkLst>
            <pc:docMk/>
            <pc:sldMk cId="2228271499" sldId="471"/>
            <ac:spMk id="53" creationId="{BA9A33F6-DCE6-DC14-938C-A7F426A72B83}"/>
          </ac:spMkLst>
        </pc:spChg>
        <pc:spChg chg="add mod">
          <ac:chgData name="Sudvarg, Marion" userId="2bb9b31b-5f3c-4f72-8e1f-41eb276ee9c6" providerId="ADAL" clId="{6766337D-F933-4FBA-A4EF-366814371C29}" dt="2024-04-27T03:34:11.745" v="9401" actId="2711"/>
          <ac:spMkLst>
            <pc:docMk/>
            <pc:sldMk cId="2228271499" sldId="471"/>
            <ac:spMk id="54" creationId="{A9AE220B-6794-46EC-10E5-0AB4A03212F1}"/>
          </ac:spMkLst>
        </pc:spChg>
        <pc:spChg chg="add mod">
          <ac:chgData name="Sudvarg, Marion" userId="2bb9b31b-5f3c-4f72-8e1f-41eb276ee9c6" providerId="ADAL" clId="{6766337D-F933-4FBA-A4EF-366814371C29}" dt="2024-04-27T03:34:11.745" v="9401" actId="2711"/>
          <ac:spMkLst>
            <pc:docMk/>
            <pc:sldMk cId="2228271499" sldId="471"/>
            <ac:spMk id="55" creationId="{1DC6B630-BD18-E7B1-FC36-920FE587C2BC}"/>
          </ac:spMkLst>
        </pc:spChg>
        <pc:spChg chg="add mod">
          <ac:chgData name="Sudvarg, Marion" userId="2bb9b31b-5f3c-4f72-8e1f-41eb276ee9c6" providerId="ADAL" clId="{6766337D-F933-4FBA-A4EF-366814371C29}" dt="2024-04-27T03:34:11.745" v="9401" actId="2711"/>
          <ac:spMkLst>
            <pc:docMk/>
            <pc:sldMk cId="2228271499" sldId="471"/>
            <ac:spMk id="56" creationId="{04C5A174-EE33-DCB4-59CD-90D868F525C0}"/>
          </ac:spMkLst>
        </pc:spChg>
        <pc:spChg chg="add mod">
          <ac:chgData name="Sudvarg, Marion" userId="2bb9b31b-5f3c-4f72-8e1f-41eb276ee9c6" providerId="ADAL" clId="{6766337D-F933-4FBA-A4EF-366814371C29}" dt="2024-04-27T03:34:11.745" v="9401" actId="2711"/>
          <ac:spMkLst>
            <pc:docMk/>
            <pc:sldMk cId="2228271499" sldId="471"/>
            <ac:spMk id="57" creationId="{42ED1DF8-2E0E-25A5-FD00-12E65E48E92F}"/>
          </ac:spMkLst>
        </pc:spChg>
        <pc:spChg chg="add mod">
          <ac:chgData name="Sudvarg, Marion" userId="2bb9b31b-5f3c-4f72-8e1f-41eb276ee9c6" providerId="ADAL" clId="{6766337D-F933-4FBA-A4EF-366814371C29}" dt="2024-04-27T03:34:11.745" v="9401" actId="2711"/>
          <ac:spMkLst>
            <pc:docMk/>
            <pc:sldMk cId="2228271499" sldId="471"/>
            <ac:spMk id="58" creationId="{1463F01F-1469-9579-A9CA-8D8FA87EDAC9}"/>
          </ac:spMkLst>
        </pc:spChg>
        <pc:spChg chg="add mod">
          <ac:chgData name="Sudvarg, Marion" userId="2bb9b31b-5f3c-4f72-8e1f-41eb276ee9c6" providerId="ADAL" clId="{6766337D-F933-4FBA-A4EF-366814371C29}" dt="2024-04-27T03:34:11.745" v="9401" actId="2711"/>
          <ac:spMkLst>
            <pc:docMk/>
            <pc:sldMk cId="2228271499" sldId="471"/>
            <ac:spMk id="59" creationId="{967E9DB1-CB1F-0BBD-9358-D22F4EF134E6}"/>
          </ac:spMkLst>
        </pc:spChg>
        <pc:grpChg chg="mod">
          <ac:chgData name="Sudvarg, Marion" userId="2bb9b31b-5f3c-4f72-8e1f-41eb276ee9c6" providerId="ADAL" clId="{6766337D-F933-4FBA-A4EF-366814371C29}" dt="2024-04-27T03:25:37.802" v="9295" actId="338"/>
          <ac:grpSpMkLst>
            <pc:docMk/>
            <pc:sldMk cId="2228271499" sldId="471"/>
            <ac:grpSpMk id="1" creationId="{00000000-0000-0000-0000-000000000000}"/>
          </ac:grpSpMkLst>
        </pc:grpChg>
        <pc:grpChg chg="del mod">
          <ac:chgData name="Sudvarg, Marion" userId="2bb9b31b-5f3c-4f72-8e1f-41eb276ee9c6" providerId="ADAL" clId="{6766337D-F933-4FBA-A4EF-366814371C29}" dt="2024-04-27T03:27:26.525" v="9303" actId="478"/>
          <ac:grpSpMkLst>
            <pc:docMk/>
            <pc:sldMk cId="2228271499" sldId="471"/>
            <ac:grpSpMk id="21" creationId="{4CCDE1DE-AB40-8AE1-2792-9727DCFFE1FA}"/>
          </ac:grpSpMkLst>
        </pc:grpChg>
        <pc:picChg chg="add del mod">
          <ac:chgData name="Sudvarg, Marion" userId="2bb9b31b-5f3c-4f72-8e1f-41eb276ee9c6" providerId="ADAL" clId="{6766337D-F933-4FBA-A4EF-366814371C29}" dt="2024-04-27T03:26:09.138" v="9297" actId="338"/>
          <ac:picMkLst>
            <pc:docMk/>
            <pc:sldMk cId="2228271499" sldId="471"/>
            <ac:picMk id="6" creationId="{1168AE9E-C9B1-2B3A-39AD-B39DB48B47C5}"/>
          </ac:picMkLst>
        </pc:picChg>
        <pc:cxnChg chg="add mod">
          <ac:chgData name="Sudvarg, Marion" userId="2bb9b31b-5f3c-4f72-8e1f-41eb276ee9c6" providerId="ADAL" clId="{6766337D-F933-4FBA-A4EF-366814371C29}" dt="2024-04-27T03:34:11.745" v="9401" actId="2711"/>
          <ac:cxnSpMkLst>
            <pc:docMk/>
            <pc:sldMk cId="2228271499" sldId="471"/>
            <ac:cxnSpMk id="60" creationId="{4EED7750-AC31-D488-C1AF-90C9F2128B44}"/>
          </ac:cxnSpMkLst>
        </pc:cxnChg>
        <pc:cxnChg chg="add mod">
          <ac:chgData name="Sudvarg, Marion" userId="2bb9b31b-5f3c-4f72-8e1f-41eb276ee9c6" providerId="ADAL" clId="{6766337D-F933-4FBA-A4EF-366814371C29}" dt="2024-04-27T03:34:11.745" v="9401" actId="2711"/>
          <ac:cxnSpMkLst>
            <pc:docMk/>
            <pc:sldMk cId="2228271499" sldId="471"/>
            <ac:cxnSpMk id="64" creationId="{8E0DEE33-A0C5-AE54-D61E-9C0D7747F4DF}"/>
          </ac:cxnSpMkLst>
        </pc:cxnChg>
        <pc:cxnChg chg="add mod">
          <ac:chgData name="Sudvarg, Marion" userId="2bb9b31b-5f3c-4f72-8e1f-41eb276ee9c6" providerId="ADAL" clId="{6766337D-F933-4FBA-A4EF-366814371C29}" dt="2024-04-27T03:34:11.745" v="9401" actId="2711"/>
          <ac:cxnSpMkLst>
            <pc:docMk/>
            <pc:sldMk cId="2228271499" sldId="471"/>
            <ac:cxnSpMk id="67" creationId="{54DC0A9A-A6B1-C7F8-F2A8-52DC0E5FE668}"/>
          </ac:cxnSpMkLst>
        </pc:cxnChg>
        <pc:cxnChg chg="add mod">
          <ac:chgData name="Sudvarg, Marion" userId="2bb9b31b-5f3c-4f72-8e1f-41eb276ee9c6" providerId="ADAL" clId="{6766337D-F933-4FBA-A4EF-366814371C29}" dt="2024-04-27T03:34:11.745" v="9401" actId="2711"/>
          <ac:cxnSpMkLst>
            <pc:docMk/>
            <pc:sldMk cId="2228271499" sldId="471"/>
            <ac:cxnSpMk id="71" creationId="{7F215F47-86FB-618A-F5B1-491CABA44617}"/>
          </ac:cxnSpMkLst>
        </pc:cxnChg>
        <pc:cxnChg chg="add mod">
          <ac:chgData name="Sudvarg, Marion" userId="2bb9b31b-5f3c-4f72-8e1f-41eb276ee9c6" providerId="ADAL" clId="{6766337D-F933-4FBA-A4EF-366814371C29}" dt="2024-04-27T03:34:11.745" v="9401" actId="2711"/>
          <ac:cxnSpMkLst>
            <pc:docMk/>
            <pc:sldMk cId="2228271499" sldId="471"/>
            <ac:cxnSpMk id="74" creationId="{64E31FC5-D727-5EB1-50CE-D70A5CD08876}"/>
          </ac:cxnSpMkLst>
        </pc:cxnChg>
        <pc:cxnChg chg="add mod">
          <ac:chgData name="Sudvarg, Marion" userId="2bb9b31b-5f3c-4f72-8e1f-41eb276ee9c6" providerId="ADAL" clId="{6766337D-F933-4FBA-A4EF-366814371C29}" dt="2024-04-27T03:34:11.745" v="9401" actId="2711"/>
          <ac:cxnSpMkLst>
            <pc:docMk/>
            <pc:sldMk cId="2228271499" sldId="471"/>
            <ac:cxnSpMk id="79" creationId="{487E5705-AC86-4B9B-1B5B-8CA0BDCC9946}"/>
          </ac:cxnSpMkLst>
        </pc:cxnChg>
        <pc:cxnChg chg="add mod">
          <ac:chgData name="Sudvarg, Marion" userId="2bb9b31b-5f3c-4f72-8e1f-41eb276ee9c6" providerId="ADAL" clId="{6766337D-F933-4FBA-A4EF-366814371C29}" dt="2024-04-27T03:34:11.745" v="9401" actId="2711"/>
          <ac:cxnSpMkLst>
            <pc:docMk/>
            <pc:sldMk cId="2228271499" sldId="471"/>
            <ac:cxnSpMk id="82" creationId="{9649F63F-6A48-2887-48D7-BF2B88812A11}"/>
          </ac:cxnSpMkLst>
        </pc:cxnChg>
        <pc:cxnChg chg="add mod">
          <ac:chgData name="Sudvarg, Marion" userId="2bb9b31b-5f3c-4f72-8e1f-41eb276ee9c6" providerId="ADAL" clId="{6766337D-F933-4FBA-A4EF-366814371C29}" dt="2024-04-27T03:34:11.745" v="9401" actId="2711"/>
          <ac:cxnSpMkLst>
            <pc:docMk/>
            <pc:sldMk cId="2228271499" sldId="471"/>
            <ac:cxnSpMk id="85" creationId="{23C36507-9F90-F365-E1C6-8CA67AB49FE5}"/>
          </ac:cxnSpMkLst>
        </pc:cxnChg>
        <pc:cxnChg chg="add mod">
          <ac:chgData name="Sudvarg, Marion" userId="2bb9b31b-5f3c-4f72-8e1f-41eb276ee9c6" providerId="ADAL" clId="{6766337D-F933-4FBA-A4EF-366814371C29}" dt="2024-04-27T03:34:11.745" v="9401" actId="2711"/>
          <ac:cxnSpMkLst>
            <pc:docMk/>
            <pc:sldMk cId="2228271499" sldId="471"/>
            <ac:cxnSpMk id="88" creationId="{80975C81-687B-6BF1-3921-37AA689A4638}"/>
          </ac:cxnSpMkLst>
        </pc:cxnChg>
      </pc:sldChg>
      <pc:sldChg chg="addSp delSp modSp new mod">
        <pc:chgData name="Sudvarg, Marion" userId="2bb9b31b-5f3c-4f72-8e1f-41eb276ee9c6" providerId="ADAL" clId="{6766337D-F933-4FBA-A4EF-366814371C29}" dt="2024-04-29T08:35:24.151" v="13420" actId="478"/>
        <pc:sldMkLst>
          <pc:docMk/>
          <pc:sldMk cId="1652091621" sldId="472"/>
        </pc:sldMkLst>
        <pc:spChg chg="del">
          <ac:chgData name="Sudvarg, Marion" userId="2bb9b31b-5f3c-4f72-8e1f-41eb276ee9c6" providerId="ADAL" clId="{6766337D-F933-4FBA-A4EF-366814371C29}" dt="2024-04-27T03:35:10.480" v="9403" actId="478"/>
          <ac:spMkLst>
            <pc:docMk/>
            <pc:sldMk cId="1652091621" sldId="472"/>
            <ac:spMk id="2" creationId="{3FB73DFF-7F75-56ED-ED26-68E524A68155}"/>
          </ac:spMkLst>
        </pc:spChg>
        <pc:spChg chg="del">
          <ac:chgData name="Sudvarg, Marion" userId="2bb9b31b-5f3c-4f72-8e1f-41eb276ee9c6" providerId="ADAL" clId="{6766337D-F933-4FBA-A4EF-366814371C29}" dt="2024-04-27T03:35:11.859" v="9404" actId="478"/>
          <ac:spMkLst>
            <pc:docMk/>
            <pc:sldMk cId="1652091621" sldId="472"/>
            <ac:spMk id="3" creationId="{FB2251A7-223B-4153-4593-51CD437AEC12}"/>
          </ac:spMkLst>
        </pc:spChg>
        <pc:spChg chg="del">
          <ac:chgData name="Sudvarg, Marion" userId="2bb9b31b-5f3c-4f72-8e1f-41eb276ee9c6" providerId="ADAL" clId="{6766337D-F933-4FBA-A4EF-366814371C29}" dt="2024-04-29T08:35:24.151" v="13420" actId="478"/>
          <ac:spMkLst>
            <pc:docMk/>
            <pc:sldMk cId="1652091621" sldId="472"/>
            <ac:spMk id="5" creationId="{311895B3-6D91-6099-6A5F-F01115847A1A}"/>
          </ac:spMkLst>
        </pc:spChg>
        <pc:spChg chg="add mod">
          <ac:chgData name="Sudvarg, Marion" userId="2bb9b31b-5f3c-4f72-8e1f-41eb276ee9c6" providerId="ADAL" clId="{6766337D-F933-4FBA-A4EF-366814371C29}" dt="2024-04-27T03:40:35.386" v="9458" actId="164"/>
          <ac:spMkLst>
            <pc:docMk/>
            <pc:sldMk cId="1652091621" sldId="472"/>
            <ac:spMk id="7" creationId="{1E10F88C-D268-DC00-9040-52A70D5BB114}"/>
          </ac:spMkLst>
        </pc:spChg>
        <pc:spChg chg="add mod">
          <ac:chgData name="Sudvarg, Marion" userId="2bb9b31b-5f3c-4f72-8e1f-41eb276ee9c6" providerId="ADAL" clId="{6766337D-F933-4FBA-A4EF-366814371C29}" dt="2024-04-27T03:40:35.386" v="9458" actId="164"/>
          <ac:spMkLst>
            <pc:docMk/>
            <pc:sldMk cId="1652091621" sldId="472"/>
            <ac:spMk id="8" creationId="{36718C9F-A098-E215-1529-B21695BBF293}"/>
          </ac:spMkLst>
        </pc:spChg>
        <pc:spChg chg="add mod">
          <ac:chgData name="Sudvarg, Marion" userId="2bb9b31b-5f3c-4f72-8e1f-41eb276ee9c6" providerId="ADAL" clId="{6766337D-F933-4FBA-A4EF-366814371C29}" dt="2024-04-27T03:40:35.386" v="9458" actId="164"/>
          <ac:spMkLst>
            <pc:docMk/>
            <pc:sldMk cId="1652091621" sldId="472"/>
            <ac:spMk id="9" creationId="{569FFB0C-9AFF-46BA-82AC-EA7A4E27D895}"/>
          </ac:spMkLst>
        </pc:spChg>
        <pc:spChg chg="add mod">
          <ac:chgData name="Sudvarg, Marion" userId="2bb9b31b-5f3c-4f72-8e1f-41eb276ee9c6" providerId="ADAL" clId="{6766337D-F933-4FBA-A4EF-366814371C29}" dt="2024-04-27T03:40:35.386" v="9458" actId="164"/>
          <ac:spMkLst>
            <pc:docMk/>
            <pc:sldMk cId="1652091621" sldId="472"/>
            <ac:spMk id="11" creationId="{B9CDF8FD-83D1-F02B-C181-019BAE3883FA}"/>
          </ac:spMkLst>
        </pc:spChg>
        <pc:spChg chg="add mod">
          <ac:chgData name="Sudvarg, Marion" userId="2bb9b31b-5f3c-4f72-8e1f-41eb276ee9c6" providerId="ADAL" clId="{6766337D-F933-4FBA-A4EF-366814371C29}" dt="2024-04-27T03:40:35.386" v="9458" actId="164"/>
          <ac:spMkLst>
            <pc:docMk/>
            <pc:sldMk cId="1652091621" sldId="472"/>
            <ac:spMk id="12" creationId="{5DC1EEE4-354B-3DB2-30A1-2196DB4C80E8}"/>
          </ac:spMkLst>
        </pc:spChg>
        <pc:spChg chg="add mod">
          <ac:chgData name="Sudvarg, Marion" userId="2bb9b31b-5f3c-4f72-8e1f-41eb276ee9c6" providerId="ADAL" clId="{6766337D-F933-4FBA-A4EF-366814371C29}" dt="2024-04-27T03:40:35.386" v="9458" actId="164"/>
          <ac:spMkLst>
            <pc:docMk/>
            <pc:sldMk cId="1652091621" sldId="472"/>
            <ac:spMk id="15" creationId="{4332E40E-B85B-E216-EDCA-F0194859AE32}"/>
          </ac:spMkLst>
        </pc:spChg>
        <pc:spChg chg="add mod">
          <ac:chgData name="Sudvarg, Marion" userId="2bb9b31b-5f3c-4f72-8e1f-41eb276ee9c6" providerId="ADAL" clId="{6766337D-F933-4FBA-A4EF-366814371C29}" dt="2024-04-27T03:40:35.386" v="9458" actId="164"/>
          <ac:spMkLst>
            <pc:docMk/>
            <pc:sldMk cId="1652091621" sldId="472"/>
            <ac:spMk id="16" creationId="{C4A5119C-A94D-4618-C1C4-50782A4B6CDE}"/>
          </ac:spMkLst>
        </pc:spChg>
        <pc:spChg chg="add mod">
          <ac:chgData name="Sudvarg, Marion" userId="2bb9b31b-5f3c-4f72-8e1f-41eb276ee9c6" providerId="ADAL" clId="{6766337D-F933-4FBA-A4EF-366814371C29}" dt="2024-04-27T03:40:35.386" v="9458" actId="164"/>
          <ac:spMkLst>
            <pc:docMk/>
            <pc:sldMk cId="1652091621" sldId="472"/>
            <ac:spMk id="17" creationId="{271CCB39-E4B1-FD9B-DC26-733496CC52F9}"/>
          </ac:spMkLst>
        </pc:spChg>
        <pc:spChg chg="add mod">
          <ac:chgData name="Sudvarg, Marion" userId="2bb9b31b-5f3c-4f72-8e1f-41eb276ee9c6" providerId="ADAL" clId="{6766337D-F933-4FBA-A4EF-366814371C29}" dt="2024-04-27T03:40:35.386" v="9458" actId="164"/>
          <ac:spMkLst>
            <pc:docMk/>
            <pc:sldMk cId="1652091621" sldId="472"/>
            <ac:spMk id="26" creationId="{E1684897-8A94-CF84-04C6-80641C27D198}"/>
          </ac:spMkLst>
        </pc:spChg>
        <pc:spChg chg="add mod">
          <ac:chgData name="Sudvarg, Marion" userId="2bb9b31b-5f3c-4f72-8e1f-41eb276ee9c6" providerId="ADAL" clId="{6766337D-F933-4FBA-A4EF-366814371C29}" dt="2024-04-27T03:40:35.386" v="9458" actId="164"/>
          <ac:spMkLst>
            <pc:docMk/>
            <pc:sldMk cId="1652091621" sldId="472"/>
            <ac:spMk id="27" creationId="{A4E1A89E-ACF2-2E9E-BC6A-60E093BBF004}"/>
          </ac:spMkLst>
        </pc:spChg>
        <pc:spChg chg="add mod">
          <ac:chgData name="Sudvarg, Marion" userId="2bb9b31b-5f3c-4f72-8e1f-41eb276ee9c6" providerId="ADAL" clId="{6766337D-F933-4FBA-A4EF-366814371C29}" dt="2024-04-27T03:40:35.386" v="9458" actId="164"/>
          <ac:spMkLst>
            <pc:docMk/>
            <pc:sldMk cId="1652091621" sldId="472"/>
            <ac:spMk id="28" creationId="{24B860F1-D0AE-F714-8486-AE339D622A7A}"/>
          </ac:spMkLst>
        </pc:spChg>
        <pc:spChg chg="add mod">
          <ac:chgData name="Sudvarg, Marion" userId="2bb9b31b-5f3c-4f72-8e1f-41eb276ee9c6" providerId="ADAL" clId="{6766337D-F933-4FBA-A4EF-366814371C29}" dt="2024-04-27T03:40:35.386" v="9458" actId="164"/>
          <ac:spMkLst>
            <pc:docMk/>
            <pc:sldMk cId="1652091621" sldId="472"/>
            <ac:spMk id="29" creationId="{B34A4095-7B07-7555-49B2-3E69AC036D38}"/>
          </ac:spMkLst>
        </pc:spChg>
        <pc:spChg chg="add mod">
          <ac:chgData name="Sudvarg, Marion" userId="2bb9b31b-5f3c-4f72-8e1f-41eb276ee9c6" providerId="ADAL" clId="{6766337D-F933-4FBA-A4EF-366814371C29}" dt="2024-04-27T03:40:35.386" v="9458" actId="164"/>
          <ac:spMkLst>
            <pc:docMk/>
            <pc:sldMk cId="1652091621" sldId="472"/>
            <ac:spMk id="30" creationId="{2D348634-B546-81A4-C35B-750930BE13EE}"/>
          </ac:spMkLst>
        </pc:spChg>
        <pc:spChg chg="add mod">
          <ac:chgData name="Sudvarg, Marion" userId="2bb9b31b-5f3c-4f72-8e1f-41eb276ee9c6" providerId="ADAL" clId="{6766337D-F933-4FBA-A4EF-366814371C29}" dt="2024-04-27T03:40:35.386" v="9458" actId="164"/>
          <ac:spMkLst>
            <pc:docMk/>
            <pc:sldMk cId="1652091621" sldId="472"/>
            <ac:spMk id="31" creationId="{3FFD1ED1-D936-86BE-CE22-ABF547B66F27}"/>
          </ac:spMkLst>
        </pc:spChg>
        <pc:spChg chg="add mod">
          <ac:chgData name="Sudvarg, Marion" userId="2bb9b31b-5f3c-4f72-8e1f-41eb276ee9c6" providerId="ADAL" clId="{6766337D-F933-4FBA-A4EF-366814371C29}" dt="2024-04-27T03:40:35.386" v="9458" actId="164"/>
          <ac:spMkLst>
            <pc:docMk/>
            <pc:sldMk cId="1652091621" sldId="472"/>
            <ac:spMk id="42" creationId="{242A824A-CC76-123C-714C-F2ABD5CE299D}"/>
          </ac:spMkLst>
        </pc:spChg>
        <pc:spChg chg="add mod">
          <ac:chgData name="Sudvarg, Marion" userId="2bb9b31b-5f3c-4f72-8e1f-41eb276ee9c6" providerId="ADAL" clId="{6766337D-F933-4FBA-A4EF-366814371C29}" dt="2024-04-27T03:40:51.059" v="9461" actId="1076"/>
          <ac:spMkLst>
            <pc:docMk/>
            <pc:sldMk cId="1652091621" sldId="472"/>
            <ac:spMk id="43" creationId="{BDF7F002-64B0-B75C-80EB-3BBC55D97BAC}"/>
          </ac:spMkLst>
        </pc:spChg>
        <pc:grpChg chg="add mod">
          <ac:chgData name="Sudvarg, Marion" userId="2bb9b31b-5f3c-4f72-8e1f-41eb276ee9c6" providerId="ADAL" clId="{6766337D-F933-4FBA-A4EF-366814371C29}" dt="2024-04-27T03:40:41.677" v="9459" actId="1076"/>
          <ac:grpSpMkLst>
            <pc:docMk/>
            <pc:sldMk cId="1652091621" sldId="472"/>
            <ac:grpSpMk id="44" creationId="{29AFABA0-5C90-F227-6F16-CD62AAA0F477}"/>
          </ac:grpSpMkLst>
        </pc:grpChg>
        <pc:cxnChg chg="add mod">
          <ac:chgData name="Sudvarg, Marion" userId="2bb9b31b-5f3c-4f72-8e1f-41eb276ee9c6" providerId="ADAL" clId="{6766337D-F933-4FBA-A4EF-366814371C29}" dt="2024-04-27T03:40:35.386" v="9458" actId="164"/>
          <ac:cxnSpMkLst>
            <pc:docMk/>
            <pc:sldMk cId="1652091621" sldId="472"/>
            <ac:cxnSpMk id="6" creationId="{79C0CFD5-AB1C-AAD6-25DE-100F0F55C481}"/>
          </ac:cxnSpMkLst>
        </pc:cxnChg>
        <pc:cxnChg chg="add mod">
          <ac:chgData name="Sudvarg, Marion" userId="2bb9b31b-5f3c-4f72-8e1f-41eb276ee9c6" providerId="ADAL" clId="{6766337D-F933-4FBA-A4EF-366814371C29}" dt="2024-04-27T03:40:35.386" v="9458" actId="164"/>
          <ac:cxnSpMkLst>
            <pc:docMk/>
            <pc:sldMk cId="1652091621" sldId="472"/>
            <ac:cxnSpMk id="10" creationId="{FC6C591F-ECD9-CA91-C22F-7613FA9F60CD}"/>
          </ac:cxnSpMkLst>
        </pc:cxnChg>
        <pc:cxnChg chg="add mod">
          <ac:chgData name="Sudvarg, Marion" userId="2bb9b31b-5f3c-4f72-8e1f-41eb276ee9c6" providerId="ADAL" clId="{6766337D-F933-4FBA-A4EF-366814371C29}" dt="2024-04-27T03:40:35.386" v="9458" actId="164"/>
          <ac:cxnSpMkLst>
            <pc:docMk/>
            <pc:sldMk cId="1652091621" sldId="472"/>
            <ac:cxnSpMk id="13" creationId="{C94EACCC-55E2-740F-9E89-478B58655CB6}"/>
          </ac:cxnSpMkLst>
        </pc:cxnChg>
        <pc:cxnChg chg="add mod">
          <ac:chgData name="Sudvarg, Marion" userId="2bb9b31b-5f3c-4f72-8e1f-41eb276ee9c6" providerId="ADAL" clId="{6766337D-F933-4FBA-A4EF-366814371C29}" dt="2024-04-27T03:40:35.386" v="9458" actId="164"/>
          <ac:cxnSpMkLst>
            <pc:docMk/>
            <pc:sldMk cId="1652091621" sldId="472"/>
            <ac:cxnSpMk id="14" creationId="{F615D425-D138-252E-5DCB-6462E78D4E08}"/>
          </ac:cxnSpMkLst>
        </pc:cxnChg>
        <pc:cxnChg chg="add mod">
          <ac:chgData name="Sudvarg, Marion" userId="2bb9b31b-5f3c-4f72-8e1f-41eb276ee9c6" providerId="ADAL" clId="{6766337D-F933-4FBA-A4EF-366814371C29}" dt="2024-04-27T03:40:35.386" v="9458" actId="164"/>
          <ac:cxnSpMkLst>
            <pc:docMk/>
            <pc:sldMk cId="1652091621" sldId="472"/>
            <ac:cxnSpMk id="18" creationId="{BD8C16FB-EB87-08FD-4DF9-43B2FFA38D22}"/>
          </ac:cxnSpMkLst>
        </pc:cxnChg>
        <pc:cxnChg chg="add mod">
          <ac:chgData name="Sudvarg, Marion" userId="2bb9b31b-5f3c-4f72-8e1f-41eb276ee9c6" providerId="ADAL" clId="{6766337D-F933-4FBA-A4EF-366814371C29}" dt="2024-04-27T03:40:35.386" v="9458" actId="164"/>
          <ac:cxnSpMkLst>
            <pc:docMk/>
            <pc:sldMk cId="1652091621" sldId="472"/>
            <ac:cxnSpMk id="19" creationId="{00FEFB42-A8D3-8412-746D-BC3A91A03565}"/>
          </ac:cxnSpMkLst>
        </pc:cxnChg>
        <pc:cxnChg chg="add mod">
          <ac:chgData name="Sudvarg, Marion" userId="2bb9b31b-5f3c-4f72-8e1f-41eb276ee9c6" providerId="ADAL" clId="{6766337D-F933-4FBA-A4EF-366814371C29}" dt="2024-04-27T03:40:35.386" v="9458" actId="164"/>
          <ac:cxnSpMkLst>
            <pc:docMk/>
            <pc:sldMk cId="1652091621" sldId="472"/>
            <ac:cxnSpMk id="20" creationId="{B249E118-375E-9904-9C95-6858CEC6A579}"/>
          </ac:cxnSpMkLst>
        </pc:cxnChg>
        <pc:cxnChg chg="add mod">
          <ac:chgData name="Sudvarg, Marion" userId="2bb9b31b-5f3c-4f72-8e1f-41eb276ee9c6" providerId="ADAL" clId="{6766337D-F933-4FBA-A4EF-366814371C29}" dt="2024-04-27T03:40:35.386" v="9458" actId="164"/>
          <ac:cxnSpMkLst>
            <pc:docMk/>
            <pc:sldMk cId="1652091621" sldId="472"/>
            <ac:cxnSpMk id="21" creationId="{F6DC3716-69AE-178A-D08D-6E87336D28EC}"/>
          </ac:cxnSpMkLst>
        </pc:cxnChg>
        <pc:cxnChg chg="add mod">
          <ac:chgData name="Sudvarg, Marion" userId="2bb9b31b-5f3c-4f72-8e1f-41eb276ee9c6" providerId="ADAL" clId="{6766337D-F933-4FBA-A4EF-366814371C29}" dt="2024-04-27T03:40:35.386" v="9458" actId="164"/>
          <ac:cxnSpMkLst>
            <pc:docMk/>
            <pc:sldMk cId="1652091621" sldId="472"/>
            <ac:cxnSpMk id="22" creationId="{DACD7CF4-3FA1-C75B-C698-FE4AF8998469}"/>
          </ac:cxnSpMkLst>
        </pc:cxnChg>
        <pc:cxnChg chg="add mod">
          <ac:chgData name="Sudvarg, Marion" userId="2bb9b31b-5f3c-4f72-8e1f-41eb276ee9c6" providerId="ADAL" clId="{6766337D-F933-4FBA-A4EF-366814371C29}" dt="2024-04-27T03:40:35.386" v="9458" actId="164"/>
          <ac:cxnSpMkLst>
            <pc:docMk/>
            <pc:sldMk cId="1652091621" sldId="472"/>
            <ac:cxnSpMk id="23" creationId="{C9B3D1F8-A5EB-3291-134B-5C105BF203BE}"/>
          </ac:cxnSpMkLst>
        </pc:cxnChg>
        <pc:cxnChg chg="add mod">
          <ac:chgData name="Sudvarg, Marion" userId="2bb9b31b-5f3c-4f72-8e1f-41eb276ee9c6" providerId="ADAL" clId="{6766337D-F933-4FBA-A4EF-366814371C29}" dt="2024-04-27T03:40:35.386" v="9458" actId="164"/>
          <ac:cxnSpMkLst>
            <pc:docMk/>
            <pc:sldMk cId="1652091621" sldId="472"/>
            <ac:cxnSpMk id="24" creationId="{5E109D27-0C57-6EA7-6C59-BD033A9C4F87}"/>
          </ac:cxnSpMkLst>
        </pc:cxnChg>
        <pc:cxnChg chg="add mod">
          <ac:chgData name="Sudvarg, Marion" userId="2bb9b31b-5f3c-4f72-8e1f-41eb276ee9c6" providerId="ADAL" clId="{6766337D-F933-4FBA-A4EF-366814371C29}" dt="2024-04-27T03:40:35.386" v="9458" actId="164"/>
          <ac:cxnSpMkLst>
            <pc:docMk/>
            <pc:sldMk cId="1652091621" sldId="472"/>
            <ac:cxnSpMk id="25" creationId="{A6666276-A9BD-7110-A0FB-724D05026344}"/>
          </ac:cxnSpMkLst>
        </pc:cxnChg>
        <pc:cxnChg chg="add mod">
          <ac:chgData name="Sudvarg, Marion" userId="2bb9b31b-5f3c-4f72-8e1f-41eb276ee9c6" providerId="ADAL" clId="{6766337D-F933-4FBA-A4EF-366814371C29}" dt="2024-04-27T03:40:35.386" v="9458" actId="164"/>
          <ac:cxnSpMkLst>
            <pc:docMk/>
            <pc:sldMk cId="1652091621" sldId="472"/>
            <ac:cxnSpMk id="32" creationId="{3363C8B3-E67A-7D2F-9107-44FD72746686}"/>
          </ac:cxnSpMkLst>
        </pc:cxnChg>
        <pc:cxnChg chg="add mod">
          <ac:chgData name="Sudvarg, Marion" userId="2bb9b31b-5f3c-4f72-8e1f-41eb276ee9c6" providerId="ADAL" clId="{6766337D-F933-4FBA-A4EF-366814371C29}" dt="2024-04-27T03:40:35.386" v="9458" actId="164"/>
          <ac:cxnSpMkLst>
            <pc:docMk/>
            <pc:sldMk cId="1652091621" sldId="472"/>
            <ac:cxnSpMk id="33" creationId="{531DDA20-83AB-C855-20FE-6B246B2C3B29}"/>
          </ac:cxnSpMkLst>
        </pc:cxnChg>
        <pc:cxnChg chg="add mod">
          <ac:chgData name="Sudvarg, Marion" userId="2bb9b31b-5f3c-4f72-8e1f-41eb276ee9c6" providerId="ADAL" clId="{6766337D-F933-4FBA-A4EF-366814371C29}" dt="2024-04-27T03:40:35.386" v="9458" actId="164"/>
          <ac:cxnSpMkLst>
            <pc:docMk/>
            <pc:sldMk cId="1652091621" sldId="472"/>
            <ac:cxnSpMk id="34" creationId="{CECC9A04-D17A-76ED-4448-3E32471A3883}"/>
          </ac:cxnSpMkLst>
        </pc:cxnChg>
        <pc:cxnChg chg="add mod">
          <ac:chgData name="Sudvarg, Marion" userId="2bb9b31b-5f3c-4f72-8e1f-41eb276ee9c6" providerId="ADAL" clId="{6766337D-F933-4FBA-A4EF-366814371C29}" dt="2024-04-27T03:40:35.386" v="9458" actId="164"/>
          <ac:cxnSpMkLst>
            <pc:docMk/>
            <pc:sldMk cId="1652091621" sldId="472"/>
            <ac:cxnSpMk id="35" creationId="{3FBBF209-E582-6479-857F-7AC2EB048ABD}"/>
          </ac:cxnSpMkLst>
        </pc:cxnChg>
        <pc:cxnChg chg="add mod">
          <ac:chgData name="Sudvarg, Marion" userId="2bb9b31b-5f3c-4f72-8e1f-41eb276ee9c6" providerId="ADAL" clId="{6766337D-F933-4FBA-A4EF-366814371C29}" dt="2024-04-27T03:40:35.386" v="9458" actId="164"/>
          <ac:cxnSpMkLst>
            <pc:docMk/>
            <pc:sldMk cId="1652091621" sldId="472"/>
            <ac:cxnSpMk id="36" creationId="{0A19CB28-8B41-FAD6-EE22-89C44F1F499C}"/>
          </ac:cxnSpMkLst>
        </pc:cxnChg>
        <pc:cxnChg chg="add mod">
          <ac:chgData name="Sudvarg, Marion" userId="2bb9b31b-5f3c-4f72-8e1f-41eb276ee9c6" providerId="ADAL" clId="{6766337D-F933-4FBA-A4EF-366814371C29}" dt="2024-04-27T03:40:35.386" v="9458" actId="164"/>
          <ac:cxnSpMkLst>
            <pc:docMk/>
            <pc:sldMk cId="1652091621" sldId="472"/>
            <ac:cxnSpMk id="37" creationId="{4E48A8CA-563F-039D-ADCB-11F819DEA0F8}"/>
          </ac:cxnSpMkLst>
        </pc:cxnChg>
        <pc:cxnChg chg="add mod">
          <ac:chgData name="Sudvarg, Marion" userId="2bb9b31b-5f3c-4f72-8e1f-41eb276ee9c6" providerId="ADAL" clId="{6766337D-F933-4FBA-A4EF-366814371C29}" dt="2024-04-27T03:40:35.386" v="9458" actId="164"/>
          <ac:cxnSpMkLst>
            <pc:docMk/>
            <pc:sldMk cId="1652091621" sldId="472"/>
            <ac:cxnSpMk id="38" creationId="{CA79956D-7B16-60AC-44B0-664891CA768D}"/>
          </ac:cxnSpMkLst>
        </pc:cxnChg>
        <pc:cxnChg chg="add mod">
          <ac:chgData name="Sudvarg, Marion" userId="2bb9b31b-5f3c-4f72-8e1f-41eb276ee9c6" providerId="ADAL" clId="{6766337D-F933-4FBA-A4EF-366814371C29}" dt="2024-04-27T03:40:35.386" v="9458" actId="164"/>
          <ac:cxnSpMkLst>
            <pc:docMk/>
            <pc:sldMk cId="1652091621" sldId="472"/>
            <ac:cxnSpMk id="39" creationId="{194C0515-1DAB-9C12-96AF-D0FAF01F8276}"/>
          </ac:cxnSpMkLst>
        </pc:cxnChg>
        <pc:cxnChg chg="add mod">
          <ac:chgData name="Sudvarg, Marion" userId="2bb9b31b-5f3c-4f72-8e1f-41eb276ee9c6" providerId="ADAL" clId="{6766337D-F933-4FBA-A4EF-366814371C29}" dt="2024-04-27T03:40:35.386" v="9458" actId="164"/>
          <ac:cxnSpMkLst>
            <pc:docMk/>
            <pc:sldMk cId="1652091621" sldId="472"/>
            <ac:cxnSpMk id="40" creationId="{F204772E-7FAF-AD09-6C19-741962A7DF42}"/>
          </ac:cxnSpMkLst>
        </pc:cxnChg>
        <pc:cxnChg chg="add mod">
          <ac:chgData name="Sudvarg, Marion" userId="2bb9b31b-5f3c-4f72-8e1f-41eb276ee9c6" providerId="ADAL" clId="{6766337D-F933-4FBA-A4EF-366814371C29}" dt="2024-04-27T03:40:35.386" v="9458" actId="164"/>
          <ac:cxnSpMkLst>
            <pc:docMk/>
            <pc:sldMk cId="1652091621" sldId="472"/>
            <ac:cxnSpMk id="41" creationId="{876B11D7-8FA7-677C-93F1-C3E696B40FC0}"/>
          </ac:cxnSpMkLst>
        </pc:cxnChg>
      </pc:sldChg>
      <pc:sldChg chg="add">
        <pc:chgData name="Sudvarg, Marion" userId="2bb9b31b-5f3c-4f72-8e1f-41eb276ee9c6" providerId="ADAL" clId="{6766337D-F933-4FBA-A4EF-366814371C29}" dt="2024-04-30T05:49:30.510" v="15730"/>
        <pc:sldMkLst>
          <pc:docMk/>
          <pc:sldMk cId="566238750" sldId="473"/>
        </pc:sldMkLst>
      </pc:sldChg>
      <pc:sldChg chg="addSp delSp modSp add del mod">
        <pc:chgData name="Sudvarg, Marion" userId="2bb9b31b-5f3c-4f72-8e1f-41eb276ee9c6" providerId="ADAL" clId="{6766337D-F933-4FBA-A4EF-366814371C29}" dt="2024-04-30T05:49:19.886" v="15729" actId="2696"/>
        <pc:sldMkLst>
          <pc:docMk/>
          <pc:sldMk cId="3013216924" sldId="473"/>
        </pc:sldMkLst>
        <pc:spChg chg="add mod">
          <ac:chgData name="Sudvarg, Marion" userId="2bb9b31b-5f3c-4f72-8e1f-41eb276ee9c6" providerId="ADAL" clId="{6766337D-F933-4FBA-A4EF-366814371C29}" dt="2024-04-29T08:53:53.885" v="13574" actId="1076"/>
          <ac:spMkLst>
            <pc:docMk/>
            <pc:sldMk cId="3013216924" sldId="473"/>
            <ac:spMk id="2" creationId="{CCD8B846-1E48-FFA1-B027-9C2DBA21DF7A}"/>
          </ac:spMkLst>
        </pc:spChg>
        <pc:spChg chg="del">
          <ac:chgData name="Sudvarg, Marion" userId="2bb9b31b-5f3c-4f72-8e1f-41eb276ee9c6" providerId="ADAL" clId="{6766337D-F933-4FBA-A4EF-366814371C29}" dt="2024-04-29T08:35:26.001" v="13421" actId="478"/>
          <ac:spMkLst>
            <pc:docMk/>
            <pc:sldMk cId="3013216924" sldId="473"/>
            <ac:spMk id="5" creationId="{311895B3-6D91-6099-6A5F-F01115847A1A}"/>
          </ac:spMkLst>
        </pc:spChg>
        <pc:spChg chg="add mod">
          <ac:chgData name="Sudvarg, Marion" userId="2bb9b31b-5f3c-4f72-8e1f-41eb276ee9c6" providerId="ADAL" clId="{6766337D-F933-4FBA-A4EF-366814371C29}" dt="2024-04-29T08:54:40.953" v="13585" actId="20577"/>
          <ac:spMkLst>
            <pc:docMk/>
            <pc:sldMk cId="3013216924" sldId="473"/>
            <ac:spMk id="6" creationId="{D313B725-08A0-C691-A4A5-653191E3F620}"/>
          </ac:spMkLst>
        </pc:spChg>
        <pc:spChg chg="del">
          <ac:chgData name="Sudvarg, Marion" userId="2bb9b31b-5f3c-4f72-8e1f-41eb276ee9c6" providerId="ADAL" clId="{6766337D-F933-4FBA-A4EF-366814371C29}" dt="2024-04-27T03:35:40.360" v="9408" actId="478"/>
          <ac:spMkLst>
            <pc:docMk/>
            <pc:sldMk cId="3013216924" sldId="473"/>
            <ac:spMk id="7" creationId="{1E10F88C-D268-DC00-9040-52A70D5BB114}"/>
          </ac:spMkLst>
        </pc:spChg>
        <pc:spChg chg="add mod">
          <ac:chgData name="Sudvarg, Marion" userId="2bb9b31b-5f3c-4f72-8e1f-41eb276ee9c6" providerId="ADAL" clId="{6766337D-F933-4FBA-A4EF-366814371C29}" dt="2024-04-29T08:54:25.150" v="13579"/>
          <ac:spMkLst>
            <pc:docMk/>
            <pc:sldMk cId="3013216924" sldId="473"/>
            <ac:spMk id="7" creationId="{7AC79FA2-3D1C-C1EC-292A-40EA227EBCCC}"/>
          </ac:spMkLst>
        </pc:spChg>
        <pc:spChg chg="del">
          <ac:chgData name="Sudvarg, Marion" userId="2bb9b31b-5f3c-4f72-8e1f-41eb276ee9c6" providerId="ADAL" clId="{6766337D-F933-4FBA-A4EF-366814371C29}" dt="2024-04-27T03:35:40.360" v="9408" actId="478"/>
          <ac:spMkLst>
            <pc:docMk/>
            <pc:sldMk cId="3013216924" sldId="473"/>
            <ac:spMk id="8" creationId="{36718C9F-A098-E215-1529-B21695BBF293}"/>
          </ac:spMkLst>
        </pc:spChg>
        <pc:spChg chg="del">
          <ac:chgData name="Sudvarg, Marion" userId="2bb9b31b-5f3c-4f72-8e1f-41eb276ee9c6" providerId="ADAL" clId="{6766337D-F933-4FBA-A4EF-366814371C29}" dt="2024-04-27T03:35:40.360" v="9408" actId="478"/>
          <ac:spMkLst>
            <pc:docMk/>
            <pc:sldMk cId="3013216924" sldId="473"/>
            <ac:spMk id="9" creationId="{569FFB0C-9AFF-46BA-82AC-EA7A4E27D895}"/>
          </ac:spMkLst>
        </pc:spChg>
        <pc:spChg chg="del">
          <ac:chgData name="Sudvarg, Marion" userId="2bb9b31b-5f3c-4f72-8e1f-41eb276ee9c6" providerId="ADAL" clId="{6766337D-F933-4FBA-A4EF-366814371C29}" dt="2024-04-27T03:35:40.360" v="9408" actId="478"/>
          <ac:spMkLst>
            <pc:docMk/>
            <pc:sldMk cId="3013216924" sldId="473"/>
            <ac:spMk id="11" creationId="{B9CDF8FD-83D1-F02B-C181-019BAE3883FA}"/>
          </ac:spMkLst>
        </pc:spChg>
        <pc:spChg chg="del">
          <ac:chgData name="Sudvarg, Marion" userId="2bb9b31b-5f3c-4f72-8e1f-41eb276ee9c6" providerId="ADAL" clId="{6766337D-F933-4FBA-A4EF-366814371C29}" dt="2024-04-27T03:35:40.360" v="9408" actId="478"/>
          <ac:spMkLst>
            <pc:docMk/>
            <pc:sldMk cId="3013216924" sldId="473"/>
            <ac:spMk id="12" creationId="{5DC1EEE4-354B-3DB2-30A1-2196DB4C80E8}"/>
          </ac:spMkLst>
        </pc:spChg>
        <pc:spChg chg="del">
          <ac:chgData name="Sudvarg, Marion" userId="2bb9b31b-5f3c-4f72-8e1f-41eb276ee9c6" providerId="ADAL" clId="{6766337D-F933-4FBA-A4EF-366814371C29}" dt="2024-04-27T03:35:40.360" v="9408" actId="478"/>
          <ac:spMkLst>
            <pc:docMk/>
            <pc:sldMk cId="3013216924" sldId="473"/>
            <ac:spMk id="15" creationId="{4332E40E-B85B-E216-EDCA-F0194859AE32}"/>
          </ac:spMkLst>
        </pc:spChg>
        <pc:spChg chg="del">
          <ac:chgData name="Sudvarg, Marion" userId="2bb9b31b-5f3c-4f72-8e1f-41eb276ee9c6" providerId="ADAL" clId="{6766337D-F933-4FBA-A4EF-366814371C29}" dt="2024-04-27T03:35:40.360" v="9408" actId="478"/>
          <ac:spMkLst>
            <pc:docMk/>
            <pc:sldMk cId="3013216924" sldId="473"/>
            <ac:spMk id="16" creationId="{C4A5119C-A94D-4618-C1C4-50782A4B6CDE}"/>
          </ac:spMkLst>
        </pc:spChg>
        <pc:spChg chg="del">
          <ac:chgData name="Sudvarg, Marion" userId="2bb9b31b-5f3c-4f72-8e1f-41eb276ee9c6" providerId="ADAL" clId="{6766337D-F933-4FBA-A4EF-366814371C29}" dt="2024-04-27T03:35:40.360" v="9408" actId="478"/>
          <ac:spMkLst>
            <pc:docMk/>
            <pc:sldMk cId="3013216924" sldId="473"/>
            <ac:spMk id="17" creationId="{271CCB39-E4B1-FD9B-DC26-733496CC52F9}"/>
          </ac:spMkLst>
        </pc:spChg>
        <pc:spChg chg="del">
          <ac:chgData name="Sudvarg, Marion" userId="2bb9b31b-5f3c-4f72-8e1f-41eb276ee9c6" providerId="ADAL" clId="{6766337D-F933-4FBA-A4EF-366814371C29}" dt="2024-04-27T03:35:40.360" v="9408" actId="478"/>
          <ac:spMkLst>
            <pc:docMk/>
            <pc:sldMk cId="3013216924" sldId="473"/>
            <ac:spMk id="26" creationId="{E1684897-8A94-CF84-04C6-80641C27D198}"/>
          </ac:spMkLst>
        </pc:spChg>
        <pc:spChg chg="del">
          <ac:chgData name="Sudvarg, Marion" userId="2bb9b31b-5f3c-4f72-8e1f-41eb276ee9c6" providerId="ADAL" clId="{6766337D-F933-4FBA-A4EF-366814371C29}" dt="2024-04-27T03:35:40.360" v="9408" actId="478"/>
          <ac:spMkLst>
            <pc:docMk/>
            <pc:sldMk cId="3013216924" sldId="473"/>
            <ac:spMk id="27" creationId="{A4E1A89E-ACF2-2E9E-BC6A-60E093BBF004}"/>
          </ac:spMkLst>
        </pc:spChg>
        <pc:spChg chg="del">
          <ac:chgData name="Sudvarg, Marion" userId="2bb9b31b-5f3c-4f72-8e1f-41eb276ee9c6" providerId="ADAL" clId="{6766337D-F933-4FBA-A4EF-366814371C29}" dt="2024-04-27T03:35:40.360" v="9408" actId="478"/>
          <ac:spMkLst>
            <pc:docMk/>
            <pc:sldMk cId="3013216924" sldId="473"/>
            <ac:spMk id="28" creationId="{24B860F1-D0AE-F714-8486-AE339D622A7A}"/>
          </ac:spMkLst>
        </pc:spChg>
        <pc:spChg chg="del">
          <ac:chgData name="Sudvarg, Marion" userId="2bb9b31b-5f3c-4f72-8e1f-41eb276ee9c6" providerId="ADAL" clId="{6766337D-F933-4FBA-A4EF-366814371C29}" dt="2024-04-27T03:35:40.360" v="9408" actId="478"/>
          <ac:spMkLst>
            <pc:docMk/>
            <pc:sldMk cId="3013216924" sldId="473"/>
            <ac:spMk id="29" creationId="{B34A4095-7B07-7555-49B2-3E69AC036D38}"/>
          </ac:spMkLst>
        </pc:spChg>
        <pc:spChg chg="del">
          <ac:chgData name="Sudvarg, Marion" userId="2bb9b31b-5f3c-4f72-8e1f-41eb276ee9c6" providerId="ADAL" clId="{6766337D-F933-4FBA-A4EF-366814371C29}" dt="2024-04-27T03:35:40.360" v="9408" actId="478"/>
          <ac:spMkLst>
            <pc:docMk/>
            <pc:sldMk cId="3013216924" sldId="473"/>
            <ac:spMk id="30" creationId="{2D348634-B546-81A4-C35B-750930BE13EE}"/>
          </ac:spMkLst>
        </pc:spChg>
        <pc:spChg chg="del">
          <ac:chgData name="Sudvarg, Marion" userId="2bb9b31b-5f3c-4f72-8e1f-41eb276ee9c6" providerId="ADAL" clId="{6766337D-F933-4FBA-A4EF-366814371C29}" dt="2024-04-27T03:35:40.360" v="9408" actId="478"/>
          <ac:spMkLst>
            <pc:docMk/>
            <pc:sldMk cId="3013216924" sldId="473"/>
            <ac:spMk id="31" creationId="{3FFD1ED1-D936-86BE-CE22-ABF547B66F27}"/>
          </ac:spMkLst>
        </pc:spChg>
        <pc:spChg chg="del">
          <ac:chgData name="Sudvarg, Marion" userId="2bb9b31b-5f3c-4f72-8e1f-41eb276ee9c6" providerId="ADAL" clId="{6766337D-F933-4FBA-A4EF-366814371C29}" dt="2024-04-27T03:35:40.360" v="9408" actId="478"/>
          <ac:spMkLst>
            <pc:docMk/>
            <pc:sldMk cId="3013216924" sldId="473"/>
            <ac:spMk id="42" creationId="{242A824A-CC76-123C-714C-F2ABD5CE299D}"/>
          </ac:spMkLst>
        </pc:spChg>
        <pc:picChg chg="add mod">
          <ac:chgData name="Sudvarg, Marion" userId="2bb9b31b-5f3c-4f72-8e1f-41eb276ee9c6" providerId="ADAL" clId="{6766337D-F933-4FBA-A4EF-366814371C29}" dt="2024-04-29T08:53:49.669" v="13573" actId="1036"/>
          <ac:picMkLst>
            <pc:docMk/>
            <pc:sldMk cId="3013216924" sldId="473"/>
            <ac:picMk id="3" creationId="{48DAB92E-B520-8370-B74F-69C7DE44B4CC}"/>
          </ac:picMkLst>
        </pc:picChg>
        <pc:picChg chg="add mod">
          <ac:chgData name="Sudvarg, Marion" userId="2bb9b31b-5f3c-4f72-8e1f-41eb276ee9c6" providerId="ADAL" clId="{6766337D-F933-4FBA-A4EF-366814371C29}" dt="2024-04-29T08:53:49.669" v="13573" actId="1036"/>
          <ac:picMkLst>
            <pc:docMk/>
            <pc:sldMk cId="3013216924" sldId="473"/>
            <ac:picMk id="44" creationId="{7DCCD199-E829-0E6F-DED0-3F517224EFE1}"/>
          </ac:picMkLst>
        </pc:picChg>
        <pc:cxnChg chg="del mod">
          <ac:chgData name="Sudvarg, Marion" userId="2bb9b31b-5f3c-4f72-8e1f-41eb276ee9c6" providerId="ADAL" clId="{6766337D-F933-4FBA-A4EF-366814371C29}" dt="2024-04-27T03:35:40.360" v="9408" actId="478"/>
          <ac:cxnSpMkLst>
            <pc:docMk/>
            <pc:sldMk cId="3013216924" sldId="473"/>
            <ac:cxnSpMk id="6" creationId="{79C0CFD5-AB1C-AAD6-25DE-100F0F55C481}"/>
          </ac:cxnSpMkLst>
        </pc:cxnChg>
        <pc:cxnChg chg="del mod">
          <ac:chgData name="Sudvarg, Marion" userId="2bb9b31b-5f3c-4f72-8e1f-41eb276ee9c6" providerId="ADAL" clId="{6766337D-F933-4FBA-A4EF-366814371C29}" dt="2024-04-27T03:35:40.360" v="9408" actId="478"/>
          <ac:cxnSpMkLst>
            <pc:docMk/>
            <pc:sldMk cId="3013216924" sldId="473"/>
            <ac:cxnSpMk id="10" creationId="{FC6C591F-ECD9-CA91-C22F-7613FA9F60CD}"/>
          </ac:cxnSpMkLst>
        </pc:cxnChg>
        <pc:cxnChg chg="del mod">
          <ac:chgData name="Sudvarg, Marion" userId="2bb9b31b-5f3c-4f72-8e1f-41eb276ee9c6" providerId="ADAL" clId="{6766337D-F933-4FBA-A4EF-366814371C29}" dt="2024-04-27T03:35:40.360" v="9408" actId="478"/>
          <ac:cxnSpMkLst>
            <pc:docMk/>
            <pc:sldMk cId="3013216924" sldId="473"/>
            <ac:cxnSpMk id="13" creationId="{C94EACCC-55E2-740F-9E89-478B58655CB6}"/>
          </ac:cxnSpMkLst>
        </pc:cxnChg>
        <pc:cxnChg chg="del mod">
          <ac:chgData name="Sudvarg, Marion" userId="2bb9b31b-5f3c-4f72-8e1f-41eb276ee9c6" providerId="ADAL" clId="{6766337D-F933-4FBA-A4EF-366814371C29}" dt="2024-04-27T03:35:40.360" v="9408" actId="478"/>
          <ac:cxnSpMkLst>
            <pc:docMk/>
            <pc:sldMk cId="3013216924" sldId="473"/>
            <ac:cxnSpMk id="14" creationId="{F615D425-D138-252E-5DCB-6462E78D4E08}"/>
          </ac:cxnSpMkLst>
        </pc:cxnChg>
        <pc:cxnChg chg="del mod">
          <ac:chgData name="Sudvarg, Marion" userId="2bb9b31b-5f3c-4f72-8e1f-41eb276ee9c6" providerId="ADAL" clId="{6766337D-F933-4FBA-A4EF-366814371C29}" dt="2024-04-27T03:35:40.360" v="9408" actId="478"/>
          <ac:cxnSpMkLst>
            <pc:docMk/>
            <pc:sldMk cId="3013216924" sldId="473"/>
            <ac:cxnSpMk id="18" creationId="{BD8C16FB-EB87-08FD-4DF9-43B2FFA38D22}"/>
          </ac:cxnSpMkLst>
        </pc:cxnChg>
        <pc:cxnChg chg="del mod">
          <ac:chgData name="Sudvarg, Marion" userId="2bb9b31b-5f3c-4f72-8e1f-41eb276ee9c6" providerId="ADAL" clId="{6766337D-F933-4FBA-A4EF-366814371C29}" dt="2024-04-27T03:35:40.360" v="9408" actId="478"/>
          <ac:cxnSpMkLst>
            <pc:docMk/>
            <pc:sldMk cId="3013216924" sldId="473"/>
            <ac:cxnSpMk id="19" creationId="{00FEFB42-A8D3-8412-746D-BC3A91A03565}"/>
          </ac:cxnSpMkLst>
        </pc:cxnChg>
        <pc:cxnChg chg="del mod">
          <ac:chgData name="Sudvarg, Marion" userId="2bb9b31b-5f3c-4f72-8e1f-41eb276ee9c6" providerId="ADAL" clId="{6766337D-F933-4FBA-A4EF-366814371C29}" dt="2024-04-27T03:35:40.360" v="9408" actId="478"/>
          <ac:cxnSpMkLst>
            <pc:docMk/>
            <pc:sldMk cId="3013216924" sldId="473"/>
            <ac:cxnSpMk id="20" creationId="{B249E118-375E-9904-9C95-6858CEC6A579}"/>
          </ac:cxnSpMkLst>
        </pc:cxnChg>
        <pc:cxnChg chg="del mod">
          <ac:chgData name="Sudvarg, Marion" userId="2bb9b31b-5f3c-4f72-8e1f-41eb276ee9c6" providerId="ADAL" clId="{6766337D-F933-4FBA-A4EF-366814371C29}" dt="2024-04-27T03:35:40.360" v="9408" actId="478"/>
          <ac:cxnSpMkLst>
            <pc:docMk/>
            <pc:sldMk cId="3013216924" sldId="473"/>
            <ac:cxnSpMk id="21" creationId="{F6DC3716-69AE-178A-D08D-6E87336D28EC}"/>
          </ac:cxnSpMkLst>
        </pc:cxnChg>
        <pc:cxnChg chg="del mod">
          <ac:chgData name="Sudvarg, Marion" userId="2bb9b31b-5f3c-4f72-8e1f-41eb276ee9c6" providerId="ADAL" clId="{6766337D-F933-4FBA-A4EF-366814371C29}" dt="2024-04-27T03:35:40.360" v="9408" actId="478"/>
          <ac:cxnSpMkLst>
            <pc:docMk/>
            <pc:sldMk cId="3013216924" sldId="473"/>
            <ac:cxnSpMk id="22" creationId="{DACD7CF4-3FA1-C75B-C698-FE4AF8998469}"/>
          </ac:cxnSpMkLst>
        </pc:cxnChg>
        <pc:cxnChg chg="del mod">
          <ac:chgData name="Sudvarg, Marion" userId="2bb9b31b-5f3c-4f72-8e1f-41eb276ee9c6" providerId="ADAL" clId="{6766337D-F933-4FBA-A4EF-366814371C29}" dt="2024-04-27T03:35:40.360" v="9408" actId="478"/>
          <ac:cxnSpMkLst>
            <pc:docMk/>
            <pc:sldMk cId="3013216924" sldId="473"/>
            <ac:cxnSpMk id="23" creationId="{C9B3D1F8-A5EB-3291-134B-5C105BF203BE}"/>
          </ac:cxnSpMkLst>
        </pc:cxnChg>
        <pc:cxnChg chg="del mod">
          <ac:chgData name="Sudvarg, Marion" userId="2bb9b31b-5f3c-4f72-8e1f-41eb276ee9c6" providerId="ADAL" clId="{6766337D-F933-4FBA-A4EF-366814371C29}" dt="2024-04-27T03:35:40.360" v="9408" actId="478"/>
          <ac:cxnSpMkLst>
            <pc:docMk/>
            <pc:sldMk cId="3013216924" sldId="473"/>
            <ac:cxnSpMk id="24" creationId="{5E109D27-0C57-6EA7-6C59-BD033A9C4F87}"/>
          </ac:cxnSpMkLst>
        </pc:cxnChg>
        <pc:cxnChg chg="del mod">
          <ac:chgData name="Sudvarg, Marion" userId="2bb9b31b-5f3c-4f72-8e1f-41eb276ee9c6" providerId="ADAL" clId="{6766337D-F933-4FBA-A4EF-366814371C29}" dt="2024-04-27T03:35:40.360" v="9408" actId="478"/>
          <ac:cxnSpMkLst>
            <pc:docMk/>
            <pc:sldMk cId="3013216924" sldId="473"/>
            <ac:cxnSpMk id="25" creationId="{A6666276-A9BD-7110-A0FB-724D05026344}"/>
          </ac:cxnSpMkLst>
        </pc:cxnChg>
        <pc:cxnChg chg="del mod">
          <ac:chgData name="Sudvarg, Marion" userId="2bb9b31b-5f3c-4f72-8e1f-41eb276ee9c6" providerId="ADAL" clId="{6766337D-F933-4FBA-A4EF-366814371C29}" dt="2024-04-27T03:35:40.360" v="9408" actId="478"/>
          <ac:cxnSpMkLst>
            <pc:docMk/>
            <pc:sldMk cId="3013216924" sldId="473"/>
            <ac:cxnSpMk id="32" creationId="{3363C8B3-E67A-7D2F-9107-44FD72746686}"/>
          </ac:cxnSpMkLst>
        </pc:cxnChg>
        <pc:cxnChg chg="del mod">
          <ac:chgData name="Sudvarg, Marion" userId="2bb9b31b-5f3c-4f72-8e1f-41eb276ee9c6" providerId="ADAL" clId="{6766337D-F933-4FBA-A4EF-366814371C29}" dt="2024-04-27T03:35:40.360" v="9408" actId="478"/>
          <ac:cxnSpMkLst>
            <pc:docMk/>
            <pc:sldMk cId="3013216924" sldId="473"/>
            <ac:cxnSpMk id="33" creationId="{531DDA20-83AB-C855-20FE-6B246B2C3B29}"/>
          </ac:cxnSpMkLst>
        </pc:cxnChg>
        <pc:cxnChg chg="del mod">
          <ac:chgData name="Sudvarg, Marion" userId="2bb9b31b-5f3c-4f72-8e1f-41eb276ee9c6" providerId="ADAL" clId="{6766337D-F933-4FBA-A4EF-366814371C29}" dt="2024-04-27T03:35:40.360" v="9408" actId="478"/>
          <ac:cxnSpMkLst>
            <pc:docMk/>
            <pc:sldMk cId="3013216924" sldId="473"/>
            <ac:cxnSpMk id="34" creationId="{CECC9A04-D17A-76ED-4448-3E32471A3883}"/>
          </ac:cxnSpMkLst>
        </pc:cxnChg>
        <pc:cxnChg chg="del mod">
          <ac:chgData name="Sudvarg, Marion" userId="2bb9b31b-5f3c-4f72-8e1f-41eb276ee9c6" providerId="ADAL" clId="{6766337D-F933-4FBA-A4EF-366814371C29}" dt="2024-04-27T03:35:40.360" v="9408" actId="478"/>
          <ac:cxnSpMkLst>
            <pc:docMk/>
            <pc:sldMk cId="3013216924" sldId="473"/>
            <ac:cxnSpMk id="35" creationId="{3FBBF209-E582-6479-857F-7AC2EB048ABD}"/>
          </ac:cxnSpMkLst>
        </pc:cxnChg>
        <pc:cxnChg chg="del mod">
          <ac:chgData name="Sudvarg, Marion" userId="2bb9b31b-5f3c-4f72-8e1f-41eb276ee9c6" providerId="ADAL" clId="{6766337D-F933-4FBA-A4EF-366814371C29}" dt="2024-04-27T03:35:40.360" v="9408" actId="478"/>
          <ac:cxnSpMkLst>
            <pc:docMk/>
            <pc:sldMk cId="3013216924" sldId="473"/>
            <ac:cxnSpMk id="36" creationId="{0A19CB28-8B41-FAD6-EE22-89C44F1F499C}"/>
          </ac:cxnSpMkLst>
        </pc:cxnChg>
        <pc:cxnChg chg="del mod">
          <ac:chgData name="Sudvarg, Marion" userId="2bb9b31b-5f3c-4f72-8e1f-41eb276ee9c6" providerId="ADAL" clId="{6766337D-F933-4FBA-A4EF-366814371C29}" dt="2024-04-27T03:35:40.360" v="9408" actId="478"/>
          <ac:cxnSpMkLst>
            <pc:docMk/>
            <pc:sldMk cId="3013216924" sldId="473"/>
            <ac:cxnSpMk id="37" creationId="{4E48A8CA-563F-039D-ADCB-11F819DEA0F8}"/>
          </ac:cxnSpMkLst>
        </pc:cxnChg>
        <pc:cxnChg chg="del mod">
          <ac:chgData name="Sudvarg, Marion" userId="2bb9b31b-5f3c-4f72-8e1f-41eb276ee9c6" providerId="ADAL" clId="{6766337D-F933-4FBA-A4EF-366814371C29}" dt="2024-04-27T03:35:40.360" v="9408" actId="478"/>
          <ac:cxnSpMkLst>
            <pc:docMk/>
            <pc:sldMk cId="3013216924" sldId="473"/>
            <ac:cxnSpMk id="38" creationId="{CA79956D-7B16-60AC-44B0-664891CA768D}"/>
          </ac:cxnSpMkLst>
        </pc:cxnChg>
        <pc:cxnChg chg="del mod">
          <ac:chgData name="Sudvarg, Marion" userId="2bb9b31b-5f3c-4f72-8e1f-41eb276ee9c6" providerId="ADAL" clId="{6766337D-F933-4FBA-A4EF-366814371C29}" dt="2024-04-27T03:35:40.360" v="9408" actId="478"/>
          <ac:cxnSpMkLst>
            <pc:docMk/>
            <pc:sldMk cId="3013216924" sldId="473"/>
            <ac:cxnSpMk id="39" creationId="{194C0515-1DAB-9C12-96AF-D0FAF01F8276}"/>
          </ac:cxnSpMkLst>
        </pc:cxnChg>
        <pc:cxnChg chg="del mod">
          <ac:chgData name="Sudvarg, Marion" userId="2bb9b31b-5f3c-4f72-8e1f-41eb276ee9c6" providerId="ADAL" clId="{6766337D-F933-4FBA-A4EF-366814371C29}" dt="2024-04-27T03:35:40.360" v="9408" actId="478"/>
          <ac:cxnSpMkLst>
            <pc:docMk/>
            <pc:sldMk cId="3013216924" sldId="473"/>
            <ac:cxnSpMk id="40" creationId="{F204772E-7FAF-AD09-6C19-741962A7DF42}"/>
          </ac:cxnSpMkLst>
        </pc:cxnChg>
        <pc:cxnChg chg="del mod">
          <ac:chgData name="Sudvarg, Marion" userId="2bb9b31b-5f3c-4f72-8e1f-41eb276ee9c6" providerId="ADAL" clId="{6766337D-F933-4FBA-A4EF-366814371C29}" dt="2024-04-27T03:35:40.360" v="9408" actId="478"/>
          <ac:cxnSpMkLst>
            <pc:docMk/>
            <pc:sldMk cId="3013216924" sldId="473"/>
            <ac:cxnSpMk id="41" creationId="{876B11D7-8FA7-677C-93F1-C3E696B40FC0}"/>
          </ac:cxnSpMkLst>
        </pc:cxnChg>
      </pc:sldChg>
      <pc:sldChg chg="addSp delSp modSp add mod delAnim modAnim">
        <pc:chgData name="Sudvarg, Marion" userId="2bb9b31b-5f3c-4f72-8e1f-41eb276ee9c6" providerId="ADAL" clId="{6766337D-F933-4FBA-A4EF-366814371C29}" dt="2024-04-29T21:29:47.298" v="13736" actId="404"/>
        <pc:sldMkLst>
          <pc:docMk/>
          <pc:sldMk cId="1335129293" sldId="474"/>
        </pc:sldMkLst>
        <pc:spChg chg="add mod">
          <ac:chgData name="Sudvarg, Marion" userId="2bb9b31b-5f3c-4f72-8e1f-41eb276ee9c6" providerId="ADAL" clId="{6766337D-F933-4FBA-A4EF-366814371C29}" dt="2024-04-29T21:29:47.298" v="13736" actId="404"/>
          <ac:spMkLst>
            <pc:docMk/>
            <pc:sldMk cId="1335129293" sldId="474"/>
            <ac:spMk id="2" creationId="{63FFB612-D0B6-BADE-1282-1A05C17DD09F}"/>
          </ac:spMkLst>
        </pc:spChg>
        <pc:spChg chg="add del mod">
          <ac:chgData name="Sudvarg, Marion" userId="2bb9b31b-5f3c-4f72-8e1f-41eb276ee9c6" providerId="ADAL" clId="{6766337D-F933-4FBA-A4EF-366814371C29}" dt="2024-04-27T03:45:43.196" v="9509" actId="478"/>
          <ac:spMkLst>
            <pc:docMk/>
            <pc:sldMk cId="1335129293" sldId="474"/>
            <ac:spMk id="2" creationId="{E7A78A26-F037-328B-CAB6-4F933B0053A2}"/>
          </ac:spMkLst>
        </pc:spChg>
        <pc:spChg chg="add del mod">
          <ac:chgData name="Sudvarg, Marion" userId="2bb9b31b-5f3c-4f72-8e1f-41eb276ee9c6" providerId="ADAL" clId="{6766337D-F933-4FBA-A4EF-366814371C29}" dt="2024-04-27T03:44:00.971" v="9506" actId="478"/>
          <ac:spMkLst>
            <pc:docMk/>
            <pc:sldMk cId="1335129293" sldId="474"/>
            <ac:spMk id="3" creationId="{C692D601-4944-10E0-A44C-F324F3A0A5DA}"/>
          </ac:spMkLst>
        </pc:spChg>
        <pc:spChg chg="del">
          <ac:chgData name="Sudvarg, Marion" userId="2bb9b31b-5f3c-4f72-8e1f-41eb276ee9c6" providerId="ADAL" clId="{6766337D-F933-4FBA-A4EF-366814371C29}" dt="2024-04-29T08:35:28.793" v="13422" actId="478"/>
          <ac:spMkLst>
            <pc:docMk/>
            <pc:sldMk cId="1335129293" sldId="474"/>
            <ac:spMk id="5" creationId="{A5991CA2-2C72-1474-AD4C-3BE68AF2AD5F}"/>
          </ac:spMkLst>
        </pc:spChg>
        <pc:spChg chg="add del mod">
          <ac:chgData name="Sudvarg, Marion" userId="2bb9b31b-5f3c-4f72-8e1f-41eb276ee9c6" providerId="ADAL" clId="{6766337D-F933-4FBA-A4EF-366814371C29}" dt="2024-04-27T03:43:59.625" v="9505" actId="478"/>
          <ac:spMkLst>
            <pc:docMk/>
            <pc:sldMk cId="1335129293" sldId="474"/>
            <ac:spMk id="6" creationId="{FB455EFC-0A2A-73CC-9DE7-F5322E513DEC}"/>
          </ac:spMkLst>
        </pc:spChg>
        <pc:spChg chg="add del mod">
          <ac:chgData name="Sudvarg, Marion" userId="2bb9b31b-5f3c-4f72-8e1f-41eb276ee9c6" providerId="ADAL" clId="{6766337D-F933-4FBA-A4EF-366814371C29}" dt="2024-04-27T03:43:58.027" v="9504" actId="478"/>
          <ac:spMkLst>
            <pc:docMk/>
            <pc:sldMk cId="1335129293" sldId="474"/>
            <ac:spMk id="7" creationId="{B659838B-656B-1062-B376-D3DFBDA92459}"/>
          </ac:spMkLst>
        </pc:spChg>
        <pc:spChg chg="del">
          <ac:chgData name="Sudvarg, Marion" userId="2bb9b31b-5f3c-4f72-8e1f-41eb276ee9c6" providerId="ADAL" clId="{6766337D-F933-4FBA-A4EF-366814371C29}" dt="2024-04-27T03:37:18.066" v="9420" actId="478"/>
          <ac:spMkLst>
            <pc:docMk/>
            <pc:sldMk cId="1335129293" sldId="474"/>
            <ac:spMk id="15" creationId="{9ABA9FC5-BDC7-F3A6-03DC-9DA36020EDF2}"/>
          </ac:spMkLst>
        </pc:spChg>
        <pc:spChg chg="mod">
          <ac:chgData name="Sudvarg, Marion" userId="2bb9b31b-5f3c-4f72-8e1f-41eb276ee9c6" providerId="ADAL" clId="{6766337D-F933-4FBA-A4EF-366814371C29}" dt="2024-04-27T03:41:47.501" v="9478" actId="1076"/>
          <ac:spMkLst>
            <pc:docMk/>
            <pc:sldMk cId="1335129293" sldId="474"/>
            <ac:spMk id="16" creationId="{FD5A8CED-D604-B4C9-A84E-3BD2D7CF3BAB}"/>
          </ac:spMkLst>
        </pc:spChg>
        <pc:spChg chg="del">
          <ac:chgData name="Sudvarg, Marion" userId="2bb9b31b-5f3c-4f72-8e1f-41eb276ee9c6" providerId="ADAL" clId="{6766337D-F933-4FBA-A4EF-366814371C29}" dt="2024-04-27T03:37:20.664" v="9422" actId="478"/>
          <ac:spMkLst>
            <pc:docMk/>
            <pc:sldMk cId="1335129293" sldId="474"/>
            <ac:spMk id="17" creationId="{278FF3EC-ADB2-B10D-8867-66B6CD34C67A}"/>
          </ac:spMkLst>
        </pc:spChg>
        <pc:spChg chg="del">
          <ac:chgData name="Sudvarg, Marion" userId="2bb9b31b-5f3c-4f72-8e1f-41eb276ee9c6" providerId="ADAL" clId="{6766337D-F933-4FBA-A4EF-366814371C29}" dt="2024-04-27T03:37:19.274" v="9421" actId="478"/>
          <ac:spMkLst>
            <pc:docMk/>
            <pc:sldMk cId="1335129293" sldId="474"/>
            <ac:spMk id="18" creationId="{8C0574B8-7E09-717B-C536-E1D69E0FA798}"/>
          </ac:spMkLst>
        </pc:spChg>
        <pc:spChg chg="del">
          <ac:chgData name="Sudvarg, Marion" userId="2bb9b31b-5f3c-4f72-8e1f-41eb276ee9c6" providerId="ADAL" clId="{6766337D-F933-4FBA-A4EF-366814371C29}" dt="2024-04-27T03:41:40.488" v="9470" actId="478"/>
          <ac:spMkLst>
            <pc:docMk/>
            <pc:sldMk cId="1335129293" sldId="474"/>
            <ac:spMk id="19" creationId="{639AB25D-BCD5-DA23-40CE-EB2E7BB154D9}"/>
          </ac:spMkLst>
        </pc:spChg>
        <pc:spChg chg="del">
          <ac:chgData name="Sudvarg, Marion" userId="2bb9b31b-5f3c-4f72-8e1f-41eb276ee9c6" providerId="ADAL" clId="{6766337D-F933-4FBA-A4EF-366814371C29}" dt="2024-04-27T03:41:41.706" v="9471" actId="478"/>
          <ac:spMkLst>
            <pc:docMk/>
            <pc:sldMk cId="1335129293" sldId="474"/>
            <ac:spMk id="20" creationId="{DFEB2BCD-EA53-DC62-1D74-C163255D2D99}"/>
          </ac:spMkLst>
        </pc:spChg>
        <pc:spChg chg="mod">
          <ac:chgData name="Sudvarg, Marion" userId="2bb9b31b-5f3c-4f72-8e1f-41eb276ee9c6" providerId="ADAL" clId="{6766337D-F933-4FBA-A4EF-366814371C29}" dt="2024-04-27T03:46:28.458" v="9510" actId="207"/>
          <ac:spMkLst>
            <pc:docMk/>
            <pc:sldMk cId="1335129293" sldId="474"/>
            <ac:spMk id="52" creationId="{154F4620-A5F1-CFBB-017F-1F0AD4D322CC}"/>
          </ac:spMkLst>
        </pc:spChg>
        <pc:spChg chg="mod">
          <ac:chgData name="Sudvarg, Marion" userId="2bb9b31b-5f3c-4f72-8e1f-41eb276ee9c6" providerId="ADAL" clId="{6766337D-F933-4FBA-A4EF-366814371C29}" dt="2024-04-27T03:46:28.458" v="9510" actId="207"/>
          <ac:spMkLst>
            <pc:docMk/>
            <pc:sldMk cId="1335129293" sldId="474"/>
            <ac:spMk id="53" creationId="{BA9A33F6-DCE6-DC14-938C-A7F426A72B83}"/>
          </ac:spMkLst>
        </pc:spChg>
        <pc:cxnChg chg="mod">
          <ac:chgData name="Sudvarg, Marion" userId="2bb9b31b-5f3c-4f72-8e1f-41eb276ee9c6" providerId="ADAL" clId="{6766337D-F933-4FBA-A4EF-366814371C29}" dt="2024-04-27T03:46:33.364" v="9511" actId="208"/>
          <ac:cxnSpMkLst>
            <pc:docMk/>
            <pc:sldMk cId="1335129293" sldId="474"/>
            <ac:cxnSpMk id="60" creationId="{4EED7750-AC31-D488-C1AF-90C9F2128B44}"/>
          </ac:cxnSpMkLst>
        </pc:cxnChg>
      </pc:sldChg>
      <pc:sldChg chg="delSp modSp add mod delAnim modAnim">
        <pc:chgData name="Sudvarg, Marion" userId="2bb9b31b-5f3c-4f72-8e1f-41eb276ee9c6" providerId="ADAL" clId="{6766337D-F933-4FBA-A4EF-366814371C29}" dt="2024-04-29T08:35:32.403" v="13424" actId="478"/>
        <pc:sldMkLst>
          <pc:docMk/>
          <pc:sldMk cId="3603505121" sldId="475"/>
        </pc:sldMkLst>
        <pc:spChg chg="del">
          <ac:chgData name="Sudvarg, Marion" userId="2bb9b31b-5f3c-4f72-8e1f-41eb276ee9c6" providerId="ADAL" clId="{6766337D-F933-4FBA-A4EF-366814371C29}" dt="2024-04-29T08:35:32.403" v="13424" actId="478"/>
          <ac:spMkLst>
            <pc:docMk/>
            <pc:sldMk cId="3603505121" sldId="475"/>
            <ac:spMk id="5" creationId="{A5991CA2-2C72-1474-AD4C-3BE68AF2AD5F}"/>
          </ac:spMkLst>
        </pc:spChg>
        <pc:spChg chg="del">
          <ac:chgData name="Sudvarg, Marion" userId="2bb9b31b-5f3c-4f72-8e1f-41eb276ee9c6" providerId="ADAL" clId="{6766337D-F933-4FBA-A4EF-366814371C29}" dt="2024-04-27T03:47:04.869" v="9514" actId="478"/>
          <ac:spMkLst>
            <pc:docMk/>
            <pc:sldMk cId="3603505121" sldId="475"/>
            <ac:spMk id="6" creationId="{FB455EFC-0A2A-73CC-9DE7-F5322E513DEC}"/>
          </ac:spMkLst>
        </pc:spChg>
        <pc:spChg chg="del">
          <ac:chgData name="Sudvarg, Marion" userId="2bb9b31b-5f3c-4f72-8e1f-41eb276ee9c6" providerId="ADAL" clId="{6766337D-F933-4FBA-A4EF-366814371C29}" dt="2024-04-27T03:47:04.869" v="9514" actId="478"/>
          <ac:spMkLst>
            <pc:docMk/>
            <pc:sldMk cId="3603505121" sldId="475"/>
            <ac:spMk id="7" creationId="{B659838B-656B-1062-B376-D3DFBDA92459}"/>
          </ac:spMkLst>
        </pc:spChg>
        <pc:spChg chg="mod">
          <ac:chgData name="Sudvarg, Marion" userId="2bb9b31b-5f3c-4f72-8e1f-41eb276ee9c6" providerId="ADAL" clId="{6766337D-F933-4FBA-A4EF-366814371C29}" dt="2024-04-27T03:47:12.569" v="9515" actId="207"/>
          <ac:spMkLst>
            <pc:docMk/>
            <pc:sldMk cId="3603505121" sldId="475"/>
            <ac:spMk id="53" creationId="{BA9A33F6-DCE6-DC14-938C-A7F426A72B83}"/>
          </ac:spMkLst>
        </pc:spChg>
        <pc:spChg chg="mod">
          <ac:chgData name="Sudvarg, Marion" userId="2bb9b31b-5f3c-4f72-8e1f-41eb276ee9c6" providerId="ADAL" clId="{6766337D-F933-4FBA-A4EF-366814371C29}" dt="2024-04-27T03:47:12.569" v="9515" actId="207"/>
          <ac:spMkLst>
            <pc:docMk/>
            <pc:sldMk cId="3603505121" sldId="475"/>
            <ac:spMk id="54" creationId="{A9AE220B-6794-46EC-10E5-0AB4A03212F1}"/>
          </ac:spMkLst>
        </pc:spChg>
        <pc:cxnChg chg="mod">
          <ac:chgData name="Sudvarg, Marion" userId="2bb9b31b-5f3c-4f72-8e1f-41eb276ee9c6" providerId="ADAL" clId="{6766337D-F933-4FBA-A4EF-366814371C29}" dt="2024-04-27T03:47:16.695" v="9516" actId="208"/>
          <ac:cxnSpMkLst>
            <pc:docMk/>
            <pc:sldMk cId="3603505121" sldId="475"/>
            <ac:cxnSpMk id="64" creationId="{8E0DEE33-A0C5-AE54-D61E-9C0D7747F4DF}"/>
          </ac:cxnSpMkLst>
        </pc:cxnChg>
      </pc:sldChg>
      <pc:sldChg chg="addSp delSp modSp add mod addAnim delAnim modAnim">
        <pc:chgData name="Sudvarg, Marion" userId="2bb9b31b-5f3c-4f72-8e1f-41eb276ee9c6" providerId="ADAL" clId="{6766337D-F933-4FBA-A4EF-366814371C29}" dt="2024-04-29T08:35:34.201" v="13425" actId="478"/>
        <pc:sldMkLst>
          <pc:docMk/>
          <pc:sldMk cId="3145198960" sldId="476"/>
        </pc:sldMkLst>
        <pc:spChg chg="del">
          <ac:chgData name="Sudvarg, Marion" userId="2bb9b31b-5f3c-4f72-8e1f-41eb276ee9c6" providerId="ADAL" clId="{6766337D-F933-4FBA-A4EF-366814371C29}" dt="2024-04-29T08:35:34.201" v="13425" actId="478"/>
          <ac:spMkLst>
            <pc:docMk/>
            <pc:sldMk cId="3145198960" sldId="476"/>
            <ac:spMk id="5" creationId="{A5991CA2-2C72-1474-AD4C-3BE68AF2AD5F}"/>
          </ac:spMkLst>
        </pc:spChg>
        <pc:spChg chg="add del">
          <ac:chgData name="Sudvarg, Marion" userId="2bb9b31b-5f3c-4f72-8e1f-41eb276ee9c6" providerId="ADAL" clId="{6766337D-F933-4FBA-A4EF-366814371C29}" dt="2024-04-27T03:47:24.330" v="9519" actId="478"/>
          <ac:spMkLst>
            <pc:docMk/>
            <pc:sldMk cId="3145198960" sldId="476"/>
            <ac:spMk id="6" creationId="{FB455EFC-0A2A-73CC-9DE7-F5322E513DEC}"/>
          </ac:spMkLst>
        </pc:spChg>
        <pc:spChg chg="add del">
          <ac:chgData name="Sudvarg, Marion" userId="2bb9b31b-5f3c-4f72-8e1f-41eb276ee9c6" providerId="ADAL" clId="{6766337D-F933-4FBA-A4EF-366814371C29}" dt="2024-04-27T03:47:26.528" v="9520" actId="478"/>
          <ac:spMkLst>
            <pc:docMk/>
            <pc:sldMk cId="3145198960" sldId="476"/>
            <ac:spMk id="7" creationId="{B659838B-656B-1062-B376-D3DFBDA92459}"/>
          </ac:spMkLst>
        </pc:spChg>
        <pc:spChg chg="mod">
          <ac:chgData name="Sudvarg, Marion" userId="2bb9b31b-5f3c-4f72-8e1f-41eb276ee9c6" providerId="ADAL" clId="{6766337D-F933-4FBA-A4EF-366814371C29}" dt="2024-04-27T03:47:51.465" v="9525" actId="207"/>
          <ac:spMkLst>
            <pc:docMk/>
            <pc:sldMk cId="3145198960" sldId="476"/>
            <ac:spMk id="53" creationId="{BA9A33F6-DCE6-DC14-938C-A7F426A72B83}"/>
          </ac:spMkLst>
        </pc:spChg>
        <pc:spChg chg="mod">
          <ac:chgData name="Sudvarg, Marion" userId="2bb9b31b-5f3c-4f72-8e1f-41eb276ee9c6" providerId="ADAL" clId="{6766337D-F933-4FBA-A4EF-366814371C29}" dt="2024-04-27T03:47:51.465" v="9525" actId="207"/>
          <ac:spMkLst>
            <pc:docMk/>
            <pc:sldMk cId="3145198960" sldId="476"/>
            <ac:spMk id="55" creationId="{1DC6B630-BD18-E7B1-FC36-920FE587C2BC}"/>
          </ac:spMkLst>
        </pc:spChg>
        <pc:cxnChg chg="mod">
          <ac:chgData name="Sudvarg, Marion" userId="2bb9b31b-5f3c-4f72-8e1f-41eb276ee9c6" providerId="ADAL" clId="{6766337D-F933-4FBA-A4EF-366814371C29}" dt="2024-04-27T03:47:54.006" v="9526" actId="208"/>
          <ac:cxnSpMkLst>
            <pc:docMk/>
            <pc:sldMk cId="3145198960" sldId="476"/>
            <ac:cxnSpMk id="67" creationId="{54DC0A9A-A6B1-C7F8-F2A8-52DC0E5FE668}"/>
          </ac:cxnSpMkLst>
        </pc:cxnChg>
      </pc:sldChg>
      <pc:sldChg chg="delSp modSp add mod modAnim">
        <pc:chgData name="Sudvarg, Marion" userId="2bb9b31b-5f3c-4f72-8e1f-41eb276ee9c6" providerId="ADAL" clId="{6766337D-F933-4FBA-A4EF-366814371C29}" dt="2024-04-29T08:35:30.721" v="13423" actId="478"/>
        <pc:sldMkLst>
          <pc:docMk/>
          <pc:sldMk cId="1292918337" sldId="477"/>
        </pc:sldMkLst>
        <pc:spChg chg="del">
          <ac:chgData name="Sudvarg, Marion" userId="2bb9b31b-5f3c-4f72-8e1f-41eb276ee9c6" providerId="ADAL" clId="{6766337D-F933-4FBA-A4EF-366814371C29}" dt="2024-04-29T08:35:30.721" v="13423" actId="478"/>
          <ac:spMkLst>
            <pc:docMk/>
            <pc:sldMk cId="1292918337" sldId="477"/>
            <ac:spMk id="5" creationId="{A5991CA2-2C72-1474-AD4C-3BE68AF2AD5F}"/>
          </ac:spMkLst>
        </pc:spChg>
        <pc:spChg chg="mod">
          <ac:chgData name="Sudvarg, Marion" userId="2bb9b31b-5f3c-4f72-8e1f-41eb276ee9c6" providerId="ADAL" clId="{6766337D-F933-4FBA-A4EF-366814371C29}" dt="2024-04-27T03:46:47.153" v="9512" actId="207"/>
          <ac:spMkLst>
            <pc:docMk/>
            <pc:sldMk cId="1292918337" sldId="477"/>
            <ac:spMk id="52" creationId="{154F4620-A5F1-CFBB-017F-1F0AD4D322CC}"/>
          </ac:spMkLst>
        </pc:spChg>
        <pc:spChg chg="mod">
          <ac:chgData name="Sudvarg, Marion" userId="2bb9b31b-5f3c-4f72-8e1f-41eb276ee9c6" providerId="ADAL" clId="{6766337D-F933-4FBA-A4EF-366814371C29}" dt="2024-04-27T03:46:47.153" v="9512" actId="207"/>
          <ac:spMkLst>
            <pc:docMk/>
            <pc:sldMk cId="1292918337" sldId="477"/>
            <ac:spMk id="59" creationId="{967E9DB1-CB1F-0BBD-9358-D22F4EF134E6}"/>
          </ac:spMkLst>
        </pc:spChg>
        <pc:cxnChg chg="mod">
          <ac:chgData name="Sudvarg, Marion" userId="2bb9b31b-5f3c-4f72-8e1f-41eb276ee9c6" providerId="ADAL" clId="{6766337D-F933-4FBA-A4EF-366814371C29}" dt="2024-04-27T03:46:51.071" v="9513" actId="208"/>
          <ac:cxnSpMkLst>
            <pc:docMk/>
            <pc:sldMk cId="1292918337" sldId="477"/>
            <ac:cxnSpMk id="85" creationId="{23C36507-9F90-F365-E1C6-8CA67AB49FE5}"/>
          </ac:cxnSpMkLst>
        </pc:cxnChg>
      </pc:sldChg>
      <pc:sldChg chg="addSp delSp modSp add mod modAnim">
        <pc:chgData name="Sudvarg, Marion" userId="2bb9b31b-5f3c-4f72-8e1f-41eb276ee9c6" providerId="ADAL" clId="{6766337D-F933-4FBA-A4EF-366814371C29}" dt="2024-04-28T06:14:41.474" v="11847" actId="20577"/>
        <pc:sldMkLst>
          <pc:docMk/>
          <pc:sldMk cId="2691566988" sldId="478"/>
        </pc:sldMkLst>
        <pc:spChg chg="del">
          <ac:chgData name="Sudvarg, Marion" userId="2bb9b31b-5f3c-4f72-8e1f-41eb276ee9c6" providerId="ADAL" clId="{6766337D-F933-4FBA-A4EF-366814371C29}" dt="2024-04-27T03:54:40.135" v="9588" actId="478"/>
          <ac:spMkLst>
            <pc:docMk/>
            <pc:sldMk cId="2691566988" sldId="478"/>
            <ac:spMk id="5" creationId="{A5991CA2-2C72-1474-AD4C-3BE68AF2AD5F}"/>
          </ac:spMkLst>
        </pc:spChg>
        <pc:spChg chg="add del mod">
          <ac:chgData name="Sudvarg, Marion" userId="2bb9b31b-5f3c-4f72-8e1f-41eb276ee9c6" providerId="ADAL" clId="{6766337D-F933-4FBA-A4EF-366814371C29}" dt="2024-04-28T06:14:16.378" v="11843" actId="478"/>
          <ac:spMkLst>
            <pc:docMk/>
            <pc:sldMk cId="2691566988" sldId="478"/>
            <ac:spMk id="5" creationId="{A7724B95-2168-E847-6946-60A9E1008FB7}"/>
          </ac:spMkLst>
        </pc:spChg>
        <pc:spChg chg="add mod">
          <ac:chgData name="Sudvarg, Marion" userId="2bb9b31b-5f3c-4f72-8e1f-41eb276ee9c6" providerId="ADAL" clId="{6766337D-F933-4FBA-A4EF-366814371C29}" dt="2024-04-28T06:14:41.474" v="11847" actId="20577"/>
          <ac:spMkLst>
            <pc:docMk/>
            <pc:sldMk cId="2691566988" sldId="478"/>
            <ac:spMk id="8" creationId="{C97F5E30-5807-5EC0-8A7B-833DAD22CDB1}"/>
          </ac:spMkLst>
        </pc:spChg>
        <pc:spChg chg="add mod">
          <ac:chgData name="Sudvarg, Marion" userId="2bb9b31b-5f3c-4f72-8e1f-41eb276ee9c6" providerId="ADAL" clId="{6766337D-F933-4FBA-A4EF-366814371C29}" dt="2024-04-27T03:49:21.170" v="9537"/>
          <ac:spMkLst>
            <pc:docMk/>
            <pc:sldMk cId="2691566988" sldId="478"/>
            <ac:spMk id="8" creationId="{D9A416DE-4AEA-ADB4-E502-0BA41424836D}"/>
          </ac:spMkLst>
        </pc:spChg>
        <pc:spChg chg="mod">
          <ac:chgData name="Sudvarg, Marion" userId="2bb9b31b-5f3c-4f72-8e1f-41eb276ee9c6" providerId="ADAL" clId="{6766337D-F933-4FBA-A4EF-366814371C29}" dt="2024-04-27T03:48:20.742" v="9529" actId="207"/>
          <ac:spMkLst>
            <pc:docMk/>
            <pc:sldMk cId="2691566988" sldId="478"/>
            <ac:spMk id="54" creationId="{A9AE220B-6794-46EC-10E5-0AB4A03212F1}"/>
          </ac:spMkLst>
        </pc:spChg>
        <pc:spChg chg="mod">
          <ac:chgData name="Sudvarg, Marion" userId="2bb9b31b-5f3c-4f72-8e1f-41eb276ee9c6" providerId="ADAL" clId="{6766337D-F933-4FBA-A4EF-366814371C29}" dt="2024-04-27T03:48:20.742" v="9529" actId="207"/>
          <ac:spMkLst>
            <pc:docMk/>
            <pc:sldMk cId="2691566988" sldId="478"/>
            <ac:spMk id="56" creationId="{04C5A174-EE33-DCB4-59CD-90D868F525C0}"/>
          </ac:spMkLst>
        </pc:spChg>
        <pc:cxnChg chg="mod">
          <ac:chgData name="Sudvarg, Marion" userId="2bb9b31b-5f3c-4f72-8e1f-41eb276ee9c6" providerId="ADAL" clId="{6766337D-F933-4FBA-A4EF-366814371C29}" dt="2024-04-27T03:48:23.103" v="9530" actId="208"/>
          <ac:cxnSpMkLst>
            <pc:docMk/>
            <pc:sldMk cId="2691566988" sldId="478"/>
            <ac:cxnSpMk id="71" creationId="{7F215F47-86FB-618A-F5B1-491CABA44617}"/>
          </ac:cxnSpMkLst>
        </pc:cxnChg>
      </pc:sldChg>
      <pc:sldChg chg="addSp delSp modSp add del mod ord delAnim modAnim">
        <pc:chgData name="Sudvarg, Marion" userId="2bb9b31b-5f3c-4f72-8e1f-41eb276ee9c6" providerId="ADAL" clId="{6766337D-F933-4FBA-A4EF-366814371C29}" dt="2024-04-29T08:55:02.341" v="13591" actId="47"/>
        <pc:sldMkLst>
          <pc:docMk/>
          <pc:sldMk cId="2542957835" sldId="479"/>
        </pc:sldMkLst>
        <pc:spChg chg="add del mod">
          <ac:chgData name="Sudvarg, Marion" userId="2bb9b31b-5f3c-4f72-8e1f-41eb276ee9c6" providerId="ADAL" clId="{6766337D-F933-4FBA-A4EF-366814371C29}" dt="2024-04-28T06:14:24.332" v="11845" actId="478"/>
          <ac:spMkLst>
            <pc:docMk/>
            <pc:sldMk cId="2542957835" sldId="479"/>
            <ac:spMk id="2" creationId="{63DDC30A-DBFE-A504-17EA-AC9CDF5BDED4}"/>
          </ac:spMkLst>
        </pc:spChg>
        <pc:spChg chg="del">
          <ac:chgData name="Sudvarg, Marion" userId="2bb9b31b-5f3c-4f72-8e1f-41eb276ee9c6" providerId="ADAL" clId="{6766337D-F933-4FBA-A4EF-366814371C29}" dt="2024-04-27T03:54:35.966" v="9587" actId="478"/>
          <ac:spMkLst>
            <pc:docMk/>
            <pc:sldMk cId="2542957835" sldId="479"/>
            <ac:spMk id="5" creationId="{311895B3-6D91-6099-6A5F-F01115847A1A}"/>
          </ac:spMkLst>
        </pc:spChg>
        <pc:picChg chg="mod">
          <ac:chgData name="Sudvarg, Marion" userId="2bb9b31b-5f3c-4f72-8e1f-41eb276ee9c6" providerId="ADAL" clId="{6766337D-F933-4FBA-A4EF-366814371C29}" dt="2024-04-27T03:49:04.616" v="9535" actId="14826"/>
          <ac:picMkLst>
            <pc:docMk/>
            <pc:sldMk cId="2542957835" sldId="479"/>
            <ac:picMk id="3" creationId="{48DAB92E-B520-8370-B74F-69C7DE44B4CC}"/>
          </ac:picMkLst>
        </pc:picChg>
        <pc:picChg chg="mod">
          <ac:chgData name="Sudvarg, Marion" userId="2bb9b31b-5f3c-4f72-8e1f-41eb276ee9c6" providerId="ADAL" clId="{6766337D-F933-4FBA-A4EF-366814371C29}" dt="2024-04-27T03:49:13.798" v="9536" actId="14826"/>
          <ac:picMkLst>
            <pc:docMk/>
            <pc:sldMk cId="2542957835" sldId="479"/>
            <ac:picMk id="44" creationId="{7DCCD199-E829-0E6F-DED0-3F517224EFE1}"/>
          </ac:picMkLst>
        </pc:picChg>
      </pc:sldChg>
      <pc:sldChg chg="add del">
        <pc:chgData name="Sudvarg, Marion" userId="2bb9b31b-5f3c-4f72-8e1f-41eb276ee9c6" providerId="ADAL" clId="{6766337D-F933-4FBA-A4EF-366814371C29}" dt="2024-04-27T03:48:24.575" v="9531" actId="47"/>
        <pc:sldMkLst>
          <pc:docMk/>
          <pc:sldMk cId="3576387068" sldId="479"/>
        </pc:sldMkLst>
      </pc:sldChg>
      <pc:sldChg chg="addSp delSp modSp new del mod">
        <pc:chgData name="Sudvarg, Marion" userId="2bb9b31b-5f3c-4f72-8e1f-41eb276ee9c6" providerId="ADAL" clId="{6766337D-F933-4FBA-A4EF-366814371C29}" dt="2024-04-27T04:06:38.561" v="9604" actId="47"/>
        <pc:sldMkLst>
          <pc:docMk/>
          <pc:sldMk cId="1128588938" sldId="480"/>
        </pc:sldMkLst>
        <pc:spChg chg="del">
          <ac:chgData name="Sudvarg, Marion" userId="2bb9b31b-5f3c-4f72-8e1f-41eb276ee9c6" providerId="ADAL" clId="{6766337D-F933-4FBA-A4EF-366814371C29}" dt="2024-04-27T03:54:00.697" v="9574" actId="478"/>
          <ac:spMkLst>
            <pc:docMk/>
            <pc:sldMk cId="1128588938" sldId="480"/>
            <ac:spMk id="2" creationId="{92BD5EEB-631C-8074-3F6B-F7C0E8EB8304}"/>
          </ac:spMkLst>
        </pc:spChg>
        <pc:spChg chg="del">
          <ac:chgData name="Sudvarg, Marion" userId="2bb9b31b-5f3c-4f72-8e1f-41eb276ee9c6" providerId="ADAL" clId="{6766337D-F933-4FBA-A4EF-366814371C29}" dt="2024-04-27T03:53:58.796" v="9573" actId="478"/>
          <ac:spMkLst>
            <pc:docMk/>
            <pc:sldMk cId="1128588938" sldId="480"/>
            <ac:spMk id="3" creationId="{AA4EFCF4-0D09-B05C-BA14-48D5451814BD}"/>
          </ac:spMkLst>
        </pc:spChg>
        <pc:spChg chg="del">
          <ac:chgData name="Sudvarg, Marion" userId="2bb9b31b-5f3c-4f72-8e1f-41eb276ee9c6" providerId="ADAL" clId="{6766337D-F933-4FBA-A4EF-366814371C29}" dt="2024-04-27T03:54:33.696" v="9586" actId="478"/>
          <ac:spMkLst>
            <pc:docMk/>
            <pc:sldMk cId="1128588938" sldId="480"/>
            <ac:spMk id="5" creationId="{3D893F04-5829-58EC-AF63-BB6D355750A2}"/>
          </ac:spMkLst>
        </pc:spChg>
        <pc:graphicFrameChg chg="add del mod">
          <ac:chgData name="Sudvarg, Marion" userId="2bb9b31b-5f3c-4f72-8e1f-41eb276ee9c6" providerId="ADAL" clId="{6766337D-F933-4FBA-A4EF-366814371C29}" dt="2024-04-27T03:54:09.316" v="9578" actId="478"/>
          <ac:graphicFrameMkLst>
            <pc:docMk/>
            <pc:sldMk cId="1128588938" sldId="480"/>
            <ac:graphicFrameMk id="6" creationId="{49EDA7D5-0E56-56FD-12F7-4B59B55D5C77}"/>
          </ac:graphicFrameMkLst>
        </pc:graphicFrameChg>
        <pc:picChg chg="add mod">
          <ac:chgData name="Sudvarg, Marion" userId="2bb9b31b-5f3c-4f72-8e1f-41eb276ee9c6" providerId="ADAL" clId="{6766337D-F933-4FBA-A4EF-366814371C29}" dt="2024-04-27T03:54:24.282" v="9585" actId="1076"/>
          <ac:picMkLst>
            <pc:docMk/>
            <pc:sldMk cId="1128588938" sldId="480"/>
            <ac:picMk id="8" creationId="{83883572-C9AC-FD47-F754-4DBC5C0E2BF6}"/>
          </ac:picMkLst>
        </pc:picChg>
      </pc:sldChg>
      <pc:sldChg chg="addSp delSp modSp add mod">
        <pc:chgData name="Sudvarg, Marion" userId="2bb9b31b-5f3c-4f72-8e1f-41eb276ee9c6" providerId="ADAL" clId="{6766337D-F933-4FBA-A4EF-366814371C29}" dt="2024-04-27T04:04:30.425" v="9602" actId="1076"/>
        <pc:sldMkLst>
          <pc:docMk/>
          <pc:sldMk cId="672209799" sldId="481"/>
        </pc:sldMkLst>
        <pc:picChg chg="add mod">
          <ac:chgData name="Sudvarg, Marion" userId="2bb9b31b-5f3c-4f72-8e1f-41eb276ee9c6" providerId="ADAL" clId="{6766337D-F933-4FBA-A4EF-366814371C29}" dt="2024-04-27T04:04:30.425" v="9602" actId="1076"/>
          <ac:picMkLst>
            <pc:docMk/>
            <pc:sldMk cId="672209799" sldId="481"/>
            <ac:picMk id="3" creationId="{3D615B2E-FBEA-CC96-C08A-00CD81CB7579}"/>
          </ac:picMkLst>
        </pc:picChg>
        <pc:picChg chg="del">
          <ac:chgData name="Sudvarg, Marion" userId="2bb9b31b-5f3c-4f72-8e1f-41eb276ee9c6" providerId="ADAL" clId="{6766337D-F933-4FBA-A4EF-366814371C29}" dt="2024-04-27T04:04:09.132" v="9591" actId="478"/>
          <ac:picMkLst>
            <pc:docMk/>
            <pc:sldMk cId="672209799" sldId="481"/>
            <ac:picMk id="8" creationId="{83883572-C9AC-FD47-F754-4DBC5C0E2BF6}"/>
          </ac:picMkLst>
        </pc:picChg>
      </pc:sldChg>
      <pc:sldChg chg="addSp delSp modSp new mod modAnim">
        <pc:chgData name="Sudvarg, Marion" userId="2bb9b31b-5f3c-4f72-8e1f-41eb276ee9c6" providerId="ADAL" clId="{6766337D-F933-4FBA-A4EF-366814371C29}" dt="2024-04-30T02:23:12.157" v="13977" actId="1076"/>
        <pc:sldMkLst>
          <pc:docMk/>
          <pc:sldMk cId="2602820169" sldId="482"/>
        </pc:sldMkLst>
        <pc:spChg chg="mod">
          <ac:chgData name="Sudvarg, Marion" userId="2bb9b31b-5f3c-4f72-8e1f-41eb276ee9c6" providerId="ADAL" clId="{6766337D-F933-4FBA-A4EF-366814371C29}" dt="2024-04-27T04:08:37.090" v="9811" actId="20577"/>
          <ac:spMkLst>
            <pc:docMk/>
            <pc:sldMk cId="2602820169" sldId="482"/>
            <ac:spMk id="2" creationId="{01C95E64-9C89-6AA5-23C3-C48D4A8D177D}"/>
          </ac:spMkLst>
        </pc:spChg>
        <pc:spChg chg="mod">
          <ac:chgData name="Sudvarg, Marion" userId="2bb9b31b-5f3c-4f72-8e1f-41eb276ee9c6" providerId="ADAL" clId="{6766337D-F933-4FBA-A4EF-366814371C29}" dt="2024-04-30T02:22:56.752" v="13976" actId="27636"/>
          <ac:spMkLst>
            <pc:docMk/>
            <pc:sldMk cId="2602820169" sldId="482"/>
            <ac:spMk id="3" creationId="{DA07E923-0C8B-E049-80DA-5A097A6E0A76}"/>
          </ac:spMkLst>
        </pc:spChg>
        <pc:spChg chg="del">
          <ac:chgData name="Sudvarg, Marion" userId="2bb9b31b-5f3c-4f72-8e1f-41eb276ee9c6" providerId="ADAL" clId="{6766337D-F933-4FBA-A4EF-366814371C29}" dt="2024-04-28T18:15:54.862" v="12617" actId="478"/>
          <ac:spMkLst>
            <pc:docMk/>
            <pc:sldMk cId="2602820169" sldId="482"/>
            <ac:spMk id="5" creationId="{BE89129A-6376-23BA-49B5-AB43468431EB}"/>
          </ac:spMkLst>
        </pc:spChg>
        <pc:picChg chg="add mod">
          <ac:chgData name="Sudvarg, Marion" userId="2bb9b31b-5f3c-4f72-8e1f-41eb276ee9c6" providerId="ADAL" clId="{6766337D-F933-4FBA-A4EF-366814371C29}" dt="2024-04-30T02:23:12.157" v="13977" actId="1076"/>
          <ac:picMkLst>
            <pc:docMk/>
            <pc:sldMk cId="2602820169" sldId="482"/>
            <ac:picMk id="7" creationId="{D7730B4B-A7F6-4B71-2621-1372324D674B}"/>
          </ac:picMkLst>
        </pc:picChg>
      </pc:sldChg>
      <pc:sldChg chg="addSp delSp modSp add mod">
        <pc:chgData name="Sudvarg, Marion" userId="2bb9b31b-5f3c-4f72-8e1f-41eb276ee9c6" providerId="ADAL" clId="{6766337D-F933-4FBA-A4EF-366814371C29}" dt="2024-04-28T18:15:52.071" v="12616" actId="478"/>
        <pc:sldMkLst>
          <pc:docMk/>
          <pc:sldMk cId="4245203300" sldId="483"/>
        </pc:sldMkLst>
        <pc:spChg chg="del">
          <ac:chgData name="Sudvarg, Marion" userId="2bb9b31b-5f3c-4f72-8e1f-41eb276ee9c6" providerId="ADAL" clId="{6766337D-F933-4FBA-A4EF-366814371C29}" dt="2024-04-27T04:16:48.902" v="10200" actId="478"/>
          <ac:spMkLst>
            <pc:docMk/>
            <pc:sldMk cId="4245203300" sldId="483"/>
            <ac:spMk id="2" creationId="{01C95E64-9C89-6AA5-23C3-C48D4A8D177D}"/>
          </ac:spMkLst>
        </pc:spChg>
        <pc:spChg chg="del">
          <ac:chgData name="Sudvarg, Marion" userId="2bb9b31b-5f3c-4f72-8e1f-41eb276ee9c6" providerId="ADAL" clId="{6766337D-F933-4FBA-A4EF-366814371C29}" dt="2024-04-27T04:16:52.652" v="10202" actId="478"/>
          <ac:spMkLst>
            <pc:docMk/>
            <pc:sldMk cId="4245203300" sldId="483"/>
            <ac:spMk id="3" creationId="{DA07E923-0C8B-E049-80DA-5A097A6E0A76}"/>
          </ac:spMkLst>
        </pc:spChg>
        <pc:spChg chg="del">
          <ac:chgData name="Sudvarg, Marion" userId="2bb9b31b-5f3c-4f72-8e1f-41eb276ee9c6" providerId="ADAL" clId="{6766337D-F933-4FBA-A4EF-366814371C29}" dt="2024-04-28T18:15:52.071" v="12616" actId="478"/>
          <ac:spMkLst>
            <pc:docMk/>
            <pc:sldMk cId="4245203300" sldId="483"/>
            <ac:spMk id="5" creationId="{BE89129A-6376-23BA-49B5-AB43468431EB}"/>
          </ac:spMkLst>
        </pc:spChg>
        <pc:spChg chg="add del mod">
          <ac:chgData name="Sudvarg, Marion" userId="2bb9b31b-5f3c-4f72-8e1f-41eb276ee9c6" providerId="ADAL" clId="{6766337D-F933-4FBA-A4EF-366814371C29}" dt="2024-04-27T04:16:51.014" v="10201" actId="478"/>
          <ac:spMkLst>
            <pc:docMk/>
            <pc:sldMk cId="4245203300" sldId="483"/>
            <ac:spMk id="7" creationId="{20F2FAA2-C19E-A002-9DDC-CBDC4781074B}"/>
          </ac:spMkLst>
        </pc:spChg>
        <pc:spChg chg="add del mod">
          <ac:chgData name="Sudvarg, Marion" userId="2bb9b31b-5f3c-4f72-8e1f-41eb276ee9c6" providerId="ADAL" clId="{6766337D-F933-4FBA-A4EF-366814371C29}" dt="2024-04-27T04:16:54.874" v="10203" actId="478"/>
          <ac:spMkLst>
            <pc:docMk/>
            <pc:sldMk cId="4245203300" sldId="483"/>
            <ac:spMk id="9" creationId="{D7419017-5497-2AC6-4F13-484E96B1ABDD}"/>
          </ac:spMkLst>
        </pc:spChg>
        <pc:spChg chg="add mod">
          <ac:chgData name="Sudvarg, Marion" userId="2bb9b31b-5f3c-4f72-8e1f-41eb276ee9c6" providerId="ADAL" clId="{6766337D-F933-4FBA-A4EF-366814371C29}" dt="2024-04-27T04:20:25.617" v="10276" actId="1036"/>
          <ac:spMkLst>
            <pc:docMk/>
            <pc:sldMk cId="4245203300" sldId="483"/>
            <ac:spMk id="16" creationId="{801217DF-B325-A18B-1E72-2ED3CBB70C0A}"/>
          </ac:spMkLst>
        </pc:spChg>
        <pc:spChg chg="add mod">
          <ac:chgData name="Sudvarg, Marion" userId="2bb9b31b-5f3c-4f72-8e1f-41eb276ee9c6" providerId="ADAL" clId="{6766337D-F933-4FBA-A4EF-366814371C29}" dt="2024-04-27T04:20:25.617" v="10276" actId="1036"/>
          <ac:spMkLst>
            <pc:docMk/>
            <pc:sldMk cId="4245203300" sldId="483"/>
            <ac:spMk id="17" creationId="{666F6BAA-A1D6-2FC3-78E5-B547F49C2484}"/>
          </ac:spMkLst>
        </pc:spChg>
        <pc:spChg chg="add mod">
          <ac:chgData name="Sudvarg, Marion" userId="2bb9b31b-5f3c-4f72-8e1f-41eb276ee9c6" providerId="ADAL" clId="{6766337D-F933-4FBA-A4EF-366814371C29}" dt="2024-04-27T04:21:04.748" v="10329" actId="20577"/>
          <ac:spMkLst>
            <pc:docMk/>
            <pc:sldMk cId="4245203300" sldId="483"/>
            <ac:spMk id="18" creationId="{68248C38-8EC2-E1A7-3068-596C992E6F97}"/>
          </ac:spMkLst>
        </pc:spChg>
        <pc:picChg chg="add mod">
          <ac:chgData name="Sudvarg, Marion" userId="2bb9b31b-5f3c-4f72-8e1f-41eb276ee9c6" providerId="ADAL" clId="{6766337D-F933-4FBA-A4EF-366814371C29}" dt="2024-04-27T04:20:25.617" v="10276" actId="1036"/>
          <ac:picMkLst>
            <pc:docMk/>
            <pc:sldMk cId="4245203300" sldId="483"/>
            <ac:picMk id="11" creationId="{D7D340E8-5263-7284-BB8B-8D942CCCCE88}"/>
          </ac:picMkLst>
        </pc:picChg>
        <pc:picChg chg="add del mod">
          <ac:chgData name="Sudvarg, Marion" userId="2bb9b31b-5f3c-4f72-8e1f-41eb276ee9c6" providerId="ADAL" clId="{6766337D-F933-4FBA-A4EF-366814371C29}" dt="2024-04-27T04:18:33.216" v="10212" actId="478"/>
          <ac:picMkLst>
            <pc:docMk/>
            <pc:sldMk cId="4245203300" sldId="483"/>
            <ac:picMk id="13" creationId="{30C7AB6D-EC8B-E35E-BB24-2E22B1F15F99}"/>
          </ac:picMkLst>
        </pc:picChg>
        <pc:picChg chg="add mod">
          <ac:chgData name="Sudvarg, Marion" userId="2bb9b31b-5f3c-4f72-8e1f-41eb276ee9c6" providerId="ADAL" clId="{6766337D-F933-4FBA-A4EF-366814371C29}" dt="2024-04-27T04:20:25.617" v="10276" actId="1036"/>
          <ac:picMkLst>
            <pc:docMk/>
            <pc:sldMk cId="4245203300" sldId="483"/>
            <ac:picMk id="15" creationId="{1B9A0F3D-A956-117D-E9CE-2B057BAC153A}"/>
          </ac:picMkLst>
        </pc:picChg>
      </pc:sldChg>
      <pc:sldChg chg="add mod modShow">
        <pc:chgData name="Sudvarg, Marion" userId="2bb9b31b-5f3c-4f72-8e1f-41eb276ee9c6" providerId="ADAL" clId="{6766337D-F933-4FBA-A4EF-366814371C29}" dt="2024-04-30T01:55:45.864" v="13849" actId="729"/>
        <pc:sldMkLst>
          <pc:docMk/>
          <pc:sldMk cId="947296575" sldId="484"/>
        </pc:sldMkLst>
      </pc:sldChg>
      <pc:sldChg chg="addSp delSp modSp new add del mod modAnim modShow">
        <pc:chgData name="Sudvarg, Marion" userId="2bb9b31b-5f3c-4f72-8e1f-41eb276ee9c6" providerId="ADAL" clId="{6766337D-F933-4FBA-A4EF-366814371C29}" dt="2024-04-30T01:55:34.859" v="13847" actId="2696"/>
        <pc:sldMkLst>
          <pc:docMk/>
          <pc:sldMk cId="1539625376" sldId="484"/>
        </pc:sldMkLst>
        <pc:spChg chg="add del mod">
          <ac:chgData name="Sudvarg, Marion" userId="2bb9b31b-5f3c-4f72-8e1f-41eb276ee9c6" providerId="ADAL" clId="{6766337D-F933-4FBA-A4EF-366814371C29}" dt="2024-04-27T04:42:16.845" v="10343" actId="20577"/>
          <ac:spMkLst>
            <pc:docMk/>
            <pc:sldMk cId="1539625376" sldId="484"/>
            <ac:spMk id="2" creationId="{7DC41AFB-A416-064F-20C5-9F4D57801BB9}"/>
          </ac:spMkLst>
        </pc:spChg>
        <pc:spChg chg="mod">
          <ac:chgData name="Sudvarg, Marion" userId="2bb9b31b-5f3c-4f72-8e1f-41eb276ee9c6" providerId="ADAL" clId="{6766337D-F933-4FBA-A4EF-366814371C29}" dt="2024-04-28T05:21:43.024" v="10973" actId="114"/>
          <ac:spMkLst>
            <pc:docMk/>
            <pc:sldMk cId="1539625376" sldId="484"/>
            <ac:spMk id="3" creationId="{99124917-A75A-6527-463A-55E0C3CA7D40}"/>
          </ac:spMkLst>
        </pc:spChg>
        <pc:spChg chg="del">
          <ac:chgData name="Sudvarg, Marion" userId="2bb9b31b-5f3c-4f72-8e1f-41eb276ee9c6" providerId="ADAL" clId="{6766337D-F933-4FBA-A4EF-366814371C29}" dt="2024-04-28T18:15:49.597" v="12615" actId="478"/>
          <ac:spMkLst>
            <pc:docMk/>
            <pc:sldMk cId="1539625376" sldId="484"/>
            <ac:spMk id="5" creationId="{6C4CFCC0-2C00-9A80-C3FF-E96A0CB6D566}"/>
          </ac:spMkLst>
        </pc:spChg>
      </pc:sldChg>
      <pc:sldChg chg="delSp add del mod">
        <pc:chgData name="Sudvarg, Marion" userId="2bb9b31b-5f3c-4f72-8e1f-41eb276ee9c6" providerId="ADAL" clId="{6766337D-F933-4FBA-A4EF-366814371C29}" dt="2024-04-28T05:22:26.921" v="10977" actId="47"/>
        <pc:sldMkLst>
          <pc:docMk/>
          <pc:sldMk cId="3641765765" sldId="485"/>
        </pc:sldMkLst>
        <pc:spChg chg="del">
          <ac:chgData name="Sudvarg, Marion" userId="2bb9b31b-5f3c-4f72-8e1f-41eb276ee9c6" providerId="ADAL" clId="{6766337D-F933-4FBA-A4EF-366814371C29}" dt="2024-04-28T05:22:11.272" v="10975" actId="478"/>
          <ac:spMkLst>
            <pc:docMk/>
            <pc:sldMk cId="3641765765" sldId="485"/>
            <ac:spMk id="5" creationId="{6B6234FD-6AC1-C28E-6936-97F2D3FB79B2}"/>
          </ac:spMkLst>
        </pc:spChg>
      </pc:sldChg>
      <pc:sldChg chg="add del setBg">
        <pc:chgData name="Sudvarg, Marion" userId="2bb9b31b-5f3c-4f72-8e1f-41eb276ee9c6" providerId="ADAL" clId="{6766337D-F933-4FBA-A4EF-366814371C29}" dt="2024-04-28T05:23:22.365" v="10982" actId="47"/>
        <pc:sldMkLst>
          <pc:docMk/>
          <pc:sldMk cId="2988626131" sldId="486"/>
        </pc:sldMkLst>
      </pc:sldChg>
      <pc:sldChg chg="addSp delSp modSp add mod modAnim">
        <pc:chgData name="Sudvarg, Marion" userId="2bb9b31b-5f3c-4f72-8e1f-41eb276ee9c6" providerId="ADAL" clId="{6766337D-F933-4FBA-A4EF-366814371C29}" dt="2024-04-30T05:47:38.572" v="15724"/>
        <pc:sldMkLst>
          <pc:docMk/>
          <pc:sldMk cId="823213763" sldId="487"/>
        </pc:sldMkLst>
        <pc:spChg chg="del">
          <ac:chgData name="Sudvarg, Marion" userId="2bb9b31b-5f3c-4f72-8e1f-41eb276ee9c6" providerId="ADAL" clId="{6766337D-F933-4FBA-A4EF-366814371C29}" dt="2024-04-28T18:15:40.532" v="12612" actId="478"/>
          <ac:spMkLst>
            <pc:docMk/>
            <pc:sldMk cId="823213763" sldId="487"/>
            <ac:spMk id="5" creationId="{E96642E4-A938-CE60-846E-81C8688E58C9}"/>
          </ac:spMkLst>
        </pc:spChg>
        <pc:spChg chg="add del">
          <ac:chgData name="Sudvarg, Marion" userId="2bb9b31b-5f3c-4f72-8e1f-41eb276ee9c6" providerId="ADAL" clId="{6766337D-F933-4FBA-A4EF-366814371C29}" dt="2024-04-28T05:45:35.695" v="11147" actId="22"/>
          <ac:spMkLst>
            <pc:docMk/>
            <pc:sldMk cId="823213763" sldId="487"/>
            <ac:spMk id="9" creationId="{7055ED78-3C71-5E2B-1322-B3E92E886FE9}"/>
          </ac:spMkLst>
        </pc:spChg>
        <pc:spChg chg="mod">
          <ac:chgData name="Sudvarg, Marion" userId="2bb9b31b-5f3c-4f72-8e1f-41eb276ee9c6" providerId="ADAL" clId="{6766337D-F933-4FBA-A4EF-366814371C29}" dt="2024-04-28T06:24:07.742" v="11887" actId="1076"/>
          <ac:spMkLst>
            <pc:docMk/>
            <pc:sldMk cId="823213763" sldId="487"/>
            <ac:spMk id="10" creationId="{6034DCA1-7369-BD09-70C6-52901D8BEAC6}"/>
          </ac:spMkLst>
        </pc:spChg>
        <pc:spChg chg="add del">
          <ac:chgData name="Sudvarg, Marion" userId="2bb9b31b-5f3c-4f72-8e1f-41eb276ee9c6" providerId="ADAL" clId="{6766337D-F933-4FBA-A4EF-366814371C29}" dt="2024-04-28T05:45:39.022" v="11149" actId="22"/>
          <ac:spMkLst>
            <pc:docMk/>
            <pc:sldMk cId="823213763" sldId="487"/>
            <ac:spMk id="12" creationId="{1E37D6B6-61FE-683A-391E-E5F08C54259B}"/>
          </ac:spMkLst>
        </pc:spChg>
        <pc:spChg chg="mod">
          <ac:chgData name="Sudvarg, Marion" userId="2bb9b31b-5f3c-4f72-8e1f-41eb276ee9c6" providerId="ADAL" clId="{6766337D-F933-4FBA-A4EF-366814371C29}" dt="2024-04-30T02:10:46.025" v="13962" actId="1076"/>
          <ac:spMkLst>
            <pc:docMk/>
            <pc:sldMk cId="823213763" sldId="487"/>
            <ac:spMk id="13" creationId="{E4467251-4EBD-6599-F296-1FFA5C1F7822}"/>
          </ac:spMkLst>
        </pc:spChg>
        <pc:spChg chg="del">
          <ac:chgData name="Sudvarg, Marion" userId="2bb9b31b-5f3c-4f72-8e1f-41eb276ee9c6" providerId="ADAL" clId="{6766337D-F933-4FBA-A4EF-366814371C29}" dt="2024-04-28T05:35:43.529" v="11144" actId="478"/>
          <ac:spMkLst>
            <pc:docMk/>
            <pc:sldMk cId="823213763" sldId="487"/>
            <ac:spMk id="14" creationId="{66F82EAA-8E26-4CD7-7DA9-F7B6F9CE2E3E}"/>
          </ac:spMkLst>
        </pc:spChg>
        <pc:spChg chg="mod">
          <ac:chgData name="Sudvarg, Marion" userId="2bb9b31b-5f3c-4f72-8e1f-41eb276ee9c6" providerId="ADAL" clId="{6766337D-F933-4FBA-A4EF-366814371C29}" dt="2024-04-28T06:17:46.559" v="11860" actId="122"/>
          <ac:spMkLst>
            <pc:docMk/>
            <pc:sldMk cId="823213763" sldId="487"/>
            <ac:spMk id="17" creationId="{F667134F-F90D-663A-8E26-4282AEF43BFE}"/>
          </ac:spMkLst>
        </pc:spChg>
        <pc:spChg chg="mod">
          <ac:chgData name="Sudvarg, Marion" userId="2bb9b31b-5f3c-4f72-8e1f-41eb276ee9c6" providerId="ADAL" clId="{6766337D-F933-4FBA-A4EF-366814371C29}" dt="2024-04-28T06:17:34.393" v="11855"/>
          <ac:spMkLst>
            <pc:docMk/>
            <pc:sldMk cId="823213763" sldId="487"/>
            <ac:spMk id="18" creationId="{7200E96E-709F-6117-18B2-A4F8900DFCB9}"/>
          </ac:spMkLst>
        </pc:spChg>
        <pc:grpChg chg="del">
          <ac:chgData name="Sudvarg, Marion" userId="2bb9b31b-5f3c-4f72-8e1f-41eb276ee9c6" providerId="ADAL" clId="{6766337D-F933-4FBA-A4EF-366814371C29}" dt="2024-04-30T01:55:06.074" v="13843" actId="478"/>
          <ac:grpSpMkLst>
            <pc:docMk/>
            <pc:sldMk cId="823213763" sldId="487"/>
            <ac:grpSpMk id="3" creationId="{140D933D-491F-BE38-1995-BA3615EF87D6}"/>
          </ac:grpSpMkLst>
        </pc:grpChg>
        <pc:grpChg chg="add mod ord">
          <ac:chgData name="Sudvarg, Marion" userId="2bb9b31b-5f3c-4f72-8e1f-41eb276ee9c6" providerId="ADAL" clId="{6766337D-F933-4FBA-A4EF-366814371C29}" dt="2024-04-28T06:17:56.074" v="11861" actId="167"/>
          <ac:grpSpMkLst>
            <pc:docMk/>
            <pc:sldMk cId="823213763" sldId="487"/>
            <ac:grpSpMk id="16" creationId="{CA0DE649-5ACC-497F-AD25-55B04C43E890}"/>
          </ac:grpSpMkLst>
        </pc:grpChg>
        <pc:graphicFrameChg chg="mod">
          <ac:chgData name="Sudvarg, Marion" userId="2bb9b31b-5f3c-4f72-8e1f-41eb276ee9c6" providerId="ADAL" clId="{6766337D-F933-4FBA-A4EF-366814371C29}" dt="2024-04-28T06:18:07.424" v="11881" actId="20577"/>
          <ac:graphicFrameMkLst>
            <pc:docMk/>
            <pc:sldMk cId="823213763" sldId="487"/>
            <ac:graphicFrameMk id="8" creationId="{7CE80100-E2E9-592A-3035-93B78BCA6689}"/>
          </ac:graphicFrameMkLst>
        </pc:graphicFrameChg>
        <pc:picChg chg="add">
          <ac:chgData name="Sudvarg, Marion" userId="2bb9b31b-5f3c-4f72-8e1f-41eb276ee9c6" providerId="ADAL" clId="{6766337D-F933-4FBA-A4EF-366814371C29}" dt="2024-04-28T06:17:32.148" v="11854"/>
          <ac:picMkLst>
            <pc:docMk/>
            <pc:sldMk cId="823213763" sldId="487"/>
            <ac:picMk id="15" creationId="{90A85548-6A06-F9F3-AD52-B143F25099AC}"/>
          </ac:picMkLst>
        </pc:picChg>
      </pc:sldChg>
      <pc:sldChg chg="add ord setBg">
        <pc:chgData name="Sudvarg, Marion" userId="2bb9b31b-5f3c-4f72-8e1f-41eb276ee9c6" providerId="ADAL" clId="{6766337D-F933-4FBA-A4EF-366814371C29}" dt="2024-04-30T02:28:01.096" v="14245"/>
        <pc:sldMkLst>
          <pc:docMk/>
          <pc:sldMk cId="3006955726" sldId="488"/>
        </pc:sldMkLst>
      </pc:sldChg>
      <pc:sldChg chg="add del">
        <pc:chgData name="Sudvarg, Marion" userId="2bb9b31b-5f3c-4f72-8e1f-41eb276ee9c6" providerId="ADAL" clId="{6766337D-F933-4FBA-A4EF-366814371C29}" dt="2024-04-28T05:23:22.365" v="10982" actId="47"/>
        <pc:sldMkLst>
          <pc:docMk/>
          <pc:sldMk cId="4277370460" sldId="489"/>
        </pc:sldMkLst>
      </pc:sldChg>
      <pc:sldChg chg="addSp delSp modSp add mod ord modTransition delAnim">
        <pc:chgData name="Sudvarg, Marion" userId="2bb9b31b-5f3c-4f72-8e1f-41eb276ee9c6" providerId="ADAL" clId="{6766337D-F933-4FBA-A4EF-366814371C29}" dt="2024-04-28T18:15:46.056" v="12614" actId="478"/>
        <pc:sldMkLst>
          <pc:docMk/>
          <pc:sldMk cId="2641978036" sldId="490"/>
        </pc:sldMkLst>
        <pc:spChg chg="mod">
          <ac:chgData name="Sudvarg, Marion" userId="2bb9b31b-5f3c-4f72-8e1f-41eb276ee9c6" providerId="ADAL" clId="{6766337D-F933-4FBA-A4EF-366814371C29}" dt="2024-04-28T05:34:16.928" v="11135" actId="20577"/>
          <ac:spMkLst>
            <pc:docMk/>
            <pc:sldMk cId="2641978036" sldId="490"/>
            <ac:spMk id="2" creationId="{64C713AE-50E5-23A5-F8E9-B6791546436C}"/>
          </ac:spMkLst>
        </pc:spChg>
        <pc:spChg chg="del">
          <ac:chgData name="Sudvarg, Marion" userId="2bb9b31b-5f3c-4f72-8e1f-41eb276ee9c6" providerId="ADAL" clId="{6766337D-F933-4FBA-A4EF-366814371C29}" dt="2024-04-28T05:29:18.145" v="10984" actId="478"/>
          <ac:spMkLst>
            <pc:docMk/>
            <pc:sldMk cId="2641978036" sldId="490"/>
            <ac:spMk id="3" creationId="{2A385E0F-7D31-8490-9EF8-FC4C5AC322F0}"/>
          </ac:spMkLst>
        </pc:spChg>
        <pc:spChg chg="del">
          <ac:chgData name="Sudvarg, Marion" userId="2bb9b31b-5f3c-4f72-8e1f-41eb276ee9c6" providerId="ADAL" clId="{6766337D-F933-4FBA-A4EF-366814371C29}" dt="2024-04-28T18:15:46.056" v="12614" actId="478"/>
          <ac:spMkLst>
            <pc:docMk/>
            <pc:sldMk cId="2641978036" sldId="490"/>
            <ac:spMk id="5" creationId="{0770CCBB-CFE0-70CC-94F9-BF0FFB14B4D7}"/>
          </ac:spMkLst>
        </pc:spChg>
        <pc:spChg chg="del">
          <ac:chgData name="Sudvarg, Marion" userId="2bb9b31b-5f3c-4f72-8e1f-41eb276ee9c6" providerId="ADAL" clId="{6766337D-F933-4FBA-A4EF-366814371C29}" dt="2024-04-28T05:29:20.299" v="10985" actId="478"/>
          <ac:spMkLst>
            <pc:docMk/>
            <pc:sldMk cId="2641978036" sldId="490"/>
            <ac:spMk id="7" creationId="{B2B74705-925C-FD46-7AD1-015D0253913F}"/>
          </ac:spMkLst>
        </pc:spChg>
        <pc:spChg chg="mod">
          <ac:chgData name="Sudvarg, Marion" userId="2bb9b31b-5f3c-4f72-8e1f-41eb276ee9c6" providerId="ADAL" clId="{6766337D-F933-4FBA-A4EF-366814371C29}" dt="2024-04-28T05:31:10.109" v="10999" actId="1076"/>
          <ac:spMkLst>
            <pc:docMk/>
            <pc:sldMk cId="2641978036" sldId="490"/>
            <ac:spMk id="10" creationId="{532819F9-F5A3-4F84-AD1F-6F81BDAAC31D}"/>
          </ac:spMkLst>
        </pc:spChg>
        <pc:spChg chg="add del mod">
          <ac:chgData name="Sudvarg, Marion" userId="2bb9b31b-5f3c-4f72-8e1f-41eb276ee9c6" providerId="ADAL" clId="{6766337D-F933-4FBA-A4EF-366814371C29}" dt="2024-04-28T05:29:21.758" v="10986" actId="478"/>
          <ac:spMkLst>
            <pc:docMk/>
            <pc:sldMk cId="2641978036" sldId="490"/>
            <ac:spMk id="11" creationId="{C5A07B83-8CC6-25BC-85C5-1CFC46EB6530}"/>
          </ac:spMkLst>
        </pc:spChg>
        <pc:picChg chg="mod ord">
          <ac:chgData name="Sudvarg, Marion" userId="2bb9b31b-5f3c-4f72-8e1f-41eb276ee9c6" providerId="ADAL" clId="{6766337D-F933-4FBA-A4EF-366814371C29}" dt="2024-04-28T05:31:25.406" v="11003" actId="1038"/>
          <ac:picMkLst>
            <pc:docMk/>
            <pc:sldMk cId="2641978036" sldId="490"/>
            <ac:picMk id="9" creationId="{EB5901BC-59C0-3027-30D8-2A2C1B1BB9EC}"/>
          </ac:picMkLst>
        </pc:picChg>
      </pc:sldChg>
      <pc:sldChg chg="addSp delSp modSp add mod">
        <pc:chgData name="Sudvarg, Marion" userId="2bb9b31b-5f3c-4f72-8e1f-41eb276ee9c6" providerId="ADAL" clId="{6766337D-F933-4FBA-A4EF-366814371C29}" dt="2024-04-30T01:54:40.791" v="13842" actId="962"/>
        <pc:sldMkLst>
          <pc:docMk/>
          <pc:sldMk cId="964528844" sldId="491"/>
        </pc:sldMkLst>
        <pc:spChg chg="mod">
          <ac:chgData name="Sudvarg, Marion" userId="2bb9b31b-5f3c-4f72-8e1f-41eb276ee9c6" providerId="ADAL" clId="{6766337D-F933-4FBA-A4EF-366814371C29}" dt="2024-04-30T01:54:40.791" v="13842" actId="962"/>
          <ac:spMkLst>
            <pc:docMk/>
            <pc:sldMk cId="964528844" sldId="491"/>
            <ac:spMk id="2" creationId="{64C713AE-50E5-23A5-F8E9-B6791546436C}"/>
          </ac:spMkLst>
        </pc:spChg>
        <pc:spChg chg="add mod">
          <ac:chgData name="Sudvarg, Marion" userId="2bb9b31b-5f3c-4f72-8e1f-41eb276ee9c6" providerId="ADAL" clId="{6766337D-F933-4FBA-A4EF-366814371C29}" dt="2024-04-30T01:53:44.931" v="13841" actId="27636"/>
          <ac:spMkLst>
            <pc:docMk/>
            <pc:sldMk cId="964528844" sldId="491"/>
            <ac:spMk id="3" creationId="{C8FB6EC4-2637-B0E4-86C2-8489E26CDA06}"/>
          </ac:spMkLst>
        </pc:spChg>
        <pc:spChg chg="del">
          <ac:chgData name="Sudvarg, Marion" userId="2bb9b31b-5f3c-4f72-8e1f-41eb276ee9c6" providerId="ADAL" clId="{6766337D-F933-4FBA-A4EF-366814371C29}" dt="2024-04-28T18:15:43.410" v="12613" actId="478"/>
          <ac:spMkLst>
            <pc:docMk/>
            <pc:sldMk cId="964528844" sldId="491"/>
            <ac:spMk id="5" creationId="{0770CCBB-CFE0-70CC-94F9-BF0FFB14B4D7}"/>
          </ac:spMkLst>
        </pc:spChg>
        <pc:spChg chg="mod">
          <ac:chgData name="Sudvarg, Marion" userId="2bb9b31b-5f3c-4f72-8e1f-41eb276ee9c6" providerId="ADAL" clId="{6766337D-F933-4FBA-A4EF-366814371C29}" dt="2024-04-28T05:33:35.482" v="11065" actId="14100"/>
          <ac:spMkLst>
            <pc:docMk/>
            <pc:sldMk cId="964528844" sldId="491"/>
            <ac:spMk id="10" creationId="{532819F9-F5A3-4F84-AD1F-6F81BDAAC31D}"/>
          </ac:spMkLst>
        </pc:spChg>
        <pc:picChg chg="add mod">
          <ac:chgData name="Sudvarg, Marion" userId="2bb9b31b-5f3c-4f72-8e1f-41eb276ee9c6" providerId="ADAL" clId="{6766337D-F933-4FBA-A4EF-366814371C29}" dt="2024-04-28T05:35:21.968" v="11143" actId="1037"/>
          <ac:picMkLst>
            <pc:docMk/>
            <pc:sldMk cId="964528844" sldId="491"/>
            <ac:picMk id="7" creationId="{844C56C6-C22C-C480-B245-5DF86B0C74F6}"/>
          </ac:picMkLst>
        </pc:picChg>
        <pc:picChg chg="mod">
          <ac:chgData name="Sudvarg, Marion" userId="2bb9b31b-5f3c-4f72-8e1f-41eb276ee9c6" providerId="ADAL" clId="{6766337D-F933-4FBA-A4EF-366814371C29}" dt="2024-04-28T05:32:39.967" v="11005" actId="14100"/>
          <ac:picMkLst>
            <pc:docMk/>
            <pc:sldMk cId="964528844" sldId="491"/>
            <ac:picMk id="9" creationId="{EB5901BC-59C0-3027-30D8-2A2C1B1BB9EC}"/>
          </ac:picMkLst>
        </pc:picChg>
      </pc:sldChg>
      <pc:sldChg chg="addSp delSp modSp add mod delAnim modAnim">
        <pc:chgData name="Sudvarg, Marion" userId="2bb9b31b-5f3c-4f72-8e1f-41eb276ee9c6" providerId="ADAL" clId="{6766337D-F933-4FBA-A4EF-366814371C29}" dt="2024-04-30T03:11:46.418" v="14644" actId="207"/>
        <pc:sldMkLst>
          <pc:docMk/>
          <pc:sldMk cId="46706704" sldId="492"/>
        </pc:sldMkLst>
        <pc:spChg chg="del">
          <ac:chgData name="Sudvarg, Marion" userId="2bb9b31b-5f3c-4f72-8e1f-41eb276ee9c6" providerId="ADAL" clId="{6766337D-F933-4FBA-A4EF-366814371C29}" dt="2024-04-28T18:15:38.221" v="12611" actId="478"/>
          <ac:spMkLst>
            <pc:docMk/>
            <pc:sldMk cId="46706704" sldId="492"/>
            <ac:spMk id="5" creationId="{1482A25B-5AA5-06FE-FB70-133886528BE4}"/>
          </ac:spMkLst>
        </pc:spChg>
        <pc:spChg chg="add mod">
          <ac:chgData name="Sudvarg, Marion" userId="2bb9b31b-5f3c-4f72-8e1f-41eb276ee9c6" providerId="ADAL" clId="{6766337D-F933-4FBA-A4EF-366814371C29}" dt="2024-04-30T02:59:58.580" v="14463" actId="164"/>
          <ac:spMkLst>
            <pc:docMk/>
            <pc:sldMk cId="46706704" sldId="492"/>
            <ac:spMk id="5" creationId="{DD5BF39F-D336-C357-4BA2-D4CF0C95F874}"/>
          </ac:spMkLst>
        </pc:spChg>
        <pc:spChg chg="mod">
          <ac:chgData name="Sudvarg, Marion" userId="2bb9b31b-5f3c-4f72-8e1f-41eb276ee9c6" providerId="ADAL" clId="{6766337D-F933-4FBA-A4EF-366814371C29}" dt="2024-04-30T02:56:33.121" v="14411" actId="14100"/>
          <ac:spMkLst>
            <pc:docMk/>
            <pc:sldMk cId="46706704" sldId="492"/>
            <ac:spMk id="6" creationId="{8EEE961D-934C-40A5-258D-8EE04BE1ABAD}"/>
          </ac:spMkLst>
        </pc:spChg>
        <pc:spChg chg="mod">
          <ac:chgData name="Sudvarg, Marion" userId="2bb9b31b-5f3c-4f72-8e1f-41eb276ee9c6" providerId="ADAL" clId="{6766337D-F933-4FBA-A4EF-366814371C29}" dt="2024-04-30T03:11:46.418" v="14644" actId="207"/>
          <ac:spMkLst>
            <pc:docMk/>
            <pc:sldMk cId="46706704" sldId="492"/>
            <ac:spMk id="8" creationId="{258EA0FE-FE3A-8823-E4D4-B4BCA6482A71}"/>
          </ac:spMkLst>
        </pc:spChg>
        <pc:spChg chg="mod">
          <ac:chgData name="Sudvarg, Marion" userId="2bb9b31b-5f3c-4f72-8e1f-41eb276ee9c6" providerId="ADAL" clId="{6766337D-F933-4FBA-A4EF-366814371C29}" dt="2024-04-30T02:58:05.068" v="14426" actId="404"/>
          <ac:spMkLst>
            <pc:docMk/>
            <pc:sldMk cId="46706704" sldId="492"/>
            <ac:spMk id="11" creationId="{C9772617-1B23-481D-5F86-4B92F9E9D90F}"/>
          </ac:spMkLst>
        </pc:spChg>
        <pc:spChg chg="mod">
          <ac:chgData name="Sudvarg, Marion" userId="2bb9b31b-5f3c-4f72-8e1f-41eb276ee9c6" providerId="ADAL" clId="{6766337D-F933-4FBA-A4EF-366814371C29}" dt="2024-04-30T02:58:05.068" v="14426" actId="404"/>
          <ac:spMkLst>
            <pc:docMk/>
            <pc:sldMk cId="46706704" sldId="492"/>
            <ac:spMk id="12" creationId="{E6D981AA-85CF-1608-4796-D2DA3E8762F2}"/>
          </ac:spMkLst>
        </pc:spChg>
        <pc:spChg chg="mod">
          <ac:chgData name="Sudvarg, Marion" userId="2bb9b31b-5f3c-4f72-8e1f-41eb276ee9c6" providerId="ADAL" clId="{6766337D-F933-4FBA-A4EF-366814371C29}" dt="2024-04-30T02:58:05.068" v="14426" actId="404"/>
          <ac:spMkLst>
            <pc:docMk/>
            <pc:sldMk cId="46706704" sldId="492"/>
            <ac:spMk id="13" creationId="{A2DF5A49-A8EC-AE3E-C06D-2CAC081187F8}"/>
          </ac:spMkLst>
        </pc:spChg>
        <pc:spChg chg="del">
          <ac:chgData name="Sudvarg, Marion" userId="2bb9b31b-5f3c-4f72-8e1f-41eb276ee9c6" providerId="ADAL" clId="{6766337D-F933-4FBA-A4EF-366814371C29}" dt="2024-04-30T02:56:57.689" v="14413" actId="478"/>
          <ac:spMkLst>
            <pc:docMk/>
            <pc:sldMk cId="46706704" sldId="492"/>
            <ac:spMk id="16" creationId="{A2E4C1CE-EF5C-D026-79B9-A8DC22EF0CC7}"/>
          </ac:spMkLst>
        </pc:spChg>
        <pc:spChg chg="del">
          <ac:chgData name="Sudvarg, Marion" userId="2bb9b31b-5f3c-4f72-8e1f-41eb276ee9c6" providerId="ADAL" clId="{6766337D-F933-4FBA-A4EF-366814371C29}" dt="2024-04-30T02:56:57.689" v="14413" actId="478"/>
          <ac:spMkLst>
            <pc:docMk/>
            <pc:sldMk cId="46706704" sldId="492"/>
            <ac:spMk id="18" creationId="{067678DF-12E3-F269-82DB-2B01C2920771}"/>
          </ac:spMkLst>
        </pc:spChg>
        <pc:spChg chg="del">
          <ac:chgData name="Sudvarg, Marion" userId="2bb9b31b-5f3c-4f72-8e1f-41eb276ee9c6" providerId="ADAL" clId="{6766337D-F933-4FBA-A4EF-366814371C29}" dt="2024-04-30T02:56:57.689" v="14413" actId="478"/>
          <ac:spMkLst>
            <pc:docMk/>
            <pc:sldMk cId="46706704" sldId="492"/>
            <ac:spMk id="19" creationId="{3D0714D4-AA7F-4C6B-598A-9D18D789D6D8}"/>
          </ac:spMkLst>
        </pc:spChg>
        <pc:spChg chg="del">
          <ac:chgData name="Sudvarg, Marion" userId="2bb9b31b-5f3c-4f72-8e1f-41eb276ee9c6" providerId="ADAL" clId="{6766337D-F933-4FBA-A4EF-366814371C29}" dt="2024-04-30T02:56:57.689" v="14413" actId="478"/>
          <ac:spMkLst>
            <pc:docMk/>
            <pc:sldMk cId="46706704" sldId="492"/>
            <ac:spMk id="22" creationId="{BC24F89F-E25D-91A9-23AE-DE077D2A623A}"/>
          </ac:spMkLst>
        </pc:spChg>
        <pc:spChg chg="add mod">
          <ac:chgData name="Sudvarg, Marion" userId="2bb9b31b-5f3c-4f72-8e1f-41eb276ee9c6" providerId="ADAL" clId="{6766337D-F933-4FBA-A4EF-366814371C29}" dt="2024-04-30T02:59:58.580" v="14463" actId="164"/>
          <ac:spMkLst>
            <pc:docMk/>
            <pc:sldMk cId="46706704" sldId="492"/>
            <ac:spMk id="24" creationId="{DE89835A-5353-B461-4B03-7D9B0C9A85FA}"/>
          </ac:spMkLst>
        </pc:spChg>
        <pc:spChg chg="add mod">
          <ac:chgData name="Sudvarg, Marion" userId="2bb9b31b-5f3c-4f72-8e1f-41eb276ee9c6" providerId="ADAL" clId="{6766337D-F933-4FBA-A4EF-366814371C29}" dt="2024-04-30T02:59:58.580" v="14463" actId="164"/>
          <ac:spMkLst>
            <pc:docMk/>
            <pc:sldMk cId="46706704" sldId="492"/>
            <ac:spMk id="25" creationId="{19C97DFC-4FCF-8FD6-5C40-C3573252FD38}"/>
          </ac:spMkLst>
        </pc:spChg>
        <pc:spChg chg="add mod">
          <ac:chgData name="Sudvarg, Marion" userId="2bb9b31b-5f3c-4f72-8e1f-41eb276ee9c6" providerId="ADAL" clId="{6766337D-F933-4FBA-A4EF-366814371C29}" dt="2024-04-30T02:59:58.580" v="14463" actId="164"/>
          <ac:spMkLst>
            <pc:docMk/>
            <pc:sldMk cId="46706704" sldId="492"/>
            <ac:spMk id="26" creationId="{8739E029-8D2F-A524-36BA-C3EF5DF82A64}"/>
          </ac:spMkLst>
        </pc:spChg>
        <pc:grpChg chg="del">
          <ac:chgData name="Sudvarg, Marion" userId="2bb9b31b-5f3c-4f72-8e1f-41eb276ee9c6" providerId="ADAL" clId="{6766337D-F933-4FBA-A4EF-366814371C29}" dt="2024-04-30T01:55:10.444" v="13844" actId="478"/>
          <ac:grpSpMkLst>
            <pc:docMk/>
            <pc:sldMk cId="46706704" sldId="492"/>
            <ac:grpSpMk id="3" creationId="{EB5E9B07-F7B1-B4D0-F177-F78FD3315C14}"/>
          </ac:grpSpMkLst>
        </pc:grpChg>
        <pc:grpChg chg="mod">
          <ac:chgData name="Sudvarg, Marion" userId="2bb9b31b-5f3c-4f72-8e1f-41eb276ee9c6" providerId="ADAL" clId="{6766337D-F933-4FBA-A4EF-366814371C29}" dt="2024-04-30T02:59:58.580" v="14463" actId="164"/>
          <ac:grpSpMkLst>
            <pc:docMk/>
            <pc:sldMk cId="46706704" sldId="492"/>
            <ac:grpSpMk id="10" creationId="{5F31EA36-B452-D464-886B-7A6010E61C0A}"/>
          </ac:grpSpMkLst>
        </pc:grpChg>
        <pc:grpChg chg="add mod">
          <ac:chgData name="Sudvarg, Marion" userId="2bb9b31b-5f3c-4f72-8e1f-41eb276ee9c6" providerId="ADAL" clId="{6766337D-F933-4FBA-A4EF-366814371C29}" dt="2024-04-30T02:59:58.580" v="14463" actId="164"/>
          <ac:grpSpMkLst>
            <pc:docMk/>
            <pc:sldMk cId="46706704" sldId="492"/>
            <ac:grpSpMk id="41" creationId="{D5AAB127-B4BE-BD30-09F2-E3BB733EB809}"/>
          </ac:grpSpMkLst>
        </pc:grpChg>
        <pc:picChg chg="del">
          <ac:chgData name="Sudvarg, Marion" userId="2bb9b31b-5f3c-4f72-8e1f-41eb276ee9c6" providerId="ADAL" clId="{6766337D-F933-4FBA-A4EF-366814371C29}" dt="2024-04-30T02:56:37.400" v="14412" actId="478"/>
          <ac:picMkLst>
            <pc:docMk/>
            <pc:sldMk cId="46706704" sldId="492"/>
            <ac:picMk id="7" creationId="{7983D392-A7C7-61B9-ACDF-B41BDCB730CF}"/>
          </ac:picMkLst>
        </pc:picChg>
        <pc:cxnChg chg="del mod">
          <ac:chgData name="Sudvarg, Marion" userId="2bb9b31b-5f3c-4f72-8e1f-41eb276ee9c6" providerId="ADAL" clId="{6766337D-F933-4FBA-A4EF-366814371C29}" dt="2024-04-30T02:56:57.689" v="14413" actId="478"/>
          <ac:cxnSpMkLst>
            <pc:docMk/>
            <pc:sldMk cId="46706704" sldId="492"/>
            <ac:cxnSpMk id="17" creationId="{0457B174-FCD6-DB0A-623F-836CF701528F}"/>
          </ac:cxnSpMkLst>
        </pc:cxnChg>
        <pc:cxnChg chg="del mod">
          <ac:chgData name="Sudvarg, Marion" userId="2bb9b31b-5f3c-4f72-8e1f-41eb276ee9c6" providerId="ADAL" clId="{6766337D-F933-4FBA-A4EF-366814371C29}" dt="2024-04-30T02:56:57.689" v="14413" actId="478"/>
          <ac:cxnSpMkLst>
            <pc:docMk/>
            <pc:sldMk cId="46706704" sldId="492"/>
            <ac:cxnSpMk id="20" creationId="{94283AF2-396D-6C34-2C07-D9349A521440}"/>
          </ac:cxnSpMkLst>
        </pc:cxnChg>
        <pc:cxnChg chg="del mod">
          <ac:chgData name="Sudvarg, Marion" userId="2bb9b31b-5f3c-4f72-8e1f-41eb276ee9c6" providerId="ADAL" clId="{6766337D-F933-4FBA-A4EF-366814371C29}" dt="2024-04-30T02:56:57.689" v="14413" actId="478"/>
          <ac:cxnSpMkLst>
            <pc:docMk/>
            <pc:sldMk cId="46706704" sldId="492"/>
            <ac:cxnSpMk id="21" creationId="{C9C81B27-E465-27D7-1C41-0661B9A7A01C}"/>
          </ac:cxnSpMkLst>
        </pc:cxnChg>
        <pc:cxnChg chg="del mod">
          <ac:chgData name="Sudvarg, Marion" userId="2bb9b31b-5f3c-4f72-8e1f-41eb276ee9c6" providerId="ADAL" clId="{6766337D-F933-4FBA-A4EF-366814371C29}" dt="2024-04-30T02:56:57.689" v="14413" actId="478"/>
          <ac:cxnSpMkLst>
            <pc:docMk/>
            <pc:sldMk cId="46706704" sldId="492"/>
            <ac:cxnSpMk id="23" creationId="{3F9E6120-0F9B-0949-BFE9-A81A172C0FA3}"/>
          </ac:cxnSpMkLst>
        </pc:cxnChg>
        <pc:cxnChg chg="add mod">
          <ac:chgData name="Sudvarg, Marion" userId="2bb9b31b-5f3c-4f72-8e1f-41eb276ee9c6" providerId="ADAL" clId="{6766337D-F933-4FBA-A4EF-366814371C29}" dt="2024-04-30T02:59:58.580" v="14463" actId="164"/>
          <ac:cxnSpMkLst>
            <pc:docMk/>
            <pc:sldMk cId="46706704" sldId="492"/>
            <ac:cxnSpMk id="27" creationId="{A774DD50-B376-26F7-0D39-52143F81FC09}"/>
          </ac:cxnSpMkLst>
        </pc:cxnChg>
        <pc:cxnChg chg="add mod">
          <ac:chgData name="Sudvarg, Marion" userId="2bb9b31b-5f3c-4f72-8e1f-41eb276ee9c6" providerId="ADAL" clId="{6766337D-F933-4FBA-A4EF-366814371C29}" dt="2024-04-30T02:59:58.580" v="14463" actId="164"/>
          <ac:cxnSpMkLst>
            <pc:docMk/>
            <pc:sldMk cId="46706704" sldId="492"/>
            <ac:cxnSpMk id="31" creationId="{A7AB7914-88CE-2E5D-8312-53ECFC6D8461}"/>
          </ac:cxnSpMkLst>
        </pc:cxnChg>
        <pc:cxnChg chg="add mod">
          <ac:chgData name="Sudvarg, Marion" userId="2bb9b31b-5f3c-4f72-8e1f-41eb276ee9c6" providerId="ADAL" clId="{6766337D-F933-4FBA-A4EF-366814371C29}" dt="2024-04-30T02:59:58.580" v="14463" actId="164"/>
          <ac:cxnSpMkLst>
            <pc:docMk/>
            <pc:sldMk cId="46706704" sldId="492"/>
            <ac:cxnSpMk id="34" creationId="{8DE1ABEC-6277-83FF-F08D-45E03B831A87}"/>
          </ac:cxnSpMkLst>
        </pc:cxnChg>
        <pc:cxnChg chg="add mod">
          <ac:chgData name="Sudvarg, Marion" userId="2bb9b31b-5f3c-4f72-8e1f-41eb276ee9c6" providerId="ADAL" clId="{6766337D-F933-4FBA-A4EF-366814371C29}" dt="2024-04-30T02:59:58.580" v="14463" actId="164"/>
          <ac:cxnSpMkLst>
            <pc:docMk/>
            <pc:sldMk cId="46706704" sldId="492"/>
            <ac:cxnSpMk id="37" creationId="{D3BBBA81-8939-8661-D298-3BFF327B4CC2}"/>
          </ac:cxnSpMkLst>
        </pc:cxnChg>
      </pc:sldChg>
      <pc:sldChg chg="addSp delSp modSp add mod modAnim">
        <pc:chgData name="Sudvarg, Marion" userId="2bb9b31b-5f3c-4f72-8e1f-41eb276ee9c6" providerId="ADAL" clId="{6766337D-F933-4FBA-A4EF-366814371C29}" dt="2024-04-30T05:48:12.495" v="15728"/>
        <pc:sldMkLst>
          <pc:docMk/>
          <pc:sldMk cId="1517926021" sldId="493"/>
        </pc:sldMkLst>
        <pc:spChg chg="del">
          <ac:chgData name="Sudvarg, Marion" userId="2bb9b31b-5f3c-4f72-8e1f-41eb276ee9c6" providerId="ADAL" clId="{6766337D-F933-4FBA-A4EF-366814371C29}" dt="2024-04-28T18:15:35.293" v="12610" actId="478"/>
          <ac:spMkLst>
            <pc:docMk/>
            <pc:sldMk cId="1517926021" sldId="493"/>
            <ac:spMk id="5" creationId="{1482A25B-5AA5-06FE-FB70-133886528BE4}"/>
          </ac:spMkLst>
        </pc:spChg>
        <pc:spChg chg="del mod">
          <ac:chgData name="Sudvarg, Marion" userId="2bb9b31b-5f3c-4f72-8e1f-41eb276ee9c6" providerId="ADAL" clId="{6766337D-F933-4FBA-A4EF-366814371C29}" dt="2024-04-30T02:59:36.281" v="14448" actId="478"/>
          <ac:spMkLst>
            <pc:docMk/>
            <pc:sldMk cId="1517926021" sldId="493"/>
            <ac:spMk id="6" creationId="{8EEE961D-934C-40A5-258D-8EE04BE1ABAD}"/>
          </ac:spMkLst>
        </pc:spChg>
        <pc:spChg chg="add del mod">
          <ac:chgData name="Sudvarg, Marion" userId="2bb9b31b-5f3c-4f72-8e1f-41eb276ee9c6" providerId="ADAL" clId="{6766337D-F933-4FBA-A4EF-366814371C29}" dt="2024-04-30T02:59:39.527" v="14449" actId="478"/>
          <ac:spMkLst>
            <pc:docMk/>
            <pc:sldMk cId="1517926021" sldId="493"/>
            <ac:spMk id="7" creationId="{60F06249-FE67-6EC1-188C-7A3EC1A366E2}"/>
          </ac:spMkLst>
        </pc:spChg>
        <pc:spChg chg="mod">
          <ac:chgData name="Sudvarg, Marion" userId="2bb9b31b-5f3c-4f72-8e1f-41eb276ee9c6" providerId="ADAL" clId="{6766337D-F933-4FBA-A4EF-366814371C29}" dt="2024-04-30T03:17:21.607" v="14714" actId="20577"/>
          <ac:spMkLst>
            <pc:docMk/>
            <pc:sldMk cId="1517926021" sldId="493"/>
            <ac:spMk id="8" creationId="{258EA0FE-FE3A-8823-E4D4-B4BCA6482A71}"/>
          </ac:spMkLst>
        </pc:spChg>
        <pc:spChg chg="add mod">
          <ac:chgData name="Sudvarg, Marion" userId="2bb9b31b-5f3c-4f72-8e1f-41eb276ee9c6" providerId="ADAL" clId="{6766337D-F933-4FBA-A4EF-366814371C29}" dt="2024-04-30T05:48:00.089" v="15727" actId="1076"/>
          <ac:spMkLst>
            <pc:docMk/>
            <pc:sldMk cId="1517926021" sldId="493"/>
            <ac:spMk id="10" creationId="{1949B82F-60CF-CE68-E026-B85286488A88}"/>
          </ac:spMkLst>
        </pc:spChg>
        <pc:spChg chg="mod">
          <ac:chgData name="Sudvarg, Marion" userId="2bb9b31b-5f3c-4f72-8e1f-41eb276ee9c6" providerId="ADAL" clId="{6766337D-F933-4FBA-A4EF-366814371C29}" dt="2024-04-30T05:47:55.438" v="15726" actId="1076"/>
          <ac:spMkLst>
            <pc:docMk/>
            <pc:sldMk cId="1517926021" sldId="493"/>
            <ac:spMk id="26" creationId="{1D8AA1AB-A235-81DB-63FA-59D8C58C42D8}"/>
          </ac:spMkLst>
        </pc:spChg>
        <pc:grpChg chg="del">
          <ac:chgData name="Sudvarg, Marion" userId="2bb9b31b-5f3c-4f72-8e1f-41eb276ee9c6" providerId="ADAL" clId="{6766337D-F933-4FBA-A4EF-366814371C29}" dt="2024-04-30T01:55:14.270" v="13845" actId="478"/>
          <ac:grpSpMkLst>
            <pc:docMk/>
            <pc:sldMk cId="1517926021" sldId="493"/>
            <ac:grpSpMk id="3" creationId="{EB5E9B07-F7B1-B4D0-F177-F78FD3315C14}"/>
          </ac:grpSpMkLst>
        </pc:grpChg>
      </pc:sldChg>
      <pc:sldChg chg="delSp add del mod">
        <pc:chgData name="Sudvarg, Marion" userId="2bb9b31b-5f3c-4f72-8e1f-41eb276ee9c6" providerId="ADAL" clId="{6766337D-F933-4FBA-A4EF-366814371C29}" dt="2024-04-30T03:10:40.712" v="14631" actId="47"/>
        <pc:sldMkLst>
          <pc:docMk/>
          <pc:sldMk cId="3071232990" sldId="494"/>
        </pc:sldMkLst>
        <pc:spChg chg="del">
          <ac:chgData name="Sudvarg, Marion" userId="2bb9b31b-5f3c-4f72-8e1f-41eb276ee9c6" providerId="ADAL" clId="{6766337D-F933-4FBA-A4EF-366814371C29}" dt="2024-04-28T18:15:32.521" v="12609" actId="478"/>
          <ac:spMkLst>
            <pc:docMk/>
            <pc:sldMk cId="3071232990" sldId="494"/>
            <ac:spMk id="5" creationId="{1482A25B-5AA5-06FE-FB70-133886528BE4}"/>
          </ac:spMkLst>
        </pc:spChg>
        <pc:grpChg chg="del">
          <ac:chgData name="Sudvarg, Marion" userId="2bb9b31b-5f3c-4f72-8e1f-41eb276ee9c6" providerId="ADAL" clId="{6766337D-F933-4FBA-A4EF-366814371C29}" dt="2024-04-30T01:55:18.832" v="13846" actId="478"/>
          <ac:grpSpMkLst>
            <pc:docMk/>
            <pc:sldMk cId="3071232990" sldId="494"/>
            <ac:grpSpMk id="3" creationId="{EB5E9B07-F7B1-B4D0-F177-F78FD3315C14}"/>
          </ac:grpSpMkLst>
        </pc:grpChg>
      </pc:sldChg>
      <pc:sldChg chg="addSp delSp modSp add mod">
        <pc:chgData name="Sudvarg, Marion" userId="2bb9b31b-5f3c-4f72-8e1f-41eb276ee9c6" providerId="ADAL" clId="{6766337D-F933-4FBA-A4EF-366814371C29}" dt="2024-04-30T03:13:02.781" v="14689" actId="1076"/>
        <pc:sldMkLst>
          <pc:docMk/>
          <pc:sldMk cId="1675836220" sldId="495"/>
        </pc:sldMkLst>
        <pc:spChg chg="del">
          <ac:chgData name="Sudvarg, Marion" userId="2bb9b31b-5f3c-4f72-8e1f-41eb276ee9c6" providerId="ADAL" clId="{6766337D-F933-4FBA-A4EF-366814371C29}" dt="2024-04-28T18:15:23.601" v="12605" actId="478"/>
          <ac:spMkLst>
            <pc:docMk/>
            <pc:sldMk cId="1675836220" sldId="495"/>
            <ac:spMk id="5" creationId="{1482A25B-5AA5-06FE-FB70-133886528BE4}"/>
          </ac:spMkLst>
        </pc:spChg>
        <pc:spChg chg="del">
          <ac:chgData name="Sudvarg, Marion" userId="2bb9b31b-5f3c-4f72-8e1f-41eb276ee9c6" providerId="ADAL" clId="{6766337D-F933-4FBA-A4EF-366814371C29}" dt="2024-04-30T03:11:06.200" v="14632" actId="478"/>
          <ac:spMkLst>
            <pc:docMk/>
            <pc:sldMk cId="1675836220" sldId="495"/>
            <ac:spMk id="6" creationId="{8EEE961D-934C-40A5-258D-8EE04BE1ABAD}"/>
          </ac:spMkLst>
        </pc:spChg>
        <pc:spChg chg="mod">
          <ac:chgData name="Sudvarg, Marion" userId="2bb9b31b-5f3c-4f72-8e1f-41eb276ee9c6" providerId="ADAL" clId="{6766337D-F933-4FBA-A4EF-366814371C29}" dt="2024-04-30T03:13:02.781" v="14689" actId="1076"/>
          <ac:spMkLst>
            <pc:docMk/>
            <pc:sldMk cId="1675836220" sldId="495"/>
            <ac:spMk id="7" creationId="{BABE7E61-E0AA-CE37-E4A0-7875CFE66168}"/>
          </ac:spMkLst>
        </pc:spChg>
        <pc:spChg chg="mod">
          <ac:chgData name="Sudvarg, Marion" userId="2bb9b31b-5f3c-4f72-8e1f-41eb276ee9c6" providerId="ADAL" clId="{6766337D-F933-4FBA-A4EF-366814371C29}" dt="2024-04-30T03:12:54.305" v="14679" actId="1076"/>
          <ac:spMkLst>
            <pc:docMk/>
            <pc:sldMk cId="1675836220" sldId="495"/>
            <ac:spMk id="8" creationId="{258EA0FE-FE3A-8823-E4D4-B4BCA6482A71}"/>
          </ac:spMkLst>
        </pc:spChg>
        <pc:spChg chg="mod">
          <ac:chgData name="Sudvarg, Marion" userId="2bb9b31b-5f3c-4f72-8e1f-41eb276ee9c6" providerId="ADAL" clId="{6766337D-F933-4FBA-A4EF-366814371C29}" dt="2024-04-30T03:13:02.781" v="14689" actId="1076"/>
          <ac:spMkLst>
            <pc:docMk/>
            <pc:sldMk cId="1675836220" sldId="495"/>
            <ac:spMk id="10" creationId="{F3BA30B2-D72E-82B4-7F71-49E6516BA5C6}"/>
          </ac:spMkLst>
        </pc:spChg>
        <pc:spChg chg="add del mod">
          <ac:chgData name="Sudvarg, Marion" userId="2bb9b31b-5f3c-4f72-8e1f-41eb276ee9c6" providerId="ADAL" clId="{6766337D-F933-4FBA-A4EF-366814371C29}" dt="2024-04-30T03:11:09.517" v="14634" actId="478"/>
          <ac:spMkLst>
            <pc:docMk/>
            <pc:sldMk cId="1675836220" sldId="495"/>
            <ac:spMk id="11" creationId="{29B121FA-281E-6A23-32CA-210E811F03BE}"/>
          </ac:spMkLst>
        </pc:spChg>
        <pc:grpChg chg="del">
          <ac:chgData name="Sudvarg, Marion" userId="2bb9b31b-5f3c-4f72-8e1f-41eb276ee9c6" providerId="ADAL" clId="{6766337D-F933-4FBA-A4EF-366814371C29}" dt="2024-04-30T03:11:08.174" v="14633" actId="478"/>
          <ac:grpSpMkLst>
            <pc:docMk/>
            <pc:sldMk cId="1675836220" sldId="495"/>
            <ac:grpSpMk id="3" creationId="{EB5E9B07-F7B1-B4D0-F177-F78FD3315C14}"/>
          </ac:grpSpMkLst>
        </pc:grpChg>
        <pc:cxnChg chg="mod">
          <ac:chgData name="Sudvarg, Marion" userId="2bb9b31b-5f3c-4f72-8e1f-41eb276ee9c6" providerId="ADAL" clId="{6766337D-F933-4FBA-A4EF-366814371C29}" dt="2024-04-30T03:13:02.781" v="14689" actId="1076"/>
          <ac:cxnSpMkLst>
            <pc:docMk/>
            <pc:sldMk cId="1675836220" sldId="495"/>
            <ac:cxnSpMk id="12" creationId="{D38BD520-47A1-B005-8FC1-D0CC01809BF3}"/>
          </ac:cxnSpMkLst>
        </pc:cxnChg>
      </pc:sldChg>
      <pc:sldChg chg="addSp delSp modSp add mod delAnim modAnim">
        <pc:chgData name="Sudvarg, Marion" userId="2bb9b31b-5f3c-4f72-8e1f-41eb276ee9c6" providerId="ADAL" clId="{6766337D-F933-4FBA-A4EF-366814371C29}" dt="2024-04-30T05:46:52.597" v="15723" actId="1076"/>
        <pc:sldMkLst>
          <pc:docMk/>
          <pc:sldMk cId="3298082153" sldId="496"/>
        </pc:sldMkLst>
        <pc:spChg chg="del">
          <ac:chgData name="Sudvarg, Marion" userId="2bb9b31b-5f3c-4f72-8e1f-41eb276ee9c6" providerId="ADAL" clId="{6766337D-F933-4FBA-A4EF-366814371C29}" dt="2024-04-28T18:15:20.581" v="12604" actId="478"/>
          <ac:spMkLst>
            <pc:docMk/>
            <pc:sldMk cId="3298082153" sldId="496"/>
            <ac:spMk id="5" creationId="{1482A25B-5AA5-06FE-FB70-133886528BE4}"/>
          </ac:spMkLst>
        </pc:spChg>
        <pc:spChg chg="del">
          <ac:chgData name="Sudvarg, Marion" userId="2bb9b31b-5f3c-4f72-8e1f-41eb276ee9c6" providerId="ADAL" clId="{6766337D-F933-4FBA-A4EF-366814371C29}" dt="2024-04-30T03:16:11.867" v="14691" actId="478"/>
          <ac:spMkLst>
            <pc:docMk/>
            <pc:sldMk cId="3298082153" sldId="496"/>
            <ac:spMk id="6" creationId="{8EEE961D-934C-40A5-258D-8EE04BE1ABAD}"/>
          </ac:spMkLst>
        </pc:spChg>
        <pc:spChg chg="add del mod">
          <ac:chgData name="Sudvarg, Marion" userId="2bb9b31b-5f3c-4f72-8e1f-41eb276ee9c6" providerId="ADAL" clId="{6766337D-F933-4FBA-A4EF-366814371C29}" dt="2024-04-30T03:16:13.573" v="14692" actId="478"/>
          <ac:spMkLst>
            <pc:docMk/>
            <pc:sldMk cId="3298082153" sldId="496"/>
            <ac:spMk id="7" creationId="{46F11FDB-3E6F-35DC-14E2-BA466F014FC3}"/>
          </ac:spMkLst>
        </pc:spChg>
        <pc:spChg chg="mod">
          <ac:chgData name="Sudvarg, Marion" userId="2bb9b31b-5f3c-4f72-8e1f-41eb276ee9c6" providerId="ADAL" clId="{6766337D-F933-4FBA-A4EF-366814371C29}" dt="2024-04-30T03:20:06.589" v="14777" actId="20577"/>
          <ac:spMkLst>
            <pc:docMk/>
            <pc:sldMk cId="3298082153" sldId="496"/>
            <ac:spMk id="8" creationId="{258EA0FE-FE3A-8823-E4D4-B4BCA6482A71}"/>
          </ac:spMkLst>
        </pc:spChg>
        <pc:spChg chg="add mod">
          <ac:chgData name="Sudvarg, Marion" userId="2bb9b31b-5f3c-4f72-8e1f-41eb276ee9c6" providerId="ADAL" clId="{6766337D-F933-4FBA-A4EF-366814371C29}" dt="2024-04-30T03:17:41.020" v="14717" actId="1076"/>
          <ac:spMkLst>
            <pc:docMk/>
            <pc:sldMk cId="3298082153" sldId="496"/>
            <ac:spMk id="10" creationId="{80A2B9F1-FEAA-FDFF-2707-34FFE6335DD3}"/>
          </ac:spMkLst>
        </pc:spChg>
        <pc:spChg chg="del">
          <ac:chgData name="Sudvarg, Marion" userId="2bb9b31b-5f3c-4f72-8e1f-41eb276ee9c6" providerId="ADAL" clId="{6766337D-F933-4FBA-A4EF-366814371C29}" dt="2024-04-30T03:17:56.358" v="14722" actId="478"/>
          <ac:spMkLst>
            <pc:docMk/>
            <pc:sldMk cId="3298082153" sldId="496"/>
            <ac:spMk id="14" creationId="{9C6D962C-B67A-17CA-B916-27F0BA814B10}"/>
          </ac:spMkLst>
        </pc:spChg>
        <pc:spChg chg="del">
          <ac:chgData name="Sudvarg, Marion" userId="2bb9b31b-5f3c-4f72-8e1f-41eb276ee9c6" providerId="ADAL" clId="{6766337D-F933-4FBA-A4EF-366814371C29}" dt="2024-04-30T03:17:55.417" v="14721" actId="478"/>
          <ac:spMkLst>
            <pc:docMk/>
            <pc:sldMk cId="3298082153" sldId="496"/>
            <ac:spMk id="15" creationId="{46E24054-8AB9-F773-1930-2AF1D7E4B7F3}"/>
          </ac:spMkLst>
        </pc:spChg>
        <pc:spChg chg="del">
          <ac:chgData name="Sudvarg, Marion" userId="2bb9b31b-5f3c-4f72-8e1f-41eb276ee9c6" providerId="ADAL" clId="{6766337D-F933-4FBA-A4EF-366814371C29}" dt="2024-04-30T03:17:54.691" v="14720" actId="478"/>
          <ac:spMkLst>
            <pc:docMk/>
            <pc:sldMk cId="3298082153" sldId="496"/>
            <ac:spMk id="16" creationId="{E651C11D-6F7C-9397-41AA-E16C77189F8C}"/>
          </ac:spMkLst>
        </pc:spChg>
        <pc:grpChg chg="del">
          <ac:chgData name="Sudvarg, Marion" userId="2bb9b31b-5f3c-4f72-8e1f-41eb276ee9c6" providerId="ADAL" clId="{6766337D-F933-4FBA-A4EF-366814371C29}" dt="2024-04-30T03:16:10.563" v="14690" actId="478"/>
          <ac:grpSpMkLst>
            <pc:docMk/>
            <pc:sldMk cId="3298082153" sldId="496"/>
            <ac:grpSpMk id="3" creationId="{EB5E9B07-F7B1-B4D0-F177-F78FD3315C14}"/>
          </ac:grpSpMkLst>
        </pc:grpChg>
        <pc:picChg chg="add mod">
          <ac:chgData name="Sudvarg, Marion" userId="2bb9b31b-5f3c-4f72-8e1f-41eb276ee9c6" providerId="ADAL" clId="{6766337D-F933-4FBA-A4EF-366814371C29}" dt="2024-04-30T03:20:00.853" v="14769" actId="1076"/>
          <ac:picMkLst>
            <pc:docMk/>
            <pc:sldMk cId="3298082153" sldId="496"/>
            <ac:picMk id="12" creationId="{CBF58A10-5410-8C36-E6D9-8F164AA4D6D9}"/>
          </ac:picMkLst>
        </pc:picChg>
        <pc:picChg chg="add del mod">
          <ac:chgData name="Sudvarg, Marion" userId="2bb9b31b-5f3c-4f72-8e1f-41eb276ee9c6" providerId="ADAL" clId="{6766337D-F933-4FBA-A4EF-366814371C29}" dt="2024-04-30T05:46:50.071" v="15722" actId="478"/>
          <ac:picMkLst>
            <pc:docMk/>
            <pc:sldMk cId="3298082153" sldId="496"/>
            <ac:picMk id="17" creationId="{CD5D2752-120E-085B-E0E7-4BCCBF585CB5}"/>
          </ac:picMkLst>
        </pc:picChg>
        <pc:picChg chg="add mod">
          <ac:chgData name="Sudvarg, Marion" userId="2bb9b31b-5f3c-4f72-8e1f-41eb276ee9c6" providerId="ADAL" clId="{6766337D-F933-4FBA-A4EF-366814371C29}" dt="2024-04-30T05:46:52.597" v="15723" actId="1076"/>
          <ac:picMkLst>
            <pc:docMk/>
            <pc:sldMk cId="3298082153" sldId="496"/>
            <ac:picMk id="19" creationId="{39E20191-EEBB-555C-04AA-5C72B85E4E74}"/>
          </ac:picMkLst>
        </pc:picChg>
      </pc:sldChg>
      <pc:sldChg chg="addSp delSp modSp add mod ord delAnim modAnim">
        <pc:chgData name="Sudvarg, Marion" userId="2bb9b31b-5f3c-4f72-8e1f-41eb276ee9c6" providerId="ADAL" clId="{6766337D-F933-4FBA-A4EF-366814371C29}" dt="2024-04-29T04:42:39.519" v="13073"/>
        <pc:sldMkLst>
          <pc:docMk/>
          <pc:sldMk cId="2572641471" sldId="497"/>
        </pc:sldMkLst>
        <pc:spChg chg="del">
          <ac:chgData name="Sudvarg, Marion" userId="2bb9b31b-5f3c-4f72-8e1f-41eb276ee9c6" providerId="ADAL" clId="{6766337D-F933-4FBA-A4EF-366814371C29}" dt="2024-04-28T06:10:15.748" v="11817" actId="478"/>
          <ac:spMkLst>
            <pc:docMk/>
            <pc:sldMk cId="2572641471" sldId="497"/>
            <ac:spMk id="2" creationId="{38F30672-338D-341B-1C3D-7F81F4F61194}"/>
          </ac:spMkLst>
        </pc:spChg>
        <pc:spChg chg="add mod">
          <ac:chgData name="Sudvarg, Marion" userId="2bb9b31b-5f3c-4f72-8e1f-41eb276ee9c6" providerId="ADAL" clId="{6766337D-F933-4FBA-A4EF-366814371C29}" dt="2024-04-28T06:10:16.118" v="11818"/>
          <ac:spMkLst>
            <pc:docMk/>
            <pc:sldMk cId="2572641471" sldId="497"/>
            <ac:spMk id="3" creationId="{E1527E2B-FFC3-7751-A5B4-96B838498868}"/>
          </ac:spMkLst>
        </pc:spChg>
        <pc:spChg chg="add mod">
          <ac:chgData name="Sudvarg, Marion" userId="2bb9b31b-5f3c-4f72-8e1f-41eb276ee9c6" providerId="ADAL" clId="{6766337D-F933-4FBA-A4EF-366814371C29}" dt="2024-04-28T06:10:16.118" v="11818"/>
          <ac:spMkLst>
            <pc:docMk/>
            <pc:sldMk cId="2572641471" sldId="497"/>
            <ac:spMk id="5" creationId="{E7A71BCE-5B1D-2A59-1A68-3E20DCEF41E0}"/>
          </ac:spMkLst>
        </pc:spChg>
        <pc:spChg chg="del">
          <ac:chgData name="Sudvarg, Marion" userId="2bb9b31b-5f3c-4f72-8e1f-41eb276ee9c6" providerId="ADAL" clId="{6766337D-F933-4FBA-A4EF-366814371C29}" dt="2024-04-28T06:10:15.748" v="11817" actId="478"/>
          <ac:spMkLst>
            <pc:docMk/>
            <pc:sldMk cId="2572641471" sldId="497"/>
            <ac:spMk id="6" creationId="{C2005DA3-05EB-2BA3-E93D-EF016AE55189}"/>
          </ac:spMkLst>
        </pc:spChg>
        <pc:spChg chg="del">
          <ac:chgData name="Sudvarg, Marion" userId="2bb9b31b-5f3c-4f72-8e1f-41eb276ee9c6" providerId="ADAL" clId="{6766337D-F933-4FBA-A4EF-366814371C29}" dt="2024-04-28T06:10:15.748" v="11817" actId="478"/>
          <ac:spMkLst>
            <pc:docMk/>
            <pc:sldMk cId="2572641471" sldId="497"/>
            <ac:spMk id="8" creationId="{3A49CAD8-6256-D7D0-65EF-29ED8B489724}"/>
          </ac:spMkLst>
        </pc:spChg>
        <pc:spChg chg="del">
          <ac:chgData name="Sudvarg, Marion" userId="2bb9b31b-5f3c-4f72-8e1f-41eb276ee9c6" providerId="ADAL" clId="{6766337D-F933-4FBA-A4EF-366814371C29}" dt="2024-04-28T06:10:15.748" v="11817" actId="478"/>
          <ac:spMkLst>
            <pc:docMk/>
            <pc:sldMk cId="2572641471" sldId="497"/>
            <ac:spMk id="9" creationId="{6FB9A677-0D05-D606-16EC-720EC39EE583}"/>
          </ac:spMkLst>
        </pc:spChg>
        <pc:spChg chg="del">
          <ac:chgData name="Sudvarg, Marion" userId="2bb9b31b-5f3c-4f72-8e1f-41eb276ee9c6" providerId="ADAL" clId="{6766337D-F933-4FBA-A4EF-366814371C29}" dt="2024-04-28T06:10:15.748" v="11817" actId="478"/>
          <ac:spMkLst>
            <pc:docMk/>
            <pc:sldMk cId="2572641471" sldId="497"/>
            <ac:spMk id="11" creationId="{8307841D-3492-06CB-AD87-A027381D677E}"/>
          </ac:spMkLst>
        </pc:spChg>
        <pc:spChg chg="del">
          <ac:chgData name="Sudvarg, Marion" userId="2bb9b31b-5f3c-4f72-8e1f-41eb276ee9c6" providerId="ADAL" clId="{6766337D-F933-4FBA-A4EF-366814371C29}" dt="2024-04-28T06:10:15.748" v="11817" actId="478"/>
          <ac:spMkLst>
            <pc:docMk/>
            <pc:sldMk cId="2572641471" sldId="497"/>
            <ac:spMk id="13" creationId="{521FCC1F-6F1F-CC49-04A6-55B30380A110}"/>
          </ac:spMkLst>
        </pc:spChg>
        <pc:spChg chg="add mod">
          <ac:chgData name="Sudvarg, Marion" userId="2bb9b31b-5f3c-4f72-8e1f-41eb276ee9c6" providerId="ADAL" clId="{6766337D-F933-4FBA-A4EF-366814371C29}" dt="2024-04-28T06:10:16.118" v="11818"/>
          <ac:spMkLst>
            <pc:docMk/>
            <pc:sldMk cId="2572641471" sldId="497"/>
            <ac:spMk id="16" creationId="{D3BEE013-6443-4135-9AB2-CCAF184CF872}"/>
          </ac:spMkLst>
        </pc:spChg>
        <pc:spChg chg="add mod">
          <ac:chgData name="Sudvarg, Marion" userId="2bb9b31b-5f3c-4f72-8e1f-41eb276ee9c6" providerId="ADAL" clId="{6766337D-F933-4FBA-A4EF-366814371C29}" dt="2024-04-28T06:10:32.354" v="11820"/>
          <ac:spMkLst>
            <pc:docMk/>
            <pc:sldMk cId="2572641471" sldId="497"/>
            <ac:spMk id="17" creationId="{5AE5BE91-DD98-4806-1B4E-0C25EB5FC343}"/>
          </ac:spMkLst>
        </pc:spChg>
        <pc:spChg chg="del">
          <ac:chgData name="Sudvarg, Marion" userId="2bb9b31b-5f3c-4f72-8e1f-41eb276ee9c6" providerId="ADAL" clId="{6766337D-F933-4FBA-A4EF-366814371C29}" dt="2024-04-28T06:10:15.748" v="11817" actId="478"/>
          <ac:spMkLst>
            <pc:docMk/>
            <pc:sldMk cId="2572641471" sldId="497"/>
            <ac:spMk id="18" creationId="{CBE3F2A3-89C4-4742-A55E-F15431E9B49C}"/>
          </ac:spMkLst>
        </pc:spChg>
        <pc:spChg chg="del">
          <ac:chgData name="Sudvarg, Marion" userId="2bb9b31b-5f3c-4f72-8e1f-41eb276ee9c6" providerId="ADAL" clId="{6766337D-F933-4FBA-A4EF-366814371C29}" dt="2024-04-28T06:10:15.748" v="11817" actId="478"/>
          <ac:spMkLst>
            <pc:docMk/>
            <pc:sldMk cId="2572641471" sldId="497"/>
            <ac:spMk id="19" creationId="{A0A40B25-4BE7-6C1E-0BEC-898D0DE59310}"/>
          </ac:spMkLst>
        </pc:spChg>
        <pc:spChg chg="del">
          <ac:chgData name="Sudvarg, Marion" userId="2bb9b31b-5f3c-4f72-8e1f-41eb276ee9c6" providerId="ADAL" clId="{6766337D-F933-4FBA-A4EF-366814371C29}" dt="2024-04-28T06:10:15.748" v="11817" actId="478"/>
          <ac:spMkLst>
            <pc:docMk/>
            <pc:sldMk cId="2572641471" sldId="497"/>
            <ac:spMk id="20" creationId="{C11E4B55-0814-6403-88CA-BA7412629EB9}"/>
          </ac:spMkLst>
        </pc:spChg>
        <pc:spChg chg="del">
          <ac:chgData name="Sudvarg, Marion" userId="2bb9b31b-5f3c-4f72-8e1f-41eb276ee9c6" providerId="ADAL" clId="{6766337D-F933-4FBA-A4EF-366814371C29}" dt="2024-04-28T06:10:15.748" v="11817" actId="478"/>
          <ac:spMkLst>
            <pc:docMk/>
            <pc:sldMk cId="2572641471" sldId="497"/>
            <ac:spMk id="21" creationId="{061414C7-EDAE-8D83-44AA-CEA297E75033}"/>
          </ac:spMkLst>
        </pc:spChg>
        <pc:spChg chg="add mod">
          <ac:chgData name="Sudvarg, Marion" userId="2bb9b31b-5f3c-4f72-8e1f-41eb276ee9c6" providerId="ADAL" clId="{6766337D-F933-4FBA-A4EF-366814371C29}" dt="2024-04-28T06:10:32.354" v="11820"/>
          <ac:spMkLst>
            <pc:docMk/>
            <pc:sldMk cId="2572641471" sldId="497"/>
            <ac:spMk id="22" creationId="{38551F14-80ED-8018-93C3-5765CFD7B485}"/>
          </ac:spMkLst>
        </pc:spChg>
        <pc:spChg chg="add mod">
          <ac:chgData name="Sudvarg, Marion" userId="2bb9b31b-5f3c-4f72-8e1f-41eb276ee9c6" providerId="ADAL" clId="{6766337D-F933-4FBA-A4EF-366814371C29}" dt="2024-04-28T06:10:32.354" v="11820"/>
          <ac:spMkLst>
            <pc:docMk/>
            <pc:sldMk cId="2572641471" sldId="497"/>
            <ac:spMk id="23" creationId="{7C0380D0-B771-A615-B0F5-0CF8A5F2B1DB}"/>
          </ac:spMkLst>
        </pc:spChg>
        <pc:spChg chg="add mod">
          <ac:chgData name="Sudvarg, Marion" userId="2bb9b31b-5f3c-4f72-8e1f-41eb276ee9c6" providerId="ADAL" clId="{6766337D-F933-4FBA-A4EF-366814371C29}" dt="2024-04-28T06:11:44.790" v="11829" actId="1076"/>
          <ac:spMkLst>
            <pc:docMk/>
            <pc:sldMk cId="2572641471" sldId="497"/>
            <ac:spMk id="24" creationId="{36682F5A-CBD8-C4DD-4E31-0DE858D6A3A9}"/>
          </ac:spMkLst>
        </pc:spChg>
        <pc:spChg chg="add del mod">
          <ac:chgData name="Sudvarg, Marion" userId="2bb9b31b-5f3c-4f72-8e1f-41eb276ee9c6" providerId="ADAL" clId="{6766337D-F933-4FBA-A4EF-366814371C29}" dt="2024-04-29T01:14:30.864" v="13049" actId="478"/>
          <ac:spMkLst>
            <pc:docMk/>
            <pc:sldMk cId="2572641471" sldId="497"/>
            <ac:spMk id="25" creationId="{FA2BDA28-EE39-CFDC-3F88-67F93821849A}"/>
          </ac:spMkLst>
        </pc:spChg>
        <pc:spChg chg="add del mod">
          <ac:chgData name="Sudvarg, Marion" userId="2bb9b31b-5f3c-4f72-8e1f-41eb276ee9c6" providerId="ADAL" clId="{6766337D-F933-4FBA-A4EF-366814371C29}" dt="2024-04-29T01:14:30.864" v="13049" actId="478"/>
          <ac:spMkLst>
            <pc:docMk/>
            <pc:sldMk cId="2572641471" sldId="497"/>
            <ac:spMk id="26" creationId="{796CD7BC-4151-0EB1-666F-A97BF602F1BC}"/>
          </ac:spMkLst>
        </pc:spChg>
        <pc:spChg chg="add mod">
          <ac:chgData name="Sudvarg, Marion" userId="2bb9b31b-5f3c-4f72-8e1f-41eb276ee9c6" providerId="ADAL" clId="{6766337D-F933-4FBA-A4EF-366814371C29}" dt="2024-04-28T06:11:55.128" v="11830"/>
          <ac:spMkLst>
            <pc:docMk/>
            <pc:sldMk cId="2572641471" sldId="497"/>
            <ac:spMk id="27" creationId="{5A1A371D-691E-1B24-FF92-F16BF51111C0}"/>
          </ac:spMkLst>
        </pc:spChg>
        <pc:spChg chg="add mod">
          <ac:chgData name="Sudvarg, Marion" userId="2bb9b31b-5f3c-4f72-8e1f-41eb276ee9c6" providerId="ADAL" clId="{6766337D-F933-4FBA-A4EF-366814371C29}" dt="2024-04-28T06:12:12.544" v="11834" actId="1076"/>
          <ac:spMkLst>
            <pc:docMk/>
            <pc:sldMk cId="2572641471" sldId="497"/>
            <ac:spMk id="28" creationId="{7C21E26C-15D0-4147-84CC-45CEE98EF626}"/>
          </ac:spMkLst>
        </pc:spChg>
        <pc:spChg chg="mod">
          <ac:chgData name="Sudvarg, Marion" userId="2bb9b31b-5f3c-4f72-8e1f-41eb276ee9c6" providerId="ADAL" clId="{6766337D-F933-4FBA-A4EF-366814371C29}" dt="2024-04-28T06:11:55.128" v="11830"/>
          <ac:spMkLst>
            <pc:docMk/>
            <pc:sldMk cId="2572641471" sldId="497"/>
            <ac:spMk id="32" creationId="{0464BBFF-1E6A-A3B2-02A8-EC328E09AEA4}"/>
          </ac:spMkLst>
        </pc:spChg>
        <pc:spChg chg="mod">
          <ac:chgData name="Sudvarg, Marion" userId="2bb9b31b-5f3c-4f72-8e1f-41eb276ee9c6" providerId="ADAL" clId="{6766337D-F933-4FBA-A4EF-366814371C29}" dt="2024-04-28T06:11:55.128" v="11830"/>
          <ac:spMkLst>
            <pc:docMk/>
            <pc:sldMk cId="2572641471" sldId="497"/>
            <ac:spMk id="36" creationId="{1E404C0E-8D96-8EE6-C9CC-159E0E397B65}"/>
          </ac:spMkLst>
        </pc:spChg>
        <pc:spChg chg="mod">
          <ac:chgData name="Sudvarg, Marion" userId="2bb9b31b-5f3c-4f72-8e1f-41eb276ee9c6" providerId="ADAL" clId="{6766337D-F933-4FBA-A4EF-366814371C29}" dt="2024-04-28T06:11:55.128" v="11830"/>
          <ac:spMkLst>
            <pc:docMk/>
            <pc:sldMk cId="2572641471" sldId="497"/>
            <ac:spMk id="37" creationId="{1762CEC9-8E67-9789-904A-CEB6926C9E05}"/>
          </ac:spMkLst>
        </pc:spChg>
        <pc:spChg chg="mod">
          <ac:chgData name="Sudvarg, Marion" userId="2bb9b31b-5f3c-4f72-8e1f-41eb276ee9c6" providerId="ADAL" clId="{6766337D-F933-4FBA-A4EF-366814371C29}" dt="2024-04-28T06:11:55.128" v="11830"/>
          <ac:spMkLst>
            <pc:docMk/>
            <pc:sldMk cId="2572641471" sldId="497"/>
            <ac:spMk id="38" creationId="{2D24A926-8B99-24CB-93C1-A559FCD2DFB0}"/>
          </ac:spMkLst>
        </pc:spChg>
        <pc:spChg chg="mod">
          <ac:chgData name="Sudvarg, Marion" userId="2bb9b31b-5f3c-4f72-8e1f-41eb276ee9c6" providerId="ADAL" clId="{6766337D-F933-4FBA-A4EF-366814371C29}" dt="2024-04-28T06:11:55.128" v="11830"/>
          <ac:spMkLst>
            <pc:docMk/>
            <pc:sldMk cId="2572641471" sldId="497"/>
            <ac:spMk id="46" creationId="{BF89361E-C35D-E32C-0E77-17ECF7806B5E}"/>
          </ac:spMkLst>
        </pc:spChg>
        <pc:spChg chg="mod">
          <ac:chgData name="Sudvarg, Marion" userId="2bb9b31b-5f3c-4f72-8e1f-41eb276ee9c6" providerId="ADAL" clId="{6766337D-F933-4FBA-A4EF-366814371C29}" dt="2024-04-28T06:11:55.128" v="11830"/>
          <ac:spMkLst>
            <pc:docMk/>
            <pc:sldMk cId="2572641471" sldId="497"/>
            <ac:spMk id="47" creationId="{E3F210B3-B71A-2725-EF94-6D519CDBF94E}"/>
          </ac:spMkLst>
        </pc:spChg>
        <pc:spChg chg="mod">
          <ac:chgData name="Sudvarg, Marion" userId="2bb9b31b-5f3c-4f72-8e1f-41eb276ee9c6" providerId="ADAL" clId="{6766337D-F933-4FBA-A4EF-366814371C29}" dt="2024-04-28T06:11:55.128" v="11830"/>
          <ac:spMkLst>
            <pc:docMk/>
            <pc:sldMk cId="2572641471" sldId="497"/>
            <ac:spMk id="48" creationId="{65DDC430-0A2D-2585-37D9-EC7B2489C867}"/>
          </ac:spMkLst>
        </pc:spChg>
        <pc:spChg chg="mod">
          <ac:chgData name="Sudvarg, Marion" userId="2bb9b31b-5f3c-4f72-8e1f-41eb276ee9c6" providerId="ADAL" clId="{6766337D-F933-4FBA-A4EF-366814371C29}" dt="2024-04-28T06:11:55.128" v="11830"/>
          <ac:spMkLst>
            <pc:docMk/>
            <pc:sldMk cId="2572641471" sldId="497"/>
            <ac:spMk id="49" creationId="{1989AB12-E7BB-714F-A106-16C578DE038B}"/>
          </ac:spMkLst>
        </pc:spChg>
        <pc:spChg chg="mod">
          <ac:chgData name="Sudvarg, Marion" userId="2bb9b31b-5f3c-4f72-8e1f-41eb276ee9c6" providerId="ADAL" clId="{6766337D-F933-4FBA-A4EF-366814371C29}" dt="2024-04-28T06:11:55.128" v="11830"/>
          <ac:spMkLst>
            <pc:docMk/>
            <pc:sldMk cId="2572641471" sldId="497"/>
            <ac:spMk id="50" creationId="{BF408BEB-F079-6257-542C-9EB90262F657}"/>
          </ac:spMkLst>
        </pc:spChg>
        <pc:spChg chg="mod">
          <ac:chgData name="Sudvarg, Marion" userId="2bb9b31b-5f3c-4f72-8e1f-41eb276ee9c6" providerId="ADAL" clId="{6766337D-F933-4FBA-A4EF-366814371C29}" dt="2024-04-28T06:11:55.128" v="11830"/>
          <ac:spMkLst>
            <pc:docMk/>
            <pc:sldMk cId="2572641471" sldId="497"/>
            <ac:spMk id="51" creationId="{CBDF3BBC-2F0D-C773-A33F-A56921B3B08A}"/>
          </ac:spMkLst>
        </pc:spChg>
        <pc:spChg chg="add mod">
          <ac:chgData name="Sudvarg, Marion" userId="2bb9b31b-5f3c-4f72-8e1f-41eb276ee9c6" providerId="ADAL" clId="{6766337D-F933-4FBA-A4EF-366814371C29}" dt="2024-04-29T01:14:32.995" v="13050"/>
          <ac:spMkLst>
            <pc:docMk/>
            <pc:sldMk cId="2572641471" sldId="497"/>
            <ac:spMk id="52" creationId="{F04A02DD-5C28-B7CE-0A19-F66633B52D6B}"/>
          </ac:spMkLst>
        </pc:spChg>
        <pc:spChg chg="add mod">
          <ac:chgData name="Sudvarg, Marion" userId="2bb9b31b-5f3c-4f72-8e1f-41eb276ee9c6" providerId="ADAL" clId="{6766337D-F933-4FBA-A4EF-366814371C29}" dt="2024-04-29T01:14:32.995" v="13050"/>
          <ac:spMkLst>
            <pc:docMk/>
            <pc:sldMk cId="2572641471" sldId="497"/>
            <ac:spMk id="53" creationId="{BF52C7C2-1ACB-492D-5CCB-F0A048014DB1}"/>
          </ac:spMkLst>
        </pc:spChg>
        <pc:grpChg chg="add mod">
          <ac:chgData name="Sudvarg, Marion" userId="2bb9b31b-5f3c-4f72-8e1f-41eb276ee9c6" providerId="ADAL" clId="{6766337D-F933-4FBA-A4EF-366814371C29}" dt="2024-04-28T06:11:55.128" v="11830"/>
          <ac:grpSpMkLst>
            <pc:docMk/>
            <pc:sldMk cId="2572641471" sldId="497"/>
            <ac:grpSpMk id="30" creationId="{11F2E679-A71B-ACF7-A906-928F513BAEFD}"/>
          </ac:grpSpMkLst>
        </pc:grpChg>
        <pc:grpChg chg="add mod">
          <ac:chgData name="Sudvarg, Marion" userId="2bb9b31b-5f3c-4f72-8e1f-41eb276ee9c6" providerId="ADAL" clId="{6766337D-F933-4FBA-A4EF-366814371C29}" dt="2024-04-28T06:11:55.128" v="11830"/>
          <ac:grpSpMkLst>
            <pc:docMk/>
            <pc:sldMk cId="2572641471" sldId="497"/>
            <ac:grpSpMk id="39" creationId="{219D83BA-6EA1-3D53-A07E-D6ED45BF019F}"/>
          </ac:grpSpMkLst>
        </pc:grpChg>
        <pc:picChg chg="add mod">
          <ac:chgData name="Sudvarg, Marion" userId="2bb9b31b-5f3c-4f72-8e1f-41eb276ee9c6" providerId="ADAL" clId="{6766337D-F933-4FBA-A4EF-366814371C29}" dt="2024-04-28T06:11:55.128" v="11830"/>
          <ac:picMkLst>
            <pc:docMk/>
            <pc:sldMk cId="2572641471" sldId="497"/>
            <ac:picMk id="29" creationId="{5A4F8F95-BB76-C930-E51D-72435D9967C8}"/>
          </ac:picMkLst>
        </pc:picChg>
        <pc:cxnChg chg="del mod">
          <ac:chgData name="Sudvarg, Marion" userId="2bb9b31b-5f3c-4f72-8e1f-41eb276ee9c6" providerId="ADAL" clId="{6766337D-F933-4FBA-A4EF-366814371C29}" dt="2024-04-28T06:10:15.748" v="11817" actId="478"/>
          <ac:cxnSpMkLst>
            <pc:docMk/>
            <pc:sldMk cId="2572641471" sldId="497"/>
            <ac:cxnSpMk id="7" creationId="{045DC8E8-991F-F52B-B407-2189E1139135}"/>
          </ac:cxnSpMkLst>
        </pc:cxnChg>
        <pc:cxnChg chg="del mod">
          <ac:chgData name="Sudvarg, Marion" userId="2bb9b31b-5f3c-4f72-8e1f-41eb276ee9c6" providerId="ADAL" clId="{6766337D-F933-4FBA-A4EF-366814371C29}" dt="2024-04-28T06:10:15.748" v="11817" actId="478"/>
          <ac:cxnSpMkLst>
            <pc:docMk/>
            <pc:sldMk cId="2572641471" sldId="497"/>
            <ac:cxnSpMk id="10" creationId="{89BCD313-9BF8-FC56-FA06-78A352BDD3D7}"/>
          </ac:cxnSpMkLst>
        </pc:cxnChg>
        <pc:cxnChg chg="del mod">
          <ac:chgData name="Sudvarg, Marion" userId="2bb9b31b-5f3c-4f72-8e1f-41eb276ee9c6" providerId="ADAL" clId="{6766337D-F933-4FBA-A4EF-366814371C29}" dt="2024-04-28T06:10:15.748" v="11817" actId="478"/>
          <ac:cxnSpMkLst>
            <pc:docMk/>
            <pc:sldMk cId="2572641471" sldId="497"/>
            <ac:cxnSpMk id="12" creationId="{7B6D3C27-9E40-B20A-F037-5DBFCBA42BC5}"/>
          </ac:cxnSpMkLst>
        </pc:cxnChg>
        <pc:cxnChg chg="del mod">
          <ac:chgData name="Sudvarg, Marion" userId="2bb9b31b-5f3c-4f72-8e1f-41eb276ee9c6" providerId="ADAL" clId="{6766337D-F933-4FBA-A4EF-366814371C29}" dt="2024-04-28T06:10:15.748" v="11817" actId="478"/>
          <ac:cxnSpMkLst>
            <pc:docMk/>
            <pc:sldMk cId="2572641471" sldId="497"/>
            <ac:cxnSpMk id="14" creationId="{05EC3075-9D40-5766-924E-E13461AB7B68}"/>
          </ac:cxnSpMkLst>
        </pc:cxnChg>
        <pc:cxnChg chg="del mod">
          <ac:chgData name="Sudvarg, Marion" userId="2bb9b31b-5f3c-4f72-8e1f-41eb276ee9c6" providerId="ADAL" clId="{6766337D-F933-4FBA-A4EF-366814371C29}" dt="2024-04-28T06:10:15.748" v="11817" actId="478"/>
          <ac:cxnSpMkLst>
            <pc:docMk/>
            <pc:sldMk cId="2572641471" sldId="497"/>
            <ac:cxnSpMk id="15" creationId="{32EB5D3F-8F37-67B8-33FE-18BEFAE5D792}"/>
          </ac:cxnSpMkLst>
        </pc:cxnChg>
        <pc:cxnChg chg="mod">
          <ac:chgData name="Sudvarg, Marion" userId="2bb9b31b-5f3c-4f72-8e1f-41eb276ee9c6" providerId="ADAL" clId="{6766337D-F933-4FBA-A4EF-366814371C29}" dt="2024-04-28T06:11:55.128" v="11830"/>
          <ac:cxnSpMkLst>
            <pc:docMk/>
            <pc:sldMk cId="2572641471" sldId="497"/>
            <ac:cxnSpMk id="31" creationId="{49F16BD8-7686-80DC-1EA3-B30DB74F7014}"/>
          </ac:cxnSpMkLst>
        </pc:cxnChg>
        <pc:cxnChg chg="mod">
          <ac:chgData name="Sudvarg, Marion" userId="2bb9b31b-5f3c-4f72-8e1f-41eb276ee9c6" providerId="ADAL" clId="{6766337D-F933-4FBA-A4EF-366814371C29}" dt="2024-04-28T06:11:55.128" v="11830"/>
          <ac:cxnSpMkLst>
            <pc:docMk/>
            <pc:sldMk cId="2572641471" sldId="497"/>
            <ac:cxnSpMk id="33" creationId="{8E3B50F1-EBBE-AB44-9A74-D83A595B2625}"/>
          </ac:cxnSpMkLst>
        </pc:cxnChg>
        <pc:cxnChg chg="mod">
          <ac:chgData name="Sudvarg, Marion" userId="2bb9b31b-5f3c-4f72-8e1f-41eb276ee9c6" providerId="ADAL" clId="{6766337D-F933-4FBA-A4EF-366814371C29}" dt="2024-04-28T06:11:55.128" v="11830"/>
          <ac:cxnSpMkLst>
            <pc:docMk/>
            <pc:sldMk cId="2572641471" sldId="497"/>
            <ac:cxnSpMk id="34" creationId="{906EEE24-257D-64BC-6944-556E2D9FF9AF}"/>
          </ac:cxnSpMkLst>
        </pc:cxnChg>
        <pc:cxnChg chg="mod">
          <ac:chgData name="Sudvarg, Marion" userId="2bb9b31b-5f3c-4f72-8e1f-41eb276ee9c6" providerId="ADAL" clId="{6766337D-F933-4FBA-A4EF-366814371C29}" dt="2024-04-28T06:11:55.128" v="11830"/>
          <ac:cxnSpMkLst>
            <pc:docMk/>
            <pc:sldMk cId="2572641471" sldId="497"/>
            <ac:cxnSpMk id="35" creationId="{EE87AB19-CBF0-BAEE-9F3C-F3769B2BB052}"/>
          </ac:cxnSpMkLst>
        </pc:cxnChg>
        <pc:cxnChg chg="mod">
          <ac:chgData name="Sudvarg, Marion" userId="2bb9b31b-5f3c-4f72-8e1f-41eb276ee9c6" providerId="ADAL" clId="{6766337D-F933-4FBA-A4EF-366814371C29}" dt="2024-04-28T06:11:55.128" v="11830"/>
          <ac:cxnSpMkLst>
            <pc:docMk/>
            <pc:sldMk cId="2572641471" sldId="497"/>
            <ac:cxnSpMk id="40" creationId="{1F08B7E3-9F9C-F9A7-0C7C-6B485EF54DC0}"/>
          </ac:cxnSpMkLst>
        </pc:cxnChg>
        <pc:cxnChg chg="mod">
          <ac:chgData name="Sudvarg, Marion" userId="2bb9b31b-5f3c-4f72-8e1f-41eb276ee9c6" providerId="ADAL" clId="{6766337D-F933-4FBA-A4EF-366814371C29}" dt="2024-04-28T06:11:55.128" v="11830"/>
          <ac:cxnSpMkLst>
            <pc:docMk/>
            <pc:sldMk cId="2572641471" sldId="497"/>
            <ac:cxnSpMk id="41" creationId="{3A68BBBA-5DBF-A193-293D-F7F1E8A1E530}"/>
          </ac:cxnSpMkLst>
        </pc:cxnChg>
        <pc:cxnChg chg="mod">
          <ac:chgData name="Sudvarg, Marion" userId="2bb9b31b-5f3c-4f72-8e1f-41eb276ee9c6" providerId="ADAL" clId="{6766337D-F933-4FBA-A4EF-366814371C29}" dt="2024-04-28T06:11:55.128" v="11830"/>
          <ac:cxnSpMkLst>
            <pc:docMk/>
            <pc:sldMk cId="2572641471" sldId="497"/>
            <ac:cxnSpMk id="42" creationId="{E2EB7416-18BA-EA3D-6CD7-C6CBD29CBF2A}"/>
          </ac:cxnSpMkLst>
        </pc:cxnChg>
        <pc:cxnChg chg="mod">
          <ac:chgData name="Sudvarg, Marion" userId="2bb9b31b-5f3c-4f72-8e1f-41eb276ee9c6" providerId="ADAL" clId="{6766337D-F933-4FBA-A4EF-366814371C29}" dt="2024-04-28T06:11:55.128" v="11830"/>
          <ac:cxnSpMkLst>
            <pc:docMk/>
            <pc:sldMk cId="2572641471" sldId="497"/>
            <ac:cxnSpMk id="43" creationId="{4B7578E1-32C8-25B0-A3B7-A2F9E95AA92C}"/>
          </ac:cxnSpMkLst>
        </pc:cxnChg>
        <pc:cxnChg chg="mod">
          <ac:chgData name="Sudvarg, Marion" userId="2bb9b31b-5f3c-4f72-8e1f-41eb276ee9c6" providerId="ADAL" clId="{6766337D-F933-4FBA-A4EF-366814371C29}" dt="2024-04-28T06:11:55.128" v="11830"/>
          <ac:cxnSpMkLst>
            <pc:docMk/>
            <pc:sldMk cId="2572641471" sldId="497"/>
            <ac:cxnSpMk id="44" creationId="{FD10BB9E-64F2-80F9-31D4-36A026D53B5A}"/>
          </ac:cxnSpMkLst>
        </pc:cxnChg>
        <pc:cxnChg chg="mod">
          <ac:chgData name="Sudvarg, Marion" userId="2bb9b31b-5f3c-4f72-8e1f-41eb276ee9c6" providerId="ADAL" clId="{6766337D-F933-4FBA-A4EF-366814371C29}" dt="2024-04-28T06:11:55.128" v="11830"/>
          <ac:cxnSpMkLst>
            <pc:docMk/>
            <pc:sldMk cId="2572641471" sldId="497"/>
            <ac:cxnSpMk id="45" creationId="{664728BE-CF2C-DF9E-C477-E14A50C46258}"/>
          </ac:cxnSpMkLst>
        </pc:cxnChg>
      </pc:sldChg>
      <pc:sldChg chg="addSp modSp add del modAnim">
        <pc:chgData name="Sudvarg, Marion" userId="2bb9b31b-5f3c-4f72-8e1f-41eb276ee9c6" providerId="ADAL" clId="{6766337D-F933-4FBA-A4EF-366814371C29}" dt="2024-04-28T06:11:15.989" v="11824" actId="2890"/>
        <pc:sldMkLst>
          <pc:docMk/>
          <pc:sldMk cId="1934109984" sldId="498"/>
        </pc:sldMkLst>
        <pc:spChg chg="add mod">
          <ac:chgData name="Sudvarg, Marion" userId="2bb9b31b-5f3c-4f72-8e1f-41eb276ee9c6" providerId="ADAL" clId="{6766337D-F933-4FBA-A4EF-366814371C29}" dt="2024-04-28T06:10:38.134" v="11822"/>
          <ac:spMkLst>
            <pc:docMk/>
            <pc:sldMk cId="1934109984" sldId="498"/>
            <ac:spMk id="2" creationId="{F006B8C3-4BD1-86B1-3887-4ABAFA436A4A}"/>
          </ac:spMkLst>
        </pc:spChg>
        <pc:spChg chg="add mod">
          <ac:chgData name="Sudvarg, Marion" userId="2bb9b31b-5f3c-4f72-8e1f-41eb276ee9c6" providerId="ADAL" clId="{6766337D-F933-4FBA-A4EF-366814371C29}" dt="2024-04-28T06:10:38.134" v="11822"/>
          <ac:spMkLst>
            <pc:docMk/>
            <pc:sldMk cId="1934109984" sldId="498"/>
            <ac:spMk id="6" creationId="{50187419-6E6E-80B4-0EB5-28A0500C225D}"/>
          </ac:spMkLst>
        </pc:spChg>
        <pc:spChg chg="mod">
          <ac:chgData name="Sudvarg, Marion" userId="2bb9b31b-5f3c-4f72-8e1f-41eb276ee9c6" providerId="ADAL" clId="{6766337D-F933-4FBA-A4EF-366814371C29}" dt="2024-04-28T06:10:38.134" v="11822"/>
          <ac:spMkLst>
            <pc:docMk/>
            <pc:sldMk cId="1934109984" sldId="498"/>
            <ac:spMk id="10" creationId="{E470B246-C755-C540-32E1-5B49A4CB8B72}"/>
          </ac:spMkLst>
        </pc:spChg>
        <pc:spChg chg="mod">
          <ac:chgData name="Sudvarg, Marion" userId="2bb9b31b-5f3c-4f72-8e1f-41eb276ee9c6" providerId="ADAL" clId="{6766337D-F933-4FBA-A4EF-366814371C29}" dt="2024-04-28T06:10:38.134" v="11822"/>
          <ac:spMkLst>
            <pc:docMk/>
            <pc:sldMk cId="1934109984" sldId="498"/>
            <ac:spMk id="14" creationId="{ACF35520-2A64-9BDD-19CB-1D4254B775FD}"/>
          </ac:spMkLst>
        </pc:spChg>
        <pc:spChg chg="mod">
          <ac:chgData name="Sudvarg, Marion" userId="2bb9b31b-5f3c-4f72-8e1f-41eb276ee9c6" providerId="ADAL" clId="{6766337D-F933-4FBA-A4EF-366814371C29}" dt="2024-04-28T06:10:38.134" v="11822"/>
          <ac:spMkLst>
            <pc:docMk/>
            <pc:sldMk cId="1934109984" sldId="498"/>
            <ac:spMk id="15" creationId="{2ECE2B77-0646-FAF0-40FD-A4D3902356FB}"/>
          </ac:spMkLst>
        </pc:spChg>
        <pc:spChg chg="mod">
          <ac:chgData name="Sudvarg, Marion" userId="2bb9b31b-5f3c-4f72-8e1f-41eb276ee9c6" providerId="ADAL" clId="{6766337D-F933-4FBA-A4EF-366814371C29}" dt="2024-04-28T06:10:38.134" v="11822"/>
          <ac:spMkLst>
            <pc:docMk/>
            <pc:sldMk cId="1934109984" sldId="498"/>
            <ac:spMk id="17" creationId="{79EA6E31-2795-0A8A-CB6C-7DB10AE3744D}"/>
          </ac:spMkLst>
        </pc:spChg>
        <pc:spChg chg="mod">
          <ac:chgData name="Sudvarg, Marion" userId="2bb9b31b-5f3c-4f72-8e1f-41eb276ee9c6" providerId="ADAL" clId="{6766337D-F933-4FBA-A4EF-366814371C29}" dt="2024-04-28T06:10:38.134" v="11822"/>
          <ac:spMkLst>
            <pc:docMk/>
            <pc:sldMk cId="1934109984" sldId="498"/>
            <ac:spMk id="25" creationId="{7B4F7ED4-7D8D-B20C-8903-4BA0AC2C5BA6}"/>
          </ac:spMkLst>
        </pc:spChg>
        <pc:spChg chg="mod">
          <ac:chgData name="Sudvarg, Marion" userId="2bb9b31b-5f3c-4f72-8e1f-41eb276ee9c6" providerId="ADAL" clId="{6766337D-F933-4FBA-A4EF-366814371C29}" dt="2024-04-28T06:10:38.134" v="11822"/>
          <ac:spMkLst>
            <pc:docMk/>
            <pc:sldMk cId="1934109984" sldId="498"/>
            <ac:spMk id="26" creationId="{28EADA1F-4101-0668-343A-412F24FFBDF6}"/>
          </ac:spMkLst>
        </pc:spChg>
        <pc:spChg chg="mod">
          <ac:chgData name="Sudvarg, Marion" userId="2bb9b31b-5f3c-4f72-8e1f-41eb276ee9c6" providerId="ADAL" clId="{6766337D-F933-4FBA-A4EF-366814371C29}" dt="2024-04-28T06:10:38.134" v="11822"/>
          <ac:spMkLst>
            <pc:docMk/>
            <pc:sldMk cId="1934109984" sldId="498"/>
            <ac:spMk id="27" creationId="{EC01461D-D45C-B643-7A79-369A20D13087}"/>
          </ac:spMkLst>
        </pc:spChg>
        <pc:spChg chg="mod">
          <ac:chgData name="Sudvarg, Marion" userId="2bb9b31b-5f3c-4f72-8e1f-41eb276ee9c6" providerId="ADAL" clId="{6766337D-F933-4FBA-A4EF-366814371C29}" dt="2024-04-28T06:10:38.134" v="11822"/>
          <ac:spMkLst>
            <pc:docMk/>
            <pc:sldMk cId="1934109984" sldId="498"/>
            <ac:spMk id="28" creationId="{04670A79-6F61-F092-AC4F-1F2B29791A4A}"/>
          </ac:spMkLst>
        </pc:spChg>
        <pc:spChg chg="mod">
          <ac:chgData name="Sudvarg, Marion" userId="2bb9b31b-5f3c-4f72-8e1f-41eb276ee9c6" providerId="ADAL" clId="{6766337D-F933-4FBA-A4EF-366814371C29}" dt="2024-04-28T06:10:38.134" v="11822"/>
          <ac:spMkLst>
            <pc:docMk/>
            <pc:sldMk cId="1934109984" sldId="498"/>
            <ac:spMk id="29" creationId="{D769A149-D65B-E253-6C9C-E2BB36D83063}"/>
          </ac:spMkLst>
        </pc:spChg>
        <pc:spChg chg="mod">
          <ac:chgData name="Sudvarg, Marion" userId="2bb9b31b-5f3c-4f72-8e1f-41eb276ee9c6" providerId="ADAL" clId="{6766337D-F933-4FBA-A4EF-366814371C29}" dt="2024-04-28T06:10:38.134" v="11822"/>
          <ac:spMkLst>
            <pc:docMk/>
            <pc:sldMk cId="1934109984" sldId="498"/>
            <ac:spMk id="30" creationId="{68D620CA-EEB6-B811-AA59-A809D0EB56FA}"/>
          </ac:spMkLst>
        </pc:spChg>
        <pc:grpChg chg="add mod">
          <ac:chgData name="Sudvarg, Marion" userId="2bb9b31b-5f3c-4f72-8e1f-41eb276ee9c6" providerId="ADAL" clId="{6766337D-F933-4FBA-A4EF-366814371C29}" dt="2024-04-28T06:10:38.134" v="11822"/>
          <ac:grpSpMkLst>
            <pc:docMk/>
            <pc:sldMk cId="1934109984" sldId="498"/>
            <ac:grpSpMk id="8" creationId="{1843DC16-0F09-C6A0-777A-491096BB6842}"/>
          </ac:grpSpMkLst>
        </pc:grpChg>
        <pc:grpChg chg="add mod">
          <ac:chgData name="Sudvarg, Marion" userId="2bb9b31b-5f3c-4f72-8e1f-41eb276ee9c6" providerId="ADAL" clId="{6766337D-F933-4FBA-A4EF-366814371C29}" dt="2024-04-28T06:10:38.134" v="11822"/>
          <ac:grpSpMkLst>
            <pc:docMk/>
            <pc:sldMk cId="1934109984" sldId="498"/>
            <ac:grpSpMk id="18" creationId="{ED8CC30E-32F6-2A7F-A1BA-4FE43C00FFD2}"/>
          </ac:grpSpMkLst>
        </pc:grpChg>
        <pc:picChg chg="add mod">
          <ac:chgData name="Sudvarg, Marion" userId="2bb9b31b-5f3c-4f72-8e1f-41eb276ee9c6" providerId="ADAL" clId="{6766337D-F933-4FBA-A4EF-366814371C29}" dt="2024-04-28T06:10:38.134" v="11822"/>
          <ac:picMkLst>
            <pc:docMk/>
            <pc:sldMk cId="1934109984" sldId="498"/>
            <ac:picMk id="7" creationId="{B0388C22-8B61-258C-3ED2-4E5AE805C096}"/>
          </ac:picMkLst>
        </pc:picChg>
        <pc:cxnChg chg="mod">
          <ac:chgData name="Sudvarg, Marion" userId="2bb9b31b-5f3c-4f72-8e1f-41eb276ee9c6" providerId="ADAL" clId="{6766337D-F933-4FBA-A4EF-366814371C29}" dt="2024-04-28T06:10:38.134" v="11822"/>
          <ac:cxnSpMkLst>
            <pc:docMk/>
            <pc:sldMk cId="1934109984" sldId="498"/>
            <ac:cxnSpMk id="9" creationId="{26D108FF-AA7F-F071-105B-101A3F324D44}"/>
          </ac:cxnSpMkLst>
        </pc:cxnChg>
        <pc:cxnChg chg="mod">
          <ac:chgData name="Sudvarg, Marion" userId="2bb9b31b-5f3c-4f72-8e1f-41eb276ee9c6" providerId="ADAL" clId="{6766337D-F933-4FBA-A4EF-366814371C29}" dt="2024-04-28T06:10:38.134" v="11822"/>
          <ac:cxnSpMkLst>
            <pc:docMk/>
            <pc:sldMk cId="1934109984" sldId="498"/>
            <ac:cxnSpMk id="11" creationId="{63F1602F-C3E6-C022-0DF6-7135DC01A72B}"/>
          </ac:cxnSpMkLst>
        </pc:cxnChg>
        <pc:cxnChg chg="mod">
          <ac:chgData name="Sudvarg, Marion" userId="2bb9b31b-5f3c-4f72-8e1f-41eb276ee9c6" providerId="ADAL" clId="{6766337D-F933-4FBA-A4EF-366814371C29}" dt="2024-04-28T06:10:38.134" v="11822"/>
          <ac:cxnSpMkLst>
            <pc:docMk/>
            <pc:sldMk cId="1934109984" sldId="498"/>
            <ac:cxnSpMk id="12" creationId="{D3FF40D6-A653-438C-3D63-A3EFAA813B5B}"/>
          </ac:cxnSpMkLst>
        </pc:cxnChg>
        <pc:cxnChg chg="mod">
          <ac:chgData name="Sudvarg, Marion" userId="2bb9b31b-5f3c-4f72-8e1f-41eb276ee9c6" providerId="ADAL" clId="{6766337D-F933-4FBA-A4EF-366814371C29}" dt="2024-04-28T06:10:38.134" v="11822"/>
          <ac:cxnSpMkLst>
            <pc:docMk/>
            <pc:sldMk cId="1934109984" sldId="498"/>
            <ac:cxnSpMk id="13" creationId="{A2E72439-F56E-463E-2A24-3DB3145E82AA}"/>
          </ac:cxnSpMkLst>
        </pc:cxnChg>
        <pc:cxnChg chg="mod">
          <ac:chgData name="Sudvarg, Marion" userId="2bb9b31b-5f3c-4f72-8e1f-41eb276ee9c6" providerId="ADAL" clId="{6766337D-F933-4FBA-A4EF-366814371C29}" dt="2024-04-28T06:10:38.134" v="11822"/>
          <ac:cxnSpMkLst>
            <pc:docMk/>
            <pc:sldMk cId="1934109984" sldId="498"/>
            <ac:cxnSpMk id="19" creationId="{75DF7B7F-B101-8D50-EB49-186EC4CBED40}"/>
          </ac:cxnSpMkLst>
        </pc:cxnChg>
        <pc:cxnChg chg="mod">
          <ac:chgData name="Sudvarg, Marion" userId="2bb9b31b-5f3c-4f72-8e1f-41eb276ee9c6" providerId="ADAL" clId="{6766337D-F933-4FBA-A4EF-366814371C29}" dt="2024-04-28T06:10:38.134" v="11822"/>
          <ac:cxnSpMkLst>
            <pc:docMk/>
            <pc:sldMk cId="1934109984" sldId="498"/>
            <ac:cxnSpMk id="20" creationId="{C25AE1C2-59BB-EB22-A8A7-1956B75F5C9B}"/>
          </ac:cxnSpMkLst>
        </pc:cxnChg>
        <pc:cxnChg chg="mod">
          <ac:chgData name="Sudvarg, Marion" userId="2bb9b31b-5f3c-4f72-8e1f-41eb276ee9c6" providerId="ADAL" clId="{6766337D-F933-4FBA-A4EF-366814371C29}" dt="2024-04-28T06:10:38.134" v="11822"/>
          <ac:cxnSpMkLst>
            <pc:docMk/>
            <pc:sldMk cId="1934109984" sldId="498"/>
            <ac:cxnSpMk id="21" creationId="{684C1A30-0C10-A4F8-EFBF-A47746C86F05}"/>
          </ac:cxnSpMkLst>
        </pc:cxnChg>
        <pc:cxnChg chg="mod">
          <ac:chgData name="Sudvarg, Marion" userId="2bb9b31b-5f3c-4f72-8e1f-41eb276ee9c6" providerId="ADAL" clId="{6766337D-F933-4FBA-A4EF-366814371C29}" dt="2024-04-28T06:10:38.134" v="11822"/>
          <ac:cxnSpMkLst>
            <pc:docMk/>
            <pc:sldMk cId="1934109984" sldId="498"/>
            <ac:cxnSpMk id="22" creationId="{B4164621-071E-D7F4-ABAB-8A6687D00CD6}"/>
          </ac:cxnSpMkLst>
        </pc:cxnChg>
        <pc:cxnChg chg="mod">
          <ac:chgData name="Sudvarg, Marion" userId="2bb9b31b-5f3c-4f72-8e1f-41eb276ee9c6" providerId="ADAL" clId="{6766337D-F933-4FBA-A4EF-366814371C29}" dt="2024-04-28T06:10:38.134" v="11822"/>
          <ac:cxnSpMkLst>
            <pc:docMk/>
            <pc:sldMk cId="1934109984" sldId="498"/>
            <ac:cxnSpMk id="23" creationId="{57FBBCC6-3FF1-6CCE-4CA1-5011D9BAD4AC}"/>
          </ac:cxnSpMkLst>
        </pc:cxnChg>
        <pc:cxnChg chg="mod">
          <ac:chgData name="Sudvarg, Marion" userId="2bb9b31b-5f3c-4f72-8e1f-41eb276ee9c6" providerId="ADAL" clId="{6766337D-F933-4FBA-A4EF-366814371C29}" dt="2024-04-28T06:10:38.134" v="11822"/>
          <ac:cxnSpMkLst>
            <pc:docMk/>
            <pc:sldMk cId="1934109984" sldId="498"/>
            <ac:cxnSpMk id="24" creationId="{B24394F1-4ED6-98B9-7F34-C3D630F934F7}"/>
          </ac:cxnSpMkLst>
        </pc:cxnChg>
      </pc:sldChg>
      <pc:sldChg chg="add del ord">
        <pc:chgData name="Sudvarg, Marion" userId="2bb9b31b-5f3c-4f72-8e1f-41eb276ee9c6" providerId="ADAL" clId="{6766337D-F933-4FBA-A4EF-366814371C29}" dt="2024-04-29T08:32:19.143" v="13418" actId="47"/>
        <pc:sldMkLst>
          <pc:docMk/>
          <pc:sldMk cId="3811542616" sldId="498"/>
        </pc:sldMkLst>
      </pc:sldChg>
      <pc:sldChg chg="addSp delSp modSp add del mod">
        <pc:chgData name="Sudvarg, Marion" userId="2bb9b31b-5f3c-4f72-8e1f-41eb276ee9c6" providerId="ADAL" clId="{6766337D-F933-4FBA-A4EF-366814371C29}" dt="2024-04-30T01:55:34.859" v="13847" actId="2696"/>
        <pc:sldMkLst>
          <pc:docMk/>
          <pc:sldMk cId="106444667" sldId="499"/>
        </pc:sldMkLst>
        <pc:spChg chg="del">
          <ac:chgData name="Sudvarg, Marion" userId="2bb9b31b-5f3c-4f72-8e1f-41eb276ee9c6" providerId="ADAL" clId="{6766337D-F933-4FBA-A4EF-366814371C29}" dt="2024-04-28T18:15:30.800" v="12608" actId="478"/>
          <ac:spMkLst>
            <pc:docMk/>
            <pc:sldMk cId="106444667" sldId="499"/>
            <ac:spMk id="5" creationId="{CF46FC14-DD15-39FE-FEDC-8826F5806BF9}"/>
          </ac:spMkLst>
        </pc:spChg>
        <pc:picChg chg="add del mod">
          <ac:chgData name="Sudvarg, Marion" userId="2bb9b31b-5f3c-4f72-8e1f-41eb276ee9c6" providerId="ADAL" clId="{6766337D-F933-4FBA-A4EF-366814371C29}" dt="2024-04-28T06:25:28.754" v="11892" actId="478"/>
          <ac:picMkLst>
            <pc:docMk/>
            <pc:sldMk cId="106444667" sldId="499"/>
            <ac:picMk id="6" creationId="{078B4A28-31E8-1F9C-5E2E-64DF0378DEF2}"/>
          </ac:picMkLst>
        </pc:picChg>
        <pc:picChg chg="del">
          <ac:chgData name="Sudvarg, Marion" userId="2bb9b31b-5f3c-4f72-8e1f-41eb276ee9c6" providerId="ADAL" clId="{6766337D-F933-4FBA-A4EF-366814371C29}" dt="2024-04-28T06:25:32.293" v="11893" actId="478"/>
          <ac:picMkLst>
            <pc:docMk/>
            <pc:sldMk cId="106444667" sldId="499"/>
            <ac:picMk id="7" creationId="{3E5FE58B-C153-FBF9-82BB-FC11E2864D4B}"/>
          </ac:picMkLst>
        </pc:picChg>
        <pc:picChg chg="add del mod">
          <ac:chgData name="Sudvarg, Marion" userId="2bb9b31b-5f3c-4f72-8e1f-41eb276ee9c6" providerId="ADAL" clId="{6766337D-F933-4FBA-A4EF-366814371C29}" dt="2024-04-28T06:26:37.518" v="11904" actId="478"/>
          <ac:picMkLst>
            <pc:docMk/>
            <pc:sldMk cId="106444667" sldId="499"/>
            <ac:picMk id="9" creationId="{C1EE667C-2144-4ED1-BF04-52BA95E288A8}"/>
          </ac:picMkLst>
        </pc:picChg>
        <pc:picChg chg="add mod">
          <ac:chgData name="Sudvarg, Marion" userId="2bb9b31b-5f3c-4f72-8e1f-41eb276ee9c6" providerId="ADAL" clId="{6766337D-F933-4FBA-A4EF-366814371C29}" dt="2024-04-28T06:26:44.517" v="11906" actId="1076"/>
          <ac:picMkLst>
            <pc:docMk/>
            <pc:sldMk cId="106444667" sldId="499"/>
            <ac:picMk id="11" creationId="{D298DAA6-4A35-652C-B619-2E05F8394ED6}"/>
          </ac:picMkLst>
        </pc:picChg>
      </pc:sldChg>
      <pc:sldChg chg="add">
        <pc:chgData name="Sudvarg, Marion" userId="2bb9b31b-5f3c-4f72-8e1f-41eb276ee9c6" providerId="ADAL" clId="{6766337D-F933-4FBA-A4EF-366814371C29}" dt="2024-04-30T01:55:42.821" v="13848"/>
        <pc:sldMkLst>
          <pc:docMk/>
          <pc:sldMk cId="921219397" sldId="499"/>
        </pc:sldMkLst>
      </pc:sldChg>
      <pc:sldChg chg="addSp delSp modSp add mod">
        <pc:chgData name="Sudvarg, Marion" userId="2bb9b31b-5f3c-4f72-8e1f-41eb276ee9c6" providerId="ADAL" clId="{6766337D-F933-4FBA-A4EF-366814371C29}" dt="2024-04-28T18:15:28.671" v="12607" actId="478"/>
        <pc:sldMkLst>
          <pc:docMk/>
          <pc:sldMk cId="1699103672" sldId="500"/>
        </pc:sldMkLst>
        <pc:spChg chg="del">
          <ac:chgData name="Sudvarg, Marion" userId="2bb9b31b-5f3c-4f72-8e1f-41eb276ee9c6" providerId="ADAL" clId="{6766337D-F933-4FBA-A4EF-366814371C29}" dt="2024-04-28T18:15:28.671" v="12607" actId="478"/>
          <ac:spMkLst>
            <pc:docMk/>
            <pc:sldMk cId="1699103672" sldId="500"/>
            <ac:spMk id="5" creationId="{CF46FC14-DD15-39FE-FEDC-8826F5806BF9}"/>
          </ac:spMkLst>
        </pc:spChg>
        <pc:spChg chg="mod">
          <ac:chgData name="Sudvarg, Marion" userId="2bb9b31b-5f3c-4f72-8e1f-41eb276ee9c6" providerId="ADAL" clId="{6766337D-F933-4FBA-A4EF-366814371C29}" dt="2024-04-28T06:27:49.057" v="11925" actId="1076"/>
          <ac:spMkLst>
            <pc:docMk/>
            <pc:sldMk cId="1699103672" sldId="500"/>
            <ac:spMk id="10" creationId="{230C4A7D-02BF-E264-F780-51B2651E96F4}"/>
          </ac:spMkLst>
        </pc:spChg>
        <pc:spChg chg="mod">
          <ac:chgData name="Sudvarg, Marion" userId="2bb9b31b-5f3c-4f72-8e1f-41eb276ee9c6" providerId="ADAL" clId="{6766337D-F933-4FBA-A4EF-366814371C29}" dt="2024-04-28T06:27:39.276" v="11924" actId="1076"/>
          <ac:spMkLst>
            <pc:docMk/>
            <pc:sldMk cId="1699103672" sldId="500"/>
            <ac:spMk id="11" creationId="{E6B960C0-30C0-CEA5-6C59-5B5E6B98C575}"/>
          </ac:spMkLst>
        </pc:spChg>
        <pc:picChg chg="del">
          <ac:chgData name="Sudvarg, Marion" userId="2bb9b31b-5f3c-4f72-8e1f-41eb276ee9c6" providerId="ADAL" clId="{6766337D-F933-4FBA-A4EF-366814371C29}" dt="2024-04-28T06:26:49.953" v="11907" actId="478"/>
          <ac:picMkLst>
            <pc:docMk/>
            <pc:sldMk cId="1699103672" sldId="500"/>
            <ac:picMk id="6" creationId="{ED8DD7FF-E79F-7515-6F17-C6A7D61CBC99}"/>
          </ac:picMkLst>
        </pc:picChg>
        <pc:picChg chg="add mod">
          <ac:chgData name="Sudvarg, Marion" userId="2bb9b31b-5f3c-4f72-8e1f-41eb276ee9c6" providerId="ADAL" clId="{6766337D-F933-4FBA-A4EF-366814371C29}" dt="2024-04-28T06:27:28.220" v="11922" actId="1076"/>
          <ac:picMkLst>
            <pc:docMk/>
            <pc:sldMk cId="1699103672" sldId="500"/>
            <ac:picMk id="7" creationId="{C223495B-9848-84AD-1BC4-8D15BDC9E601}"/>
          </ac:picMkLst>
        </pc:picChg>
        <pc:picChg chg="del">
          <ac:chgData name="Sudvarg, Marion" userId="2bb9b31b-5f3c-4f72-8e1f-41eb276ee9c6" providerId="ADAL" clId="{6766337D-F933-4FBA-A4EF-366814371C29}" dt="2024-04-28T06:26:50.802" v="11908" actId="478"/>
          <ac:picMkLst>
            <pc:docMk/>
            <pc:sldMk cId="1699103672" sldId="500"/>
            <ac:picMk id="9" creationId="{58F6C0D2-EE49-5708-0721-9C78800E5923}"/>
          </ac:picMkLst>
        </pc:picChg>
        <pc:picChg chg="add mod">
          <ac:chgData name="Sudvarg, Marion" userId="2bb9b31b-5f3c-4f72-8e1f-41eb276ee9c6" providerId="ADAL" clId="{6766337D-F933-4FBA-A4EF-366814371C29}" dt="2024-04-28T06:27:35.132" v="11923" actId="1076"/>
          <ac:picMkLst>
            <pc:docMk/>
            <pc:sldMk cId="1699103672" sldId="500"/>
            <ac:picMk id="12" creationId="{A754B42D-42A9-AD86-AB26-1D5000F57530}"/>
          </ac:picMkLst>
        </pc:picChg>
      </pc:sldChg>
      <pc:sldChg chg="add">
        <pc:chgData name="Sudvarg, Marion" userId="2bb9b31b-5f3c-4f72-8e1f-41eb276ee9c6" providerId="ADAL" clId="{6766337D-F933-4FBA-A4EF-366814371C29}" dt="2024-04-30T01:55:42.821" v="13848"/>
        <pc:sldMkLst>
          <pc:docMk/>
          <pc:sldMk cId="779134360" sldId="501"/>
        </pc:sldMkLst>
      </pc:sldChg>
      <pc:sldChg chg="addSp delSp modSp add del mod">
        <pc:chgData name="Sudvarg, Marion" userId="2bb9b31b-5f3c-4f72-8e1f-41eb276ee9c6" providerId="ADAL" clId="{6766337D-F933-4FBA-A4EF-366814371C29}" dt="2024-04-30T01:55:34.859" v="13847" actId="2696"/>
        <pc:sldMkLst>
          <pc:docMk/>
          <pc:sldMk cId="1707379841" sldId="501"/>
        </pc:sldMkLst>
        <pc:spChg chg="mod">
          <ac:chgData name="Sudvarg, Marion" userId="2bb9b31b-5f3c-4f72-8e1f-41eb276ee9c6" providerId="ADAL" clId="{6766337D-F933-4FBA-A4EF-366814371C29}" dt="2024-04-29T09:10:35.961" v="13611" actId="20577"/>
          <ac:spMkLst>
            <pc:docMk/>
            <pc:sldMk cId="1707379841" sldId="501"/>
            <ac:spMk id="2" creationId="{B04ECC37-35FD-FFFA-89EB-204FE1E25B34}"/>
          </ac:spMkLst>
        </pc:spChg>
        <pc:spChg chg="del">
          <ac:chgData name="Sudvarg, Marion" userId="2bb9b31b-5f3c-4f72-8e1f-41eb276ee9c6" providerId="ADAL" clId="{6766337D-F933-4FBA-A4EF-366814371C29}" dt="2024-04-28T18:15:26.642" v="12606" actId="478"/>
          <ac:spMkLst>
            <pc:docMk/>
            <pc:sldMk cId="1707379841" sldId="501"/>
            <ac:spMk id="5" creationId="{CF46FC14-DD15-39FE-FEDC-8826F5806BF9}"/>
          </ac:spMkLst>
        </pc:spChg>
        <pc:picChg chg="del">
          <ac:chgData name="Sudvarg, Marion" userId="2bb9b31b-5f3c-4f72-8e1f-41eb276ee9c6" providerId="ADAL" clId="{6766337D-F933-4FBA-A4EF-366814371C29}" dt="2024-04-28T06:27:57.054" v="11926" actId="478"/>
          <ac:picMkLst>
            <pc:docMk/>
            <pc:sldMk cId="1707379841" sldId="501"/>
            <ac:picMk id="6" creationId="{01F6CB00-AF87-3741-FA62-D9E04CCEDEAE}"/>
          </ac:picMkLst>
        </pc:picChg>
        <pc:picChg chg="add mod">
          <ac:chgData name="Sudvarg, Marion" userId="2bb9b31b-5f3c-4f72-8e1f-41eb276ee9c6" providerId="ADAL" clId="{6766337D-F933-4FBA-A4EF-366814371C29}" dt="2024-04-28T06:28:30.190" v="11934" actId="1076"/>
          <ac:picMkLst>
            <pc:docMk/>
            <pc:sldMk cId="1707379841" sldId="501"/>
            <ac:picMk id="7" creationId="{DBD3AE0E-BF3A-F936-6C9E-F11DB1B45C0A}"/>
          </ac:picMkLst>
        </pc:picChg>
      </pc:sldChg>
      <pc:sldChg chg="addSp delSp modSp add mod delAnim">
        <pc:chgData name="Sudvarg, Marion" userId="2bb9b31b-5f3c-4f72-8e1f-41eb276ee9c6" providerId="ADAL" clId="{6766337D-F933-4FBA-A4EF-366814371C29}" dt="2024-04-28T18:15:16.895" v="12603" actId="478"/>
        <pc:sldMkLst>
          <pc:docMk/>
          <pc:sldMk cId="121291390" sldId="502"/>
        </pc:sldMkLst>
        <pc:spChg chg="del">
          <ac:chgData name="Sudvarg, Marion" userId="2bb9b31b-5f3c-4f72-8e1f-41eb276ee9c6" providerId="ADAL" clId="{6766337D-F933-4FBA-A4EF-366814371C29}" dt="2024-04-28T18:15:16.895" v="12603" actId="478"/>
          <ac:spMkLst>
            <pc:docMk/>
            <pc:sldMk cId="121291390" sldId="502"/>
            <ac:spMk id="5" creationId="{1482A25B-5AA5-06FE-FB70-133886528BE4}"/>
          </ac:spMkLst>
        </pc:spChg>
        <pc:spChg chg="del">
          <ac:chgData name="Sudvarg, Marion" userId="2bb9b31b-5f3c-4f72-8e1f-41eb276ee9c6" providerId="ADAL" clId="{6766337D-F933-4FBA-A4EF-366814371C29}" dt="2024-04-28T06:29:36.746" v="11936" actId="478"/>
          <ac:spMkLst>
            <pc:docMk/>
            <pc:sldMk cId="121291390" sldId="502"/>
            <ac:spMk id="6" creationId="{8EEE961D-934C-40A5-258D-8EE04BE1ABAD}"/>
          </ac:spMkLst>
        </pc:spChg>
        <pc:spChg chg="del">
          <ac:chgData name="Sudvarg, Marion" userId="2bb9b31b-5f3c-4f72-8e1f-41eb276ee9c6" providerId="ADAL" clId="{6766337D-F933-4FBA-A4EF-366814371C29}" dt="2024-04-28T06:29:36.746" v="11936" actId="478"/>
          <ac:spMkLst>
            <pc:docMk/>
            <pc:sldMk cId="121291390" sldId="502"/>
            <ac:spMk id="8" creationId="{258EA0FE-FE3A-8823-E4D4-B4BCA6482A71}"/>
          </ac:spMkLst>
        </pc:spChg>
        <pc:spChg chg="add del mod">
          <ac:chgData name="Sudvarg, Marion" userId="2bb9b31b-5f3c-4f72-8e1f-41eb276ee9c6" providerId="ADAL" clId="{6766337D-F933-4FBA-A4EF-366814371C29}" dt="2024-04-28T06:29:39.566" v="11938" actId="478"/>
          <ac:spMkLst>
            <pc:docMk/>
            <pc:sldMk cId="121291390" sldId="502"/>
            <ac:spMk id="10" creationId="{C08CF307-745E-A5C0-FE5E-34DB25272F39}"/>
          </ac:spMkLst>
        </pc:spChg>
        <pc:spChg chg="add del mod">
          <ac:chgData name="Sudvarg, Marion" userId="2bb9b31b-5f3c-4f72-8e1f-41eb276ee9c6" providerId="ADAL" clId="{6766337D-F933-4FBA-A4EF-366814371C29}" dt="2024-04-28T06:29:38.645" v="11937" actId="478"/>
          <ac:spMkLst>
            <pc:docMk/>
            <pc:sldMk cId="121291390" sldId="502"/>
            <ac:spMk id="12" creationId="{7665EDB1-2AD9-A2F9-176A-0CEC22E75C8F}"/>
          </ac:spMkLst>
        </pc:spChg>
        <pc:spChg chg="del">
          <ac:chgData name="Sudvarg, Marion" userId="2bb9b31b-5f3c-4f72-8e1f-41eb276ee9c6" providerId="ADAL" clId="{6766337D-F933-4FBA-A4EF-366814371C29}" dt="2024-04-28T06:29:36.746" v="11936" actId="478"/>
          <ac:spMkLst>
            <pc:docMk/>
            <pc:sldMk cId="121291390" sldId="502"/>
            <ac:spMk id="14" creationId="{9C6D962C-B67A-17CA-B916-27F0BA814B10}"/>
          </ac:spMkLst>
        </pc:spChg>
        <pc:spChg chg="del">
          <ac:chgData name="Sudvarg, Marion" userId="2bb9b31b-5f3c-4f72-8e1f-41eb276ee9c6" providerId="ADAL" clId="{6766337D-F933-4FBA-A4EF-366814371C29}" dt="2024-04-28T06:29:36.746" v="11936" actId="478"/>
          <ac:spMkLst>
            <pc:docMk/>
            <pc:sldMk cId="121291390" sldId="502"/>
            <ac:spMk id="15" creationId="{46E24054-8AB9-F773-1930-2AF1D7E4B7F3}"/>
          </ac:spMkLst>
        </pc:spChg>
        <pc:spChg chg="del">
          <ac:chgData name="Sudvarg, Marion" userId="2bb9b31b-5f3c-4f72-8e1f-41eb276ee9c6" providerId="ADAL" clId="{6766337D-F933-4FBA-A4EF-366814371C29}" dt="2024-04-28T06:29:36.746" v="11936" actId="478"/>
          <ac:spMkLst>
            <pc:docMk/>
            <pc:sldMk cId="121291390" sldId="502"/>
            <ac:spMk id="16" creationId="{E651C11D-6F7C-9397-41AA-E16C77189F8C}"/>
          </ac:spMkLst>
        </pc:spChg>
        <pc:grpChg chg="del">
          <ac:chgData name="Sudvarg, Marion" userId="2bb9b31b-5f3c-4f72-8e1f-41eb276ee9c6" providerId="ADAL" clId="{6766337D-F933-4FBA-A4EF-366814371C29}" dt="2024-04-28T06:29:36.746" v="11936" actId="478"/>
          <ac:grpSpMkLst>
            <pc:docMk/>
            <pc:sldMk cId="121291390" sldId="502"/>
            <ac:grpSpMk id="3" creationId="{EB5E9B07-F7B1-B4D0-F177-F78FD3315C14}"/>
          </ac:grpSpMkLst>
        </pc:grpChg>
        <pc:picChg chg="add del mod">
          <ac:chgData name="Sudvarg, Marion" userId="2bb9b31b-5f3c-4f72-8e1f-41eb276ee9c6" providerId="ADAL" clId="{6766337D-F933-4FBA-A4EF-366814371C29}" dt="2024-04-28T06:31:33.525" v="11945" actId="478"/>
          <ac:picMkLst>
            <pc:docMk/>
            <pc:sldMk cId="121291390" sldId="502"/>
            <ac:picMk id="17" creationId="{5755CFC7-7ED8-A562-CA1E-72658D48964A}"/>
          </ac:picMkLst>
        </pc:picChg>
        <pc:picChg chg="add del mod">
          <ac:chgData name="Sudvarg, Marion" userId="2bb9b31b-5f3c-4f72-8e1f-41eb276ee9c6" providerId="ADAL" clId="{6766337D-F933-4FBA-A4EF-366814371C29}" dt="2024-04-28T06:34:13.438" v="11984" actId="478"/>
          <ac:picMkLst>
            <pc:docMk/>
            <pc:sldMk cId="121291390" sldId="502"/>
            <ac:picMk id="19" creationId="{9848548D-AB9B-CE4C-D7E7-8A0BFC72C24C}"/>
          </ac:picMkLst>
        </pc:picChg>
        <pc:picChg chg="add del mod">
          <ac:chgData name="Sudvarg, Marion" userId="2bb9b31b-5f3c-4f72-8e1f-41eb276ee9c6" providerId="ADAL" clId="{6766337D-F933-4FBA-A4EF-366814371C29}" dt="2024-04-28T06:34:12.928" v="11983" actId="478"/>
          <ac:picMkLst>
            <pc:docMk/>
            <pc:sldMk cId="121291390" sldId="502"/>
            <ac:picMk id="21" creationId="{871580D9-8B27-EB70-61A7-44DF83401EC1}"/>
          </ac:picMkLst>
        </pc:picChg>
        <pc:picChg chg="add mod">
          <ac:chgData name="Sudvarg, Marion" userId="2bb9b31b-5f3c-4f72-8e1f-41eb276ee9c6" providerId="ADAL" clId="{6766337D-F933-4FBA-A4EF-366814371C29}" dt="2024-04-28T06:34:21.791" v="11988" actId="1076"/>
          <ac:picMkLst>
            <pc:docMk/>
            <pc:sldMk cId="121291390" sldId="502"/>
            <ac:picMk id="23" creationId="{EED78122-3B09-1C49-010E-C868DEB280DE}"/>
          </ac:picMkLst>
        </pc:picChg>
        <pc:picChg chg="add del mod">
          <ac:chgData name="Sudvarg, Marion" userId="2bb9b31b-5f3c-4f72-8e1f-41eb276ee9c6" providerId="ADAL" clId="{6766337D-F933-4FBA-A4EF-366814371C29}" dt="2024-04-28T06:34:13.827" v="11985" actId="478"/>
          <ac:picMkLst>
            <pc:docMk/>
            <pc:sldMk cId="121291390" sldId="502"/>
            <ac:picMk id="25" creationId="{8C65F4C1-6DE1-BE2A-E88B-AF17A2F699F1}"/>
          </ac:picMkLst>
        </pc:picChg>
      </pc:sldChg>
      <pc:sldChg chg="delSp modSp add mod ord modShow">
        <pc:chgData name="Sudvarg, Marion" userId="2bb9b31b-5f3c-4f72-8e1f-41eb276ee9c6" providerId="ADAL" clId="{6766337D-F933-4FBA-A4EF-366814371C29}" dt="2024-04-29T04:44:56.479" v="13084" actId="14826"/>
        <pc:sldMkLst>
          <pc:docMk/>
          <pc:sldMk cId="4221872380" sldId="503"/>
        </pc:sldMkLst>
        <pc:spChg chg="del">
          <ac:chgData name="Sudvarg, Marion" userId="2bb9b31b-5f3c-4f72-8e1f-41eb276ee9c6" providerId="ADAL" clId="{6766337D-F933-4FBA-A4EF-366814371C29}" dt="2024-04-28T18:15:12.842" v="12602" actId="478"/>
          <ac:spMkLst>
            <pc:docMk/>
            <pc:sldMk cId="4221872380" sldId="503"/>
            <ac:spMk id="5" creationId="{1482A25B-5AA5-06FE-FB70-133886528BE4}"/>
          </ac:spMkLst>
        </pc:spChg>
        <pc:picChg chg="mod">
          <ac:chgData name="Sudvarg, Marion" userId="2bb9b31b-5f3c-4f72-8e1f-41eb276ee9c6" providerId="ADAL" clId="{6766337D-F933-4FBA-A4EF-366814371C29}" dt="2024-04-29T04:44:46.708" v="13083" actId="14826"/>
          <ac:picMkLst>
            <pc:docMk/>
            <pc:sldMk cId="4221872380" sldId="503"/>
            <ac:picMk id="19" creationId="{9848548D-AB9B-CE4C-D7E7-8A0BFC72C24C}"/>
          </ac:picMkLst>
        </pc:picChg>
        <pc:picChg chg="mod">
          <ac:chgData name="Sudvarg, Marion" userId="2bb9b31b-5f3c-4f72-8e1f-41eb276ee9c6" providerId="ADAL" clId="{6766337D-F933-4FBA-A4EF-366814371C29}" dt="2024-04-29T04:44:56.479" v="13084" actId="14826"/>
          <ac:picMkLst>
            <pc:docMk/>
            <pc:sldMk cId="4221872380" sldId="503"/>
            <ac:picMk id="21" creationId="{871580D9-8B27-EB70-61A7-44DF83401EC1}"/>
          </ac:picMkLst>
        </pc:picChg>
        <pc:picChg chg="mod">
          <ac:chgData name="Sudvarg, Marion" userId="2bb9b31b-5f3c-4f72-8e1f-41eb276ee9c6" providerId="ADAL" clId="{6766337D-F933-4FBA-A4EF-366814371C29}" dt="2024-04-29T04:44:23.151" v="13082" actId="14826"/>
          <ac:picMkLst>
            <pc:docMk/>
            <pc:sldMk cId="4221872380" sldId="503"/>
            <ac:picMk id="23" creationId="{EED78122-3B09-1C49-010E-C868DEB280DE}"/>
          </ac:picMkLst>
        </pc:picChg>
        <pc:picChg chg="mod">
          <ac:chgData name="Sudvarg, Marion" userId="2bb9b31b-5f3c-4f72-8e1f-41eb276ee9c6" providerId="ADAL" clId="{6766337D-F933-4FBA-A4EF-366814371C29}" dt="2024-04-29T04:44:09.079" v="13081" actId="14826"/>
          <ac:picMkLst>
            <pc:docMk/>
            <pc:sldMk cId="4221872380" sldId="503"/>
            <ac:picMk id="25" creationId="{8C65F4C1-6DE1-BE2A-E88B-AF17A2F699F1}"/>
          </ac:picMkLst>
        </pc:picChg>
      </pc:sldChg>
      <pc:sldChg chg="add">
        <pc:chgData name="Sudvarg, Marion" userId="2bb9b31b-5f3c-4f72-8e1f-41eb276ee9c6" providerId="ADAL" clId="{6766337D-F933-4FBA-A4EF-366814371C29}" dt="2024-04-30T03:22:03.953" v="14793"/>
        <pc:sldMkLst>
          <pc:docMk/>
          <pc:sldMk cId="2264952272" sldId="504"/>
        </pc:sldMkLst>
      </pc:sldChg>
      <pc:sldChg chg="addSp delSp modSp new del mod modAnim">
        <pc:chgData name="Sudvarg, Marion" userId="2bb9b31b-5f3c-4f72-8e1f-41eb276ee9c6" providerId="ADAL" clId="{6766337D-F933-4FBA-A4EF-366814371C29}" dt="2024-04-30T03:21:59.135" v="14792" actId="2696"/>
        <pc:sldMkLst>
          <pc:docMk/>
          <pc:sldMk cId="2538427643" sldId="504"/>
        </pc:sldMkLst>
        <pc:spChg chg="del">
          <ac:chgData name="Sudvarg, Marion" userId="2bb9b31b-5f3c-4f72-8e1f-41eb276ee9c6" providerId="ADAL" clId="{6766337D-F933-4FBA-A4EF-366814371C29}" dt="2024-04-28T06:41:39.711" v="12016" actId="478"/>
          <ac:spMkLst>
            <pc:docMk/>
            <pc:sldMk cId="2538427643" sldId="504"/>
            <ac:spMk id="2" creationId="{2FD36567-5B9F-342B-6AD8-B0F2D2C74295}"/>
          </ac:spMkLst>
        </pc:spChg>
        <pc:spChg chg="del">
          <ac:chgData name="Sudvarg, Marion" userId="2bb9b31b-5f3c-4f72-8e1f-41eb276ee9c6" providerId="ADAL" clId="{6766337D-F933-4FBA-A4EF-366814371C29}" dt="2024-04-28T06:41:38.202" v="12015" actId="478"/>
          <ac:spMkLst>
            <pc:docMk/>
            <pc:sldMk cId="2538427643" sldId="504"/>
            <ac:spMk id="3" creationId="{7360FDC3-10A7-1029-3147-0DEB54D0C287}"/>
          </ac:spMkLst>
        </pc:spChg>
        <pc:spChg chg="del">
          <ac:chgData name="Sudvarg, Marion" userId="2bb9b31b-5f3c-4f72-8e1f-41eb276ee9c6" providerId="ADAL" clId="{6766337D-F933-4FBA-A4EF-366814371C29}" dt="2024-04-28T18:15:08.380" v="12601" actId="478"/>
          <ac:spMkLst>
            <pc:docMk/>
            <pc:sldMk cId="2538427643" sldId="504"/>
            <ac:spMk id="5" creationId="{34B9350A-3572-EC9F-E57C-207F7F93C97D}"/>
          </ac:spMkLst>
        </pc:spChg>
        <pc:spChg chg="add mod">
          <ac:chgData name="Sudvarg, Marion" userId="2bb9b31b-5f3c-4f72-8e1f-41eb276ee9c6" providerId="ADAL" clId="{6766337D-F933-4FBA-A4EF-366814371C29}" dt="2024-04-28T06:43:15.285" v="12027" actId="164"/>
          <ac:spMkLst>
            <pc:docMk/>
            <pc:sldMk cId="2538427643" sldId="504"/>
            <ac:spMk id="8" creationId="{162432DF-7BA9-4821-F83A-B71D7CCA7835}"/>
          </ac:spMkLst>
        </pc:spChg>
        <pc:spChg chg="add mod">
          <ac:chgData name="Sudvarg, Marion" userId="2bb9b31b-5f3c-4f72-8e1f-41eb276ee9c6" providerId="ADAL" clId="{6766337D-F933-4FBA-A4EF-366814371C29}" dt="2024-04-28T06:43:15.285" v="12027" actId="164"/>
          <ac:spMkLst>
            <pc:docMk/>
            <pc:sldMk cId="2538427643" sldId="504"/>
            <ac:spMk id="9" creationId="{53E836A6-D5C6-B2A4-1324-900F587640C0}"/>
          </ac:spMkLst>
        </pc:spChg>
        <pc:grpChg chg="add mod">
          <ac:chgData name="Sudvarg, Marion" userId="2bb9b31b-5f3c-4f72-8e1f-41eb276ee9c6" providerId="ADAL" clId="{6766337D-F933-4FBA-A4EF-366814371C29}" dt="2024-04-28T06:43:15.285" v="12027" actId="164"/>
          <ac:grpSpMkLst>
            <pc:docMk/>
            <pc:sldMk cId="2538427643" sldId="504"/>
            <ac:grpSpMk id="10" creationId="{C452DCB3-18C2-1A29-0A69-B6244F002C72}"/>
          </ac:grpSpMkLst>
        </pc:grpChg>
        <pc:picChg chg="add">
          <ac:chgData name="Sudvarg, Marion" userId="2bb9b31b-5f3c-4f72-8e1f-41eb276ee9c6" providerId="ADAL" clId="{6766337D-F933-4FBA-A4EF-366814371C29}" dt="2024-04-28T06:41:40.108" v="12017" actId="22"/>
          <ac:picMkLst>
            <pc:docMk/>
            <pc:sldMk cId="2538427643" sldId="504"/>
            <ac:picMk id="7" creationId="{478741F5-5638-8D09-272B-212243DF7DEB}"/>
          </ac:picMkLst>
        </pc:picChg>
      </pc:sldChg>
      <pc:sldChg chg="modSp add mod ord">
        <pc:chgData name="Sudvarg, Marion" userId="2bb9b31b-5f3c-4f72-8e1f-41eb276ee9c6" providerId="ADAL" clId="{6766337D-F933-4FBA-A4EF-366814371C29}" dt="2024-04-28T06:36:17.062" v="12014" actId="20577"/>
        <pc:sldMkLst>
          <pc:docMk/>
          <pc:sldMk cId="2340634886" sldId="505"/>
        </pc:sldMkLst>
        <pc:spChg chg="mod">
          <ac:chgData name="Sudvarg, Marion" userId="2bb9b31b-5f3c-4f72-8e1f-41eb276ee9c6" providerId="ADAL" clId="{6766337D-F933-4FBA-A4EF-366814371C29}" dt="2024-04-28T06:36:09.481" v="12007" actId="20577"/>
          <ac:spMkLst>
            <pc:docMk/>
            <pc:sldMk cId="2340634886" sldId="505"/>
            <ac:spMk id="2" creationId="{B5A131E3-671C-AE17-92F9-FBD42E4F6D45}"/>
          </ac:spMkLst>
        </pc:spChg>
        <pc:spChg chg="mod">
          <ac:chgData name="Sudvarg, Marion" userId="2bb9b31b-5f3c-4f72-8e1f-41eb276ee9c6" providerId="ADAL" clId="{6766337D-F933-4FBA-A4EF-366814371C29}" dt="2024-04-28T06:36:17.062" v="12014" actId="20577"/>
          <ac:spMkLst>
            <pc:docMk/>
            <pc:sldMk cId="2340634886" sldId="505"/>
            <ac:spMk id="3" creationId="{6D94A750-5B04-A14D-76E6-FDF6AB34B165}"/>
          </ac:spMkLst>
        </pc:spChg>
      </pc:sldChg>
      <pc:sldChg chg="add">
        <pc:chgData name="Sudvarg, Marion" userId="2bb9b31b-5f3c-4f72-8e1f-41eb276ee9c6" providerId="ADAL" clId="{6766337D-F933-4FBA-A4EF-366814371C29}" dt="2024-04-30T03:22:03.953" v="14793"/>
        <pc:sldMkLst>
          <pc:docMk/>
          <pc:sldMk cId="702420582" sldId="506"/>
        </pc:sldMkLst>
      </pc:sldChg>
      <pc:sldChg chg="addSp delSp modSp new del mod modNotesTx">
        <pc:chgData name="Sudvarg, Marion" userId="2bb9b31b-5f3c-4f72-8e1f-41eb276ee9c6" providerId="ADAL" clId="{6766337D-F933-4FBA-A4EF-366814371C29}" dt="2024-04-30T03:21:59.135" v="14792" actId="2696"/>
        <pc:sldMkLst>
          <pc:docMk/>
          <pc:sldMk cId="2240943554" sldId="506"/>
        </pc:sldMkLst>
        <pc:spChg chg="del">
          <ac:chgData name="Sudvarg, Marion" userId="2bb9b31b-5f3c-4f72-8e1f-41eb276ee9c6" providerId="ADAL" clId="{6766337D-F933-4FBA-A4EF-366814371C29}" dt="2024-04-28T18:01:05.507" v="12486" actId="478"/>
          <ac:spMkLst>
            <pc:docMk/>
            <pc:sldMk cId="2240943554" sldId="506"/>
            <ac:spMk id="2" creationId="{6D15408D-C7E1-249D-7717-D434D8BE692B}"/>
          </ac:spMkLst>
        </pc:spChg>
        <pc:spChg chg="del">
          <ac:chgData name="Sudvarg, Marion" userId="2bb9b31b-5f3c-4f72-8e1f-41eb276ee9c6" providerId="ADAL" clId="{6766337D-F933-4FBA-A4EF-366814371C29}" dt="2024-04-28T18:01:08.012" v="12487" actId="478"/>
          <ac:spMkLst>
            <pc:docMk/>
            <pc:sldMk cId="2240943554" sldId="506"/>
            <ac:spMk id="3" creationId="{1CCA1607-2088-C818-C9A8-F9CF1999C51C}"/>
          </ac:spMkLst>
        </pc:spChg>
        <pc:spChg chg="del">
          <ac:chgData name="Sudvarg, Marion" userId="2bb9b31b-5f3c-4f72-8e1f-41eb276ee9c6" providerId="ADAL" clId="{6766337D-F933-4FBA-A4EF-366814371C29}" dt="2024-04-28T18:15:05.991" v="12600" actId="478"/>
          <ac:spMkLst>
            <pc:docMk/>
            <pc:sldMk cId="2240943554" sldId="506"/>
            <ac:spMk id="5" creationId="{6DDE3432-A9D4-C15D-1731-B894A19D7658}"/>
          </ac:spMkLst>
        </pc:spChg>
        <pc:spChg chg="add mod">
          <ac:chgData name="Sudvarg, Marion" userId="2bb9b31b-5f3c-4f72-8e1f-41eb276ee9c6" providerId="ADAL" clId="{6766337D-F933-4FBA-A4EF-366814371C29}" dt="2024-04-28T18:09:21.369" v="12551" actId="164"/>
          <ac:spMkLst>
            <pc:docMk/>
            <pc:sldMk cId="2240943554" sldId="506"/>
            <ac:spMk id="8" creationId="{8AC2523E-8124-BF6D-76C6-42FFA243300E}"/>
          </ac:spMkLst>
        </pc:spChg>
        <pc:spChg chg="add mod">
          <ac:chgData name="Sudvarg, Marion" userId="2bb9b31b-5f3c-4f72-8e1f-41eb276ee9c6" providerId="ADAL" clId="{6766337D-F933-4FBA-A4EF-366814371C29}" dt="2024-04-28T18:09:21.369" v="12551" actId="164"/>
          <ac:spMkLst>
            <pc:docMk/>
            <pc:sldMk cId="2240943554" sldId="506"/>
            <ac:spMk id="9" creationId="{5C7C6382-CF68-F99A-2663-993F843F5190}"/>
          </ac:spMkLst>
        </pc:spChg>
        <pc:spChg chg="add mod">
          <ac:chgData name="Sudvarg, Marion" userId="2bb9b31b-5f3c-4f72-8e1f-41eb276ee9c6" providerId="ADAL" clId="{6766337D-F933-4FBA-A4EF-366814371C29}" dt="2024-04-28T18:11:54.014" v="12594" actId="1076"/>
          <ac:spMkLst>
            <pc:docMk/>
            <pc:sldMk cId="2240943554" sldId="506"/>
            <ac:spMk id="13" creationId="{A8944EB9-964D-E850-E5F7-13E70EDF3359}"/>
          </ac:spMkLst>
        </pc:spChg>
        <pc:grpChg chg="add del mod">
          <ac:chgData name="Sudvarg, Marion" userId="2bb9b31b-5f3c-4f72-8e1f-41eb276ee9c6" providerId="ADAL" clId="{6766337D-F933-4FBA-A4EF-366814371C29}" dt="2024-04-28T18:11:40.829" v="12590" actId="478"/>
          <ac:grpSpMkLst>
            <pc:docMk/>
            <pc:sldMk cId="2240943554" sldId="506"/>
            <ac:grpSpMk id="10" creationId="{3A497B23-AF76-B9FE-E1B3-7765FE5B17D3}"/>
          </ac:grpSpMkLst>
        </pc:grpChg>
        <pc:picChg chg="add mod modCrop">
          <ac:chgData name="Sudvarg, Marion" userId="2bb9b31b-5f3c-4f72-8e1f-41eb276ee9c6" providerId="ADAL" clId="{6766337D-F933-4FBA-A4EF-366814371C29}" dt="2024-04-28T18:09:21.369" v="12551" actId="164"/>
          <ac:picMkLst>
            <pc:docMk/>
            <pc:sldMk cId="2240943554" sldId="506"/>
            <ac:picMk id="7" creationId="{CF5CFB2B-86CB-3A07-3595-C645A0A8899F}"/>
          </ac:picMkLst>
        </pc:picChg>
        <pc:cxnChg chg="add del mod">
          <ac:chgData name="Sudvarg, Marion" userId="2bb9b31b-5f3c-4f72-8e1f-41eb276ee9c6" providerId="ADAL" clId="{6766337D-F933-4FBA-A4EF-366814371C29}" dt="2024-04-28T18:11:42.789" v="12591" actId="478"/>
          <ac:cxnSpMkLst>
            <pc:docMk/>
            <pc:sldMk cId="2240943554" sldId="506"/>
            <ac:cxnSpMk id="12" creationId="{D36D917D-34A4-1F5B-4F0C-F2CD1CA75764}"/>
          </ac:cxnSpMkLst>
        </pc:cxnChg>
      </pc:sldChg>
      <pc:sldChg chg="add">
        <pc:chgData name="Sudvarg, Marion" userId="2bb9b31b-5f3c-4f72-8e1f-41eb276ee9c6" providerId="ADAL" clId="{6766337D-F933-4FBA-A4EF-366814371C29}" dt="2024-04-30T03:22:03.953" v="14793"/>
        <pc:sldMkLst>
          <pc:docMk/>
          <pc:sldMk cId="1991858972" sldId="507"/>
        </pc:sldMkLst>
      </pc:sldChg>
      <pc:sldChg chg="delSp modSp add del mod modTransition modAnim">
        <pc:chgData name="Sudvarg, Marion" userId="2bb9b31b-5f3c-4f72-8e1f-41eb276ee9c6" providerId="ADAL" clId="{6766337D-F933-4FBA-A4EF-366814371C29}" dt="2024-04-30T03:21:59.135" v="14792" actId="2696"/>
        <pc:sldMkLst>
          <pc:docMk/>
          <pc:sldMk cId="2361682754" sldId="507"/>
        </pc:sldMkLst>
        <pc:spChg chg="del">
          <ac:chgData name="Sudvarg, Marion" userId="2bb9b31b-5f3c-4f72-8e1f-41eb276ee9c6" providerId="ADAL" clId="{6766337D-F933-4FBA-A4EF-366814371C29}" dt="2024-04-28T18:15:03.150" v="12599" actId="478"/>
          <ac:spMkLst>
            <pc:docMk/>
            <pc:sldMk cId="2361682754" sldId="507"/>
            <ac:spMk id="5" creationId="{6DDE3432-A9D4-C15D-1731-B894A19D7658}"/>
          </ac:spMkLst>
        </pc:spChg>
        <pc:cxnChg chg="mod">
          <ac:chgData name="Sudvarg, Marion" userId="2bb9b31b-5f3c-4f72-8e1f-41eb276ee9c6" providerId="ADAL" clId="{6766337D-F933-4FBA-A4EF-366814371C29}" dt="2024-04-28T18:14:53.711" v="12598" actId="14100"/>
          <ac:cxnSpMkLst>
            <pc:docMk/>
            <pc:sldMk cId="2361682754" sldId="507"/>
            <ac:cxnSpMk id="12" creationId="{D36D917D-34A4-1F5B-4F0C-F2CD1CA75764}"/>
          </ac:cxnSpMkLst>
        </pc:cxnChg>
      </pc:sldChg>
      <pc:sldChg chg="add setBg">
        <pc:chgData name="Sudvarg, Marion" userId="2bb9b31b-5f3c-4f72-8e1f-41eb276ee9c6" providerId="ADAL" clId="{6766337D-F933-4FBA-A4EF-366814371C29}" dt="2024-04-30T03:22:03.953" v="14793"/>
        <pc:sldMkLst>
          <pc:docMk/>
          <pc:sldMk cId="1963724550" sldId="508"/>
        </pc:sldMkLst>
      </pc:sldChg>
      <pc:sldChg chg="addSp delSp modSp new del mod setBg modAnim">
        <pc:chgData name="Sudvarg, Marion" userId="2bb9b31b-5f3c-4f72-8e1f-41eb276ee9c6" providerId="ADAL" clId="{6766337D-F933-4FBA-A4EF-366814371C29}" dt="2024-04-30T03:21:59.135" v="14792" actId="2696"/>
        <pc:sldMkLst>
          <pc:docMk/>
          <pc:sldMk cId="2660925431" sldId="508"/>
        </pc:sldMkLst>
        <pc:spChg chg="del">
          <ac:chgData name="Sudvarg, Marion" userId="2bb9b31b-5f3c-4f72-8e1f-41eb276ee9c6" providerId="ADAL" clId="{6766337D-F933-4FBA-A4EF-366814371C29}" dt="2024-04-28T18:19:24.833" v="12621" actId="478"/>
          <ac:spMkLst>
            <pc:docMk/>
            <pc:sldMk cId="2660925431" sldId="508"/>
            <ac:spMk id="2" creationId="{66CE94A6-9C49-0093-B35E-5E4DE83A1CB7}"/>
          </ac:spMkLst>
        </pc:spChg>
        <pc:spChg chg="del">
          <ac:chgData name="Sudvarg, Marion" userId="2bb9b31b-5f3c-4f72-8e1f-41eb276ee9c6" providerId="ADAL" clId="{6766337D-F933-4FBA-A4EF-366814371C29}" dt="2024-04-28T18:19:24.213" v="12620" actId="478"/>
          <ac:spMkLst>
            <pc:docMk/>
            <pc:sldMk cId="2660925431" sldId="508"/>
            <ac:spMk id="3" creationId="{B5627E97-27DF-4331-8D04-437165C80DCD}"/>
          </ac:spMkLst>
        </pc:spChg>
        <pc:spChg chg="del">
          <ac:chgData name="Sudvarg, Marion" userId="2bb9b31b-5f3c-4f72-8e1f-41eb276ee9c6" providerId="ADAL" clId="{6766337D-F933-4FBA-A4EF-366814371C29}" dt="2024-04-28T18:19:22.519" v="12619" actId="478"/>
          <ac:spMkLst>
            <pc:docMk/>
            <pc:sldMk cId="2660925431" sldId="508"/>
            <ac:spMk id="5" creationId="{D6D8415D-5122-6986-5C73-699675A70393}"/>
          </ac:spMkLst>
        </pc:spChg>
        <pc:spChg chg="add mod">
          <ac:chgData name="Sudvarg, Marion" userId="2bb9b31b-5f3c-4f72-8e1f-41eb276ee9c6" providerId="ADAL" clId="{6766337D-F933-4FBA-A4EF-366814371C29}" dt="2024-04-28T18:32:19.401" v="12636"/>
          <ac:spMkLst>
            <pc:docMk/>
            <pc:sldMk cId="2660925431" sldId="508"/>
            <ac:spMk id="10" creationId="{31FECEED-BA91-E79A-8147-712BF9E9F28B}"/>
          </ac:spMkLst>
        </pc:spChg>
        <pc:spChg chg="add mod ord">
          <ac:chgData name="Sudvarg, Marion" userId="2bb9b31b-5f3c-4f72-8e1f-41eb276ee9c6" providerId="ADAL" clId="{6766337D-F933-4FBA-A4EF-366814371C29}" dt="2024-04-28T18:39:05.489" v="12676"/>
          <ac:spMkLst>
            <pc:docMk/>
            <pc:sldMk cId="2660925431" sldId="508"/>
            <ac:spMk id="11" creationId="{6B939481-1B69-B0A1-A84E-D0A9AD166DA7}"/>
          </ac:spMkLst>
        </pc:spChg>
        <pc:picChg chg="add mod">
          <ac:chgData name="Sudvarg, Marion" userId="2bb9b31b-5f3c-4f72-8e1f-41eb276ee9c6" providerId="ADAL" clId="{6766337D-F933-4FBA-A4EF-366814371C29}" dt="2024-04-28T18:22:05.452" v="12633" actId="1076"/>
          <ac:picMkLst>
            <pc:docMk/>
            <pc:sldMk cId="2660925431" sldId="508"/>
            <ac:picMk id="6" creationId="{FF8C9C18-41B4-DD69-BEA6-1522F8BED1D3}"/>
          </ac:picMkLst>
        </pc:picChg>
        <pc:picChg chg="add mod ord modCrop">
          <ac:chgData name="Sudvarg, Marion" userId="2bb9b31b-5f3c-4f72-8e1f-41eb276ee9c6" providerId="ADAL" clId="{6766337D-F933-4FBA-A4EF-366814371C29}" dt="2024-04-28T18:38:03.828" v="12669" actId="688"/>
          <ac:picMkLst>
            <pc:docMk/>
            <pc:sldMk cId="2660925431" sldId="508"/>
            <ac:picMk id="8" creationId="{44A82C05-B00C-4FD0-03A9-44BFDCB12307}"/>
          </ac:picMkLst>
        </pc:picChg>
        <pc:picChg chg="add mod">
          <ac:chgData name="Sudvarg, Marion" userId="2bb9b31b-5f3c-4f72-8e1f-41eb276ee9c6" providerId="ADAL" clId="{6766337D-F933-4FBA-A4EF-366814371C29}" dt="2024-04-28T18:32:19.401" v="12636"/>
          <ac:picMkLst>
            <pc:docMk/>
            <pc:sldMk cId="2660925431" sldId="508"/>
            <ac:picMk id="9" creationId="{919AF6F0-09A1-FA45-310C-11FCAC69773F}"/>
          </ac:picMkLst>
        </pc:picChg>
        <pc:picChg chg="add mod">
          <ac:chgData name="Sudvarg, Marion" userId="2bb9b31b-5f3c-4f72-8e1f-41eb276ee9c6" providerId="ADAL" clId="{6766337D-F933-4FBA-A4EF-366814371C29}" dt="2024-04-28T18:33:51.209" v="12643" actId="1076"/>
          <ac:picMkLst>
            <pc:docMk/>
            <pc:sldMk cId="2660925431" sldId="508"/>
            <ac:picMk id="12" creationId="{B550595A-A3CA-77E4-BCEA-6B51F9C1CD98}"/>
          </ac:picMkLst>
        </pc:picChg>
        <pc:picChg chg="add mod">
          <ac:chgData name="Sudvarg, Marion" userId="2bb9b31b-5f3c-4f72-8e1f-41eb276ee9c6" providerId="ADAL" clId="{6766337D-F933-4FBA-A4EF-366814371C29}" dt="2024-04-28T18:39:26.467" v="12687" actId="14100"/>
          <ac:picMkLst>
            <pc:docMk/>
            <pc:sldMk cId="2660925431" sldId="508"/>
            <ac:picMk id="18" creationId="{D80F109F-6FBD-FE01-6F94-55D643F73BB7}"/>
          </ac:picMkLst>
        </pc:picChg>
        <pc:cxnChg chg="add mod">
          <ac:chgData name="Sudvarg, Marion" userId="2bb9b31b-5f3c-4f72-8e1f-41eb276ee9c6" providerId="ADAL" clId="{6766337D-F933-4FBA-A4EF-366814371C29}" dt="2024-04-28T18:35:16.173" v="12656" actId="14100"/>
          <ac:cxnSpMkLst>
            <pc:docMk/>
            <pc:sldMk cId="2660925431" sldId="508"/>
            <ac:cxnSpMk id="14" creationId="{29D8A7EE-249A-7912-4FCA-615F2E49A26D}"/>
          </ac:cxnSpMkLst>
        </pc:cxnChg>
      </pc:sldChg>
      <pc:sldChg chg="modSp add del mod modAnim">
        <pc:chgData name="Sudvarg, Marion" userId="2bb9b31b-5f3c-4f72-8e1f-41eb276ee9c6" providerId="ADAL" clId="{6766337D-F933-4FBA-A4EF-366814371C29}" dt="2024-04-28T18:39:34.233" v="12688" actId="47"/>
        <pc:sldMkLst>
          <pc:docMk/>
          <pc:sldMk cId="415628165" sldId="509"/>
        </pc:sldMkLst>
        <pc:picChg chg="mod">
          <ac:chgData name="Sudvarg, Marion" userId="2bb9b31b-5f3c-4f72-8e1f-41eb276ee9c6" providerId="ADAL" clId="{6766337D-F933-4FBA-A4EF-366814371C29}" dt="2024-04-28T18:38:41.748" v="12673" actId="1076"/>
          <ac:picMkLst>
            <pc:docMk/>
            <pc:sldMk cId="415628165" sldId="509"/>
            <ac:picMk id="8" creationId="{44A82C05-B00C-4FD0-03A9-44BFDCB12307}"/>
          </ac:picMkLst>
        </pc:picChg>
      </pc:sldChg>
      <pc:sldChg chg="add setBg">
        <pc:chgData name="Sudvarg, Marion" userId="2bb9b31b-5f3c-4f72-8e1f-41eb276ee9c6" providerId="ADAL" clId="{6766337D-F933-4FBA-A4EF-366814371C29}" dt="2024-04-30T03:22:03.953" v="14793"/>
        <pc:sldMkLst>
          <pc:docMk/>
          <pc:sldMk cId="2326611845" sldId="509"/>
        </pc:sldMkLst>
      </pc:sldChg>
      <pc:sldChg chg="modSp add del mod modTransition modAnim">
        <pc:chgData name="Sudvarg, Marion" userId="2bb9b31b-5f3c-4f72-8e1f-41eb276ee9c6" providerId="ADAL" clId="{6766337D-F933-4FBA-A4EF-366814371C29}" dt="2024-04-30T03:21:59.135" v="14792" actId="2696"/>
        <pc:sldMkLst>
          <pc:docMk/>
          <pc:sldMk cId="3195198754" sldId="509"/>
        </pc:sldMkLst>
        <pc:picChg chg="mod">
          <ac:chgData name="Sudvarg, Marion" userId="2bb9b31b-5f3c-4f72-8e1f-41eb276ee9c6" providerId="ADAL" clId="{6766337D-F933-4FBA-A4EF-366814371C29}" dt="2024-04-28T18:40:11.643" v="12704" actId="1076"/>
          <ac:picMkLst>
            <pc:docMk/>
            <pc:sldMk cId="3195198754" sldId="509"/>
            <ac:picMk id="18" creationId="{D80F109F-6FBD-FE01-6F94-55D643F73BB7}"/>
          </ac:picMkLst>
        </pc:picChg>
      </pc:sldChg>
      <pc:sldChg chg="modSp add del mod ord modTransition">
        <pc:chgData name="Sudvarg, Marion" userId="2bb9b31b-5f3c-4f72-8e1f-41eb276ee9c6" providerId="ADAL" clId="{6766337D-F933-4FBA-A4EF-366814371C29}" dt="2024-04-30T03:21:59.135" v="14792" actId="2696"/>
        <pc:sldMkLst>
          <pc:docMk/>
          <pc:sldMk cId="36327741" sldId="510"/>
        </pc:sldMkLst>
        <pc:picChg chg="mod">
          <ac:chgData name="Sudvarg, Marion" userId="2bb9b31b-5f3c-4f72-8e1f-41eb276ee9c6" providerId="ADAL" clId="{6766337D-F933-4FBA-A4EF-366814371C29}" dt="2024-04-28T18:39:59.776" v="12696" actId="1076"/>
          <ac:picMkLst>
            <pc:docMk/>
            <pc:sldMk cId="36327741" sldId="510"/>
            <ac:picMk id="8" creationId="{44A82C05-B00C-4FD0-03A9-44BFDCB12307}"/>
          </ac:picMkLst>
        </pc:picChg>
      </pc:sldChg>
      <pc:sldChg chg="add setBg">
        <pc:chgData name="Sudvarg, Marion" userId="2bb9b31b-5f3c-4f72-8e1f-41eb276ee9c6" providerId="ADAL" clId="{6766337D-F933-4FBA-A4EF-366814371C29}" dt="2024-04-30T03:22:03.953" v="14793"/>
        <pc:sldMkLst>
          <pc:docMk/>
          <pc:sldMk cId="2440020999" sldId="510"/>
        </pc:sldMkLst>
      </pc:sldChg>
      <pc:sldChg chg="add setBg">
        <pc:chgData name="Sudvarg, Marion" userId="2bb9b31b-5f3c-4f72-8e1f-41eb276ee9c6" providerId="ADAL" clId="{6766337D-F933-4FBA-A4EF-366814371C29}" dt="2024-04-30T03:22:03.953" v="14793"/>
        <pc:sldMkLst>
          <pc:docMk/>
          <pc:sldMk cId="2593782667" sldId="511"/>
        </pc:sldMkLst>
      </pc:sldChg>
      <pc:sldChg chg="addSp delSp modSp add del mod ord modTransition delAnim modAnim">
        <pc:chgData name="Sudvarg, Marion" userId="2bb9b31b-5f3c-4f72-8e1f-41eb276ee9c6" providerId="ADAL" clId="{6766337D-F933-4FBA-A4EF-366814371C29}" dt="2024-04-30T03:21:59.135" v="14792" actId="2696"/>
        <pc:sldMkLst>
          <pc:docMk/>
          <pc:sldMk cId="4030280177" sldId="511"/>
        </pc:sldMkLst>
        <pc:spChg chg="mod">
          <ac:chgData name="Sudvarg, Marion" userId="2bb9b31b-5f3c-4f72-8e1f-41eb276ee9c6" providerId="ADAL" clId="{6766337D-F933-4FBA-A4EF-366814371C29}" dt="2024-04-28T18:47:44.662" v="12750" actId="1076"/>
          <ac:spMkLst>
            <pc:docMk/>
            <pc:sldMk cId="4030280177" sldId="511"/>
            <ac:spMk id="11" creationId="{6B939481-1B69-B0A1-A84E-D0A9AD166DA7}"/>
          </ac:spMkLst>
        </pc:spChg>
        <pc:spChg chg="add del mod topLvl">
          <ac:chgData name="Sudvarg, Marion" userId="2bb9b31b-5f3c-4f72-8e1f-41eb276ee9c6" providerId="ADAL" clId="{6766337D-F933-4FBA-A4EF-366814371C29}" dt="2024-04-28T18:48:39.509" v="12760"/>
          <ac:spMkLst>
            <pc:docMk/>
            <pc:sldMk cId="4030280177" sldId="511"/>
            <ac:spMk id="13" creationId="{EB8D5761-B6A6-437F-FCC9-6A3AABE231C2}"/>
          </ac:spMkLst>
        </pc:spChg>
        <pc:grpChg chg="add del mod">
          <ac:chgData name="Sudvarg, Marion" userId="2bb9b31b-5f3c-4f72-8e1f-41eb276ee9c6" providerId="ADAL" clId="{6766337D-F933-4FBA-A4EF-366814371C29}" dt="2024-04-28T18:48:26.766" v="12759" actId="165"/>
          <ac:grpSpMkLst>
            <pc:docMk/>
            <pc:sldMk cId="4030280177" sldId="511"/>
            <ac:grpSpMk id="15" creationId="{5E6BB8C4-13BF-6D0C-E8AC-9FD1E0084B93}"/>
          </ac:grpSpMkLst>
        </pc:grpChg>
        <pc:picChg chg="add del mod modCrop">
          <ac:chgData name="Sudvarg, Marion" userId="2bb9b31b-5f3c-4f72-8e1f-41eb276ee9c6" providerId="ADAL" clId="{6766337D-F933-4FBA-A4EF-366814371C29}" dt="2024-04-28T18:47:42.523" v="12748" actId="478"/>
          <ac:picMkLst>
            <pc:docMk/>
            <pc:sldMk cId="4030280177" sldId="511"/>
            <ac:picMk id="3" creationId="{E2042C72-ABA8-9FE8-0620-7C0BDB8C3542}"/>
          </ac:picMkLst>
        </pc:picChg>
        <pc:picChg chg="add del mod topLvl modCrop">
          <ac:chgData name="Sudvarg, Marion" userId="2bb9b31b-5f3c-4f72-8e1f-41eb276ee9c6" providerId="ADAL" clId="{6766337D-F933-4FBA-A4EF-366814371C29}" dt="2024-04-28T18:48:39.509" v="12760"/>
          <ac:picMkLst>
            <pc:docMk/>
            <pc:sldMk cId="4030280177" sldId="511"/>
            <ac:picMk id="7" creationId="{02F2F9FC-1E58-358C-3D44-5710308DB472}"/>
          </ac:picMkLst>
        </pc:picChg>
        <pc:picChg chg="mod">
          <ac:chgData name="Sudvarg, Marion" userId="2bb9b31b-5f3c-4f72-8e1f-41eb276ee9c6" providerId="ADAL" clId="{6766337D-F933-4FBA-A4EF-366814371C29}" dt="2024-04-28T18:48:39.509" v="12760"/>
          <ac:picMkLst>
            <pc:docMk/>
            <pc:sldMk cId="4030280177" sldId="511"/>
            <ac:picMk id="16" creationId="{C27AAA97-34FA-6DA8-B5C5-42AF504A0469}"/>
          </ac:picMkLst>
        </pc:picChg>
      </pc:sldChg>
      <pc:sldChg chg="addSp delSp modSp new mod setBg modAnim">
        <pc:chgData name="Sudvarg, Marion" userId="2bb9b31b-5f3c-4f72-8e1f-41eb276ee9c6" providerId="ADAL" clId="{6766337D-F933-4FBA-A4EF-366814371C29}" dt="2024-04-30T03:43:35.344" v="15581"/>
        <pc:sldMkLst>
          <pc:docMk/>
          <pc:sldMk cId="3434659792" sldId="512"/>
        </pc:sldMkLst>
        <pc:spChg chg="del">
          <ac:chgData name="Sudvarg, Marion" userId="2bb9b31b-5f3c-4f72-8e1f-41eb276ee9c6" providerId="ADAL" clId="{6766337D-F933-4FBA-A4EF-366814371C29}" dt="2024-04-28T18:55:53.130" v="12767" actId="478"/>
          <ac:spMkLst>
            <pc:docMk/>
            <pc:sldMk cId="3434659792" sldId="512"/>
            <ac:spMk id="2" creationId="{AB229C6E-C4C9-A1DB-6AD4-95B2CF15B4DA}"/>
          </ac:spMkLst>
        </pc:spChg>
        <pc:spChg chg="del">
          <ac:chgData name="Sudvarg, Marion" userId="2bb9b31b-5f3c-4f72-8e1f-41eb276ee9c6" providerId="ADAL" clId="{6766337D-F933-4FBA-A4EF-366814371C29}" dt="2024-04-28T18:55:54.578" v="12768" actId="478"/>
          <ac:spMkLst>
            <pc:docMk/>
            <pc:sldMk cId="3434659792" sldId="512"/>
            <ac:spMk id="3" creationId="{E545EF91-34F2-A483-AD42-70451B78A86B}"/>
          </ac:spMkLst>
        </pc:spChg>
        <pc:spChg chg="del">
          <ac:chgData name="Sudvarg, Marion" userId="2bb9b31b-5f3c-4f72-8e1f-41eb276ee9c6" providerId="ADAL" clId="{6766337D-F933-4FBA-A4EF-366814371C29}" dt="2024-04-28T18:51:53.677" v="12766" actId="478"/>
          <ac:spMkLst>
            <pc:docMk/>
            <pc:sldMk cId="3434659792" sldId="512"/>
            <ac:spMk id="5" creationId="{1BDAFA0E-946F-F945-6124-9B097A5D9AA6}"/>
          </ac:spMkLst>
        </pc:spChg>
        <pc:spChg chg="add">
          <ac:chgData name="Sudvarg, Marion" userId="2bb9b31b-5f3c-4f72-8e1f-41eb276ee9c6" providerId="ADAL" clId="{6766337D-F933-4FBA-A4EF-366814371C29}" dt="2024-04-28T18:49:16.337" v="12828"/>
          <ac:spMkLst>
            <pc:docMk/>
            <pc:sldMk cId="3434659792" sldId="512"/>
            <ac:spMk id="28" creationId="{CA53641C-1B28-6BC1-5458-C3E4E6ECDF42}"/>
          </ac:spMkLst>
        </pc:spChg>
        <pc:grpChg chg="add del mod">
          <ac:chgData name="Sudvarg, Marion" userId="2bb9b31b-5f3c-4f72-8e1f-41eb276ee9c6" providerId="ADAL" clId="{6766337D-F933-4FBA-A4EF-366814371C29}" dt="2024-04-28T19:00:54.584" v="12771" actId="165"/>
          <ac:grpSpMkLst>
            <pc:docMk/>
            <pc:sldMk cId="3434659792" sldId="512"/>
            <ac:grpSpMk id="6" creationId="{D5D01996-1D06-302D-18D3-0482B8CAFC4A}"/>
          </ac:grpSpMkLst>
        </pc:grpChg>
        <pc:grpChg chg="add mod">
          <ac:chgData name="Sudvarg, Marion" userId="2bb9b31b-5f3c-4f72-8e1f-41eb276ee9c6" providerId="ADAL" clId="{6766337D-F933-4FBA-A4EF-366814371C29}" dt="2024-04-30T03:39:42.002" v="15536" actId="1076"/>
          <ac:grpSpMkLst>
            <pc:docMk/>
            <pc:sldMk cId="3434659792" sldId="512"/>
            <ac:grpSpMk id="13" creationId="{A5ACB304-7899-AE0F-B4AC-37C2AADCFF83}"/>
          </ac:grpSpMkLst>
        </pc:grpChg>
        <pc:grpChg chg="add mod topLvl">
          <ac:chgData name="Sudvarg, Marion" userId="2bb9b31b-5f3c-4f72-8e1f-41eb276ee9c6" providerId="ADAL" clId="{6766337D-F933-4FBA-A4EF-366814371C29}" dt="2024-04-30T03:42:40.887" v="15571" actId="164"/>
          <ac:grpSpMkLst>
            <pc:docMk/>
            <pc:sldMk cId="3434659792" sldId="512"/>
            <ac:grpSpMk id="14" creationId="{9502052C-1B80-B843-52BD-333D953A09D8}"/>
          </ac:grpSpMkLst>
        </pc:grpChg>
        <pc:grpChg chg="add del mod">
          <ac:chgData name="Sudvarg, Marion" userId="2bb9b31b-5f3c-4f72-8e1f-41eb276ee9c6" providerId="ADAL" clId="{6766337D-F933-4FBA-A4EF-366814371C29}" dt="2024-04-28T19:03:09.300" v="12793" actId="165"/>
          <ac:grpSpMkLst>
            <pc:docMk/>
            <pc:sldMk cId="3434659792" sldId="512"/>
            <ac:grpSpMk id="17" creationId="{ADBCD996-CFBD-2BB9-AC54-D60F22B0BF4A}"/>
          </ac:grpSpMkLst>
        </pc:grpChg>
        <pc:grpChg chg="add mod">
          <ac:chgData name="Sudvarg, Marion" userId="2bb9b31b-5f3c-4f72-8e1f-41eb276ee9c6" providerId="ADAL" clId="{6766337D-F933-4FBA-A4EF-366814371C29}" dt="2024-04-28T19:08:05.355" v="12810" actId="1076"/>
          <ac:grpSpMkLst>
            <pc:docMk/>
            <pc:sldMk cId="3434659792" sldId="512"/>
            <ac:grpSpMk id="24" creationId="{897CB2E9-4CBE-6C7B-23CB-011B3477540D}"/>
          </ac:grpSpMkLst>
        </pc:grpChg>
        <pc:grpChg chg="add mod">
          <ac:chgData name="Sudvarg, Marion" userId="2bb9b31b-5f3c-4f72-8e1f-41eb276ee9c6" providerId="ADAL" clId="{6766337D-F933-4FBA-A4EF-366814371C29}" dt="2024-04-28T19:06:07.735" v="12802" actId="164"/>
          <ac:grpSpMkLst>
            <pc:docMk/>
            <pc:sldMk cId="3434659792" sldId="512"/>
            <ac:grpSpMk id="25" creationId="{7A57A5A5-BCAB-5B8F-ED47-A2864B5BE6A2}"/>
          </ac:grpSpMkLst>
        </pc:grpChg>
        <pc:grpChg chg="add mod">
          <ac:chgData name="Sudvarg, Marion" userId="2bb9b31b-5f3c-4f72-8e1f-41eb276ee9c6" providerId="ADAL" clId="{6766337D-F933-4FBA-A4EF-366814371C29}" dt="2024-04-30T03:30:45.449" v="15459" actId="164"/>
          <ac:grpSpMkLst>
            <pc:docMk/>
            <pc:sldMk cId="3434659792" sldId="512"/>
            <ac:grpSpMk id="27" creationId="{17D3B352-0E64-80D9-0F44-224067CEB8A8}"/>
          </ac:grpSpMkLst>
        </pc:grpChg>
        <pc:grpChg chg="add del mod">
          <ac:chgData name="Sudvarg, Marion" userId="2bb9b31b-5f3c-4f72-8e1f-41eb276ee9c6" providerId="ADAL" clId="{6766337D-F933-4FBA-A4EF-366814371C29}" dt="2024-04-30T03:41:14.082" v="15552" actId="165"/>
          <ac:grpSpMkLst>
            <pc:docMk/>
            <pc:sldMk cId="3434659792" sldId="512"/>
            <ac:grpSpMk id="39" creationId="{00C6701B-5245-E05D-B386-012D353A433B}"/>
          </ac:grpSpMkLst>
        </pc:grpChg>
        <pc:grpChg chg="add mod">
          <ac:chgData name="Sudvarg, Marion" userId="2bb9b31b-5f3c-4f72-8e1f-41eb276ee9c6" providerId="ADAL" clId="{6766337D-F933-4FBA-A4EF-366814371C29}" dt="2024-04-30T03:42:40.887" v="15571" actId="164"/>
          <ac:grpSpMkLst>
            <pc:docMk/>
            <pc:sldMk cId="3434659792" sldId="512"/>
            <ac:grpSpMk id="44" creationId="{E0DAA946-3A70-18F7-2971-8D1729A16969}"/>
          </ac:grpSpMkLst>
        </pc:grpChg>
        <pc:grpChg chg="add mod">
          <ac:chgData name="Sudvarg, Marion" userId="2bb9b31b-5f3c-4f72-8e1f-41eb276ee9c6" providerId="ADAL" clId="{6766337D-F933-4FBA-A4EF-366814371C29}" dt="2024-04-30T03:43:25.059" v="15579" actId="1076"/>
          <ac:grpSpMkLst>
            <pc:docMk/>
            <pc:sldMk cId="3434659792" sldId="512"/>
            <ac:grpSpMk id="45" creationId="{DADE94F7-D164-DB85-68CC-D2FB7009313E}"/>
          </ac:grpSpMkLst>
        </pc:grpChg>
        <pc:picChg chg="add mod">
          <ac:chgData name="Sudvarg, Marion" userId="2bb9b31b-5f3c-4f72-8e1f-41eb276ee9c6" providerId="ADAL" clId="{6766337D-F933-4FBA-A4EF-366814371C29}" dt="2024-04-30T03:41:14.082" v="15552" actId="165"/>
          <ac:picMkLst>
            <pc:docMk/>
            <pc:sldMk cId="3434659792" sldId="512"/>
            <ac:picMk id="2" creationId="{949D8DAC-8EAB-E842-D2F8-6041931D2B28}"/>
          </ac:picMkLst>
        </pc:picChg>
        <pc:picChg chg="add mod">
          <ac:chgData name="Sudvarg, Marion" userId="2bb9b31b-5f3c-4f72-8e1f-41eb276ee9c6" providerId="ADAL" clId="{6766337D-F933-4FBA-A4EF-366814371C29}" dt="2024-04-30T03:41:14.082" v="15552" actId="165"/>
          <ac:picMkLst>
            <pc:docMk/>
            <pc:sldMk cId="3434659792" sldId="512"/>
            <ac:picMk id="3" creationId="{E7286A84-3D3D-D385-C413-5CE97DE56A9A}"/>
          </ac:picMkLst>
        </pc:picChg>
        <pc:picChg chg="add mod">
          <ac:chgData name="Sudvarg, Marion" userId="2bb9b31b-5f3c-4f72-8e1f-41eb276ee9c6" providerId="ADAL" clId="{6766337D-F933-4FBA-A4EF-366814371C29}" dt="2024-04-30T03:41:14.082" v="15552" actId="165"/>
          <ac:picMkLst>
            <pc:docMk/>
            <pc:sldMk cId="3434659792" sldId="512"/>
            <ac:picMk id="5" creationId="{0876D88C-FC02-811A-C398-065E928A2692}"/>
          </ac:picMkLst>
        </pc:picChg>
        <pc:picChg chg="add mod">
          <ac:chgData name="Sudvarg, Marion" userId="2bb9b31b-5f3c-4f72-8e1f-41eb276ee9c6" providerId="ADAL" clId="{6766337D-F933-4FBA-A4EF-366814371C29}" dt="2024-04-30T03:41:14.082" v="15552" actId="165"/>
          <ac:picMkLst>
            <pc:docMk/>
            <pc:sldMk cId="3434659792" sldId="512"/>
            <ac:picMk id="6" creationId="{3B2E00EF-2617-003A-8F08-C6960C0B6E33}"/>
          </ac:picMkLst>
        </pc:picChg>
        <pc:picChg chg="del mod topLvl">
          <ac:chgData name="Sudvarg, Marion" userId="2bb9b31b-5f3c-4f72-8e1f-41eb276ee9c6" providerId="ADAL" clId="{6766337D-F933-4FBA-A4EF-366814371C29}" dt="2024-04-28T19:09:30.894" v="12819" actId="478"/>
          <ac:picMkLst>
            <pc:docMk/>
            <pc:sldMk cId="3434659792" sldId="512"/>
            <ac:picMk id="7" creationId="{9066CE2B-7685-866A-8C61-9B2835327E00}"/>
          </ac:picMkLst>
        </pc:picChg>
        <pc:picChg chg="mod ord topLvl">
          <ac:chgData name="Sudvarg, Marion" userId="2bb9b31b-5f3c-4f72-8e1f-41eb276ee9c6" providerId="ADAL" clId="{6766337D-F933-4FBA-A4EF-366814371C29}" dt="2024-04-28T19:02:03.034" v="12791" actId="164"/>
          <ac:picMkLst>
            <pc:docMk/>
            <pc:sldMk cId="3434659792" sldId="512"/>
            <ac:picMk id="8" creationId="{F6887C09-279B-232C-2E19-4FBE5ACD6C87}"/>
          </ac:picMkLst>
        </pc:picChg>
        <pc:picChg chg="mod topLvl">
          <ac:chgData name="Sudvarg, Marion" userId="2bb9b31b-5f3c-4f72-8e1f-41eb276ee9c6" providerId="ADAL" clId="{6766337D-F933-4FBA-A4EF-366814371C29}" dt="2024-04-28T19:02:03.034" v="12791" actId="164"/>
          <ac:picMkLst>
            <pc:docMk/>
            <pc:sldMk cId="3434659792" sldId="512"/>
            <ac:picMk id="9" creationId="{B2CBEF03-61F8-8235-2E40-DA32B81A0C37}"/>
          </ac:picMkLst>
        </pc:picChg>
        <pc:picChg chg="mod topLvl">
          <ac:chgData name="Sudvarg, Marion" userId="2bb9b31b-5f3c-4f72-8e1f-41eb276ee9c6" providerId="ADAL" clId="{6766337D-F933-4FBA-A4EF-366814371C29}" dt="2024-04-28T19:02:03.034" v="12791" actId="164"/>
          <ac:picMkLst>
            <pc:docMk/>
            <pc:sldMk cId="3434659792" sldId="512"/>
            <ac:picMk id="10" creationId="{ED647078-B0FD-5F3E-9A63-054E64B50B02}"/>
          </ac:picMkLst>
        </pc:picChg>
        <pc:picChg chg="mod topLvl">
          <ac:chgData name="Sudvarg, Marion" userId="2bb9b31b-5f3c-4f72-8e1f-41eb276ee9c6" providerId="ADAL" clId="{6766337D-F933-4FBA-A4EF-366814371C29}" dt="2024-04-30T03:41:14.082" v="15552" actId="165"/>
          <ac:picMkLst>
            <pc:docMk/>
            <pc:sldMk cId="3434659792" sldId="512"/>
            <ac:picMk id="11" creationId="{FF1E9719-88EB-FEAD-9F8C-981F39707F81}"/>
          </ac:picMkLst>
        </pc:picChg>
        <pc:picChg chg="del mod topLvl">
          <ac:chgData name="Sudvarg, Marion" userId="2bb9b31b-5f3c-4f72-8e1f-41eb276ee9c6" providerId="ADAL" clId="{6766337D-F933-4FBA-A4EF-366814371C29}" dt="2024-04-28T19:09:46.934" v="12821" actId="478"/>
          <ac:picMkLst>
            <pc:docMk/>
            <pc:sldMk cId="3434659792" sldId="512"/>
            <ac:picMk id="12" creationId="{2E6AABED-AB23-C5CA-A92C-8DA037F211F0}"/>
          </ac:picMkLst>
        </pc:picChg>
        <pc:picChg chg="add mod">
          <ac:chgData name="Sudvarg, Marion" userId="2bb9b31b-5f3c-4f72-8e1f-41eb276ee9c6" providerId="ADAL" clId="{6766337D-F933-4FBA-A4EF-366814371C29}" dt="2024-04-30T03:30:45.449" v="15459" actId="164"/>
          <ac:picMkLst>
            <pc:docMk/>
            <pc:sldMk cId="3434659792" sldId="512"/>
            <ac:picMk id="12" creationId="{88611BCA-5D73-B057-1578-93AF29349DBB}"/>
          </ac:picMkLst>
        </pc:picChg>
        <pc:picChg chg="del mod topLvl">
          <ac:chgData name="Sudvarg, Marion" userId="2bb9b31b-5f3c-4f72-8e1f-41eb276ee9c6" providerId="ADAL" clId="{6766337D-F933-4FBA-A4EF-366814371C29}" dt="2024-04-28T19:09:31.452" v="12820" actId="478"/>
          <ac:picMkLst>
            <pc:docMk/>
            <pc:sldMk cId="3434659792" sldId="512"/>
            <ac:picMk id="13" creationId="{040D65CB-7E9F-9802-CA50-BF55808E8CFC}"/>
          </ac:picMkLst>
        </pc:picChg>
        <pc:picChg chg="add del mod topLvl">
          <ac:chgData name="Sudvarg, Marion" userId="2bb9b31b-5f3c-4f72-8e1f-41eb276ee9c6" providerId="ADAL" clId="{6766337D-F933-4FBA-A4EF-366814371C29}" dt="2024-04-28T19:09:30.014" v="12817" actId="478"/>
          <ac:picMkLst>
            <pc:docMk/>
            <pc:sldMk cId="3434659792" sldId="512"/>
            <ac:picMk id="14" creationId="{91892CDE-435C-CB7D-A09E-17468F605A20}"/>
          </ac:picMkLst>
        </pc:picChg>
        <pc:picChg chg="add del mod topLvl">
          <ac:chgData name="Sudvarg, Marion" userId="2bb9b31b-5f3c-4f72-8e1f-41eb276ee9c6" providerId="ADAL" clId="{6766337D-F933-4FBA-A4EF-366814371C29}" dt="2024-04-28T19:09:30.614" v="12818" actId="478"/>
          <ac:picMkLst>
            <pc:docMk/>
            <pc:sldMk cId="3434659792" sldId="512"/>
            <ac:picMk id="15" creationId="{536381E9-5578-1CBA-B653-5CDE487F7E03}"/>
          </ac:picMkLst>
        </pc:picChg>
        <pc:picChg chg="add mod topLvl">
          <ac:chgData name="Sudvarg, Marion" userId="2bb9b31b-5f3c-4f72-8e1f-41eb276ee9c6" providerId="ADAL" clId="{6766337D-F933-4FBA-A4EF-366814371C29}" dt="2024-04-30T03:42:40.887" v="15571" actId="164"/>
          <ac:picMkLst>
            <pc:docMk/>
            <pc:sldMk cId="3434659792" sldId="512"/>
            <ac:picMk id="16" creationId="{2FA3B7AA-FA60-2D6F-2867-660B4BFE449D}"/>
          </ac:picMkLst>
        </pc:picChg>
        <pc:picChg chg="del mod topLvl">
          <ac:chgData name="Sudvarg, Marion" userId="2bb9b31b-5f3c-4f72-8e1f-41eb276ee9c6" providerId="ADAL" clId="{6766337D-F933-4FBA-A4EF-366814371C29}" dt="2024-04-28T19:09:29.484" v="12816" actId="478"/>
          <ac:picMkLst>
            <pc:docMk/>
            <pc:sldMk cId="3434659792" sldId="512"/>
            <ac:picMk id="16" creationId="{D13E0D27-F6A2-186C-6D5C-7BBD29BE6115}"/>
          </ac:picMkLst>
        </pc:picChg>
        <pc:picChg chg="mod topLvl">
          <ac:chgData name="Sudvarg, Marion" userId="2bb9b31b-5f3c-4f72-8e1f-41eb276ee9c6" providerId="ADAL" clId="{6766337D-F933-4FBA-A4EF-366814371C29}" dt="2024-04-28T19:09:59.340" v="12823" actId="164"/>
          <ac:picMkLst>
            <pc:docMk/>
            <pc:sldMk cId="3434659792" sldId="512"/>
            <ac:picMk id="18" creationId="{C380B0B0-3643-C0F0-B015-1809F32425BA}"/>
          </ac:picMkLst>
        </pc:picChg>
        <pc:picChg chg="mod topLvl">
          <ac:chgData name="Sudvarg, Marion" userId="2bb9b31b-5f3c-4f72-8e1f-41eb276ee9c6" providerId="ADAL" clId="{6766337D-F933-4FBA-A4EF-366814371C29}" dt="2024-04-28T19:09:59.340" v="12823" actId="164"/>
          <ac:picMkLst>
            <pc:docMk/>
            <pc:sldMk cId="3434659792" sldId="512"/>
            <ac:picMk id="19" creationId="{E2AD9A21-7EAC-1CAA-CF88-1B3D420D3E25}"/>
          </ac:picMkLst>
        </pc:picChg>
        <pc:picChg chg="add mod">
          <ac:chgData name="Sudvarg, Marion" userId="2bb9b31b-5f3c-4f72-8e1f-41eb276ee9c6" providerId="ADAL" clId="{6766337D-F933-4FBA-A4EF-366814371C29}" dt="2024-04-30T03:39:42.002" v="15536" actId="1076"/>
          <ac:picMkLst>
            <pc:docMk/>
            <pc:sldMk cId="3434659792" sldId="512"/>
            <ac:picMk id="20" creationId="{1DEF9BD4-EF90-A3E8-6671-FE725BA970E2}"/>
          </ac:picMkLst>
        </pc:picChg>
        <pc:picChg chg="del mod topLvl">
          <ac:chgData name="Sudvarg, Marion" userId="2bb9b31b-5f3c-4f72-8e1f-41eb276ee9c6" providerId="ADAL" clId="{6766337D-F933-4FBA-A4EF-366814371C29}" dt="2024-04-28T19:03:11.666" v="12794" actId="478"/>
          <ac:picMkLst>
            <pc:docMk/>
            <pc:sldMk cId="3434659792" sldId="512"/>
            <ac:picMk id="20" creationId="{D532418A-AAC1-681B-6667-5C215D554E54}"/>
          </ac:picMkLst>
        </pc:picChg>
        <pc:picChg chg="del mod topLvl">
          <ac:chgData name="Sudvarg, Marion" userId="2bb9b31b-5f3c-4f72-8e1f-41eb276ee9c6" providerId="ADAL" clId="{6766337D-F933-4FBA-A4EF-366814371C29}" dt="2024-04-28T19:03:12.126" v="12795" actId="478"/>
          <ac:picMkLst>
            <pc:docMk/>
            <pc:sldMk cId="3434659792" sldId="512"/>
            <ac:picMk id="21" creationId="{47383E60-1E02-83E9-004C-0DD7C219FF95}"/>
          </ac:picMkLst>
        </pc:picChg>
        <pc:picChg chg="add mod">
          <ac:chgData name="Sudvarg, Marion" userId="2bb9b31b-5f3c-4f72-8e1f-41eb276ee9c6" providerId="ADAL" clId="{6766337D-F933-4FBA-A4EF-366814371C29}" dt="2024-04-28T19:02:03.034" v="12791" actId="164"/>
          <ac:picMkLst>
            <pc:docMk/>
            <pc:sldMk cId="3434659792" sldId="512"/>
            <ac:picMk id="22" creationId="{F17C1E64-2549-31CA-9AC3-A4674AA97988}"/>
          </ac:picMkLst>
        </pc:picChg>
        <pc:picChg chg="add mod">
          <ac:chgData name="Sudvarg, Marion" userId="2bb9b31b-5f3c-4f72-8e1f-41eb276ee9c6" providerId="ADAL" clId="{6766337D-F933-4FBA-A4EF-366814371C29}" dt="2024-04-28T19:02:03.034" v="12791" actId="164"/>
          <ac:picMkLst>
            <pc:docMk/>
            <pc:sldMk cId="3434659792" sldId="512"/>
            <ac:picMk id="23" creationId="{5E6E7A59-10BD-23B8-1D91-AE8ED19FA3F7}"/>
          </ac:picMkLst>
        </pc:picChg>
        <pc:picChg chg="add del mod">
          <ac:chgData name="Sudvarg, Marion" userId="2bb9b31b-5f3c-4f72-8e1f-41eb276ee9c6" providerId="ADAL" clId="{6766337D-F933-4FBA-A4EF-366814371C29}" dt="2024-04-30T03:34:56.908" v="15495" actId="478"/>
          <ac:picMkLst>
            <pc:docMk/>
            <pc:sldMk cId="3434659792" sldId="512"/>
            <ac:picMk id="25" creationId="{15D780D9-CC9B-6520-88AA-5DACD8C18AC6}"/>
          </ac:picMkLst>
        </pc:picChg>
        <pc:picChg chg="add mod">
          <ac:chgData name="Sudvarg, Marion" userId="2bb9b31b-5f3c-4f72-8e1f-41eb276ee9c6" providerId="ADAL" clId="{6766337D-F933-4FBA-A4EF-366814371C29}" dt="2024-04-30T03:43:27.794" v="15580" actId="1076"/>
          <ac:picMkLst>
            <pc:docMk/>
            <pc:sldMk cId="3434659792" sldId="512"/>
            <ac:picMk id="26" creationId="{EAE4C33D-744C-77B3-D39C-0F2DD652D618}"/>
          </ac:picMkLst>
        </pc:picChg>
        <pc:picChg chg="add mod">
          <ac:chgData name="Sudvarg, Marion" userId="2bb9b31b-5f3c-4f72-8e1f-41eb276ee9c6" providerId="ADAL" clId="{6766337D-F933-4FBA-A4EF-366814371C29}" dt="2024-04-30T03:43:10.076" v="15576" actId="1076"/>
          <ac:picMkLst>
            <pc:docMk/>
            <pc:sldMk cId="3434659792" sldId="512"/>
            <ac:picMk id="29" creationId="{33FCB877-3244-8D4B-20D3-2AAFB3490009}"/>
          </ac:picMkLst>
        </pc:picChg>
        <pc:picChg chg="add mod topLvl">
          <ac:chgData name="Sudvarg, Marion" userId="2bb9b31b-5f3c-4f72-8e1f-41eb276ee9c6" providerId="ADAL" clId="{6766337D-F933-4FBA-A4EF-366814371C29}" dt="2024-04-30T03:42:33.714" v="15569" actId="164"/>
          <ac:picMkLst>
            <pc:docMk/>
            <pc:sldMk cId="3434659792" sldId="512"/>
            <ac:picMk id="30" creationId="{A401CCCC-6056-CB82-3754-7F87C3ADB324}"/>
          </ac:picMkLst>
        </pc:picChg>
        <pc:picChg chg="add mod topLvl">
          <ac:chgData name="Sudvarg, Marion" userId="2bb9b31b-5f3c-4f72-8e1f-41eb276ee9c6" providerId="ADAL" clId="{6766337D-F933-4FBA-A4EF-366814371C29}" dt="2024-04-30T03:42:33.714" v="15569" actId="164"/>
          <ac:picMkLst>
            <pc:docMk/>
            <pc:sldMk cId="3434659792" sldId="512"/>
            <ac:picMk id="31" creationId="{1714DB25-2F18-E88D-21CC-A4105DA109A1}"/>
          </ac:picMkLst>
        </pc:picChg>
        <pc:picChg chg="add mod topLvl">
          <ac:chgData name="Sudvarg, Marion" userId="2bb9b31b-5f3c-4f72-8e1f-41eb276ee9c6" providerId="ADAL" clId="{6766337D-F933-4FBA-A4EF-366814371C29}" dt="2024-04-30T03:42:33.714" v="15569" actId="164"/>
          <ac:picMkLst>
            <pc:docMk/>
            <pc:sldMk cId="3434659792" sldId="512"/>
            <ac:picMk id="32" creationId="{8E70318D-14A8-6312-80E3-011AFB63A94D}"/>
          </ac:picMkLst>
        </pc:picChg>
        <pc:picChg chg="add mod">
          <ac:chgData name="Sudvarg, Marion" userId="2bb9b31b-5f3c-4f72-8e1f-41eb276ee9c6" providerId="ADAL" clId="{6766337D-F933-4FBA-A4EF-366814371C29}" dt="2024-04-30T03:37:24.027" v="15501"/>
          <ac:picMkLst>
            <pc:docMk/>
            <pc:sldMk cId="3434659792" sldId="512"/>
            <ac:picMk id="33" creationId="{1FC89986-8454-A62B-9EFA-48964E64845D}"/>
          </ac:picMkLst>
        </pc:picChg>
        <pc:picChg chg="add mod">
          <ac:chgData name="Sudvarg, Marion" userId="2bb9b31b-5f3c-4f72-8e1f-41eb276ee9c6" providerId="ADAL" clId="{6766337D-F933-4FBA-A4EF-366814371C29}" dt="2024-04-30T03:37:24.027" v="15501"/>
          <ac:picMkLst>
            <pc:docMk/>
            <pc:sldMk cId="3434659792" sldId="512"/>
            <ac:picMk id="34" creationId="{F20FD549-A802-1943-BF75-E6994A6B5488}"/>
          </ac:picMkLst>
        </pc:picChg>
        <pc:picChg chg="add mod topLvl">
          <ac:chgData name="Sudvarg, Marion" userId="2bb9b31b-5f3c-4f72-8e1f-41eb276ee9c6" providerId="ADAL" clId="{6766337D-F933-4FBA-A4EF-366814371C29}" dt="2024-04-30T03:42:33.714" v="15569" actId="164"/>
          <ac:picMkLst>
            <pc:docMk/>
            <pc:sldMk cId="3434659792" sldId="512"/>
            <ac:picMk id="36" creationId="{6C189D4E-AA66-645C-D867-8B372320BF07}"/>
          </ac:picMkLst>
        </pc:picChg>
        <pc:picChg chg="add mod topLvl modCrop">
          <ac:chgData name="Sudvarg, Marion" userId="2bb9b31b-5f3c-4f72-8e1f-41eb276ee9c6" providerId="ADAL" clId="{6766337D-F933-4FBA-A4EF-366814371C29}" dt="2024-04-30T03:42:33.714" v="15569" actId="164"/>
          <ac:picMkLst>
            <pc:docMk/>
            <pc:sldMk cId="3434659792" sldId="512"/>
            <ac:picMk id="38" creationId="{5D64CA1A-3E5D-A080-0EBE-38F3CE7FCDE8}"/>
          </ac:picMkLst>
        </pc:picChg>
        <pc:picChg chg="add mod modCrop">
          <ac:chgData name="Sudvarg, Marion" userId="2bb9b31b-5f3c-4f72-8e1f-41eb276ee9c6" providerId="ADAL" clId="{6766337D-F933-4FBA-A4EF-366814371C29}" dt="2024-04-30T03:42:33.714" v="15569" actId="164"/>
          <ac:picMkLst>
            <pc:docMk/>
            <pc:sldMk cId="3434659792" sldId="512"/>
            <ac:picMk id="41" creationId="{2BFB8207-D45D-780A-BEB8-80952EB64B24}"/>
          </ac:picMkLst>
        </pc:picChg>
        <pc:picChg chg="add mod modCrop">
          <ac:chgData name="Sudvarg, Marion" userId="2bb9b31b-5f3c-4f72-8e1f-41eb276ee9c6" providerId="ADAL" clId="{6766337D-F933-4FBA-A4EF-366814371C29}" dt="2024-04-30T03:42:33.714" v="15569" actId="164"/>
          <ac:picMkLst>
            <pc:docMk/>
            <pc:sldMk cId="3434659792" sldId="512"/>
            <ac:picMk id="43" creationId="{FFBC9A53-85B5-6A37-FC39-EA17D0FF3079}"/>
          </ac:picMkLst>
        </pc:picChg>
      </pc:sldChg>
      <pc:sldChg chg="delSp new del mod">
        <pc:chgData name="Sudvarg, Marion" userId="2bb9b31b-5f3c-4f72-8e1f-41eb276ee9c6" providerId="ADAL" clId="{6766337D-F933-4FBA-A4EF-366814371C29}" dt="2024-04-28T18:16:32.393" v="12827" actId="47"/>
        <pc:sldMkLst>
          <pc:docMk/>
          <pc:sldMk cId="241609043" sldId="513"/>
        </pc:sldMkLst>
        <pc:spChg chg="del">
          <ac:chgData name="Sudvarg, Marion" userId="2bb9b31b-5f3c-4f72-8e1f-41eb276ee9c6" providerId="ADAL" clId="{6766337D-F933-4FBA-A4EF-366814371C29}" dt="2024-04-28T18:15:33.860" v="12825" actId="478"/>
          <ac:spMkLst>
            <pc:docMk/>
            <pc:sldMk cId="241609043" sldId="513"/>
            <ac:spMk id="2" creationId="{7E3C4D4C-8707-0708-EC5A-3A723DE3B12C}"/>
          </ac:spMkLst>
        </pc:spChg>
        <pc:spChg chg="del">
          <ac:chgData name="Sudvarg, Marion" userId="2bb9b31b-5f3c-4f72-8e1f-41eb276ee9c6" providerId="ADAL" clId="{6766337D-F933-4FBA-A4EF-366814371C29}" dt="2024-04-28T18:15:34.859" v="12826" actId="478"/>
          <ac:spMkLst>
            <pc:docMk/>
            <pc:sldMk cId="241609043" sldId="513"/>
            <ac:spMk id="3" creationId="{549EB7D4-36AF-8BE8-FA03-06671CD2B98A}"/>
          </ac:spMkLst>
        </pc:spChg>
      </pc:sldChg>
      <pc:sldChg chg="modSp add mod">
        <pc:chgData name="Sudvarg, Marion" userId="2bb9b31b-5f3c-4f72-8e1f-41eb276ee9c6" providerId="ADAL" clId="{6766337D-F933-4FBA-A4EF-366814371C29}" dt="2024-04-29T00:17:39.796" v="12936" actId="27636"/>
        <pc:sldMkLst>
          <pc:docMk/>
          <pc:sldMk cId="1260549908" sldId="513"/>
        </pc:sldMkLst>
        <pc:spChg chg="mod">
          <ac:chgData name="Sudvarg, Marion" userId="2bb9b31b-5f3c-4f72-8e1f-41eb276ee9c6" providerId="ADAL" clId="{6766337D-F933-4FBA-A4EF-366814371C29}" dt="2024-04-29T00:17:39.796" v="12936" actId="27636"/>
          <ac:spMkLst>
            <pc:docMk/>
            <pc:sldMk cId="1260549908" sldId="513"/>
            <ac:spMk id="7" creationId="{F7EA1E45-200A-1076-1B30-FCFB50736A7D}"/>
          </ac:spMkLst>
        </pc:spChg>
      </pc:sldChg>
      <pc:sldChg chg="new del">
        <pc:chgData name="Sudvarg, Marion" userId="2bb9b31b-5f3c-4f72-8e1f-41eb276ee9c6" providerId="ADAL" clId="{6766337D-F933-4FBA-A4EF-366814371C29}" dt="2024-04-29T01:09:55.122" v="12980" actId="47"/>
        <pc:sldMkLst>
          <pc:docMk/>
          <pc:sldMk cId="522830703" sldId="514"/>
        </pc:sldMkLst>
      </pc:sldChg>
      <pc:sldChg chg="addSp delSp modSp add mod ord delAnim modAnim">
        <pc:chgData name="Sudvarg, Marion" userId="2bb9b31b-5f3c-4f72-8e1f-41eb276ee9c6" providerId="ADAL" clId="{6766337D-F933-4FBA-A4EF-366814371C29}" dt="2024-04-29T04:42:39.519" v="13073"/>
        <pc:sldMkLst>
          <pc:docMk/>
          <pc:sldMk cId="2056676939" sldId="514"/>
        </pc:sldMkLst>
        <pc:spChg chg="add mod">
          <ac:chgData name="Sudvarg, Marion" userId="2bb9b31b-5f3c-4f72-8e1f-41eb276ee9c6" providerId="ADAL" clId="{6766337D-F933-4FBA-A4EF-366814371C29}" dt="2024-04-29T01:14:01.332" v="13047"/>
          <ac:spMkLst>
            <pc:docMk/>
            <pc:sldMk cId="2056676939" sldId="514"/>
            <ac:spMk id="2" creationId="{62E18961-0C8F-A98C-C29C-75A16F3568A0}"/>
          </ac:spMkLst>
        </pc:spChg>
        <pc:spChg chg="add mod">
          <ac:chgData name="Sudvarg, Marion" userId="2bb9b31b-5f3c-4f72-8e1f-41eb276ee9c6" providerId="ADAL" clId="{6766337D-F933-4FBA-A4EF-366814371C29}" dt="2024-04-29T01:14:01.332" v="13047"/>
          <ac:spMkLst>
            <pc:docMk/>
            <pc:sldMk cId="2056676939" sldId="514"/>
            <ac:spMk id="3" creationId="{1E445B0D-26B0-56AB-64EF-B45EEA3FF4B8}"/>
          </ac:spMkLst>
        </pc:spChg>
        <pc:spChg chg="del">
          <ac:chgData name="Sudvarg, Marion" userId="2bb9b31b-5f3c-4f72-8e1f-41eb276ee9c6" providerId="ADAL" clId="{6766337D-F933-4FBA-A4EF-366814371C29}" dt="2024-04-29T01:13:56.469" v="13046" actId="478"/>
          <ac:spMkLst>
            <pc:docMk/>
            <pc:sldMk cId="2056676939" sldId="514"/>
            <ac:spMk id="25" creationId="{FA2BDA28-EE39-CFDC-3F88-67F93821849A}"/>
          </ac:spMkLst>
        </pc:spChg>
        <pc:spChg chg="del">
          <ac:chgData name="Sudvarg, Marion" userId="2bb9b31b-5f3c-4f72-8e1f-41eb276ee9c6" providerId="ADAL" clId="{6766337D-F933-4FBA-A4EF-366814371C29}" dt="2024-04-29T01:13:56.469" v="13046" actId="478"/>
          <ac:spMkLst>
            <pc:docMk/>
            <pc:sldMk cId="2056676939" sldId="514"/>
            <ac:spMk id="26" creationId="{796CD7BC-4151-0EB1-666F-A97BF602F1BC}"/>
          </ac:spMkLst>
        </pc:spChg>
        <pc:spChg chg="del">
          <ac:chgData name="Sudvarg, Marion" userId="2bb9b31b-5f3c-4f72-8e1f-41eb276ee9c6" providerId="ADAL" clId="{6766337D-F933-4FBA-A4EF-366814371C29}" dt="2024-04-29T01:13:46.267" v="13043" actId="478"/>
          <ac:spMkLst>
            <pc:docMk/>
            <pc:sldMk cId="2056676939" sldId="514"/>
            <ac:spMk id="27" creationId="{5A1A371D-691E-1B24-FF92-F16BF51111C0}"/>
          </ac:spMkLst>
        </pc:spChg>
        <pc:spChg chg="del">
          <ac:chgData name="Sudvarg, Marion" userId="2bb9b31b-5f3c-4f72-8e1f-41eb276ee9c6" providerId="ADAL" clId="{6766337D-F933-4FBA-A4EF-366814371C29}" dt="2024-04-29T01:13:43.446" v="13042" actId="478"/>
          <ac:spMkLst>
            <pc:docMk/>
            <pc:sldMk cId="2056676939" sldId="514"/>
            <ac:spMk id="28" creationId="{7C21E26C-15D0-4147-84CC-45CEE98EF626}"/>
          </ac:spMkLst>
        </pc:spChg>
        <pc:grpChg chg="del">
          <ac:chgData name="Sudvarg, Marion" userId="2bb9b31b-5f3c-4f72-8e1f-41eb276ee9c6" providerId="ADAL" clId="{6766337D-F933-4FBA-A4EF-366814371C29}" dt="2024-04-29T01:13:46.267" v="13043" actId="478"/>
          <ac:grpSpMkLst>
            <pc:docMk/>
            <pc:sldMk cId="2056676939" sldId="514"/>
            <ac:grpSpMk id="30" creationId="{11F2E679-A71B-ACF7-A906-928F513BAEFD}"/>
          </ac:grpSpMkLst>
        </pc:grpChg>
        <pc:grpChg chg="del">
          <ac:chgData name="Sudvarg, Marion" userId="2bb9b31b-5f3c-4f72-8e1f-41eb276ee9c6" providerId="ADAL" clId="{6766337D-F933-4FBA-A4EF-366814371C29}" dt="2024-04-29T01:13:46.267" v="13043" actId="478"/>
          <ac:grpSpMkLst>
            <pc:docMk/>
            <pc:sldMk cId="2056676939" sldId="514"/>
            <ac:grpSpMk id="39" creationId="{219D83BA-6EA1-3D53-A07E-D6ED45BF019F}"/>
          </ac:grpSpMkLst>
        </pc:grpChg>
        <pc:picChg chg="del">
          <ac:chgData name="Sudvarg, Marion" userId="2bb9b31b-5f3c-4f72-8e1f-41eb276ee9c6" providerId="ADAL" clId="{6766337D-F933-4FBA-A4EF-366814371C29}" dt="2024-04-29T01:13:46.267" v="13043" actId="478"/>
          <ac:picMkLst>
            <pc:docMk/>
            <pc:sldMk cId="2056676939" sldId="514"/>
            <ac:picMk id="29" creationId="{5A4F8F95-BB76-C930-E51D-72435D9967C8}"/>
          </ac:picMkLst>
        </pc:picChg>
      </pc:sldChg>
      <pc:sldChg chg="add ord">
        <pc:chgData name="Sudvarg, Marion" userId="2bb9b31b-5f3c-4f72-8e1f-41eb276ee9c6" providerId="ADAL" clId="{6766337D-F933-4FBA-A4EF-366814371C29}" dt="2024-04-29T01:16:43.646" v="13063"/>
        <pc:sldMkLst>
          <pc:docMk/>
          <pc:sldMk cId="215513785" sldId="515"/>
        </pc:sldMkLst>
      </pc:sldChg>
      <pc:sldChg chg="modSp add">
        <pc:chgData name="Sudvarg, Marion" userId="2bb9b31b-5f3c-4f72-8e1f-41eb276ee9c6" providerId="ADAL" clId="{6766337D-F933-4FBA-A4EF-366814371C29}" dt="2024-04-29T04:45:35.309" v="13088" actId="14826"/>
        <pc:sldMkLst>
          <pc:docMk/>
          <pc:sldMk cId="785210195" sldId="516"/>
        </pc:sldMkLst>
        <pc:picChg chg="mod">
          <ac:chgData name="Sudvarg, Marion" userId="2bb9b31b-5f3c-4f72-8e1f-41eb276ee9c6" providerId="ADAL" clId="{6766337D-F933-4FBA-A4EF-366814371C29}" dt="2024-04-29T04:45:26.711" v="13087" actId="14826"/>
          <ac:picMkLst>
            <pc:docMk/>
            <pc:sldMk cId="785210195" sldId="516"/>
            <ac:picMk id="19" creationId="{9848548D-AB9B-CE4C-D7E7-8A0BFC72C24C}"/>
          </ac:picMkLst>
        </pc:picChg>
        <pc:picChg chg="mod">
          <ac:chgData name="Sudvarg, Marion" userId="2bb9b31b-5f3c-4f72-8e1f-41eb276ee9c6" providerId="ADAL" clId="{6766337D-F933-4FBA-A4EF-366814371C29}" dt="2024-04-29T04:45:35.309" v="13088" actId="14826"/>
          <ac:picMkLst>
            <pc:docMk/>
            <pc:sldMk cId="785210195" sldId="516"/>
            <ac:picMk id="21" creationId="{871580D9-8B27-EB70-61A7-44DF83401EC1}"/>
          </ac:picMkLst>
        </pc:picChg>
        <pc:picChg chg="mod">
          <ac:chgData name="Sudvarg, Marion" userId="2bb9b31b-5f3c-4f72-8e1f-41eb276ee9c6" providerId="ADAL" clId="{6766337D-F933-4FBA-A4EF-366814371C29}" dt="2024-04-29T04:45:18.699" v="13086" actId="14826"/>
          <ac:picMkLst>
            <pc:docMk/>
            <pc:sldMk cId="785210195" sldId="516"/>
            <ac:picMk id="23" creationId="{EED78122-3B09-1C49-010E-C868DEB280DE}"/>
          </ac:picMkLst>
        </pc:picChg>
        <pc:picChg chg="mod">
          <ac:chgData name="Sudvarg, Marion" userId="2bb9b31b-5f3c-4f72-8e1f-41eb276ee9c6" providerId="ADAL" clId="{6766337D-F933-4FBA-A4EF-366814371C29}" dt="2024-04-29T04:45:11" v="13085" actId="14826"/>
          <ac:picMkLst>
            <pc:docMk/>
            <pc:sldMk cId="785210195" sldId="516"/>
            <ac:picMk id="25" creationId="{8C65F4C1-6DE1-BE2A-E88B-AF17A2F699F1}"/>
          </ac:picMkLst>
        </pc:picChg>
      </pc:sldChg>
      <pc:sldChg chg="modSp add">
        <pc:chgData name="Sudvarg, Marion" userId="2bb9b31b-5f3c-4f72-8e1f-41eb276ee9c6" providerId="ADAL" clId="{6766337D-F933-4FBA-A4EF-366814371C29}" dt="2024-04-29T04:45:57.049" v="13090" actId="14826"/>
        <pc:sldMkLst>
          <pc:docMk/>
          <pc:sldMk cId="2413540884" sldId="517"/>
        </pc:sldMkLst>
        <pc:picChg chg="mod">
          <ac:chgData name="Sudvarg, Marion" userId="2bb9b31b-5f3c-4f72-8e1f-41eb276ee9c6" providerId="ADAL" clId="{6766337D-F933-4FBA-A4EF-366814371C29}" dt="2024-04-29T04:45:48.941" v="13089" actId="14826"/>
          <ac:picMkLst>
            <pc:docMk/>
            <pc:sldMk cId="2413540884" sldId="517"/>
            <ac:picMk id="19" creationId="{9848548D-AB9B-CE4C-D7E7-8A0BFC72C24C}"/>
          </ac:picMkLst>
        </pc:picChg>
        <pc:picChg chg="mod">
          <ac:chgData name="Sudvarg, Marion" userId="2bb9b31b-5f3c-4f72-8e1f-41eb276ee9c6" providerId="ADAL" clId="{6766337D-F933-4FBA-A4EF-366814371C29}" dt="2024-04-29T04:45:57.049" v="13090" actId="14826"/>
          <ac:picMkLst>
            <pc:docMk/>
            <pc:sldMk cId="2413540884" sldId="517"/>
            <ac:picMk id="21" creationId="{871580D9-8B27-EB70-61A7-44DF83401EC1}"/>
          </ac:picMkLst>
        </pc:picChg>
      </pc:sldChg>
      <pc:sldChg chg="delSp add mod ord">
        <pc:chgData name="Sudvarg, Marion" userId="2bb9b31b-5f3c-4f72-8e1f-41eb276ee9c6" providerId="ADAL" clId="{6766337D-F933-4FBA-A4EF-366814371C29}" dt="2024-04-29T04:46:40.803" v="13094" actId="478"/>
        <pc:sldMkLst>
          <pc:docMk/>
          <pc:sldMk cId="3945135837" sldId="518"/>
        </pc:sldMkLst>
        <pc:spChg chg="del">
          <ac:chgData name="Sudvarg, Marion" userId="2bb9b31b-5f3c-4f72-8e1f-41eb276ee9c6" providerId="ADAL" clId="{6766337D-F933-4FBA-A4EF-366814371C29}" dt="2024-04-29T04:46:40.803" v="13094" actId="478"/>
          <ac:spMkLst>
            <pc:docMk/>
            <pc:sldMk cId="3945135837" sldId="518"/>
            <ac:spMk id="5" creationId="{5411BBDA-A580-6383-CC21-4E7BD4BBC3BC}"/>
          </ac:spMkLst>
        </pc:spChg>
      </pc:sldChg>
      <pc:sldChg chg="delSp add mod">
        <pc:chgData name="Sudvarg, Marion" userId="2bb9b31b-5f3c-4f72-8e1f-41eb276ee9c6" providerId="ADAL" clId="{6766337D-F933-4FBA-A4EF-366814371C29}" dt="2024-04-29T04:47:00.024" v="13096" actId="478"/>
        <pc:sldMkLst>
          <pc:docMk/>
          <pc:sldMk cId="2114288856" sldId="519"/>
        </pc:sldMkLst>
        <pc:spChg chg="del">
          <ac:chgData name="Sudvarg, Marion" userId="2bb9b31b-5f3c-4f72-8e1f-41eb276ee9c6" providerId="ADAL" clId="{6766337D-F933-4FBA-A4EF-366814371C29}" dt="2024-04-29T04:47:00.024" v="13096" actId="478"/>
          <ac:spMkLst>
            <pc:docMk/>
            <pc:sldMk cId="2114288856" sldId="519"/>
            <ac:spMk id="5" creationId="{1B4E74FD-72A2-24C9-704F-D3B801EB5712}"/>
          </ac:spMkLst>
        </pc:spChg>
      </pc:sldChg>
      <pc:sldChg chg="delSp add mod">
        <pc:chgData name="Sudvarg, Marion" userId="2bb9b31b-5f3c-4f72-8e1f-41eb276ee9c6" providerId="ADAL" clId="{6766337D-F933-4FBA-A4EF-366814371C29}" dt="2024-04-29T04:47:04.411" v="13097" actId="478"/>
        <pc:sldMkLst>
          <pc:docMk/>
          <pc:sldMk cId="2965961043" sldId="520"/>
        </pc:sldMkLst>
        <pc:spChg chg="del">
          <ac:chgData name="Sudvarg, Marion" userId="2bb9b31b-5f3c-4f72-8e1f-41eb276ee9c6" providerId="ADAL" clId="{6766337D-F933-4FBA-A4EF-366814371C29}" dt="2024-04-29T04:47:04.411" v="13097" actId="478"/>
          <ac:spMkLst>
            <pc:docMk/>
            <pc:sldMk cId="2965961043" sldId="520"/>
            <ac:spMk id="5" creationId="{BE1462DE-D666-A626-B14E-84165BEACECB}"/>
          </ac:spMkLst>
        </pc:spChg>
      </pc:sldChg>
      <pc:sldChg chg="add">
        <pc:chgData name="Sudvarg, Marion" userId="2bb9b31b-5f3c-4f72-8e1f-41eb276ee9c6" providerId="ADAL" clId="{6766337D-F933-4FBA-A4EF-366814371C29}" dt="2024-04-29T08:47:23.306" v="13488"/>
        <pc:sldMkLst>
          <pc:docMk/>
          <pc:sldMk cId="548168951" sldId="521"/>
        </pc:sldMkLst>
      </pc:sldChg>
      <pc:sldChg chg="add">
        <pc:chgData name="Sudvarg, Marion" userId="2bb9b31b-5f3c-4f72-8e1f-41eb276ee9c6" providerId="ADAL" clId="{6766337D-F933-4FBA-A4EF-366814371C29}" dt="2024-04-29T08:47:23.306" v="13488"/>
        <pc:sldMkLst>
          <pc:docMk/>
          <pc:sldMk cId="1231722513" sldId="522"/>
        </pc:sldMkLst>
      </pc:sldChg>
      <pc:sldChg chg="modSp add mod">
        <pc:chgData name="Sudvarg, Marion" userId="2bb9b31b-5f3c-4f72-8e1f-41eb276ee9c6" providerId="ADAL" clId="{6766337D-F933-4FBA-A4EF-366814371C29}" dt="2024-04-29T08:50:22.837" v="13513" actId="14826"/>
        <pc:sldMkLst>
          <pc:docMk/>
          <pc:sldMk cId="2683344845" sldId="523"/>
        </pc:sldMkLst>
        <pc:spChg chg="mod">
          <ac:chgData name="Sudvarg, Marion" userId="2bb9b31b-5f3c-4f72-8e1f-41eb276ee9c6" providerId="ADAL" clId="{6766337D-F933-4FBA-A4EF-366814371C29}" dt="2024-04-29T08:49:14.932" v="13511" actId="20577"/>
          <ac:spMkLst>
            <pc:docMk/>
            <pc:sldMk cId="2683344845" sldId="523"/>
            <ac:spMk id="2" creationId="{71B37257-05AF-214A-1F49-8F43BCC7A4C7}"/>
          </ac:spMkLst>
        </pc:spChg>
        <pc:spChg chg="mod">
          <ac:chgData name="Sudvarg, Marion" userId="2bb9b31b-5f3c-4f72-8e1f-41eb276ee9c6" providerId="ADAL" clId="{6766337D-F933-4FBA-A4EF-366814371C29}" dt="2024-04-29T08:50:04.910" v="13512" actId="14826"/>
          <ac:spMkLst>
            <pc:docMk/>
            <pc:sldMk cId="2683344845" sldId="523"/>
            <ac:spMk id="12" creationId="{41EAD4B3-589A-D832-EDD7-DE749FAAAD01}"/>
          </ac:spMkLst>
        </pc:spChg>
        <pc:spChg chg="mod">
          <ac:chgData name="Sudvarg, Marion" userId="2bb9b31b-5f3c-4f72-8e1f-41eb276ee9c6" providerId="ADAL" clId="{6766337D-F933-4FBA-A4EF-366814371C29}" dt="2024-04-29T08:50:22.837" v="13513" actId="14826"/>
          <ac:spMkLst>
            <pc:docMk/>
            <pc:sldMk cId="2683344845" sldId="523"/>
            <ac:spMk id="21" creationId="{618E3DC3-C09E-DEA4-EDED-A19AFD82A064}"/>
          </ac:spMkLst>
        </pc:spChg>
        <pc:grpChg chg="mod">
          <ac:chgData name="Sudvarg, Marion" userId="2bb9b31b-5f3c-4f72-8e1f-41eb276ee9c6" providerId="ADAL" clId="{6766337D-F933-4FBA-A4EF-366814371C29}" dt="2024-04-29T08:50:04.910" v="13512" actId="14826"/>
          <ac:grpSpMkLst>
            <pc:docMk/>
            <pc:sldMk cId="2683344845" sldId="523"/>
            <ac:grpSpMk id="20" creationId="{6FFAB6E9-9BC0-3693-45CB-D804768912A8}"/>
          </ac:grpSpMkLst>
        </pc:grpChg>
        <pc:grpChg chg="mod">
          <ac:chgData name="Sudvarg, Marion" userId="2bb9b31b-5f3c-4f72-8e1f-41eb276ee9c6" providerId="ADAL" clId="{6766337D-F933-4FBA-A4EF-366814371C29}" dt="2024-04-29T08:50:22.837" v="13513" actId="14826"/>
          <ac:grpSpMkLst>
            <pc:docMk/>
            <pc:sldMk cId="2683344845" sldId="523"/>
            <ac:grpSpMk id="22" creationId="{6BFEACAF-D7CE-351C-B5EC-233C797C88BA}"/>
          </ac:grpSpMkLst>
        </pc:grpChg>
        <pc:picChg chg="mod">
          <ac:chgData name="Sudvarg, Marion" userId="2bb9b31b-5f3c-4f72-8e1f-41eb276ee9c6" providerId="ADAL" clId="{6766337D-F933-4FBA-A4EF-366814371C29}" dt="2024-04-29T08:50:22.837" v="13513" actId="14826"/>
          <ac:picMkLst>
            <pc:docMk/>
            <pc:sldMk cId="2683344845" sldId="523"/>
            <ac:picMk id="14" creationId="{9505D219-0307-2995-7B5F-C397EFA6DCF3}"/>
          </ac:picMkLst>
        </pc:picChg>
        <pc:picChg chg="mod">
          <ac:chgData name="Sudvarg, Marion" userId="2bb9b31b-5f3c-4f72-8e1f-41eb276ee9c6" providerId="ADAL" clId="{6766337D-F933-4FBA-A4EF-366814371C29}" dt="2024-04-29T08:50:04.910" v="13512" actId="14826"/>
          <ac:picMkLst>
            <pc:docMk/>
            <pc:sldMk cId="2683344845" sldId="523"/>
            <ac:picMk id="16" creationId="{F28B057A-B478-E8C5-5D58-E20A2BE29935}"/>
          </ac:picMkLst>
        </pc:picChg>
      </pc:sldChg>
      <pc:sldChg chg="modSp add mod">
        <pc:chgData name="Sudvarg, Marion" userId="2bb9b31b-5f3c-4f72-8e1f-41eb276ee9c6" providerId="ADAL" clId="{6766337D-F933-4FBA-A4EF-366814371C29}" dt="2024-04-29T08:51:10.688" v="13517" actId="14826"/>
        <pc:sldMkLst>
          <pc:docMk/>
          <pc:sldMk cId="2304407674" sldId="524"/>
        </pc:sldMkLst>
        <pc:spChg chg="mod">
          <ac:chgData name="Sudvarg, Marion" userId="2bb9b31b-5f3c-4f72-8e1f-41eb276ee9c6" providerId="ADAL" clId="{6766337D-F933-4FBA-A4EF-366814371C29}" dt="2024-04-29T08:50:32.232" v="13514"/>
          <ac:spMkLst>
            <pc:docMk/>
            <pc:sldMk cId="2304407674" sldId="524"/>
            <ac:spMk id="6" creationId="{B6A1258C-DAA1-C62D-810C-E0D3257E238B}"/>
          </ac:spMkLst>
        </pc:spChg>
        <pc:spChg chg="mod">
          <ac:chgData name="Sudvarg, Marion" userId="2bb9b31b-5f3c-4f72-8e1f-41eb276ee9c6" providerId="ADAL" clId="{6766337D-F933-4FBA-A4EF-366814371C29}" dt="2024-04-29T08:50:56.416" v="13516" actId="14826"/>
          <ac:spMkLst>
            <pc:docMk/>
            <pc:sldMk cId="2304407674" sldId="524"/>
            <ac:spMk id="12" creationId="{41EAD4B3-589A-D832-EDD7-DE749FAAAD01}"/>
          </ac:spMkLst>
        </pc:spChg>
        <pc:spChg chg="mod">
          <ac:chgData name="Sudvarg, Marion" userId="2bb9b31b-5f3c-4f72-8e1f-41eb276ee9c6" providerId="ADAL" clId="{6766337D-F933-4FBA-A4EF-366814371C29}" dt="2024-04-29T08:51:10.688" v="13517" actId="14826"/>
          <ac:spMkLst>
            <pc:docMk/>
            <pc:sldMk cId="2304407674" sldId="524"/>
            <ac:spMk id="21" creationId="{618E3DC3-C09E-DEA4-EDED-A19AFD82A064}"/>
          </ac:spMkLst>
        </pc:spChg>
        <pc:grpChg chg="mod">
          <ac:chgData name="Sudvarg, Marion" userId="2bb9b31b-5f3c-4f72-8e1f-41eb276ee9c6" providerId="ADAL" clId="{6766337D-F933-4FBA-A4EF-366814371C29}" dt="2024-04-29T08:50:56.416" v="13516" actId="14826"/>
          <ac:grpSpMkLst>
            <pc:docMk/>
            <pc:sldMk cId="2304407674" sldId="524"/>
            <ac:grpSpMk id="20" creationId="{6FFAB6E9-9BC0-3693-45CB-D804768912A8}"/>
          </ac:grpSpMkLst>
        </pc:grpChg>
        <pc:grpChg chg="mod">
          <ac:chgData name="Sudvarg, Marion" userId="2bb9b31b-5f3c-4f72-8e1f-41eb276ee9c6" providerId="ADAL" clId="{6766337D-F933-4FBA-A4EF-366814371C29}" dt="2024-04-29T08:51:10.688" v="13517" actId="14826"/>
          <ac:grpSpMkLst>
            <pc:docMk/>
            <pc:sldMk cId="2304407674" sldId="524"/>
            <ac:grpSpMk id="22" creationId="{6BFEACAF-D7CE-351C-B5EC-233C797C88BA}"/>
          </ac:grpSpMkLst>
        </pc:grpChg>
        <pc:picChg chg="mod">
          <ac:chgData name="Sudvarg, Marion" userId="2bb9b31b-5f3c-4f72-8e1f-41eb276ee9c6" providerId="ADAL" clId="{6766337D-F933-4FBA-A4EF-366814371C29}" dt="2024-04-29T08:51:10.688" v="13517" actId="14826"/>
          <ac:picMkLst>
            <pc:docMk/>
            <pc:sldMk cId="2304407674" sldId="524"/>
            <ac:picMk id="14" creationId="{9505D219-0307-2995-7B5F-C397EFA6DCF3}"/>
          </ac:picMkLst>
        </pc:picChg>
        <pc:picChg chg="mod">
          <ac:chgData name="Sudvarg, Marion" userId="2bb9b31b-5f3c-4f72-8e1f-41eb276ee9c6" providerId="ADAL" clId="{6766337D-F933-4FBA-A4EF-366814371C29}" dt="2024-04-29T08:50:56.416" v="13516" actId="14826"/>
          <ac:picMkLst>
            <pc:docMk/>
            <pc:sldMk cId="2304407674" sldId="524"/>
            <ac:picMk id="16" creationId="{F28B057A-B478-E8C5-5D58-E20A2BE29935}"/>
          </ac:picMkLst>
        </pc:picChg>
      </pc:sldChg>
      <pc:sldChg chg="modSp add mod">
        <pc:chgData name="Sudvarg, Marion" userId="2bb9b31b-5f3c-4f72-8e1f-41eb276ee9c6" providerId="ADAL" clId="{6766337D-F933-4FBA-A4EF-366814371C29}" dt="2024-04-29T08:52:01.046" v="13519" actId="14826"/>
        <pc:sldMkLst>
          <pc:docMk/>
          <pc:sldMk cId="3862198150" sldId="525"/>
        </pc:sldMkLst>
        <pc:spChg chg="mod">
          <ac:chgData name="Sudvarg, Marion" userId="2bb9b31b-5f3c-4f72-8e1f-41eb276ee9c6" providerId="ADAL" clId="{6766337D-F933-4FBA-A4EF-366814371C29}" dt="2024-04-29T08:50:34.384" v="13515"/>
          <ac:spMkLst>
            <pc:docMk/>
            <pc:sldMk cId="3862198150" sldId="525"/>
            <ac:spMk id="6" creationId="{FA508ABE-A21C-96CB-77C3-712E0A777091}"/>
          </ac:spMkLst>
        </pc:spChg>
        <pc:spChg chg="mod">
          <ac:chgData name="Sudvarg, Marion" userId="2bb9b31b-5f3c-4f72-8e1f-41eb276ee9c6" providerId="ADAL" clId="{6766337D-F933-4FBA-A4EF-366814371C29}" dt="2024-04-29T08:51:44.766" v="13518" actId="14826"/>
          <ac:spMkLst>
            <pc:docMk/>
            <pc:sldMk cId="3862198150" sldId="525"/>
            <ac:spMk id="12" creationId="{41EAD4B3-589A-D832-EDD7-DE749FAAAD01}"/>
          </ac:spMkLst>
        </pc:spChg>
        <pc:spChg chg="mod">
          <ac:chgData name="Sudvarg, Marion" userId="2bb9b31b-5f3c-4f72-8e1f-41eb276ee9c6" providerId="ADAL" clId="{6766337D-F933-4FBA-A4EF-366814371C29}" dt="2024-04-29T08:52:01.046" v="13519" actId="14826"/>
          <ac:spMkLst>
            <pc:docMk/>
            <pc:sldMk cId="3862198150" sldId="525"/>
            <ac:spMk id="21" creationId="{618E3DC3-C09E-DEA4-EDED-A19AFD82A064}"/>
          </ac:spMkLst>
        </pc:spChg>
        <pc:grpChg chg="mod">
          <ac:chgData name="Sudvarg, Marion" userId="2bb9b31b-5f3c-4f72-8e1f-41eb276ee9c6" providerId="ADAL" clId="{6766337D-F933-4FBA-A4EF-366814371C29}" dt="2024-04-29T08:51:44.766" v="13518" actId="14826"/>
          <ac:grpSpMkLst>
            <pc:docMk/>
            <pc:sldMk cId="3862198150" sldId="525"/>
            <ac:grpSpMk id="20" creationId="{6FFAB6E9-9BC0-3693-45CB-D804768912A8}"/>
          </ac:grpSpMkLst>
        </pc:grpChg>
        <pc:grpChg chg="mod">
          <ac:chgData name="Sudvarg, Marion" userId="2bb9b31b-5f3c-4f72-8e1f-41eb276ee9c6" providerId="ADAL" clId="{6766337D-F933-4FBA-A4EF-366814371C29}" dt="2024-04-29T08:52:01.046" v="13519" actId="14826"/>
          <ac:grpSpMkLst>
            <pc:docMk/>
            <pc:sldMk cId="3862198150" sldId="525"/>
            <ac:grpSpMk id="22" creationId="{6BFEACAF-D7CE-351C-B5EC-233C797C88BA}"/>
          </ac:grpSpMkLst>
        </pc:grpChg>
        <pc:picChg chg="mod">
          <ac:chgData name="Sudvarg, Marion" userId="2bb9b31b-5f3c-4f72-8e1f-41eb276ee9c6" providerId="ADAL" clId="{6766337D-F933-4FBA-A4EF-366814371C29}" dt="2024-04-29T08:52:01.046" v="13519" actId="14826"/>
          <ac:picMkLst>
            <pc:docMk/>
            <pc:sldMk cId="3862198150" sldId="525"/>
            <ac:picMk id="14" creationId="{9505D219-0307-2995-7B5F-C397EFA6DCF3}"/>
          </ac:picMkLst>
        </pc:picChg>
        <pc:picChg chg="mod">
          <ac:chgData name="Sudvarg, Marion" userId="2bb9b31b-5f3c-4f72-8e1f-41eb276ee9c6" providerId="ADAL" clId="{6766337D-F933-4FBA-A4EF-366814371C29}" dt="2024-04-29T08:51:44.766" v="13518" actId="14826"/>
          <ac:picMkLst>
            <pc:docMk/>
            <pc:sldMk cId="3862198150" sldId="525"/>
            <ac:picMk id="16" creationId="{F28B057A-B478-E8C5-5D58-E20A2BE29935}"/>
          </ac:picMkLst>
        </pc:picChg>
      </pc:sldChg>
      <pc:sldChg chg="add">
        <pc:chgData name="Sudvarg, Marion" userId="2bb9b31b-5f3c-4f72-8e1f-41eb276ee9c6" providerId="ADAL" clId="{6766337D-F933-4FBA-A4EF-366814371C29}" dt="2024-04-30T05:49:30.510" v="15730"/>
        <pc:sldMkLst>
          <pc:docMk/>
          <pc:sldMk cId="1487531152" sldId="526"/>
        </pc:sldMkLst>
      </pc:sldChg>
      <pc:sldChg chg="modSp add del mod">
        <pc:chgData name="Sudvarg, Marion" userId="2bb9b31b-5f3c-4f72-8e1f-41eb276ee9c6" providerId="ADAL" clId="{6766337D-F933-4FBA-A4EF-366814371C29}" dt="2024-04-30T05:49:19.886" v="15729" actId="2696"/>
        <pc:sldMkLst>
          <pc:docMk/>
          <pc:sldMk cId="2870864916" sldId="526"/>
        </pc:sldMkLst>
        <pc:spChg chg="mod">
          <ac:chgData name="Sudvarg, Marion" userId="2bb9b31b-5f3c-4f72-8e1f-41eb276ee9c6" providerId="ADAL" clId="{6766337D-F933-4FBA-A4EF-366814371C29}" dt="2024-04-29T08:54:58.990" v="13590" actId="20577"/>
          <ac:spMkLst>
            <pc:docMk/>
            <pc:sldMk cId="2870864916" sldId="526"/>
            <ac:spMk id="2" creationId="{CCD8B846-1E48-FFA1-B027-9C2DBA21DF7A}"/>
          </ac:spMkLst>
        </pc:spChg>
        <pc:picChg chg="mod">
          <ac:chgData name="Sudvarg, Marion" userId="2bb9b31b-5f3c-4f72-8e1f-41eb276ee9c6" providerId="ADAL" clId="{6766337D-F933-4FBA-A4EF-366814371C29}" dt="2024-04-29T08:55:25.018" v="13592" actId="14826"/>
          <ac:picMkLst>
            <pc:docMk/>
            <pc:sldMk cId="2870864916" sldId="526"/>
            <ac:picMk id="3" creationId="{48DAB92E-B520-8370-B74F-69C7DE44B4CC}"/>
          </ac:picMkLst>
        </pc:picChg>
        <pc:picChg chg="mod">
          <ac:chgData name="Sudvarg, Marion" userId="2bb9b31b-5f3c-4f72-8e1f-41eb276ee9c6" providerId="ADAL" clId="{6766337D-F933-4FBA-A4EF-366814371C29}" dt="2024-04-29T08:55:32.530" v="13593" actId="14826"/>
          <ac:picMkLst>
            <pc:docMk/>
            <pc:sldMk cId="2870864916" sldId="526"/>
            <ac:picMk id="44" creationId="{7DCCD199-E829-0E6F-DED0-3F517224EFE1}"/>
          </ac:picMkLst>
        </pc:picChg>
      </pc:sldChg>
      <pc:sldChg chg="modSp add mod modAnim">
        <pc:chgData name="Sudvarg, Marion" userId="2bb9b31b-5f3c-4f72-8e1f-41eb276ee9c6" providerId="ADAL" clId="{6766337D-F933-4FBA-A4EF-366814371C29}" dt="2024-04-30T02:29:14.469" v="14263" actId="1076"/>
        <pc:sldMkLst>
          <pc:docMk/>
          <pc:sldMk cId="2753430493" sldId="527"/>
        </pc:sldMkLst>
        <pc:spChg chg="mod">
          <ac:chgData name="Sudvarg, Marion" userId="2bb9b31b-5f3c-4f72-8e1f-41eb276ee9c6" providerId="ADAL" clId="{6766337D-F933-4FBA-A4EF-366814371C29}" dt="2024-04-30T02:29:14.469" v="14263" actId="1076"/>
          <ac:spMkLst>
            <pc:docMk/>
            <pc:sldMk cId="2753430493" sldId="527"/>
            <ac:spMk id="3" creationId="{F010281D-5FE0-56FE-3749-864A82003249}"/>
          </ac:spMkLst>
        </pc:spChg>
      </pc:sldChg>
      <pc:sldChg chg="addSp delSp modSp add mod delAnim modAnim">
        <pc:chgData name="Sudvarg, Marion" userId="2bb9b31b-5f3c-4f72-8e1f-41eb276ee9c6" providerId="ADAL" clId="{6766337D-F933-4FBA-A4EF-366814371C29}" dt="2024-04-30T02:57:48.725" v="14423" actId="1076"/>
        <pc:sldMkLst>
          <pc:docMk/>
          <pc:sldMk cId="1688106839" sldId="528"/>
        </pc:sldMkLst>
        <pc:spChg chg="add del mod">
          <ac:chgData name="Sudvarg, Marion" userId="2bb9b31b-5f3c-4f72-8e1f-41eb276ee9c6" providerId="ADAL" clId="{6766337D-F933-4FBA-A4EF-366814371C29}" dt="2024-04-30T02:05:47.785" v="13915" actId="478"/>
          <ac:spMkLst>
            <pc:docMk/>
            <pc:sldMk cId="1688106839" sldId="528"/>
            <ac:spMk id="3" creationId="{F01E3B81-EB20-FB0D-8B1C-E93B82430F7B}"/>
          </ac:spMkLst>
        </pc:spChg>
        <pc:spChg chg="mod">
          <ac:chgData name="Sudvarg, Marion" userId="2bb9b31b-5f3c-4f72-8e1f-41eb276ee9c6" providerId="ADAL" clId="{6766337D-F933-4FBA-A4EF-366814371C29}" dt="2024-04-30T02:07:59.806" v="13918"/>
          <ac:spMkLst>
            <pc:docMk/>
            <pc:sldMk cId="1688106839" sldId="528"/>
            <ac:spMk id="6" creationId="{E821C799-F2D6-B76A-2D95-48EBAA42BA7E}"/>
          </ac:spMkLst>
        </pc:spChg>
        <pc:spChg chg="mod">
          <ac:chgData name="Sudvarg, Marion" userId="2bb9b31b-5f3c-4f72-8e1f-41eb276ee9c6" providerId="ADAL" clId="{6766337D-F933-4FBA-A4EF-366814371C29}" dt="2024-04-30T02:07:59.806" v="13918"/>
          <ac:spMkLst>
            <pc:docMk/>
            <pc:sldMk cId="1688106839" sldId="528"/>
            <ac:spMk id="7" creationId="{3C578997-C2B8-2144-80B8-A7CFFA626C39}"/>
          </ac:spMkLst>
        </pc:spChg>
        <pc:spChg chg="mod">
          <ac:chgData name="Sudvarg, Marion" userId="2bb9b31b-5f3c-4f72-8e1f-41eb276ee9c6" providerId="ADAL" clId="{6766337D-F933-4FBA-A4EF-366814371C29}" dt="2024-04-30T02:07:59.806" v="13918"/>
          <ac:spMkLst>
            <pc:docMk/>
            <pc:sldMk cId="1688106839" sldId="528"/>
            <ac:spMk id="9" creationId="{1ECA9A1F-5241-EFA9-7649-7D2C6191CBBF}"/>
          </ac:spMkLst>
        </pc:spChg>
        <pc:spChg chg="del">
          <ac:chgData name="Sudvarg, Marion" userId="2bb9b31b-5f3c-4f72-8e1f-41eb276ee9c6" providerId="ADAL" clId="{6766337D-F933-4FBA-A4EF-366814371C29}" dt="2024-04-30T02:05:49.872" v="13917" actId="478"/>
          <ac:spMkLst>
            <pc:docMk/>
            <pc:sldMk cId="1688106839" sldId="528"/>
            <ac:spMk id="10" creationId="{6034DCA1-7369-BD09-70C6-52901D8BEAC6}"/>
          </ac:spMkLst>
        </pc:spChg>
        <pc:spChg chg="mod">
          <ac:chgData name="Sudvarg, Marion" userId="2bb9b31b-5f3c-4f72-8e1f-41eb276ee9c6" providerId="ADAL" clId="{6766337D-F933-4FBA-A4EF-366814371C29}" dt="2024-04-30T02:07:59.806" v="13918"/>
          <ac:spMkLst>
            <pc:docMk/>
            <pc:sldMk cId="1688106839" sldId="528"/>
            <ac:spMk id="11" creationId="{06F3DF7B-0A93-5AA9-54DE-B04338C93DBB}"/>
          </ac:spMkLst>
        </pc:spChg>
        <pc:spChg chg="mod">
          <ac:chgData name="Sudvarg, Marion" userId="2bb9b31b-5f3c-4f72-8e1f-41eb276ee9c6" providerId="ADAL" clId="{6766337D-F933-4FBA-A4EF-366814371C29}" dt="2024-04-30T02:07:59.806" v="13918"/>
          <ac:spMkLst>
            <pc:docMk/>
            <pc:sldMk cId="1688106839" sldId="528"/>
            <ac:spMk id="12" creationId="{5E43617C-A8D1-F6C0-3DCB-242EC7891008}"/>
          </ac:spMkLst>
        </pc:spChg>
        <pc:spChg chg="mod">
          <ac:chgData name="Sudvarg, Marion" userId="2bb9b31b-5f3c-4f72-8e1f-41eb276ee9c6" providerId="ADAL" clId="{6766337D-F933-4FBA-A4EF-366814371C29}" dt="2024-04-30T02:10:55.279" v="13965" actId="1076"/>
          <ac:spMkLst>
            <pc:docMk/>
            <pc:sldMk cId="1688106839" sldId="528"/>
            <ac:spMk id="13" creationId="{E4467251-4EBD-6599-F296-1FFA5C1F7822}"/>
          </ac:spMkLst>
        </pc:spChg>
        <pc:spChg chg="mod">
          <ac:chgData name="Sudvarg, Marion" userId="2bb9b31b-5f3c-4f72-8e1f-41eb276ee9c6" providerId="ADAL" clId="{6766337D-F933-4FBA-A4EF-366814371C29}" dt="2024-04-30T02:07:59.806" v="13918"/>
          <ac:spMkLst>
            <pc:docMk/>
            <pc:sldMk cId="1688106839" sldId="528"/>
            <ac:spMk id="14" creationId="{B7B87FC3-36F9-380C-30D4-F0D3044174E5}"/>
          </ac:spMkLst>
        </pc:spChg>
        <pc:spChg chg="mod">
          <ac:chgData name="Sudvarg, Marion" userId="2bb9b31b-5f3c-4f72-8e1f-41eb276ee9c6" providerId="ADAL" clId="{6766337D-F933-4FBA-A4EF-366814371C29}" dt="2024-04-30T02:07:59.806" v="13918"/>
          <ac:spMkLst>
            <pc:docMk/>
            <pc:sldMk cId="1688106839" sldId="528"/>
            <ac:spMk id="15" creationId="{509C3943-A10A-977B-6566-7734B58C8249}"/>
          </ac:spMkLst>
        </pc:spChg>
        <pc:spChg chg="mod">
          <ac:chgData name="Sudvarg, Marion" userId="2bb9b31b-5f3c-4f72-8e1f-41eb276ee9c6" providerId="ADAL" clId="{6766337D-F933-4FBA-A4EF-366814371C29}" dt="2024-04-30T02:07:59.806" v="13918"/>
          <ac:spMkLst>
            <pc:docMk/>
            <pc:sldMk cId="1688106839" sldId="528"/>
            <ac:spMk id="19" creationId="{491C9E4E-8DE6-B05C-B3A1-E5071B3E4534}"/>
          </ac:spMkLst>
        </pc:spChg>
        <pc:spChg chg="mod">
          <ac:chgData name="Sudvarg, Marion" userId="2bb9b31b-5f3c-4f72-8e1f-41eb276ee9c6" providerId="ADAL" clId="{6766337D-F933-4FBA-A4EF-366814371C29}" dt="2024-04-30T02:07:59.806" v="13918"/>
          <ac:spMkLst>
            <pc:docMk/>
            <pc:sldMk cId="1688106839" sldId="528"/>
            <ac:spMk id="23" creationId="{64F1507F-F2C9-257A-B79A-762C299D8EFD}"/>
          </ac:spMkLst>
        </pc:spChg>
        <pc:spChg chg="mod">
          <ac:chgData name="Sudvarg, Marion" userId="2bb9b31b-5f3c-4f72-8e1f-41eb276ee9c6" providerId="ADAL" clId="{6766337D-F933-4FBA-A4EF-366814371C29}" dt="2024-04-30T02:07:59.806" v="13918"/>
          <ac:spMkLst>
            <pc:docMk/>
            <pc:sldMk cId="1688106839" sldId="528"/>
            <ac:spMk id="24" creationId="{8D232658-04EC-C4FD-34A0-50309ED3A321}"/>
          </ac:spMkLst>
        </pc:spChg>
        <pc:spChg chg="mod">
          <ac:chgData name="Sudvarg, Marion" userId="2bb9b31b-5f3c-4f72-8e1f-41eb276ee9c6" providerId="ADAL" clId="{6766337D-F933-4FBA-A4EF-366814371C29}" dt="2024-04-30T02:07:59.806" v="13918"/>
          <ac:spMkLst>
            <pc:docMk/>
            <pc:sldMk cId="1688106839" sldId="528"/>
            <ac:spMk id="25" creationId="{BF121D29-E8CF-6B53-6902-1D471A9EDB1D}"/>
          </ac:spMkLst>
        </pc:spChg>
        <pc:spChg chg="mod">
          <ac:chgData name="Sudvarg, Marion" userId="2bb9b31b-5f3c-4f72-8e1f-41eb276ee9c6" providerId="ADAL" clId="{6766337D-F933-4FBA-A4EF-366814371C29}" dt="2024-04-30T02:07:59.806" v="13918"/>
          <ac:spMkLst>
            <pc:docMk/>
            <pc:sldMk cId="1688106839" sldId="528"/>
            <ac:spMk id="26" creationId="{B2DD7F8B-A03E-47D1-7819-D6AAA86FE967}"/>
          </ac:spMkLst>
        </pc:spChg>
        <pc:spChg chg="mod">
          <ac:chgData name="Sudvarg, Marion" userId="2bb9b31b-5f3c-4f72-8e1f-41eb276ee9c6" providerId="ADAL" clId="{6766337D-F933-4FBA-A4EF-366814371C29}" dt="2024-04-30T02:07:59.806" v="13918"/>
          <ac:spMkLst>
            <pc:docMk/>
            <pc:sldMk cId="1688106839" sldId="528"/>
            <ac:spMk id="27" creationId="{577CC317-B96B-9CAC-4274-DC71DEEFD306}"/>
          </ac:spMkLst>
        </pc:spChg>
        <pc:spChg chg="mod">
          <ac:chgData name="Sudvarg, Marion" userId="2bb9b31b-5f3c-4f72-8e1f-41eb276ee9c6" providerId="ADAL" clId="{6766337D-F933-4FBA-A4EF-366814371C29}" dt="2024-04-30T02:07:59.806" v="13918"/>
          <ac:spMkLst>
            <pc:docMk/>
            <pc:sldMk cId="1688106839" sldId="528"/>
            <ac:spMk id="31" creationId="{4F35E971-7CC7-6977-3508-17F6D563AEAA}"/>
          </ac:spMkLst>
        </pc:spChg>
        <pc:spChg chg="mod">
          <ac:chgData name="Sudvarg, Marion" userId="2bb9b31b-5f3c-4f72-8e1f-41eb276ee9c6" providerId="ADAL" clId="{6766337D-F933-4FBA-A4EF-366814371C29}" dt="2024-04-30T02:07:59.806" v="13918"/>
          <ac:spMkLst>
            <pc:docMk/>
            <pc:sldMk cId="1688106839" sldId="528"/>
            <ac:spMk id="32" creationId="{3A483E34-460B-B2E4-DDBF-292D7A568A8D}"/>
          </ac:spMkLst>
        </pc:spChg>
        <pc:spChg chg="mod">
          <ac:chgData name="Sudvarg, Marion" userId="2bb9b31b-5f3c-4f72-8e1f-41eb276ee9c6" providerId="ADAL" clId="{6766337D-F933-4FBA-A4EF-366814371C29}" dt="2024-04-30T02:07:59.806" v="13918"/>
          <ac:spMkLst>
            <pc:docMk/>
            <pc:sldMk cId="1688106839" sldId="528"/>
            <ac:spMk id="33" creationId="{51EF443B-029A-EF56-F883-5A864793E7E0}"/>
          </ac:spMkLst>
        </pc:spChg>
        <pc:spChg chg="mod">
          <ac:chgData name="Sudvarg, Marion" userId="2bb9b31b-5f3c-4f72-8e1f-41eb276ee9c6" providerId="ADAL" clId="{6766337D-F933-4FBA-A4EF-366814371C29}" dt="2024-04-30T02:07:59.806" v="13918"/>
          <ac:spMkLst>
            <pc:docMk/>
            <pc:sldMk cId="1688106839" sldId="528"/>
            <ac:spMk id="34" creationId="{D9951D6B-2F32-C9BC-54D9-65E0C4ADF584}"/>
          </ac:spMkLst>
        </pc:spChg>
        <pc:spChg chg="mod">
          <ac:chgData name="Sudvarg, Marion" userId="2bb9b31b-5f3c-4f72-8e1f-41eb276ee9c6" providerId="ADAL" clId="{6766337D-F933-4FBA-A4EF-366814371C29}" dt="2024-04-30T02:07:59.806" v="13918"/>
          <ac:spMkLst>
            <pc:docMk/>
            <pc:sldMk cId="1688106839" sldId="528"/>
            <ac:spMk id="35" creationId="{D37733F0-3CA9-8982-62E8-0E26B9E4FD45}"/>
          </ac:spMkLst>
        </pc:spChg>
        <pc:spChg chg="mod">
          <ac:chgData name="Sudvarg, Marion" userId="2bb9b31b-5f3c-4f72-8e1f-41eb276ee9c6" providerId="ADAL" clId="{6766337D-F933-4FBA-A4EF-366814371C29}" dt="2024-04-30T02:07:59.806" v="13918"/>
          <ac:spMkLst>
            <pc:docMk/>
            <pc:sldMk cId="1688106839" sldId="528"/>
            <ac:spMk id="36" creationId="{8B91F30B-F45B-03F1-3D69-3EC131995EE0}"/>
          </ac:spMkLst>
        </pc:spChg>
        <pc:spChg chg="mod">
          <ac:chgData name="Sudvarg, Marion" userId="2bb9b31b-5f3c-4f72-8e1f-41eb276ee9c6" providerId="ADAL" clId="{6766337D-F933-4FBA-A4EF-366814371C29}" dt="2024-04-30T02:07:59.806" v="13918"/>
          <ac:spMkLst>
            <pc:docMk/>
            <pc:sldMk cId="1688106839" sldId="528"/>
            <ac:spMk id="48" creationId="{25591D52-1967-E3F3-BED8-BDD84D0AEA46}"/>
          </ac:spMkLst>
        </pc:spChg>
        <pc:spChg chg="mod">
          <ac:chgData name="Sudvarg, Marion" userId="2bb9b31b-5f3c-4f72-8e1f-41eb276ee9c6" providerId="ADAL" clId="{6766337D-F933-4FBA-A4EF-366814371C29}" dt="2024-04-30T02:07:59.806" v="13918"/>
          <ac:spMkLst>
            <pc:docMk/>
            <pc:sldMk cId="1688106839" sldId="528"/>
            <ac:spMk id="49" creationId="{80334A43-9355-7391-D978-4740058CDB90}"/>
          </ac:spMkLst>
        </pc:spChg>
        <pc:spChg chg="mod">
          <ac:chgData name="Sudvarg, Marion" userId="2bb9b31b-5f3c-4f72-8e1f-41eb276ee9c6" providerId="ADAL" clId="{6766337D-F933-4FBA-A4EF-366814371C29}" dt="2024-04-30T02:07:59.806" v="13918"/>
          <ac:spMkLst>
            <pc:docMk/>
            <pc:sldMk cId="1688106839" sldId="528"/>
            <ac:spMk id="50" creationId="{EB545696-D998-270E-1FB9-669BE820A53B}"/>
          </ac:spMkLst>
        </pc:spChg>
        <pc:spChg chg="mod">
          <ac:chgData name="Sudvarg, Marion" userId="2bb9b31b-5f3c-4f72-8e1f-41eb276ee9c6" providerId="ADAL" clId="{6766337D-F933-4FBA-A4EF-366814371C29}" dt="2024-04-30T02:07:59.806" v="13918"/>
          <ac:spMkLst>
            <pc:docMk/>
            <pc:sldMk cId="1688106839" sldId="528"/>
            <ac:spMk id="55" creationId="{456F5070-555E-6AA2-4596-95FA3E7B4B73}"/>
          </ac:spMkLst>
        </pc:spChg>
        <pc:spChg chg="mod">
          <ac:chgData name="Sudvarg, Marion" userId="2bb9b31b-5f3c-4f72-8e1f-41eb276ee9c6" providerId="ADAL" clId="{6766337D-F933-4FBA-A4EF-366814371C29}" dt="2024-04-30T02:07:59.806" v="13918"/>
          <ac:spMkLst>
            <pc:docMk/>
            <pc:sldMk cId="1688106839" sldId="528"/>
            <ac:spMk id="56" creationId="{FEB4551C-3C32-297E-7E56-E0374BF43D5B}"/>
          </ac:spMkLst>
        </pc:spChg>
        <pc:spChg chg="mod">
          <ac:chgData name="Sudvarg, Marion" userId="2bb9b31b-5f3c-4f72-8e1f-41eb276ee9c6" providerId="ADAL" clId="{6766337D-F933-4FBA-A4EF-366814371C29}" dt="2024-04-30T02:07:59.806" v="13918"/>
          <ac:spMkLst>
            <pc:docMk/>
            <pc:sldMk cId="1688106839" sldId="528"/>
            <ac:spMk id="57" creationId="{0A631565-CF73-BCBB-4C8A-E3856F113E3F}"/>
          </ac:spMkLst>
        </pc:spChg>
        <pc:spChg chg="mod">
          <ac:chgData name="Sudvarg, Marion" userId="2bb9b31b-5f3c-4f72-8e1f-41eb276ee9c6" providerId="ADAL" clId="{6766337D-F933-4FBA-A4EF-366814371C29}" dt="2024-04-30T02:07:59.806" v="13918"/>
          <ac:spMkLst>
            <pc:docMk/>
            <pc:sldMk cId="1688106839" sldId="528"/>
            <ac:spMk id="58" creationId="{404FCB25-41DF-E741-3D00-2D689E77387A}"/>
          </ac:spMkLst>
        </pc:spChg>
        <pc:spChg chg="mod">
          <ac:chgData name="Sudvarg, Marion" userId="2bb9b31b-5f3c-4f72-8e1f-41eb276ee9c6" providerId="ADAL" clId="{6766337D-F933-4FBA-A4EF-366814371C29}" dt="2024-04-30T02:07:59.806" v="13918"/>
          <ac:spMkLst>
            <pc:docMk/>
            <pc:sldMk cId="1688106839" sldId="528"/>
            <ac:spMk id="59" creationId="{A7A44141-5C45-9C4E-465D-6EEAC417509D}"/>
          </ac:spMkLst>
        </pc:spChg>
        <pc:spChg chg="mod">
          <ac:chgData name="Sudvarg, Marion" userId="2bb9b31b-5f3c-4f72-8e1f-41eb276ee9c6" providerId="ADAL" clId="{6766337D-F933-4FBA-A4EF-366814371C29}" dt="2024-04-30T02:07:59.806" v="13918"/>
          <ac:spMkLst>
            <pc:docMk/>
            <pc:sldMk cId="1688106839" sldId="528"/>
            <ac:spMk id="60" creationId="{21B263C9-C0C3-E81E-22C1-575A71CC143F}"/>
          </ac:spMkLst>
        </pc:spChg>
        <pc:spChg chg="mod">
          <ac:chgData name="Sudvarg, Marion" userId="2bb9b31b-5f3c-4f72-8e1f-41eb276ee9c6" providerId="ADAL" clId="{6766337D-F933-4FBA-A4EF-366814371C29}" dt="2024-04-30T02:08:04.740" v="13919"/>
          <ac:spMkLst>
            <pc:docMk/>
            <pc:sldMk cId="1688106839" sldId="528"/>
            <ac:spMk id="70" creationId="{A8BB3DAB-A784-8BD2-03B7-7E4C1BFB30A2}"/>
          </ac:spMkLst>
        </pc:spChg>
        <pc:spChg chg="mod">
          <ac:chgData name="Sudvarg, Marion" userId="2bb9b31b-5f3c-4f72-8e1f-41eb276ee9c6" providerId="ADAL" clId="{6766337D-F933-4FBA-A4EF-366814371C29}" dt="2024-04-30T02:08:04.740" v="13919"/>
          <ac:spMkLst>
            <pc:docMk/>
            <pc:sldMk cId="1688106839" sldId="528"/>
            <ac:spMk id="71" creationId="{B21AFD3F-4686-E3BF-28BB-5A6592814F6B}"/>
          </ac:spMkLst>
        </pc:spChg>
        <pc:spChg chg="mod">
          <ac:chgData name="Sudvarg, Marion" userId="2bb9b31b-5f3c-4f72-8e1f-41eb276ee9c6" providerId="ADAL" clId="{6766337D-F933-4FBA-A4EF-366814371C29}" dt="2024-04-30T02:08:04.740" v="13919"/>
          <ac:spMkLst>
            <pc:docMk/>
            <pc:sldMk cId="1688106839" sldId="528"/>
            <ac:spMk id="72" creationId="{EB7EB11B-B93F-BDFC-C72B-D0E4534F4AC7}"/>
          </ac:spMkLst>
        </pc:spChg>
        <pc:spChg chg="mod">
          <ac:chgData name="Sudvarg, Marion" userId="2bb9b31b-5f3c-4f72-8e1f-41eb276ee9c6" providerId="ADAL" clId="{6766337D-F933-4FBA-A4EF-366814371C29}" dt="2024-04-30T02:08:04.740" v="13919"/>
          <ac:spMkLst>
            <pc:docMk/>
            <pc:sldMk cId="1688106839" sldId="528"/>
            <ac:spMk id="73" creationId="{90C1D22B-D58F-5CA4-3CA6-C805B2409A8E}"/>
          </ac:spMkLst>
        </pc:spChg>
        <pc:spChg chg="mod">
          <ac:chgData name="Sudvarg, Marion" userId="2bb9b31b-5f3c-4f72-8e1f-41eb276ee9c6" providerId="ADAL" clId="{6766337D-F933-4FBA-A4EF-366814371C29}" dt="2024-04-30T02:08:04.740" v="13919"/>
          <ac:spMkLst>
            <pc:docMk/>
            <pc:sldMk cId="1688106839" sldId="528"/>
            <ac:spMk id="74" creationId="{FF60950F-5395-052B-54A7-0AE1EF5C78A5}"/>
          </ac:spMkLst>
        </pc:spChg>
        <pc:spChg chg="mod">
          <ac:chgData name="Sudvarg, Marion" userId="2bb9b31b-5f3c-4f72-8e1f-41eb276ee9c6" providerId="ADAL" clId="{6766337D-F933-4FBA-A4EF-366814371C29}" dt="2024-04-30T02:08:04.740" v="13919"/>
          <ac:spMkLst>
            <pc:docMk/>
            <pc:sldMk cId="1688106839" sldId="528"/>
            <ac:spMk id="75" creationId="{FE6BE1F3-F3C4-23D3-FCDF-8DDDA49BD90F}"/>
          </ac:spMkLst>
        </pc:spChg>
        <pc:spChg chg="mod">
          <ac:chgData name="Sudvarg, Marion" userId="2bb9b31b-5f3c-4f72-8e1f-41eb276ee9c6" providerId="ADAL" clId="{6766337D-F933-4FBA-A4EF-366814371C29}" dt="2024-04-30T02:08:04.740" v="13919"/>
          <ac:spMkLst>
            <pc:docMk/>
            <pc:sldMk cId="1688106839" sldId="528"/>
            <ac:spMk id="76" creationId="{1EF9F583-08B5-B91C-9144-54D88F4EADA4}"/>
          </ac:spMkLst>
        </pc:spChg>
        <pc:spChg chg="mod">
          <ac:chgData name="Sudvarg, Marion" userId="2bb9b31b-5f3c-4f72-8e1f-41eb276ee9c6" providerId="ADAL" clId="{6766337D-F933-4FBA-A4EF-366814371C29}" dt="2024-04-30T02:08:04.740" v="13919"/>
          <ac:spMkLst>
            <pc:docMk/>
            <pc:sldMk cId="1688106839" sldId="528"/>
            <ac:spMk id="77" creationId="{E9DC1F7A-3A2A-6B9E-8FBF-D4F1A0DCD920}"/>
          </ac:spMkLst>
        </pc:spChg>
        <pc:spChg chg="mod">
          <ac:chgData name="Sudvarg, Marion" userId="2bb9b31b-5f3c-4f72-8e1f-41eb276ee9c6" providerId="ADAL" clId="{6766337D-F933-4FBA-A4EF-366814371C29}" dt="2024-04-30T02:08:04.740" v="13919"/>
          <ac:spMkLst>
            <pc:docMk/>
            <pc:sldMk cId="1688106839" sldId="528"/>
            <ac:spMk id="81" creationId="{F2C97562-1915-912B-54B6-A8E76828369E}"/>
          </ac:spMkLst>
        </pc:spChg>
        <pc:spChg chg="mod">
          <ac:chgData name="Sudvarg, Marion" userId="2bb9b31b-5f3c-4f72-8e1f-41eb276ee9c6" providerId="ADAL" clId="{6766337D-F933-4FBA-A4EF-366814371C29}" dt="2024-04-30T02:08:04.740" v="13919"/>
          <ac:spMkLst>
            <pc:docMk/>
            <pc:sldMk cId="1688106839" sldId="528"/>
            <ac:spMk id="82" creationId="{8BF8CF97-D3F5-A9F7-9049-46D3677F8CF6}"/>
          </ac:spMkLst>
        </pc:spChg>
        <pc:spChg chg="mod">
          <ac:chgData name="Sudvarg, Marion" userId="2bb9b31b-5f3c-4f72-8e1f-41eb276ee9c6" providerId="ADAL" clId="{6766337D-F933-4FBA-A4EF-366814371C29}" dt="2024-04-30T02:08:04.740" v="13919"/>
          <ac:spMkLst>
            <pc:docMk/>
            <pc:sldMk cId="1688106839" sldId="528"/>
            <ac:spMk id="83" creationId="{CA6F9AB8-C044-4127-0233-D103DF68B7F7}"/>
          </ac:spMkLst>
        </pc:spChg>
        <pc:spChg chg="mod">
          <ac:chgData name="Sudvarg, Marion" userId="2bb9b31b-5f3c-4f72-8e1f-41eb276ee9c6" providerId="ADAL" clId="{6766337D-F933-4FBA-A4EF-366814371C29}" dt="2024-04-30T02:08:04.740" v="13919"/>
          <ac:spMkLst>
            <pc:docMk/>
            <pc:sldMk cId="1688106839" sldId="528"/>
            <ac:spMk id="84" creationId="{01EDCB31-6664-A8E3-222F-33F8C353CC29}"/>
          </ac:spMkLst>
        </pc:spChg>
        <pc:spChg chg="mod">
          <ac:chgData name="Sudvarg, Marion" userId="2bb9b31b-5f3c-4f72-8e1f-41eb276ee9c6" providerId="ADAL" clId="{6766337D-F933-4FBA-A4EF-366814371C29}" dt="2024-04-30T02:08:04.740" v="13919"/>
          <ac:spMkLst>
            <pc:docMk/>
            <pc:sldMk cId="1688106839" sldId="528"/>
            <ac:spMk id="85" creationId="{FCAAE043-79C6-735A-B708-1CA3070E3622}"/>
          </ac:spMkLst>
        </pc:spChg>
        <pc:spChg chg="mod">
          <ac:chgData name="Sudvarg, Marion" userId="2bb9b31b-5f3c-4f72-8e1f-41eb276ee9c6" providerId="ADAL" clId="{6766337D-F933-4FBA-A4EF-366814371C29}" dt="2024-04-30T02:08:04.740" v="13919"/>
          <ac:spMkLst>
            <pc:docMk/>
            <pc:sldMk cId="1688106839" sldId="528"/>
            <ac:spMk id="89" creationId="{F19EF045-E54E-D383-DDF0-01286A46A7D4}"/>
          </ac:spMkLst>
        </pc:spChg>
        <pc:spChg chg="mod">
          <ac:chgData name="Sudvarg, Marion" userId="2bb9b31b-5f3c-4f72-8e1f-41eb276ee9c6" providerId="ADAL" clId="{6766337D-F933-4FBA-A4EF-366814371C29}" dt="2024-04-30T02:08:04.740" v="13919"/>
          <ac:spMkLst>
            <pc:docMk/>
            <pc:sldMk cId="1688106839" sldId="528"/>
            <ac:spMk id="90" creationId="{7BA36AC2-C8E5-7D5F-767B-9679B1004A9B}"/>
          </ac:spMkLst>
        </pc:spChg>
        <pc:spChg chg="mod">
          <ac:chgData name="Sudvarg, Marion" userId="2bb9b31b-5f3c-4f72-8e1f-41eb276ee9c6" providerId="ADAL" clId="{6766337D-F933-4FBA-A4EF-366814371C29}" dt="2024-04-30T02:08:04.740" v="13919"/>
          <ac:spMkLst>
            <pc:docMk/>
            <pc:sldMk cId="1688106839" sldId="528"/>
            <ac:spMk id="91" creationId="{ACC570E6-D6FA-39D3-32DD-773A5C491A11}"/>
          </ac:spMkLst>
        </pc:spChg>
        <pc:spChg chg="mod">
          <ac:chgData name="Sudvarg, Marion" userId="2bb9b31b-5f3c-4f72-8e1f-41eb276ee9c6" providerId="ADAL" clId="{6766337D-F933-4FBA-A4EF-366814371C29}" dt="2024-04-30T02:08:04.740" v="13919"/>
          <ac:spMkLst>
            <pc:docMk/>
            <pc:sldMk cId="1688106839" sldId="528"/>
            <ac:spMk id="92" creationId="{55AB6863-2FE3-0B0C-2F16-AB6BAAAE8A57}"/>
          </ac:spMkLst>
        </pc:spChg>
        <pc:spChg chg="mod">
          <ac:chgData name="Sudvarg, Marion" userId="2bb9b31b-5f3c-4f72-8e1f-41eb276ee9c6" providerId="ADAL" clId="{6766337D-F933-4FBA-A4EF-366814371C29}" dt="2024-04-30T02:08:04.740" v="13919"/>
          <ac:spMkLst>
            <pc:docMk/>
            <pc:sldMk cId="1688106839" sldId="528"/>
            <ac:spMk id="93" creationId="{F096A514-9912-EE32-C652-D083E591025C}"/>
          </ac:spMkLst>
        </pc:spChg>
        <pc:spChg chg="mod">
          <ac:chgData name="Sudvarg, Marion" userId="2bb9b31b-5f3c-4f72-8e1f-41eb276ee9c6" providerId="ADAL" clId="{6766337D-F933-4FBA-A4EF-366814371C29}" dt="2024-04-30T02:08:04.740" v="13919"/>
          <ac:spMkLst>
            <pc:docMk/>
            <pc:sldMk cId="1688106839" sldId="528"/>
            <ac:spMk id="94" creationId="{7A904FA5-8E4B-0F33-50A3-90BB444A3ABE}"/>
          </ac:spMkLst>
        </pc:spChg>
        <pc:spChg chg="mod">
          <ac:chgData name="Sudvarg, Marion" userId="2bb9b31b-5f3c-4f72-8e1f-41eb276ee9c6" providerId="ADAL" clId="{6766337D-F933-4FBA-A4EF-366814371C29}" dt="2024-04-30T02:08:04.740" v="13919"/>
          <ac:spMkLst>
            <pc:docMk/>
            <pc:sldMk cId="1688106839" sldId="528"/>
            <ac:spMk id="106" creationId="{EF3BB796-ABFB-0168-954B-0EA46D17348E}"/>
          </ac:spMkLst>
        </pc:spChg>
        <pc:spChg chg="mod">
          <ac:chgData name="Sudvarg, Marion" userId="2bb9b31b-5f3c-4f72-8e1f-41eb276ee9c6" providerId="ADAL" clId="{6766337D-F933-4FBA-A4EF-366814371C29}" dt="2024-04-30T02:08:04.740" v="13919"/>
          <ac:spMkLst>
            <pc:docMk/>
            <pc:sldMk cId="1688106839" sldId="528"/>
            <ac:spMk id="107" creationId="{3D675A3F-C551-B425-F316-C811FC21AB5A}"/>
          </ac:spMkLst>
        </pc:spChg>
        <pc:spChg chg="mod">
          <ac:chgData name="Sudvarg, Marion" userId="2bb9b31b-5f3c-4f72-8e1f-41eb276ee9c6" providerId="ADAL" clId="{6766337D-F933-4FBA-A4EF-366814371C29}" dt="2024-04-30T02:08:04.740" v="13919"/>
          <ac:spMkLst>
            <pc:docMk/>
            <pc:sldMk cId="1688106839" sldId="528"/>
            <ac:spMk id="108" creationId="{BB08AFF2-946D-EE97-C64D-B0E62910EB3A}"/>
          </ac:spMkLst>
        </pc:spChg>
        <pc:spChg chg="mod">
          <ac:chgData name="Sudvarg, Marion" userId="2bb9b31b-5f3c-4f72-8e1f-41eb276ee9c6" providerId="ADAL" clId="{6766337D-F933-4FBA-A4EF-366814371C29}" dt="2024-04-30T02:08:04.740" v="13919"/>
          <ac:spMkLst>
            <pc:docMk/>
            <pc:sldMk cId="1688106839" sldId="528"/>
            <ac:spMk id="113" creationId="{D79EBF71-2833-AA52-997C-EA9E007A22C3}"/>
          </ac:spMkLst>
        </pc:spChg>
        <pc:spChg chg="mod">
          <ac:chgData name="Sudvarg, Marion" userId="2bb9b31b-5f3c-4f72-8e1f-41eb276ee9c6" providerId="ADAL" clId="{6766337D-F933-4FBA-A4EF-366814371C29}" dt="2024-04-30T02:08:04.740" v="13919"/>
          <ac:spMkLst>
            <pc:docMk/>
            <pc:sldMk cId="1688106839" sldId="528"/>
            <ac:spMk id="114" creationId="{7E527C74-E43E-83DC-158E-7E35D5409AAD}"/>
          </ac:spMkLst>
        </pc:spChg>
        <pc:spChg chg="mod">
          <ac:chgData name="Sudvarg, Marion" userId="2bb9b31b-5f3c-4f72-8e1f-41eb276ee9c6" providerId="ADAL" clId="{6766337D-F933-4FBA-A4EF-366814371C29}" dt="2024-04-30T02:08:04.740" v="13919"/>
          <ac:spMkLst>
            <pc:docMk/>
            <pc:sldMk cId="1688106839" sldId="528"/>
            <ac:spMk id="115" creationId="{F499492A-E86A-8177-80F9-357329795F7D}"/>
          </ac:spMkLst>
        </pc:spChg>
        <pc:spChg chg="mod">
          <ac:chgData name="Sudvarg, Marion" userId="2bb9b31b-5f3c-4f72-8e1f-41eb276ee9c6" providerId="ADAL" clId="{6766337D-F933-4FBA-A4EF-366814371C29}" dt="2024-04-30T02:08:04.740" v="13919"/>
          <ac:spMkLst>
            <pc:docMk/>
            <pc:sldMk cId="1688106839" sldId="528"/>
            <ac:spMk id="116" creationId="{39C99BCB-9DDC-34C1-F0A2-9162F9A0E6DA}"/>
          </ac:spMkLst>
        </pc:spChg>
        <pc:spChg chg="mod">
          <ac:chgData name="Sudvarg, Marion" userId="2bb9b31b-5f3c-4f72-8e1f-41eb276ee9c6" providerId="ADAL" clId="{6766337D-F933-4FBA-A4EF-366814371C29}" dt="2024-04-30T02:08:04.740" v="13919"/>
          <ac:spMkLst>
            <pc:docMk/>
            <pc:sldMk cId="1688106839" sldId="528"/>
            <ac:spMk id="117" creationId="{D7DDA17D-F10A-2432-9348-D4BE150C3CC9}"/>
          </ac:spMkLst>
        </pc:spChg>
        <pc:spChg chg="mod">
          <ac:chgData name="Sudvarg, Marion" userId="2bb9b31b-5f3c-4f72-8e1f-41eb276ee9c6" providerId="ADAL" clId="{6766337D-F933-4FBA-A4EF-366814371C29}" dt="2024-04-30T02:08:04.740" v="13919"/>
          <ac:spMkLst>
            <pc:docMk/>
            <pc:sldMk cId="1688106839" sldId="528"/>
            <ac:spMk id="118" creationId="{F1ECC2C9-AD2C-79F6-E449-DA6CA86B82A4}"/>
          </ac:spMkLst>
        </pc:spChg>
        <pc:spChg chg="mod">
          <ac:chgData name="Sudvarg, Marion" userId="2bb9b31b-5f3c-4f72-8e1f-41eb276ee9c6" providerId="ADAL" clId="{6766337D-F933-4FBA-A4EF-366814371C29}" dt="2024-04-30T02:08:32.980" v="13922"/>
          <ac:spMkLst>
            <pc:docMk/>
            <pc:sldMk cId="1688106839" sldId="528"/>
            <ac:spMk id="128" creationId="{6177E681-C568-C929-1C90-FE1DB0DC8958}"/>
          </ac:spMkLst>
        </pc:spChg>
        <pc:spChg chg="mod">
          <ac:chgData name="Sudvarg, Marion" userId="2bb9b31b-5f3c-4f72-8e1f-41eb276ee9c6" providerId="ADAL" clId="{6766337D-F933-4FBA-A4EF-366814371C29}" dt="2024-04-30T02:08:32.980" v="13922"/>
          <ac:spMkLst>
            <pc:docMk/>
            <pc:sldMk cId="1688106839" sldId="528"/>
            <ac:spMk id="129" creationId="{B1C69080-591B-70D0-53B7-888D776B0493}"/>
          </ac:spMkLst>
        </pc:spChg>
        <pc:spChg chg="mod">
          <ac:chgData name="Sudvarg, Marion" userId="2bb9b31b-5f3c-4f72-8e1f-41eb276ee9c6" providerId="ADAL" clId="{6766337D-F933-4FBA-A4EF-366814371C29}" dt="2024-04-30T02:08:32.980" v="13922"/>
          <ac:spMkLst>
            <pc:docMk/>
            <pc:sldMk cId="1688106839" sldId="528"/>
            <ac:spMk id="130" creationId="{B46962A7-BEDF-E81F-8CD6-004055245B40}"/>
          </ac:spMkLst>
        </pc:spChg>
        <pc:spChg chg="mod">
          <ac:chgData name="Sudvarg, Marion" userId="2bb9b31b-5f3c-4f72-8e1f-41eb276ee9c6" providerId="ADAL" clId="{6766337D-F933-4FBA-A4EF-366814371C29}" dt="2024-04-30T02:08:32.980" v="13922"/>
          <ac:spMkLst>
            <pc:docMk/>
            <pc:sldMk cId="1688106839" sldId="528"/>
            <ac:spMk id="131" creationId="{C6B697E0-E621-C321-AE4E-BA7DA3E5A72C}"/>
          </ac:spMkLst>
        </pc:spChg>
        <pc:spChg chg="mod">
          <ac:chgData name="Sudvarg, Marion" userId="2bb9b31b-5f3c-4f72-8e1f-41eb276ee9c6" providerId="ADAL" clId="{6766337D-F933-4FBA-A4EF-366814371C29}" dt="2024-04-30T02:08:32.980" v="13922"/>
          <ac:spMkLst>
            <pc:docMk/>
            <pc:sldMk cId="1688106839" sldId="528"/>
            <ac:spMk id="132" creationId="{E1B06D0A-C4AB-EA7F-5DC4-E67A8226FD95}"/>
          </ac:spMkLst>
        </pc:spChg>
        <pc:spChg chg="mod">
          <ac:chgData name="Sudvarg, Marion" userId="2bb9b31b-5f3c-4f72-8e1f-41eb276ee9c6" providerId="ADAL" clId="{6766337D-F933-4FBA-A4EF-366814371C29}" dt="2024-04-30T02:08:32.980" v="13922"/>
          <ac:spMkLst>
            <pc:docMk/>
            <pc:sldMk cId="1688106839" sldId="528"/>
            <ac:spMk id="133" creationId="{A4A032EF-0DF1-F307-D6E9-EE16133C53FC}"/>
          </ac:spMkLst>
        </pc:spChg>
        <pc:spChg chg="mod">
          <ac:chgData name="Sudvarg, Marion" userId="2bb9b31b-5f3c-4f72-8e1f-41eb276ee9c6" providerId="ADAL" clId="{6766337D-F933-4FBA-A4EF-366814371C29}" dt="2024-04-30T02:08:32.980" v="13922"/>
          <ac:spMkLst>
            <pc:docMk/>
            <pc:sldMk cId="1688106839" sldId="528"/>
            <ac:spMk id="134" creationId="{5A8C8C4D-57EA-8B68-161B-2472836601F8}"/>
          </ac:spMkLst>
        </pc:spChg>
        <pc:spChg chg="mod">
          <ac:chgData name="Sudvarg, Marion" userId="2bb9b31b-5f3c-4f72-8e1f-41eb276ee9c6" providerId="ADAL" clId="{6766337D-F933-4FBA-A4EF-366814371C29}" dt="2024-04-30T02:08:32.980" v="13922"/>
          <ac:spMkLst>
            <pc:docMk/>
            <pc:sldMk cId="1688106839" sldId="528"/>
            <ac:spMk id="135" creationId="{9D3B0325-8B95-5B7F-0791-08A455C8C00E}"/>
          </ac:spMkLst>
        </pc:spChg>
        <pc:spChg chg="mod">
          <ac:chgData name="Sudvarg, Marion" userId="2bb9b31b-5f3c-4f72-8e1f-41eb276ee9c6" providerId="ADAL" clId="{6766337D-F933-4FBA-A4EF-366814371C29}" dt="2024-04-30T02:08:32.980" v="13922"/>
          <ac:spMkLst>
            <pc:docMk/>
            <pc:sldMk cId="1688106839" sldId="528"/>
            <ac:spMk id="139" creationId="{313053D5-D416-1C7F-EFF0-827FB11B40EF}"/>
          </ac:spMkLst>
        </pc:spChg>
        <pc:spChg chg="mod">
          <ac:chgData name="Sudvarg, Marion" userId="2bb9b31b-5f3c-4f72-8e1f-41eb276ee9c6" providerId="ADAL" clId="{6766337D-F933-4FBA-A4EF-366814371C29}" dt="2024-04-30T02:08:32.980" v="13922"/>
          <ac:spMkLst>
            <pc:docMk/>
            <pc:sldMk cId="1688106839" sldId="528"/>
            <ac:spMk id="140" creationId="{28E4EEB2-AF7F-7782-E23F-300E26559010}"/>
          </ac:spMkLst>
        </pc:spChg>
        <pc:spChg chg="mod">
          <ac:chgData name="Sudvarg, Marion" userId="2bb9b31b-5f3c-4f72-8e1f-41eb276ee9c6" providerId="ADAL" clId="{6766337D-F933-4FBA-A4EF-366814371C29}" dt="2024-04-30T02:08:32.980" v="13922"/>
          <ac:spMkLst>
            <pc:docMk/>
            <pc:sldMk cId="1688106839" sldId="528"/>
            <ac:spMk id="141" creationId="{D262EAAE-3DC1-3D3B-E8B8-EF8CAF8024A5}"/>
          </ac:spMkLst>
        </pc:spChg>
        <pc:spChg chg="mod">
          <ac:chgData name="Sudvarg, Marion" userId="2bb9b31b-5f3c-4f72-8e1f-41eb276ee9c6" providerId="ADAL" clId="{6766337D-F933-4FBA-A4EF-366814371C29}" dt="2024-04-30T02:08:32.980" v="13922"/>
          <ac:spMkLst>
            <pc:docMk/>
            <pc:sldMk cId="1688106839" sldId="528"/>
            <ac:spMk id="142" creationId="{6A2F6998-51AF-8292-9A92-B8FA3A3DD7E8}"/>
          </ac:spMkLst>
        </pc:spChg>
        <pc:spChg chg="mod">
          <ac:chgData name="Sudvarg, Marion" userId="2bb9b31b-5f3c-4f72-8e1f-41eb276ee9c6" providerId="ADAL" clId="{6766337D-F933-4FBA-A4EF-366814371C29}" dt="2024-04-30T02:08:32.980" v="13922"/>
          <ac:spMkLst>
            <pc:docMk/>
            <pc:sldMk cId="1688106839" sldId="528"/>
            <ac:spMk id="143" creationId="{EB9F5FA8-1269-25FE-B891-32C1A1E03C02}"/>
          </ac:spMkLst>
        </pc:spChg>
        <pc:spChg chg="mod">
          <ac:chgData name="Sudvarg, Marion" userId="2bb9b31b-5f3c-4f72-8e1f-41eb276ee9c6" providerId="ADAL" clId="{6766337D-F933-4FBA-A4EF-366814371C29}" dt="2024-04-30T02:08:32.980" v="13922"/>
          <ac:spMkLst>
            <pc:docMk/>
            <pc:sldMk cId="1688106839" sldId="528"/>
            <ac:spMk id="147" creationId="{11C792DC-63C7-6591-A9E5-CA498AF27E39}"/>
          </ac:spMkLst>
        </pc:spChg>
        <pc:spChg chg="mod">
          <ac:chgData name="Sudvarg, Marion" userId="2bb9b31b-5f3c-4f72-8e1f-41eb276ee9c6" providerId="ADAL" clId="{6766337D-F933-4FBA-A4EF-366814371C29}" dt="2024-04-30T02:08:32.980" v="13922"/>
          <ac:spMkLst>
            <pc:docMk/>
            <pc:sldMk cId="1688106839" sldId="528"/>
            <ac:spMk id="148" creationId="{294FAB69-03DB-D009-02BB-92131E3A4DC0}"/>
          </ac:spMkLst>
        </pc:spChg>
        <pc:spChg chg="mod">
          <ac:chgData name="Sudvarg, Marion" userId="2bb9b31b-5f3c-4f72-8e1f-41eb276ee9c6" providerId="ADAL" clId="{6766337D-F933-4FBA-A4EF-366814371C29}" dt="2024-04-30T02:08:32.980" v="13922"/>
          <ac:spMkLst>
            <pc:docMk/>
            <pc:sldMk cId="1688106839" sldId="528"/>
            <ac:spMk id="149" creationId="{A236C398-D4DD-0F4D-A880-887D59544A56}"/>
          </ac:spMkLst>
        </pc:spChg>
        <pc:spChg chg="mod">
          <ac:chgData name="Sudvarg, Marion" userId="2bb9b31b-5f3c-4f72-8e1f-41eb276ee9c6" providerId="ADAL" clId="{6766337D-F933-4FBA-A4EF-366814371C29}" dt="2024-04-30T02:08:32.980" v="13922"/>
          <ac:spMkLst>
            <pc:docMk/>
            <pc:sldMk cId="1688106839" sldId="528"/>
            <ac:spMk id="150" creationId="{D85E129D-8FF8-8512-E640-68DA7F4A7302}"/>
          </ac:spMkLst>
        </pc:spChg>
        <pc:spChg chg="mod">
          <ac:chgData name="Sudvarg, Marion" userId="2bb9b31b-5f3c-4f72-8e1f-41eb276ee9c6" providerId="ADAL" clId="{6766337D-F933-4FBA-A4EF-366814371C29}" dt="2024-04-30T02:08:32.980" v="13922"/>
          <ac:spMkLst>
            <pc:docMk/>
            <pc:sldMk cId="1688106839" sldId="528"/>
            <ac:spMk id="151" creationId="{7CFE25AF-012A-E9BB-5F3E-E7D3ACB79464}"/>
          </ac:spMkLst>
        </pc:spChg>
        <pc:spChg chg="mod">
          <ac:chgData name="Sudvarg, Marion" userId="2bb9b31b-5f3c-4f72-8e1f-41eb276ee9c6" providerId="ADAL" clId="{6766337D-F933-4FBA-A4EF-366814371C29}" dt="2024-04-30T02:08:32.980" v="13922"/>
          <ac:spMkLst>
            <pc:docMk/>
            <pc:sldMk cId="1688106839" sldId="528"/>
            <ac:spMk id="152" creationId="{86B47108-10D8-75BE-FD37-0EDF1638751B}"/>
          </ac:spMkLst>
        </pc:spChg>
        <pc:spChg chg="mod">
          <ac:chgData name="Sudvarg, Marion" userId="2bb9b31b-5f3c-4f72-8e1f-41eb276ee9c6" providerId="ADAL" clId="{6766337D-F933-4FBA-A4EF-366814371C29}" dt="2024-04-30T02:08:32.980" v="13922"/>
          <ac:spMkLst>
            <pc:docMk/>
            <pc:sldMk cId="1688106839" sldId="528"/>
            <ac:spMk id="164" creationId="{3A1E499B-9953-CDA4-F34B-2E968B0BA9C2}"/>
          </ac:spMkLst>
        </pc:spChg>
        <pc:spChg chg="mod">
          <ac:chgData name="Sudvarg, Marion" userId="2bb9b31b-5f3c-4f72-8e1f-41eb276ee9c6" providerId="ADAL" clId="{6766337D-F933-4FBA-A4EF-366814371C29}" dt="2024-04-30T02:08:32.980" v="13922"/>
          <ac:spMkLst>
            <pc:docMk/>
            <pc:sldMk cId="1688106839" sldId="528"/>
            <ac:spMk id="165" creationId="{AE8063AC-EF62-7BE7-E7D1-E80CC852013D}"/>
          </ac:spMkLst>
        </pc:spChg>
        <pc:spChg chg="mod">
          <ac:chgData name="Sudvarg, Marion" userId="2bb9b31b-5f3c-4f72-8e1f-41eb276ee9c6" providerId="ADAL" clId="{6766337D-F933-4FBA-A4EF-366814371C29}" dt="2024-04-30T02:08:32.980" v="13922"/>
          <ac:spMkLst>
            <pc:docMk/>
            <pc:sldMk cId="1688106839" sldId="528"/>
            <ac:spMk id="166" creationId="{6DB3D9CD-44B4-F841-74ED-85A9B630AA88}"/>
          </ac:spMkLst>
        </pc:spChg>
        <pc:spChg chg="mod">
          <ac:chgData name="Sudvarg, Marion" userId="2bb9b31b-5f3c-4f72-8e1f-41eb276ee9c6" providerId="ADAL" clId="{6766337D-F933-4FBA-A4EF-366814371C29}" dt="2024-04-30T02:08:32.980" v="13922"/>
          <ac:spMkLst>
            <pc:docMk/>
            <pc:sldMk cId="1688106839" sldId="528"/>
            <ac:spMk id="171" creationId="{027BCE21-349C-8E2E-E9FC-DBFD7036652A}"/>
          </ac:spMkLst>
        </pc:spChg>
        <pc:spChg chg="mod">
          <ac:chgData name="Sudvarg, Marion" userId="2bb9b31b-5f3c-4f72-8e1f-41eb276ee9c6" providerId="ADAL" clId="{6766337D-F933-4FBA-A4EF-366814371C29}" dt="2024-04-30T02:08:32.980" v="13922"/>
          <ac:spMkLst>
            <pc:docMk/>
            <pc:sldMk cId="1688106839" sldId="528"/>
            <ac:spMk id="172" creationId="{B9035EB3-9AD2-F202-B11D-7B44E6CEE8CA}"/>
          </ac:spMkLst>
        </pc:spChg>
        <pc:spChg chg="mod">
          <ac:chgData name="Sudvarg, Marion" userId="2bb9b31b-5f3c-4f72-8e1f-41eb276ee9c6" providerId="ADAL" clId="{6766337D-F933-4FBA-A4EF-366814371C29}" dt="2024-04-30T02:08:32.980" v="13922"/>
          <ac:spMkLst>
            <pc:docMk/>
            <pc:sldMk cId="1688106839" sldId="528"/>
            <ac:spMk id="173" creationId="{083097C7-8B7E-0724-F345-7B2F669B3C67}"/>
          </ac:spMkLst>
        </pc:spChg>
        <pc:spChg chg="mod">
          <ac:chgData name="Sudvarg, Marion" userId="2bb9b31b-5f3c-4f72-8e1f-41eb276ee9c6" providerId="ADAL" clId="{6766337D-F933-4FBA-A4EF-366814371C29}" dt="2024-04-30T02:08:32.980" v="13922"/>
          <ac:spMkLst>
            <pc:docMk/>
            <pc:sldMk cId="1688106839" sldId="528"/>
            <ac:spMk id="174" creationId="{FDC7A925-9CF0-D0FF-7FA6-AA1B2A78666D}"/>
          </ac:spMkLst>
        </pc:spChg>
        <pc:spChg chg="mod">
          <ac:chgData name="Sudvarg, Marion" userId="2bb9b31b-5f3c-4f72-8e1f-41eb276ee9c6" providerId="ADAL" clId="{6766337D-F933-4FBA-A4EF-366814371C29}" dt="2024-04-30T02:08:32.980" v="13922"/>
          <ac:spMkLst>
            <pc:docMk/>
            <pc:sldMk cId="1688106839" sldId="528"/>
            <ac:spMk id="175" creationId="{3E03CB1D-B8BE-3B22-9415-24B73F768927}"/>
          </ac:spMkLst>
        </pc:spChg>
        <pc:spChg chg="mod">
          <ac:chgData name="Sudvarg, Marion" userId="2bb9b31b-5f3c-4f72-8e1f-41eb276ee9c6" providerId="ADAL" clId="{6766337D-F933-4FBA-A4EF-366814371C29}" dt="2024-04-30T02:08:32.980" v="13922"/>
          <ac:spMkLst>
            <pc:docMk/>
            <pc:sldMk cId="1688106839" sldId="528"/>
            <ac:spMk id="176" creationId="{33DAE388-284F-CFAE-3B26-9B1FF1E642D7}"/>
          </ac:spMkLst>
        </pc:spChg>
        <pc:spChg chg="mod topLvl">
          <ac:chgData name="Sudvarg, Marion" userId="2bb9b31b-5f3c-4f72-8e1f-41eb276ee9c6" providerId="ADAL" clId="{6766337D-F933-4FBA-A4EF-366814371C29}" dt="2024-04-30T02:10:31.037" v="13960" actId="164"/>
          <ac:spMkLst>
            <pc:docMk/>
            <pc:sldMk cId="1688106839" sldId="528"/>
            <ac:spMk id="186" creationId="{A03F9864-AD3B-3F20-03FB-CAD2B49CBC5A}"/>
          </ac:spMkLst>
        </pc:spChg>
        <pc:spChg chg="mod topLvl">
          <ac:chgData name="Sudvarg, Marion" userId="2bb9b31b-5f3c-4f72-8e1f-41eb276ee9c6" providerId="ADAL" clId="{6766337D-F933-4FBA-A4EF-366814371C29}" dt="2024-04-30T02:10:31.037" v="13960" actId="164"/>
          <ac:spMkLst>
            <pc:docMk/>
            <pc:sldMk cId="1688106839" sldId="528"/>
            <ac:spMk id="187" creationId="{E20DB29E-DFFB-48CD-4586-C86F1DE5FF69}"/>
          </ac:spMkLst>
        </pc:spChg>
        <pc:spChg chg="mod topLvl">
          <ac:chgData name="Sudvarg, Marion" userId="2bb9b31b-5f3c-4f72-8e1f-41eb276ee9c6" providerId="ADAL" clId="{6766337D-F933-4FBA-A4EF-366814371C29}" dt="2024-04-30T02:10:31.037" v="13960" actId="164"/>
          <ac:spMkLst>
            <pc:docMk/>
            <pc:sldMk cId="1688106839" sldId="528"/>
            <ac:spMk id="188" creationId="{DAA891CC-9958-E004-29A3-B0CA6F32C005}"/>
          </ac:spMkLst>
        </pc:spChg>
        <pc:spChg chg="mod topLvl">
          <ac:chgData name="Sudvarg, Marion" userId="2bb9b31b-5f3c-4f72-8e1f-41eb276ee9c6" providerId="ADAL" clId="{6766337D-F933-4FBA-A4EF-366814371C29}" dt="2024-04-30T02:10:31.037" v="13960" actId="164"/>
          <ac:spMkLst>
            <pc:docMk/>
            <pc:sldMk cId="1688106839" sldId="528"/>
            <ac:spMk id="189" creationId="{98030BA5-6CBA-C2ED-3090-8DE943657288}"/>
          </ac:spMkLst>
        </pc:spChg>
        <pc:spChg chg="mod topLvl">
          <ac:chgData name="Sudvarg, Marion" userId="2bb9b31b-5f3c-4f72-8e1f-41eb276ee9c6" providerId="ADAL" clId="{6766337D-F933-4FBA-A4EF-366814371C29}" dt="2024-04-30T02:10:31.037" v="13960" actId="164"/>
          <ac:spMkLst>
            <pc:docMk/>
            <pc:sldMk cId="1688106839" sldId="528"/>
            <ac:spMk id="190" creationId="{1026D619-066F-053F-66B0-E9377502FE61}"/>
          </ac:spMkLst>
        </pc:spChg>
        <pc:spChg chg="mod topLvl">
          <ac:chgData name="Sudvarg, Marion" userId="2bb9b31b-5f3c-4f72-8e1f-41eb276ee9c6" providerId="ADAL" clId="{6766337D-F933-4FBA-A4EF-366814371C29}" dt="2024-04-30T02:10:31.037" v="13960" actId="164"/>
          <ac:spMkLst>
            <pc:docMk/>
            <pc:sldMk cId="1688106839" sldId="528"/>
            <ac:spMk id="191" creationId="{BCBAA587-6F05-8DF9-14A9-D250F0958AAC}"/>
          </ac:spMkLst>
        </pc:spChg>
        <pc:spChg chg="mod topLvl">
          <ac:chgData name="Sudvarg, Marion" userId="2bb9b31b-5f3c-4f72-8e1f-41eb276ee9c6" providerId="ADAL" clId="{6766337D-F933-4FBA-A4EF-366814371C29}" dt="2024-04-30T02:10:31.037" v="13960" actId="164"/>
          <ac:spMkLst>
            <pc:docMk/>
            <pc:sldMk cId="1688106839" sldId="528"/>
            <ac:spMk id="192" creationId="{13EFA480-CCB8-0A8F-2856-B4344CA5A856}"/>
          </ac:spMkLst>
        </pc:spChg>
        <pc:spChg chg="mod topLvl">
          <ac:chgData name="Sudvarg, Marion" userId="2bb9b31b-5f3c-4f72-8e1f-41eb276ee9c6" providerId="ADAL" clId="{6766337D-F933-4FBA-A4EF-366814371C29}" dt="2024-04-30T02:10:31.037" v="13960" actId="164"/>
          <ac:spMkLst>
            <pc:docMk/>
            <pc:sldMk cId="1688106839" sldId="528"/>
            <ac:spMk id="193" creationId="{DEC470EC-A13A-66D1-EB73-E36945CD46B1}"/>
          </ac:spMkLst>
        </pc:spChg>
        <pc:spChg chg="mod topLvl">
          <ac:chgData name="Sudvarg, Marion" userId="2bb9b31b-5f3c-4f72-8e1f-41eb276ee9c6" providerId="ADAL" clId="{6766337D-F933-4FBA-A4EF-366814371C29}" dt="2024-04-30T02:10:31.037" v="13960" actId="164"/>
          <ac:spMkLst>
            <pc:docMk/>
            <pc:sldMk cId="1688106839" sldId="528"/>
            <ac:spMk id="197" creationId="{AFA5F072-2433-FC8F-E067-10CB8C4B2C98}"/>
          </ac:spMkLst>
        </pc:spChg>
        <pc:spChg chg="mod topLvl">
          <ac:chgData name="Sudvarg, Marion" userId="2bb9b31b-5f3c-4f72-8e1f-41eb276ee9c6" providerId="ADAL" clId="{6766337D-F933-4FBA-A4EF-366814371C29}" dt="2024-04-30T02:10:31.037" v="13960" actId="164"/>
          <ac:spMkLst>
            <pc:docMk/>
            <pc:sldMk cId="1688106839" sldId="528"/>
            <ac:spMk id="198" creationId="{AF44C42A-2F9A-1031-1A90-A6AA210135E4}"/>
          </ac:spMkLst>
        </pc:spChg>
        <pc:spChg chg="mod topLvl">
          <ac:chgData name="Sudvarg, Marion" userId="2bb9b31b-5f3c-4f72-8e1f-41eb276ee9c6" providerId="ADAL" clId="{6766337D-F933-4FBA-A4EF-366814371C29}" dt="2024-04-30T02:10:31.037" v="13960" actId="164"/>
          <ac:spMkLst>
            <pc:docMk/>
            <pc:sldMk cId="1688106839" sldId="528"/>
            <ac:spMk id="199" creationId="{461B0A77-B09C-5A85-1EBF-95C10FD7B21B}"/>
          </ac:spMkLst>
        </pc:spChg>
        <pc:spChg chg="mod topLvl">
          <ac:chgData name="Sudvarg, Marion" userId="2bb9b31b-5f3c-4f72-8e1f-41eb276ee9c6" providerId="ADAL" clId="{6766337D-F933-4FBA-A4EF-366814371C29}" dt="2024-04-30T02:10:31.037" v="13960" actId="164"/>
          <ac:spMkLst>
            <pc:docMk/>
            <pc:sldMk cId="1688106839" sldId="528"/>
            <ac:spMk id="200" creationId="{93649C28-ED1E-42F3-BC84-E175FC64C8EE}"/>
          </ac:spMkLst>
        </pc:spChg>
        <pc:spChg chg="mod topLvl">
          <ac:chgData name="Sudvarg, Marion" userId="2bb9b31b-5f3c-4f72-8e1f-41eb276ee9c6" providerId="ADAL" clId="{6766337D-F933-4FBA-A4EF-366814371C29}" dt="2024-04-30T02:10:31.037" v="13960" actId="164"/>
          <ac:spMkLst>
            <pc:docMk/>
            <pc:sldMk cId="1688106839" sldId="528"/>
            <ac:spMk id="201" creationId="{D74B6705-697C-CB82-C64F-BC36281F7DEB}"/>
          </ac:spMkLst>
        </pc:spChg>
        <pc:spChg chg="mod topLvl">
          <ac:chgData name="Sudvarg, Marion" userId="2bb9b31b-5f3c-4f72-8e1f-41eb276ee9c6" providerId="ADAL" clId="{6766337D-F933-4FBA-A4EF-366814371C29}" dt="2024-04-30T02:10:31.037" v="13960" actId="164"/>
          <ac:spMkLst>
            <pc:docMk/>
            <pc:sldMk cId="1688106839" sldId="528"/>
            <ac:spMk id="205" creationId="{28BFDB98-9EBD-F984-6DB4-D7186C6CCA0E}"/>
          </ac:spMkLst>
        </pc:spChg>
        <pc:spChg chg="mod topLvl">
          <ac:chgData name="Sudvarg, Marion" userId="2bb9b31b-5f3c-4f72-8e1f-41eb276ee9c6" providerId="ADAL" clId="{6766337D-F933-4FBA-A4EF-366814371C29}" dt="2024-04-30T02:10:31.037" v="13960" actId="164"/>
          <ac:spMkLst>
            <pc:docMk/>
            <pc:sldMk cId="1688106839" sldId="528"/>
            <ac:spMk id="206" creationId="{CA31C3AD-17F7-0DF6-2493-5A9638D1A988}"/>
          </ac:spMkLst>
        </pc:spChg>
        <pc:spChg chg="mod topLvl">
          <ac:chgData name="Sudvarg, Marion" userId="2bb9b31b-5f3c-4f72-8e1f-41eb276ee9c6" providerId="ADAL" clId="{6766337D-F933-4FBA-A4EF-366814371C29}" dt="2024-04-30T02:10:31.037" v="13960" actId="164"/>
          <ac:spMkLst>
            <pc:docMk/>
            <pc:sldMk cId="1688106839" sldId="528"/>
            <ac:spMk id="207" creationId="{260C8459-B004-687B-23E9-228791E50C3E}"/>
          </ac:spMkLst>
        </pc:spChg>
        <pc:spChg chg="mod topLvl">
          <ac:chgData name="Sudvarg, Marion" userId="2bb9b31b-5f3c-4f72-8e1f-41eb276ee9c6" providerId="ADAL" clId="{6766337D-F933-4FBA-A4EF-366814371C29}" dt="2024-04-30T02:10:31.037" v="13960" actId="164"/>
          <ac:spMkLst>
            <pc:docMk/>
            <pc:sldMk cId="1688106839" sldId="528"/>
            <ac:spMk id="208" creationId="{ECB0D08A-61F9-3287-7129-6866C9243B58}"/>
          </ac:spMkLst>
        </pc:spChg>
        <pc:spChg chg="mod topLvl">
          <ac:chgData name="Sudvarg, Marion" userId="2bb9b31b-5f3c-4f72-8e1f-41eb276ee9c6" providerId="ADAL" clId="{6766337D-F933-4FBA-A4EF-366814371C29}" dt="2024-04-30T02:10:31.037" v="13960" actId="164"/>
          <ac:spMkLst>
            <pc:docMk/>
            <pc:sldMk cId="1688106839" sldId="528"/>
            <ac:spMk id="209" creationId="{3A911518-3326-1C2F-E729-BBD37C0D2F60}"/>
          </ac:spMkLst>
        </pc:spChg>
        <pc:spChg chg="mod topLvl">
          <ac:chgData name="Sudvarg, Marion" userId="2bb9b31b-5f3c-4f72-8e1f-41eb276ee9c6" providerId="ADAL" clId="{6766337D-F933-4FBA-A4EF-366814371C29}" dt="2024-04-30T02:10:31.037" v="13960" actId="164"/>
          <ac:spMkLst>
            <pc:docMk/>
            <pc:sldMk cId="1688106839" sldId="528"/>
            <ac:spMk id="210" creationId="{A30AE4EB-1701-2294-ECBE-2D435608E537}"/>
          </ac:spMkLst>
        </pc:spChg>
        <pc:spChg chg="mod topLvl">
          <ac:chgData name="Sudvarg, Marion" userId="2bb9b31b-5f3c-4f72-8e1f-41eb276ee9c6" providerId="ADAL" clId="{6766337D-F933-4FBA-A4EF-366814371C29}" dt="2024-04-30T02:10:31.037" v="13960" actId="164"/>
          <ac:spMkLst>
            <pc:docMk/>
            <pc:sldMk cId="1688106839" sldId="528"/>
            <ac:spMk id="222" creationId="{235F36DA-73F2-B284-80BE-6079D205F9C6}"/>
          </ac:spMkLst>
        </pc:spChg>
        <pc:spChg chg="mod topLvl">
          <ac:chgData name="Sudvarg, Marion" userId="2bb9b31b-5f3c-4f72-8e1f-41eb276ee9c6" providerId="ADAL" clId="{6766337D-F933-4FBA-A4EF-366814371C29}" dt="2024-04-30T02:10:31.037" v="13960" actId="164"/>
          <ac:spMkLst>
            <pc:docMk/>
            <pc:sldMk cId="1688106839" sldId="528"/>
            <ac:spMk id="223" creationId="{3E1CA4BA-741E-45AF-A9E9-DCF80C137636}"/>
          </ac:spMkLst>
        </pc:spChg>
        <pc:spChg chg="mod topLvl">
          <ac:chgData name="Sudvarg, Marion" userId="2bb9b31b-5f3c-4f72-8e1f-41eb276ee9c6" providerId="ADAL" clId="{6766337D-F933-4FBA-A4EF-366814371C29}" dt="2024-04-30T02:10:31.037" v="13960" actId="164"/>
          <ac:spMkLst>
            <pc:docMk/>
            <pc:sldMk cId="1688106839" sldId="528"/>
            <ac:spMk id="224" creationId="{2F95F9AA-32C3-E5F9-9025-EA0BE7B10063}"/>
          </ac:spMkLst>
        </pc:spChg>
        <pc:spChg chg="mod topLvl">
          <ac:chgData name="Sudvarg, Marion" userId="2bb9b31b-5f3c-4f72-8e1f-41eb276ee9c6" providerId="ADAL" clId="{6766337D-F933-4FBA-A4EF-366814371C29}" dt="2024-04-30T02:10:31.037" v="13960" actId="164"/>
          <ac:spMkLst>
            <pc:docMk/>
            <pc:sldMk cId="1688106839" sldId="528"/>
            <ac:spMk id="229" creationId="{8ACFEEA0-C472-A0D4-61FF-EF5EB418BD39}"/>
          </ac:spMkLst>
        </pc:spChg>
        <pc:spChg chg="mod topLvl">
          <ac:chgData name="Sudvarg, Marion" userId="2bb9b31b-5f3c-4f72-8e1f-41eb276ee9c6" providerId="ADAL" clId="{6766337D-F933-4FBA-A4EF-366814371C29}" dt="2024-04-30T02:10:31.037" v="13960" actId="164"/>
          <ac:spMkLst>
            <pc:docMk/>
            <pc:sldMk cId="1688106839" sldId="528"/>
            <ac:spMk id="230" creationId="{6595021D-092A-CC55-2771-895A7403172D}"/>
          </ac:spMkLst>
        </pc:spChg>
        <pc:spChg chg="mod topLvl">
          <ac:chgData name="Sudvarg, Marion" userId="2bb9b31b-5f3c-4f72-8e1f-41eb276ee9c6" providerId="ADAL" clId="{6766337D-F933-4FBA-A4EF-366814371C29}" dt="2024-04-30T02:10:31.037" v="13960" actId="164"/>
          <ac:spMkLst>
            <pc:docMk/>
            <pc:sldMk cId="1688106839" sldId="528"/>
            <ac:spMk id="231" creationId="{0C098F2B-39F4-4B7D-5666-583CB4D00EEA}"/>
          </ac:spMkLst>
        </pc:spChg>
        <pc:spChg chg="mod topLvl">
          <ac:chgData name="Sudvarg, Marion" userId="2bb9b31b-5f3c-4f72-8e1f-41eb276ee9c6" providerId="ADAL" clId="{6766337D-F933-4FBA-A4EF-366814371C29}" dt="2024-04-30T02:10:31.037" v="13960" actId="164"/>
          <ac:spMkLst>
            <pc:docMk/>
            <pc:sldMk cId="1688106839" sldId="528"/>
            <ac:spMk id="232" creationId="{0FF4552B-329C-8736-12FC-22CC96BEAEBB}"/>
          </ac:spMkLst>
        </pc:spChg>
        <pc:spChg chg="mod topLvl">
          <ac:chgData name="Sudvarg, Marion" userId="2bb9b31b-5f3c-4f72-8e1f-41eb276ee9c6" providerId="ADAL" clId="{6766337D-F933-4FBA-A4EF-366814371C29}" dt="2024-04-30T02:10:31.037" v="13960" actId="164"/>
          <ac:spMkLst>
            <pc:docMk/>
            <pc:sldMk cId="1688106839" sldId="528"/>
            <ac:spMk id="233" creationId="{59315D69-E1EE-5349-7053-4D9A13D71D7E}"/>
          </ac:spMkLst>
        </pc:spChg>
        <pc:spChg chg="mod topLvl">
          <ac:chgData name="Sudvarg, Marion" userId="2bb9b31b-5f3c-4f72-8e1f-41eb276ee9c6" providerId="ADAL" clId="{6766337D-F933-4FBA-A4EF-366814371C29}" dt="2024-04-30T02:10:31.037" v="13960" actId="164"/>
          <ac:spMkLst>
            <pc:docMk/>
            <pc:sldMk cId="1688106839" sldId="528"/>
            <ac:spMk id="234" creationId="{F7B1340B-BA35-E520-2D77-19F162938247}"/>
          </ac:spMkLst>
        </pc:spChg>
        <pc:spChg chg="add mod">
          <ac:chgData name="Sudvarg, Marion" userId="2bb9b31b-5f3c-4f72-8e1f-41eb276ee9c6" providerId="ADAL" clId="{6766337D-F933-4FBA-A4EF-366814371C29}" dt="2024-04-30T02:51:24.206" v="14406" actId="1076"/>
          <ac:spMkLst>
            <pc:docMk/>
            <pc:sldMk cId="1688106839" sldId="528"/>
            <ac:spMk id="244" creationId="{041AB468-DC4F-420F-705E-DEEEC33069A1}"/>
          </ac:spMkLst>
        </pc:spChg>
        <pc:spChg chg="add mod">
          <ac:chgData name="Sudvarg, Marion" userId="2bb9b31b-5f3c-4f72-8e1f-41eb276ee9c6" providerId="ADAL" clId="{6766337D-F933-4FBA-A4EF-366814371C29}" dt="2024-04-30T02:49:10.890" v="14334" actId="14100"/>
          <ac:spMkLst>
            <pc:docMk/>
            <pc:sldMk cId="1688106839" sldId="528"/>
            <ac:spMk id="269" creationId="{974541D9-CB94-6C01-3AC8-DD5C1F79A0E9}"/>
          </ac:spMkLst>
        </pc:spChg>
        <pc:spChg chg="add mod">
          <ac:chgData name="Sudvarg, Marion" userId="2bb9b31b-5f3c-4f72-8e1f-41eb276ee9c6" providerId="ADAL" clId="{6766337D-F933-4FBA-A4EF-366814371C29}" dt="2024-04-30T02:50:05.352" v="14373" actId="14100"/>
          <ac:spMkLst>
            <pc:docMk/>
            <pc:sldMk cId="1688106839" sldId="528"/>
            <ac:spMk id="277" creationId="{93AE105B-CBC8-3509-FDC0-DE3FFB755873}"/>
          </ac:spMkLst>
        </pc:spChg>
        <pc:spChg chg="add mod">
          <ac:chgData name="Sudvarg, Marion" userId="2bb9b31b-5f3c-4f72-8e1f-41eb276ee9c6" providerId="ADAL" clId="{6766337D-F933-4FBA-A4EF-366814371C29}" dt="2024-04-30T02:57:48.725" v="14423" actId="1076"/>
          <ac:spMkLst>
            <pc:docMk/>
            <pc:sldMk cId="1688106839" sldId="528"/>
            <ac:spMk id="282" creationId="{E18F384E-FFBD-2527-4CC5-4C9B52BD9B35}"/>
          </ac:spMkLst>
        </pc:spChg>
        <pc:grpChg chg="add mod">
          <ac:chgData name="Sudvarg, Marion" userId="2bb9b31b-5f3c-4f72-8e1f-41eb276ee9c6" providerId="ADAL" clId="{6766337D-F933-4FBA-A4EF-366814371C29}" dt="2024-04-30T02:07:59.806" v="13918"/>
          <ac:grpSpMkLst>
            <pc:docMk/>
            <pc:sldMk cId="1688106839" sldId="528"/>
            <ac:grpSpMk id="5" creationId="{CE6527DC-6B6F-C709-1C2A-B23BFE897608}"/>
          </ac:grpSpMkLst>
        </pc:grpChg>
        <pc:grpChg chg="del">
          <ac:chgData name="Sudvarg, Marion" userId="2bb9b31b-5f3c-4f72-8e1f-41eb276ee9c6" providerId="ADAL" clId="{6766337D-F933-4FBA-A4EF-366814371C29}" dt="2024-04-30T02:05:48.431" v="13916" actId="478"/>
          <ac:grpSpMkLst>
            <pc:docMk/>
            <pc:sldMk cId="1688106839" sldId="528"/>
            <ac:grpSpMk id="16" creationId="{CA0DE649-5ACC-497F-AD25-55B04C43E890}"/>
          </ac:grpSpMkLst>
        </pc:grpChg>
        <pc:grpChg chg="add mod">
          <ac:chgData name="Sudvarg, Marion" userId="2bb9b31b-5f3c-4f72-8e1f-41eb276ee9c6" providerId="ADAL" clId="{6766337D-F933-4FBA-A4EF-366814371C29}" dt="2024-04-30T02:08:26.270" v="13921" actId="1076"/>
          <ac:grpSpMkLst>
            <pc:docMk/>
            <pc:sldMk cId="1688106839" sldId="528"/>
            <ac:grpSpMk id="69" creationId="{587D9C70-9A50-7968-397D-908F0A01ED2A}"/>
          </ac:grpSpMkLst>
        </pc:grpChg>
        <pc:grpChg chg="add mod">
          <ac:chgData name="Sudvarg, Marion" userId="2bb9b31b-5f3c-4f72-8e1f-41eb276ee9c6" providerId="ADAL" clId="{6766337D-F933-4FBA-A4EF-366814371C29}" dt="2024-04-30T02:08:39.937" v="13924" actId="1076"/>
          <ac:grpSpMkLst>
            <pc:docMk/>
            <pc:sldMk cId="1688106839" sldId="528"/>
            <ac:grpSpMk id="127" creationId="{C914C1E3-29DA-2FF0-A72A-E8793CCEA026}"/>
          </ac:grpSpMkLst>
        </pc:grpChg>
        <pc:grpChg chg="add del mod">
          <ac:chgData name="Sudvarg, Marion" userId="2bb9b31b-5f3c-4f72-8e1f-41eb276ee9c6" providerId="ADAL" clId="{6766337D-F933-4FBA-A4EF-366814371C29}" dt="2024-04-30T02:08:59.884" v="13927" actId="165"/>
          <ac:grpSpMkLst>
            <pc:docMk/>
            <pc:sldMk cId="1688106839" sldId="528"/>
            <ac:grpSpMk id="185" creationId="{77466917-96B5-454F-426E-ED9CD7FF9BDA}"/>
          </ac:grpSpMkLst>
        </pc:grpChg>
        <pc:grpChg chg="add mod">
          <ac:chgData name="Sudvarg, Marion" userId="2bb9b31b-5f3c-4f72-8e1f-41eb276ee9c6" providerId="ADAL" clId="{6766337D-F933-4FBA-A4EF-366814371C29}" dt="2024-04-30T02:43:33.895" v="14264" actId="1076"/>
          <ac:grpSpMkLst>
            <pc:docMk/>
            <pc:sldMk cId="1688106839" sldId="528"/>
            <ac:grpSpMk id="243" creationId="{36982284-89BC-5024-16B9-2017D49BFBDF}"/>
          </ac:grpSpMkLst>
        </pc:grpChg>
        <pc:graphicFrameChg chg="del">
          <ac:chgData name="Sudvarg, Marion" userId="2bb9b31b-5f3c-4f72-8e1f-41eb276ee9c6" providerId="ADAL" clId="{6766337D-F933-4FBA-A4EF-366814371C29}" dt="2024-04-30T02:05:45.246" v="13914" actId="478"/>
          <ac:graphicFrameMkLst>
            <pc:docMk/>
            <pc:sldMk cId="1688106839" sldId="528"/>
            <ac:graphicFrameMk id="8" creationId="{7CE80100-E2E9-592A-3035-93B78BCA6689}"/>
          </ac:graphicFrameMkLst>
        </pc:graphicFrameChg>
        <pc:cxnChg chg="mod">
          <ac:chgData name="Sudvarg, Marion" userId="2bb9b31b-5f3c-4f72-8e1f-41eb276ee9c6" providerId="ADAL" clId="{6766337D-F933-4FBA-A4EF-366814371C29}" dt="2024-04-30T02:07:59.806" v="13918"/>
          <ac:cxnSpMkLst>
            <pc:docMk/>
            <pc:sldMk cId="1688106839" sldId="528"/>
            <ac:cxnSpMk id="20" creationId="{7A09875F-E128-2B57-A4DD-DD8E48CAD0D7}"/>
          </ac:cxnSpMkLst>
        </pc:cxnChg>
        <pc:cxnChg chg="mod">
          <ac:chgData name="Sudvarg, Marion" userId="2bb9b31b-5f3c-4f72-8e1f-41eb276ee9c6" providerId="ADAL" clId="{6766337D-F933-4FBA-A4EF-366814371C29}" dt="2024-04-30T02:07:59.806" v="13918"/>
          <ac:cxnSpMkLst>
            <pc:docMk/>
            <pc:sldMk cId="1688106839" sldId="528"/>
            <ac:cxnSpMk id="21" creationId="{B991F1D9-207F-F005-5C23-717196822249}"/>
          </ac:cxnSpMkLst>
        </pc:cxnChg>
        <pc:cxnChg chg="mod">
          <ac:chgData name="Sudvarg, Marion" userId="2bb9b31b-5f3c-4f72-8e1f-41eb276ee9c6" providerId="ADAL" clId="{6766337D-F933-4FBA-A4EF-366814371C29}" dt="2024-04-30T02:07:59.806" v="13918"/>
          <ac:cxnSpMkLst>
            <pc:docMk/>
            <pc:sldMk cId="1688106839" sldId="528"/>
            <ac:cxnSpMk id="22" creationId="{338E88C9-07EF-C450-20B6-D86FF7507CC0}"/>
          </ac:cxnSpMkLst>
        </pc:cxnChg>
        <pc:cxnChg chg="mod">
          <ac:chgData name="Sudvarg, Marion" userId="2bb9b31b-5f3c-4f72-8e1f-41eb276ee9c6" providerId="ADAL" clId="{6766337D-F933-4FBA-A4EF-366814371C29}" dt="2024-04-30T02:07:59.806" v="13918"/>
          <ac:cxnSpMkLst>
            <pc:docMk/>
            <pc:sldMk cId="1688106839" sldId="528"/>
            <ac:cxnSpMk id="28" creationId="{A2E79115-0D16-DE6A-7759-6DEC9DB23FAA}"/>
          </ac:cxnSpMkLst>
        </pc:cxnChg>
        <pc:cxnChg chg="mod">
          <ac:chgData name="Sudvarg, Marion" userId="2bb9b31b-5f3c-4f72-8e1f-41eb276ee9c6" providerId="ADAL" clId="{6766337D-F933-4FBA-A4EF-366814371C29}" dt="2024-04-30T02:07:59.806" v="13918"/>
          <ac:cxnSpMkLst>
            <pc:docMk/>
            <pc:sldMk cId="1688106839" sldId="528"/>
            <ac:cxnSpMk id="29" creationId="{6AC02858-1B11-795C-5E40-12877DB12A4F}"/>
          </ac:cxnSpMkLst>
        </pc:cxnChg>
        <pc:cxnChg chg="mod">
          <ac:chgData name="Sudvarg, Marion" userId="2bb9b31b-5f3c-4f72-8e1f-41eb276ee9c6" providerId="ADAL" clId="{6766337D-F933-4FBA-A4EF-366814371C29}" dt="2024-04-30T02:07:59.806" v="13918"/>
          <ac:cxnSpMkLst>
            <pc:docMk/>
            <pc:sldMk cId="1688106839" sldId="528"/>
            <ac:cxnSpMk id="30" creationId="{0424946B-F0C3-42C8-E4BA-A6396BB75CBE}"/>
          </ac:cxnSpMkLst>
        </pc:cxnChg>
        <pc:cxnChg chg="mod">
          <ac:chgData name="Sudvarg, Marion" userId="2bb9b31b-5f3c-4f72-8e1f-41eb276ee9c6" providerId="ADAL" clId="{6766337D-F933-4FBA-A4EF-366814371C29}" dt="2024-04-30T02:07:59.806" v="13918"/>
          <ac:cxnSpMkLst>
            <pc:docMk/>
            <pc:sldMk cId="1688106839" sldId="528"/>
            <ac:cxnSpMk id="37" creationId="{62B7CC08-088F-24CF-1EAD-4C7C3D403EAA}"/>
          </ac:cxnSpMkLst>
        </pc:cxnChg>
        <pc:cxnChg chg="mod">
          <ac:chgData name="Sudvarg, Marion" userId="2bb9b31b-5f3c-4f72-8e1f-41eb276ee9c6" providerId="ADAL" clId="{6766337D-F933-4FBA-A4EF-366814371C29}" dt="2024-04-30T02:07:59.806" v="13918"/>
          <ac:cxnSpMkLst>
            <pc:docMk/>
            <pc:sldMk cId="1688106839" sldId="528"/>
            <ac:cxnSpMk id="38" creationId="{576B49E0-63B1-3FE6-082A-77C4B27EB115}"/>
          </ac:cxnSpMkLst>
        </pc:cxnChg>
        <pc:cxnChg chg="mod">
          <ac:chgData name="Sudvarg, Marion" userId="2bb9b31b-5f3c-4f72-8e1f-41eb276ee9c6" providerId="ADAL" clId="{6766337D-F933-4FBA-A4EF-366814371C29}" dt="2024-04-30T02:07:59.806" v="13918"/>
          <ac:cxnSpMkLst>
            <pc:docMk/>
            <pc:sldMk cId="1688106839" sldId="528"/>
            <ac:cxnSpMk id="39" creationId="{B302AED1-DA57-0B63-8B50-5857A5B23F5F}"/>
          </ac:cxnSpMkLst>
        </pc:cxnChg>
        <pc:cxnChg chg="mod">
          <ac:chgData name="Sudvarg, Marion" userId="2bb9b31b-5f3c-4f72-8e1f-41eb276ee9c6" providerId="ADAL" clId="{6766337D-F933-4FBA-A4EF-366814371C29}" dt="2024-04-30T02:07:59.806" v="13918"/>
          <ac:cxnSpMkLst>
            <pc:docMk/>
            <pc:sldMk cId="1688106839" sldId="528"/>
            <ac:cxnSpMk id="40" creationId="{D3C05642-87E9-7B4D-B405-D98193110D1D}"/>
          </ac:cxnSpMkLst>
        </pc:cxnChg>
        <pc:cxnChg chg="mod">
          <ac:chgData name="Sudvarg, Marion" userId="2bb9b31b-5f3c-4f72-8e1f-41eb276ee9c6" providerId="ADAL" clId="{6766337D-F933-4FBA-A4EF-366814371C29}" dt="2024-04-30T02:07:59.806" v="13918"/>
          <ac:cxnSpMkLst>
            <pc:docMk/>
            <pc:sldMk cId="1688106839" sldId="528"/>
            <ac:cxnSpMk id="41" creationId="{6C036C40-B3BF-E03D-8F7A-6ADE6447755C}"/>
          </ac:cxnSpMkLst>
        </pc:cxnChg>
        <pc:cxnChg chg="mod">
          <ac:chgData name="Sudvarg, Marion" userId="2bb9b31b-5f3c-4f72-8e1f-41eb276ee9c6" providerId="ADAL" clId="{6766337D-F933-4FBA-A4EF-366814371C29}" dt="2024-04-30T02:07:59.806" v="13918"/>
          <ac:cxnSpMkLst>
            <pc:docMk/>
            <pc:sldMk cId="1688106839" sldId="528"/>
            <ac:cxnSpMk id="42" creationId="{486B5C1F-1128-7A63-7D9C-E3A6A693CF5C}"/>
          </ac:cxnSpMkLst>
        </pc:cxnChg>
        <pc:cxnChg chg="mod">
          <ac:chgData name="Sudvarg, Marion" userId="2bb9b31b-5f3c-4f72-8e1f-41eb276ee9c6" providerId="ADAL" clId="{6766337D-F933-4FBA-A4EF-366814371C29}" dt="2024-04-30T02:07:59.806" v="13918"/>
          <ac:cxnSpMkLst>
            <pc:docMk/>
            <pc:sldMk cId="1688106839" sldId="528"/>
            <ac:cxnSpMk id="43" creationId="{B8CB0027-A475-5332-6E66-EBDA2C0B0179}"/>
          </ac:cxnSpMkLst>
        </pc:cxnChg>
        <pc:cxnChg chg="mod">
          <ac:chgData name="Sudvarg, Marion" userId="2bb9b31b-5f3c-4f72-8e1f-41eb276ee9c6" providerId="ADAL" clId="{6766337D-F933-4FBA-A4EF-366814371C29}" dt="2024-04-30T02:07:59.806" v="13918"/>
          <ac:cxnSpMkLst>
            <pc:docMk/>
            <pc:sldMk cId="1688106839" sldId="528"/>
            <ac:cxnSpMk id="44" creationId="{C1EEA179-36B9-C506-250F-AA9E8863B3C3}"/>
          </ac:cxnSpMkLst>
        </pc:cxnChg>
        <pc:cxnChg chg="mod">
          <ac:chgData name="Sudvarg, Marion" userId="2bb9b31b-5f3c-4f72-8e1f-41eb276ee9c6" providerId="ADAL" clId="{6766337D-F933-4FBA-A4EF-366814371C29}" dt="2024-04-30T02:07:59.806" v="13918"/>
          <ac:cxnSpMkLst>
            <pc:docMk/>
            <pc:sldMk cId="1688106839" sldId="528"/>
            <ac:cxnSpMk id="45" creationId="{43A91A52-1183-672B-438F-9553086F3CE0}"/>
          </ac:cxnSpMkLst>
        </pc:cxnChg>
        <pc:cxnChg chg="mod">
          <ac:chgData name="Sudvarg, Marion" userId="2bb9b31b-5f3c-4f72-8e1f-41eb276ee9c6" providerId="ADAL" clId="{6766337D-F933-4FBA-A4EF-366814371C29}" dt="2024-04-30T02:07:59.806" v="13918"/>
          <ac:cxnSpMkLst>
            <pc:docMk/>
            <pc:sldMk cId="1688106839" sldId="528"/>
            <ac:cxnSpMk id="46" creationId="{58E20431-67BC-CF7E-658E-3771250E8C43}"/>
          </ac:cxnSpMkLst>
        </pc:cxnChg>
        <pc:cxnChg chg="mod">
          <ac:chgData name="Sudvarg, Marion" userId="2bb9b31b-5f3c-4f72-8e1f-41eb276ee9c6" providerId="ADAL" clId="{6766337D-F933-4FBA-A4EF-366814371C29}" dt="2024-04-30T02:07:59.806" v="13918"/>
          <ac:cxnSpMkLst>
            <pc:docMk/>
            <pc:sldMk cId="1688106839" sldId="528"/>
            <ac:cxnSpMk id="47" creationId="{4F106C44-835D-3A23-967A-AFABFA872EA5}"/>
          </ac:cxnSpMkLst>
        </pc:cxnChg>
        <pc:cxnChg chg="mod">
          <ac:chgData name="Sudvarg, Marion" userId="2bb9b31b-5f3c-4f72-8e1f-41eb276ee9c6" providerId="ADAL" clId="{6766337D-F933-4FBA-A4EF-366814371C29}" dt="2024-04-30T02:07:59.806" v="13918"/>
          <ac:cxnSpMkLst>
            <pc:docMk/>
            <pc:sldMk cId="1688106839" sldId="528"/>
            <ac:cxnSpMk id="51" creationId="{272A8230-8448-BF03-D59F-0EBC0ED10356}"/>
          </ac:cxnSpMkLst>
        </pc:cxnChg>
        <pc:cxnChg chg="mod">
          <ac:chgData name="Sudvarg, Marion" userId="2bb9b31b-5f3c-4f72-8e1f-41eb276ee9c6" providerId="ADAL" clId="{6766337D-F933-4FBA-A4EF-366814371C29}" dt="2024-04-30T02:07:59.806" v="13918"/>
          <ac:cxnSpMkLst>
            <pc:docMk/>
            <pc:sldMk cId="1688106839" sldId="528"/>
            <ac:cxnSpMk id="52" creationId="{856AC2EB-3EA6-DB1F-D258-8AC6B987DAA8}"/>
          </ac:cxnSpMkLst>
        </pc:cxnChg>
        <pc:cxnChg chg="mod">
          <ac:chgData name="Sudvarg, Marion" userId="2bb9b31b-5f3c-4f72-8e1f-41eb276ee9c6" providerId="ADAL" clId="{6766337D-F933-4FBA-A4EF-366814371C29}" dt="2024-04-30T02:07:59.806" v="13918"/>
          <ac:cxnSpMkLst>
            <pc:docMk/>
            <pc:sldMk cId="1688106839" sldId="528"/>
            <ac:cxnSpMk id="53" creationId="{AB6D550D-8126-C322-CB9C-03841624A68E}"/>
          </ac:cxnSpMkLst>
        </pc:cxnChg>
        <pc:cxnChg chg="mod">
          <ac:chgData name="Sudvarg, Marion" userId="2bb9b31b-5f3c-4f72-8e1f-41eb276ee9c6" providerId="ADAL" clId="{6766337D-F933-4FBA-A4EF-366814371C29}" dt="2024-04-30T02:07:59.806" v="13918"/>
          <ac:cxnSpMkLst>
            <pc:docMk/>
            <pc:sldMk cId="1688106839" sldId="528"/>
            <ac:cxnSpMk id="54" creationId="{E374C757-C77A-5A7A-EE32-68F58D70AF13}"/>
          </ac:cxnSpMkLst>
        </pc:cxnChg>
        <pc:cxnChg chg="mod">
          <ac:chgData name="Sudvarg, Marion" userId="2bb9b31b-5f3c-4f72-8e1f-41eb276ee9c6" providerId="ADAL" clId="{6766337D-F933-4FBA-A4EF-366814371C29}" dt="2024-04-30T02:07:59.806" v="13918"/>
          <ac:cxnSpMkLst>
            <pc:docMk/>
            <pc:sldMk cId="1688106839" sldId="528"/>
            <ac:cxnSpMk id="61" creationId="{BF7B24CC-C86B-37D8-37BA-E34AD58F6ACE}"/>
          </ac:cxnSpMkLst>
        </pc:cxnChg>
        <pc:cxnChg chg="mod">
          <ac:chgData name="Sudvarg, Marion" userId="2bb9b31b-5f3c-4f72-8e1f-41eb276ee9c6" providerId="ADAL" clId="{6766337D-F933-4FBA-A4EF-366814371C29}" dt="2024-04-30T02:07:59.806" v="13918"/>
          <ac:cxnSpMkLst>
            <pc:docMk/>
            <pc:sldMk cId="1688106839" sldId="528"/>
            <ac:cxnSpMk id="62" creationId="{488ADA80-C6F4-EE7F-2197-95374AF9B475}"/>
          </ac:cxnSpMkLst>
        </pc:cxnChg>
        <pc:cxnChg chg="mod">
          <ac:chgData name="Sudvarg, Marion" userId="2bb9b31b-5f3c-4f72-8e1f-41eb276ee9c6" providerId="ADAL" clId="{6766337D-F933-4FBA-A4EF-366814371C29}" dt="2024-04-30T02:07:59.806" v="13918"/>
          <ac:cxnSpMkLst>
            <pc:docMk/>
            <pc:sldMk cId="1688106839" sldId="528"/>
            <ac:cxnSpMk id="63" creationId="{6792BAE3-848A-1570-D457-C02CB9A77586}"/>
          </ac:cxnSpMkLst>
        </pc:cxnChg>
        <pc:cxnChg chg="mod">
          <ac:chgData name="Sudvarg, Marion" userId="2bb9b31b-5f3c-4f72-8e1f-41eb276ee9c6" providerId="ADAL" clId="{6766337D-F933-4FBA-A4EF-366814371C29}" dt="2024-04-30T02:07:59.806" v="13918"/>
          <ac:cxnSpMkLst>
            <pc:docMk/>
            <pc:sldMk cId="1688106839" sldId="528"/>
            <ac:cxnSpMk id="64" creationId="{BA252C38-42AA-2CE7-31F3-D45EC5B085FD}"/>
          </ac:cxnSpMkLst>
        </pc:cxnChg>
        <pc:cxnChg chg="mod">
          <ac:chgData name="Sudvarg, Marion" userId="2bb9b31b-5f3c-4f72-8e1f-41eb276ee9c6" providerId="ADAL" clId="{6766337D-F933-4FBA-A4EF-366814371C29}" dt="2024-04-30T02:07:59.806" v="13918"/>
          <ac:cxnSpMkLst>
            <pc:docMk/>
            <pc:sldMk cId="1688106839" sldId="528"/>
            <ac:cxnSpMk id="65" creationId="{0D769D28-F2E5-CE89-0903-48E894659382}"/>
          </ac:cxnSpMkLst>
        </pc:cxnChg>
        <pc:cxnChg chg="mod">
          <ac:chgData name="Sudvarg, Marion" userId="2bb9b31b-5f3c-4f72-8e1f-41eb276ee9c6" providerId="ADAL" clId="{6766337D-F933-4FBA-A4EF-366814371C29}" dt="2024-04-30T02:07:59.806" v="13918"/>
          <ac:cxnSpMkLst>
            <pc:docMk/>
            <pc:sldMk cId="1688106839" sldId="528"/>
            <ac:cxnSpMk id="66" creationId="{94E240EF-CE33-C03E-797A-F8B4E9B6A9D5}"/>
          </ac:cxnSpMkLst>
        </pc:cxnChg>
        <pc:cxnChg chg="mod">
          <ac:chgData name="Sudvarg, Marion" userId="2bb9b31b-5f3c-4f72-8e1f-41eb276ee9c6" providerId="ADAL" clId="{6766337D-F933-4FBA-A4EF-366814371C29}" dt="2024-04-30T02:07:59.806" v="13918"/>
          <ac:cxnSpMkLst>
            <pc:docMk/>
            <pc:sldMk cId="1688106839" sldId="528"/>
            <ac:cxnSpMk id="67" creationId="{8015DD73-0E43-4A79-8CD6-148FF442BC47}"/>
          </ac:cxnSpMkLst>
        </pc:cxnChg>
        <pc:cxnChg chg="mod">
          <ac:chgData name="Sudvarg, Marion" userId="2bb9b31b-5f3c-4f72-8e1f-41eb276ee9c6" providerId="ADAL" clId="{6766337D-F933-4FBA-A4EF-366814371C29}" dt="2024-04-30T02:07:59.806" v="13918"/>
          <ac:cxnSpMkLst>
            <pc:docMk/>
            <pc:sldMk cId="1688106839" sldId="528"/>
            <ac:cxnSpMk id="68" creationId="{07755D48-B2E0-CE1B-E2BA-FCA2ADABD594}"/>
          </ac:cxnSpMkLst>
        </pc:cxnChg>
        <pc:cxnChg chg="mod">
          <ac:chgData name="Sudvarg, Marion" userId="2bb9b31b-5f3c-4f72-8e1f-41eb276ee9c6" providerId="ADAL" clId="{6766337D-F933-4FBA-A4EF-366814371C29}" dt="2024-04-30T02:08:04.740" v="13919"/>
          <ac:cxnSpMkLst>
            <pc:docMk/>
            <pc:sldMk cId="1688106839" sldId="528"/>
            <ac:cxnSpMk id="78" creationId="{CACC9B15-E5F6-B33E-C92E-F23D3EF8F01C}"/>
          </ac:cxnSpMkLst>
        </pc:cxnChg>
        <pc:cxnChg chg="mod">
          <ac:chgData name="Sudvarg, Marion" userId="2bb9b31b-5f3c-4f72-8e1f-41eb276ee9c6" providerId="ADAL" clId="{6766337D-F933-4FBA-A4EF-366814371C29}" dt="2024-04-30T02:08:04.740" v="13919"/>
          <ac:cxnSpMkLst>
            <pc:docMk/>
            <pc:sldMk cId="1688106839" sldId="528"/>
            <ac:cxnSpMk id="79" creationId="{F0DF7840-F997-AD78-0242-5BC546D17D8D}"/>
          </ac:cxnSpMkLst>
        </pc:cxnChg>
        <pc:cxnChg chg="mod">
          <ac:chgData name="Sudvarg, Marion" userId="2bb9b31b-5f3c-4f72-8e1f-41eb276ee9c6" providerId="ADAL" clId="{6766337D-F933-4FBA-A4EF-366814371C29}" dt="2024-04-30T02:08:04.740" v="13919"/>
          <ac:cxnSpMkLst>
            <pc:docMk/>
            <pc:sldMk cId="1688106839" sldId="528"/>
            <ac:cxnSpMk id="80" creationId="{0F347BC4-F931-B902-383C-829D179E8AC7}"/>
          </ac:cxnSpMkLst>
        </pc:cxnChg>
        <pc:cxnChg chg="mod">
          <ac:chgData name="Sudvarg, Marion" userId="2bb9b31b-5f3c-4f72-8e1f-41eb276ee9c6" providerId="ADAL" clId="{6766337D-F933-4FBA-A4EF-366814371C29}" dt="2024-04-30T02:08:04.740" v="13919"/>
          <ac:cxnSpMkLst>
            <pc:docMk/>
            <pc:sldMk cId="1688106839" sldId="528"/>
            <ac:cxnSpMk id="86" creationId="{C7D5DAF9-A5E8-561A-12B7-F664EE555A8A}"/>
          </ac:cxnSpMkLst>
        </pc:cxnChg>
        <pc:cxnChg chg="mod">
          <ac:chgData name="Sudvarg, Marion" userId="2bb9b31b-5f3c-4f72-8e1f-41eb276ee9c6" providerId="ADAL" clId="{6766337D-F933-4FBA-A4EF-366814371C29}" dt="2024-04-30T02:08:04.740" v="13919"/>
          <ac:cxnSpMkLst>
            <pc:docMk/>
            <pc:sldMk cId="1688106839" sldId="528"/>
            <ac:cxnSpMk id="87" creationId="{CF3D47C5-5275-7788-7A30-F71214C665BF}"/>
          </ac:cxnSpMkLst>
        </pc:cxnChg>
        <pc:cxnChg chg="mod">
          <ac:chgData name="Sudvarg, Marion" userId="2bb9b31b-5f3c-4f72-8e1f-41eb276ee9c6" providerId="ADAL" clId="{6766337D-F933-4FBA-A4EF-366814371C29}" dt="2024-04-30T02:08:04.740" v="13919"/>
          <ac:cxnSpMkLst>
            <pc:docMk/>
            <pc:sldMk cId="1688106839" sldId="528"/>
            <ac:cxnSpMk id="88" creationId="{D2125F4D-7FC5-1CB4-332F-EEFA56F5EA56}"/>
          </ac:cxnSpMkLst>
        </pc:cxnChg>
        <pc:cxnChg chg="mod">
          <ac:chgData name="Sudvarg, Marion" userId="2bb9b31b-5f3c-4f72-8e1f-41eb276ee9c6" providerId="ADAL" clId="{6766337D-F933-4FBA-A4EF-366814371C29}" dt="2024-04-30T02:08:04.740" v="13919"/>
          <ac:cxnSpMkLst>
            <pc:docMk/>
            <pc:sldMk cId="1688106839" sldId="528"/>
            <ac:cxnSpMk id="95" creationId="{C7F7F93E-F9D5-5427-9558-C6A69FBAB5E2}"/>
          </ac:cxnSpMkLst>
        </pc:cxnChg>
        <pc:cxnChg chg="mod">
          <ac:chgData name="Sudvarg, Marion" userId="2bb9b31b-5f3c-4f72-8e1f-41eb276ee9c6" providerId="ADAL" clId="{6766337D-F933-4FBA-A4EF-366814371C29}" dt="2024-04-30T02:08:04.740" v="13919"/>
          <ac:cxnSpMkLst>
            <pc:docMk/>
            <pc:sldMk cId="1688106839" sldId="528"/>
            <ac:cxnSpMk id="96" creationId="{89DE7AB6-F293-9F2F-7F45-4CDFED577A40}"/>
          </ac:cxnSpMkLst>
        </pc:cxnChg>
        <pc:cxnChg chg="mod">
          <ac:chgData name="Sudvarg, Marion" userId="2bb9b31b-5f3c-4f72-8e1f-41eb276ee9c6" providerId="ADAL" clId="{6766337D-F933-4FBA-A4EF-366814371C29}" dt="2024-04-30T02:08:04.740" v="13919"/>
          <ac:cxnSpMkLst>
            <pc:docMk/>
            <pc:sldMk cId="1688106839" sldId="528"/>
            <ac:cxnSpMk id="97" creationId="{9860C104-7A95-2664-2CD5-53228A25A89B}"/>
          </ac:cxnSpMkLst>
        </pc:cxnChg>
        <pc:cxnChg chg="mod">
          <ac:chgData name="Sudvarg, Marion" userId="2bb9b31b-5f3c-4f72-8e1f-41eb276ee9c6" providerId="ADAL" clId="{6766337D-F933-4FBA-A4EF-366814371C29}" dt="2024-04-30T02:08:04.740" v="13919"/>
          <ac:cxnSpMkLst>
            <pc:docMk/>
            <pc:sldMk cId="1688106839" sldId="528"/>
            <ac:cxnSpMk id="98" creationId="{E327DB73-9711-7745-C553-C8F10B716CE8}"/>
          </ac:cxnSpMkLst>
        </pc:cxnChg>
        <pc:cxnChg chg="mod">
          <ac:chgData name="Sudvarg, Marion" userId="2bb9b31b-5f3c-4f72-8e1f-41eb276ee9c6" providerId="ADAL" clId="{6766337D-F933-4FBA-A4EF-366814371C29}" dt="2024-04-30T02:08:04.740" v="13919"/>
          <ac:cxnSpMkLst>
            <pc:docMk/>
            <pc:sldMk cId="1688106839" sldId="528"/>
            <ac:cxnSpMk id="99" creationId="{2364BB15-287D-8D22-C1C1-6E93849311F3}"/>
          </ac:cxnSpMkLst>
        </pc:cxnChg>
        <pc:cxnChg chg="mod">
          <ac:chgData name="Sudvarg, Marion" userId="2bb9b31b-5f3c-4f72-8e1f-41eb276ee9c6" providerId="ADAL" clId="{6766337D-F933-4FBA-A4EF-366814371C29}" dt="2024-04-30T02:08:04.740" v="13919"/>
          <ac:cxnSpMkLst>
            <pc:docMk/>
            <pc:sldMk cId="1688106839" sldId="528"/>
            <ac:cxnSpMk id="100" creationId="{C8E166D2-AB69-AAF7-BD03-A916B891E304}"/>
          </ac:cxnSpMkLst>
        </pc:cxnChg>
        <pc:cxnChg chg="mod">
          <ac:chgData name="Sudvarg, Marion" userId="2bb9b31b-5f3c-4f72-8e1f-41eb276ee9c6" providerId="ADAL" clId="{6766337D-F933-4FBA-A4EF-366814371C29}" dt="2024-04-30T02:08:04.740" v="13919"/>
          <ac:cxnSpMkLst>
            <pc:docMk/>
            <pc:sldMk cId="1688106839" sldId="528"/>
            <ac:cxnSpMk id="101" creationId="{6CD61AB9-175B-3EA5-6476-8C12C4F46E65}"/>
          </ac:cxnSpMkLst>
        </pc:cxnChg>
        <pc:cxnChg chg="mod">
          <ac:chgData name="Sudvarg, Marion" userId="2bb9b31b-5f3c-4f72-8e1f-41eb276ee9c6" providerId="ADAL" clId="{6766337D-F933-4FBA-A4EF-366814371C29}" dt="2024-04-30T02:08:04.740" v="13919"/>
          <ac:cxnSpMkLst>
            <pc:docMk/>
            <pc:sldMk cId="1688106839" sldId="528"/>
            <ac:cxnSpMk id="102" creationId="{1BF96229-45A0-152B-1FFA-5D629191748A}"/>
          </ac:cxnSpMkLst>
        </pc:cxnChg>
        <pc:cxnChg chg="mod">
          <ac:chgData name="Sudvarg, Marion" userId="2bb9b31b-5f3c-4f72-8e1f-41eb276ee9c6" providerId="ADAL" clId="{6766337D-F933-4FBA-A4EF-366814371C29}" dt="2024-04-30T02:08:04.740" v="13919"/>
          <ac:cxnSpMkLst>
            <pc:docMk/>
            <pc:sldMk cId="1688106839" sldId="528"/>
            <ac:cxnSpMk id="103" creationId="{6C0409EE-87E6-E7D1-3544-2359BFC958E7}"/>
          </ac:cxnSpMkLst>
        </pc:cxnChg>
        <pc:cxnChg chg="mod">
          <ac:chgData name="Sudvarg, Marion" userId="2bb9b31b-5f3c-4f72-8e1f-41eb276ee9c6" providerId="ADAL" clId="{6766337D-F933-4FBA-A4EF-366814371C29}" dt="2024-04-30T02:08:04.740" v="13919"/>
          <ac:cxnSpMkLst>
            <pc:docMk/>
            <pc:sldMk cId="1688106839" sldId="528"/>
            <ac:cxnSpMk id="104" creationId="{5A8BF69D-1013-B379-85CC-8D1EB30A0C9F}"/>
          </ac:cxnSpMkLst>
        </pc:cxnChg>
        <pc:cxnChg chg="mod">
          <ac:chgData name="Sudvarg, Marion" userId="2bb9b31b-5f3c-4f72-8e1f-41eb276ee9c6" providerId="ADAL" clId="{6766337D-F933-4FBA-A4EF-366814371C29}" dt="2024-04-30T02:08:04.740" v="13919"/>
          <ac:cxnSpMkLst>
            <pc:docMk/>
            <pc:sldMk cId="1688106839" sldId="528"/>
            <ac:cxnSpMk id="105" creationId="{81A2F391-4AD0-59D2-AE3F-6AC3EB913C21}"/>
          </ac:cxnSpMkLst>
        </pc:cxnChg>
        <pc:cxnChg chg="mod">
          <ac:chgData name="Sudvarg, Marion" userId="2bb9b31b-5f3c-4f72-8e1f-41eb276ee9c6" providerId="ADAL" clId="{6766337D-F933-4FBA-A4EF-366814371C29}" dt="2024-04-30T02:08:04.740" v="13919"/>
          <ac:cxnSpMkLst>
            <pc:docMk/>
            <pc:sldMk cId="1688106839" sldId="528"/>
            <ac:cxnSpMk id="109" creationId="{E2D41E42-07AC-6C53-1CBF-8D5D6D849E64}"/>
          </ac:cxnSpMkLst>
        </pc:cxnChg>
        <pc:cxnChg chg="mod">
          <ac:chgData name="Sudvarg, Marion" userId="2bb9b31b-5f3c-4f72-8e1f-41eb276ee9c6" providerId="ADAL" clId="{6766337D-F933-4FBA-A4EF-366814371C29}" dt="2024-04-30T02:08:04.740" v="13919"/>
          <ac:cxnSpMkLst>
            <pc:docMk/>
            <pc:sldMk cId="1688106839" sldId="528"/>
            <ac:cxnSpMk id="110" creationId="{9595C6F3-1F8D-B495-3C1F-B5D3B1DEDB9C}"/>
          </ac:cxnSpMkLst>
        </pc:cxnChg>
        <pc:cxnChg chg="mod">
          <ac:chgData name="Sudvarg, Marion" userId="2bb9b31b-5f3c-4f72-8e1f-41eb276ee9c6" providerId="ADAL" clId="{6766337D-F933-4FBA-A4EF-366814371C29}" dt="2024-04-30T02:08:04.740" v="13919"/>
          <ac:cxnSpMkLst>
            <pc:docMk/>
            <pc:sldMk cId="1688106839" sldId="528"/>
            <ac:cxnSpMk id="111" creationId="{CFD3154D-7F55-E093-D893-525E76471769}"/>
          </ac:cxnSpMkLst>
        </pc:cxnChg>
        <pc:cxnChg chg="mod">
          <ac:chgData name="Sudvarg, Marion" userId="2bb9b31b-5f3c-4f72-8e1f-41eb276ee9c6" providerId="ADAL" clId="{6766337D-F933-4FBA-A4EF-366814371C29}" dt="2024-04-30T02:08:04.740" v="13919"/>
          <ac:cxnSpMkLst>
            <pc:docMk/>
            <pc:sldMk cId="1688106839" sldId="528"/>
            <ac:cxnSpMk id="112" creationId="{B3ED0A8B-CB03-5A17-B565-CCAF00FBC95C}"/>
          </ac:cxnSpMkLst>
        </pc:cxnChg>
        <pc:cxnChg chg="mod">
          <ac:chgData name="Sudvarg, Marion" userId="2bb9b31b-5f3c-4f72-8e1f-41eb276ee9c6" providerId="ADAL" clId="{6766337D-F933-4FBA-A4EF-366814371C29}" dt="2024-04-30T02:08:04.740" v="13919"/>
          <ac:cxnSpMkLst>
            <pc:docMk/>
            <pc:sldMk cId="1688106839" sldId="528"/>
            <ac:cxnSpMk id="119" creationId="{483EB3B8-AE78-CF0A-F101-E7ACCA974993}"/>
          </ac:cxnSpMkLst>
        </pc:cxnChg>
        <pc:cxnChg chg="mod">
          <ac:chgData name="Sudvarg, Marion" userId="2bb9b31b-5f3c-4f72-8e1f-41eb276ee9c6" providerId="ADAL" clId="{6766337D-F933-4FBA-A4EF-366814371C29}" dt="2024-04-30T02:08:04.740" v="13919"/>
          <ac:cxnSpMkLst>
            <pc:docMk/>
            <pc:sldMk cId="1688106839" sldId="528"/>
            <ac:cxnSpMk id="120" creationId="{50952700-486D-F14E-9295-B36E4E0736B9}"/>
          </ac:cxnSpMkLst>
        </pc:cxnChg>
        <pc:cxnChg chg="mod">
          <ac:chgData name="Sudvarg, Marion" userId="2bb9b31b-5f3c-4f72-8e1f-41eb276ee9c6" providerId="ADAL" clId="{6766337D-F933-4FBA-A4EF-366814371C29}" dt="2024-04-30T02:08:04.740" v="13919"/>
          <ac:cxnSpMkLst>
            <pc:docMk/>
            <pc:sldMk cId="1688106839" sldId="528"/>
            <ac:cxnSpMk id="121" creationId="{6B2ABD1F-3831-71A9-3EAC-D2D76ED73E0F}"/>
          </ac:cxnSpMkLst>
        </pc:cxnChg>
        <pc:cxnChg chg="mod">
          <ac:chgData name="Sudvarg, Marion" userId="2bb9b31b-5f3c-4f72-8e1f-41eb276ee9c6" providerId="ADAL" clId="{6766337D-F933-4FBA-A4EF-366814371C29}" dt="2024-04-30T02:08:04.740" v="13919"/>
          <ac:cxnSpMkLst>
            <pc:docMk/>
            <pc:sldMk cId="1688106839" sldId="528"/>
            <ac:cxnSpMk id="122" creationId="{B6672BAB-8C92-9E14-CBC3-94A283826E83}"/>
          </ac:cxnSpMkLst>
        </pc:cxnChg>
        <pc:cxnChg chg="mod">
          <ac:chgData name="Sudvarg, Marion" userId="2bb9b31b-5f3c-4f72-8e1f-41eb276ee9c6" providerId="ADAL" clId="{6766337D-F933-4FBA-A4EF-366814371C29}" dt="2024-04-30T02:08:04.740" v="13919"/>
          <ac:cxnSpMkLst>
            <pc:docMk/>
            <pc:sldMk cId="1688106839" sldId="528"/>
            <ac:cxnSpMk id="123" creationId="{8ED529E5-DF78-FA63-3E61-DBC780033B9B}"/>
          </ac:cxnSpMkLst>
        </pc:cxnChg>
        <pc:cxnChg chg="mod">
          <ac:chgData name="Sudvarg, Marion" userId="2bb9b31b-5f3c-4f72-8e1f-41eb276ee9c6" providerId="ADAL" clId="{6766337D-F933-4FBA-A4EF-366814371C29}" dt="2024-04-30T02:08:04.740" v="13919"/>
          <ac:cxnSpMkLst>
            <pc:docMk/>
            <pc:sldMk cId="1688106839" sldId="528"/>
            <ac:cxnSpMk id="124" creationId="{5F504E09-F3B8-A703-3361-F9930BB4E67A}"/>
          </ac:cxnSpMkLst>
        </pc:cxnChg>
        <pc:cxnChg chg="mod">
          <ac:chgData name="Sudvarg, Marion" userId="2bb9b31b-5f3c-4f72-8e1f-41eb276ee9c6" providerId="ADAL" clId="{6766337D-F933-4FBA-A4EF-366814371C29}" dt="2024-04-30T02:08:04.740" v="13919"/>
          <ac:cxnSpMkLst>
            <pc:docMk/>
            <pc:sldMk cId="1688106839" sldId="528"/>
            <ac:cxnSpMk id="125" creationId="{7AA09BBE-FB9F-4BC2-F180-2024946CA2D4}"/>
          </ac:cxnSpMkLst>
        </pc:cxnChg>
        <pc:cxnChg chg="mod">
          <ac:chgData name="Sudvarg, Marion" userId="2bb9b31b-5f3c-4f72-8e1f-41eb276ee9c6" providerId="ADAL" clId="{6766337D-F933-4FBA-A4EF-366814371C29}" dt="2024-04-30T02:08:04.740" v="13919"/>
          <ac:cxnSpMkLst>
            <pc:docMk/>
            <pc:sldMk cId="1688106839" sldId="528"/>
            <ac:cxnSpMk id="126" creationId="{68AC0E2C-99E6-EA1D-FD8C-43D05D1B7A51}"/>
          </ac:cxnSpMkLst>
        </pc:cxnChg>
        <pc:cxnChg chg="mod">
          <ac:chgData name="Sudvarg, Marion" userId="2bb9b31b-5f3c-4f72-8e1f-41eb276ee9c6" providerId="ADAL" clId="{6766337D-F933-4FBA-A4EF-366814371C29}" dt="2024-04-30T02:08:32.980" v="13922"/>
          <ac:cxnSpMkLst>
            <pc:docMk/>
            <pc:sldMk cId="1688106839" sldId="528"/>
            <ac:cxnSpMk id="136" creationId="{7669638A-5039-1F1D-4287-7AE1943D9595}"/>
          </ac:cxnSpMkLst>
        </pc:cxnChg>
        <pc:cxnChg chg="mod">
          <ac:chgData name="Sudvarg, Marion" userId="2bb9b31b-5f3c-4f72-8e1f-41eb276ee9c6" providerId="ADAL" clId="{6766337D-F933-4FBA-A4EF-366814371C29}" dt="2024-04-30T02:08:32.980" v="13922"/>
          <ac:cxnSpMkLst>
            <pc:docMk/>
            <pc:sldMk cId="1688106839" sldId="528"/>
            <ac:cxnSpMk id="137" creationId="{8C922B58-84A1-A7DD-7504-F5A071D2506F}"/>
          </ac:cxnSpMkLst>
        </pc:cxnChg>
        <pc:cxnChg chg="mod">
          <ac:chgData name="Sudvarg, Marion" userId="2bb9b31b-5f3c-4f72-8e1f-41eb276ee9c6" providerId="ADAL" clId="{6766337D-F933-4FBA-A4EF-366814371C29}" dt="2024-04-30T02:08:32.980" v="13922"/>
          <ac:cxnSpMkLst>
            <pc:docMk/>
            <pc:sldMk cId="1688106839" sldId="528"/>
            <ac:cxnSpMk id="138" creationId="{5ABD1E35-82A0-A3B1-5704-105E695BF159}"/>
          </ac:cxnSpMkLst>
        </pc:cxnChg>
        <pc:cxnChg chg="mod">
          <ac:chgData name="Sudvarg, Marion" userId="2bb9b31b-5f3c-4f72-8e1f-41eb276ee9c6" providerId="ADAL" clId="{6766337D-F933-4FBA-A4EF-366814371C29}" dt="2024-04-30T02:08:32.980" v="13922"/>
          <ac:cxnSpMkLst>
            <pc:docMk/>
            <pc:sldMk cId="1688106839" sldId="528"/>
            <ac:cxnSpMk id="144" creationId="{E04F4D5E-D66B-203A-F741-100255A65D2E}"/>
          </ac:cxnSpMkLst>
        </pc:cxnChg>
        <pc:cxnChg chg="mod">
          <ac:chgData name="Sudvarg, Marion" userId="2bb9b31b-5f3c-4f72-8e1f-41eb276ee9c6" providerId="ADAL" clId="{6766337D-F933-4FBA-A4EF-366814371C29}" dt="2024-04-30T02:08:32.980" v="13922"/>
          <ac:cxnSpMkLst>
            <pc:docMk/>
            <pc:sldMk cId="1688106839" sldId="528"/>
            <ac:cxnSpMk id="145" creationId="{2222D1C3-3B78-FC07-87ED-86C20F2FA7B5}"/>
          </ac:cxnSpMkLst>
        </pc:cxnChg>
        <pc:cxnChg chg="mod">
          <ac:chgData name="Sudvarg, Marion" userId="2bb9b31b-5f3c-4f72-8e1f-41eb276ee9c6" providerId="ADAL" clId="{6766337D-F933-4FBA-A4EF-366814371C29}" dt="2024-04-30T02:08:32.980" v="13922"/>
          <ac:cxnSpMkLst>
            <pc:docMk/>
            <pc:sldMk cId="1688106839" sldId="528"/>
            <ac:cxnSpMk id="146" creationId="{A8C78C22-DCEF-3871-0F42-E93512D0A96F}"/>
          </ac:cxnSpMkLst>
        </pc:cxnChg>
        <pc:cxnChg chg="mod">
          <ac:chgData name="Sudvarg, Marion" userId="2bb9b31b-5f3c-4f72-8e1f-41eb276ee9c6" providerId="ADAL" clId="{6766337D-F933-4FBA-A4EF-366814371C29}" dt="2024-04-30T02:08:32.980" v="13922"/>
          <ac:cxnSpMkLst>
            <pc:docMk/>
            <pc:sldMk cId="1688106839" sldId="528"/>
            <ac:cxnSpMk id="153" creationId="{FAE48CAE-BE21-4E63-20C0-5F10CEE4B929}"/>
          </ac:cxnSpMkLst>
        </pc:cxnChg>
        <pc:cxnChg chg="mod">
          <ac:chgData name="Sudvarg, Marion" userId="2bb9b31b-5f3c-4f72-8e1f-41eb276ee9c6" providerId="ADAL" clId="{6766337D-F933-4FBA-A4EF-366814371C29}" dt="2024-04-30T02:08:32.980" v="13922"/>
          <ac:cxnSpMkLst>
            <pc:docMk/>
            <pc:sldMk cId="1688106839" sldId="528"/>
            <ac:cxnSpMk id="154" creationId="{CB9BE1D0-CB5F-4287-A3DD-6D5028F4A89E}"/>
          </ac:cxnSpMkLst>
        </pc:cxnChg>
        <pc:cxnChg chg="mod">
          <ac:chgData name="Sudvarg, Marion" userId="2bb9b31b-5f3c-4f72-8e1f-41eb276ee9c6" providerId="ADAL" clId="{6766337D-F933-4FBA-A4EF-366814371C29}" dt="2024-04-30T02:08:32.980" v="13922"/>
          <ac:cxnSpMkLst>
            <pc:docMk/>
            <pc:sldMk cId="1688106839" sldId="528"/>
            <ac:cxnSpMk id="155" creationId="{B7D994CD-58E5-41B7-BD4C-4E8257932D2D}"/>
          </ac:cxnSpMkLst>
        </pc:cxnChg>
        <pc:cxnChg chg="mod">
          <ac:chgData name="Sudvarg, Marion" userId="2bb9b31b-5f3c-4f72-8e1f-41eb276ee9c6" providerId="ADAL" clId="{6766337D-F933-4FBA-A4EF-366814371C29}" dt="2024-04-30T02:08:32.980" v="13922"/>
          <ac:cxnSpMkLst>
            <pc:docMk/>
            <pc:sldMk cId="1688106839" sldId="528"/>
            <ac:cxnSpMk id="156" creationId="{7AE6CFBB-64E9-C51A-D8AE-D51B9A182688}"/>
          </ac:cxnSpMkLst>
        </pc:cxnChg>
        <pc:cxnChg chg="mod">
          <ac:chgData name="Sudvarg, Marion" userId="2bb9b31b-5f3c-4f72-8e1f-41eb276ee9c6" providerId="ADAL" clId="{6766337D-F933-4FBA-A4EF-366814371C29}" dt="2024-04-30T02:08:32.980" v="13922"/>
          <ac:cxnSpMkLst>
            <pc:docMk/>
            <pc:sldMk cId="1688106839" sldId="528"/>
            <ac:cxnSpMk id="157" creationId="{BE6873D2-CCF7-9FCA-7BFE-303F46640D7A}"/>
          </ac:cxnSpMkLst>
        </pc:cxnChg>
        <pc:cxnChg chg="mod">
          <ac:chgData name="Sudvarg, Marion" userId="2bb9b31b-5f3c-4f72-8e1f-41eb276ee9c6" providerId="ADAL" clId="{6766337D-F933-4FBA-A4EF-366814371C29}" dt="2024-04-30T02:08:32.980" v="13922"/>
          <ac:cxnSpMkLst>
            <pc:docMk/>
            <pc:sldMk cId="1688106839" sldId="528"/>
            <ac:cxnSpMk id="158" creationId="{0FEFCE97-1F7D-C838-6C9B-EBA0262D57DB}"/>
          </ac:cxnSpMkLst>
        </pc:cxnChg>
        <pc:cxnChg chg="mod">
          <ac:chgData name="Sudvarg, Marion" userId="2bb9b31b-5f3c-4f72-8e1f-41eb276ee9c6" providerId="ADAL" clId="{6766337D-F933-4FBA-A4EF-366814371C29}" dt="2024-04-30T02:08:32.980" v="13922"/>
          <ac:cxnSpMkLst>
            <pc:docMk/>
            <pc:sldMk cId="1688106839" sldId="528"/>
            <ac:cxnSpMk id="159" creationId="{23A4E667-F010-1092-85A8-A410277A7377}"/>
          </ac:cxnSpMkLst>
        </pc:cxnChg>
        <pc:cxnChg chg="mod">
          <ac:chgData name="Sudvarg, Marion" userId="2bb9b31b-5f3c-4f72-8e1f-41eb276ee9c6" providerId="ADAL" clId="{6766337D-F933-4FBA-A4EF-366814371C29}" dt="2024-04-30T02:08:32.980" v="13922"/>
          <ac:cxnSpMkLst>
            <pc:docMk/>
            <pc:sldMk cId="1688106839" sldId="528"/>
            <ac:cxnSpMk id="160" creationId="{54CF775C-48B4-FCE4-0C5F-6AD97C120CAB}"/>
          </ac:cxnSpMkLst>
        </pc:cxnChg>
        <pc:cxnChg chg="mod">
          <ac:chgData name="Sudvarg, Marion" userId="2bb9b31b-5f3c-4f72-8e1f-41eb276ee9c6" providerId="ADAL" clId="{6766337D-F933-4FBA-A4EF-366814371C29}" dt="2024-04-30T02:08:32.980" v="13922"/>
          <ac:cxnSpMkLst>
            <pc:docMk/>
            <pc:sldMk cId="1688106839" sldId="528"/>
            <ac:cxnSpMk id="161" creationId="{3049F3A0-F967-4931-7E5F-2C2E963E5927}"/>
          </ac:cxnSpMkLst>
        </pc:cxnChg>
        <pc:cxnChg chg="mod">
          <ac:chgData name="Sudvarg, Marion" userId="2bb9b31b-5f3c-4f72-8e1f-41eb276ee9c6" providerId="ADAL" clId="{6766337D-F933-4FBA-A4EF-366814371C29}" dt="2024-04-30T02:08:32.980" v="13922"/>
          <ac:cxnSpMkLst>
            <pc:docMk/>
            <pc:sldMk cId="1688106839" sldId="528"/>
            <ac:cxnSpMk id="162" creationId="{8FD85238-FD91-A554-3DA9-4D486624D958}"/>
          </ac:cxnSpMkLst>
        </pc:cxnChg>
        <pc:cxnChg chg="mod">
          <ac:chgData name="Sudvarg, Marion" userId="2bb9b31b-5f3c-4f72-8e1f-41eb276ee9c6" providerId="ADAL" clId="{6766337D-F933-4FBA-A4EF-366814371C29}" dt="2024-04-30T02:08:32.980" v="13922"/>
          <ac:cxnSpMkLst>
            <pc:docMk/>
            <pc:sldMk cId="1688106839" sldId="528"/>
            <ac:cxnSpMk id="163" creationId="{6E0F2B39-1A2C-6F6D-7E6C-E0AEC3165390}"/>
          </ac:cxnSpMkLst>
        </pc:cxnChg>
        <pc:cxnChg chg="mod">
          <ac:chgData name="Sudvarg, Marion" userId="2bb9b31b-5f3c-4f72-8e1f-41eb276ee9c6" providerId="ADAL" clId="{6766337D-F933-4FBA-A4EF-366814371C29}" dt="2024-04-30T02:08:32.980" v="13922"/>
          <ac:cxnSpMkLst>
            <pc:docMk/>
            <pc:sldMk cId="1688106839" sldId="528"/>
            <ac:cxnSpMk id="167" creationId="{6CFEBECE-9489-B5D9-8A24-A1093C5BA3BE}"/>
          </ac:cxnSpMkLst>
        </pc:cxnChg>
        <pc:cxnChg chg="mod">
          <ac:chgData name="Sudvarg, Marion" userId="2bb9b31b-5f3c-4f72-8e1f-41eb276ee9c6" providerId="ADAL" clId="{6766337D-F933-4FBA-A4EF-366814371C29}" dt="2024-04-30T02:08:32.980" v="13922"/>
          <ac:cxnSpMkLst>
            <pc:docMk/>
            <pc:sldMk cId="1688106839" sldId="528"/>
            <ac:cxnSpMk id="168" creationId="{2ABB8BD9-3209-EF08-2464-C56F4C425B91}"/>
          </ac:cxnSpMkLst>
        </pc:cxnChg>
        <pc:cxnChg chg="mod">
          <ac:chgData name="Sudvarg, Marion" userId="2bb9b31b-5f3c-4f72-8e1f-41eb276ee9c6" providerId="ADAL" clId="{6766337D-F933-4FBA-A4EF-366814371C29}" dt="2024-04-30T02:08:32.980" v="13922"/>
          <ac:cxnSpMkLst>
            <pc:docMk/>
            <pc:sldMk cId="1688106839" sldId="528"/>
            <ac:cxnSpMk id="169" creationId="{A06546B7-5244-8728-D364-6FD76C86EB27}"/>
          </ac:cxnSpMkLst>
        </pc:cxnChg>
        <pc:cxnChg chg="mod">
          <ac:chgData name="Sudvarg, Marion" userId="2bb9b31b-5f3c-4f72-8e1f-41eb276ee9c6" providerId="ADAL" clId="{6766337D-F933-4FBA-A4EF-366814371C29}" dt="2024-04-30T02:08:32.980" v="13922"/>
          <ac:cxnSpMkLst>
            <pc:docMk/>
            <pc:sldMk cId="1688106839" sldId="528"/>
            <ac:cxnSpMk id="170" creationId="{E3564CB2-DA36-F7D1-02F3-F57ABCF4F896}"/>
          </ac:cxnSpMkLst>
        </pc:cxnChg>
        <pc:cxnChg chg="mod">
          <ac:chgData name="Sudvarg, Marion" userId="2bb9b31b-5f3c-4f72-8e1f-41eb276ee9c6" providerId="ADAL" clId="{6766337D-F933-4FBA-A4EF-366814371C29}" dt="2024-04-30T02:08:32.980" v="13922"/>
          <ac:cxnSpMkLst>
            <pc:docMk/>
            <pc:sldMk cId="1688106839" sldId="528"/>
            <ac:cxnSpMk id="177" creationId="{31EE4361-279C-26DA-2DF5-0B0178D71576}"/>
          </ac:cxnSpMkLst>
        </pc:cxnChg>
        <pc:cxnChg chg="mod">
          <ac:chgData name="Sudvarg, Marion" userId="2bb9b31b-5f3c-4f72-8e1f-41eb276ee9c6" providerId="ADAL" clId="{6766337D-F933-4FBA-A4EF-366814371C29}" dt="2024-04-30T02:08:32.980" v="13922"/>
          <ac:cxnSpMkLst>
            <pc:docMk/>
            <pc:sldMk cId="1688106839" sldId="528"/>
            <ac:cxnSpMk id="178" creationId="{111FC0E2-0595-EF3A-846A-AEC0087CACB8}"/>
          </ac:cxnSpMkLst>
        </pc:cxnChg>
        <pc:cxnChg chg="mod">
          <ac:chgData name="Sudvarg, Marion" userId="2bb9b31b-5f3c-4f72-8e1f-41eb276ee9c6" providerId="ADAL" clId="{6766337D-F933-4FBA-A4EF-366814371C29}" dt="2024-04-30T02:08:32.980" v="13922"/>
          <ac:cxnSpMkLst>
            <pc:docMk/>
            <pc:sldMk cId="1688106839" sldId="528"/>
            <ac:cxnSpMk id="179" creationId="{AA4BA7A5-B6C2-124A-D8B6-D27C4F19BEE3}"/>
          </ac:cxnSpMkLst>
        </pc:cxnChg>
        <pc:cxnChg chg="mod">
          <ac:chgData name="Sudvarg, Marion" userId="2bb9b31b-5f3c-4f72-8e1f-41eb276ee9c6" providerId="ADAL" clId="{6766337D-F933-4FBA-A4EF-366814371C29}" dt="2024-04-30T02:08:32.980" v="13922"/>
          <ac:cxnSpMkLst>
            <pc:docMk/>
            <pc:sldMk cId="1688106839" sldId="528"/>
            <ac:cxnSpMk id="180" creationId="{4AB34D73-CDFD-C2A3-428E-43DF3FC8EAF5}"/>
          </ac:cxnSpMkLst>
        </pc:cxnChg>
        <pc:cxnChg chg="mod">
          <ac:chgData name="Sudvarg, Marion" userId="2bb9b31b-5f3c-4f72-8e1f-41eb276ee9c6" providerId="ADAL" clId="{6766337D-F933-4FBA-A4EF-366814371C29}" dt="2024-04-30T02:08:32.980" v="13922"/>
          <ac:cxnSpMkLst>
            <pc:docMk/>
            <pc:sldMk cId="1688106839" sldId="528"/>
            <ac:cxnSpMk id="181" creationId="{A0CC2D71-C171-827B-A45D-D887CE00304D}"/>
          </ac:cxnSpMkLst>
        </pc:cxnChg>
        <pc:cxnChg chg="mod">
          <ac:chgData name="Sudvarg, Marion" userId="2bb9b31b-5f3c-4f72-8e1f-41eb276ee9c6" providerId="ADAL" clId="{6766337D-F933-4FBA-A4EF-366814371C29}" dt="2024-04-30T02:08:32.980" v="13922"/>
          <ac:cxnSpMkLst>
            <pc:docMk/>
            <pc:sldMk cId="1688106839" sldId="528"/>
            <ac:cxnSpMk id="182" creationId="{D95AE615-5D28-3FE0-99D0-44A0E7E5F8CC}"/>
          </ac:cxnSpMkLst>
        </pc:cxnChg>
        <pc:cxnChg chg="mod">
          <ac:chgData name="Sudvarg, Marion" userId="2bb9b31b-5f3c-4f72-8e1f-41eb276ee9c6" providerId="ADAL" clId="{6766337D-F933-4FBA-A4EF-366814371C29}" dt="2024-04-30T02:08:32.980" v="13922"/>
          <ac:cxnSpMkLst>
            <pc:docMk/>
            <pc:sldMk cId="1688106839" sldId="528"/>
            <ac:cxnSpMk id="183" creationId="{29AF947D-E174-B70C-9DA3-FC66DC13BE49}"/>
          </ac:cxnSpMkLst>
        </pc:cxnChg>
        <pc:cxnChg chg="mod">
          <ac:chgData name="Sudvarg, Marion" userId="2bb9b31b-5f3c-4f72-8e1f-41eb276ee9c6" providerId="ADAL" clId="{6766337D-F933-4FBA-A4EF-366814371C29}" dt="2024-04-30T02:08:32.980" v="13922"/>
          <ac:cxnSpMkLst>
            <pc:docMk/>
            <pc:sldMk cId="1688106839" sldId="528"/>
            <ac:cxnSpMk id="184" creationId="{6D5EA8A1-FEF5-2ADD-CF47-F3DD54C5F860}"/>
          </ac:cxnSpMkLst>
        </pc:cxnChg>
        <pc:cxnChg chg="mod topLvl">
          <ac:chgData name="Sudvarg, Marion" userId="2bb9b31b-5f3c-4f72-8e1f-41eb276ee9c6" providerId="ADAL" clId="{6766337D-F933-4FBA-A4EF-366814371C29}" dt="2024-04-30T02:10:31.037" v="13960" actId="164"/>
          <ac:cxnSpMkLst>
            <pc:docMk/>
            <pc:sldMk cId="1688106839" sldId="528"/>
            <ac:cxnSpMk id="194" creationId="{8BD5AE57-7781-660B-D317-1310414987FF}"/>
          </ac:cxnSpMkLst>
        </pc:cxnChg>
        <pc:cxnChg chg="mod topLvl">
          <ac:chgData name="Sudvarg, Marion" userId="2bb9b31b-5f3c-4f72-8e1f-41eb276ee9c6" providerId="ADAL" clId="{6766337D-F933-4FBA-A4EF-366814371C29}" dt="2024-04-30T02:10:31.037" v="13960" actId="164"/>
          <ac:cxnSpMkLst>
            <pc:docMk/>
            <pc:sldMk cId="1688106839" sldId="528"/>
            <ac:cxnSpMk id="195" creationId="{5B54BB25-A5DA-6018-304A-CE1CA55E10D4}"/>
          </ac:cxnSpMkLst>
        </pc:cxnChg>
        <pc:cxnChg chg="mod topLvl">
          <ac:chgData name="Sudvarg, Marion" userId="2bb9b31b-5f3c-4f72-8e1f-41eb276ee9c6" providerId="ADAL" clId="{6766337D-F933-4FBA-A4EF-366814371C29}" dt="2024-04-30T02:10:31.037" v="13960" actId="164"/>
          <ac:cxnSpMkLst>
            <pc:docMk/>
            <pc:sldMk cId="1688106839" sldId="528"/>
            <ac:cxnSpMk id="196" creationId="{B95680DE-7331-F31D-2EC5-21050EF57B8D}"/>
          </ac:cxnSpMkLst>
        </pc:cxnChg>
        <pc:cxnChg chg="mod topLvl">
          <ac:chgData name="Sudvarg, Marion" userId="2bb9b31b-5f3c-4f72-8e1f-41eb276ee9c6" providerId="ADAL" clId="{6766337D-F933-4FBA-A4EF-366814371C29}" dt="2024-04-30T02:10:31.037" v="13960" actId="164"/>
          <ac:cxnSpMkLst>
            <pc:docMk/>
            <pc:sldMk cId="1688106839" sldId="528"/>
            <ac:cxnSpMk id="202" creationId="{A336E3A9-62E2-CEA2-5AA4-6A5865550CD6}"/>
          </ac:cxnSpMkLst>
        </pc:cxnChg>
        <pc:cxnChg chg="mod topLvl">
          <ac:chgData name="Sudvarg, Marion" userId="2bb9b31b-5f3c-4f72-8e1f-41eb276ee9c6" providerId="ADAL" clId="{6766337D-F933-4FBA-A4EF-366814371C29}" dt="2024-04-30T02:10:31.037" v="13960" actId="164"/>
          <ac:cxnSpMkLst>
            <pc:docMk/>
            <pc:sldMk cId="1688106839" sldId="528"/>
            <ac:cxnSpMk id="203" creationId="{3BD45102-9CC4-3932-C84C-A184B73D344E}"/>
          </ac:cxnSpMkLst>
        </pc:cxnChg>
        <pc:cxnChg chg="mod topLvl">
          <ac:chgData name="Sudvarg, Marion" userId="2bb9b31b-5f3c-4f72-8e1f-41eb276ee9c6" providerId="ADAL" clId="{6766337D-F933-4FBA-A4EF-366814371C29}" dt="2024-04-30T02:10:31.037" v="13960" actId="164"/>
          <ac:cxnSpMkLst>
            <pc:docMk/>
            <pc:sldMk cId="1688106839" sldId="528"/>
            <ac:cxnSpMk id="204" creationId="{9E4BE154-C32C-72E7-9C1E-F49104BD9E9F}"/>
          </ac:cxnSpMkLst>
        </pc:cxnChg>
        <pc:cxnChg chg="mod topLvl">
          <ac:chgData name="Sudvarg, Marion" userId="2bb9b31b-5f3c-4f72-8e1f-41eb276ee9c6" providerId="ADAL" clId="{6766337D-F933-4FBA-A4EF-366814371C29}" dt="2024-04-30T02:10:31.037" v="13960" actId="164"/>
          <ac:cxnSpMkLst>
            <pc:docMk/>
            <pc:sldMk cId="1688106839" sldId="528"/>
            <ac:cxnSpMk id="211" creationId="{5A8A6B93-885B-BA93-B226-5CCB5D33C1E7}"/>
          </ac:cxnSpMkLst>
        </pc:cxnChg>
        <pc:cxnChg chg="mod topLvl">
          <ac:chgData name="Sudvarg, Marion" userId="2bb9b31b-5f3c-4f72-8e1f-41eb276ee9c6" providerId="ADAL" clId="{6766337D-F933-4FBA-A4EF-366814371C29}" dt="2024-04-30T02:10:31.037" v="13960" actId="164"/>
          <ac:cxnSpMkLst>
            <pc:docMk/>
            <pc:sldMk cId="1688106839" sldId="528"/>
            <ac:cxnSpMk id="212" creationId="{67CC19A8-6DFB-CD8C-721C-DF022738CF1A}"/>
          </ac:cxnSpMkLst>
        </pc:cxnChg>
        <pc:cxnChg chg="mod topLvl">
          <ac:chgData name="Sudvarg, Marion" userId="2bb9b31b-5f3c-4f72-8e1f-41eb276ee9c6" providerId="ADAL" clId="{6766337D-F933-4FBA-A4EF-366814371C29}" dt="2024-04-30T02:10:31.037" v="13960" actId="164"/>
          <ac:cxnSpMkLst>
            <pc:docMk/>
            <pc:sldMk cId="1688106839" sldId="528"/>
            <ac:cxnSpMk id="213" creationId="{3D0E87B2-D5A0-5271-7B8A-464A55D80B8E}"/>
          </ac:cxnSpMkLst>
        </pc:cxnChg>
        <pc:cxnChg chg="mod topLvl">
          <ac:chgData name="Sudvarg, Marion" userId="2bb9b31b-5f3c-4f72-8e1f-41eb276ee9c6" providerId="ADAL" clId="{6766337D-F933-4FBA-A4EF-366814371C29}" dt="2024-04-30T02:10:31.037" v="13960" actId="164"/>
          <ac:cxnSpMkLst>
            <pc:docMk/>
            <pc:sldMk cId="1688106839" sldId="528"/>
            <ac:cxnSpMk id="214" creationId="{EB4C6D64-BB31-369F-6EF1-8890AB4B6247}"/>
          </ac:cxnSpMkLst>
        </pc:cxnChg>
        <pc:cxnChg chg="mod topLvl">
          <ac:chgData name="Sudvarg, Marion" userId="2bb9b31b-5f3c-4f72-8e1f-41eb276ee9c6" providerId="ADAL" clId="{6766337D-F933-4FBA-A4EF-366814371C29}" dt="2024-04-30T02:10:31.037" v="13960" actId="164"/>
          <ac:cxnSpMkLst>
            <pc:docMk/>
            <pc:sldMk cId="1688106839" sldId="528"/>
            <ac:cxnSpMk id="215" creationId="{E7E61E33-25DC-D6D3-6A1E-B610AF8A394C}"/>
          </ac:cxnSpMkLst>
        </pc:cxnChg>
        <pc:cxnChg chg="mod topLvl">
          <ac:chgData name="Sudvarg, Marion" userId="2bb9b31b-5f3c-4f72-8e1f-41eb276ee9c6" providerId="ADAL" clId="{6766337D-F933-4FBA-A4EF-366814371C29}" dt="2024-04-30T02:10:31.037" v="13960" actId="164"/>
          <ac:cxnSpMkLst>
            <pc:docMk/>
            <pc:sldMk cId="1688106839" sldId="528"/>
            <ac:cxnSpMk id="216" creationId="{8D0216D2-F4F1-752A-E082-E97680E15A12}"/>
          </ac:cxnSpMkLst>
        </pc:cxnChg>
        <pc:cxnChg chg="mod topLvl">
          <ac:chgData name="Sudvarg, Marion" userId="2bb9b31b-5f3c-4f72-8e1f-41eb276ee9c6" providerId="ADAL" clId="{6766337D-F933-4FBA-A4EF-366814371C29}" dt="2024-04-30T02:10:31.037" v="13960" actId="164"/>
          <ac:cxnSpMkLst>
            <pc:docMk/>
            <pc:sldMk cId="1688106839" sldId="528"/>
            <ac:cxnSpMk id="217" creationId="{837C65DE-9CD9-1383-00B9-466DF6E7EA46}"/>
          </ac:cxnSpMkLst>
        </pc:cxnChg>
        <pc:cxnChg chg="mod topLvl">
          <ac:chgData name="Sudvarg, Marion" userId="2bb9b31b-5f3c-4f72-8e1f-41eb276ee9c6" providerId="ADAL" clId="{6766337D-F933-4FBA-A4EF-366814371C29}" dt="2024-04-30T02:10:31.037" v="13960" actId="164"/>
          <ac:cxnSpMkLst>
            <pc:docMk/>
            <pc:sldMk cId="1688106839" sldId="528"/>
            <ac:cxnSpMk id="218" creationId="{221964EB-4FE2-95FE-0A93-78084125D0AE}"/>
          </ac:cxnSpMkLst>
        </pc:cxnChg>
        <pc:cxnChg chg="mod topLvl">
          <ac:chgData name="Sudvarg, Marion" userId="2bb9b31b-5f3c-4f72-8e1f-41eb276ee9c6" providerId="ADAL" clId="{6766337D-F933-4FBA-A4EF-366814371C29}" dt="2024-04-30T02:10:31.037" v="13960" actId="164"/>
          <ac:cxnSpMkLst>
            <pc:docMk/>
            <pc:sldMk cId="1688106839" sldId="528"/>
            <ac:cxnSpMk id="219" creationId="{B9DA1F95-ED19-AF87-5841-E859DD5AD817}"/>
          </ac:cxnSpMkLst>
        </pc:cxnChg>
        <pc:cxnChg chg="mod topLvl">
          <ac:chgData name="Sudvarg, Marion" userId="2bb9b31b-5f3c-4f72-8e1f-41eb276ee9c6" providerId="ADAL" clId="{6766337D-F933-4FBA-A4EF-366814371C29}" dt="2024-04-30T02:10:31.037" v="13960" actId="164"/>
          <ac:cxnSpMkLst>
            <pc:docMk/>
            <pc:sldMk cId="1688106839" sldId="528"/>
            <ac:cxnSpMk id="220" creationId="{37D2ADAB-E3BE-D53A-6210-61FCDE7539BA}"/>
          </ac:cxnSpMkLst>
        </pc:cxnChg>
        <pc:cxnChg chg="mod topLvl">
          <ac:chgData name="Sudvarg, Marion" userId="2bb9b31b-5f3c-4f72-8e1f-41eb276ee9c6" providerId="ADAL" clId="{6766337D-F933-4FBA-A4EF-366814371C29}" dt="2024-04-30T02:10:31.037" v="13960" actId="164"/>
          <ac:cxnSpMkLst>
            <pc:docMk/>
            <pc:sldMk cId="1688106839" sldId="528"/>
            <ac:cxnSpMk id="221" creationId="{00FCCDC5-1CCC-30A2-AC93-935599160F6E}"/>
          </ac:cxnSpMkLst>
        </pc:cxnChg>
        <pc:cxnChg chg="mod topLvl">
          <ac:chgData name="Sudvarg, Marion" userId="2bb9b31b-5f3c-4f72-8e1f-41eb276ee9c6" providerId="ADAL" clId="{6766337D-F933-4FBA-A4EF-366814371C29}" dt="2024-04-30T02:10:31.037" v="13960" actId="164"/>
          <ac:cxnSpMkLst>
            <pc:docMk/>
            <pc:sldMk cId="1688106839" sldId="528"/>
            <ac:cxnSpMk id="225" creationId="{6D68259A-D360-C14B-6B02-12295F2D2F69}"/>
          </ac:cxnSpMkLst>
        </pc:cxnChg>
        <pc:cxnChg chg="mod topLvl">
          <ac:chgData name="Sudvarg, Marion" userId="2bb9b31b-5f3c-4f72-8e1f-41eb276ee9c6" providerId="ADAL" clId="{6766337D-F933-4FBA-A4EF-366814371C29}" dt="2024-04-30T02:10:31.037" v="13960" actId="164"/>
          <ac:cxnSpMkLst>
            <pc:docMk/>
            <pc:sldMk cId="1688106839" sldId="528"/>
            <ac:cxnSpMk id="226" creationId="{7971B3B8-C6A3-9E3D-85AB-FA8505EC03AE}"/>
          </ac:cxnSpMkLst>
        </pc:cxnChg>
        <pc:cxnChg chg="mod topLvl">
          <ac:chgData name="Sudvarg, Marion" userId="2bb9b31b-5f3c-4f72-8e1f-41eb276ee9c6" providerId="ADAL" clId="{6766337D-F933-4FBA-A4EF-366814371C29}" dt="2024-04-30T02:10:31.037" v="13960" actId="164"/>
          <ac:cxnSpMkLst>
            <pc:docMk/>
            <pc:sldMk cId="1688106839" sldId="528"/>
            <ac:cxnSpMk id="227" creationId="{64F792A8-5FD6-3AD4-24F0-89C2F5EB5101}"/>
          </ac:cxnSpMkLst>
        </pc:cxnChg>
        <pc:cxnChg chg="mod topLvl">
          <ac:chgData name="Sudvarg, Marion" userId="2bb9b31b-5f3c-4f72-8e1f-41eb276ee9c6" providerId="ADAL" clId="{6766337D-F933-4FBA-A4EF-366814371C29}" dt="2024-04-30T02:10:31.037" v="13960" actId="164"/>
          <ac:cxnSpMkLst>
            <pc:docMk/>
            <pc:sldMk cId="1688106839" sldId="528"/>
            <ac:cxnSpMk id="228" creationId="{170E1FD8-DA18-9390-7C01-6A23DB5705E9}"/>
          </ac:cxnSpMkLst>
        </pc:cxnChg>
        <pc:cxnChg chg="mod topLvl">
          <ac:chgData name="Sudvarg, Marion" userId="2bb9b31b-5f3c-4f72-8e1f-41eb276ee9c6" providerId="ADAL" clId="{6766337D-F933-4FBA-A4EF-366814371C29}" dt="2024-04-30T02:10:31.037" v="13960" actId="164"/>
          <ac:cxnSpMkLst>
            <pc:docMk/>
            <pc:sldMk cId="1688106839" sldId="528"/>
            <ac:cxnSpMk id="235" creationId="{1182C3B8-E313-9631-DC2F-FEEB2E7F560F}"/>
          </ac:cxnSpMkLst>
        </pc:cxnChg>
        <pc:cxnChg chg="mod topLvl">
          <ac:chgData name="Sudvarg, Marion" userId="2bb9b31b-5f3c-4f72-8e1f-41eb276ee9c6" providerId="ADAL" clId="{6766337D-F933-4FBA-A4EF-366814371C29}" dt="2024-04-30T02:10:31.037" v="13960" actId="164"/>
          <ac:cxnSpMkLst>
            <pc:docMk/>
            <pc:sldMk cId="1688106839" sldId="528"/>
            <ac:cxnSpMk id="236" creationId="{DF7C7D4E-192C-BBBA-E33A-9DCFF35CB4E0}"/>
          </ac:cxnSpMkLst>
        </pc:cxnChg>
        <pc:cxnChg chg="mod topLvl">
          <ac:chgData name="Sudvarg, Marion" userId="2bb9b31b-5f3c-4f72-8e1f-41eb276ee9c6" providerId="ADAL" clId="{6766337D-F933-4FBA-A4EF-366814371C29}" dt="2024-04-30T02:10:31.037" v="13960" actId="164"/>
          <ac:cxnSpMkLst>
            <pc:docMk/>
            <pc:sldMk cId="1688106839" sldId="528"/>
            <ac:cxnSpMk id="237" creationId="{0786F5AB-7C8F-3A06-30D8-2423EE44365D}"/>
          </ac:cxnSpMkLst>
        </pc:cxnChg>
        <pc:cxnChg chg="mod topLvl">
          <ac:chgData name="Sudvarg, Marion" userId="2bb9b31b-5f3c-4f72-8e1f-41eb276ee9c6" providerId="ADAL" clId="{6766337D-F933-4FBA-A4EF-366814371C29}" dt="2024-04-30T02:10:31.037" v="13960" actId="164"/>
          <ac:cxnSpMkLst>
            <pc:docMk/>
            <pc:sldMk cId="1688106839" sldId="528"/>
            <ac:cxnSpMk id="238" creationId="{9D0BC239-34EB-DB90-2AED-F791CF79243A}"/>
          </ac:cxnSpMkLst>
        </pc:cxnChg>
        <pc:cxnChg chg="mod topLvl">
          <ac:chgData name="Sudvarg, Marion" userId="2bb9b31b-5f3c-4f72-8e1f-41eb276ee9c6" providerId="ADAL" clId="{6766337D-F933-4FBA-A4EF-366814371C29}" dt="2024-04-30T02:10:31.037" v="13960" actId="164"/>
          <ac:cxnSpMkLst>
            <pc:docMk/>
            <pc:sldMk cId="1688106839" sldId="528"/>
            <ac:cxnSpMk id="239" creationId="{F0017D08-482A-178C-830D-2E70BCB2A54F}"/>
          </ac:cxnSpMkLst>
        </pc:cxnChg>
        <pc:cxnChg chg="mod topLvl">
          <ac:chgData name="Sudvarg, Marion" userId="2bb9b31b-5f3c-4f72-8e1f-41eb276ee9c6" providerId="ADAL" clId="{6766337D-F933-4FBA-A4EF-366814371C29}" dt="2024-04-30T02:10:31.037" v="13960" actId="164"/>
          <ac:cxnSpMkLst>
            <pc:docMk/>
            <pc:sldMk cId="1688106839" sldId="528"/>
            <ac:cxnSpMk id="240" creationId="{DDD96705-074F-A9BE-9161-EE3279EC6F7C}"/>
          </ac:cxnSpMkLst>
        </pc:cxnChg>
        <pc:cxnChg chg="mod topLvl">
          <ac:chgData name="Sudvarg, Marion" userId="2bb9b31b-5f3c-4f72-8e1f-41eb276ee9c6" providerId="ADAL" clId="{6766337D-F933-4FBA-A4EF-366814371C29}" dt="2024-04-30T02:10:31.037" v="13960" actId="164"/>
          <ac:cxnSpMkLst>
            <pc:docMk/>
            <pc:sldMk cId="1688106839" sldId="528"/>
            <ac:cxnSpMk id="241" creationId="{D2818474-E59A-A28F-D987-DBE0C2C2361E}"/>
          </ac:cxnSpMkLst>
        </pc:cxnChg>
        <pc:cxnChg chg="mod topLvl">
          <ac:chgData name="Sudvarg, Marion" userId="2bb9b31b-5f3c-4f72-8e1f-41eb276ee9c6" providerId="ADAL" clId="{6766337D-F933-4FBA-A4EF-366814371C29}" dt="2024-04-30T02:10:31.037" v="13960" actId="164"/>
          <ac:cxnSpMkLst>
            <pc:docMk/>
            <pc:sldMk cId="1688106839" sldId="528"/>
            <ac:cxnSpMk id="242" creationId="{D5DF883E-5112-6469-21A7-6E4979E53457}"/>
          </ac:cxnSpMkLst>
        </pc:cxnChg>
        <pc:cxnChg chg="add del mod">
          <ac:chgData name="Sudvarg, Marion" userId="2bb9b31b-5f3c-4f72-8e1f-41eb276ee9c6" providerId="ADAL" clId="{6766337D-F933-4FBA-A4EF-366814371C29}" dt="2024-04-30T02:46:40.559" v="14283" actId="478"/>
          <ac:cxnSpMkLst>
            <pc:docMk/>
            <pc:sldMk cId="1688106839" sldId="528"/>
            <ac:cxnSpMk id="245" creationId="{F8943C51-1256-6342-70F2-24A5173FC91F}"/>
          </ac:cxnSpMkLst>
        </pc:cxnChg>
        <pc:cxnChg chg="add mod">
          <ac:chgData name="Sudvarg, Marion" userId="2bb9b31b-5f3c-4f72-8e1f-41eb276ee9c6" providerId="ADAL" clId="{6766337D-F933-4FBA-A4EF-366814371C29}" dt="2024-04-30T02:51:28.024" v="14407" actId="14100"/>
          <ac:cxnSpMkLst>
            <pc:docMk/>
            <pc:sldMk cId="1688106839" sldId="528"/>
            <ac:cxnSpMk id="252" creationId="{3D3031B9-1089-EC02-812E-F4B9DE55546C}"/>
          </ac:cxnSpMkLst>
        </pc:cxnChg>
        <pc:cxnChg chg="add mod">
          <ac:chgData name="Sudvarg, Marion" userId="2bb9b31b-5f3c-4f72-8e1f-41eb276ee9c6" providerId="ADAL" clId="{6766337D-F933-4FBA-A4EF-366814371C29}" dt="2024-04-30T02:51:34.273" v="14408" actId="14100"/>
          <ac:cxnSpMkLst>
            <pc:docMk/>
            <pc:sldMk cId="1688106839" sldId="528"/>
            <ac:cxnSpMk id="261" creationId="{DDBD229C-07B3-4DD8-190C-1EC23902C9A9}"/>
          </ac:cxnSpMkLst>
        </pc:cxnChg>
        <pc:cxnChg chg="add mod">
          <ac:chgData name="Sudvarg, Marion" userId="2bb9b31b-5f3c-4f72-8e1f-41eb276ee9c6" providerId="ADAL" clId="{6766337D-F933-4FBA-A4EF-366814371C29}" dt="2024-04-30T02:49:41.867" v="14341" actId="14100"/>
          <ac:cxnSpMkLst>
            <pc:docMk/>
            <pc:sldMk cId="1688106839" sldId="528"/>
            <ac:cxnSpMk id="274" creationId="{85F85232-0F9A-89E6-49DC-B57E1F636F1E}"/>
          </ac:cxnSpMkLst>
        </pc:cxnChg>
        <pc:cxnChg chg="add mod">
          <ac:chgData name="Sudvarg, Marion" userId="2bb9b31b-5f3c-4f72-8e1f-41eb276ee9c6" providerId="ADAL" clId="{6766337D-F933-4FBA-A4EF-366814371C29}" dt="2024-04-30T02:50:16.951" v="14377" actId="14100"/>
          <ac:cxnSpMkLst>
            <pc:docMk/>
            <pc:sldMk cId="1688106839" sldId="528"/>
            <ac:cxnSpMk id="278" creationId="{2CE27B11-D346-C884-A097-AFDD4CBD35B0}"/>
          </ac:cxnSpMkLst>
        </pc:cxnChg>
        <pc:cxnChg chg="add mod">
          <ac:chgData name="Sudvarg, Marion" userId="2bb9b31b-5f3c-4f72-8e1f-41eb276ee9c6" providerId="ADAL" clId="{6766337D-F933-4FBA-A4EF-366814371C29}" dt="2024-04-30T02:57:48.725" v="14423" actId="1076"/>
          <ac:cxnSpMkLst>
            <pc:docMk/>
            <pc:sldMk cId="1688106839" sldId="528"/>
            <ac:cxnSpMk id="283" creationId="{5F342BFC-9ABB-47AC-9180-D9B391324EB8}"/>
          </ac:cxnSpMkLst>
        </pc:cxnChg>
      </pc:sldChg>
      <pc:sldChg chg="add ord">
        <pc:chgData name="Sudvarg, Marion" userId="2bb9b31b-5f3c-4f72-8e1f-41eb276ee9c6" providerId="ADAL" clId="{6766337D-F933-4FBA-A4EF-366814371C29}" dt="2024-04-30T02:28:06.814" v="14247"/>
        <pc:sldMkLst>
          <pc:docMk/>
          <pc:sldMk cId="3075250004" sldId="529"/>
        </pc:sldMkLst>
      </pc:sldChg>
      <pc:sldChg chg="addSp delSp modSp new del mod">
        <pc:chgData name="Sudvarg, Marion" userId="2bb9b31b-5f3c-4f72-8e1f-41eb276ee9c6" providerId="ADAL" clId="{6766337D-F933-4FBA-A4EF-366814371C29}" dt="2024-04-30T02:27:21.699" v="14238" actId="47"/>
        <pc:sldMkLst>
          <pc:docMk/>
          <pc:sldMk cId="3629043313" sldId="530"/>
        </pc:sldMkLst>
        <pc:spChg chg="del">
          <ac:chgData name="Sudvarg, Marion" userId="2bb9b31b-5f3c-4f72-8e1f-41eb276ee9c6" providerId="ADAL" clId="{6766337D-F933-4FBA-A4EF-366814371C29}" dt="2024-04-30T02:26:49.664" v="14199" actId="478"/>
          <ac:spMkLst>
            <pc:docMk/>
            <pc:sldMk cId="3629043313" sldId="530"/>
            <ac:spMk id="2" creationId="{1C83FE7D-3C1B-AACF-A925-B7958905D649}"/>
          </ac:spMkLst>
        </pc:spChg>
        <pc:spChg chg="del">
          <ac:chgData name="Sudvarg, Marion" userId="2bb9b31b-5f3c-4f72-8e1f-41eb276ee9c6" providerId="ADAL" clId="{6766337D-F933-4FBA-A4EF-366814371C29}" dt="2024-04-30T02:26:48.668" v="14198" actId="478"/>
          <ac:spMkLst>
            <pc:docMk/>
            <pc:sldMk cId="3629043313" sldId="530"/>
            <ac:spMk id="3" creationId="{7B143869-95B9-0A01-558D-E8FEE09B5F86}"/>
          </ac:spMkLst>
        </pc:spChg>
        <pc:spChg chg="del">
          <ac:chgData name="Sudvarg, Marion" userId="2bb9b31b-5f3c-4f72-8e1f-41eb276ee9c6" providerId="ADAL" clId="{6766337D-F933-4FBA-A4EF-366814371C29}" dt="2024-04-30T02:26:47.575" v="14197" actId="478"/>
          <ac:spMkLst>
            <pc:docMk/>
            <pc:sldMk cId="3629043313" sldId="530"/>
            <ac:spMk id="5" creationId="{DBE82BEF-D3CD-621C-4952-FC9453B831AC}"/>
          </ac:spMkLst>
        </pc:spChg>
        <pc:picChg chg="add mod">
          <ac:chgData name="Sudvarg, Marion" userId="2bb9b31b-5f3c-4f72-8e1f-41eb276ee9c6" providerId="ADAL" clId="{6766337D-F933-4FBA-A4EF-366814371C29}" dt="2024-04-30T02:26:56.660" v="14201" actId="27614"/>
          <ac:picMkLst>
            <pc:docMk/>
            <pc:sldMk cId="3629043313" sldId="530"/>
            <ac:picMk id="7" creationId="{DA438CE8-593C-8C4E-D15E-8C4BDFC59F17}"/>
          </ac:picMkLst>
        </pc:picChg>
      </pc:sldChg>
      <pc:sldChg chg="addSp delSp modSp new mod">
        <pc:chgData name="Sudvarg, Marion" userId="2bb9b31b-5f3c-4f72-8e1f-41eb276ee9c6" providerId="ADAL" clId="{6766337D-F933-4FBA-A4EF-366814371C29}" dt="2024-04-30T02:27:21.139" v="14237" actId="478"/>
        <pc:sldMkLst>
          <pc:docMk/>
          <pc:sldMk cId="2429663835" sldId="531"/>
        </pc:sldMkLst>
        <pc:spChg chg="mod">
          <ac:chgData name="Sudvarg, Marion" userId="2bb9b31b-5f3c-4f72-8e1f-41eb276ee9c6" providerId="ADAL" clId="{6766337D-F933-4FBA-A4EF-366814371C29}" dt="2024-04-30T02:27:18.446" v="14236" actId="20577"/>
          <ac:spMkLst>
            <pc:docMk/>
            <pc:sldMk cId="2429663835" sldId="531"/>
            <ac:spMk id="2" creationId="{3089856F-BF7E-43E6-71F6-3FB61AD886F2}"/>
          </ac:spMkLst>
        </pc:spChg>
        <pc:spChg chg="del">
          <ac:chgData name="Sudvarg, Marion" userId="2bb9b31b-5f3c-4f72-8e1f-41eb276ee9c6" providerId="ADAL" clId="{6766337D-F933-4FBA-A4EF-366814371C29}" dt="2024-04-30T02:27:11.144" v="14203"/>
          <ac:spMkLst>
            <pc:docMk/>
            <pc:sldMk cId="2429663835" sldId="531"/>
            <ac:spMk id="3" creationId="{B34527E0-7BE7-8956-1559-295DCCF2FC14}"/>
          </ac:spMkLst>
        </pc:spChg>
        <pc:spChg chg="del">
          <ac:chgData name="Sudvarg, Marion" userId="2bb9b31b-5f3c-4f72-8e1f-41eb276ee9c6" providerId="ADAL" clId="{6766337D-F933-4FBA-A4EF-366814371C29}" dt="2024-04-30T02:27:21.139" v="14237" actId="478"/>
          <ac:spMkLst>
            <pc:docMk/>
            <pc:sldMk cId="2429663835" sldId="531"/>
            <ac:spMk id="5" creationId="{18AFED9A-34B4-1496-8D43-09C950C6173E}"/>
          </ac:spMkLst>
        </pc:spChg>
        <pc:picChg chg="add mod">
          <ac:chgData name="Sudvarg, Marion" userId="2bb9b31b-5f3c-4f72-8e1f-41eb276ee9c6" providerId="ADAL" clId="{6766337D-F933-4FBA-A4EF-366814371C29}" dt="2024-04-30T02:27:11.629" v="14205" actId="962"/>
          <ac:picMkLst>
            <pc:docMk/>
            <pc:sldMk cId="2429663835" sldId="531"/>
            <ac:picMk id="7" creationId="{ED872105-CC20-3D26-1C19-FCADD7E7C3EE}"/>
          </ac:picMkLst>
        </pc:picChg>
      </pc:sldChg>
      <pc:sldChg chg="addSp delSp modSp add mod">
        <pc:chgData name="Sudvarg, Marion" userId="2bb9b31b-5f3c-4f72-8e1f-41eb276ee9c6" providerId="ADAL" clId="{6766337D-F933-4FBA-A4EF-366814371C29}" dt="2024-04-30T02:27:28.340" v="14243" actId="962"/>
        <pc:sldMkLst>
          <pc:docMk/>
          <pc:sldMk cId="214950357" sldId="532"/>
        </pc:sldMkLst>
        <pc:spChg chg="add del mod">
          <ac:chgData name="Sudvarg, Marion" userId="2bb9b31b-5f3c-4f72-8e1f-41eb276ee9c6" providerId="ADAL" clId="{6766337D-F933-4FBA-A4EF-366814371C29}" dt="2024-04-30T02:27:27.827" v="14241"/>
          <ac:spMkLst>
            <pc:docMk/>
            <pc:sldMk cId="214950357" sldId="532"/>
            <ac:spMk id="5" creationId="{B40DC8AA-5F89-4490-5B85-B4CD4E0B50CE}"/>
          </ac:spMkLst>
        </pc:spChg>
        <pc:picChg chg="del">
          <ac:chgData name="Sudvarg, Marion" userId="2bb9b31b-5f3c-4f72-8e1f-41eb276ee9c6" providerId="ADAL" clId="{6766337D-F933-4FBA-A4EF-366814371C29}" dt="2024-04-30T02:27:26.153" v="14240" actId="478"/>
          <ac:picMkLst>
            <pc:docMk/>
            <pc:sldMk cId="214950357" sldId="532"/>
            <ac:picMk id="7" creationId="{ED872105-CC20-3D26-1C19-FCADD7E7C3EE}"/>
          </ac:picMkLst>
        </pc:picChg>
        <pc:picChg chg="add mod">
          <ac:chgData name="Sudvarg, Marion" userId="2bb9b31b-5f3c-4f72-8e1f-41eb276ee9c6" providerId="ADAL" clId="{6766337D-F933-4FBA-A4EF-366814371C29}" dt="2024-04-30T02:27:28.340" v="14243" actId="962"/>
          <ac:picMkLst>
            <pc:docMk/>
            <pc:sldMk cId="214950357" sldId="532"/>
            <ac:picMk id="8" creationId="{2414C3F3-ED71-F435-DD90-87F3B80111FB}"/>
          </ac:picMkLst>
        </pc:picChg>
      </pc:sldChg>
      <pc:sldChg chg="addSp delSp modSp add mod modAnim">
        <pc:chgData name="Sudvarg, Marion" userId="2bb9b31b-5f3c-4f72-8e1f-41eb276ee9c6" providerId="ADAL" clId="{6766337D-F933-4FBA-A4EF-366814371C29}" dt="2024-04-30T03:12:38.329" v="14672" actId="1076"/>
        <pc:sldMkLst>
          <pc:docMk/>
          <pc:sldMk cId="4025542856" sldId="533"/>
        </pc:sldMkLst>
        <pc:spChg chg="add mod">
          <ac:chgData name="Sudvarg, Marion" userId="2bb9b31b-5f3c-4f72-8e1f-41eb276ee9c6" providerId="ADAL" clId="{6766337D-F933-4FBA-A4EF-366814371C29}" dt="2024-04-30T03:12:27.832" v="14670" actId="20577"/>
          <ac:spMkLst>
            <pc:docMk/>
            <pc:sldMk cId="4025542856" sldId="533"/>
            <ac:spMk id="2" creationId="{B64918FF-2930-A6B1-CD34-06D860D7968A}"/>
          </ac:spMkLst>
        </pc:spChg>
        <pc:spChg chg="add mod">
          <ac:chgData name="Sudvarg, Marion" userId="2bb9b31b-5f3c-4f72-8e1f-41eb276ee9c6" providerId="ADAL" clId="{6766337D-F933-4FBA-A4EF-366814371C29}" dt="2024-04-30T03:12:38.329" v="14672" actId="1076"/>
          <ac:spMkLst>
            <pc:docMk/>
            <pc:sldMk cId="4025542856" sldId="533"/>
            <ac:spMk id="3" creationId="{750FFE4A-BC1B-923E-50A2-4EE165290BD0}"/>
          </ac:spMkLst>
        </pc:spChg>
        <pc:spChg chg="add mod">
          <ac:chgData name="Sudvarg, Marion" userId="2bb9b31b-5f3c-4f72-8e1f-41eb276ee9c6" providerId="ADAL" clId="{6766337D-F933-4FBA-A4EF-366814371C29}" dt="2024-04-30T03:07:21.128" v="14610" actId="20577"/>
          <ac:spMkLst>
            <pc:docMk/>
            <pc:sldMk cId="4025542856" sldId="533"/>
            <ac:spMk id="5" creationId="{25B1A73C-715D-3F80-C8A9-2328BED6D284}"/>
          </ac:spMkLst>
        </pc:spChg>
        <pc:spChg chg="add mod">
          <ac:chgData name="Sudvarg, Marion" userId="2bb9b31b-5f3c-4f72-8e1f-41eb276ee9c6" providerId="ADAL" clId="{6766337D-F933-4FBA-A4EF-366814371C29}" dt="2024-04-30T03:04:23.475" v="14532" actId="1076"/>
          <ac:spMkLst>
            <pc:docMk/>
            <pc:sldMk cId="4025542856" sldId="533"/>
            <ac:spMk id="10" creationId="{30A25278-3602-9B1F-C20B-9C39AF27D654}"/>
          </ac:spMkLst>
        </pc:spChg>
        <pc:spChg chg="add mod">
          <ac:chgData name="Sudvarg, Marion" userId="2bb9b31b-5f3c-4f72-8e1f-41eb276ee9c6" providerId="ADAL" clId="{6766337D-F933-4FBA-A4EF-366814371C29}" dt="2024-04-30T03:07:23.245" v="14612" actId="20577"/>
          <ac:spMkLst>
            <pc:docMk/>
            <pc:sldMk cId="4025542856" sldId="533"/>
            <ac:spMk id="11" creationId="{83F13636-AAB1-965B-1FE6-F63F41320191}"/>
          </ac:spMkLst>
        </pc:spChg>
        <pc:spChg chg="del mod">
          <ac:chgData name="Sudvarg, Marion" userId="2bb9b31b-5f3c-4f72-8e1f-41eb276ee9c6" providerId="ADAL" clId="{6766337D-F933-4FBA-A4EF-366814371C29}" dt="2024-04-30T03:01:23.309" v="14469" actId="478"/>
          <ac:spMkLst>
            <pc:docMk/>
            <pc:sldMk cId="4025542856" sldId="533"/>
            <ac:spMk id="13" creationId="{E4467251-4EBD-6599-F296-1FFA5C1F7822}"/>
          </ac:spMkLst>
        </pc:spChg>
        <pc:spChg chg="add mod">
          <ac:chgData name="Sudvarg, Marion" userId="2bb9b31b-5f3c-4f72-8e1f-41eb276ee9c6" providerId="ADAL" clId="{6766337D-F933-4FBA-A4EF-366814371C29}" dt="2024-04-30T03:06:14.968" v="14570" actId="207"/>
          <ac:spMkLst>
            <pc:docMk/>
            <pc:sldMk cId="4025542856" sldId="533"/>
            <ac:spMk id="16" creationId="{99C555E1-90FE-C3A0-0B69-FF5D22C1AA0A}"/>
          </ac:spMkLst>
        </pc:spChg>
        <pc:spChg chg="add mod">
          <ac:chgData name="Sudvarg, Marion" userId="2bb9b31b-5f3c-4f72-8e1f-41eb276ee9c6" providerId="ADAL" clId="{6766337D-F933-4FBA-A4EF-366814371C29}" dt="2024-04-30T03:07:25.398" v="14614" actId="20577"/>
          <ac:spMkLst>
            <pc:docMk/>
            <pc:sldMk cId="4025542856" sldId="533"/>
            <ac:spMk id="21" creationId="{A5EAB118-30C2-44AC-0AD7-83490DBB2B76}"/>
          </ac:spMkLst>
        </pc:spChg>
        <pc:spChg chg="add mod">
          <ac:chgData name="Sudvarg, Marion" userId="2bb9b31b-5f3c-4f72-8e1f-41eb276ee9c6" providerId="ADAL" clId="{6766337D-F933-4FBA-A4EF-366814371C29}" dt="2024-04-30T03:07:35.019" v="14616" actId="1076"/>
          <ac:spMkLst>
            <pc:docMk/>
            <pc:sldMk cId="4025542856" sldId="533"/>
            <ac:spMk id="25" creationId="{82AF3A7F-A46B-6B95-AB52-B195A208D19C}"/>
          </ac:spMkLst>
        </pc:spChg>
        <pc:spChg chg="mod">
          <ac:chgData name="Sudvarg, Marion" userId="2bb9b31b-5f3c-4f72-8e1f-41eb276ee9c6" providerId="ADAL" clId="{6766337D-F933-4FBA-A4EF-366814371C29}" dt="2024-04-30T03:02:23.421" v="14509" actId="1038"/>
          <ac:spMkLst>
            <pc:docMk/>
            <pc:sldMk cId="4025542856" sldId="533"/>
            <ac:spMk id="244" creationId="{041AB468-DC4F-420F-705E-DEEEC33069A1}"/>
          </ac:spMkLst>
        </pc:spChg>
        <pc:spChg chg="mod">
          <ac:chgData name="Sudvarg, Marion" userId="2bb9b31b-5f3c-4f72-8e1f-41eb276ee9c6" providerId="ADAL" clId="{6766337D-F933-4FBA-A4EF-366814371C29}" dt="2024-04-30T03:02:23.421" v="14509" actId="1038"/>
          <ac:spMkLst>
            <pc:docMk/>
            <pc:sldMk cId="4025542856" sldId="533"/>
            <ac:spMk id="269" creationId="{974541D9-CB94-6C01-3AC8-DD5C1F79A0E9}"/>
          </ac:spMkLst>
        </pc:spChg>
        <pc:spChg chg="mod">
          <ac:chgData name="Sudvarg, Marion" userId="2bb9b31b-5f3c-4f72-8e1f-41eb276ee9c6" providerId="ADAL" clId="{6766337D-F933-4FBA-A4EF-366814371C29}" dt="2024-04-30T03:02:23.421" v="14509" actId="1038"/>
          <ac:spMkLst>
            <pc:docMk/>
            <pc:sldMk cId="4025542856" sldId="533"/>
            <ac:spMk id="277" creationId="{93AE105B-CBC8-3509-FDC0-DE3FFB755873}"/>
          </ac:spMkLst>
        </pc:spChg>
        <pc:spChg chg="mod">
          <ac:chgData name="Sudvarg, Marion" userId="2bb9b31b-5f3c-4f72-8e1f-41eb276ee9c6" providerId="ADAL" clId="{6766337D-F933-4FBA-A4EF-366814371C29}" dt="2024-04-30T03:02:23.421" v="14509" actId="1038"/>
          <ac:spMkLst>
            <pc:docMk/>
            <pc:sldMk cId="4025542856" sldId="533"/>
            <ac:spMk id="282" creationId="{E18F384E-FFBD-2527-4CC5-4C9B52BD9B35}"/>
          </ac:spMkLst>
        </pc:spChg>
        <pc:grpChg chg="mod">
          <ac:chgData name="Sudvarg, Marion" userId="2bb9b31b-5f3c-4f72-8e1f-41eb276ee9c6" providerId="ADAL" clId="{6766337D-F933-4FBA-A4EF-366814371C29}" dt="2024-04-30T03:02:23.421" v="14509" actId="1038"/>
          <ac:grpSpMkLst>
            <pc:docMk/>
            <pc:sldMk cId="4025542856" sldId="533"/>
            <ac:grpSpMk id="243" creationId="{36982284-89BC-5024-16B9-2017D49BFBDF}"/>
          </ac:grpSpMkLst>
        </pc:grpChg>
        <pc:cxnChg chg="add mod">
          <ac:chgData name="Sudvarg, Marion" userId="2bb9b31b-5f3c-4f72-8e1f-41eb276ee9c6" providerId="ADAL" clId="{6766337D-F933-4FBA-A4EF-366814371C29}" dt="2024-04-30T03:04:11.536" v="14527" actId="1076"/>
          <ac:cxnSpMkLst>
            <pc:docMk/>
            <pc:sldMk cId="4025542856" sldId="533"/>
            <ac:cxnSpMk id="6" creationId="{F9F492AB-29BD-52DB-6CCF-11C9986B4568}"/>
          </ac:cxnSpMkLst>
        </pc:cxnChg>
        <pc:cxnChg chg="add mod">
          <ac:chgData name="Sudvarg, Marion" userId="2bb9b31b-5f3c-4f72-8e1f-41eb276ee9c6" providerId="ADAL" clId="{6766337D-F933-4FBA-A4EF-366814371C29}" dt="2024-04-30T03:04:42.131" v="14536" actId="14100"/>
          <ac:cxnSpMkLst>
            <pc:docMk/>
            <pc:sldMk cId="4025542856" sldId="533"/>
            <ac:cxnSpMk id="12" creationId="{FA597010-C2EE-B02E-4D8D-17CCAD28BB0E}"/>
          </ac:cxnSpMkLst>
        </pc:cxnChg>
        <pc:cxnChg chg="add mod">
          <ac:chgData name="Sudvarg, Marion" userId="2bb9b31b-5f3c-4f72-8e1f-41eb276ee9c6" providerId="ADAL" clId="{6766337D-F933-4FBA-A4EF-366814371C29}" dt="2024-04-30T03:04:48.133" v="14537"/>
          <ac:cxnSpMkLst>
            <pc:docMk/>
            <pc:sldMk cId="4025542856" sldId="533"/>
            <ac:cxnSpMk id="15" creationId="{D87F321C-8673-21DA-E7CD-41C68C81FF66}"/>
          </ac:cxnSpMkLst>
        </pc:cxnChg>
        <pc:cxnChg chg="add mod">
          <ac:chgData name="Sudvarg, Marion" userId="2bb9b31b-5f3c-4f72-8e1f-41eb276ee9c6" providerId="ADAL" clId="{6766337D-F933-4FBA-A4EF-366814371C29}" dt="2024-04-30T03:06:30.575" v="14573" actId="208"/>
          <ac:cxnSpMkLst>
            <pc:docMk/>
            <pc:sldMk cId="4025542856" sldId="533"/>
            <ac:cxnSpMk id="17" creationId="{763EB52F-F3CE-A622-C932-220251A56046}"/>
          </ac:cxnSpMkLst>
        </pc:cxnChg>
        <pc:cxnChg chg="add mod">
          <ac:chgData name="Sudvarg, Marion" userId="2bb9b31b-5f3c-4f72-8e1f-41eb276ee9c6" providerId="ADAL" clId="{6766337D-F933-4FBA-A4EF-366814371C29}" dt="2024-04-30T03:06:52.356" v="14587" actId="14100"/>
          <ac:cxnSpMkLst>
            <pc:docMk/>
            <pc:sldMk cId="4025542856" sldId="533"/>
            <ac:cxnSpMk id="22" creationId="{585B8FD3-3BF3-1C4E-724C-E4D0B343E674}"/>
          </ac:cxnSpMkLst>
        </pc:cxnChg>
        <pc:cxnChg chg="add mod">
          <ac:chgData name="Sudvarg, Marion" userId="2bb9b31b-5f3c-4f72-8e1f-41eb276ee9c6" providerId="ADAL" clId="{6766337D-F933-4FBA-A4EF-366814371C29}" dt="2024-04-30T03:07:35.019" v="14616" actId="1076"/>
          <ac:cxnSpMkLst>
            <pc:docMk/>
            <pc:sldMk cId="4025542856" sldId="533"/>
            <ac:cxnSpMk id="26" creationId="{C3644BF0-CAA4-4351-9905-635627AF0FE1}"/>
          </ac:cxnSpMkLst>
        </pc:cxnChg>
        <pc:cxnChg chg="mod">
          <ac:chgData name="Sudvarg, Marion" userId="2bb9b31b-5f3c-4f72-8e1f-41eb276ee9c6" providerId="ADAL" clId="{6766337D-F933-4FBA-A4EF-366814371C29}" dt="2024-04-30T03:02:23.421" v="14509" actId="1038"/>
          <ac:cxnSpMkLst>
            <pc:docMk/>
            <pc:sldMk cId="4025542856" sldId="533"/>
            <ac:cxnSpMk id="252" creationId="{3D3031B9-1089-EC02-812E-F4B9DE55546C}"/>
          </ac:cxnSpMkLst>
        </pc:cxnChg>
        <pc:cxnChg chg="mod">
          <ac:chgData name="Sudvarg, Marion" userId="2bb9b31b-5f3c-4f72-8e1f-41eb276ee9c6" providerId="ADAL" clId="{6766337D-F933-4FBA-A4EF-366814371C29}" dt="2024-04-30T03:02:23.421" v="14509" actId="1038"/>
          <ac:cxnSpMkLst>
            <pc:docMk/>
            <pc:sldMk cId="4025542856" sldId="533"/>
            <ac:cxnSpMk id="261" creationId="{DDBD229C-07B3-4DD8-190C-1EC23902C9A9}"/>
          </ac:cxnSpMkLst>
        </pc:cxnChg>
        <pc:cxnChg chg="mod">
          <ac:chgData name="Sudvarg, Marion" userId="2bb9b31b-5f3c-4f72-8e1f-41eb276ee9c6" providerId="ADAL" clId="{6766337D-F933-4FBA-A4EF-366814371C29}" dt="2024-04-30T03:02:23.421" v="14509" actId="1038"/>
          <ac:cxnSpMkLst>
            <pc:docMk/>
            <pc:sldMk cId="4025542856" sldId="533"/>
            <ac:cxnSpMk id="274" creationId="{85F85232-0F9A-89E6-49DC-B57E1F636F1E}"/>
          </ac:cxnSpMkLst>
        </pc:cxnChg>
        <pc:cxnChg chg="mod">
          <ac:chgData name="Sudvarg, Marion" userId="2bb9b31b-5f3c-4f72-8e1f-41eb276ee9c6" providerId="ADAL" clId="{6766337D-F933-4FBA-A4EF-366814371C29}" dt="2024-04-30T03:02:23.421" v="14509" actId="1038"/>
          <ac:cxnSpMkLst>
            <pc:docMk/>
            <pc:sldMk cId="4025542856" sldId="533"/>
            <ac:cxnSpMk id="278" creationId="{2CE27B11-D346-C884-A097-AFDD4CBD35B0}"/>
          </ac:cxnSpMkLst>
        </pc:cxnChg>
        <pc:cxnChg chg="mod">
          <ac:chgData name="Sudvarg, Marion" userId="2bb9b31b-5f3c-4f72-8e1f-41eb276ee9c6" providerId="ADAL" clId="{6766337D-F933-4FBA-A4EF-366814371C29}" dt="2024-04-30T03:02:23.421" v="14509" actId="1038"/>
          <ac:cxnSpMkLst>
            <pc:docMk/>
            <pc:sldMk cId="4025542856" sldId="533"/>
            <ac:cxnSpMk id="283" creationId="{5F342BFC-9ABB-47AC-9180-D9B391324EB8}"/>
          </ac:cxnSpMkLst>
        </pc:cxnChg>
      </pc:sldChg>
      <pc:sldChg chg="addSp delSp modSp add del mod modAnim">
        <pc:chgData name="Sudvarg, Marion" userId="2bb9b31b-5f3c-4f72-8e1f-41eb276ee9c6" providerId="ADAL" clId="{6766337D-F933-4FBA-A4EF-366814371C29}" dt="2024-04-30T15:15:23.179" v="15889" actId="47"/>
        <pc:sldMkLst>
          <pc:docMk/>
          <pc:sldMk cId="2522425874" sldId="534"/>
        </pc:sldMkLst>
        <pc:spChg chg="del mod">
          <ac:chgData name="Sudvarg, Marion" userId="2bb9b31b-5f3c-4f72-8e1f-41eb276ee9c6" providerId="ADAL" clId="{6766337D-F933-4FBA-A4EF-366814371C29}" dt="2024-04-30T03:28:20.481" v="15441" actId="478"/>
          <ac:spMkLst>
            <pc:docMk/>
            <pc:sldMk cId="2522425874" sldId="534"/>
            <ac:spMk id="2" creationId="{B5A131E3-671C-AE17-92F9-FBD42E4F6D45}"/>
          </ac:spMkLst>
        </pc:spChg>
        <pc:spChg chg="mod">
          <ac:chgData name="Sudvarg, Marion" userId="2bb9b31b-5f3c-4f72-8e1f-41eb276ee9c6" providerId="ADAL" clId="{6766337D-F933-4FBA-A4EF-366814371C29}" dt="2024-04-30T03:28:44.441" v="15451" actId="1076"/>
          <ac:spMkLst>
            <pc:docMk/>
            <pc:sldMk cId="2522425874" sldId="534"/>
            <ac:spMk id="3" creationId="{6D94A750-5B04-A14D-76E6-FDF6AB34B165}"/>
          </ac:spMkLst>
        </pc:spChg>
        <pc:spChg chg="add del mod">
          <ac:chgData name="Sudvarg, Marion" userId="2bb9b31b-5f3c-4f72-8e1f-41eb276ee9c6" providerId="ADAL" clId="{6766337D-F933-4FBA-A4EF-366814371C29}" dt="2024-04-30T03:28:32.547" v="15446" actId="478"/>
          <ac:spMkLst>
            <pc:docMk/>
            <pc:sldMk cId="2522425874" sldId="534"/>
            <ac:spMk id="6" creationId="{8DA74057-BDE5-948E-A759-E6FA7B09A05F}"/>
          </ac:spMkLst>
        </pc:spChg>
      </pc:sldChg>
      <pc:sldChg chg="addSp delSp modSp add mod modAnim">
        <pc:chgData name="Sudvarg, Marion" userId="2bb9b31b-5f3c-4f72-8e1f-41eb276ee9c6" providerId="ADAL" clId="{6766337D-F933-4FBA-A4EF-366814371C29}" dt="2024-04-30T15:15:33.019" v="15890" actId="113"/>
        <pc:sldMkLst>
          <pc:docMk/>
          <pc:sldMk cId="2328626961" sldId="535"/>
        </pc:sldMkLst>
        <pc:spChg chg="del">
          <ac:chgData name="Sudvarg, Marion" userId="2bb9b31b-5f3c-4f72-8e1f-41eb276ee9c6" providerId="ADAL" clId="{6766337D-F933-4FBA-A4EF-366814371C29}" dt="2024-04-30T03:28:23.490" v="15442" actId="478"/>
          <ac:spMkLst>
            <pc:docMk/>
            <pc:sldMk cId="2328626961" sldId="535"/>
            <ac:spMk id="2" creationId="{B5A131E3-671C-AE17-92F9-FBD42E4F6D45}"/>
          </ac:spMkLst>
        </pc:spChg>
        <pc:spChg chg="mod">
          <ac:chgData name="Sudvarg, Marion" userId="2bb9b31b-5f3c-4f72-8e1f-41eb276ee9c6" providerId="ADAL" clId="{6766337D-F933-4FBA-A4EF-366814371C29}" dt="2024-04-30T15:15:33.019" v="15890" actId="113"/>
          <ac:spMkLst>
            <pc:docMk/>
            <pc:sldMk cId="2328626961" sldId="535"/>
            <ac:spMk id="3" creationId="{6D94A750-5B04-A14D-76E6-FDF6AB34B165}"/>
          </ac:spMkLst>
        </pc:spChg>
        <pc:spChg chg="add del mod">
          <ac:chgData name="Sudvarg, Marion" userId="2bb9b31b-5f3c-4f72-8e1f-41eb276ee9c6" providerId="ADAL" clId="{6766337D-F933-4FBA-A4EF-366814371C29}" dt="2024-04-30T03:28:30.187" v="15445" actId="478"/>
          <ac:spMkLst>
            <pc:docMk/>
            <pc:sldMk cId="2328626961" sldId="535"/>
            <ac:spMk id="6" creationId="{DCE8B9C9-D261-0F45-2B38-E97E3667AFBB}"/>
          </ac:spMkLst>
        </pc:spChg>
      </pc:sldChg>
      <pc:sldChg chg="addSp delSp modSp add mod modAnim">
        <pc:chgData name="Sudvarg, Marion" userId="2bb9b31b-5f3c-4f72-8e1f-41eb276ee9c6" providerId="ADAL" clId="{6766337D-F933-4FBA-A4EF-366814371C29}" dt="2024-04-30T03:28:56.305" v="15453" actId="1076"/>
        <pc:sldMkLst>
          <pc:docMk/>
          <pc:sldMk cId="1756249967" sldId="536"/>
        </pc:sldMkLst>
        <pc:spChg chg="del">
          <ac:chgData name="Sudvarg, Marion" userId="2bb9b31b-5f3c-4f72-8e1f-41eb276ee9c6" providerId="ADAL" clId="{6766337D-F933-4FBA-A4EF-366814371C29}" dt="2024-04-30T03:28:25.337" v="15443" actId="478"/>
          <ac:spMkLst>
            <pc:docMk/>
            <pc:sldMk cId="1756249967" sldId="536"/>
            <ac:spMk id="2" creationId="{B5A131E3-671C-AE17-92F9-FBD42E4F6D45}"/>
          </ac:spMkLst>
        </pc:spChg>
        <pc:spChg chg="mod">
          <ac:chgData name="Sudvarg, Marion" userId="2bb9b31b-5f3c-4f72-8e1f-41eb276ee9c6" providerId="ADAL" clId="{6766337D-F933-4FBA-A4EF-366814371C29}" dt="2024-04-30T03:28:56.305" v="15453" actId="1076"/>
          <ac:spMkLst>
            <pc:docMk/>
            <pc:sldMk cId="1756249967" sldId="536"/>
            <ac:spMk id="3" creationId="{6D94A750-5B04-A14D-76E6-FDF6AB34B165}"/>
          </ac:spMkLst>
        </pc:spChg>
        <pc:spChg chg="add del mod">
          <ac:chgData name="Sudvarg, Marion" userId="2bb9b31b-5f3c-4f72-8e1f-41eb276ee9c6" providerId="ADAL" clId="{6766337D-F933-4FBA-A4EF-366814371C29}" dt="2024-04-30T03:28:26.445" v="15444" actId="478"/>
          <ac:spMkLst>
            <pc:docMk/>
            <pc:sldMk cId="1756249967" sldId="536"/>
            <ac:spMk id="6" creationId="{0FB71E7C-4FF9-1FB7-EBDD-7D4548AAFDCF}"/>
          </ac:spMkLst>
        </pc:spChg>
      </pc:sldChg>
      <pc:sldChg chg="add">
        <pc:chgData name="Sudvarg, Marion" userId="2bb9b31b-5f3c-4f72-8e1f-41eb276ee9c6" providerId="ADAL" clId="{6766337D-F933-4FBA-A4EF-366814371C29}" dt="2024-04-30T05:34:07.468" v="15607"/>
        <pc:sldMkLst>
          <pc:docMk/>
          <pc:sldMk cId="2495070992" sldId="537"/>
        </pc:sldMkLst>
      </pc:sldChg>
      <pc:sldChg chg="add">
        <pc:chgData name="Sudvarg, Marion" userId="2bb9b31b-5f3c-4f72-8e1f-41eb276ee9c6" providerId="ADAL" clId="{6766337D-F933-4FBA-A4EF-366814371C29}" dt="2024-04-30T05:34:07.468" v="15607"/>
        <pc:sldMkLst>
          <pc:docMk/>
          <pc:sldMk cId="1884596014" sldId="538"/>
        </pc:sldMkLst>
      </pc:sldChg>
      <pc:sldChg chg="add">
        <pc:chgData name="Sudvarg, Marion" userId="2bb9b31b-5f3c-4f72-8e1f-41eb276ee9c6" providerId="ADAL" clId="{6766337D-F933-4FBA-A4EF-366814371C29}" dt="2024-04-30T05:40:41.897" v="15715"/>
        <pc:sldMkLst>
          <pc:docMk/>
          <pc:sldMk cId="4267295832" sldId="539"/>
        </pc:sldMkLst>
      </pc:sldChg>
      <pc:sldChg chg="delSp modSp add mod modAnim">
        <pc:chgData name="Sudvarg, Marion" userId="2bb9b31b-5f3c-4f72-8e1f-41eb276ee9c6" providerId="ADAL" clId="{6766337D-F933-4FBA-A4EF-366814371C29}" dt="2024-04-30T15:02:02.207" v="15875" actId="1076"/>
        <pc:sldMkLst>
          <pc:docMk/>
          <pc:sldMk cId="2254348578" sldId="540"/>
        </pc:sldMkLst>
        <pc:spChg chg="del">
          <ac:chgData name="Sudvarg, Marion" userId="2bb9b31b-5f3c-4f72-8e1f-41eb276ee9c6" providerId="ADAL" clId="{6766337D-F933-4FBA-A4EF-366814371C29}" dt="2024-04-30T15:01:50.053" v="15873" actId="478"/>
          <ac:spMkLst>
            <pc:docMk/>
            <pc:sldMk cId="2254348578" sldId="540"/>
            <ac:spMk id="7" creationId="{DC2714E3-ECE3-8CFC-664D-72026A1D5584}"/>
          </ac:spMkLst>
        </pc:spChg>
        <pc:spChg chg="mod">
          <ac:chgData name="Sudvarg, Marion" userId="2bb9b31b-5f3c-4f72-8e1f-41eb276ee9c6" providerId="ADAL" clId="{6766337D-F933-4FBA-A4EF-366814371C29}" dt="2024-04-30T15:02:02.207" v="15875" actId="1076"/>
          <ac:spMkLst>
            <pc:docMk/>
            <pc:sldMk cId="2254348578" sldId="540"/>
            <ac:spMk id="59" creationId="{25958A89-CAE7-C630-DD62-A7953443F9FC}"/>
          </ac:spMkLst>
        </pc:spChg>
        <pc:grpChg chg="mod">
          <ac:chgData name="Sudvarg, Marion" userId="2bb9b31b-5f3c-4f72-8e1f-41eb276ee9c6" providerId="ADAL" clId="{6766337D-F933-4FBA-A4EF-366814371C29}" dt="2024-04-30T15:02:02.207" v="15875" actId="1076"/>
          <ac:grpSpMkLst>
            <pc:docMk/>
            <pc:sldMk cId="2254348578" sldId="540"/>
            <ac:grpSpMk id="62" creationId="{2ED2EC0E-2B74-AE92-26DF-F4BC92714BBE}"/>
          </ac:grpSpMkLst>
        </pc:grpChg>
      </pc:sldChg>
      <pc:sldChg chg="addSp delSp modSp add mod modAnim">
        <pc:chgData name="Sudvarg, Marion" userId="2bb9b31b-5f3c-4f72-8e1f-41eb276ee9c6" providerId="ADAL" clId="{6766337D-F933-4FBA-A4EF-366814371C29}" dt="2024-04-30T15:15:14.297" v="15888"/>
        <pc:sldMkLst>
          <pc:docMk/>
          <pc:sldMk cId="837172934" sldId="541"/>
        </pc:sldMkLst>
        <pc:spChg chg="del">
          <ac:chgData name="Sudvarg, Marion" userId="2bb9b31b-5f3c-4f72-8e1f-41eb276ee9c6" providerId="ADAL" clId="{6766337D-F933-4FBA-A4EF-366814371C29}" dt="2024-04-30T15:14:25.301" v="15877" actId="478"/>
          <ac:spMkLst>
            <pc:docMk/>
            <pc:sldMk cId="837172934" sldId="541"/>
            <ac:spMk id="2" creationId="{B5A131E3-671C-AE17-92F9-FBD42E4F6D45}"/>
          </ac:spMkLst>
        </pc:spChg>
        <pc:spChg chg="mod">
          <ac:chgData name="Sudvarg, Marion" userId="2bb9b31b-5f3c-4f72-8e1f-41eb276ee9c6" providerId="ADAL" clId="{6766337D-F933-4FBA-A4EF-366814371C29}" dt="2024-04-30T15:15:05.137" v="15886" actId="20577"/>
          <ac:spMkLst>
            <pc:docMk/>
            <pc:sldMk cId="837172934" sldId="541"/>
            <ac:spMk id="3" creationId="{6D94A750-5B04-A14D-76E6-FDF6AB34B165}"/>
          </ac:spMkLst>
        </pc:spChg>
        <pc:spChg chg="add del mod">
          <ac:chgData name="Sudvarg, Marion" userId="2bb9b31b-5f3c-4f72-8e1f-41eb276ee9c6" providerId="ADAL" clId="{6766337D-F933-4FBA-A4EF-366814371C29}" dt="2024-04-30T15:14:27.746" v="15878" actId="478"/>
          <ac:spMkLst>
            <pc:docMk/>
            <pc:sldMk cId="837172934" sldId="541"/>
            <ac:spMk id="6" creationId="{C37E6C26-63CB-A9DB-5106-19ED5343600D}"/>
          </ac:spMkLst>
        </pc:spChg>
      </pc:sldChg>
    </pc:docChg>
  </pc:docChgLst>
  <pc:docChgLst>
    <pc:chgData name="Sudvarg, Marion" userId="2bb9b31b-5f3c-4f72-8e1f-41eb276ee9c6" providerId="ADAL" clId="{83C898C0-C660-4B98-99E9-AAD0038DC27D}"/>
    <pc:docChg chg="delSld modSld delSection modSection">
      <pc:chgData name="Sudvarg, Marion" userId="2bb9b31b-5f3c-4f72-8e1f-41eb276ee9c6" providerId="ADAL" clId="{83C898C0-C660-4B98-99E9-AAD0038DC27D}" dt="2024-01-19T20:18:55.318" v="8" actId="17851"/>
      <pc:docMkLst>
        <pc:docMk/>
      </pc:docMkLst>
      <pc:sldChg chg="del">
        <pc:chgData name="Sudvarg, Marion" userId="2bb9b31b-5f3c-4f72-8e1f-41eb276ee9c6" providerId="ADAL" clId="{83C898C0-C660-4B98-99E9-AAD0038DC27D}" dt="2024-01-19T20:18:51.869" v="7" actId="47"/>
        <pc:sldMkLst>
          <pc:docMk/>
          <pc:sldMk cId="2304464339" sldId="258"/>
        </pc:sldMkLst>
      </pc:sldChg>
      <pc:sldChg chg="del">
        <pc:chgData name="Sudvarg, Marion" userId="2bb9b31b-5f3c-4f72-8e1f-41eb276ee9c6" providerId="ADAL" clId="{83C898C0-C660-4B98-99E9-AAD0038DC27D}" dt="2024-01-19T20:18:51.869" v="7" actId="47"/>
        <pc:sldMkLst>
          <pc:docMk/>
          <pc:sldMk cId="2991038372" sldId="259"/>
        </pc:sldMkLst>
      </pc:sldChg>
      <pc:sldChg chg="del">
        <pc:chgData name="Sudvarg, Marion" userId="2bb9b31b-5f3c-4f72-8e1f-41eb276ee9c6" providerId="ADAL" clId="{83C898C0-C660-4B98-99E9-AAD0038DC27D}" dt="2024-01-19T20:18:51.869" v="7" actId="47"/>
        <pc:sldMkLst>
          <pc:docMk/>
          <pc:sldMk cId="708242830" sldId="260"/>
        </pc:sldMkLst>
      </pc:sldChg>
      <pc:sldChg chg="del">
        <pc:chgData name="Sudvarg, Marion" userId="2bb9b31b-5f3c-4f72-8e1f-41eb276ee9c6" providerId="ADAL" clId="{83C898C0-C660-4B98-99E9-AAD0038DC27D}" dt="2024-01-19T20:18:51.869" v="7" actId="47"/>
        <pc:sldMkLst>
          <pc:docMk/>
          <pc:sldMk cId="3741120177" sldId="261"/>
        </pc:sldMkLst>
      </pc:sldChg>
      <pc:sldChg chg="del">
        <pc:chgData name="Sudvarg, Marion" userId="2bb9b31b-5f3c-4f72-8e1f-41eb276ee9c6" providerId="ADAL" clId="{83C898C0-C660-4B98-99E9-AAD0038DC27D}" dt="2024-01-19T20:18:51.869" v="7" actId="47"/>
        <pc:sldMkLst>
          <pc:docMk/>
          <pc:sldMk cId="804062625" sldId="262"/>
        </pc:sldMkLst>
      </pc:sldChg>
      <pc:sldChg chg="del">
        <pc:chgData name="Sudvarg, Marion" userId="2bb9b31b-5f3c-4f72-8e1f-41eb276ee9c6" providerId="ADAL" clId="{83C898C0-C660-4B98-99E9-AAD0038DC27D}" dt="2024-01-19T20:18:51.869" v="7" actId="47"/>
        <pc:sldMkLst>
          <pc:docMk/>
          <pc:sldMk cId="2357075121" sldId="263"/>
        </pc:sldMkLst>
      </pc:sldChg>
      <pc:sldChg chg="del">
        <pc:chgData name="Sudvarg, Marion" userId="2bb9b31b-5f3c-4f72-8e1f-41eb276ee9c6" providerId="ADAL" clId="{83C898C0-C660-4B98-99E9-AAD0038DC27D}" dt="2024-01-19T20:18:51.869" v="7" actId="47"/>
        <pc:sldMkLst>
          <pc:docMk/>
          <pc:sldMk cId="36091849" sldId="264"/>
        </pc:sldMkLst>
      </pc:sldChg>
      <pc:sldChg chg="del">
        <pc:chgData name="Sudvarg, Marion" userId="2bb9b31b-5f3c-4f72-8e1f-41eb276ee9c6" providerId="ADAL" clId="{83C898C0-C660-4B98-99E9-AAD0038DC27D}" dt="2024-01-19T20:18:51.869" v="7" actId="47"/>
        <pc:sldMkLst>
          <pc:docMk/>
          <pc:sldMk cId="2096459313" sldId="265"/>
        </pc:sldMkLst>
      </pc:sldChg>
      <pc:sldChg chg="del">
        <pc:chgData name="Sudvarg, Marion" userId="2bb9b31b-5f3c-4f72-8e1f-41eb276ee9c6" providerId="ADAL" clId="{83C898C0-C660-4B98-99E9-AAD0038DC27D}" dt="2024-01-19T20:18:51.869" v="7" actId="47"/>
        <pc:sldMkLst>
          <pc:docMk/>
          <pc:sldMk cId="94936655" sldId="266"/>
        </pc:sldMkLst>
      </pc:sldChg>
      <pc:sldChg chg="del">
        <pc:chgData name="Sudvarg, Marion" userId="2bb9b31b-5f3c-4f72-8e1f-41eb276ee9c6" providerId="ADAL" clId="{83C898C0-C660-4B98-99E9-AAD0038DC27D}" dt="2024-01-19T20:18:51.869" v="7" actId="47"/>
        <pc:sldMkLst>
          <pc:docMk/>
          <pc:sldMk cId="1596348504" sldId="267"/>
        </pc:sldMkLst>
      </pc:sldChg>
      <pc:sldChg chg="del">
        <pc:chgData name="Sudvarg, Marion" userId="2bb9b31b-5f3c-4f72-8e1f-41eb276ee9c6" providerId="ADAL" clId="{83C898C0-C660-4B98-99E9-AAD0038DC27D}" dt="2024-01-19T20:18:51.869" v="7" actId="47"/>
        <pc:sldMkLst>
          <pc:docMk/>
          <pc:sldMk cId="1910106982" sldId="268"/>
        </pc:sldMkLst>
      </pc:sldChg>
      <pc:sldChg chg="del">
        <pc:chgData name="Sudvarg, Marion" userId="2bb9b31b-5f3c-4f72-8e1f-41eb276ee9c6" providerId="ADAL" clId="{83C898C0-C660-4B98-99E9-AAD0038DC27D}" dt="2024-01-19T20:18:51.869" v="7" actId="47"/>
        <pc:sldMkLst>
          <pc:docMk/>
          <pc:sldMk cId="3599829615" sldId="269"/>
        </pc:sldMkLst>
      </pc:sldChg>
      <pc:sldChg chg="del">
        <pc:chgData name="Sudvarg, Marion" userId="2bb9b31b-5f3c-4f72-8e1f-41eb276ee9c6" providerId="ADAL" clId="{83C898C0-C660-4B98-99E9-AAD0038DC27D}" dt="2024-01-19T20:18:51.869" v="7" actId="47"/>
        <pc:sldMkLst>
          <pc:docMk/>
          <pc:sldMk cId="2597407758" sldId="270"/>
        </pc:sldMkLst>
      </pc:sldChg>
      <pc:sldChg chg="del">
        <pc:chgData name="Sudvarg, Marion" userId="2bb9b31b-5f3c-4f72-8e1f-41eb276ee9c6" providerId="ADAL" clId="{83C898C0-C660-4B98-99E9-AAD0038DC27D}" dt="2024-01-19T20:18:51.869" v="7" actId="47"/>
        <pc:sldMkLst>
          <pc:docMk/>
          <pc:sldMk cId="21766649" sldId="271"/>
        </pc:sldMkLst>
      </pc:sldChg>
      <pc:sldChg chg="del">
        <pc:chgData name="Sudvarg, Marion" userId="2bb9b31b-5f3c-4f72-8e1f-41eb276ee9c6" providerId="ADAL" clId="{83C898C0-C660-4B98-99E9-AAD0038DC27D}" dt="2024-01-19T20:18:51.869" v="7" actId="47"/>
        <pc:sldMkLst>
          <pc:docMk/>
          <pc:sldMk cId="2871070348" sldId="272"/>
        </pc:sldMkLst>
      </pc:sldChg>
      <pc:sldChg chg="del">
        <pc:chgData name="Sudvarg, Marion" userId="2bb9b31b-5f3c-4f72-8e1f-41eb276ee9c6" providerId="ADAL" clId="{83C898C0-C660-4B98-99E9-AAD0038DC27D}" dt="2024-01-19T20:18:51.869" v="7" actId="47"/>
        <pc:sldMkLst>
          <pc:docMk/>
          <pc:sldMk cId="2823635374" sldId="273"/>
        </pc:sldMkLst>
      </pc:sldChg>
      <pc:sldChg chg="del">
        <pc:chgData name="Sudvarg, Marion" userId="2bb9b31b-5f3c-4f72-8e1f-41eb276ee9c6" providerId="ADAL" clId="{83C898C0-C660-4B98-99E9-AAD0038DC27D}" dt="2024-01-19T20:14:50.031" v="5" actId="47"/>
        <pc:sldMkLst>
          <pc:docMk/>
          <pc:sldMk cId="2725512780" sldId="274"/>
        </pc:sldMkLst>
      </pc:sldChg>
      <pc:sldChg chg="del">
        <pc:chgData name="Sudvarg, Marion" userId="2bb9b31b-5f3c-4f72-8e1f-41eb276ee9c6" providerId="ADAL" clId="{83C898C0-C660-4B98-99E9-AAD0038DC27D}" dt="2024-01-19T20:18:51.869" v="7" actId="47"/>
        <pc:sldMkLst>
          <pc:docMk/>
          <pc:sldMk cId="280336977" sldId="276"/>
        </pc:sldMkLst>
      </pc:sldChg>
      <pc:sldChg chg="del">
        <pc:chgData name="Sudvarg, Marion" userId="2bb9b31b-5f3c-4f72-8e1f-41eb276ee9c6" providerId="ADAL" clId="{83C898C0-C660-4B98-99E9-AAD0038DC27D}" dt="2024-01-19T20:18:51.869" v="7" actId="47"/>
        <pc:sldMkLst>
          <pc:docMk/>
          <pc:sldMk cId="2823651495" sldId="278"/>
        </pc:sldMkLst>
      </pc:sldChg>
      <pc:sldChg chg="del">
        <pc:chgData name="Sudvarg, Marion" userId="2bb9b31b-5f3c-4f72-8e1f-41eb276ee9c6" providerId="ADAL" clId="{83C898C0-C660-4B98-99E9-AAD0038DC27D}" dt="2024-01-19T20:18:51.869" v="7" actId="47"/>
        <pc:sldMkLst>
          <pc:docMk/>
          <pc:sldMk cId="2006310342" sldId="279"/>
        </pc:sldMkLst>
      </pc:sldChg>
      <pc:sldChg chg="del">
        <pc:chgData name="Sudvarg, Marion" userId="2bb9b31b-5f3c-4f72-8e1f-41eb276ee9c6" providerId="ADAL" clId="{83C898C0-C660-4B98-99E9-AAD0038DC27D}" dt="2024-01-19T20:18:51.869" v="7" actId="47"/>
        <pc:sldMkLst>
          <pc:docMk/>
          <pc:sldMk cId="2688201262" sldId="280"/>
        </pc:sldMkLst>
      </pc:sldChg>
      <pc:sldChg chg="del">
        <pc:chgData name="Sudvarg, Marion" userId="2bb9b31b-5f3c-4f72-8e1f-41eb276ee9c6" providerId="ADAL" clId="{83C898C0-C660-4B98-99E9-AAD0038DC27D}" dt="2024-01-19T20:18:51.869" v="7" actId="47"/>
        <pc:sldMkLst>
          <pc:docMk/>
          <pc:sldMk cId="2440529089" sldId="281"/>
        </pc:sldMkLst>
      </pc:sldChg>
      <pc:sldChg chg="del">
        <pc:chgData name="Sudvarg, Marion" userId="2bb9b31b-5f3c-4f72-8e1f-41eb276ee9c6" providerId="ADAL" clId="{83C898C0-C660-4B98-99E9-AAD0038DC27D}" dt="2024-01-19T20:18:51.869" v="7" actId="47"/>
        <pc:sldMkLst>
          <pc:docMk/>
          <pc:sldMk cId="3991256506" sldId="282"/>
        </pc:sldMkLst>
      </pc:sldChg>
      <pc:sldChg chg="del">
        <pc:chgData name="Sudvarg, Marion" userId="2bb9b31b-5f3c-4f72-8e1f-41eb276ee9c6" providerId="ADAL" clId="{83C898C0-C660-4B98-99E9-AAD0038DC27D}" dt="2024-01-19T20:18:51.869" v="7" actId="47"/>
        <pc:sldMkLst>
          <pc:docMk/>
          <pc:sldMk cId="1076963159" sldId="283"/>
        </pc:sldMkLst>
      </pc:sldChg>
      <pc:sldChg chg="del">
        <pc:chgData name="Sudvarg, Marion" userId="2bb9b31b-5f3c-4f72-8e1f-41eb276ee9c6" providerId="ADAL" clId="{83C898C0-C660-4B98-99E9-AAD0038DC27D}" dt="2024-01-19T20:18:51.869" v="7" actId="47"/>
        <pc:sldMkLst>
          <pc:docMk/>
          <pc:sldMk cId="1619929724" sldId="285"/>
        </pc:sldMkLst>
      </pc:sldChg>
      <pc:sldChg chg="del">
        <pc:chgData name="Sudvarg, Marion" userId="2bb9b31b-5f3c-4f72-8e1f-41eb276ee9c6" providerId="ADAL" clId="{83C898C0-C660-4B98-99E9-AAD0038DC27D}" dt="2024-01-19T20:18:51.869" v="7" actId="47"/>
        <pc:sldMkLst>
          <pc:docMk/>
          <pc:sldMk cId="2710373701" sldId="286"/>
        </pc:sldMkLst>
      </pc:sldChg>
      <pc:sldChg chg="del">
        <pc:chgData name="Sudvarg, Marion" userId="2bb9b31b-5f3c-4f72-8e1f-41eb276ee9c6" providerId="ADAL" clId="{83C898C0-C660-4B98-99E9-AAD0038DC27D}" dt="2024-01-19T20:18:51.869" v="7" actId="47"/>
        <pc:sldMkLst>
          <pc:docMk/>
          <pc:sldMk cId="2892697632" sldId="287"/>
        </pc:sldMkLst>
      </pc:sldChg>
      <pc:sldChg chg="del">
        <pc:chgData name="Sudvarg, Marion" userId="2bb9b31b-5f3c-4f72-8e1f-41eb276ee9c6" providerId="ADAL" clId="{83C898C0-C660-4B98-99E9-AAD0038DC27D}" dt="2024-01-19T20:18:51.869" v="7" actId="47"/>
        <pc:sldMkLst>
          <pc:docMk/>
          <pc:sldMk cId="1960671943" sldId="288"/>
        </pc:sldMkLst>
      </pc:sldChg>
      <pc:sldChg chg="del">
        <pc:chgData name="Sudvarg, Marion" userId="2bb9b31b-5f3c-4f72-8e1f-41eb276ee9c6" providerId="ADAL" clId="{83C898C0-C660-4B98-99E9-AAD0038DC27D}" dt="2024-01-19T20:18:51.869" v="7" actId="47"/>
        <pc:sldMkLst>
          <pc:docMk/>
          <pc:sldMk cId="613816836" sldId="289"/>
        </pc:sldMkLst>
      </pc:sldChg>
      <pc:sldChg chg="del">
        <pc:chgData name="Sudvarg, Marion" userId="2bb9b31b-5f3c-4f72-8e1f-41eb276ee9c6" providerId="ADAL" clId="{83C898C0-C660-4B98-99E9-AAD0038DC27D}" dt="2024-01-19T20:18:51.869" v="7" actId="47"/>
        <pc:sldMkLst>
          <pc:docMk/>
          <pc:sldMk cId="3882201484" sldId="290"/>
        </pc:sldMkLst>
      </pc:sldChg>
      <pc:sldChg chg="del">
        <pc:chgData name="Sudvarg, Marion" userId="2bb9b31b-5f3c-4f72-8e1f-41eb276ee9c6" providerId="ADAL" clId="{83C898C0-C660-4B98-99E9-AAD0038DC27D}" dt="2024-01-19T20:18:51.869" v="7" actId="47"/>
        <pc:sldMkLst>
          <pc:docMk/>
          <pc:sldMk cId="4269538190" sldId="291"/>
        </pc:sldMkLst>
      </pc:sldChg>
      <pc:sldChg chg="del">
        <pc:chgData name="Sudvarg, Marion" userId="2bb9b31b-5f3c-4f72-8e1f-41eb276ee9c6" providerId="ADAL" clId="{83C898C0-C660-4B98-99E9-AAD0038DC27D}" dt="2024-01-19T20:14:50.031" v="5" actId="47"/>
        <pc:sldMkLst>
          <pc:docMk/>
          <pc:sldMk cId="504723834" sldId="292"/>
        </pc:sldMkLst>
      </pc:sldChg>
      <pc:sldChg chg="del">
        <pc:chgData name="Sudvarg, Marion" userId="2bb9b31b-5f3c-4f72-8e1f-41eb276ee9c6" providerId="ADAL" clId="{83C898C0-C660-4B98-99E9-AAD0038DC27D}" dt="2024-01-19T20:18:51.869" v="7" actId="47"/>
        <pc:sldMkLst>
          <pc:docMk/>
          <pc:sldMk cId="990594972" sldId="294"/>
        </pc:sldMkLst>
      </pc:sldChg>
      <pc:sldChg chg="del">
        <pc:chgData name="Sudvarg, Marion" userId="2bb9b31b-5f3c-4f72-8e1f-41eb276ee9c6" providerId="ADAL" clId="{83C898C0-C660-4B98-99E9-AAD0038DC27D}" dt="2024-01-19T20:18:51.869" v="7" actId="47"/>
        <pc:sldMkLst>
          <pc:docMk/>
          <pc:sldMk cId="3291517422" sldId="296"/>
        </pc:sldMkLst>
      </pc:sldChg>
      <pc:sldChg chg="del">
        <pc:chgData name="Sudvarg, Marion" userId="2bb9b31b-5f3c-4f72-8e1f-41eb276ee9c6" providerId="ADAL" clId="{83C898C0-C660-4B98-99E9-AAD0038DC27D}" dt="2024-01-19T20:18:51.869" v="7" actId="47"/>
        <pc:sldMkLst>
          <pc:docMk/>
          <pc:sldMk cId="3476583304" sldId="297"/>
        </pc:sldMkLst>
      </pc:sldChg>
      <pc:sldChg chg="del">
        <pc:chgData name="Sudvarg, Marion" userId="2bb9b31b-5f3c-4f72-8e1f-41eb276ee9c6" providerId="ADAL" clId="{83C898C0-C660-4B98-99E9-AAD0038DC27D}" dt="2024-01-19T20:18:51.869" v="7" actId="47"/>
        <pc:sldMkLst>
          <pc:docMk/>
          <pc:sldMk cId="2440773869" sldId="298"/>
        </pc:sldMkLst>
      </pc:sldChg>
      <pc:sldChg chg="del">
        <pc:chgData name="Sudvarg, Marion" userId="2bb9b31b-5f3c-4f72-8e1f-41eb276ee9c6" providerId="ADAL" clId="{83C898C0-C660-4B98-99E9-AAD0038DC27D}" dt="2024-01-19T20:18:51.869" v="7" actId="47"/>
        <pc:sldMkLst>
          <pc:docMk/>
          <pc:sldMk cId="47429199" sldId="299"/>
        </pc:sldMkLst>
      </pc:sldChg>
      <pc:sldChg chg="del">
        <pc:chgData name="Sudvarg, Marion" userId="2bb9b31b-5f3c-4f72-8e1f-41eb276ee9c6" providerId="ADAL" clId="{83C898C0-C660-4B98-99E9-AAD0038DC27D}" dt="2024-01-19T20:18:51.869" v="7" actId="47"/>
        <pc:sldMkLst>
          <pc:docMk/>
          <pc:sldMk cId="1773706794" sldId="302"/>
        </pc:sldMkLst>
      </pc:sldChg>
      <pc:sldChg chg="del">
        <pc:chgData name="Sudvarg, Marion" userId="2bb9b31b-5f3c-4f72-8e1f-41eb276ee9c6" providerId="ADAL" clId="{83C898C0-C660-4B98-99E9-AAD0038DC27D}" dt="2024-01-19T20:18:51.869" v="7" actId="47"/>
        <pc:sldMkLst>
          <pc:docMk/>
          <pc:sldMk cId="4248118297" sldId="303"/>
        </pc:sldMkLst>
      </pc:sldChg>
      <pc:sldChg chg="del">
        <pc:chgData name="Sudvarg, Marion" userId="2bb9b31b-5f3c-4f72-8e1f-41eb276ee9c6" providerId="ADAL" clId="{83C898C0-C660-4B98-99E9-AAD0038DC27D}" dt="2024-01-19T20:18:51.869" v="7" actId="47"/>
        <pc:sldMkLst>
          <pc:docMk/>
          <pc:sldMk cId="2988788919" sldId="304"/>
        </pc:sldMkLst>
      </pc:sldChg>
      <pc:sldChg chg="del">
        <pc:chgData name="Sudvarg, Marion" userId="2bb9b31b-5f3c-4f72-8e1f-41eb276ee9c6" providerId="ADAL" clId="{83C898C0-C660-4B98-99E9-AAD0038DC27D}" dt="2024-01-19T20:18:51.869" v="7" actId="47"/>
        <pc:sldMkLst>
          <pc:docMk/>
          <pc:sldMk cId="2380476070" sldId="305"/>
        </pc:sldMkLst>
      </pc:sldChg>
      <pc:sldChg chg="del">
        <pc:chgData name="Sudvarg, Marion" userId="2bb9b31b-5f3c-4f72-8e1f-41eb276ee9c6" providerId="ADAL" clId="{83C898C0-C660-4B98-99E9-AAD0038DC27D}" dt="2024-01-19T20:18:51.869" v="7" actId="47"/>
        <pc:sldMkLst>
          <pc:docMk/>
          <pc:sldMk cId="212695408" sldId="306"/>
        </pc:sldMkLst>
      </pc:sldChg>
      <pc:sldChg chg="del">
        <pc:chgData name="Sudvarg, Marion" userId="2bb9b31b-5f3c-4f72-8e1f-41eb276ee9c6" providerId="ADAL" clId="{83C898C0-C660-4B98-99E9-AAD0038DC27D}" dt="2024-01-19T20:18:51.869" v="7" actId="47"/>
        <pc:sldMkLst>
          <pc:docMk/>
          <pc:sldMk cId="820855546" sldId="307"/>
        </pc:sldMkLst>
      </pc:sldChg>
      <pc:sldChg chg="del">
        <pc:chgData name="Sudvarg, Marion" userId="2bb9b31b-5f3c-4f72-8e1f-41eb276ee9c6" providerId="ADAL" clId="{83C898C0-C660-4B98-99E9-AAD0038DC27D}" dt="2024-01-19T20:18:51.869" v="7" actId="47"/>
        <pc:sldMkLst>
          <pc:docMk/>
          <pc:sldMk cId="2136720243" sldId="309"/>
        </pc:sldMkLst>
      </pc:sldChg>
      <pc:sldChg chg="del">
        <pc:chgData name="Sudvarg, Marion" userId="2bb9b31b-5f3c-4f72-8e1f-41eb276ee9c6" providerId="ADAL" clId="{83C898C0-C660-4B98-99E9-AAD0038DC27D}" dt="2024-01-19T20:18:51.869" v="7" actId="47"/>
        <pc:sldMkLst>
          <pc:docMk/>
          <pc:sldMk cId="2017030641" sldId="310"/>
        </pc:sldMkLst>
      </pc:sldChg>
      <pc:sldChg chg="del">
        <pc:chgData name="Sudvarg, Marion" userId="2bb9b31b-5f3c-4f72-8e1f-41eb276ee9c6" providerId="ADAL" clId="{83C898C0-C660-4B98-99E9-AAD0038DC27D}" dt="2024-01-19T20:18:51.869" v="7" actId="47"/>
        <pc:sldMkLst>
          <pc:docMk/>
          <pc:sldMk cId="855974500" sldId="311"/>
        </pc:sldMkLst>
      </pc:sldChg>
      <pc:sldChg chg="del">
        <pc:chgData name="Sudvarg, Marion" userId="2bb9b31b-5f3c-4f72-8e1f-41eb276ee9c6" providerId="ADAL" clId="{83C898C0-C660-4B98-99E9-AAD0038DC27D}" dt="2024-01-19T20:18:51.869" v="7" actId="47"/>
        <pc:sldMkLst>
          <pc:docMk/>
          <pc:sldMk cId="2272055414" sldId="312"/>
        </pc:sldMkLst>
      </pc:sldChg>
      <pc:sldChg chg="del">
        <pc:chgData name="Sudvarg, Marion" userId="2bb9b31b-5f3c-4f72-8e1f-41eb276ee9c6" providerId="ADAL" clId="{83C898C0-C660-4B98-99E9-AAD0038DC27D}" dt="2024-01-19T20:18:51.869" v="7" actId="47"/>
        <pc:sldMkLst>
          <pc:docMk/>
          <pc:sldMk cId="625180125" sldId="313"/>
        </pc:sldMkLst>
      </pc:sldChg>
      <pc:sldChg chg="modNotesTx">
        <pc:chgData name="Sudvarg, Marion" userId="2bb9b31b-5f3c-4f72-8e1f-41eb276ee9c6" providerId="ADAL" clId="{83C898C0-C660-4B98-99E9-AAD0038DC27D}" dt="2024-01-19T20:13:25.676" v="0" actId="20577"/>
        <pc:sldMkLst>
          <pc:docMk/>
          <pc:sldMk cId="926230067" sldId="317"/>
        </pc:sldMkLst>
      </pc:sldChg>
      <pc:sldChg chg="del">
        <pc:chgData name="Sudvarg, Marion" userId="2bb9b31b-5f3c-4f72-8e1f-41eb276ee9c6" providerId="ADAL" clId="{83C898C0-C660-4B98-99E9-AAD0038DC27D}" dt="2024-01-19T20:18:51.869" v="7" actId="47"/>
        <pc:sldMkLst>
          <pc:docMk/>
          <pc:sldMk cId="627183847" sldId="318"/>
        </pc:sldMkLst>
      </pc:sldChg>
      <pc:sldChg chg="del">
        <pc:chgData name="Sudvarg, Marion" userId="2bb9b31b-5f3c-4f72-8e1f-41eb276ee9c6" providerId="ADAL" clId="{83C898C0-C660-4B98-99E9-AAD0038DC27D}" dt="2024-01-19T20:14:50.031" v="5" actId="47"/>
        <pc:sldMkLst>
          <pc:docMk/>
          <pc:sldMk cId="1943103857" sldId="331"/>
        </pc:sldMkLst>
      </pc:sldChg>
      <pc:sldChg chg="modNotesTx">
        <pc:chgData name="Sudvarg, Marion" userId="2bb9b31b-5f3c-4f72-8e1f-41eb276ee9c6" providerId="ADAL" clId="{83C898C0-C660-4B98-99E9-AAD0038DC27D}" dt="2024-01-19T20:13:45.087" v="1" actId="20577"/>
        <pc:sldMkLst>
          <pc:docMk/>
          <pc:sldMk cId="383085773" sldId="352"/>
        </pc:sldMkLst>
      </pc:sldChg>
      <pc:sldChg chg="del modNotesTx">
        <pc:chgData name="Sudvarg, Marion" userId="2bb9b31b-5f3c-4f72-8e1f-41eb276ee9c6" providerId="ADAL" clId="{83C898C0-C660-4B98-99E9-AAD0038DC27D}" dt="2024-01-19T20:18:22.575" v="6" actId="47"/>
        <pc:sldMkLst>
          <pc:docMk/>
          <pc:sldMk cId="2164885902" sldId="361"/>
        </pc:sldMkLst>
      </pc:sldChg>
      <pc:sldChg chg="del">
        <pc:chgData name="Sudvarg, Marion" userId="2bb9b31b-5f3c-4f72-8e1f-41eb276ee9c6" providerId="ADAL" clId="{83C898C0-C660-4B98-99E9-AAD0038DC27D}" dt="2024-01-19T20:18:51.869" v="7" actId="47"/>
        <pc:sldMkLst>
          <pc:docMk/>
          <pc:sldMk cId="1927304976" sldId="362"/>
        </pc:sldMkLst>
      </pc:sldChg>
      <pc:sldChg chg="del">
        <pc:chgData name="Sudvarg, Marion" userId="2bb9b31b-5f3c-4f72-8e1f-41eb276ee9c6" providerId="ADAL" clId="{83C898C0-C660-4B98-99E9-AAD0038DC27D}" dt="2024-01-19T20:18:51.869" v="7" actId="47"/>
        <pc:sldMkLst>
          <pc:docMk/>
          <pc:sldMk cId="332551002" sldId="363"/>
        </pc:sldMkLst>
      </pc:sldChg>
      <pc:sldChg chg="del">
        <pc:chgData name="Sudvarg, Marion" userId="2bb9b31b-5f3c-4f72-8e1f-41eb276ee9c6" providerId="ADAL" clId="{83C898C0-C660-4B98-99E9-AAD0038DC27D}" dt="2024-01-19T20:18:51.869" v="7" actId="47"/>
        <pc:sldMkLst>
          <pc:docMk/>
          <pc:sldMk cId="1849800120" sldId="364"/>
        </pc:sldMkLst>
      </pc:sldChg>
      <pc:sldChg chg="del">
        <pc:chgData name="Sudvarg, Marion" userId="2bb9b31b-5f3c-4f72-8e1f-41eb276ee9c6" providerId="ADAL" clId="{83C898C0-C660-4B98-99E9-AAD0038DC27D}" dt="2024-01-19T20:18:51.869" v="7" actId="47"/>
        <pc:sldMkLst>
          <pc:docMk/>
          <pc:sldMk cId="673824190" sldId="365"/>
        </pc:sldMkLst>
      </pc:sldChg>
      <pc:sldChg chg="del">
        <pc:chgData name="Sudvarg, Marion" userId="2bb9b31b-5f3c-4f72-8e1f-41eb276ee9c6" providerId="ADAL" clId="{83C898C0-C660-4B98-99E9-AAD0038DC27D}" dt="2024-01-19T20:18:51.869" v="7" actId="47"/>
        <pc:sldMkLst>
          <pc:docMk/>
          <pc:sldMk cId="3685785180" sldId="366"/>
        </pc:sldMkLst>
      </pc:sldChg>
      <pc:sldChg chg="del">
        <pc:chgData name="Sudvarg, Marion" userId="2bb9b31b-5f3c-4f72-8e1f-41eb276ee9c6" providerId="ADAL" clId="{83C898C0-C660-4B98-99E9-AAD0038DC27D}" dt="2024-01-19T20:18:51.869" v="7" actId="47"/>
        <pc:sldMkLst>
          <pc:docMk/>
          <pc:sldMk cId="1416477380" sldId="368"/>
        </pc:sldMkLst>
      </pc:sldChg>
      <pc:sldChg chg="del">
        <pc:chgData name="Sudvarg, Marion" userId="2bb9b31b-5f3c-4f72-8e1f-41eb276ee9c6" providerId="ADAL" clId="{83C898C0-C660-4B98-99E9-AAD0038DC27D}" dt="2024-01-19T20:14:04.836" v="2" actId="47"/>
        <pc:sldMkLst>
          <pc:docMk/>
          <pc:sldMk cId="3511630250" sldId="377"/>
        </pc:sldMkLst>
      </pc:sldChg>
      <pc:sldChg chg="del">
        <pc:chgData name="Sudvarg, Marion" userId="2bb9b31b-5f3c-4f72-8e1f-41eb276ee9c6" providerId="ADAL" clId="{83C898C0-C660-4B98-99E9-AAD0038DC27D}" dt="2024-01-19T20:18:51.869" v="7" actId="47"/>
        <pc:sldMkLst>
          <pc:docMk/>
          <pc:sldMk cId="1414541927" sldId="388"/>
        </pc:sldMkLst>
      </pc:sldChg>
    </pc:docChg>
  </pc:docChgLst>
  <pc:docChgLst>
    <pc:chgData name="Sudvarg, Marion" userId="2bb9b31b-5f3c-4f72-8e1f-41eb276ee9c6" providerId="ADAL" clId="{31021B10-09B2-4437-B3BA-FE8A29831BFF}"/>
    <pc:docChg chg="undo redo custSel addSld delSld modSld sldOrd modMainMaster">
      <pc:chgData name="Sudvarg, Marion" userId="2bb9b31b-5f3c-4f72-8e1f-41eb276ee9c6" providerId="ADAL" clId="{31021B10-09B2-4437-B3BA-FE8A29831BFF}" dt="2022-06-02T03:22:14.408" v="20639" actId="20577"/>
      <pc:docMkLst>
        <pc:docMk/>
      </pc:docMkLst>
      <pc:sldChg chg="modSp mod modNotesTx">
        <pc:chgData name="Sudvarg, Marion" userId="2bb9b31b-5f3c-4f72-8e1f-41eb276ee9c6" providerId="ADAL" clId="{31021B10-09B2-4437-B3BA-FE8A29831BFF}" dt="2022-05-31T05:37:48.823" v="14947" actId="313"/>
        <pc:sldMkLst>
          <pc:docMk/>
          <pc:sldMk cId="1505880002" sldId="256"/>
        </pc:sldMkLst>
        <pc:spChg chg="mod">
          <ac:chgData name="Sudvarg, Marion" userId="2bb9b31b-5f3c-4f72-8e1f-41eb276ee9c6" providerId="ADAL" clId="{31021B10-09B2-4437-B3BA-FE8A29831BFF}" dt="2022-05-06T19:19:17.350" v="67" actId="20577"/>
          <ac:spMkLst>
            <pc:docMk/>
            <pc:sldMk cId="1505880002" sldId="256"/>
            <ac:spMk id="2" creationId="{00000000-0000-0000-0000-000000000000}"/>
          </ac:spMkLst>
        </pc:spChg>
        <pc:spChg chg="mod">
          <ac:chgData name="Sudvarg, Marion" userId="2bb9b31b-5f3c-4f72-8e1f-41eb276ee9c6" providerId="ADAL" clId="{31021B10-09B2-4437-B3BA-FE8A29831BFF}" dt="2022-05-06T19:21:57.271" v="201" actId="20577"/>
          <ac:spMkLst>
            <pc:docMk/>
            <pc:sldMk cId="1505880002" sldId="256"/>
            <ac:spMk id="3" creationId="{00000000-0000-0000-0000-000000000000}"/>
          </ac:spMkLst>
        </pc:spChg>
      </pc:sldChg>
      <pc:sldChg chg="del">
        <pc:chgData name="Sudvarg, Marion" userId="2bb9b31b-5f3c-4f72-8e1f-41eb276ee9c6" providerId="ADAL" clId="{31021B10-09B2-4437-B3BA-FE8A29831BFF}" dt="2022-05-06T19:21:02.562" v="191" actId="47"/>
        <pc:sldMkLst>
          <pc:docMk/>
          <pc:sldMk cId="3892998453" sldId="258"/>
        </pc:sldMkLst>
      </pc:sldChg>
      <pc:sldChg chg="del">
        <pc:chgData name="Sudvarg, Marion" userId="2bb9b31b-5f3c-4f72-8e1f-41eb276ee9c6" providerId="ADAL" clId="{31021B10-09B2-4437-B3BA-FE8A29831BFF}" dt="2022-05-06T19:21:02.562" v="191" actId="47"/>
        <pc:sldMkLst>
          <pc:docMk/>
          <pc:sldMk cId="1960653932" sldId="266"/>
        </pc:sldMkLst>
      </pc:sldChg>
      <pc:sldChg chg="del">
        <pc:chgData name="Sudvarg, Marion" userId="2bb9b31b-5f3c-4f72-8e1f-41eb276ee9c6" providerId="ADAL" clId="{31021B10-09B2-4437-B3BA-FE8A29831BFF}" dt="2022-05-06T19:21:02.562" v="191" actId="47"/>
        <pc:sldMkLst>
          <pc:docMk/>
          <pc:sldMk cId="3884290582" sldId="267"/>
        </pc:sldMkLst>
      </pc:sldChg>
      <pc:sldChg chg="delSp modSp del mod">
        <pc:chgData name="Sudvarg, Marion" userId="2bb9b31b-5f3c-4f72-8e1f-41eb276ee9c6" providerId="ADAL" clId="{31021B10-09B2-4437-B3BA-FE8A29831BFF}" dt="2022-05-06T19:30:18.082" v="212" actId="47"/>
        <pc:sldMkLst>
          <pc:docMk/>
          <pc:sldMk cId="670404262" sldId="268"/>
        </pc:sldMkLst>
        <pc:spChg chg="mod">
          <ac:chgData name="Sudvarg, Marion" userId="2bb9b31b-5f3c-4f72-8e1f-41eb276ee9c6" providerId="ADAL" clId="{31021B10-09B2-4437-B3BA-FE8A29831BFF}" dt="2022-05-06T19:21:08.239" v="194" actId="20577"/>
          <ac:spMkLst>
            <pc:docMk/>
            <pc:sldMk cId="670404262" sldId="268"/>
            <ac:spMk id="5" creationId="{A97E2102-E28F-4F18-8C0C-49CE1F8DD014}"/>
          </ac:spMkLst>
        </pc:spChg>
        <pc:spChg chg="del">
          <ac:chgData name="Sudvarg, Marion" userId="2bb9b31b-5f3c-4f72-8e1f-41eb276ee9c6" providerId="ADAL" clId="{31021B10-09B2-4437-B3BA-FE8A29831BFF}" dt="2022-05-06T19:30:02.072" v="202" actId="478"/>
          <ac:spMkLst>
            <pc:docMk/>
            <pc:sldMk cId="670404262" sldId="268"/>
            <ac:spMk id="6" creationId="{96AB69E0-D1AD-4B50-9D08-2A5A7752CF8E}"/>
          </ac:spMkLst>
        </pc:spChg>
      </pc:sldChg>
      <pc:sldChg chg="modSp new mod modNotesTx">
        <pc:chgData name="Sudvarg, Marion" userId="2bb9b31b-5f3c-4f72-8e1f-41eb276ee9c6" providerId="ADAL" clId="{31021B10-09B2-4437-B3BA-FE8A29831BFF}" dt="2022-05-31T19:47:20.363" v="14965" actId="20577"/>
        <pc:sldMkLst>
          <pc:docMk/>
          <pc:sldMk cId="3317876688" sldId="269"/>
        </pc:sldMkLst>
        <pc:spChg chg="mod">
          <ac:chgData name="Sudvarg, Marion" userId="2bb9b31b-5f3c-4f72-8e1f-41eb276ee9c6" providerId="ADAL" clId="{31021B10-09B2-4437-B3BA-FE8A29831BFF}" dt="2022-05-06T19:30:15.155" v="211" actId="20577"/>
          <ac:spMkLst>
            <pc:docMk/>
            <pc:sldMk cId="3317876688" sldId="269"/>
            <ac:spMk id="2" creationId="{216CA47D-D1C9-1DF0-19DE-D346DE864797}"/>
          </ac:spMkLst>
        </pc:spChg>
        <pc:spChg chg="mod">
          <ac:chgData name="Sudvarg, Marion" userId="2bb9b31b-5f3c-4f72-8e1f-41eb276ee9c6" providerId="ADAL" clId="{31021B10-09B2-4437-B3BA-FE8A29831BFF}" dt="2022-05-31T19:47:20.363" v="14965" actId="20577"/>
          <ac:spMkLst>
            <pc:docMk/>
            <pc:sldMk cId="3317876688" sldId="269"/>
            <ac:spMk id="3" creationId="{CBC3F30C-44D9-AF26-5259-2076AA9F0F60}"/>
          </ac:spMkLst>
        </pc:spChg>
      </pc:sldChg>
      <pc:sldChg chg="modSp new mod ord modShow">
        <pc:chgData name="Sudvarg, Marion" userId="2bb9b31b-5f3c-4f72-8e1f-41eb276ee9c6" providerId="ADAL" clId="{31021B10-09B2-4437-B3BA-FE8A29831BFF}" dt="2022-05-16T12:56:34.827" v="11834"/>
        <pc:sldMkLst>
          <pc:docMk/>
          <pc:sldMk cId="4131549343" sldId="270"/>
        </pc:sldMkLst>
        <pc:spChg chg="mod">
          <ac:chgData name="Sudvarg, Marion" userId="2bb9b31b-5f3c-4f72-8e1f-41eb276ee9c6" providerId="ADAL" clId="{31021B10-09B2-4437-B3BA-FE8A29831BFF}" dt="2022-05-06T19:37:59.305" v="762" actId="20577"/>
          <ac:spMkLst>
            <pc:docMk/>
            <pc:sldMk cId="4131549343" sldId="270"/>
            <ac:spMk id="2" creationId="{8B8EC9AE-5C33-59C0-DD28-375DE72FA991}"/>
          </ac:spMkLst>
        </pc:spChg>
        <pc:spChg chg="mod">
          <ac:chgData name="Sudvarg, Marion" userId="2bb9b31b-5f3c-4f72-8e1f-41eb276ee9c6" providerId="ADAL" clId="{31021B10-09B2-4437-B3BA-FE8A29831BFF}" dt="2022-05-14T04:43:19.233" v="6755" actId="27636"/>
          <ac:spMkLst>
            <pc:docMk/>
            <pc:sldMk cId="4131549343" sldId="270"/>
            <ac:spMk id="3" creationId="{71702CEB-3F33-3388-8C23-6BF848233344}"/>
          </ac:spMkLst>
        </pc:spChg>
      </pc:sldChg>
      <pc:sldChg chg="modSp add del mod">
        <pc:chgData name="Sudvarg, Marion" userId="2bb9b31b-5f3c-4f72-8e1f-41eb276ee9c6" providerId="ADAL" clId="{31021B10-09B2-4437-B3BA-FE8A29831BFF}" dt="2022-05-14T04:43:24.157" v="6756" actId="47"/>
        <pc:sldMkLst>
          <pc:docMk/>
          <pc:sldMk cId="2808435142" sldId="271"/>
        </pc:sldMkLst>
        <pc:spChg chg="mod">
          <ac:chgData name="Sudvarg, Marion" userId="2bb9b31b-5f3c-4f72-8e1f-41eb276ee9c6" providerId="ADAL" clId="{31021B10-09B2-4437-B3BA-FE8A29831BFF}" dt="2022-05-13T20:56:13.021" v="4376" actId="20577"/>
          <ac:spMkLst>
            <pc:docMk/>
            <pc:sldMk cId="2808435142" sldId="271"/>
            <ac:spMk id="3" creationId="{71702CEB-3F33-3388-8C23-6BF848233344}"/>
          </ac:spMkLst>
        </pc:spChg>
      </pc:sldChg>
      <pc:sldChg chg="addSp modSp new mod modAnim modNotesTx">
        <pc:chgData name="Sudvarg, Marion" userId="2bb9b31b-5f3c-4f72-8e1f-41eb276ee9c6" providerId="ADAL" clId="{31021B10-09B2-4437-B3BA-FE8A29831BFF}" dt="2022-05-31T05:26:06.264" v="13831" actId="20577"/>
        <pc:sldMkLst>
          <pc:docMk/>
          <pc:sldMk cId="838033850" sldId="272"/>
        </pc:sldMkLst>
        <pc:spChg chg="mod">
          <ac:chgData name="Sudvarg, Marion" userId="2bb9b31b-5f3c-4f72-8e1f-41eb276ee9c6" providerId="ADAL" clId="{31021B10-09B2-4437-B3BA-FE8A29831BFF}" dt="2022-05-07T13:49:41.682" v="1645" actId="20577"/>
          <ac:spMkLst>
            <pc:docMk/>
            <pc:sldMk cId="838033850" sldId="272"/>
            <ac:spMk id="2" creationId="{61735FCD-A505-C2CE-8B34-33C0C7FB9979}"/>
          </ac:spMkLst>
        </pc:spChg>
        <pc:spChg chg="mod">
          <ac:chgData name="Sudvarg, Marion" userId="2bb9b31b-5f3c-4f72-8e1f-41eb276ee9c6" providerId="ADAL" clId="{31021B10-09B2-4437-B3BA-FE8A29831BFF}" dt="2022-05-20T18:37:16.617" v="11936" actId="20577"/>
          <ac:spMkLst>
            <pc:docMk/>
            <pc:sldMk cId="838033850" sldId="272"/>
            <ac:spMk id="3" creationId="{65E94631-7839-8CBE-73C4-045201BB8269}"/>
          </ac:spMkLst>
        </pc:spChg>
        <pc:spChg chg="add mod">
          <ac:chgData name="Sudvarg, Marion" userId="2bb9b31b-5f3c-4f72-8e1f-41eb276ee9c6" providerId="ADAL" clId="{31021B10-09B2-4437-B3BA-FE8A29831BFF}" dt="2022-05-07T14:20:09.573" v="2367" actId="1035"/>
          <ac:spMkLst>
            <pc:docMk/>
            <pc:sldMk cId="838033850" sldId="272"/>
            <ac:spMk id="6" creationId="{39948ECF-3FE7-AFD4-A335-594D1734FE14}"/>
          </ac:spMkLst>
        </pc:spChg>
        <pc:spChg chg="add mod">
          <ac:chgData name="Sudvarg, Marion" userId="2bb9b31b-5f3c-4f72-8e1f-41eb276ee9c6" providerId="ADAL" clId="{31021B10-09B2-4437-B3BA-FE8A29831BFF}" dt="2022-05-07T14:20:09.573" v="2367" actId="1035"/>
          <ac:spMkLst>
            <pc:docMk/>
            <pc:sldMk cId="838033850" sldId="272"/>
            <ac:spMk id="7" creationId="{96F712C3-8A9C-3251-906B-9F6FCE7202A4}"/>
          </ac:spMkLst>
        </pc:spChg>
        <pc:spChg chg="add mod">
          <ac:chgData name="Sudvarg, Marion" userId="2bb9b31b-5f3c-4f72-8e1f-41eb276ee9c6" providerId="ADAL" clId="{31021B10-09B2-4437-B3BA-FE8A29831BFF}" dt="2022-05-07T14:20:09.573" v="2367" actId="1035"/>
          <ac:spMkLst>
            <pc:docMk/>
            <pc:sldMk cId="838033850" sldId="272"/>
            <ac:spMk id="8" creationId="{61CFB520-F0DE-F2A5-6FA6-26B70F80C104}"/>
          </ac:spMkLst>
        </pc:spChg>
        <pc:spChg chg="add mod">
          <ac:chgData name="Sudvarg, Marion" userId="2bb9b31b-5f3c-4f72-8e1f-41eb276ee9c6" providerId="ADAL" clId="{31021B10-09B2-4437-B3BA-FE8A29831BFF}" dt="2022-05-07T14:20:09.573" v="2367" actId="1035"/>
          <ac:spMkLst>
            <pc:docMk/>
            <pc:sldMk cId="838033850" sldId="272"/>
            <ac:spMk id="9" creationId="{2AD5AFF1-590C-4CA3-26E7-0235CB4700DB}"/>
          </ac:spMkLst>
        </pc:spChg>
        <pc:cxnChg chg="add mod">
          <ac:chgData name="Sudvarg, Marion" userId="2bb9b31b-5f3c-4f72-8e1f-41eb276ee9c6" providerId="ADAL" clId="{31021B10-09B2-4437-B3BA-FE8A29831BFF}" dt="2022-05-07T14:20:09.573" v="2367" actId="1035"/>
          <ac:cxnSpMkLst>
            <pc:docMk/>
            <pc:sldMk cId="838033850" sldId="272"/>
            <ac:cxnSpMk id="11" creationId="{80C57C8B-37CA-82E8-0061-1969DAA3A671}"/>
          </ac:cxnSpMkLst>
        </pc:cxnChg>
        <pc:cxnChg chg="add mod">
          <ac:chgData name="Sudvarg, Marion" userId="2bb9b31b-5f3c-4f72-8e1f-41eb276ee9c6" providerId="ADAL" clId="{31021B10-09B2-4437-B3BA-FE8A29831BFF}" dt="2022-05-07T14:20:09.573" v="2367" actId="1035"/>
          <ac:cxnSpMkLst>
            <pc:docMk/>
            <pc:sldMk cId="838033850" sldId="272"/>
            <ac:cxnSpMk id="12" creationId="{65D376A7-EF01-D1E1-5F8E-93DCA1624B40}"/>
          </ac:cxnSpMkLst>
        </pc:cxnChg>
        <pc:cxnChg chg="add mod">
          <ac:chgData name="Sudvarg, Marion" userId="2bb9b31b-5f3c-4f72-8e1f-41eb276ee9c6" providerId="ADAL" clId="{31021B10-09B2-4437-B3BA-FE8A29831BFF}" dt="2022-05-07T14:20:09.573" v="2367" actId="1035"/>
          <ac:cxnSpMkLst>
            <pc:docMk/>
            <pc:sldMk cId="838033850" sldId="272"/>
            <ac:cxnSpMk id="15" creationId="{C22D17AD-728D-806D-15B4-27A1B3943847}"/>
          </ac:cxnSpMkLst>
        </pc:cxnChg>
        <pc:cxnChg chg="add mod">
          <ac:chgData name="Sudvarg, Marion" userId="2bb9b31b-5f3c-4f72-8e1f-41eb276ee9c6" providerId="ADAL" clId="{31021B10-09B2-4437-B3BA-FE8A29831BFF}" dt="2022-05-07T14:20:09.573" v="2367" actId="1035"/>
          <ac:cxnSpMkLst>
            <pc:docMk/>
            <pc:sldMk cId="838033850" sldId="272"/>
            <ac:cxnSpMk id="18" creationId="{F52E0C4B-EC22-1E0B-7328-5CB879D413D3}"/>
          </ac:cxnSpMkLst>
        </pc:cxnChg>
      </pc:sldChg>
      <pc:sldChg chg="addSp delSp modSp new mod modAnim modNotesTx">
        <pc:chgData name="Sudvarg, Marion" userId="2bb9b31b-5f3c-4f72-8e1f-41eb276ee9c6" providerId="ADAL" clId="{31021B10-09B2-4437-B3BA-FE8A29831BFF}" dt="2022-05-31T20:09:34.142" v="16298"/>
        <pc:sldMkLst>
          <pc:docMk/>
          <pc:sldMk cId="3136398918" sldId="273"/>
        </pc:sldMkLst>
        <pc:spChg chg="mod">
          <ac:chgData name="Sudvarg, Marion" userId="2bb9b31b-5f3c-4f72-8e1f-41eb276ee9c6" providerId="ADAL" clId="{31021B10-09B2-4437-B3BA-FE8A29831BFF}" dt="2022-05-07T14:30:02.306" v="2475" actId="20577"/>
          <ac:spMkLst>
            <pc:docMk/>
            <pc:sldMk cId="3136398918" sldId="273"/>
            <ac:spMk id="2" creationId="{882B3116-285B-5332-85B9-1076A7490CA1}"/>
          </ac:spMkLst>
        </pc:spChg>
        <pc:spChg chg="mod">
          <ac:chgData name="Sudvarg, Marion" userId="2bb9b31b-5f3c-4f72-8e1f-41eb276ee9c6" providerId="ADAL" clId="{31021B10-09B2-4437-B3BA-FE8A29831BFF}" dt="2022-05-07T14:31:52.180" v="2595" actId="6549"/>
          <ac:spMkLst>
            <pc:docMk/>
            <pc:sldMk cId="3136398918" sldId="273"/>
            <ac:spMk id="3" creationId="{426AEF74-A240-B91B-42BC-53A85E5E3777}"/>
          </ac:spMkLst>
        </pc:spChg>
        <pc:spChg chg="mod">
          <ac:chgData name="Sudvarg, Marion" userId="2bb9b31b-5f3c-4f72-8e1f-41eb276ee9c6" providerId="ADAL" clId="{31021B10-09B2-4437-B3BA-FE8A29831BFF}" dt="2022-05-07T14:24:44.430" v="2408" actId="338"/>
          <ac:spMkLst>
            <pc:docMk/>
            <pc:sldMk cId="3136398918" sldId="273"/>
            <ac:spMk id="4" creationId="{93FFC4FB-4697-1C2E-226F-5F7430F95CBA}"/>
          </ac:spMkLst>
        </pc:spChg>
        <pc:spChg chg="mod">
          <ac:chgData name="Sudvarg, Marion" userId="2bb9b31b-5f3c-4f72-8e1f-41eb276ee9c6" providerId="ADAL" clId="{31021B10-09B2-4437-B3BA-FE8A29831BFF}" dt="2022-05-07T14:24:44.430" v="2408" actId="338"/>
          <ac:spMkLst>
            <pc:docMk/>
            <pc:sldMk cId="3136398918" sldId="273"/>
            <ac:spMk id="5" creationId="{1B6922FA-53F6-9EB7-6589-A1BB3F7DA417}"/>
          </ac:spMkLst>
        </pc:spChg>
        <pc:spChg chg="add mod">
          <ac:chgData name="Sudvarg, Marion" userId="2bb9b31b-5f3c-4f72-8e1f-41eb276ee9c6" providerId="ADAL" clId="{31021B10-09B2-4437-B3BA-FE8A29831BFF}" dt="2022-05-07T14:24:44.430" v="2408" actId="338"/>
          <ac:spMkLst>
            <pc:docMk/>
            <pc:sldMk cId="3136398918" sldId="273"/>
            <ac:spMk id="6" creationId="{044B5AA6-B4A6-95E0-20E1-4CCC19F34A97}"/>
          </ac:spMkLst>
        </pc:spChg>
        <pc:spChg chg="add mod">
          <ac:chgData name="Sudvarg, Marion" userId="2bb9b31b-5f3c-4f72-8e1f-41eb276ee9c6" providerId="ADAL" clId="{31021B10-09B2-4437-B3BA-FE8A29831BFF}" dt="2022-05-07T14:24:44.430" v="2408" actId="338"/>
          <ac:spMkLst>
            <pc:docMk/>
            <pc:sldMk cId="3136398918" sldId="273"/>
            <ac:spMk id="7" creationId="{C115922A-6F74-AD43-A28C-C8650834CEEA}"/>
          </ac:spMkLst>
        </pc:spChg>
        <pc:spChg chg="add mod">
          <ac:chgData name="Sudvarg, Marion" userId="2bb9b31b-5f3c-4f72-8e1f-41eb276ee9c6" providerId="ADAL" clId="{31021B10-09B2-4437-B3BA-FE8A29831BFF}" dt="2022-05-07T14:24:44.430" v="2408" actId="338"/>
          <ac:spMkLst>
            <pc:docMk/>
            <pc:sldMk cId="3136398918" sldId="273"/>
            <ac:spMk id="8" creationId="{2FB9A14C-C340-55DB-2528-6C63FC34D0E3}"/>
          </ac:spMkLst>
        </pc:spChg>
        <pc:spChg chg="add mod">
          <ac:chgData name="Sudvarg, Marion" userId="2bb9b31b-5f3c-4f72-8e1f-41eb276ee9c6" providerId="ADAL" clId="{31021B10-09B2-4437-B3BA-FE8A29831BFF}" dt="2022-05-07T14:24:44.430" v="2408" actId="338"/>
          <ac:spMkLst>
            <pc:docMk/>
            <pc:sldMk cId="3136398918" sldId="273"/>
            <ac:spMk id="9" creationId="{83A40B41-30B3-25B3-6F42-3A81336B4899}"/>
          </ac:spMkLst>
        </pc:spChg>
        <pc:spChg chg="add del mod">
          <ac:chgData name="Sudvarg, Marion" userId="2bb9b31b-5f3c-4f72-8e1f-41eb276ee9c6" providerId="ADAL" clId="{31021B10-09B2-4437-B3BA-FE8A29831BFF}" dt="2022-05-07T14:13:42.276" v="2220"/>
          <ac:spMkLst>
            <pc:docMk/>
            <pc:sldMk cId="3136398918" sldId="273"/>
            <ac:spMk id="14" creationId="{4CE72729-3ECC-3495-0D61-4069798E346E}"/>
          </ac:spMkLst>
        </pc:spChg>
        <pc:spChg chg="add del mod">
          <ac:chgData name="Sudvarg, Marion" userId="2bb9b31b-5f3c-4f72-8e1f-41eb276ee9c6" providerId="ADAL" clId="{31021B10-09B2-4437-B3BA-FE8A29831BFF}" dt="2022-05-07T14:13:42.276" v="2220"/>
          <ac:spMkLst>
            <pc:docMk/>
            <pc:sldMk cId="3136398918" sldId="273"/>
            <ac:spMk id="15" creationId="{C5E7C646-CE6D-BA67-3621-959812439BB9}"/>
          </ac:spMkLst>
        </pc:spChg>
        <pc:spChg chg="add del mod">
          <ac:chgData name="Sudvarg, Marion" userId="2bb9b31b-5f3c-4f72-8e1f-41eb276ee9c6" providerId="ADAL" clId="{31021B10-09B2-4437-B3BA-FE8A29831BFF}" dt="2022-05-07T14:13:42.276" v="2220"/>
          <ac:spMkLst>
            <pc:docMk/>
            <pc:sldMk cId="3136398918" sldId="273"/>
            <ac:spMk id="16" creationId="{2A647477-4282-FA54-A080-095C435E89EE}"/>
          </ac:spMkLst>
        </pc:spChg>
        <pc:spChg chg="add del mod">
          <ac:chgData name="Sudvarg, Marion" userId="2bb9b31b-5f3c-4f72-8e1f-41eb276ee9c6" providerId="ADAL" clId="{31021B10-09B2-4437-B3BA-FE8A29831BFF}" dt="2022-05-07T14:13:42.276" v="2220"/>
          <ac:spMkLst>
            <pc:docMk/>
            <pc:sldMk cId="3136398918" sldId="273"/>
            <ac:spMk id="17" creationId="{DED49A42-0A17-8B13-CA4D-243B51CA2255}"/>
          </ac:spMkLst>
        </pc:spChg>
        <pc:spChg chg="add mod">
          <ac:chgData name="Sudvarg, Marion" userId="2bb9b31b-5f3c-4f72-8e1f-41eb276ee9c6" providerId="ADAL" clId="{31021B10-09B2-4437-B3BA-FE8A29831BFF}" dt="2022-05-31T05:08:42.852" v="13564" actId="122"/>
          <ac:spMkLst>
            <pc:docMk/>
            <pc:sldMk cId="3136398918" sldId="273"/>
            <ac:spMk id="22" creationId="{DE59255C-2C8B-2A9A-72F4-8A53468B9DF5}"/>
          </ac:spMkLst>
        </pc:spChg>
        <pc:spChg chg="mod topLvl">
          <ac:chgData name="Sudvarg, Marion" userId="2bb9b31b-5f3c-4f72-8e1f-41eb276ee9c6" providerId="ADAL" clId="{31021B10-09B2-4437-B3BA-FE8A29831BFF}" dt="2022-05-31T05:10:19.728" v="13573" actId="164"/>
          <ac:spMkLst>
            <pc:docMk/>
            <pc:sldMk cId="3136398918" sldId="273"/>
            <ac:spMk id="27" creationId="{86BC2116-1244-FA89-CD83-ADF5A455B9E6}"/>
          </ac:spMkLst>
        </pc:spChg>
        <pc:spChg chg="mod topLvl">
          <ac:chgData name="Sudvarg, Marion" userId="2bb9b31b-5f3c-4f72-8e1f-41eb276ee9c6" providerId="ADAL" clId="{31021B10-09B2-4437-B3BA-FE8A29831BFF}" dt="2022-05-31T05:10:19.728" v="13573" actId="164"/>
          <ac:spMkLst>
            <pc:docMk/>
            <pc:sldMk cId="3136398918" sldId="273"/>
            <ac:spMk id="28" creationId="{A57BF209-D29E-5032-3638-C13F80C56555}"/>
          </ac:spMkLst>
        </pc:spChg>
        <pc:spChg chg="mod topLvl">
          <ac:chgData name="Sudvarg, Marion" userId="2bb9b31b-5f3c-4f72-8e1f-41eb276ee9c6" providerId="ADAL" clId="{31021B10-09B2-4437-B3BA-FE8A29831BFF}" dt="2022-05-31T05:10:19.728" v="13573" actId="164"/>
          <ac:spMkLst>
            <pc:docMk/>
            <pc:sldMk cId="3136398918" sldId="273"/>
            <ac:spMk id="29" creationId="{48251108-CC68-F3F0-2916-1EDD18DCBCA9}"/>
          </ac:spMkLst>
        </pc:spChg>
        <pc:spChg chg="mod topLvl">
          <ac:chgData name="Sudvarg, Marion" userId="2bb9b31b-5f3c-4f72-8e1f-41eb276ee9c6" providerId="ADAL" clId="{31021B10-09B2-4437-B3BA-FE8A29831BFF}" dt="2022-05-31T05:10:19.728" v="13573" actId="164"/>
          <ac:spMkLst>
            <pc:docMk/>
            <pc:sldMk cId="3136398918" sldId="273"/>
            <ac:spMk id="30" creationId="{5F532E65-73DD-2B35-B91D-9E78E3C89588}"/>
          </ac:spMkLst>
        </pc:spChg>
        <pc:spChg chg="mod topLvl">
          <ac:chgData name="Sudvarg, Marion" userId="2bb9b31b-5f3c-4f72-8e1f-41eb276ee9c6" providerId="ADAL" clId="{31021B10-09B2-4437-B3BA-FE8A29831BFF}" dt="2022-05-31T05:10:19.728" v="13573" actId="164"/>
          <ac:spMkLst>
            <pc:docMk/>
            <pc:sldMk cId="3136398918" sldId="273"/>
            <ac:spMk id="31" creationId="{C15F88ED-714C-CF80-94F8-392960E5770A}"/>
          </ac:spMkLst>
        </pc:spChg>
        <pc:spChg chg="mod topLvl">
          <ac:chgData name="Sudvarg, Marion" userId="2bb9b31b-5f3c-4f72-8e1f-41eb276ee9c6" providerId="ADAL" clId="{31021B10-09B2-4437-B3BA-FE8A29831BFF}" dt="2022-05-31T05:10:19.728" v="13573" actId="164"/>
          <ac:spMkLst>
            <pc:docMk/>
            <pc:sldMk cId="3136398918" sldId="273"/>
            <ac:spMk id="32" creationId="{3C187CD0-AD17-4888-416A-51F6E31D21A4}"/>
          </ac:spMkLst>
        </pc:spChg>
        <pc:spChg chg="mod topLvl">
          <ac:chgData name="Sudvarg, Marion" userId="2bb9b31b-5f3c-4f72-8e1f-41eb276ee9c6" providerId="ADAL" clId="{31021B10-09B2-4437-B3BA-FE8A29831BFF}" dt="2022-05-31T05:10:19.728" v="13573" actId="164"/>
          <ac:spMkLst>
            <pc:docMk/>
            <pc:sldMk cId="3136398918" sldId="273"/>
            <ac:spMk id="33" creationId="{87A75754-3E72-518B-6092-465B6F2C1C94}"/>
          </ac:spMkLst>
        </pc:spChg>
        <pc:spChg chg="mod topLvl">
          <ac:chgData name="Sudvarg, Marion" userId="2bb9b31b-5f3c-4f72-8e1f-41eb276ee9c6" providerId="ADAL" clId="{31021B10-09B2-4437-B3BA-FE8A29831BFF}" dt="2022-05-31T05:10:19.728" v="13573" actId="164"/>
          <ac:spMkLst>
            <pc:docMk/>
            <pc:sldMk cId="3136398918" sldId="273"/>
            <ac:spMk id="34" creationId="{C40FE2EE-4BDF-5B4A-A13A-CA0DD66753F7}"/>
          </ac:spMkLst>
        </pc:spChg>
        <pc:spChg chg="mod topLvl">
          <ac:chgData name="Sudvarg, Marion" userId="2bb9b31b-5f3c-4f72-8e1f-41eb276ee9c6" providerId="ADAL" clId="{31021B10-09B2-4437-B3BA-FE8A29831BFF}" dt="2022-05-31T05:10:19.728" v="13573" actId="164"/>
          <ac:spMkLst>
            <pc:docMk/>
            <pc:sldMk cId="3136398918" sldId="273"/>
            <ac:spMk id="35" creationId="{72A14699-49E4-0129-4BA2-1A23398E16BA}"/>
          </ac:spMkLst>
        </pc:spChg>
        <pc:spChg chg="mod topLvl">
          <ac:chgData name="Sudvarg, Marion" userId="2bb9b31b-5f3c-4f72-8e1f-41eb276ee9c6" providerId="ADAL" clId="{31021B10-09B2-4437-B3BA-FE8A29831BFF}" dt="2022-05-31T05:10:19.728" v="13573" actId="164"/>
          <ac:spMkLst>
            <pc:docMk/>
            <pc:sldMk cId="3136398918" sldId="273"/>
            <ac:spMk id="36" creationId="{F2F3F207-017A-BB2E-DE39-333CE621155B}"/>
          </ac:spMkLst>
        </pc:spChg>
        <pc:spChg chg="mod topLvl">
          <ac:chgData name="Sudvarg, Marion" userId="2bb9b31b-5f3c-4f72-8e1f-41eb276ee9c6" providerId="ADAL" clId="{31021B10-09B2-4437-B3BA-FE8A29831BFF}" dt="2022-05-31T05:10:19.728" v="13573" actId="164"/>
          <ac:spMkLst>
            <pc:docMk/>
            <pc:sldMk cId="3136398918" sldId="273"/>
            <ac:spMk id="37" creationId="{EADE603F-3935-EF86-C39A-DF58291CE6EF}"/>
          </ac:spMkLst>
        </pc:spChg>
        <pc:spChg chg="mod topLvl">
          <ac:chgData name="Sudvarg, Marion" userId="2bb9b31b-5f3c-4f72-8e1f-41eb276ee9c6" providerId="ADAL" clId="{31021B10-09B2-4437-B3BA-FE8A29831BFF}" dt="2022-05-31T05:10:19.728" v="13573" actId="164"/>
          <ac:spMkLst>
            <pc:docMk/>
            <pc:sldMk cId="3136398918" sldId="273"/>
            <ac:spMk id="38" creationId="{BDF99DB0-3701-8655-FBB2-095ACFAFBF79}"/>
          </ac:spMkLst>
        </pc:spChg>
        <pc:spChg chg="mod topLvl">
          <ac:chgData name="Sudvarg, Marion" userId="2bb9b31b-5f3c-4f72-8e1f-41eb276ee9c6" providerId="ADAL" clId="{31021B10-09B2-4437-B3BA-FE8A29831BFF}" dt="2022-05-31T05:10:19.728" v="13573" actId="164"/>
          <ac:spMkLst>
            <pc:docMk/>
            <pc:sldMk cId="3136398918" sldId="273"/>
            <ac:spMk id="39" creationId="{4423E5E0-08A8-D41F-1322-C2BD02FA0BB9}"/>
          </ac:spMkLst>
        </pc:spChg>
        <pc:spChg chg="mod topLvl">
          <ac:chgData name="Sudvarg, Marion" userId="2bb9b31b-5f3c-4f72-8e1f-41eb276ee9c6" providerId="ADAL" clId="{31021B10-09B2-4437-B3BA-FE8A29831BFF}" dt="2022-05-31T05:10:19.728" v="13573" actId="164"/>
          <ac:spMkLst>
            <pc:docMk/>
            <pc:sldMk cId="3136398918" sldId="273"/>
            <ac:spMk id="40" creationId="{8679EA13-F540-CD6F-1161-90B9AF7B1691}"/>
          </ac:spMkLst>
        </pc:spChg>
        <pc:spChg chg="mod topLvl">
          <ac:chgData name="Sudvarg, Marion" userId="2bb9b31b-5f3c-4f72-8e1f-41eb276ee9c6" providerId="ADAL" clId="{31021B10-09B2-4437-B3BA-FE8A29831BFF}" dt="2022-05-31T05:10:19.728" v="13573" actId="164"/>
          <ac:spMkLst>
            <pc:docMk/>
            <pc:sldMk cId="3136398918" sldId="273"/>
            <ac:spMk id="41" creationId="{D63C8FA1-A68E-9CA0-CDB6-842984E8BE92}"/>
          </ac:spMkLst>
        </pc:spChg>
        <pc:spChg chg="mod topLvl">
          <ac:chgData name="Sudvarg, Marion" userId="2bb9b31b-5f3c-4f72-8e1f-41eb276ee9c6" providerId="ADAL" clId="{31021B10-09B2-4437-B3BA-FE8A29831BFF}" dt="2022-05-31T05:10:19.728" v="13573" actId="164"/>
          <ac:spMkLst>
            <pc:docMk/>
            <pc:sldMk cId="3136398918" sldId="273"/>
            <ac:spMk id="42" creationId="{C9266A88-7AE6-D92F-6BFA-8CFE91C5E105}"/>
          </ac:spMkLst>
        </pc:spChg>
        <pc:spChg chg="mod topLvl">
          <ac:chgData name="Sudvarg, Marion" userId="2bb9b31b-5f3c-4f72-8e1f-41eb276ee9c6" providerId="ADAL" clId="{31021B10-09B2-4437-B3BA-FE8A29831BFF}" dt="2022-05-31T05:10:19.728" v="13573" actId="164"/>
          <ac:spMkLst>
            <pc:docMk/>
            <pc:sldMk cId="3136398918" sldId="273"/>
            <ac:spMk id="43" creationId="{D93EC7ED-AB35-281E-3FF4-63C4A863B326}"/>
          </ac:spMkLst>
        </pc:spChg>
        <pc:spChg chg="mod topLvl">
          <ac:chgData name="Sudvarg, Marion" userId="2bb9b31b-5f3c-4f72-8e1f-41eb276ee9c6" providerId="ADAL" clId="{31021B10-09B2-4437-B3BA-FE8A29831BFF}" dt="2022-05-31T05:10:19.728" v="13573" actId="164"/>
          <ac:spMkLst>
            <pc:docMk/>
            <pc:sldMk cId="3136398918" sldId="273"/>
            <ac:spMk id="44" creationId="{CF0593E0-B0AD-F3E8-C5D8-45E982A35A02}"/>
          </ac:spMkLst>
        </pc:spChg>
        <pc:spChg chg="mod topLvl">
          <ac:chgData name="Sudvarg, Marion" userId="2bb9b31b-5f3c-4f72-8e1f-41eb276ee9c6" providerId="ADAL" clId="{31021B10-09B2-4437-B3BA-FE8A29831BFF}" dt="2022-05-31T05:10:19.728" v="13573" actId="164"/>
          <ac:spMkLst>
            <pc:docMk/>
            <pc:sldMk cId="3136398918" sldId="273"/>
            <ac:spMk id="45" creationId="{E969BA5C-4564-A47C-57BE-2964B9FFE200}"/>
          </ac:spMkLst>
        </pc:spChg>
        <pc:spChg chg="mod topLvl">
          <ac:chgData name="Sudvarg, Marion" userId="2bb9b31b-5f3c-4f72-8e1f-41eb276ee9c6" providerId="ADAL" clId="{31021B10-09B2-4437-B3BA-FE8A29831BFF}" dt="2022-05-31T05:10:19.728" v="13573" actId="164"/>
          <ac:spMkLst>
            <pc:docMk/>
            <pc:sldMk cId="3136398918" sldId="273"/>
            <ac:spMk id="46" creationId="{CF57E376-A68F-B2B2-E142-FE4C24B42482}"/>
          </ac:spMkLst>
        </pc:spChg>
        <pc:spChg chg="mod topLvl">
          <ac:chgData name="Sudvarg, Marion" userId="2bb9b31b-5f3c-4f72-8e1f-41eb276ee9c6" providerId="ADAL" clId="{31021B10-09B2-4437-B3BA-FE8A29831BFF}" dt="2022-05-31T05:10:19.728" v="13573" actId="164"/>
          <ac:spMkLst>
            <pc:docMk/>
            <pc:sldMk cId="3136398918" sldId="273"/>
            <ac:spMk id="47" creationId="{BB288B1A-8972-2F09-61A4-A032CEAE8302}"/>
          </ac:spMkLst>
        </pc:spChg>
        <pc:spChg chg="mod topLvl">
          <ac:chgData name="Sudvarg, Marion" userId="2bb9b31b-5f3c-4f72-8e1f-41eb276ee9c6" providerId="ADAL" clId="{31021B10-09B2-4437-B3BA-FE8A29831BFF}" dt="2022-05-31T05:10:19.728" v="13573" actId="164"/>
          <ac:spMkLst>
            <pc:docMk/>
            <pc:sldMk cId="3136398918" sldId="273"/>
            <ac:spMk id="48" creationId="{DA2D7CC1-0011-A89F-C9BC-CA05431827DE}"/>
          </ac:spMkLst>
        </pc:spChg>
        <pc:spChg chg="mod topLvl">
          <ac:chgData name="Sudvarg, Marion" userId="2bb9b31b-5f3c-4f72-8e1f-41eb276ee9c6" providerId="ADAL" clId="{31021B10-09B2-4437-B3BA-FE8A29831BFF}" dt="2022-05-31T05:10:19.728" v="13573" actId="164"/>
          <ac:spMkLst>
            <pc:docMk/>
            <pc:sldMk cId="3136398918" sldId="273"/>
            <ac:spMk id="49" creationId="{77555E2C-0D8C-0AB9-C0F9-4360D7EFCC82}"/>
          </ac:spMkLst>
        </pc:spChg>
        <pc:spChg chg="mod topLvl">
          <ac:chgData name="Sudvarg, Marion" userId="2bb9b31b-5f3c-4f72-8e1f-41eb276ee9c6" providerId="ADAL" clId="{31021B10-09B2-4437-B3BA-FE8A29831BFF}" dt="2022-05-31T05:10:19.728" v="13573" actId="164"/>
          <ac:spMkLst>
            <pc:docMk/>
            <pc:sldMk cId="3136398918" sldId="273"/>
            <ac:spMk id="50" creationId="{D8041A3B-D800-8526-9839-09CEC5879921}"/>
          </ac:spMkLst>
        </pc:spChg>
        <pc:spChg chg="mod topLvl">
          <ac:chgData name="Sudvarg, Marion" userId="2bb9b31b-5f3c-4f72-8e1f-41eb276ee9c6" providerId="ADAL" clId="{31021B10-09B2-4437-B3BA-FE8A29831BFF}" dt="2022-05-31T05:10:19.728" v="13573" actId="164"/>
          <ac:spMkLst>
            <pc:docMk/>
            <pc:sldMk cId="3136398918" sldId="273"/>
            <ac:spMk id="51" creationId="{0EBE23C5-79F3-ED9A-0F09-78BF26BE0FAC}"/>
          </ac:spMkLst>
        </pc:spChg>
        <pc:spChg chg="mod topLvl">
          <ac:chgData name="Sudvarg, Marion" userId="2bb9b31b-5f3c-4f72-8e1f-41eb276ee9c6" providerId="ADAL" clId="{31021B10-09B2-4437-B3BA-FE8A29831BFF}" dt="2022-05-31T05:10:19.728" v="13573" actId="164"/>
          <ac:spMkLst>
            <pc:docMk/>
            <pc:sldMk cId="3136398918" sldId="273"/>
            <ac:spMk id="52" creationId="{A2FC005F-C3EF-1892-69E5-86D81C9A9E70}"/>
          </ac:spMkLst>
        </pc:spChg>
        <pc:spChg chg="mod topLvl">
          <ac:chgData name="Sudvarg, Marion" userId="2bb9b31b-5f3c-4f72-8e1f-41eb276ee9c6" providerId="ADAL" clId="{31021B10-09B2-4437-B3BA-FE8A29831BFF}" dt="2022-05-31T05:10:19.728" v="13573" actId="164"/>
          <ac:spMkLst>
            <pc:docMk/>
            <pc:sldMk cId="3136398918" sldId="273"/>
            <ac:spMk id="53" creationId="{5E1345CC-F9CC-40C6-93B3-F6E60786E620}"/>
          </ac:spMkLst>
        </pc:spChg>
        <pc:spChg chg="mod topLvl">
          <ac:chgData name="Sudvarg, Marion" userId="2bb9b31b-5f3c-4f72-8e1f-41eb276ee9c6" providerId="ADAL" clId="{31021B10-09B2-4437-B3BA-FE8A29831BFF}" dt="2022-05-31T05:10:19.728" v="13573" actId="164"/>
          <ac:spMkLst>
            <pc:docMk/>
            <pc:sldMk cId="3136398918" sldId="273"/>
            <ac:spMk id="54" creationId="{4BA85C64-02A3-D506-74F6-E15487C6C2DC}"/>
          </ac:spMkLst>
        </pc:spChg>
        <pc:spChg chg="mod topLvl">
          <ac:chgData name="Sudvarg, Marion" userId="2bb9b31b-5f3c-4f72-8e1f-41eb276ee9c6" providerId="ADAL" clId="{31021B10-09B2-4437-B3BA-FE8A29831BFF}" dt="2022-05-31T05:10:19.728" v="13573" actId="164"/>
          <ac:spMkLst>
            <pc:docMk/>
            <pc:sldMk cId="3136398918" sldId="273"/>
            <ac:spMk id="55" creationId="{C6044B55-18A4-233B-AF60-5ED581302B86}"/>
          </ac:spMkLst>
        </pc:spChg>
        <pc:spChg chg="mod topLvl">
          <ac:chgData name="Sudvarg, Marion" userId="2bb9b31b-5f3c-4f72-8e1f-41eb276ee9c6" providerId="ADAL" clId="{31021B10-09B2-4437-B3BA-FE8A29831BFF}" dt="2022-05-31T05:10:19.728" v="13573" actId="164"/>
          <ac:spMkLst>
            <pc:docMk/>
            <pc:sldMk cId="3136398918" sldId="273"/>
            <ac:spMk id="56" creationId="{915D2A98-3297-BD15-C9F6-556D85AD6A2E}"/>
          </ac:spMkLst>
        </pc:spChg>
        <pc:spChg chg="mod topLvl">
          <ac:chgData name="Sudvarg, Marion" userId="2bb9b31b-5f3c-4f72-8e1f-41eb276ee9c6" providerId="ADAL" clId="{31021B10-09B2-4437-B3BA-FE8A29831BFF}" dt="2022-05-31T05:10:19.728" v="13573" actId="164"/>
          <ac:spMkLst>
            <pc:docMk/>
            <pc:sldMk cId="3136398918" sldId="273"/>
            <ac:spMk id="57" creationId="{AA98E536-BE63-4464-CE21-8804765D3302}"/>
          </ac:spMkLst>
        </pc:spChg>
        <pc:spChg chg="mod topLvl">
          <ac:chgData name="Sudvarg, Marion" userId="2bb9b31b-5f3c-4f72-8e1f-41eb276ee9c6" providerId="ADAL" clId="{31021B10-09B2-4437-B3BA-FE8A29831BFF}" dt="2022-05-31T05:10:19.728" v="13573" actId="164"/>
          <ac:spMkLst>
            <pc:docMk/>
            <pc:sldMk cId="3136398918" sldId="273"/>
            <ac:spMk id="58" creationId="{C04BCA2A-AFA9-417E-4916-6F94B45F2013}"/>
          </ac:spMkLst>
        </pc:spChg>
        <pc:spChg chg="mod topLvl">
          <ac:chgData name="Sudvarg, Marion" userId="2bb9b31b-5f3c-4f72-8e1f-41eb276ee9c6" providerId="ADAL" clId="{31021B10-09B2-4437-B3BA-FE8A29831BFF}" dt="2022-05-31T05:10:19.728" v="13573" actId="164"/>
          <ac:spMkLst>
            <pc:docMk/>
            <pc:sldMk cId="3136398918" sldId="273"/>
            <ac:spMk id="59" creationId="{C5F6D95A-F985-3E74-A61A-3B64F21D0C2A}"/>
          </ac:spMkLst>
        </pc:spChg>
        <pc:spChg chg="mod topLvl">
          <ac:chgData name="Sudvarg, Marion" userId="2bb9b31b-5f3c-4f72-8e1f-41eb276ee9c6" providerId="ADAL" clId="{31021B10-09B2-4437-B3BA-FE8A29831BFF}" dt="2022-05-31T05:10:19.728" v="13573" actId="164"/>
          <ac:spMkLst>
            <pc:docMk/>
            <pc:sldMk cId="3136398918" sldId="273"/>
            <ac:spMk id="60" creationId="{BFA1415C-F8BE-E1B9-829A-AF5AEDD1497E}"/>
          </ac:spMkLst>
        </pc:spChg>
        <pc:spChg chg="mod topLvl">
          <ac:chgData name="Sudvarg, Marion" userId="2bb9b31b-5f3c-4f72-8e1f-41eb276ee9c6" providerId="ADAL" clId="{31021B10-09B2-4437-B3BA-FE8A29831BFF}" dt="2022-05-31T05:10:19.728" v="13573" actId="164"/>
          <ac:spMkLst>
            <pc:docMk/>
            <pc:sldMk cId="3136398918" sldId="273"/>
            <ac:spMk id="61" creationId="{FC7D590C-50F1-F04E-5F6F-F5F8310B7D09}"/>
          </ac:spMkLst>
        </pc:spChg>
        <pc:spChg chg="mod topLvl">
          <ac:chgData name="Sudvarg, Marion" userId="2bb9b31b-5f3c-4f72-8e1f-41eb276ee9c6" providerId="ADAL" clId="{31021B10-09B2-4437-B3BA-FE8A29831BFF}" dt="2022-05-31T05:10:19.728" v="13573" actId="164"/>
          <ac:spMkLst>
            <pc:docMk/>
            <pc:sldMk cId="3136398918" sldId="273"/>
            <ac:spMk id="62" creationId="{0C61BE7A-9AB9-3D53-2630-7D7A062F49D2}"/>
          </ac:spMkLst>
        </pc:spChg>
        <pc:spChg chg="mod topLvl">
          <ac:chgData name="Sudvarg, Marion" userId="2bb9b31b-5f3c-4f72-8e1f-41eb276ee9c6" providerId="ADAL" clId="{31021B10-09B2-4437-B3BA-FE8A29831BFF}" dt="2022-05-31T05:10:19.728" v="13573" actId="164"/>
          <ac:spMkLst>
            <pc:docMk/>
            <pc:sldMk cId="3136398918" sldId="273"/>
            <ac:spMk id="63" creationId="{D1AFC086-A653-2186-C131-7DA324382709}"/>
          </ac:spMkLst>
        </pc:spChg>
        <pc:spChg chg="mod topLvl">
          <ac:chgData name="Sudvarg, Marion" userId="2bb9b31b-5f3c-4f72-8e1f-41eb276ee9c6" providerId="ADAL" clId="{31021B10-09B2-4437-B3BA-FE8A29831BFF}" dt="2022-05-31T05:10:19.728" v="13573" actId="164"/>
          <ac:spMkLst>
            <pc:docMk/>
            <pc:sldMk cId="3136398918" sldId="273"/>
            <ac:spMk id="64" creationId="{6E8B7DBC-AE12-C4D7-7994-D1549373064F}"/>
          </ac:spMkLst>
        </pc:spChg>
        <pc:spChg chg="mod topLvl">
          <ac:chgData name="Sudvarg, Marion" userId="2bb9b31b-5f3c-4f72-8e1f-41eb276ee9c6" providerId="ADAL" clId="{31021B10-09B2-4437-B3BA-FE8A29831BFF}" dt="2022-05-31T05:10:19.728" v="13573" actId="164"/>
          <ac:spMkLst>
            <pc:docMk/>
            <pc:sldMk cId="3136398918" sldId="273"/>
            <ac:spMk id="65" creationId="{01CF5051-2A34-9CF2-4B9C-65B30D47F5E8}"/>
          </ac:spMkLst>
        </pc:spChg>
        <pc:spChg chg="mod topLvl">
          <ac:chgData name="Sudvarg, Marion" userId="2bb9b31b-5f3c-4f72-8e1f-41eb276ee9c6" providerId="ADAL" clId="{31021B10-09B2-4437-B3BA-FE8A29831BFF}" dt="2022-05-31T05:10:19.728" v="13573" actId="164"/>
          <ac:spMkLst>
            <pc:docMk/>
            <pc:sldMk cId="3136398918" sldId="273"/>
            <ac:spMk id="66" creationId="{276871A8-3CC7-8FA8-BCEE-D7BAE70119DA}"/>
          </ac:spMkLst>
        </pc:spChg>
        <pc:spChg chg="mod topLvl">
          <ac:chgData name="Sudvarg, Marion" userId="2bb9b31b-5f3c-4f72-8e1f-41eb276ee9c6" providerId="ADAL" clId="{31021B10-09B2-4437-B3BA-FE8A29831BFF}" dt="2022-05-31T05:10:19.728" v="13573" actId="164"/>
          <ac:spMkLst>
            <pc:docMk/>
            <pc:sldMk cId="3136398918" sldId="273"/>
            <ac:spMk id="67" creationId="{5FB06409-D2E3-3A3B-5316-28720FC7D226}"/>
          </ac:spMkLst>
        </pc:spChg>
        <pc:spChg chg="mod topLvl">
          <ac:chgData name="Sudvarg, Marion" userId="2bb9b31b-5f3c-4f72-8e1f-41eb276ee9c6" providerId="ADAL" clId="{31021B10-09B2-4437-B3BA-FE8A29831BFF}" dt="2022-05-07T14:26:30.181" v="2424" actId="164"/>
          <ac:spMkLst>
            <pc:docMk/>
            <pc:sldMk cId="3136398918" sldId="273"/>
            <ac:spMk id="68" creationId="{13C8AA01-4A60-369D-3C13-95D1D33AB908}"/>
          </ac:spMkLst>
        </pc:spChg>
        <pc:spChg chg="mod topLvl">
          <ac:chgData name="Sudvarg, Marion" userId="2bb9b31b-5f3c-4f72-8e1f-41eb276ee9c6" providerId="ADAL" clId="{31021B10-09B2-4437-B3BA-FE8A29831BFF}" dt="2022-05-07T14:26:30.181" v="2424" actId="164"/>
          <ac:spMkLst>
            <pc:docMk/>
            <pc:sldMk cId="3136398918" sldId="273"/>
            <ac:spMk id="69" creationId="{EAB55A22-1F02-CDF0-7EFD-5BF469B5B960}"/>
          </ac:spMkLst>
        </pc:spChg>
        <pc:spChg chg="mod topLvl">
          <ac:chgData name="Sudvarg, Marion" userId="2bb9b31b-5f3c-4f72-8e1f-41eb276ee9c6" providerId="ADAL" clId="{31021B10-09B2-4437-B3BA-FE8A29831BFF}" dt="2022-05-07T14:26:51.534" v="2427" actId="164"/>
          <ac:spMkLst>
            <pc:docMk/>
            <pc:sldMk cId="3136398918" sldId="273"/>
            <ac:spMk id="70" creationId="{DE7B808B-732F-01FE-7F2C-F41AEF12631D}"/>
          </ac:spMkLst>
        </pc:spChg>
        <pc:spChg chg="mod topLvl">
          <ac:chgData name="Sudvarg, Marion" userId="2bb9b31b-5f3c-4f72-8e1f-41eb276ee9c6" providerId="ADAL" clId="{31021B10-09B2-4437-B3BA-FE8A29831BFF}" dt="2022-05-07T14:26:51.534" v="2427" actId="164"/>
          <ac:spMkLst>
            <pc:docMk/>
            <pc:sldMk cId="3136398918" sldId="273"/>
            <ac:spMk id="71" creationId="{E1216DC6-2A0E-5808-3172-90EBD74BCE60}"/>
          </ac:spMkLst>
        </pc:spChg>
        <pc:spChg chg="mod topLvl">
          <ac:chgData name="Sudvarg, Marion" userId="2bb9b31b-5f3c-4f72-8e1f-41eb276ee9c6" providerId="ADAL" clId="{31021B10-09B2-4437-B3BA-FE8A29831BFF}" dt="2022-05-07T14:26:58.490" v="2428" actId="164"/>
          <ac:spMkLst>
            <pc:docMk/>
            <pc:sldMk cId="3136398918" sldId="273"/>
            <ac:spMk id="72" creationId="{B8C2BEDE-1D33-88D4-0821-5A9DE8F4B82A}"/>
          </ac:spMkLst>
        </pc:spChg>
        <pc:spChg chg="mod topLvl">
          <ac:chgData name="Sudvarg, Marion" userId="2bb9b31b-5f3c-4f72-8e1f-41eb276ee9c6" providerId="ADAL" clId="{31021B10-09B2-4437-B3BA-FE8A29831BFF}" dt="2022-05-07T14:26:58.490" v="2428" actId="164"/>
          <ac:spMkLst>
            <pc:docMk/>
            <pc:sldMk cId="3136398918" sldId="273"/>
            <ac:spMk id="73" creationId="{002AE530-3FE5-A86C-9E42-C99B03D0A407}"/>
          </ac:spMkLst>
        </pc:spChg>
        <pc:spChg chg="mod topLvl">
          <ac:chgData name="Sudvarg, Marion" userId="2bb9b31b-5f3c-4f72-8e1f-41eb276ee9c6" providerId="ADAL" clId="{31021B10-09B2-4437-B3BA-FE8A29831BFF}" dt="2022-05-07T14:27:01.486" v="2429" actId="164"/>
          <ac:spMkLst>
            <pc:docMk/>
            <pc:sldMk cId="3136398918" sldId="273"/>
            <ac:spMk id="74" creationId="{03072712-AF1E-1093-10D0-C776B417AA3B}"/>
          </ac:spMkLst>
        </pc:spChg>
        <pc:spChg chg="mod topLvl">
          <ac:chgData name="Sudvarg, Marion" userId="2bb9b31b-5f3c-4f72-8e1f-41eb276ee9c6" providerId="ADAL" clId="{31021B10-09B2-4437-B3BA-FE8A29831BFF}" dt="2022-05-07T14:27:01.486" v="2429" actId="164"/>
          <ac:spMkLst>
            <pc:docMk/>
            <pc:sldMk cId="3136398918" sldId="273"/>
            <ac:spMk id="75" creationId="{F67B6820-BEA6-790C-F8F1-405F6CDB9352}"/>
          </ac:spMkLst>
        </pc:spChg>
        <pc:spChg chg="mod topLvl">
          <ac:chgData name="Sudvarg, Marion" userId="2bb9b31b-5f3c-4f72-8e1f-41eb276ee9c6" providerId="ADAL" clId="{31021B10-09B2-4437-B3BA-FE8A29831BFF}" dt="2022-05-07T14:27:06.883" v="2430" actId="164"/>
          <ac:spMkLst>
            <pc:docMk/>
            <pc:sldMk cId="3136398918" sldId="273"/>
            <ac:spMk id="76" creationId="{2A9A97F6-5046-123B-2FC7-DA411D729C48}"/>
          </ac:spMkLst>
        </pc:spChg>
        <pc:spChg chg="mod topLvl">
          <ac:chgData name="Sudvarg, Marion" userId="2bb9b31b-5f3c-4f72-8e1f-41eb276ee9c6" providerId="ADAL" clId="{31021B10-09B2-4437-B3BA-FE8A29831BFF}" dt="2022-05-07T14:27:06.883" v="2430" actId="164"/>
          <ac:spMkLst>
            <pc:docMk/>
            <pc:sldMk cId="3136398918" sldId="273"/>
            <ac:spMk id="77" creationId="{EDF791C8-41C9-4E11-30AE-52FA3E145BFA}"/>
          </ac:spMkLst>
        </pc:spChg>
        <pc:spChg chg="mod topLvl">
          <ac:chgData name="Sudvarg, Marion" userId="2bb9b31b-5f3c-4f72-8e1f-41eb276ee9c6" providerId="ADAL" clId="{31021B10-09B2-4437-B3BA-FE8A29831BFF}" dt="2022-05-31T05:10:19.728" v="13573" actId="164"/>
          <ac:spMkLst>
            <pc:docMk/>
            <pc:sldMk cId="3136398918" sldId="273"/>
            <ac:spMk id="78" creationId="{4E52DF52-7774-6B86-3B1C-8C93DFE270F2}"/>
          </ac:spMkLst>
        </pc:spChg>
        <pc:spChg chg="mod topLvl">
          <ac:chgData name="Sudvarg, Marion" userId="2bb9b31b-5f3c-4f72-8e1f-41eb276ee9c6" providerId="ADAL" clId="{31021B10-09B2-4437-B3BA-FE8A29831BFF}" dt="2022-05-07T14:26:51.534" v="2427" actId="164"/>
          <ac:spMkLst>
            <pc:docMk/>
            <pc:sldMk cId="3136398918" sldId="273"/>
            <ac:spMk id="79" creationId="{3A37B9DB-3135-92F3-674E-5B856B1F3CC2}"/>
          </ac:spMkLst>
        </pc:spChg>
        <pc:spChg chg="mod topLvl">
          <ac:chgData name="Sudvarg, Marion" userId="2bb9b31b-5f3c-4f72-8e1f-41eb276ee9c6" providerId="ADAL" clId="{31021B10-09B2-4437-B3BA-FE8A29831BFF}" dt="2022-05-07T14:26:51.534" v="2427" actId="164"/>
          <ac:spMkLst>
            <pc:docMk/>
            <pc:sldMk cId="3136398918" sldId="273"/>
            <ac:spMk id="80" creationId="{239E48EF-E73F-BA0D-A522-9A04A3404FB3}"/>
          </ac:spMkLst>
        </pc:spChg>
        <pc:spChg chg="mod topLvl">
          <ac:chgData name="Sudvarg, Marion" userId="2bb9b31b-5f3c-4f72-8e1f-41eb276ee9c6" providerId="ADAL" clId="{31021B10-09B2-4437-B3BA-FE8A29831BFF}" dt="2022-05-07T14:26:58.490" v="2428" actId="164"/>
          <ac:spMkLst>
            <pc:docMk/>
            <pc:sldMk cId="3136398918" sldId="273"/>
            <ac:spMk id="81" creationId="{D8E50487-4D14-5B52-08BF-24323861FCA7}"/>
          </ac:spMkLst>
        </pc:spChg>
        <pc:spChg chg="mod topLvl">
          <ac:chgData name="Sudvarg, Marion" userId="2bb9b31b-5f3c-4f72-8e1f-41eb276ee9c6" providerId="ADAL" clId="{31021B10-09B2-4437-B3BA-FE8A29831BFF}" dt="2022-05-07T14:26:58.490" v="2428" actId="164"/>
          <ac:spMkLst>
            <pc:docMk/>
            <pc:sldMk cId="3136398918" sldId="273"/>
            <ac:spMk id="82" creationId="{99672262-9C75-904C-E3A5-E104942AB720}"/>
          </ac:spMkLst>
        </pc:spChg>
        <pc:spChg chg="add del">
          <ac:chgData name="Sudvarg, Marion" userId="2bb9b31b-5f3c-4f72-8e1f-41eb276ee9c6" providerId="ADAL" clId="{31021B10-09B2-4437-B3BA-FE8A29831BFF}" dt="2022-05-31T05:07:26.153" v="13549" actId="22"/>
          <ac:spMkLst>
            <pc:docMk/>
            <pc:sldMk cId="3136398918" sldId="273"/>
            <ac:spMk id="84" creationId="{5F373303-5773-AF4F-29F1-B0AB1581D5B5}"/>
          </ac:spMkLst>
        </pc:spChg>
        <pc:spChg chg="add del">
          <ac:chgData name="Sudvarg, Marion" userId="2bb9b31b-5f3c-4f72-8e1f-41eb276ee9c6" providerId="ADAL" clId="{31021B10-09B2-4437-B3BA-FE8A29831BFF}" dt="2022-05-31T05:07:31.324" v="13551" actId="22"/>
          <ac:spMkLst>
            <pc:docMk/>
            <pc:sldMk cId="3136398918" sldId="273"/>
            <ac:spMk id="89" creationId="{B7E8BE43-A678-CE4C-6D2C-06E2A69976B0}"/>
          </ac:spMkLst>
        </pc:spChg>
        <pc:spChg chg="add mod">
          <ac:chgData name="Sudvarg, Marion" userId="2bb9b31b-5f3c-4f72-8e1f-41eb276ee9c6" providerId="ADAL" clId="{31021B10-09B2-4437-B3BA-FE8A29831BFF}" dt="2022-05-31T05:08:55.985" v="13566" actId="1036"/>
          <ac:spMkLst>
            <pc:docMk/>
            <pc:sldMk cId="3136398918" sldId="273"/>
            <ac:spMk id="90" creationId="{0E0393E9-2393-3738-0B44-81128755A279}"/>
          </ac:spMkLst>
        </pc:spChg>
        <pc:grpChg chg="mod">
          <ac:chgData name="Sudvarg, Marion" userId="2bb9b31b-5f3c-4f72-8e1f-41eb276ee9c6" providerId="ADAL" clId="{31021B10-09B2-4437-B3BA-FE8A29831BFF}" dt="2022-05-07T14:24:44.430" v="2408" actId="338"/>
          <ac:grpSpMkLst>
            <pc:docMk/>
            <pc:sldMk cId="3136398918" sldId="273"/>
            <ac:grpSpMk id="1" creationId="{00000000-0000-0000-0000-000000000000}"/>
          </ac:grpSpMkLst>
        </pc:grpChg>
        <pc:grpChg chg="add del mod">
          <ac:chgData name="Sudvarg, Marion" userId="2bb9b31b-5f3c-4f72-8e1f-41eb276ee9c6" providerId="ADAL" clId="{31021B10-09B2-4437-B3BA-FE8A29831BFF}" dt="2022-05-31T05:11:52.946" v="13580" actId="167"/>
          <ac:grpSpMkLst>
            <pc:docMk/>
            <pc:sldMk cId="3136398918" sldId="273"/>
            <ac:grpSpMk id="16" creationId="{1AE1C737-EB42-09FB-EDF6-CD126C29B972}"/>
          </ac:grpSpMkLst>
        </pc:grpChg>
        <pc:grpChg chg="del mod">
          <ac:chgData name="Sudvarg, Marion" userId="2bb9b31b-5f3c-4f72-8e1f-41eb276ee9c6" providerId="ADAL" clId="{31021B10-09B2-4437-B3BA-FE8A29831BFF}" dt="2022-05-07T14:26:09.096" v="2421" actId="165"/>
          <ac:grpSpMkLst>
            <pc:docMk/>
            <pc:sldMk cId="3136398918" sldId="273"/>
            <ac:grpSpMk id="26" creationId="{84CB1A08-213B-D78B-2266-09DC6C4D46AF}"/>
          </ac:grpSpMkLst>
        </pc:grpChg>
        <pc:grpChg chg="add mod">
          <ac:chgData name="Sudvarg, Marion" userId="2bb9b31b-5f3c-4f72-8e1f-41eb276ee9c6" providerId="ADAL" clId="{31021B10-09B2-4437-B3BA-FE8A29831BFF}" dt="2022-05-07T14:26:30.181" v="2424" actId="164"/>
          <ac:grpSpMkLst>
            <pc:docMk/>
            <pc:sldMk cId="3136398918" sldId="273"/>
            <ac:grpSpMk id="83" creationId="{E7AE5A4B-2BB7-67F0-90DD-5DF1F4AE35F5}"/>
          </ac:grpSpMkLst>
        </pc:grpChg>
        <pc:grpChg chg="add mod">
          <ac:chgData name="Sudvarg, Marion" userId="2bb9b31b-5f3c-4f72-8e1f-41eb276ee9c6" providerId="ADAL" clId="{31021B10-09B2-4437-B3BA-FE8A29831BFF}" dt="2022-05-07T14:26:44.927" v="2426" actId="164"/>
          <ac:grpSpMkLst>
            <pc:docMk/>
            <pc:sldMk cId="3136398918" sldId="273"/>
            <ac:grpSpMk id="84" creationId="{4325F012-8E2A-AAA1-44E1-BAF586D0F9B3}"/>
          </ac:grpSpMkLst>
        </pc:grpChg>
        <pc:grpChg chg="add mod">
          <ac:chgData name="Sudvarg, Marion" userId="2bb9b31b-5f3c-4f72-8e1f-41eb276ee9c6" providerId="ADAL" clId="{31021B10-09B2-4437-B3BA-FE8A29831BFF}" dt="2022-05-07T14:26:51.534" v="2427" actId="164"/>
          <ac:grpSpMkLst>
            <pc:docMk/>
            <pc:sldMk cId="3136398918" sldId="273"/>
            <ac:grpSpMk id="85" creationId="{09BE1212-3D21-270C-6CEF-0F4B7EEB3DCF}"/>
          </ac:grpSpMkLst>
        </pc:grpChg>
        <pc:grpChg chg="add mod">
          <ac:chgData name="Sudvarg, Marion" userId="2bb9b31b-5f3c-4f72-8e1f-41eb276ee9c6" providerId="ADAL" clId="{31021B10-09B2-4437-B3BA-FE8A29831BFF}" dt="2022-05-07T14:26:58.490" v="2428" actId="164"/>
          <ac:grpSpMkLst>
            <pc:docMk/>
            <pc:sldMk cId="3136398918" sldId="273"/>
            <ac:grpSpMk id="86" creationId="{AABC5AAB-4493-D2F5-A61B-F73E4C22B3D0}"/>
          </ac:grpSpMkLst>
        </pc:grpChg>
        <pc:grpChg chg="add mod">
          <ac:chgData name="Sudvarg, Marion" userId="2bb9b31b-5f3c-4f72-8e1f-41eb276ee9c6" providerId="ADAL" clId="{31021B10-09B2-4437-B3BA-FE8A29831BFF}" dt="2022-05-07T14:27:01.486" v="2429" actId="164"/>
          <ac:grpSpMkLst>
            <pc:docMk/>
            <pc:sldMk cId="3136398918" sldId="273"/>
            <ac:grpSpMk id="87" creationId="{6E5E9433-71A7-AFE8-7C4A-9C9BEFC95AC7}"/>
          </ac:grpSpMkLst>
        </pc:grpChg>
        <pc:grpChg chg="add mod">
          <ac:chgData name="Sudvarg, Marion" userId="2bb9b31b-5f3c-4f72-8e1f-41eb276ee9c6" providerId="ADAL" clId="{31021B10-09B2-4437-B3BA-FE8A29831BFF}" dt="2022-05-07T14:27:06.883" v="2430" actId="164"/>
          <ac:grpSpMkLst>
            <pc:docMk/>
            <pc:sldMk cId="3136398918" sldId="273"/>
            <ac:grpSpMk id="88" creationId="{17C09286-D01A-9B88-74A8-F0A684FD2FEE}"/>
          </ac:grpSpMkLst>
        </pc:grpChg>
        <pc:graphicFrameChg chg="add del mod modGraphic">
          <ac:chgData name="Sudvarg, Marion" userId="2bb9b31b-5f3c-4f72-8e1f-41eb276ee9c6" providerId="ADAL" clId="{31021B10-09B2-4437-B3BA-FE8A29831BFF}" dt="2022-05-07T14:24:26.417" v="2406" actId="478"/>
          <ac:graphicFrameMkLst>
            <pc:docMk/>
            <pc:sldMk cId="3136398918" sldId="273"/>
            <ac:graphicFrameMk id="23" creationId="{405F3CE1-654F-A628-BA5F-FAA8EF6BED98}"/>
          </ac:graphicFrameMkLst>
        </pc:graphicFrameChg>
        <pc:graphicFrameChg chg="add del mod">
          <ac:chgData name="Sudvarg, Marion" userId="2bb9b31b-5f3c-4f72-8e1f-41eb276ee9c6" providerId="ADAL" clId="{31021B10-09B2-4437-B3BA-FE8A29831BFF}" dt="2022-05-07T14:19:11.424" v="2352"/>
          <ac:graphicFrameMkLst>
            <pc:docMk/>
            <pc:sldMk cId="3136398918" sldId="273"/>
            <ac:graphicFrameMk id="24" creationId="{50A93A7A-1B74-51D8-A214-052B4649E924}"/>
          </ac:graphicFrameMkLst>
        </pc:graphicFrameChg>
        <pc:picChg chg="del mod">
          <ac:chgData name="Sudvarg, Marion" userId="2bb9b31b-5f3c-4f72-8e1f-41eb276ee9c6" providerId="ADAL" clId="{31021B10-09B2-4437-B3BA-FE8A29831BFF}" dt="2022-05-07T14:24:44.430" v="2408" actId="338"/>
          <ac:picMkLst>
            <pc:docMk/>
            <pc:sldMk cId="3136398918" sldId="273"/>
            <ac:picMk id="25" creationId="{A1AACB1B-20F4-9220-8CF3-DEA0DAE9ADC2}"/>
          </ac:picMkLst>
        </pc:picChg>
        <pc:cxnChg chg="add mod">
          <ac:chgData name="Sudvarg, Marion" userId="2bb9b31b-5f3c-4f72-8e1f-41eb276ee9c6" providerId="ADAL" clId="{31021B10-09B2-4437-B3BA-FE8A29831BFF}" dt="2022-05-07T14:24:44.430" v="2408" actId="338"/>
          <ac:cxnSpMkLst>
            <pc:docMk/>
            <pc:sldMk cId="3136398918" sldId="273"/>
            <ac:cxnSpMk id="10" creationId="{FC51B629-878A-4FFF-D9C0-CCEF88D97551}"/>
          </ac:cxnSpMkLst>
        </pc:cxnChg>
        <pc:cxnChg chg="add mod">
          <ac:chgData name="Sudvarg, Marion" userId="2bb9b31b-5f3c-4f72-8e1f-41eb276ee9c6" providerId="ADAL" clId="{31021B10-09B2-4437-B3BA-FE8A29831BFF}" dt="2022-05-07T14:24:44.430" v="2408" actId="338"/>
          <ac:cxnSpMkLst>
            <pc:docMk/>
            <pc:sldMk cId="3136398918" sldId="273"/>
            <ac:cxnSpMk id="11" creationId="{19B29221-CCA5-39BE-5B23-CB1AAC0477C0}"/>
          </ac:cxnSpMkLst>
        </pc:cxnChg>
        <pc:cxnChg chg="add mod">
          <ac:chgData name="Sudvarg, Marion" userId="2bb9b31b-5f3c-4f72-8e1f-41eb276ee9c6" providerId="ADAL" clId="{31021B10-09B2-4437-B3BA-FE8A29831BFF}" dt="2022-05-07T14:24:44.430" v="2408" actId="338"/>
          <ac:cxnSpMkLst>
            <pc:docMk/>
            <pc:sldMk cId="3136398918" sldId="273"/>
            <ac:cxnSpMk id="12" creationId="{E35EFC52-0645-EEE8-85F0-4809E618B8DA}"/>
          </ac:cxnSpMkLst>
        </pc:cxnChg>
        <pc:cxnChg chg="add mod">
          <ac:chgData name="Sudvarg, Marion" userId="2bb9b31b-5f3c-4f72-8e1f-41eb276ee9c6" providerId="ADAL" clId="{31021B10-09B2-4437-B3BA-FE8A29831BFF}" dt="2022-05-07T14:24:44.430" v="2408" actId="338"/>
          <ac:cxnSpMkLst>
            <pc:docMk/>
            <pc:sldMk cId="3136398918" sldId="273"/>
            <ac:cxnSpMk id="13" creationId="{F83A7880-9DBC-4B77-2455-6AE79D19EFCD}"/>
          </ac:cxnSpMkLst>
        </pc:cxnChg>
        <pc:cxnChg chg="add del mod">
          <ac:chgData name="Sudvarg, Marion" userId="2bb9b31b-5f3c-4f72-8e1f-41eb276ee9c6" providerId="ADAL" clId="{31021B10-09B2-4437-B3BA-FE8A29831BFF}" dt="2022-05-07T14:13:42.276" v="2220"/>
          <ac:cxnSpMkLst>
            <pc:docMk/>
            <pc:sldMk cId="3136398918" sldId="273"/>
            <ac:cxnSpMk id="18" creationId="{550C58AD-9A28-4B31-87ED-4138B4CD1F9C}"/>
          </ac:cxnSpMkLst>
        </pc:cxnChg>
        <pc:cxnChg chg="add del mod">
          <ac:chgData name="Sudvarg, Marion" userId="2bb9b31b-5f3c-4f72-8e1f-41eb276ee9c6" providerId="ADAL" clId="{31021B10-09B2-4437-B3BA-FE8A29831BFF}" dt="2022-05-07T14:13:42.276" v="2220"/>
          <ac:cxnSpMkLst>
            <pc:docMk/>
            <pc:sldMk cId="3136398918" sldId="273"/>
            <ac:cxnSpMk id="19" creationId="{A696B3DC-8C4A-FD65-57F1-8E7AD13FBEDE}"/>
          </ac:cxnSpMkLst>
        </pc:cxnChg>
        <pc:cxnChg chg="add del mod">
          <ac:chgData name="Sudvarg, Marion" userId="2bb9b31b-5f3c-4f72-8e1f-41eb276ee9c6" providerId="ADAL" clId="{31021B10-09B2-4437-B3BA-FE8A29831BFF}" dt="2022-05-07T14:13:42.276" v="2220"/>
          <ac:cxnSpMkLst>
            <pc:docMk/>
            <pc:sldMk cId="3136398918" sldId="273"/>
            <ac:cxnSpMk id="20" creationId="{54FBFAAE-5E60-E4C3-BC38-31A11C752271}"/>
          </ac:cxnSpMkLst>
        </pc:cxnChg>
        <pc:cxnChg chg="add del mod">
          <ac:chgData name="Sudvarg, Marion" userId="2bb9b31b-5f3c-4f72-8e1f-41eb276ee9c6" providerId="ADAL" clId="{31021B10-09B2-4437-B3BA-FE8A29831BFF}" dt="2022-05-07T14:13:42.276" v="2220"/>
          <ac:cxnSpMkLst>
            <pc:docMk/>
            <pc:sldMk cId="3136398918" sldId="273"/>
            <ac:cxnSpMk id="21" creationId="{205B8114-8FB2-5CEF-C53F-EAE60EA30928}"/>
          </ac:cxnSpMkLst>
        </pc:cxnChg>
      </pc:sldChg>
      <pc:sldChg chg="modSp new mod ord modShow">
        <pc:chgData name="Sudvarg, Marion" userId="2bb9b31b-5f3c-4f72-8e1f-41eb276ee9c6" providerId="ADAL" clId="{31021B10-09B2-4437-B3BA-FE8A29831BFF}" dt="2022-05-31T21:53:06.652" v="18395"/>
        <pc:sldMkLst>
          <pc:docMk/>
          <pc:sldMk cId="4143601439" sldId="274"/>
        </pc:sldMkLst>
        <pc:spChg chg="mod">
          <ac:chgData name="Sudvarg, Marion" userId="2bb9b31b-5f3c-4f72-8e1f-41eb276ee9c6" providerId="ADAL" clId="{31021B10-09B2-4437-B3BA-FE8A29831BFF}" dt="2022-05-06T20:17:33.497" v="1402" actId="20577"/>
          <ac:spMkLst>
            <pc:docMk/>
            <pc:sldMk cId="4143601439" sldId="274"/>
            <ac:spMk id="2" creationId="{0A92F86A-EFBA-FC67-CBC0-DEE571644711}"/>
          </ac:spMkLst>
        </pc:spChg>
        <pc:spChg chg="mod">
          <ac:chgData name="Sudvarg, Marion" userId="2bb9b31b-5f3c-4f72-8e1f-41eb276ee9c6" providerId="ADAL" clId="{31021B10-09B2-4437-B3BA-FE8A29831BFF}" dt="2022-05-14T04:48:13.192" v="6765" actId="6549"/>
          <ac:spMkLst>
            <pc:docMk/>
            <pc:sldMk cId="4143601439" sldId="274"/>
            <ac:spMk id="3" creationId="{6E25581E-142E-B0AC-2442-C64EDDCEA869}"/>
          </ac:spMkLst>
        </pc:spChg>
      </pc:sldChg>
      <pc:sldChg chg="modSp add del mod ord">
        <pc:chgData name="Sudvarg, Marion" userId="2bb9b31b-5f3c-4f72-8e1f-41eb276ee9c6" providerId="ADAL" clId="{31021B10-09B2-4437-B3BA-FE8A29831BFF}" dt="2022-05-14T04:43:26.442" v="6757" actId="47"/>
        <pc:sldMkLst>
          <pc:docMk/>
          <pc:sldMk cId="622760834" sldId="275"/>
        </pc:sldMkLst>
        <pc:spChg chg="mod">
          <ac:chgData name="Sudvarg, Marion" userId="2bb9b31b-5f3c-4f72-8e1f-41eb276ee9c6" providerId="ADAL" clId="{31021B10-09B2-4437-B3BA-FE8A29831BFF}" dt="2022-05-06T20:18:27.541" v="1415" actId="207"/>
          <ac:spMkLst>
            <pc:docMk/>
            <pc:sldMk cId="622760834" sldId="275"/>
            <ac:spMk id="3" creationId="{71702CEB-3F33-3388-8C23-6BF848233344}"/>
          </ac:spMkLst>
        </pc:spChg>
      </pc:sldChg>
      <pc:sldChg chg="add del ord">
        <pc:chgData name="Sudvarg, Marion" userId="2bb9b31b-5f3c-4f72-8e1f-41eb276ee9c6" providerId="ADAL" clId="{31021B10-09B2-4437-B3BA-FE8A29831BFF}" dt="2022-05-06T20:17:47.078" v="1406" actId="47"/>
        <pc:sldMkLst>
          <pc:docMk/>
          <pc:sldMk cId="2609572599" sldId="275"/>
        </pc:sldMkLst>
      </pc:sldChg>
      <pc:sldChg chg="add del ord">
        <pc:chgData name="Sudvarg, Marion" userId="2bb9b31b-5f3c-4f72-8e1f-41eb276ee9c6" providerId="ADAL" clId="{31021B10-09B2-4437-B3BA-FE8A29831BFF}" dt="2022-05-06T20:18:17.549" v="1410" actId="47"/>
        <pc:sldMkLst>
          <pc:docMk/>
          <pc:sldMk cId="2853247954" sldId="275"/>
        </pc:sldMkLst>
      </pc:sldChg>
      <pc:sldChg chg="modSp new mod modNotesTx">
        <pc:chgData name="Sudvarg, Marion" userId="2bb9b31b-5f3c-4f72-8e1f-41eb276ee9c6" providerId="ADAL" clId="{31021B10-09B2-4437-B3BA-FE8A29831BFF}" dt="2022-05-31T21:16:13.240" v="16486" actId="20577"/>
        <pc:sldMkLst>
          <pc:docMk/>
          <pc:sldMk cId="3456189561" sldId="276"/>
        </pc:sldMkLst>
        <pc:spChg chg="mod">
          <ac:chgData name="Sudvarg, Marion" userId="2bb9b31b-5f3c-4f72-8e1f-41eb276ee9c6" providerId="ADAL" clId="{31021B10-09B2-4437-B3BA-FE8A29831BFF}" dt="2022-05-20T19:08:26.610" v="12191" actId="20578"/>
          <ac:spMkLst>
            <pc:docMk/>
            <pc:sldMk cId="3456189561" sldId="276"/>
            <ac:spMk id="3" creationId="{C377E07D-BCBE-F87C-DD32-CF06D8C1828D}"/>
          </ac:spMkLst>
        </pc:spChg>
      </pc:sldChg>
      <pc:sldChg chg="add mod ord modShow">
        <pc:chgData name="Sudvarg, Marion" userId="2bb9b31b-5f3c-4f72-8e1f-41eb276ee9c6" providerId="ADAL" clId="{31021B10-09B2-4437-B3BA-FE8A29831BFF}" dt="2022-05-31T21:53:00.910" v="18393"/>
        <pc:sldMkLst>
          <pc:docMk/>
          <pc:sldMk cId="3289021694" sldId="277"/>
        </pc:sldMkLst>
      </pc:sldChg>
      <pc:sldChg chg="addSp delSp modSp mod modAnim modNotesTx">
        <pc:chgData name="Sudvarg, Marion" userId="2bb9b31b-5f3c-4f72-8e1f-41eb276ee9c6" providerId="ADAL" clId="{31021B10-09B2-4437-B3BA-FE8A29831BFF}" dt="2022-06-02T02:54:32.352" v="19020" actId="27636"/>
        <pc:sldMkLst>
          <pc:docMk/>
          <pc:sldMk cId="221596001" sldId="278"/>
        </pc:sldMkLst>
        <pc:spChg chg="mod">
          <ac:chgData name="Sudvarg, Marion" userId="2bb9b31b-5f3c-4f72-8e1f-41eb276ee9c6" providerId="ADAL" clId="{31021B10-09B2-4437-B3BA-FE8A29831BFF}" dt="2022-05-20T19:14:14.342" v="12763" actId="14100"/>
          <ac:spMkLst>
            <pc:docMk/>
            <pc:sldMk cId="221596001" sldId="278"/>
            <ac:spMk id="3" creationId="{528D4E5C-87DE-3833-3F9C-1188752E7A07}"/>
          </ac:spMkLst>
        </pc:spChg>
        <pc:spChg chg="mod">
          <ac:chgData name="Sudvarg, Marion" userId="2bb9b31b-5f3c-4f72-8e1f-41eb276ee9c6" providerId="ADAL" clId="{31021B10-09B2-4437-B3BA-FE8A29831BFF}" dt="2022-06-02T02:54:32.352" v="19020" actId="27636"/>
          <ac:spMkLst>
            <pc:docMk/>
            <pc:sldMk cId="221596001" sldId="278"/>
            <ac:spMk id="6" creationId="{9D890F1A-C48C-9F39-5DD8-E230812E3A37}"/>
          </ac:spMkLst>
        </pc:spChg>
        <pc:spChg chg="mod">
          <ac:chgData name="Sudvarg, Marion" userId="2bb9b31b-5f3c-4f72-8e1f-41eb276ee9c6" providerId="ADAL" clId="{31021B10-09B2-4437-B3BA-FE8A29831BFF}" dt="2022-05-20T18:53:32.943" v="12029"/>
          <ac:spMkLst>
            <pc:docMk/>
            <pc:sldMk cId="221596001" sldId="278"/>
            <ac:spMk id="17" creationId="{F9FCDDB5-3B14-7B07-6370-FB150599AAD9}"/>
          </ac:spMkLst>
        </pc:spChg>
        <pc:spChg chg="add del mod">
          <ac:chgData name="Sudvarg, Marion" userId="2bb9b31b-5f3c-4f72-8e1f-41eb276ee9c6" providerId="ADAL" clId="{31021B10-09B2-4437-B3BA-FE8A29831BFF}" dt="2022-05-20T19:14:15.260" v="12765" actId="478"/>
          <ac:spMkLst>
            <pc:docMk/>
            <pc:sldMk cId="221596001" sldId="278"/>
            <ac:spMk id="19" creationId="{1D1B3CC7-98D5-62F8-18AB-C5811D5A1F61}"/>
          </ac:spMkLst>
        </pc:spChg>
        <pc:spChg chg="add del mod">
          <ac:chgData name="Sudvarg, Marion" userId="2bb9b31b-5f3c-4f72-8e1f-41eb276ee9c6" providerId="ADAL" clId="{31021B10-09B2-4437-B3BA-FE8A29831BFF}" dt="2022-05-20T19:14:14.760" v="12764"/>
          <ac:spMkLst>
            <pc:docMk/>
            <pc:sldMk cId="221596001" sldId="278"/>
            <ac:spMk id="20" creationId="{A6FC3EDB-EE33-C0E0-F92E-B644B63C473E}"/>
          </ac:spMkLst>
        </pc:spChg>
      </pc:sldChg>
      <pc:sldChg chg="add del">
        <pc:chgData name="Sudvarg, Marion" userId="2bb9b31b-5f3c-4f72-8e1f-41eb276ee9c6" providerId="ADAL" clId="{31021B10-09B2-4437-B3BA-FE8A29831BFF}" dt="2022-05-07T14:24:49.905" v="2410"/>
        <pc:sldMkLst>
          <pc:docMk/>
          <pc:sldMk cId="1702596370" sldId="278"/>
        </pc:sldMkLst>
      </pc:sldChg>
      <pc:sldChg chg="addSp modSp mod modAnim">
        <pc:chgData name="Sudvarg, Marion" userId="2bb9b31b-5f3c-4f72-8e1f-41eb276ee9c6" providerId="ADAL" clId="{31021B10-09B2-4437-B3BA-FE8A29831BFF}" dt="2022-06-01T04:49:36.382" v="18908"/>
        <pc:sldMkLst>
          <pc:docMk/>
          <pc:sldMk cId="3569286275" sldId="282"/>
        </pc:sldMkLst>
        <pc:spChg chg="mod">
          <ac:chgData name="Sudvarg, Marion" userId="2bb9b31b-5f3c-4f72-8e1f-41eb276ee9c6" providerId="ADAL" clId="{31021B10-09B2-4437-B3BA-FE8A29831BFF}" dt="2022-06-01T04:48:25.152" v="18895" actId="20577"/>
          <ac:spMkLst>
            <pc:docMk/>
            <pc:sldMk cId="3569286275" sldId="282"/>
            <ac:spMk id="3" creationId="{426AEF74-A240-B91B-42BC-53A85E5E3777}"/>
          </ac:spMkLst>
        </pc:spChg>
        <pc:spChg chg="mod">
          <ac:chgData name="Sudvarg, Marion" userId="2bb9b31b-5f3c-4f72-8e1f-41eb276ee9c6" providerId="ADAL" clId="{31021B10-09B2-4437-B3BA-FE8A29831BFF}" dt="2022-05-20T18:51:17.341" v="12003" actId="20577"/>
          <ac:spMkLst>
            <pc:docMk/>
            <pc:sldMk cId="3569286275" sldId="282"/>
            <ac:spMk id="15" creationId="{B6636B2F-20F9-EB17-ACCD-0F3FF077D51D}"/>
          </ac:spMkLst>
        </pc:spChg>
        <pc:spChg chg="add mod">
          <ac:chgData name="Sudvarg, Marion" userId="2bb9b31b-5f3c-4f72-8e1f-41eb276ee9c6" providerId="ADAL" clId="{31021B10-09B2-4437-B3BA-FE8A29831BFF}" dt="2022-06-01T04:48:36.054" v="18898" actId="1076"/>
          <ac:spMkLst>
            <pc:docMk/>
            <pc:sldMk cId="3569286275" sldId="282"/>
            <ac:spMk id="22" creationId="{60BF98A9-4DDC-4914-2FC2-29354A503F41}"/>
          </ac:spMkLst>
        </pc:spChg>
        <pc:spChg chg="mod">
          <ac:chgData name="Sudvarg, Marion" userId="2bb9b31b-5f3c-4f72-8e1f-41eb276ee9c6" providerId="ADAL" clId="{31021B10-09B2-4437-B3BA-FE8A29831BFF}" dt="2022-05-20T18:50:14.857" v="11992"/>
          <ac:spMkLst>
            <pc:docMk/>
            <pc:sldMk cId="3569286275" sldId="282"/>
            <ac:spMk id="84" creationId="{E208E921-11FA-BDA0-C461-8D9551F5EC1B}"/>
          </ac:spMkLst>
        </pc:spChg>
        <pc:spChg chg="mod">
          <ac:chgData name="Sudvarg, Marion" userId="2bb9b31b-5f3c-4f72-8e1f-41eb276ee9c6" providerId="ADAL" clId="{31021B10-09B2-4437-B3BA-FE8A29831BFF}" dt="2022-05-20T18:51:22.978" v="12007" actId="20577"/>
          <ac:spMkLst>
            <pc:docMk/>
            <pc:sldMk cId="3569286275" sldId="282"/>
            <ac:spMk id="89" creationId="{FA635B58-03ED-C10C-B333-32869ABE69CB}"/>
          </ac:spMkLst>
        </pc:spChg>
        <pc:spChg chg="mod">
          <ac:chgData name="Sudvarg, Marion" userId="2bb9b31b-5f3c-4f72-8e1f-41eb276ee9c6" providerId="ADAL" clId="{31021B10-09B2-4437-B3BA-FE8A29831BFF}" dt="2022-05-20T18:50:17.869" v="11993" actId="1037"/>
          <ac:spMkLst>
            <pc:docMk/>
            <pc:sldMk cId="3569286275" sldId="282"/>
            <ac:spMk id="90" creationId="{6494B900-946A-3CAC-7E61-AC089F3D54AE}"/>
          </ac:spMkLst>
        </pc:spChg>
        <pc:spChg chg="mod">
          <ac:chgData name="Sudvarg, Marion" userId="2bb9b31b-5f3c-4f72-8e1f-41eb276ee9c6" providerId="ADAL" clId="{31021B10-09B2-4437-B3BA-FE8A29831BFF}" dt="2022-05-20T18:52:15.472" v="12028" actId="1076"/>
          <ac:spMkLst>
            <pc:docMk/>
            <pc:sldMk cId="3569286275" sldId="282"/>
            <ac:spMk id="91" creationId="{543E2F4C-5D34-055E-DC04-8482A7087749}"/>
          </ac:spMkLst>
        </pc:spChg>
        <pc:spChg chg="mod">
          <ac:chgData name="Sudvarg, Marion" userId="2bb9b31b-5f3c-4f72-8e1f-41eb276ee9c6" providerId="ADAL" clId="{31021B10-09B2-4437-B3BA-FE8A29831BFF}" dt="2022-05-20T18:50:20.979" v="11994" actId="1037"/>
          <ac:spMkLst>
            <pc:docMk/>
            <pc:sldMk cId="3569286275" sldId="282"/>
            <ac:spMk id="92" creationId="{8C956AB1-3DA4-A936-8CDD-A23BB9A7452D}"/>
          </ac:spMkLst>
        </pc:spChg>
        <pc:spChg chg="mod">
          <ac:chgData name="Sudvarg, Marion" userId="2bb9b31b-5f3c-4f72-8e1f-41eb276ee9c6" providerId="ADAL" clId="{31021B10-09B2-4437-B3BA-FE8A29831BFF}" dt="2022-05-20T18:52:08.929" v="12027" actId="1076"/>
          <ac:spMkLst>
            <pc:docMk/>
            <pc:sldMk cId="3569286275" sldId="282"/>
            <ac:spMk id="93" creationId="{38A54C34-DDDE-A9F1-A588-EBD6336C2F55}"/>
          </ac:spMkLst>
        </pc:spChg>
        <pc:spChg chg="mod">
          <ac:chgData name="Sudvarg, Marion" userId="2bb9b31b-5f3c-4f72-8e1f-41eb276ee9c6" providerId="ADAL" clId="{31021B10-09B2-4437-B3BA-FE8A29831BFF}" dt="2022-05-20T18:50:37.191" v="11997" actId="1076"/>
          <ac:spMkLst>
            <pc:docMk/>
            <pc:sldMk cId="3569286275" sldId="282"/>
            <ac:spMk id="94" creationId="{D43960B7-A168-1862-7970-84C7499A6D99}"/>
          </ac:spMkLst>
        </pc:spChg>
      </pc:sldChg>
      <pc:sldChg chg="modSp mod ord modTransition modAnim">
        <pc:chgData name="Sudvarg, Marion" userId="2bb9b31b-5f3c-4f72-8e1f-41eb276ee9c6" providerId="ADAL" clId="{31021B10-09B2-4437-B3BA-FE8A29831BFF}" dt="2022-05-31T21:07:37.024" v="16441" actId="20577"/>
        <pc:sldMkLst>
          <pc:docMk/>
          <pc:sldMk cId="975707717" sldId="283"/>
        </pc:sldMkLst>
        <pc:spChg chg="mod">
          <ac:chgData name="Sudvarg, Marion" userId="2bb9b31b-5f3c-4f72-8e1f-41eb276ee9c6" providerId="ADAL" clId="{31021B10-09B2-4437-B3BA-FE8A29831BFF}" dt="2022-05-31T21:07:37.024" v="16441" actId="20577"/>
          <ac:spMkLst>
            <pc:docMk/>
            <pc:sldMk cId="975707717" sldId="283"/>
            <ac:spMk id="3" creationId="{426AEF74-A240-B91B-42BC-53A85E5E3777}"/>
          </ac:spMkLst>
        </pc:spChg>
        <pc:spChg chg="mod">
          <ac:chgData name="Sudvarg, Marion" userId="2bb9b31b-5f3c-4f72-8e1f-41eb276ee9c6" providerId="ADAL" clId="{31021B10-09B2-4437-B3BA-FE8A29831BFF}" dt="2022-05-20T18:53:41.724" v="12031" actId="313"/>
          <ac:spMkLst>
            <pc:docMk/>
            <pc:sldMk cId="975707717" sldId="283"/>
            <ac:spMk id="15" creationId="{B6636B2F-20F9-EB17-ACCD-0F3FF077D51D}"/>
          </ac:spMkLst>
        </pc:spChg>
        <pc:spChg chg="mod">
          <ac:chgData name="Sudvarg, Marion" userId="2bb9b31b-5f3c-4f72-8e1f-41eb276ee9c6" providerId="ADAL" clId="{31021B10-09B2-4437-B3BA-FE8A29831BFF}" dt="2022-05-20T18:54:25.169" v="12048" actId="313"/>
          <ac:spMkLst>
            <pc:docMk/>
            <pc:sldMk cId="975707717" sldId="283"/>
            <ac:spMk id="84" creationId="{E208E921-11FA-BDA0-C461-8D9551F5EC1B}"/>
          </ac:spMkLst>
        </pc:spChg>
        <pc:spChg chg="mod">
          <ac:chgData name="Sudvarg, Marion" userId="2bb9b31b-5f3c-4f72-8e1f-41eb276ee9c6" providerId="ADAL" clId="{31021B10-09B2-4437-B3BA-FE8A29831BFF}" dt="2022-05-20T18:53:42.461" v="12032" actId="313"/>
          <ac:spMkLst>
            <pc:docMk/>
            <pc:sldMk cId="975707717" sldId="283"/>
            <ac:spMk id="89" creationId="{FA635B58-03ED-C10C-B333-32869ABE69CB}"/>
          </ac:spMkLst>
        </pc:spChg>
        <pc:spChg chg="mod">
          <ac:chgData name="Sudvarg, Marion" userId="2bb9b31b-5f3c-4f72-8e1f-41eb276ee9c6" providerId="ADAL" clId="{31021B10-09B2-4437-B3BA-FE8A29831BFF}" dt="2022-05-20T19:07:07.438" v="12183" actId="1037"/>
          <ac:spMkLst>
            <pc:docMk/>
            <pc:sldMk cId="975707717" sldId="283"/>
            <ac:spMk id="90" creationId="{6494B900-946A-3CAC-7E61-AC089F3D54AE}"/>
          </ac:spMkLst>
        </pc:spChg>
        <pc:spChg chg="mod">
          <ac:chgData name="Sudvarg, Marion" userId="2bb9b31b-5f3c-4f72-8e1f-41eb276ee9c6" providerId="ADAL" clId="{31021B10-09B2-4437-B3BA-FE8A29831BFF}" dt="2022-05-20T19:07:07.438" v="12183" actId="1037"/>
          <ac:spMkLst>
            <pc:docMk/>
            <pc:sldMk cId="975707717" sldId="283"/>
            <ac:spMk id="91" creationId="{543E2F4C-5D34-055E-DC04-8482A7087749}"/>
          </ac:spMkLst>
        </pc:spChg>
        <pc:spChg chg="mod">
          <ac:chgData name="Sudvarg, Marion" userId="2bb9b31b-5f3c-4f72-8e1f-41eb276ee9c6" providerId="ADAL" clId="{31021B10-09B2-4437-B3BA-FE8A29831BFF}" dt="2022-05-20T19:07:07.438" v="12183" actId="1037"/>
          <ac:spMkLst>
            <pc:docMk/>
            <pc:sldMk cId="975707717" sldId="283"/>
            <ac:spMk id="92" creationId="{8C956AB1-3DA4-A936-8CDD-A23BB9A7452D}"/>
          </ac:spMkLst>
        </pc:spChg>
        <pc:spChg chg="mod">
          <ac:chgData name="Sudvarg, Marion" userId="2bb9b31b-5f3c-4f72-8e1f-41eb276ee9c6" providerId="ADAL" clId="{31021B10-09B2-4437-B3BA-FE8A29831BFF}" dt="2022-05-20T19:07:07.438" v="12183" actId="1037"/>
          <ac:spMkLst>
            <pc:docMk/>
            <pc:sldMk cId="975707717" sldId="283"/>
            <ac:spMk id="93" creationId="{38A54C34-DDDE-A9F1-A588-EBD6336C2F55}"/>
          </ac:spMkLst>
        </pc:spChg>
        <pc:spChg chg="mod">
          <ac:chgData name="Sudvarg, Marion" userId="2bb9b31b-5f3c-4f72-8e1f-41eb276ee9c6" providerId="ADAL" clId="{31021B10-09B2-4437-B3BA-FE8A29831BFF}" dt="2022-05-20T19:07:07.438" v="12183" actId="1037"/>
          <ac:spMkLst>
            <pc:docMk/>
            <pc:sldMk cId="975707717" sldId="283"/>
            <ac:spMk id="94" creationId="{D43960B7-A168-1862-7970-84C7499A6D99}"/>
          </ac:spMkLst>
        </pc:spChg>
      </pc:sldChg>
      <pc:sldChg chg="modSp mod modTransition modAnim">
        <pc:chgData name="Sudvarg, Marion" userId="2bb9b31b-5f3c-4f72-8e1f-41eb276ee9c6" providerId="ADAL" clId="{31021B10-09B2-4437-B3BA-FE8A29831BFF}" dt="2022-05-31T05:06:35.267" v="13536" actId="20577"/>
        <pc:sldMkLst>
          <pc:docMk/>
          <pc:sldMk cId="3764540027" sldId="284"/>
        </pc:sldMkLst>
        <pc:spChg chg="mod">
          <ac:chgData name="Sudvarg, Marion" userId="2bb9b31b-5f3c-4f72-8e1f-41eb276ee9c6" providerId="ADAL" clId="{31021B10-09B2-4437-B3BA-FE8A29831BFF}" dt="2022-05-13T21:00:10.049" v="4391" actId="20577"/>
          <ac:spMkLst>
            <pc:docMk/>
            <pc:sldMk cId="3764540027" sldId="284"/>
            <ac:spMk id="3" creationId="{426AEF74-A240-B91B-42BC-53A85E5E3777}"/>
          </ac:spMkLst>
        </pc:spChg>
        <pc:spChg chg="mod">
          <ac:chgData name="Sudvarg, Marion" userId="2bb9b31b-5f3c-4f72-8e1f-41eb276ee9c6" providerId="ADAL" clId="{31021B10-09B2-4437-B3BA-FE8A29831BFF}" dt="2022-05-31T05:06:32.590" v="13534" actId="20577"/>
          <ac:spMkLst>
            <pc:docMk/>
            <pc:sldMk cId="3764540027" sldId="284"/>
            <ac:spMk id="8" creationId="{2FB9A14C-C340-55DB-2528-6C63FC34D0E3}"/>
          </ac:spMkLst>
        </pc:spChg>
        <pc:spChg chg="mod">
          <ac:chgData name="Sudvarg, Marion" userId="2bb9b31b-5f3c-4f72-8e1f-41eb276ee9c6" providerId="ADAL" clId="{31021B10-09B2-4437-B3BA-FE8A29831BFF}" dt="2022-05-20T18:53:46.013" v="12035" actId="313"/>
          <ac:spMkLst>
            <pc:docMk/>
            <pc:sldMk cId="3764540027" sldId="284"/>
            <ac:spMk id="15" creationId="{B6636B2F-20F9-EB17-ACCD-0F3FF077D51D}"/>
          </ac:spMkLst>
        </pc:spChg>
        <pc:spChg chg="mod">
          <ac:chgData name="Sudvarg, Marion" userId="2bb9b31b-5f3c-4f72-8e1f-41eb276ee9c6" providerId="ADAL" clId="{31021B10-09B2-4437-B3BA-FE8A29831BFF}" dt="2022-05-31T05:06:30.069" v="13532" actId="20577"/>
          <ac:spMkLst>
            <pc:docMk/>
            <pc:sldMk cId="3764540027" sldId="284"/>
            <ac:spMk id="24" creationId="{6C62EA47-CB1B-1C61-1AF7-A4DF5A1B4504}"/>
          </ac:spMkLst>
        </pc:spChg>
        <pc:spChg chg="mod">
          <ac:chgData name="Sudvarg, Marion" userId="2bb9b31b-5f3c-4f72-8e1f-41eb276ee9c6" providerId="ADAL" clId="{31021B10-09B2-4437-B3BA-FE8A29831BFF}" dt="2022-05-20T19:07:21.988" v="12184" actId="1037"/>
          <ac:spMkLst>
            <pc:docMk/>
            <pc:sldMk cId="3764540027" sldId="284"/>
            <ac:spMk id="25" creationId="{9F86B2D5-0320-1083-28A0-CD776CBFE3E1}"/>
          </ac:spMkLst>
        </pc:spChg>
        <pc:spChg chg="mod">
          <ac:chgData name="Sudvarg, Marion" userId="2bb9b31b-5f3c-4f72-8e1f-41eb276ee9c6" providerId="ADAL" clId="{31021B10-09B2-4437-B3BA-FE8A29831BFF}" dt="2022-05-20T19:07:21.988" v="12184" actId="1037"/>
          <ac:spMkLst>
            <pc:docMk/>
            <pc:sldMk cId="3764540027" sldId="284"/>
            <ac:spMk id="26" creationId="{08493E5F-0B0E-90CF-7CEF-8B4A58167A0B}"/>
          </ac:spMkLst>
        </pc:spChg>
        <pc:spChg chg="mod">
          <ac:chgData name="Sudvarg, Marion" userId="2bb9b31b-5f3c-4f72-8e1f-41eb276ee9c6" providerId="ADAL" clId="{31021B10-09B2-4437-B3BA-FE8A29831BFF}" dt="2022-05-31T05:06:35.267" v="13536" actId="20577"/>
          <ac:spMkLst>
            <pc:docMk/>
            <pc:sldMk cId="3764540027" sldId="284"/>
            <ac:spMk id="27" creationId="{32643A38-1AB4-FE85-E7CE-7DC44C6D275A}"/>
          </ac:spMkLst>
        </pc:spChg>
        <pc:spChg chg="mod">
          <ac:chgData name="Sudvarg, Marion" userId="2bb9b31b-5f3c-4f72-8e1f-41eb276ee9c6" providerId="ADAL" clId="{31021B10-09B2-4437-B3BA-FE8A29831BFF}" dt="2022-05-20T19:07:21.988" v="12184" actId="1037"/>
          <ac:spMkLst>
            <pc:docMk/>
            <pc:sldMk cId="3764540027" sldId="284"/>
            <ac:spMk id="28" creationId="{2012BE67-F0FB-7294-E2BB-A86850B2B427}"/>
          </ac:spMkLst>
        </pc:spChg>
        <pc:spChg chg="mod">
          <ac:chgData name="Sudvarg, Marion" userId="2bb9b31b-5f3c-4f72-8e1f-41eb276ee9c6" providerId="ADAL" clId="{31021B10-09B2-4437-B3BA-FE8A29831BFF}" dt="2022-05-20T19:07:21.988" v="12184" actId="1037"/>
          <ac:spMkLst>
            <pc:docMk/>
            <pc:sldMk cId="3764540027" sldId="284"/>
            <ac:spMk id="29" creationId="{5C3D9EF6-76C2-7D5A-3B14-1F2167F74F3A}"/>
          </ac:spMkLst>
        </pc:spChg>
        <pc:spChg chg="mod">
          <ac:chgData name="Sudvarg, Marion" userId="2bb9b31b-5f3c-4f72-8e1f-41eb276ee9c6" providerId="ADAL" clId="{31021B10-09B2-4437-B3BA-FE8A29831BFF}" dt="2022-05-20T18:54:27.457" v="12052" actId="313"/>
          <ac:spMkLst>
            <pc:docMk/>
            <pc:sldMk cId="3764540027" sldId="284"/>
            <ac:spMk id="84" creationId="{E208E921-11FA-BDA0-C461-8D9551F5EC1B}"/>
          </ac:spMkLst>
        </pc:spChg>
        <pc:spChg chg="mod">
          <ac:chgData name="Sudvarg, Marion" userId="2bb9b31b-5f3c-4f72-8e1f-41eb276ee9c6" providerId="ADAL" clId="{31021B10-09B2-4437-B3BA-FE8A29831BFF}" dt="2022-05-20T18:53:46.569" v="12036" actId="313"/>
          <ac:spMkLst>
            <pc:docMk/>
            <pc:sldMk cId="3764540027" sldId="284"/>
            <ac:spMk id="89" creationId="{FA635B58-03ED-C10C-B333-32869ABE69CB}"/>
          </ac:spMkLst>
        </pc:spChg>
        <pc:spChg chg="mod">
          <ac:chgData name="Sudvarg, Marion" userId="2bb9b31b-5f3c-4f72-8e1f-41eb276ee9c6" providerId="ADAL" clId="{31021B10-09B2-4437-B3BA-FE8A29831BFF}" dt="2022-05-20T19:07:21.988" v="12184" actId="1037"/>
          <ac:spMkLst>
            <pc:docMk/>
            <pc:sldMk cId="3764540027" sldId="284"/>
            <ac:spMk id="90" creationId="{6494B900-946A-3CAC-7E61-AC089F3D54AE}"/>
          </ac:spMkLst>
        </pc:spChg>
        <pc:spChg chg="mod">
          <ac:chgData name="Sudvarg, Marion" userId="2bb9b31b-5f3c-4f72-8e1f-41eb276ee9c6" providerId="ADAL" clId="{31021B10-09B2-4437-B3BA-FE8A29831BFF}" dt="2022-05-20T19:07:21.988" v="12184" actId="1037"/>
          <ac:spMkLst>
            <pc:docMk/>
            <pc:sldMk cId="3764540027" sldId="284"/>
            <ac:spMk id="91" creationId="{543E2F4C-5D34-055E-DC04-8482A7087749}"/>
          </ac:spMkLst>
        </pc:spChg>
        <pc:spChg chg="mod">
          <ac:chgData name="Sudvarg, Marion" userId="2bb9b31b-5f3c-4f72-8e1f-41eb276ee9c6" providerId="ADAL" clId="{31021B10-09B2-4437-B3BA-FE8A29831BFF}" dt="2022-05-20T19:07:21.988" v="12184" actId="1037"/>
          <ac:spMkLst>
            <pc:docMk/>
            <pc:sldMk cId="3764540027" sldId="284"/>
            <ac:spMk id="92" creationId="{8C956AB1-3DA4-A936-8CDD-A23BB9A7452D}"/>
          </ac:spMkLst>
        </pc:spChg>
        <pc:spChg chg="mod">
          <ac:chgData name="Sudvarg, Marion" userId="2bb9b31b-5f3c-4f72-8e1f-41eb276ee9c6" providerId="ADAL" clId="{31021B10-09B2-4437-B3BA-FE8A29831BFF}" dt="2022-05-20T19:07:21.988" v="12184" actId="1037"/>
          <ac:spMkLst>
            <pc:docMk/>
            <pc:sldMk cId="3764540027" sldId="284"/>
            <ac:spMk id="93" creationId="{38A54C34-DDDE-A9F1-A588-EBD6336C2F55}"/>
          </ac:spMkLst>
        </pc:spChg>
        <pc:spChg chg="mod">
          <ac:chgData name="Sudvarg, Marion" userId="2bb9b31b-5f3c-4f72-8e1f-41eb276ee9c6" providerId="ADAL" clId="{31021B10-09B2-4437-B3BA-FE8A29831BFF}" dt="2022-05-20T19:07:21.988" v="12184" actId="1037"/>
          <ac:spMkLst>
            <pc:docMk/>
            <pc:sldMk cId="3764540027" sldId="284"/>
            <ac:spMk id="94" creationId="{D43960B7-A168-1862-7970-84C7499A6D99}"/>
          </ac:spMkLst>
        </pc:spChg>
      </pc:sldChg>
      <pc:sldChg chg="modSp mod modAnim">
        <pc:chgData name="Sudvarg, Marion" userId="2bb9b31b-5f3c-4f72-8e1f-41eb276ee9c6" providerId="ADAL" clId="{31021B10-09B2-4437-B3BA-FE8A29831BFF}" dt="2022-05-31T05:06:49.188" v="13546" actId="20577"/>
        <pc:sldMkLst>
          <pc:docMk/>
          <pc:sldMk cId="2834458249" sldId="285"/>
        </pc:sldMkLst>
        <pc:spChg chg="mod">
          <ac:chgData name="Sudvarg, Marion" userId="2bb9b31b-5f3c-4f72-8e1f-41eb276ee9c6" providerId="ADAL" clId="{31021B10-09B2-4437-B3BA-FE8A29831BFF}" dt="2022-05-13T21:00:17.632" v="4395" actId="20577"/>
          <ac:spMkLst>
            <pc:docMk/>
            <pc:sldMk cId="2834458249" sldId="285"/>
            <ac:spMk id="3" creationId="{426AEF74-A240-B91B-42BC-53A85E5E3777}"/>
          </ac:spMkLst>
        </pc:spChg>
        <pc:spChg chg="mod">
          <ac:chgData name="Sudvarg, Marion" userId="2bb9b31b-5f3c-4f72-8e1f-41eb276ee9c6" providerId="ADAL" clId="{31021B10-09B2-4437-B3BA-FE8A29831BFF}" dt="2022-05-31T05:06:49.188" v="13546" actId="20577"/>
          <ac:spMkLst>
            <pc:docMk/>
            <pc:sldMk cId="2834458249" sldId="285"/>
            <ac:spMk id="6" creationId="{044B5AA6-B4A6-95E0-20E1-4CCC19F34A97}"/>
          </ac:spMkLst>
        </pc:spChg>
        <pc:spChg chg="mod">
          <ac:chgData name="Sudvarg, Marion" userId="2bb9b31b-5f3c-4f72-8e1f-41eb276ee9c6" providerId="ADAL" clId="{31021B10-09B2-4437-B3BA-FE8A29831BFF}" dt="2022-05-31T05:06:41.147" v="13540" actId="20577"/>
          <ac:spMkLst>
            <pc:docMk/>
            <pc:sldMk cId="2834458249" sldId="285"/>
            <ac:spMk id="8" creationId="{2FB9A14C-C340-55DB-2528-6C63FC34D0E3}"/>
          </ac:spMkLst>
        </pc:spChg>
        <pc:spChg chg="mod">
          <ac:chgData name="Sudvarg, Marion" userId="2bb9b31b-5f3c-4f72-8e1f-41eb276ee9c6" providerId="ADAL" clId="{31021B10-09B2-4437-B3BA-FE8A29831BFF}" dt="2022-05-20T18:53:51.552" v="12041" actId="313"/>
          <ac:spMkLst>
            <pc:docMk/>
            <pc:sldMk cId="2834458249" sldId="285"/>
            <ac:spMk id="15" creationId="{B6636B2F-20F9-EB17-ACCD-0F3FF077D51D}"/>
          </ac:spMkLst>
        </pc:spChg>
        <pc:spChg chg="mod">
          <ac:chgData name="Sudvarg, Marion" userId="2bb9b31b-5f3c-4f72-8e1f-41eb276ee9c6" providerId="ADAL" clId="{31021B10-09B2-4437-B3BA-FE8A29831BFF}" dt="2022-05-31T05:06:39.243" v="13538" actId="20577"/>
          <ac:spMkLst>
            <pc:docMk/>
            <pc:sldMk cId="2834458249" sldId="285"/>
            <ac:spMk id="24" creationId="{6C62EA47-CB1B-1C61-1AF7-A4DF5A1B4504}"/>
          </ac:spMkLst>
        </pc:spChg>
        <pc:spChg chg="mod">
          <ac:chgData name="Sudvarg, Marion" userId="2bb9b31b-5f3c-4f72-8e1f-41eb276ee9c6" providerId="ADAL" clId="{31021B10-09B2-4437-B3BA-FE8A29831BFF}" dt="2022-05-20T19:07:36.589" v="12185" actId="1037"/>
          <ac:spMkLst>
            <pc:docMk/>
            <pc:sldMk cId="2834458249" sldId="285"/>
            <ac:spMk id="25" creationId="{9F86B2D5-0320-1083-28A0-CD776CBFE3E1}"/>
          </ac:spMkLst>
        </pc:spChg>
        <pc:spChg chg="mod">
          <ac:chgData name="Sudvarg, Marion" userId="2bb9b31b-5f3c-4f72-8e1f-41eb276ee9c6" providerId="ADAL" clId="{31021B10-09B2-4437-B3BA-FE8A29831BFF}" dt="2022-05-20T19:07:36.589" v="12185" actId="1037"/>
          <ac:spMkLst>
            <pc:docMk/>
            <pc:sldMk cId="2834458249" sldId="285"/>
            <ac:spMk id="26" creationId="{08493E5F-0B0E-90CF-7CEF-8B4A58167A0B}"/>
          </ac:spMkLst>
        </pc:spChg>
        <pc:spChg chg="mod">
          <ac:chgData name="Sudvarg, Marion" userId="2bb9b31b-5f3c-4f72-8e1f-41eb276ee9c6" providerId="ADAL" clId="{31021B10-09B2-4437-B3BA-FE8A29831BFF}" dt="2022-05-31T05:06:44.488" v="13542" actId="20577"/>
          <ac:spMkLst>
            <pc:docMk/>
            <pc:sldMk cId="2834458249" sldId="285"/>
            <ac:spMk id="27" creationId="{32643A38-1AB4-FE85-E7CE-7DC44C6D275A}"/>
          </ac:spMkLst>
        </pc:spChg>
        <pc:spChg chg="mod">
          <ac:chgData name="Sudvarg, Marion" userId="2bb9b31b-5f3c-4f72-8e1f-41eb276ee9c6" providerId="ADAL" clId="{31021B10-09B2-4437-B3BA-FE8A29831BFF}" dt="2022-05-20T19:07:36.589" v="12185" actId="1037"/>
          <ac:spMkLst>
            <pc:docMk/>
            <pc:sldMk cId="2834458249" sldId="285"/>
            <ac:spMk id="28" creationId="{2012BE67-F0FB-7294-E2BB-A86850B2B427}"/>
          </ac:spMkLst>
        </pc:spChg>
        <pc:spChg chg="mod">
          <ac:chgData name="Sudvarg, Marion" userId="2bb9b31b-5f3c-4f72-8e1f-41eb276ee9c6" providerId="ADAL" clId="{31021B10-09B2-4437-B3BA-FE8A29831BFF}" dt="2022-05-20T19:07:36.589" v="12185" actId="1037"/>
          <ac:spMkLst>
            <pc:docMk/>
            <pc:sldMk cId="2834458249" sldId="285"/>
            <ac:spMk id="29" creationId="{5C3D9EF6-76C2-7D5A-3B14-1F2167F74F3A}"/>
          </ac:spMkLst>
        </pc:spChg>
        <pc:spChg chg="mod">
          <ac:chgData name="Sudvarg, Marion" userId="2bb9b31b-5f3c-4f72-8e1f-41eb276ee9c6" providerId="ADAL" clId="{31021B10-09B2-4437-B3BA-FE8A29831BFF}" dt="2022-05-31T05:06:46.981" v="13544" actId="20577"/>
          <ac:spMkLst>
            <pc:docMk/>
            <pc:sldMk cId="2834458249" sldId="285"/>
            <ac:spMk id="31" creationId="{34077615-7A1F-23DA-7F68-C0055B47A0AB}"/>
          </ac:spMkLst>
        </pc:spChg>
        <pc:spChg chg="mod">
          <ac:chgData name="Sudvarg, Marion" userId="2bb9b31b-5f3c-4f72-8e1f-41eb276ee9c6" providerId="ADAL" clId="{31021B10-09B2-4437-B3BA-FE8A29831BFF}" dt="2022-05-20T18:53:54.184" v="12047" actId="313"/>
          <ac:spMkLst>
            <pc:docMk/>
            <pc:sldMk cId="2834458249" sldId="285"/>
            <ac:spMk id="32" creationId="{997D5615-E40B-4CFB-E125-8445DB7BA556}"/>
          </ac:spMkLst>
        </pc:spChg>
        <pc:spChg chg="mod">
          <ac:chgData name="Sudvarg, Marion" userId="2bb9b31b-5f3c-4f72-8e1f-41eb276ee9c6" providerId="ADAL" clId="{31021B10-09B2-4437-B3BA-FE8A29831BFF}" dt="2022-05-20T19:07:36.589" v="12185" actId="1037"/>
          <ac:spMkLst>
            <pc:docMk/>
            <pc:sldMk cId="2834458249" sldId="285"/>
            <ac:spMk id="34" creationId="{BC9FF74B-22BF-C560-C335-EBA9C24CD2B8}"/>
          </ac:spMkLst>
        </pc:spChg>
        <pc:spChg chg="mod">
          <ac:chgData name="Sudvarg, Marion" userId="2bb9b31b-5f3c-4f72-8e1f-41eb276ee9c6" providerId="ADAL" clId="{31021B10-09B2-4437-B3BA-FE8A29831BFF}" dt="2022-05-20T18:54:30.395" v="12058" actId="313"/>
          <ac:spMkLst>
            <pc:docMk/>
            <pc:sldMk cId="2834458249" sldId="285"/>
            <ac:spMk id="84" creationId="{E208E921-11FA-BDA0-C461-8D9551F5EC1B}"/>
          </ac:spMkLst>
        </pc:spChg>
        <pc:spChg chg="mod">
          <ac:chgData name="Sudvarg, Marion" userId="2bb9b31b-5f3c-4f72-8e1f-41eb276ee9c6" providerId="ADAL" clId="{31021B10-09B2-4437-B3BA-FE8A29831BFF}" dt="2022-05-20T19:07:43.669" v="12186" actId="1038"/>
          <ac:spMkLst>
            <pc:docMk/>
            <pc:sldMk cId="2834458249" sldId="285"/>
            <ac:spMk id="89" creationId="{FA635B58-03ED-C10C-B333-32869ABE69CB}"/>
          </ac:spMkLst>
        </pc:spChg>
        <pc:spChg chg="mod">
          <ac:chgData name="Sudvarg, Marion" userId="2bb9b31b-5f3c-4f72-8e1f-41eb276ee9c6" providerId="ADAL" clId="{31021B10-09B2-4437-B3BA-FE8A29831BFF}" dt="2022-05-20T19:07:36.589" v="12185" actId="1037"/>
          <ac:spMkLst>
            <pc:docMk/>
            <pc:sldMk cId="2834458249" sldId="285"/>
            <ac:spMk id="90" creationId="{6494B900-946A-3CAC-7E61-AC089F3D54AE}"/>
          </ac:spMkLst>
        </pc:spChg>
        <pc:spChg chg="mod">
          <ac:chgData name="Sudvarg, Marion" userId="2bb9b31b-5f3c-4f72-8e1f-41eb276ee9c6" providerId="ADAL" clId="{31021B10-09B2-4437-B3BA-FE8A29831BFF}" dt="2022-05-20T19:07:36.589" v="12185" actId="1037"/>
          <ac:spMkLst>
            <pc:docMk/>
            <pc:sldMk cId="2834458249" sldId="285"/>
            <ac:spMk id="91" creationId="{543E2F4C-5D34-055E-DC04-8482A7087749}"/>
          </ac:spMkLst>
        </pc:spChg>
        <pc:spChg chg="mod">
          <ac:chgData name="Sudvarg, Marion" userId="2bb9b31b-5f3c-4f72-8e1f-41eb276ee9c6" providerId="ADAL" clId="{31021B10-09B2-4437-B3BA-FE8A29831BFF}" dt="2022-05-20T19:07:36.589" v="12185" actId="1037"/>
          <ac:spMkLst>
            <pc:docMk/>
            <pc:sldMk cId="2834458249" sldId="285"/>
            <ac:spMk id="92" creationId="{8C956AB1-3DA4-A936-8CDD-A23BB9A7452D}"/>
          </ac:spMkLst>
        </pc:spChg>
        <pc:spChg chg="mod">
          <ac:chgData name="Sudvarg, Marion" userId="2bb9b31b-5f3c-4f72-8e1f-41eb276ee9c6" providerId="ADAL" clId="{31021B10-09B2-4437-B3BA-FE8A29831BFF}" dt="2022-05-20T19:07:36.589" v="12185" actId="1037"/>
          <ac:spMkLst>
            <pc:docMk/>
            <pc:sldMk cId="2834458249" sldId="285"/>
            <ac:spMk id="93" creationId="{38A54C34-DDDE-A9F1-A588-EBD6336C2F55}"/>
          </ac:spMkLst>
        </pc:spChg>
        <pc:spChg chg="mod">
          <ac:chgData name="Sudvarg, Marion" userId="2bb9b31b-5f3c-4f72-8e1f-41eb276ee9c6" providerId="ADAL" clId="{31021B10-09B2-4437-B3BA-FE8A29831BFF}" dt="2022-05-20T19:08:04.884" v="12190" actId="1038"/>
          <ac:spMkLst>
            <pc:docMk/>
            <pc:sldMk cId="2834458249" sldId="285"/>
            <ac:spMk id="94" creationId="{D43960B7-A168-1862-7970-84C7499A6D99}"/>
          </ac:spMkLst>
        </pc:spChg>
      </pc:sldChg>
      <pc:sldChg chg="del">
        <pc:chgData name="Sudvarg, Marion" userId="2bb9b31b-5f3c-4f72-8e1f-41eb276ee9c6" providerId="ADAL" clId="{31021B10-09B2-4437-B3BA-FE8A29831BFF}" dt="2022-05-14T04:43:28.965" v="6758" actId="47"/>
        <pc:sldMkLst>
          <pc:docMk/>
          <pc:sldMk cId="2158852508" sldId="286"/>
        </pc:sldMkLst>
      </pc:sldChg>
      <pc:sldChg chg="addSp delSp modSp mod ord modClrScheme chgLayout modNotesTx">
        <pc:chgData name="Sudvarg, Marion" userId="2bb9b31b-5f3c-4f72-8e1f-41eb276ee9c6" providerId="ADAL" clId="{31021B10-09B2-4437-B3BA-FE8A29831BFF}" dt="2022-05-31T21:22:10.442" v="17090" actId="20577"/>
        <pc:sldMkLst>
          <pc:docMk/>
          <pc:sldMk cId="2524291237" sldId="287"/>
        </pc:sldMkLst>
        <pc:spChg chg="mod ord">
          <ac:chgData name="Sudvarg, Marion" userId="2bb9b31b-5f3c-4f72-8e1f-41eb276ee9c6" providerId="ADAL" clId="{31021B10-09B2-4437-B3BA-FE8A29831BFF}" dt="2022-05-12T01:37:31.471" v="3405" actId="1035"/>
          <ac:spMkLst>
            <pc:docMk/>
            <pc:sldMk cId="2524291237" sldId="287"/>
            <ac:spMk id="2" creationId="{F1B0055E-FB89-A169-FD13-691075E1D4BA}"/>
          </ac:spMkLst>
        </pc:spChg>
        <pc:spChg chg="del mod ord">
          <ac:chgData name="Sudvarg, Marion" userId="2bb9b31b-5f3c-4f72-8e1f-41eb276ee9c6" providerId="ADAL" clId="{31021B10-09B2-4437-B3BA-FE8A29831BFF}" dt="2022-05-12T01:23:06.589" v="2957" actId="700"/>
          <ac:spMkLst>
            <pc:docMk/>
            <pc:sldMk cId="2524291237" sldId="287"/>
            <ac:spMk id="3" creationId="{4FB362CE-CA48-13D9-83BD-570C3C1B6E0C}"/>
          </ac:spMkLst>
        </pc:spChg>
        <pc:spChg chg="mod ord">
          <ac:chgData name="Sudvarg, Marion" userId="2bb9b31b-5f3c-4f72-8e1f-41eb276ee9c6" providerId="ADAL" clId="{31021B10-09B2-4437-B3BA-FE8A29831BFF}" dt="2022-05-12T01:26:42.370" v="2989" actId="700"/>
          <ac:spMkLst>
            <pc:docMk/>
            <pc:sldMk cId="2524291237" sldId="287"/>
            <ac:spMk id="4" creationId="{7448C57F-2FDF-18D5-2E9E-C19CED72E5FD}"/>
          </ac:spMkLst>
        </pc:spChg>
        <pc:spChg chg="mod ord">
          <ac:chgData name="Sudvarg, Marion" userId="2bb9b31b-5f3c-4f72-8e1f-41eb276ee9c6" providerId="ADAL" clId="{31021B10-09B2-4437-B3BA-FE8A29831BFF}" dt="2022-05-12T01:26:42.370" v="2989" actId="700"/>
          <ac:spMkLst>
            <pc:docMk/>
            <pc:sldMk cId="2524291237" sldId="287"/>
            <ac:spMk id="5" creationId="{87CD08AC-5756-7B3A-68CF-8DFAC750BFAE}"/>
          </ac:spMkLst>
        </pc:spChg>
        <pc:spChg chg="add del mod ord">
          <ac:chgData name="Sudvarg, Marion" userId="2bb9b31b-5f3c-4f72-8e1f-41eb276ee9c6" providerId="ADAL" clId="{31021B10-09B2-4437-B3BA-FE8A29831BFF}" dt="2022-05-12T01:23:11.040" v="2958" actId="700"/>
          <ac:spMkLst>
            <pc:docMk/>
            <pc:sldMk cId="2524291237" sldId="287"/>
            <ac:spMk id="6" creationId="{71749080-405C-DFF6-8A36-F4DEA9D4B0EB}"/>
          </ac:spMkLst>
        </pc:spChg>
        <pc:spChg chg="add del mod ord">
          <ac:chgData name="Sudvarg, Marion" userId="2bb9b31b-5f3c-4f72-8e1f-41eb276ee9c6" providerId="ADAL" clId="{31021B10-09B2-4437-B3BA-FE8A29831BFF}" dt="2022-05-12T01:23:11.040" v="2958" actId="700"/>
          <ac:spMkLst>
            <pc:docMk/>
            <pc:sldMk cId="2524291237" sldId="287"/>
            <ac:spMk id="7" creationId="{91B91E29-EE4E-F506-F294-CE3A83E9DB76}"/>
          </ac:spMkLst>
        </pc:spChg>
        <pc:spChg chg="add del mod ord">
          <ac:chgData name="Sudvarg, Marion" userId="2bb9b31b-5f3c-4f72-8e1f-41eb276ee9c6" providerId="ADAL" clId="{31021B10-09B2-4437-B3BA-FE8A29831BFF}" dt="2022-05-12T01:23:21.704" v="2959" actId="700"/>
          <ac:spMkLst>
            <pc:docMk/>
            <pc:sldMk cId="2524291237" sldId="287"/>
            <ac:spMk id="8" creationId="{1BC5F2A8-2A4A-691E-3F4E-6386523FBA14}"/>
          </ac:spMkLst>
        </pc:spChg>
        <pc:spChg chg="add del">
          <ac:chgData name="Sudvarg, Marion" userId="2bb9b31b-5f3c-4f72-8e1f-41eb276ee9c6" providerId="ADAL" clId="{31021B10-09B2-4437-B3BA-FE8A29831BFF}" dt="2022-05-20T19:13:46.287" v="12756" actId="22"/>
          <ac:spMkLst>
            <pc:docMk/>
            <pc:sldMk cId="2524291237" sldId="287"/>
            <ac:spMk id="8" creationId="{A40497F6-4D68-45A0-2420-14BD56B263BE}"/>
          </ac:spMkLst>
        </pc:spChg>
        <pc:spChg chg="add mod">
          <ac:chgData name="Sudvarg, Marion" userId="2bb9b31b-5f3c-4f72-8e1f-41eb276ee9c6" providerId="ADAL" clId="{31021B10-09B2-4437-B3BA-FE8A29831BFF}" dt="2022-05-20T19:13:55.421" v="12758" actId="1076"/>
          <ac:spMkLst>
            <pc:docMk/>
            <pc:sldMk cId="2524291237" sldId="287"/>
            <ac:spMk id="9" creationId="{0B5E823B-14A5-E9C2-E172-E07806F6C45D}"/>
          </ac:spMkLst>
        </pc:spChg>
        <pc:spChg chg="add del mod ord">
          <ac:chgData name="Sudvarg, Marion" userId="2bb9b31b-5f3c-4f72-8e1f-41eb276ee9c6" providerId="ADAL" clId="{31021B10-09B2-4437-B3BA-FE8A29831BFF}" dt="2022-05-12T01:23:21.704" v="2959" actId="700"/>
          <ac:spMkLst>
            <pc:docMk/>
            <pc:sldMk cId="2524291237" sldId="287"/>
            <ac:spMk id="9" creationId="{1EEA696B-E510-F27F-8DD7-C0E1CBE14E81}"/>
          </ac:spMkLst>
        </pc:spChg>
        <pc:spChg chg="add del mod ord">
          <ac:chgData name="Sudvarg, Marion" userId="2bb9b31b-5f3c-4f72-8e1f-41eb276ee9c6" providerId="ADAL" clId="{31021B10-09B2-4437-B3BA-FE8A29831BFF}" dt="2022-05-12T01:23:21.704" v="2959" actId="700"/>
          <ac:spMkLst>
            <pc:docMk/>
            <pc:sldMk cId="2524291237" sldId="287"/>
            <ac:spMk id="10" creationId="{A48AFC80-9B4B-150C-827C-4B8BB42B25BC}"/>
          </ac:spMkLst>
        </pc:spChg>
        <pc:spChg chg="add del mod ord">
          <ac:chgData name="Sudvarg, Marion" userId="2bb9b31b-5f3c-4f72-8e1f-41eb276ee9c6" providerId="ADAL" clId="{31021B10-09B2-4437-B3BA-FE8A29831BFF}" dt="2022-05-12T01:23:21.704" v="2959" actId="700"/>
          <ac:spMkLst>
            <pc:docMk/>
            <pc:sldMk cId="2524291237" sldId="287"/>
            <ac:spMk id="11" creationId="{90EA4906-FF2A-B65E-FBBF-D9C0516ABC45}"/>
          </ac:spMkLst>
        </pc:spChg>
        <pc:spChg chg="add del mod ord">
          <ac:chgData name="Sudvarg, Marion" userId="2bb9b31b-5f3c-4f72-8e1f-41eb276ee9c6" providerId="ADAL" clId="{31021B10-09B2-4437-B3BA-FE8A29831BFF}" dt="2022-05-12T01:26:42.370" v="2989" actId="700"/>
          <ac:spMkLst>
            <pc:docMk/>
            <pc:sldMk cId="2524291237" sldId="287"/>
            <ac:spMk id="12" creationId="{CF221047-7B1B-BC4F-6A7A-0353F35F6D66}"/>
          </ac:spMkLst>
        </pc:spChg>
        <pc:spChg chg="add del mod ord">
          <ac:chgData name="Sudvarg, Marion" userId="2bb9b31b-5f3c-4f72-8e1f-41eb276ee9c6" providerId="ADAL" clId="{31021B10-09B2-4437-B3BA-FE8A29831BFF}" dt="2022-05-12T01:26:42.370" v="2989" actId="700"/>
          <ac:spMkLst>
            <pc:docMk/>
            <pc:sldMk cId="2524291237" sldId="287"/>
            <ac:spMk id="13" creationId="{A03698C3-D795-EE98-02D9-FFCD0F2AB0C7}"/>
          </ac:spMkLst>
        </pc:spChg>
        <pc:spChg chg="add mod ord">
          <ac:chgData name="Sudvarg, Marion" userId="2bb9b31b-5f3c-4f72-8e1f-41eb276ee9c6" providerId="ADAL" clId="{31021B10-09B2-4437-B3BA-FE8A29831BFF}" dt="2022-05-12T01:37:50.094" v="3430" actId="20577"/>
          <ac:spMkLst>
            <pc:docMk/>
            <pc:sldMk cId="2524291237" sldId="287"/>
            <ac:spMk id="14" creationId="{71DD5563-CD59-E0A4-938E-2E0DC45B4FB7}"/>
          </ac:spMkLst>
        </pc:spChg>
        <pc:graphicFrameChg chg="add mod modGraphic">
          <ac:chgData name="Sudvarg, Marion" userId="2bb9b31b-5f3c-4f72-8e1f-41eb276ee9c6" providerId="ADAL" clId="{31021B10-09B2-4437-B3BA-FE8A29831BFF}" dt="2022-05-12T01:32:57.268" v="3294" actId="1035"/>
          <ac:graphicFrameMkLst>
            <pc:docMk/>
            <pc:sldMk cId="2524291237" sldId="287"/>
            <ac:graphicFrameMk id="15" creationId="{1FF4C60B-ABCE-DA87-90B9-46BE8096161B}"/>
          </ac:graphicFrameMkLst>
        </pc:graphicFrameChg>
      </pc:sldChg>
      <pc:sldChg chg="modSp del mod">
        <pc:chgData name="Sudvarg, Marion" userId="2bb9b31b-5f3c-4f72-8e1f-41eb276ee9c6" providerId="ADAL" clId="{31021B10-09B2-4437-B3BA-FE8A29831BFF}" dt="2022-05-12T01:50:31.533" v="4201" actId="47"/>
        <pc:sldMkLst>
          <pc:docMk/>
          <pc:sldMk cId="913454617" sldId="288"/>
        </pc:sldMkLst>
        <pc:spChg chg="mod">
          <ac:chgData name="Sudvarg, Marion" userId="2bb9b31b-5f3c-4f72-8e1f-41eb276ee9c6" providerId="ADAL" clId="{31021B10-09B2-4437-B3BA-FE8A29831BFF}" dt="2022-05-12T01:50:20.815" v="4200" actId="20577"/>
          <ac:spMkLst>
            <pc:docMk/>
            <pc:sldMk cId="913454617" sldId="288"/>
            <ac:spMk id="3" creationId="{5B3599F0-997D-DDDA-38D5-F0A25166F1A5}"/>
          </ac:spMkLst>
        </pc:spChg>
      </pc:sldChg>
      <pc:sldChg chg="modSp add del mod ord modShow">
        <pc:chgData name="Sudvarg, Marion" userId="2bb9b31b-5f3c-4f72-8e1f-41eb276ee9c6" providerId="ADAL" clId="{31021B10-09B2-4437-B3BA-FE8A29831BFF}" dt="2022-05-14T05:17:08.370" v="7414"/>
        <pc:sldMkLst>
          <pc:docMk/>
          <pc:sldMk cId="4209276646" sldId="289"/>
        </pc:sldMkLst>
        <pc:spChg chg="mod">
          <ac:chgData name="Sudvarg, Marion" userId="2bb9b31b-5f3c-4f72-8e1f-41eb276ee9c6" providerId="ADAL" clId="{31021B10-09B2-4437-B3BA-FE8A29831BFF}" dt="2022-05-13T21:57:03.164" v="4902" actId="20577"/>
          <ac:spMkLst>
            <pc:docMk/>
            <pc:sldMk cId="4209276646" sldId="289"/>
            <ac:spMk id="2" creationId="{2F03D686-A2C1-5131-7ACE-1D0386A3F221}"/>
          </ac:spMkLst>
        </pc:spChg>
        <pc:spChg chg="mod">
          <ac:chgData name="Sudvarg, Marion" userId="2bb9b31b-5f3c-4f72-8e1f-41eb276ee9c6" providerId="ADAL" clId="{31021B10-09B2-4437-B3BA-FE8A29831BFF}" dt="2022-05-14T05:16:48.780" v="7410"/>
          <ac:spMkLst>
            <pc:docMk/>
            <pc:sldMk cId="4209276646" sldId="289"/>
            <ac:spMk id="3" creationId="{85D2242B-B5A3-1F2B-325F-4E7E8249BF91}"/>
          </ac:spMkLst>
        </pc:spChg>
      </pc:sldChg>
      <pc:sldChg chg="addSp delSp modSp del mod">
        <pc:chgData name="Sudvarg, Marion" userId="2bb9b31b-5f3c-4f72-8e1f-41eb276ee9c6" providerId="ADAL" clId="{31021B10-09B2-4437-B3BA-FE8A29831BFF}" dt="2022-05-14T03:10:23.511" v="6154" actId="47"/>
        <pc:sldMkLst>
          <pc:docMk/>
          <pc:sldMk cId="2701065689" sldId="290"/>
        </pc:sldMkLst>
        <pc:spChg chg="mod">
          <ac:chgData name="Sudvarg, Marion" userId="2bb9b31b-5f3c-4f72-8e1f-41eb276ee9c6" providerId="ADAL" clId="{31021B10-09B2-4437-B3BA-FE8A29831BFF}" dt="2022-05-14T03:07:06.702" v="6050" actId="20577"/>
          <ac:spMkLst>
            <pc:docMk/>
            <pc:sldMk cId="2701065689" sldId="290"/>
            <ac:spMk id="2" creationId="{677E8F7C-ED9F-4B31-DD6F-44F49935251C}"/>
          </ac:spMkLst>
        </pc:spChg>
        <pc:spChg chg="mod">
          <ac:chgData name="Sudvarg, Marion" userId="2bb9b31b-5f3c-4f72-8e1f-41eb276ee9c6" providerId="ADAL" clId="{31021B10-09B2-4437-B3BA-FE8A29831BFF}" dt="2022-05-13T23:14:18.996" v="6021" actId="14100"/>
          <ac:spMkLst>
            <pc:docMk/>
            <pc:sldMk cId="2701065689" sldId="290"/>
            <ac:spMk id="3" creationId="{DC2C356A-7E85-C163-754C-47A5BFAB02B4}"/>
          </ac:spMkLst>
        </pc:spChg>
        <pc:graphicFrameChg chg="add del mod">
          <ac:chgData name="Sudvarg, Marion" userId="2bb9b31b-5f3c-4f72-8e1f-41eb276ee9c6" providerId="ADAL" clId="{31021B10-09B2-4437-B3BA-FE8A29831BFF}" dt="2022-05-13T23:14:36.057" v="6024" actId="478"/>
          <ac:graphicFrameMkLst>
            <pc:docMk/>
            <pc:sldMk cId="2701065689" sldId="290"/>
            <ac:graphicFrameMk id="6" creationId="{11000FA4-B8BF-68B8-C66E-40F2F424D5BE}"/>
          </ac:graphicFrameMkLst>
        </pc:graphicFrameChg>
        <pc:picChg chg="add del mod">
          <ac:chgData name="Sudvarg, Marion" userId="2bb9b31b-5f3c-4f72-8e1f-41eb276ee9c6" providerId="ADAL" clId="{31021B10-09B2-4437-B3BA-FE8A29831BFF}" dt="2022-05-13T23:14:42.323" v="6028" actId="478"/>
          <ac:picMkLst>
            <pc:docMk/>
            <pc:sldMk cId="2701065689" sldId="290"/>
            <ac:picMk id="8" creationId="{49A645B0-11AB-D1EE-FD4D-02D870FB6399}"/>
          </ac:picMkLst>
        </pc:picChg>
        <pc:picChg chg="add del mod">
          <ac:chgData name="Sudvarg, Marion" userId="2bb9b31b-5f3c-4f72-8e1f-41eb276ee9c6" providerId="ADAL" clId="{31021B10-09B2-4437-B3BA-FE8A29831BFF}" dt="2022-05-14T03:07:30.334" v="6081" actId="21"/>
          <ac:picMkLst>
            <pc:docMk/>
            <pc:sldMk cId="2701065689" sldId="290"/>
            <ac:picMk id="10" creationId="{D2EB3812-A5A2-BFDE-9FCE-31027ED33ACD}"/>
          </ac:picMkLst>
        </pc:picChg>
      </pc:sldChg>
      <pc:sldChg chg="modSp del mod ord">
        <pc:chgData name="Sudvarg, Marion" userId="2bb9b31b-5f3c-4f72-8e1f-41eb276ee9c6" providerId="ADAL" clId="{31021B10-09B2-4437-B3BA-FE8A29831BFF}" dt="2022-05-14T05:38:20.511" v="8451" actId="47"/>
        <pc:sldMkLst>
          <pc:docMk/>
          <pc:sldMk cId="2839392003" sldId="291"/>
        </pc:sldMkLst>
        <pc:spChg chg="mod">
          <ac:chgData name="Sudvarg, Marion" userId="2bb9b31b-5f3c-4f72-8e1f-41eb276ee9c6" providerId="ADAL" clId="{31021B10-09B2-4437-B3BA-FE8A29831BFF}" dt="2022-05-13T22:59:42.827" v="5972" actId="20577"/>
          <ac:spMkLst>
            <pc:docMk/>
            <pc:sldMk cId="2839392003" sldId="291"/>
            <ac:spMk id="2" creationId="{27312FF5-E71F-54B6-55BC-508EE3B3B03F}"/>
          </ac:spMkLst>
        </pc:spChg>
      </pc:sldChg>
      <pc:sldChg chg="del">
        <pc:chgData name="Sudvarg, Marion" userId="2bb9b31b-5f3c-4f72-8e1f-41eb276ee9c6" providerId="ADAL" clId="{31021B10-09B2-4437-B3BA-FE8A29831BFF}" dt="2022-05-14T05:25:16.778" v="7718" actId="47"/>
        <pc:sldMkLst>
          <pc:docMk/>
          <pc:sldMk cId="2895529761" sldId="292"/>
        </pc:sldMkLst>
      </pc:sldChg>
      <pc:sldChg chg="addSp modSp mod modNotesTx">
        <pc:chgData name="Sudvarg, Marion" userId="2bb9b31b-5f3c-4f72-8e1f-41eb276ee9c6" providerId="ADAL" clId="{31021B10-09B2-4437-B3BA-FE8A29831BFF}" dt="2022-06-01T05:04:33.735" v="18989" actId="5793"/>
        <pc:sldMkLst>
          <pc:docMk/>
          <pc:sldMk cId="777324717" sldId="293"/>
        </pc:sldMkLst>
        <pc:spChg chg="mod">
          <ac:chgData name="Sudvarg, Marion" userId="2bb9b31b-5f3c-4f72-8e1f-41eb276ee9c6" providerId="ADAL" clId="{31021B10-09B2-4437-B3BA-FE8A29831BFF}" dt="2022-05-31T05:31:19.407" v="14661" actId="20577"/>
          <ac:spMkLst>
            <pc:docMk/>
            <pc:sldMk cId="777324717" sldId="293"/>
            <ac:spMk id="2" creationId="{A1EF2C29-5036-14DA-86E3-FB3BE477D6E7}"/>
          </ac:spMkLst>
        </pc:spChg>
        <pc:spChg chg="mod">
          <ac:chgData name="Sudvarg, Marion" userId="2bb9b31b-5f3c-4f72-8e1f-41eb276ee9c6" providerId="ADAL" clId="{31021B10-09B2-4437-B3BA-FE8A29831BFF}" dt="2022-06-01T05:04:13.467" v="18948" actId="20577"/>
          <ac:spMkLst>
            <pc:docMk/>
            <pc:sldMk cId="777324717" sldId="293"/>
            <ac:spMk id="3" creationId="{5A956877-714E-7998-F932-8915AD27B408}"/>
          </ac:spMkLst>
        </pc:spChg>
        <pc:spChg chg="add mod">
          <ac:chgData name="Sudvarg, Marion" userId="2bb9b31b-5f3c-4f72-8e1f-41eb276ee9c6" providerId="ADAL" clId="{31021B10-09B2-4437-B3BA-FE8A29831BFF}" dt="2022-05-31T21:48:40.030" v="18299" actId="1035"/>
          <ac:spMkLst>
            <pc:docMk/>
            <pc:sldMk cId="777324717" sldId="293"/>
            <ac:spMk id="6" creationId="{FEF20741-EE2A-945E-6525-496EDA6331E8}"/>
          </ac:spMkLst>
        </pc:spChg>
      </pc:sldChg>
      <pc:sldChg chg="addSp delSp modSp mod modNotesTx">
        <pc:chgData name="Sudvarg, Marion" userId="2bb9b31b-5f3c-4f72-8e1f-41eb276ee9c6" providerId="ADAL" clId="{31021B10-09B2-4437-B3BA-FE8A29831BFF}" dt="2022-06-02T03:20:19.462" v="20576" actId="20577"/>
        <pc:sldMkLst>
          <pc:docMk/>
          <pc:sldMk cId="96773493" sldId="294"/>
        </pc:sldMkLst>
        <pc:spChg chg="mod">
          <ac:chgData name="Sudvarg, Marion" userId="2bb9b31b-5f3c-4f72-8e1f-41eb276ee9c6" providerId="ADAL" clId="{31021B10-09B2-4437-B3BA-FE8A29831BFF}" dt="2022-05-31T22:12:39.172" v="18813" actId="27636"/>
          <ac:spMkLst>
            <pc:docMk/>
            <pc:sldMk cId="96773493" sldId="294"/>
            <ac:spMk id="2" creationId="{A1EF2C29-5036-14DA-86E3-FB3BE477D6E7}"/>
          </ac:spMkLst>
        </pc:spChg>
        <pc:spChg chg="del">
          <ac:chgData name="Sudvarg, Marion" userId="2bb9b31b-5f3c-4f72-8e1f-41eb276ee9c6" providerId="ADAL" clId="{31021B10-09B2-4437-B3BA-FE8A29831BFF}" dt="2022-05-14T14:33:53.088" v="10275" actId="3680"/>
          <ac:spMkLst>
            <pc:docMk/>
            <pc:sldMk cId="96773493" sldId="294"/>
            <ac:spMk id="3" creationId="{5A956877-714E-7998-F932-8915AD27B408}"/>
          </ac:spMkLst>
        </pc:spChg>
        <pc:spChg chg="add mod">
          <ac:chgData name="Sudvarg, Marion" userId="2bb9b31b-5f3c-4f72-8e1f-41eb276ee9c6" providerId="ADAL" clId="{31021B10-09B2-4437-B3BA-FE8A29831BFF}" dt="2022-05-31T22:14:21.427" v="18864" actId="2711"/>
          <ac:spMkLst>
            <pc:docMk/>
            <pc:sldMk cId="96773493" sldId="294"/>
            <ac:spMk id="8" creationId="{324FD11C-78E6-94F5-45DC-8CCAFCF1B1D5}"/>
          </ac:spMkLst>
        </pc:spChg>
        <pc:spChg chg="add del mod">
          <ac:chgData name="Sudvarg, Marion" userId="2bb9b31b-5f3c-4f72-8e1f-41eb276ee9c6" providerId="ADAL" clId="{31021B10-09B2-4437-B3BA-FE8A29831BFF}" dt="2022-05-31T22:11:48.405" v="18795" actId="478"/>
          <ac:spMkLst>
            <pc:docMk/>
            <pc:sldMk cId="96773493" sldId="294"/>
            <ac:spMk id="9" creationId="{F4C967DB-8FB4-B7FB-09E5-E00C07365DAA}"/>
          </ac:spMkLst>
        </pc:spChg>
        <pc:graphicFrameChg chg="add mod ord modGraphic">
          <ac:chgData name="Sudvarg, Marion" userId="2bb9b31b-5f3c-4f72-8e1f-41eb276ee9c6" providerId="ADAL" clId="{31021B10-09B2-4437-B3BA-FE8A29831BFF}" dt="2022-05-31T22:13:00.889" v="18820" actId="1036"/>
          <ac:graphicFrameMkLst>
            <pc:docMk/>
            <pc:sldMk cId="96773493" sldId="294"/>
            <ac:graphicFrameMk id="6" creationId="{622C67CE-85B8-4EC4-037F-C0742371EA65}"/>
          </ac:graphicFrameMkLst>
        </pc:graphicFrameChg>
        <pc:graphicFrameChg chg="add del mod">
          <ac:chgData name="Sudvarg, Marion" userId="2bb9b31b-5f3c-4f72-8e1f-41eb276ee9c6" providerId="ADAL" clId="{31021B10-09B2-4437-B3BA-FE8A29831BFF}" dt="2022-05-31T22:11:49.157" v="18796" actId="478"/>
          <ac:graphicFrameMkLst>
            <pc:docMk/>
            <pc:sldMk cId="96773493" sldId="294"/>
            <ac:graphicFrameMk id="10" creationId="{C207966C-ABFD-4131-9E7B-FAAC14C426F3}"/>
          </ac:graphicFrameMkLst>
        </pc:graphicFrameChg>
      </pc:sldChg>
      <pc:sldChg chg="modSp mod modNotesTx">
        <pc:chgData name="Sudvarg, Marion" userId="2bb9b31b-5f3c-4f72-8e1f-41eb276ee9c6" providerId="ADAL" clId="{31021B10-09B2-4437-B3BA-FE8A29831BFF}" dt="2022-06-02T02:53:18.477" v="19007" actId="5793"/>
        <pc:sldMkLst>
          <pc:docMk/>
          <pc:sldMk cId="83475075" sldId="295"/>
        </pc:sldMkLst>
        <pc:spChg chg="mod">
          <ac:chgData name="Sudvarg, Marion" userId="2bb9b31b-5f3c-4f72-8e1f-41eb276ee9c6" providerId="ADAL" clId="{31021B10-09B2-4437-B3BA-FE8A29831BFF}" dt="2022-05-31T23:46:46.564" v="18887" actId="6549"/>
          <ac:spMkLst>
            <pc:docMk/>
            <pc:sldMk cId="83475075" sldId="295"/>
            <ac:spMk id="3" creationId="{5A956877-714E-7998-F932-8915AD27B408}"/>
          </ac:spMkLst>
        </pc:spChg>
      </pc:sldChg>
      <pc:sldChg chg="addSp delSp modSp new mod ord modNotesTx">
        <pc:chgData name="Sudvarg, Marion" userId="2bb9b31b-5f3c-4f72-8e1f-41eb276ee9c6" providerId="ADAL" clId="{31021B10-09B2-4437-B3BA-FE8A29831BFF}" dt="2022-06-02T02:56:47.641" v="19060" actId="27636"/>
        <pc:sldMkLst>
          <pc:docMk/>
          <pc:sldMk cId="2045138017" sldId="300"/>
        </pc:sldMkLst>
        <pc:spChg chg="mod">
          <ac:chgData name="Sudvarg, Marion" userId="2bb9b31b-5f3c-4f72-8e1f-41eb276ee9c6" providerId="ADAL" clId="{31021B10-09B2-4437-B3BA-FE8A29831BFF}" dt="2022-05-12T01:43:53.406" v="4018" actId="1035"/>
          <ac:spMkLst>
            <pc:docMk/>
            <pc:sldMk cId="2045138017" sldId="300"/>
            <ac:spMk id="2" creationId="{29C50393-1E0C-C3F1-E6B3-31307F68C839}"/>
          </ac:spMkLst>
        </pc:spChg>
        <pc:spChg chg="mod">
          <ac:chgData name="Sudvarg, Marion" userId="2bb9b31b-5f3c-4f72-8e1f-41eb276ee9c6" providerId="ADAL" clId="{31021B10-09B2-4437-B3BA-FE8A29831BFF}" dt="2022-06-02T02:56:47.641" v="19060" actId="27636"/>
          <ac:spMkLst>
            <pc:docMk/>
            <pc:sldMk cId="2045138017" sldId="300"/>
            <ac:spMk id="3" creationId="{0202EA3D-38A8-9261-DE29-178570A10500}"/>
          </ac:spMkLst>
        </pc:spChg>
        <pc:graphicFrameChg chg="add del mod">
          <ac:chgData name="Sudvarg, Marion" userId="2bb9b31b-5f3c-4f72-8e1f-41eb276ee9c6" providerId="ADAL" clId="{31021B10-09B2-4437-B3BA-FE8A29831BFF}" dt="2022-06-01T05:03:36.102" v="18938" actId="478"/>
          <ac:graphicFrameMkLst>
            <pc:docMk/>
            <pc:sldMk cId="2045138017" sldId="300"/>
            <ac:graphicFrameMk id="6" creationId="{B577A043-F19D-43B5-84CB-9D0CE04B4A98}"/>
          </ac:graphicFrameMkLst>
        </pc:graphicFrameChg>
        <pc:graphicFrameChg chg="add del mod">
          <ac:chgData name="Sudvarg, Marion" userId="2bb9b31b-5f3c-4f72-8e1f-41eb276ee9c6" providerId="ADAL" clId="{31021B10-09B2-4437-B3BA-FE8A29831BFF}" dt="2022-06-01T05:03:24.396" v="18935" actId="478"/>
          <ac:graphicFrameMkLst>
            <pc:docMk/>
            <pc:sldMk cId="2045138017" sldId="300"/>
            <ac:graphicFrameMk id="7" creationId="{57DEADEC-45B0-42B5-8750-DB10569B7AD3}"/>
          </ac:graphicFrameMkLst>
        </pc:graphicFrameChg>
        <pc:graphicFrameChg chg="add mod">
          <ac:chgData name="Sudvarg, Marion" userId="2bb9b31b-5f3c-4f72-8e1f-41eb276ee9c6" providerId="ADAL" clId="{31021B10-09B2-4437-B3BA-FE8A29831BFF}" dt="2022-06-01T05:03:50.010" v="18944" actId="1036"/>
          <ac:graphicFrameMkLst>
            <pc:docMk/>
            <pc:sldMk cId="2045138017" sldId="300"/>
            <ac:graphicFrameMk id="8" creationId="{B44CE274-F501-4264-BF5A-F9BE4AA11ADA}"/>
          </ac:graphicFrameMkLst>
        </pc:graphicFrameChg>
        <pc:graphicFrameChg chg="add mod">
          <ac:chgData name="Sudvarg, Marion" userId="2bb9b31b-5f3c-4f72-8e1f-41eb276ee9c6" providerId="ADAL" clId="{31021B10-09B2-4437-B3BA-FE8A29831BFF}" dt="2022-06-01T05:03:50.010" v="18944" actId="1036"/>
          <ac:graphicFrameMkLst>
            <pc:docMk/>
            <pc:sldMk cId="2045138017" sldId="300"/>
            <ac:graphicFrameMk id="9" creationId="{A25F89FD-7D7D-41DA-8F30-2E7785E33594}"/>
          </ac:graphicFrameMkLst>
        </pc:graphicFrameChg>
        <pc:graphicFrameChg chg="add mod">
          <ac:chgData name="Sudvarg, Marion" userId="2bb9b31b-5f3c-4f72-8e1f-41eb276ee9c6" providerId="ADAL" clId="{31021B10-09B2-4437-B3BA-FE8A29831BFF}" dt="2022-05-12T01:45:44.784" v="4151"/>
          <ac:graphicFrameMkLst>
            <pc:docMk/>
            <pc:sldMk cId="2045138017" sldId="300"/>
            <ac:graphicFrameMk id="9" creationId="{EE6671BD-0D5A-453C-BBE0-D7C47F481729}"/>
          </ac:graphicFrameMkLst>
        </pc:graphicFrameChg>
        <pc:graphicFrameChg chg="add mod">
          <ac:chgData name="Sudvarg, Marion" userId="2bb9b31b-5f3c-4f72-8e1f-41eb276ee9c6" providerId="ADAL" clId="{31021B10-09B2-4437-B3BA-FE8A29831BFF}" dt="2022-05-12T01:46:26.575" v="4156"/>
          <ac:graphicFrameMkLst>
            <pc:docMk/>
            <pc:sldMk cId="2045138017" sldId="300"/>
            <ac:graphicFrameMk id="11" creationId="{B44CE274-F501-4264-BF5A-F9BE4AA11ADA}"/>
          </ac:graphicFrameMkLst>
        </pc:graphicFrameChg>
        <pc:picChg chg="add del mod">
          <ac:chgData name="Sudvarg, Marion" userId="2bb9b31b-5f3c-4f72-8e1f-41eb276ee9c6" providerId="ADAL" clId="{31021B10-09B2-4437-B3BA-FE8A29831BFF}" dt="2022-05-12T01:45:40.852" v="4148" actId="478"/>
          <ac:picMkLst>
            <pc:docMk/>
            <pc:sldMk cId="2045138017" sldId="300"/>
            <ac:picMk id="8" creationId="{6697198C-157E-4AD5-9498-793BED0B6764}"/>
          </ac:picMkLst>
        </pc:picChg>
        <pc:picChg chg="add del mod">
          <ac:chgData name="Sudvarg, Marion" userId="2bb9b31b-5f3c-4f72-8e1f-41eb276ee9c6" providerId="ADAL" clId="{31021B10-09B2-4437-B3BA-FE8A29831BFF}" dt="2022-05-12T01:46:13.826" v="4153" actId="478"/>
          <ac:picMkLst>
            <pc:docMk/>
            <pc:sldMk cId="2045138017" sldId="300"/>
            <ac:picMk id="10" creationId="{6697198C-157E-4AD5-9498-793BED0B6764}"/>
          </ac:picMkLst>
        </pc:picChg>
      </pc:sldChg>
      <pc:sldChg chg="modSp new del mod ord">
        <pc:chgData name="Sudvarg, Marion" userId="2bb9b31b-5f3c-4f72-8e1f-41eb276ee9c6" providerId="ADAL" clId="{31021B10-09B2-4437-B3BA-FE8A29831BFF}" dt="2022-05-14T05:38:24.242" v="8452" actId="47"/>
        <pc:sldMkLst>
          <pc:docMk/>
          <pc:sldMk cId="4151799012" sldId="301"/>
        </pc:sldMkLst>
        <pc:spChg chg="mod">
          <ac:chgData name="Sudvarg, Marion" userId="2bb9b31b-5f3c-4f72-8e1f-41eb276ee9c6" providerId="ADAL" clId="{31021B10-09B2-4437-B3BA-FE8A29831BFF}" dt="2022-05-13T22:59:59.036" v="5985" actId="20577"/>
          <ac:spMkLst>
            <pc:docMk/>
            <pc:sldMk cId="4151799012" sldId="301"/>
            <ac:spMk id="2" creationId="{CB3CCA6B-AD3B-82E3-0B6E-DEFD7C2EE7F6}"/>
          </ac:spMkLst>
        </pc:spChg>
      </pc:sldChg>
      <pc:sldChg chg="modSp add del mod ord">
        <pc:chgData name="Sudvarg, Marion" userId="2bb9b31b-5f3c-4f72-8e1f-41eb276ee9c6" providerId="ADAL" clId="{31021B10-09B2-4437-B3BA-FE8A29831BFF}" dt="2022-05-14T03:10:23.511" v="6154" actId="47"/>
        <pc:sldMkLst>
          <pc:docMk/>
          <pc:sldMk cId="1051428075" sldId="302"/>
        </pc:sldMkLst>
        <pc:spChg chg="mod">
          <ac:chgData name="Sudvarg, Marion" userId="2bb9b31b-5f3c-4f72-8e1f-41eb276ee9c6" providerId="ADAL" clId="{31021B10-09B2-4437-B3BA-FE8A29831BFF}" dt="2022-05-13T22:57:28.905" v="5691" actId="20577"/>
          <ac:spMkLst>
            <pc:docMk/>
            <pc:sldMk cId="1051428075" sldId="302"/>
            <ac:spMk id="2" creationId="{677E8F7C-ED9F-4B31-DD6F-44F49935251C}"/>
          </ac:spMkLst>
        </pc:spChg>
        <pc:spChg chg="mod">
          <ac:chgData name="Sudvarg, Marion" userId="2bb9b31b-5f3c-4f72-8e1f-41eb276ee9c6" providerId="ADAL" clId="{31021B10-09B2-4437-B3BA-FE8A29831BFF}" dt="2022-05-13T23:04:57.453" v="6019" actId="6549"/>
          <ac:spMkLst>
            <pc:docMk/>
            <pc:sldMk cId="1051428075" sldId="302"/>
            <ac:spMk id="3" creationId="{DC2C356A-7E85-C163-754C-47A5BFAB02B4}"/>
          </ac:spMkLst>
        </pc:spChg>
      </pc:sldChg>
      <pc:sldChg chg="addSp delSp modSp new mod modAnim">
        <pc:chgData name="Sudvarg, Marion" userId="2bb9b31b-5f3c-4f72-8e1f-41eb276ee9c6" providerId="ADAL" clId="{31021B10-09B2-4437-B3BA-FE8A29831BFF}" dt="2022-05-20T19:30:55.872" v="12971"/>
        <pc:sldMkLst>
          <pc:docMk/>
          <pc:sldMk cId="3005137902" sldId="303"/>
        </pc:sldMkLst>
        <pc:spChg chg="mod">
          <ac:chgData name="Sudvarg, Marion" userId="2bb9b31b-5f3c-4f72-8e1f-41eb276ee9c6" providerId="ADAL" clId="{31021B10-09B2-4437-B3BA-FE8A29831BFF}" dt="2022-05-14T03:44:33.728" v="6554" actId="338"/>
          <ac:spMkLst>
            <pc:docMk/>
            <pc:sldMk cId="3005137902" sldId="303"/>
            <ac:spMk id="2" creationId="{6B61E41F-C428-D238-9F15-21C3C6FF5294}"/>
          </ac:spMkLst>
        </pc:spChg>
        <pc:spChg chg="del">
          <ac:chgData name="Sudvarg, Marion" userId="2bb9b31b-5f3c-4f72-8e1f-41eb276ee9c6" providerId="ADAL" clId="{31021B10-09B2-4437-B3BA-FE8A29831BFF}" dt="2022-05-14T03:10:27.520" v="6155" actId="478"/>
          <ac:spMkLst>
            <pc:docMk/>
            <pc:sldMk cId="3005137902" sldId="303"/>
            <ac:spMk id="3" creationId="{AAF046C9-1233-6773-0908-28EE876CDAB5}"/>
          </ac:spMkLst>
        </pc:spChg>
        <pc:spChg chg="mod">
          <ac:chgData name="Sudvarg, Marion" userId="2bb9b31b-5f3c-4f72-8e1f-41eb276ee9c6" providerId="ADAL" clId="{31021B10-09B2-4437-B3BA-FE8A29831BFF}" dt="2022-05-14T03:44:33.728" v="6554" actId="338"/>
          <ac:spMkLst>
            <pc:docMk/>
            <pc:sldMk cId="3005137902" sldId="303"/>
            <ac:spMk id="4" creationId="{5D8AF452-E626-996B-282A-E2F1946C185A}"/>
          </ac:spMkLst>
        </pc:spChg>
        <pc:spChg chg="mod">
          <ac:chgData name="Sudvarg, Marion" userId="2bb9b31b-5f3c-4f72-8e1f-41eb276ee9c6" providerId="ADAL" clId="{31021B10-09B2-4437-B3BA-FE8A29831BFF}" dt="2022-05-14T03:44:33.728" v="6554" actId="338"/>
          <ac:spMkLst>
            <pc:docMk/>
            <pc:sldMk cId="3005137902" sldId="303"/>
            <ac:spMk id="5" creationId="{C46B54BD-7514-A6A4-EBEE-B1301663F40E}"/>
          </ac:spMkLst>
        </pc:spChg>
        <pc:spChg chg="add del mod">
          <ac:chgData name="Sudvarg, Marion" userId="2bb9b31b-5f3c-4f72-8e1f-41eb276ee9c6" providerId="ADAL" clId="{31021B10-09B2-4437-B3BA-FE8A29831BFF}" dt="2022-05-14T03:15:04.895" v="6198" actId="478"/>
          <ac:spMkLst>
            <pc:docMk/>
            <pc:sldMk cId="3005137902" sldId="303"/>
            <ac:spMk id="7" creationId="{7F51513B-29F4-6C2B-89E5-819AD4BF52AA}"/>
          </ac:spMkLst>
        </pc:spChg>
        <pc:spChg chg="add del mod">
          <ac:chgData name="Sudvarg, Marion" userId="2bb9b31b-5f3c-4f72-8e1f-41eb276ee9c6" providerId="ADAL" clId="{31021B10-09B2-4437-B3BA-FE8A29831BFF}" dt="2022-05-14T03:15:04.895" v="6198" actId="478"/>
          <ac:spMkLst>
            <pc:docMk/>
            <pc:sldMk cId="3005137902" sldId="303"/>
            <ac:spMk id="8" creationId="{EAC37F9B-1FD3-781C-9F13-A4722AFCE2E7}"/>
          </ac:spMkLst>
        </pc:spChg>
        <pc:spChg chg="add del mod">
          <ac:chgData name="Sudvarg, Marion" userId="2bb9b31b-5f3c-4f72-8e1f-41eb276ee9c6" providerId="ADAL" clId="{31021B10-09B2-4437-B3BA-FE8A29831BFF}" dt="2022-05-14T03:15:04.895" v="6198" actId="478"/>
          <ac:spMkLst>
            <pc:docMk/>
            <pc:sldMk cId="3005137902" sldId="303"/>
            <ac:spMk id="9" creationId="{A893582A-DF41-C537-7BD0-7D5F261A95C7}"/>
          </ac:spMkLst>
        </pc:spChg>
        <pc:spChg chg="add del mod">
          <ac:chgData name="Sudvarg, Marion" userId="2bb9b31b-5f3c-4f72-8e1f-41eb276ee9c6" providerId="ADAL" clId="{31021B10-09B2-4437-B3BA-FE8A29831BFF}" dt="2022-05-14T03:15:04.895" v="6198" actId="478"/>
          <ac:spMkLst>
            <pc:docMk/>
            <pc:sldMk cId="3005137902" sldId="303"/>
            <ac:spMk id="10" creationId="{65C8A861-37BF-3027-7578-C3B6213F757F}"/>
          </ac:spMkLst>
        </pc:spChg>
        <pc:spChg chg="add del mod">
          <ac:chgData name="Sudvarg, Marion" userId="2bb9b31b-5f3c-4f72-8e1f-41eb276ee9c6" providerId="ADAL" clId="{31021B10-09B2-4437-B3BA-FE8A29831BFF}" dt="2022-05-14T03:15:04.895" v="6198" actId="478"/>
          <ac:spMkLst>
            <pc:docMk/>
            <pc:sldMk cId="3005137902" sldId="303"/>
            <ac:spMk id="11" creationId="{80D189F2-A2BC-45DC-3E00-FF83E2C2CDCF}"/>
          </ac:spMkLst>
        </pc:spChg>
        <pc:spChg chg="add del mod">
          <ac:chgData name="Sudvarg, Marion" userId="2bb9b31b-5f3c-4f72-8e1f-41eb276ee9c6" providerId="ADAL" clId="{31021B10-09B2-4437-B3BA-FE8A29831BFF}" dt="2022-05-14T03:15:04.895" v="6198" actId="478"/>
          <ac:spMkLst>
            <pc:docMk/>
            <pc:sldMk cId="3005137902" sldId="303"/>
            <ac:spMk id="12" creationId="{D9533514-5879-7269-909D-0381CDF4B09D}"/>
          </ac:spMkLst>
        </pc:spChg>
        <pc:spChg chg="add del mod">
          <ac:chgData name="Sudvarg, Marion" userId="2bb9b31b-5f3c-4f72-8e1f-41eb276ee9c6" providerId="ADAL" clId="{31021B10-09B2-4437-B3BA-FE8A29831BFF}" dt="2022-05-14T03:15:04.895" v="6198" actId="478"/>
          <ac:spMkLst>
            <pc:docMk/>
            <pc:sldMk cId="3005137902" sldId="303"/>
            <ac:spMk id="13" creationId="{C72BBC1D-483C-589D-88C7-CDDA691B064D}"/>
          </ac:spMkLst>
        </pc:spChg>
        <pc:spChg chg="add del mod">
          <ac:chgData name="Sudvarg, Marion" userId="2bb9b31b-5f3c-4f72-8e1f-41eb276ee9c6" providerId="ADAL" clId="{31021B10-09B2-4437-B3BA-FE8A29831BFF}" dt="2022-05-14T03:15:04.895" v="6198" actId="478"/>
          <ac:spMkLst>
            <pc:docMk/>
            <pc:sldMk cId="3005137902" sldId="303"/>
            <ac:spMk id="14" creationId="{72C7533E-83A7-77F6-599F-2E3C48E23771}"/>
          </ac:spMkLst>
        </pc:spChg>
        <pc:spChg chg="add del mod">
          <ac:chgData name="Sudvarg, Marion" userId="2bb9b31b-5f3c-4f72-8e1f-41eb276ee9c6" providerId="ADAL" clId="{31021B10-09B2-4437-B3BA-FE8A29831BFF}" dt="2022-05-14T03:15:04.895" v="6198" actId="478"/>
          <ac:spMkLst>
            <pc:docMk/>
            <pc:sldMk cId="3005137902" sldId="303"/>
            <ac:spMk id="15" creationId="{1E44B3A0-356F-1424-6FC0-7A8A335079A8}"/>
          </ac:spMkLst>
        </pc:spChg>
        <pc:spChg chg="add del mod">
          <ac:chgData name="Sudvarg, Marion" userId="2bb9b31b-5f3c-4f72-8e1f-41eb276ee9c6" providerId="ADAL" clId="{31021B10-09B2-4437-B3BA-FE8A29831BFF}" dt="2022-05-14T03:15:04.895" v="6198" actId="478"/>
          <ac:spMkLst>
            <pc:docMk/>
            <pc:sldMk cId="3005137902" sldId="303"/>
            <ac:spMk id="16" creationId="{6C0917AC-0E5B-7DEC-56A9-B43E7646BD7A}"/>
          </ac:spMkLst>
        </pc:spChg>
        <pc:spChg chg="add del mod">
          <ac:chgData name="Sudvarg, Marion" userId="2bb9b31b-5f3c-4f72-8e1f-41eb276ee9c6" providerId="ADAL" clId="{31021B10-09B2-4437-B3BA-FE8A29831BFF}" dt="2022-05-14T03:15:04.895" v="6198" actId="478"/>
          <ac:spMkLst>
            <pc:docMk/>
            <pc:sldMk cId="3005137902" sldId="303"/>
            <ac:spMk id="17" creationId="{46D7FDE0-E74C-F468-03D0-9150AAA9DF60}"/>
          </ac:spMkLst>
        </pc:spChg>
        <pc:spChg chg="add del mod">
          <ac:chgData name="Sudvarg, Marion" userId="2bb9b31b-5f3c-4f72-8e1f-41eb276ee9c6" providerId="ADAL" clId="{31021B10-09B2-4437-B3BA-FE8A29831BFF}" dt="2022-05-14T03:15:04.895" v="6198" actId="478"/>
          <ac:spMkLst>
            <pc:docMk/>
            <pc:sldMk cId="3005137902" sldId="303"/>
            <ac:spMk id="18" creationId="{4CAE850F-A7A9-7F21-B682-75AE2EBBA226}"/>
          </ac:spMkLst>
        </pc:spChg>
        <pc:spChg chg="add del mod">
          <ac:chgData name="Sudvarg, Marion" userId="2bb9b31b-5f3c-4f72-8e1f-41eb276ee9c6" providerId="ADAL" clId="{31021B10-09B2-4437-B3BA-FE8A29831BFF}" dt="2022-05-14T03:15:04.895" v="6198" actId="478"/>
          <ac:spMkLst>
            <pc:docMk/>
            <pc:sldMk cId="3005137902" sldId="303"/>
            <ac:spMk id="19" creationId="{B7731083-6749-3EE3-893D-85FCF5F9E030}"/>
          </ac:spMkLst>
        </pc:spChg>
        <pc:spChg chg="add del mod">
          <ac:chgData name="Sudvarg, Marion" userId="2bb9b31b-5f3c-4f72-8e1f-41eb276ee9c6" providerId="ADAL" clId="{31021B10-09B2-4437-B3BA-FE8A29831BFF}" dt="2022-05-14T03:15:04.895" v="6198" actId="478"/>
          <ac:spMkLst>
            <pc:docMk/>
            <pc:sldMk cId="3005137902" sldId="303"/>
            <ac:spMk id="20" creationId="{E6584897-25A2-E78E-268A-B8547C1A56E3}"/>
          </ac:spMkLst>
        </pc:spChg>
        <pc:spChg chg="add del mod">
          <ac:chgData name="Sudvarg, Marion" userId="2bb9b31b-5f3c-4f72-8e1f-41eb276ee9c6" providerId="ADAL" clId="{31021B10-09B2-4437-B3BA-FE8A29831BFF}" dt="2022-05-14T03:15:04.895" v="6198" actId="478"/>
          <ac:spMkLst>
            <pc:docMk/>
            <pc:sldMk cId="3005137902" sldId="303"/>
            <ac:spMk id="21" creationId="{99F0D3D1-3069-D882-3425-AE6B8E7A7996}"/>
          </ac:spMkLst>
        </pc:spChg>
        <pc:spChg chg="add del mod">
          <ac:chgData name="Sudvarg, Marion" userId="2bb9b31b-5f3c-4f72-8e1f-41eb276ee9c6" providerId="ADAL" clId="{31021B10-09B2-4437-B3BA-FE8A29831BFF}" dt="2022-05-14T03:15:04.895" v="6198" actId="478"/>
          <ac:spMkLst>
            <pc:docMk/>
            <pc:sldMk cId="3005137902" sldId="303"/>
            <ac:spMk id="22" creationId="{37F9330A-C680-EB72-52D6-309155A04629}"/>
          </ac:spMkLst>
        </pc:spChg>
        <pc:spChg chg="add del mod">
          <ac:chgData name="Sudvarg, Marion" userId="2bb9b31b-5f3c-4f72-8e1f-41eb276ee9c6" providerId="ADAL" clId="{31021B10-09B2-4437-B3BA-FE8A29831BFF}" dt="2022-05-14T03:15:04.895" v="6198" actId="478"/>
          <ac:spMkLst>
            <pc:docMk/>
            <pc:sldMk cId="3005137902" sldId="303"/>
            <ac:spMk id="23" creationId="{9FF4D33C-961F-ABE9-955E-7C3AE393B244}"/>
          </ac:spMkLst>
        </pc:spChg>
        <pc:spChg chg="add del mod">
          <ac:chgData name="Sudvarg, Marion" userId="2bb9b31b-5f3c-4f72-8e1f-41eb276ee9c6" providerId="ADAL" clId="{31021B10-09B2-4437-B3BA-FE8A29831BFF}" dt="2022-05-14T03:15:04.895" v="6198" actId="478"/>
          <ac:spMkLst>
            <pc:docMk/>
            <pc:sldMk cId="3005137902" sldId="303"/>
            <ac:spMk id="24" creationId="{21DB124E-4D67-E2F2-0BC7-1E6EFF23CA21}"/>
          </ac:spMkLst>
        </pc:spChg>
        <pc:spChg chg="add del mod">
          <ac:chgData name="Sudvarg, Marion" userId="2bb9b31b-5f3c-4f72-8e1f-41eb276ee9c6" providerId="ADAL" clId="{31021B10-09B2-4437-B3BA-FE8A29831BFF}" dt="2022-05-14T03:15:04.895" v="6198" actId="478"/>
          <ac:spMkLst>
            <pc:docMk/>
            <pc:sldMk cId="3005137902" sldId="303"/>
            <ac:spMk id="25" creationId="{50080201-B0C6-611C-816D-9C2FB222B4FF}"/>
          </ac:spMkLst>
        </pc:spChg>
        <pc:spChg chg="add del mod">
          <ac:chgData name="Sudvarg, Marion" userId="2bb9b31b-5f3c-4f72-8e1f-41eb276ee9c6" providerId="ADAL" clId="{31021B10-09B2-4437-B3BA-FE8A29831BFF}" dt="2022-05-14T03:15:04.895" v="6198" actId="478"/>
          <ac:spMkLst>
            <pc:docMk/>
            <pc:sldMk cId="3005137902" sldId="303"/>
            <ac:spMk id="26" creationId="{A902F705-69B8-7337-225A-28F0D539138A}"/>
          </ac:spMkLst>
        </pc:spChg>
        <pc:spChg chg="add del mod">
          <ac:chgData name="Sudvarg, Marion" userId="2bb9b31b-5f3c-4f72-8e1f-41eb276ee9c6" providerId="ADAL" clId="{31021B10-09B2-4437-B3BA-FE8A29831BFF}" dt="2022-05-14T03:15:04.895" v="6198" actId="478"/>
          <ac:spMkLst>
            <pc:docMk/>
            <pc:sldMk cId="3005137902" sldId="303"/>
            <ac:spMk id="27" creationId="{714EDDB0-CE64-B415-FCD4-37901D8F3D90}"/>
          </ac:spMkLst>
        </pc:spChg>
        <pc:spChg chg="add del mod">
          <ac:chgData name="Sudvarg, Marion" userId="2bb9b31b-5f3c-4f72-8e1f-41eb276ee9c6" providerId="ADAL" clId="{31021B10-09B2-4437-B3BA-FE8A29831BFF}" dt="2022-05-14T03:15:04.895" v="6198" actId="478"/>
          <ac:spMkLst>
            <pc:docMk/>
            <pc:sldMk cId="3005137902" sldId="303"/>
            <ac:spMk id="28" creationId="{2483B5DC-3530-B6DA-0F8B-9D27297ABEE1}"/>
          </ac:spMkLst>
        </pc:spChg>
        <pc:spChg chg="add del mod">
          <ac:chgData name="Sudvarg, Marion" userId="2bb9b31b-5f3c-4f72-8e1f-41eb276ee9c6" providerId="ADAL" clId="{31021B10-09B2-4437-B3BA-FE8A29831BFF}" dt="2022-05-14T03:15:04.895" v="6198" actId="478"/>
          <ac:spMkLst>
            <pc:docMk/>
            <pc:sldMk cId="3005137902" sldId="303"/>
            <ac:spMk id="29" creationId="{ED0D4C42-FAA3-01D9-87D5-05D9746068C6}"/>
          </ac:spMkLst>
        </pc:spChg>
        <pc:spChg chg="add del mod">
          <ac:chgData name="Sudvarg, Marion" userId="2bb9b31b-5f3c-4f72-8e1f-41eb276ee9c6" providerId="ADAL" clId="{31021B10-09B2-4437-B3BA-FE8A29831BFF}" dt="2022-05-14T03:15:04.895" v="6198" actId="478"/>
          <ac:spMkLst>
            <pc:docMk/>
            <pc:sldMk cId="3005137902" sldId="303"/>
            <ac:spMk id="30" creationId="{15A10E4F-7FCB-E332-698B-17A9178AA7E2}"/>
          </ac:spMkLst>
        </pc:spChg>
        <pc:spChg chg="add del mod">
          <ac:chgData name="Sudvarg, Marion" userId="2bb9b31b-5f3c-4f72-8e1f-41eb276ee9c6" providerId="ADAL" clId="{31021B10-09B2-4437-B3BA-FE8A29831BFF}" dt="2022-05-14T03:15:04.895" v="6198" actId="478"/>
          <ac:spMkLst>
            <pc:docMk/>
            <pc:sldMk cId="3005137902" sldId="303"/>
            <ac:spMk id="31" creationId="{29AF4F0B-34E1-7375-BC03-8E6159A336CE}"/>
          </ac:spMkLst>
        </pc:spChg>
        <pc:spChg chg="add del mod">
          <ac:chgData name="Sudvarg, Marion" userId="2bb9b31b-5f3c-4f72-8e1f-41eb276ee9c6" providerId="ADAL" clId="{31021B10-09B2-4437-B3BA-FE8A29831BFF}" dt="2022-05-14T03:15:04.895" v="6198" actId="478"/>
          <ac:spMkLst>
            <pc:docMk/>
            <pc:sldMk cId="3005137902" sldId="303"/>
            <ac:spMk id="32" creationId="{DB53AB64-3590-F0B5-2550-66B358960C9B}"/>
          </ac:spMkLst>
        </pc:spChg>
        <pc:spChg chg="add del mod">
          <ac:chgData name="Sudvarg, Marion" userId="2bb9b31b-5f3c-4f72-8e1f-41eb276ee9c6" providerId="ADAL" clId="{31021B10-09B2-4437-B3BA-FE8A29831BFF}" dt="2022-05-14T03:15:04.895" v="6198" actId="478"/>
          <ac:spMkLst>
            <pc:docMk/>
            <pc:sldMk cId="3005137902" sldId="303"/>
            <ac:spMk id="33" creationId="{CE08330E-3C74-9D3B-29EF-984B70E4F47D}"/>
          </ac:spMkLst>
        </pc:spChg>
        <pc:spChg chg="add del mod">
          <ac:chgData name="Sudvarg, Marion" userId="2bb9b31b-5f3c-4f72-8e1f-41eb276ee9c6" providerId="ADAL" clId="{31021B10-09B2-4437-B3BA-FE8A29831BFF}" dt="2022-05-14T03:15:04.895" v="6198" actId="478"/>
          <ac:spMkLst>
            <pc:docMk/>
            <pc:sldMk cId="3005137902" sldId="303"/>
            <ac:spMk id="34" creationId="{92221AB3-B343-C1AD-A4E9-531098EE5C52}"/>
          </ac:spMkLst>
        </pc:spChg>
        <pc:spChg chg="add del mod">
          <ac:chgData name="Sudvarg, Marion" userId="2bb9b31b-5f3c-4f72-8e1f-41eb276ee9c6" providerId="ADAL" clId="{31021B10-09B2-4437-B3BA-FE8A29831BFF}" dt="2022-05-14T03:15:04.895" v="6198" actId="478"/>
          <ac:spMkLst>
            <pc:docMk/>
            <pc:sldMk cId="3005137902" sldId="303"/>
            <ac:spMk id="35" creationId="{F9F33B42-7CE8-FD72-0F0B-3CBAE5915095}"/>
          </ac:spMkLst>
        </pc:spChg>
        <pc:spChg chg="add del mod">
          <ac:chgData name="Sudvarg, Marion" userId="2bb9b31b-5f3c-4f72-8e1f-41eb276ee9c6" providerId="ADAL" clId="{31021B10-09B2-4437-B3BA-FE8A29831BFF}" dt="2022-05-14T03:15:04.895" v="6198" actId="478"/>
          <ac:spMkLst>
            <pc:docMk/>
            <pc:sldMk cId="3005137902" sldId="303"/>
            <ac:spMk id="36" creationId="{CBF19518-D8B0-34AF-F858-06145512C657}"/>
          </ac:spMkLst>
        </pc:spChg>
        <pc:spChg chg="add del mod">
          <ac:chgData name="Sudvarg, Marion" userId="2bb9b31b-5f3c-4f72-8e1f-41eb276ee9c6" providerId="ADAL" clId="{31021B10-09B2-4437-B3BA-FE8A29831BFF}" dt="2022-05-14T03:15:04.895" v="6198" actId="478"/>
          <ac:spMkLst>
            <pc:docMk/>
            <pc:sldMk cId="3005137902" sldId="303"/>
            <ac:spMk id="37" creationId="{98D0E926-CEB4-0937-7D79-B0AADD42C15D}"/>
          </ac:spMkLst>
        </pc:spChg>
        <pc:spChg chg="add del mod">
          <ac:chgData name="Sudvarg, Marion" userId="2bb9b31b-5f3c-4f72-8e1f-41eb276ee9c6" providerId="ADAL" clId="{31021B10-09B2-4437-B3BA-FE8A29831BFF}" dt="2022-05-14T03:15:04.895" v="6198" actId="478"/>
          <ac:spMkLst>
            <pc:docMk/>
            <pc:sldMk cId="3005137902" sldId="303"/>
            <ac:spMk id="38" creationId="{7BDECFC0-DC48-29BC-54B5-C89DD2769A90}"/>
          </ac:spMkLst>
        </pc:spChg>
        <pc:spChg chg="add del mod">
          <ac:chgData name="Sudvarg, Marion" userId="2bb9b31b-5f3c-4f72-8e1f-41eb276ee9c6" providerId="ADAL" clId="{31021B10-09B2-4437-B3BA-FE8A29831BFF}" dt="2022-05-14T03:15:04.895" v="6198" actId="478"/>
          <ac:spMkLst>
            <pc:docMk/>
            <pc:sldMk cId="3005137902" sldId="303"/>
            <ac:spMk id="39" creationId="{E3D45B07-AF43-ADC6-1362-B260A162E400}"/>
          </ac:spMkLst>
        </pc:spChg>
        <pc:spChg chg="add del mod">
          <ac:chgData name="Sudvarg, Marion" userId="2bb9b31b-5f3c-4f72-8e1f-41eb276ee9c6" providerId="ADAL" clId="{31021B10-09B2-4437-B3BA-FE8A29831BFF}" dt="2022-05-14T03:15:04.895" v="6198" actId="478"/>
          <ac:spMkLst>
            <pc:docMk/>
            <pc:sldMk cId="3005137902" sldId="303"/>
            <ac:spMk id="40" creationId="{65B7A441-AFBF-B549-961F-F6125C40842D}"/>
          </ac:spMkLst>
        </pc:spChg>
        <pc:spChg chg="add del mod">
          <ac:chgData name="Sudvarg, Marion" userId="2bb9b31b-5f3c-4f72-8e1f-41eb276ee9c6" providerId="ADAL" clId="{31021B10-09B2-4437-B3BA-FE8A29831BFF}" dt="2022-05-14T03:15:04.895" v="6198" actId="478"/>
          <ac:spMkLst>
            <pc:docMk/>
            <pc:sldMk cId="3005137902" sldId="303"/>
            <ac:spMk id="41" creationId="{2972C4FB-6F84-3A07-8B75-03909970A6D6}"/>
          </ac:spMkLst>
        </pc:spChg>
        <pc:spChg chg="add del mod">
          <ac:chgData name="Sudvarg, Marion" userId="2bb9b31b-5f3c-4f72-8e1f-41eb276ee9c6" providerId="ADAL" clId="{31021B10-09B2-4437-B3BA-FE8A29831BFF}" dt="2022-05-14T03:15:04.895" v="6198" actId="478"/>
          <ac:spMkLst>
            <pc:docMk/>
            <pc:sldMk cId="3005137902" sldId="303"/>
            <ac:spMk id="42" creationId="{6E012DB8-308A-BB78-CEB9-6CEA08704F85}"/>
          </ac:spMkLst>
        </pc:spChg>
        <pc:spChg chg="add del mod">
          <ac:chgData name="Sudvarg, Marion" userId="2bb9b31b-5f3c-4f72-8e1f-41eb276ee9c6" providerId="ADAL" clId="{31021B10-09B2-4437-B3BA-FE8A29831BFF}" dt="2022-05-14T03:15:04.895" v="6198" actId="478"/>
          <ac:spMkLst>
            <pc:docMk/>
            <pc:sldMk cId="3005137902" sldId="303"/>
            <ac:spMk id="43" creationId="{51C69E08-770B-5FCA-640A-6E4728671DEC}"/>
          </ac:spMkLst>
        </pc:spChg>
        <pc:spChg chg="add del mod">
          <ac:chgData name="Sudvarg, Marion" userId="2bb9b31b-5f3c-4f72-8e1f-41eb276ee9c6" providerId="ADAL" clId="{31021B10-09B2-4437-B3BA-FE8A29831BFF}" dt="2022-05-14T03:15:04.895" v="6198" actId="478"/>
          <ac:spMkLst>
            <pc:docMk/>
            <pc:sldMk cId="3005137902" sldId="303"/>
            <ac:spMk id="44" creationId="{BB185F7D-616D-EBDC-CFAF-6388768A2BF4}"/>
          </ac:spMkLst>
        </pc:spChg>
        <pc:spChg chg="add del mod">
          <ac:chgData name="Sudvarg, Marion" userId="2bb9b31b-5f3c-4f72-8e1f-41eb276ee9c6" providerId="ADAL" clId="{31021B10-09B2-4437-B3BA-FE8A29831BFF}" dt="2022-05-14T03:15:04.895" v="6198" actId="478"/>
          <ac:spMkLst>
            <pc:docMk/>
            <pc:sldMk cId="3005137902" sldId="303"/>
            <ac:spMk id="45" creationId="{1CCE7831-A32D-223E-DB4F-86E295683FBA}"/>
          </ac:spMkLst>
        </pc:spChg>
        <pc:spChg chg="add del mod">
          <ac:chgData name="Sudvarg, Marion" userId="2bb9b31b-5f3c-4f72-8e1f-41eb276ee9c6" providerId="ADAL" clId="{31021B10-09B2-4437-B3BA-FE8A29831BFF}" dt="2022-05-14T03:15:04.895" v="6198" actId="478"/>
          <ac:spMkLst>
            <pc:docMk/>
            <pc:sldMk cId="3005137902" sldId="303"/>
            <ac:spMk id="46" creationId="{EE8CBF12-35B4-F398-375E-1516525840DA}"/>
          </ac:spMkLst>
        </pc:spChg>
        <pc:spChg chg="add del mod">
          <ac:chgData name="Sudvarg, Marion" userId="2bb9b31b-5f3c-4f72-8e1f-41eb276ee9c6" providerId="ADAL" clId="{31021B10-09B2-4437-B3BA-FE8A29831BFF}" dt="2022-05-14T03:15:04.895" v="6198" actId="478"/>
          <ac:spMkLst>
            <pc:docMk/>
            <pc:sldMk cId="3005137902" sldId="303"/>
            <ac:spMk id="47" creationId="{D9611C89-2127-A837-3DD6-ACADCE5216E1}"/>
          </ac:spMkLst>
        </pc:spChg>
        <pc:spChg chg="mod">
          <ac:chgData name="Sudvarg, Marion" userId="2bb9b31b-5f3c-4f72-8e1f-41eb276ee9c6" providerId="ADAL" clId="{31021B10-09B2-4437-B3BA-FE8A29831BFF}" dt="2022-05-14T03:14:57.334" v="6192" actId="1038"/>
          <ac:spMkLst>
            <pc:docMk/>
            <pc:sldMk cId="3005137902" sldId="303"/>
            <ac:spMk id="49" creationId="{19992D7B-5D53-3FDC-747F-3A024DF0D8F6}"/>
          </ac:spMkLst>
        </pc:spChg>
        <pc:spChg chg="mod">
          <ac:chgData name="Sudvarg, Marion" userId="2bb9b31b-5f3c-4f72-8e1f-41eb276ee9c6" providerId="ADAL" clId="{31021B10-09B2-4437-B3BA-FE8A29831BFF}" dt="2022-05-14T03:14:57.334" v="6192" actId="1038"/>
          <ac:spMkLst>
            <pc:docMk/>
            <pc:sldMk cId="3005137902" sldId="303"/>
            <ac:spMk id="50" creationId="{4558A0D7-F3A7-4EE0-C430-389DD79ADA6B}"/>
          </ac:spMkLst>
        </pc:spChg>
        <pc:spChg chg="mod">
          <ac:chgData name="Sudvarg, Marion" userId="2bb9b31b-5f3c-4f72-8e1f-41eb276ee9c6" providerId="ADAL" clId="{31021B10-09B2-4437-B3BA-FE8A29831BFF}" dt="2022-05-14T03:14:57.334" v="6192" actId="1038"/>
          <ac:spMkLst>
            <pc:docMk/>
            <pc:sldMk cId="3005137902" sldId="303"/>
            <ac:spMk id="52" creationId="{87B831CB-F008-A346-1A30-7BB8E2C8CE7C}"/>
          </ac:spMkLst>
        </pc:spChg>
        <pc:spChg chg="mod">
          <ac:chgData name="Sudvarg, Marion" userId="2bb9b31b-5f3c-4f72-8e1f-41eb276ee9c6" providerId="ADAL" clId="{31021B10-09B2-4437-B3BA-FE8A29831BFF}" dt="2022-05-14T03:14:57.334" v="6192" actId="1038"/>
          <ac:spMkLst>
            <pc:docMk/>
            <pc:sldMk cId="3005137902" sldId="303"/>
            <ac:spMk id="53" creationId="{5DED7804-ED1A-B76B-E76C-0164BFEB74C3}"/>
          </ac:spMkLst>
        </pc:spChg>
        <pc:spChg chg="mod">
          <ac:chgData name="Sudvarg, Marion" userId="2bb9b31b-5f3c-4f72-8e1f-41eb276ee9c6" providerId="ADAL" clId="{31021B10-09B2-4437-B3BA-FE8A29831BFF}" dt="2022-05-14T03:14:57.334" v="6192" actId="1038"/>
          <ac:spMkLst>
            <pc:docMk/>
            <pc:sldMk cId="3005137902" sldId="303"/>
            <ac:spMk id="55" creationId="{5178918C-86D6-9632-E2F8-CECFCC46FA36}"/>
          </ac:spMkLst>
        </pc:spChg>
        <pc:spChg chg="mod">
          <ac:chgData name="Sudvarg, Marion" userId="2bb9b31b-5f3c-4f72-8e1f-41eb276ee9c6" providerId="ADAL" clId="{31021B10-09B2-4437-B3BA-FE8A29831BFF}" dt="2022-05-14T03:14:57.334" v="6192" actId="1038"/>
          <ac:spMkLst>
            <pc:docMk/>
            <pc:sldMk cId="3005137902" sldId="303"/>
            <ac:spMk id="56" creationId="{01D17543-8235-99EA-9720-2D9BE148C70F}"/>
          </ac:spMkLst>
        </pc:spChg>
        <pc:spChg chg="add del mod">
          <ac:chgData name="Sudvarg, Marion" userId="2bb9b31b-5f3c-4f72-8e1f-41eb276ee9c6" providerId="ADAL" clId="{31021B10-09B2-4437-B3BA-FE8A29831BFF}" dt="2022-05-14T03:15:04.895" v="6198" actId="478"/>
          <ac:spMkLst>
            <pc:docMk/>
            <pc:sldMk cId="3005137902" sldId="303"/>
            <ac:spMk id="57" creationId="{7878BFD7-0B89-942E-779C-AD9CF7FEC744}"/>
          </ac:spMkLst>
        </pc:spChg>
        <pc:spChg chg="mod">
          <ac:chgData name="Sudvarg, Marion" userId="2bb9b31b-5f3c-4f72-8e1f-41eb276ee9c6" providerId="ADAL" clId="{31021B10-09B2-4437-B3BA-FE8A29831BFF}" dt="2022-05-14T03:10:59.368" v="6158" actId="1076"/>
          <ac:spMkLst>
            <pc:docMk/>
            <pc:sldMk cId="3005137902" sldId="303"/>
            <ac:spMk id="59" creationId="{06426141-454D-FC44-8AEA-07C24111369C}"/>
          </ac:spMkLst>
        </pc:spChg>
        <pc:spChg chg="mod">
          <ac:chgData name="Sudvarg, Marion" userId="2bb9b31b-5f3c-4f72-8e1f-41eb276ee9c6" providerId="ADAL" clId="{31021B10-09B2-4437-B3BA-FE8A29831BFF}" dt="2022-05-14T03:10:59.368" v="6158" actId="1076"/>
          <ac:spMkLst>
            <pc:docMk/>
            <pc:sldMk cId="3005137902" sldId="303"/>
            <ac:spMk id="60" creationId="{D48D3931-700B-E981-2DC3-75909EE54B97}"/>
          </ac:spMkLst>
        </pc:spChg>
        <pc:spChg chg="mod">
          <ac:chgData name="Sudvarg, Marion" userId="2bb9b31b-5f3c-4f72-8e1f-41eb276ee9c6" providerId="ADAL" clId="{31021B10-09B2-4437-B3BA-FE8A29831BFF}" dt="2022-05-14T03:10:59.368" v="6158" actId="1076"/>
          <ac:spMkLst>
            <pc:docMk/>
            <pc:sldMk cId="3005137902" sldId="303"/>
            <ac:spMk id="61" creationId="{FF92C081-8A63-1A68-6515-257237B36397}"/>
          </ac:spMkLst>
        </pc:spChg>
        <pc:spChg chg="mod">
          <ac:chgData name="Sudvarg, Marion" userId="2bb9b31b-5f3c-4f72-8e1f-41eb276ee9c6" providerId="ADAL" clId="{31021B10-09B2-4437-B3BA-FE8A29831BFF}" dt="2022-05-14T03:10:59.368" v="6158" actId="1076"/>
          <ac:spMkLst>
            <pc:docMk/>
            <pc:sldMk cId="3005137902" sldId="303"/>
            <ac:spMk id="62" creationId="{12BC55EB-FD09-C9FF-A35E-7DD55F48F468}"/>
          </ac:spMkLst>
        </pc:spChg>
        <pc:spChg chg="mod">
          <ac:chgData name="Sudvarg, Marion" userId="2bb9b31b-5f3c-4f72-8e1f-41eb276ee9c6" providerId="ADAL" clId="{31021B10-09B2-4437-B3BA-FE8A29831BFF}" dt="2022-05-14T03:10:59.368" v="6158" actId="1076"/>
          <ac:spMkLst>
            <pc:docMk/>
            <pc:sldMk cId="3005137902" sldId="303"/>
            <ac:spMk id="64" creationId="{059C6590-E398-10AD-A9AA-07F69F606750}"/>
          </ac:spMkLst>
        </pc:spChg>
        <pc:spChg chg="mod">
          <ac:chgData name="Sudvarg, Marion" userId="2bb9b31b-5f3c-4f72-8e1f-41eb276ee9c6" providerId="ADAL" clId="{31021B10-09B2-4437-B3BA-FE8A29831BFF}" dt="2022-05-14T03:10:59.368" v="6158" actId="1076"/>
          <ac:spMkLst>
            <pc:docMk/>
            <pc:sldMk cId="3005137902" sldId="303"/>
            <ac:spMk id="65" creationId="{EA427268-6159-2271-3780-B66F3FF6D362}"/>
          </ac:spMkLst>
        </pc:spChg>
        <pc:spChg chg="mod">
          <ac:chgData name="Sudvarg, Marion" userId="2bb9b31b-5f3c-4f72-8e1f-41eb276ee9c6" providerId="ADAL" clId="{31021B10-09B2-4437-B3BA-FE8A29831BFF}" dt="2022-05-14T03:10:59.368" v="6158" actId="1076"/>
          <ac:spMkLst>
            <pc:docMk/>
            <pc:sldMk cId="3005137902" sldId="303"/>
            <ac:spMk id="66" creationId="{49931AB4-6DD8-14DE-B26C-D8ACC942642D}"/>
          </ac:spMkLst>
        </pc:spChg>
        <pc:spChg chg="mod">
          <ac:chgData name="Sudvarg, Marion" userId="2bb9b31b-5f3c-4f72-8e1f-41eb276ee9c6" providerId="ADAL" clId="{31021B10-09B2-4437-B3BA-FE8A29831BFF}" dt="2022-05-14T03:10:59.368" v="6158" actId="1076"/>
          <ac:spMkLst>
            <pc:docMk/>
            <pc:sldMk cId="3005137902" sldId="303"/>
            <ac:spMk id="67" creationId="{E42CB5DF-1512-7D73-FE43-B982055010D6}"/>
          </ac:spMkLst>
        </pc:spChg>
        <pc:spChg chg="add del mod">
          <ac:chgData name="Sudvarg, Marion" userId="2bb9b31b-5f3c-4f72-8e1f-41eb276ee9c6" providerId="ADAL" clId="{31021B10-09B2-4437-B3BA-FE8A29831BFF}" dt="2022-05-14T03:15:03.063" v="6197"/>
          <ac:spMkLst>
            <pc:docMk/>
            <pc:sldMk cId="3005137902" sldId="303"/>
            <ac:spMk id="69" creationId="{0644CAB3-EC5F-308B-1F62-9AF9FD377C59}"/>
          </ac:spMkLst>
        </pc:spChg>
        <pc:spChg chg="add del mod">
          <ac:chgData name="Sudvarg, Marion" userId="2bb9b31b-5f3c-4f72-8e1f-41eb276ee9c6" providerId="ADAL" clId="{31021B10-09B2-4437-B3BA-FE8A29831BFF}" dt="2022-05-14T03:15:03.063" v="6197"/>
          <ac:spMkLst>
            <pc:docMk/>
            <pc:sldMk cId="3005137902" sldId="303"/>
            <ac:spMk id="70" creationId="{7305B123-AD34-EB6B-B6E2-13768CFAF45F}"/>
          </ac:spMkLst>
        </pc:spChg>
        <pc:spChg chg="add del mod">
          <ac:chgData name="Sudvarg, Marion" userId="2bb9b31b-5f3c-4f72-8e1f-41eb276ee9c6" providerId="ADAL" clId="{31021B10-09B2-4437-B3BA-FE8A29831BFF}" dt="2022-05-14T03:15:03.063" v="6197"/>
          <ac:spMkLst>
            <pc:docMk/>
            <pc:sldMk cId="3005137902" sldId="303"/>
            <ac:spMk id="71" creationId="{A66E5259-7ACA-9726-C4A1-FBDF76756A92}"/>
          </ac:spMkLst>
        </pc:spChg>
        <pc:spChg chg="add del mod">
          <ac:chgData name="Sudvarg, Marion" userId="2bb9b31b-5f3c-4f72-8e1f-41eb276ee9c6" providerId="ADAL" clId="{31021B10-09B2-4437-B3BA-FE8A29831BFF}" dt="2022-05-14T03:15:03.063" v="6197"/>
          <ac:spMkLst>
            <pc:docMk/>
            <pc:sldMk cId="3005137902" sldId="303"/>
            <ac:spMk id="72" creationId="{69456561-06AF-EF46-D6B2-ED55FA98C067}"/>
          </ac:spMkLst>
        </pc:spChg>
        <pc:spChg chg="add del mod">
          <ac:chgData name="Sudvarg, Marion" userId="2bb9b31b-5f3c-4f72-8e1f-41eb276ee9c6" providerId="ADAL" clId="{31021B10-09B2-4437-B3BA-FE8A29831BFF}" dt="2022-05-14T03:15:03.063" v="6197"/>
          <ac:spMkLst>
            <pc:docMk/>
            <pc:sldMk cId="3005137902" sldId="303"/>
            <ac:spMk id="73" creationId="{0685F8C7-1C66-9997-89AB-5A97620CDC22}"/>
          </ac:spMkLst>
        </pc:spChg>
        <pc:spChg chg="add del mod">
          <ac:chgData name="Sudvarg, Marion" userId="2bb9b31b-5f3c-4f72-8e1f-41eb276ee9c6" providerId="ADAL" clId="{31021B10-09B2-4437-B3BA-FE8A29831BFF}" dt="2022-05-14T03:15:03.063" v="6197"/>
          <ac:spMkLst>
            <pc:docMk/>
            <pc:sldMk cId="3005137902" sldId="303"/>
            <ac:spMk id="74" creationId="{B3145969-BC66-6DB3-71D9-8BC5A4EEF954}"/>
          </ac:spMkLst>
        </pc:spChg>
        <pc:spChg chg="add del mod">
          <ac:chgData name="Sudvarg, Marion" userId="2bb9b31b-5f3c-4f72-8e1f-41eb276ee9c6" providerId="ADAL" clId="{31021B10-09B2-4437-B3BA-FE8A29831BFF}" dt="2022-05-14T03:15:03.063" v="6197"/>
          <ac:spMkLst>
            <pc:docMk/>
            <pc:sldMk cId="3005137902" sldId="303"/>
            <ac:spMk id="75" creationId="{8C286DE5-F06E-91D0-565D-3B63369827B4}"/>
          </ac:spMkLst>
        </pc:spChg>
        <pc:spChg chg="add del mod">
          <ac:chgData name="Sudvarg, Marion" userId="2bb9b31b-5f3c-4f72-8e1f-41eb276ee9c6" providerId="ADAL" clId="{31021B10-09B2-4437-B3BA-FE8A29831BFF}" dt="2022-05-14T03:15:03.063" v="6197"/>
          <ac:spMkLst>
            <pc:docMk/>
            <pc:sldMk cId="3005137902" sldId="303"/>
            <ac:spMk id="76" creationId="{AD8721C2-333E-6E8B-4AA5-4595F9A59F54}"/>
          </ac:spMkLst>
        </pc:spChg>
        <pc:spChg chg="add del mod">
          <ac:chgData name="Sudvarg, Marion" userId="2bb9b31b-5f3c-4f72-8e1f-41eb276ee9c6" providerId="ADAL" clId="{31021B10-09B2-4437-B3BA-FE8A29831BFF}" dt="2022-05-14T03:15:03.063" v="6197"/>
          <ac:spMkLst>
            <pc:docMk/>
            <pc:sldMk cId="3005137902" sldId="303"/>
            <ac:spMk id="88" creationId="{F40D1070-69A2-6A40-DFA3-E72CDAEA3A32}"/>
          </ac:spMkLst>
        </pc:spChg>
        <pc:spChg chg="add del mod">
          <ac:chgData name="Sudvarg, Marion" userId="2bb9b31b-5f3c-4f72-8e1f-41eb276ee9c6" providerId="ADAL" clId="{31021B10-09B2-4437-B3BA-FE8A29831BFF}" dt="2022-05-14T03:15:03.063" v="6197"/>
          <ac:spMkLst>
            <pc:docMk/>
            <pc:sldMk cId="3005137902" sldId="303"/>
            <ac:spMk id="89" creationId="{57429FC2-2EF8-1047-4B76-91592D743ED2}"/>
          </ac:spMkLst>
        </pc:spChg>
        <pc:spChg chg="add del mod">
          <ac:chgData name="Sudvarg, Marion" userId="2bb9b31b-5f3c-4f72-8e1f-41eb276ee9c6" providerId="ADAL" clId="{31021B10-09B2-4437-B3BA-FE8A29831BFF}" dt="2022-05-14T03:15:03.063" v="6197"/>
          <ac:spMkLst>
            <pc:docMk/>
            <pc:sldMk cId="3005137902" sldId="303"/>
            <ac:spMk id="90" creationId="{5A5BC6CA-21F3-5B57-B2B6-572442AB403F}"/>
          </ac:spMkLst>
        </pc:spChg>
        <pc:spChg chg="add del mod">
          <ac:chgData name="Sudvarg, Marion" userId="2bb9b31b-5f3c-4f72-8e1f-41eb276ee9c6" providerId="ADAL" clId="{31021B10-09B2-4437-B3BA-FE8A29831BFF}" dt="2022-05-14T03:15:03.063" v="6197"/>
          <ac:spMkLst>
            <pc:docMk/>
            <pc:sldMk cId="3005137902" sldId="303"/>
            <ac:spMk id="91" creationId="{A02D4F95-8214-B5D8-88D8-00906AD7AFA1}"/>
          </ac:spMkLst>
        </pc:spChg>
        <pc:spChg chg="add del mod">
          <ac:chgData name="Sudvarg, Marion" userId="2bb9b31b-5f3c-4f72-8e1f-41eb276ee9c6" providerId="ADAL" clId="{31021B10-09B2-4437-B3BA-FE8A29831BFF}" dt="2022-05-14T03:15:03.063" v="6197"/>
          <ac:spMkLst>
            <pc:docMk/>
            <pc:sldMk cId="3005137902" sldId="303"/>
            <ac:spMk id="92" creationId="{F11A225E-84EA-209E-8211-C82C72E9C8D7}"/>
          </ac:spMkLst>
        </pc:spChg>
        <pc:spChg chg="add del mod">
          <ac:chgData name="Sudvarg, Marion" userId="2bb9b31b-5f3c-4f72-8e1f-41eb276ee9c6" providerId="ADAL" clId="{31021B10-09B2-4437-B3BA-FE8A29831BFF}" dt="2022-05-14T03:15:03.063" v="6197"/>
          <ac:spMkLst>
            <pc:docMk/>
            <pc:sldMk cId="3005137902" sldId="303"/>
            <ac:spMk id="93" creationId="{6BB5C883-7421-BC97-B9E2-1CE53B1B02BB}"/>
          </ac:spMkLst>
        </pc:spChg>
        <pc:spChg chg="add del mod">
          <ac:chgData name="Sudvarg, Marion" userId="2bb9b31b-5f3c-4f72-8e1f-41eb276ee9c6" providerId="ADAL" clId="{31021B10-09B2-4437-B3BA-FE8A29831BFF}" dt="2022-05-14T03:15:03.063" v="6197"/>
          <ac:spMkLst>
            <pc:docMk/>
            <pc:sldMk cId="3005137902" sldId="303"/>
            <ac:spMk id="94" creationId="{26885F36-13E7-576D-D8C5-0919AA67A817}"/>
          </ac:spMkLst>
        </pc:spChg>
        <pc:spChg chg="add mod">
          <ac:chgData name="Sudvarg, Marion" userId="2bb9b31b-5f3c-4f72-8e1f-41eb276ee9c6" providerId="ADAL" clId="{31021B10-09B2-4437-B3BA-FE8A29831BFF}" dt="2022-05-20T18:53:32.943" v="12029"/>
          <ac:spMkLst>
            <pc:docMk/>
            <pc:sldMk cId="3005137902" sldId="303"/>
            <ac:spMk id="102" creationId="{536B3FCA-F55D-239A-4719-C7D7C86D7656}"/>
          </ac:spMkLst>
        </pc:spChg>
        <pc:spChg chg="add mod">
          <ac:chgData name="Sudvarg, Marion" userId="2bb9b31b-5f3c-4f72-8e1f-41eb276ee9c6" providerId="ADAL" clId="{31021B10-09B2-4437-B3BA-FE8A29831BFF}" dt="2022-05-20T18:56:05.993" v="12169" actId="313"/>
          <ac:spMkLst>
            <pc:docMk/>
            <pc:sldMk cId="3005137902" sldId="303"/>
            <ac:spMk id="103" creationId="{D34ACD85-F97D-5C14-BD5B-30682FED2DD3}"/>
          </ac:spMkLst>
        </pc:spChg>
        <pc:spChg chg="add mod">
          <ac:chgData name="Sudvarg, Marion" userId="2bb9b31b-5f3c-4f72-8e1f-41eb276ee9c6" providerId="ADAL" clId="{31021B10-09B2-4437-B3BA-FE8A29831BFF}" dt="2022-05-20T18:56:06.268" v="12170" actId="313"/>
          <ac:spMkLst>
            <pc:docMk/>
            <pc:sldMk cId="3005137902" sldId="303"/>
            <ac:spMk id="104" creationId="{1F7F2E68-FF72-6E41-95C8-CB7802AACCDA}"/>
          </ac:spMkLst>
        </pc:spChg>
        <pc:spChg chg="add mod">
          <ac:chgData name="Sudvarg, Marion" userId="2bb9b31b-5f3c-4f72-8e1f-41eb276ee9c6" providerId="ADAL" clId="{31021B10-09B2-4437-B3BA-FE8A29831BFF}" dt="2022-05-20T18:56:06.445" v="12171" actId="313"/>
          <ac:spMkLst>
            <pc:docMk/>
            <pc:sldMk cId="3005137902" sldId="303"/>
            <ac:spMk id="105" creationId="{2788A534-99A2-99AF-3CB4-A29F984C4D90}"/>
          </ac:spMkLst>
        </pc:spChg>
        <pc:spChg chg="add mod">
          <ac:chgData name="Sudvarg, Marion" userId="2bb9b31b-5f3c-4f72-8e1f-41eb276ee9c6" providerId="ADAL" clId="{31021B10-09B2-4437-B3BA-FE8A29831BFF}" dt="2022-05-20T18:56:06.666" v="12172" actId="313"/>
          <ac:spMkLst>
            <pc:docMk/>
            <pc:sldMk cId="3005137902" sldId="303"/>
            <ac:spMk id="106" creationId="{2357335C-C64A-9659-58FD-F4313BFC42E0}"/>
          </ac:spMkLst>
        </pc:spChg>
        <pc:spChg chg="add mod">
          <ac:chgData name="Sudvarg, Marion" userId="2bb9b31b-5f3c-4f72-8e1f-41eb276ee9c6" providerId="ADAL" clId="{31021B10-09B2-4437-B3BA-FE8A29831BFF}" dt="2022-05-20T18:56:07.151" v="12173" actId="313"/>
          <ac:spMkLst>
            <pc:docMk/>
            <pc:sldMk cId="3005137902" sldId="303"/>
            <ac:spMk id="107" creationId="{2D1B3EBA-8592-66EE-FD00-DFD2435EE5DC}"/>
          </ac:spMkLst>
        </pc:spChg>
        <pc:spChg chg="add mod">
          <ac:chgData name="Sudvarg, Marion" userId="2bb9b31b-5f3c-4f72-8e1f-41eb276ee9c6" providerId="ADAL" clId="{31021B10-09B2-4437-B3BA-FE8A29831BFF}" dt="2022-05-20T18:56:07.297" v="12174" actId="313"/>
          <ac:spMkLst>
            <pc:docMk/>
            <pc:sldMk cId="3005137902" sldId="303"/>
            <ac:spMk id="108" creationId="{04D0DDFE-1D79-C370-D7BD-A0C5224A8349}"/>
          </ac:spMkLst>
        </pc:spChg>
        <pc:spChg chg="add mod">
          <ac:chgData name="Sudvarg, Marion" userId="2bb9b31b-5f3c-4f72-8e1f-41eb276ee9c6" providerId="ADAL" clId="{31021B10-09B2-4437-B3BA-FE8A29831BFF}" dt="2022-05-20T18:56:07.505" v="12175" actId="313"/>
          <ac:spMkLst>
            <pc:docMk/>
            <pc:sldMk cId="3005137902" sldId="303"/>
            <ac:spMk id="109" creationId="{D725196B-6AB5-5A6A-75B6-FBB8DEFCA58D}"/>
          </ac:spMkLst>
        </pc:spChg>
        <pc:spChg chg="add mod">
          <ac:chgData name="Sudvarg, Marion" userId="2bb9b31b-5f3c-4f72-8e1f-41eb276ee9c6" providerId="ADAL" clId="{31021B10-09B2-4437-B3BA-FE8A29831BFF}" dt="2022-05-20T18:56:07.676" v="12176" actId="313"/>
          <ac:spMkLst>
            <pc:docMk/>
            <pc:sldMk cId="3005137902" sldId="303"/>
            <ac:spMk id="121" creationId="{1307C4AD-1795-3C1A-8139-9DE66ECFCD21}"/>
          </ac:spMkLst>
        </pc:spChg>
        <pc:spChg chg="add mod">
          <ac:chgData name="Sudvarg, Marion" userId="2bb9b31b-5f3c-4f72-8e1f-41eb276ee9c6" providerId="ADAL" clId="{31021B10-09B2-4437-B3BA-FE8A29831BFF}" dt="2022-05-20T18:56:07.814" v="12177" actId="313"/>
          <ac:spMkLst>
            <pc:docMk/>
            <pc:sldMk cId="3005137902" sldId="303"/>
            <ac:spMk id="122" creationId="{C4D49EFF-64E3-8AC1-7542-9A2FB3020233}"/>
          </ac:spMkLst>
        </pc:spChg>
        <pc:spChg chg="add mod">
          <ac:chgData name="Sudvarg, Marion" userId="2bb9b31b-5f3c-4f72-8e1f-41eb276ee9c6" providerId="ADAL" clId="{31021B10-09B2-4437-B3BA-FE8A29831BFF}" dt="2022-05-20T18:56:08.491" v="12178" actId="313"/>
          <ac:spMkLst>
            <pc:docMk/>
            <pc:sldMk cId="3005137902" sldId="303"/>
            <ac:spMk id="123" creationId="{4F7375D1-C89C-E268-0CBF-AD9420A11ABE}"/>
          </ac:spMkLst>
        </pc:spChg>
        <pc:spChg chg="add mod">
          <ac:chgData name="Sudvarg, Marion" userId="2bb9b31b-5f3c-4f72-8e1f-41eb276ee9c6" providerId="ADAL" clId="{31021B10-09B2-4437-B3BA-FE8A29831BFF}" dt="2022-05-20T18:56:08.967" v="12179" actId="313"/>
          <ac:spMkLst>
            <pc:docMk/>
            <pc:sldMk cId="3005137902" sldId="303"/>
            <ac:spMk id="124" creationId="{B306F992-67FF-7DDF-AC56-A593332CC866}"/>
          </ac:spMkLst>
        </pc:spChg>
        <pc:spChg chg="add mod">
          <ac:chgData name="Sudvarg, Marion" userId="2bb9b31b-5f3c-4f72-8e1f-41eb276ee9c6" providerId="ADAL" clId="{31021B10-09B2-4437-B3BA-FE8A29831BFF}" dt="2022-05-20T18:56:10.398" v="12180" actId="313"/>
          <ac:spMkLst>
            <pc:docMk/>
            <pc:sldMk cId="3005137902" sldId="303"/>
            <ac:spMk id="125" creationId="{082148CB-65F7-8611-FE5E-5597E7CC144D}"/>
          </ac:spMkLst>
        </pc:spChg>
        <pc:spChg chg="add mod">
          <ac:chgData name="Sudvarg, Marion" userId="2bb9b31b-5f3c-4f72-8e1f-41eb276ee9c6" providerId="ADAL" clId="{31021B10-09B2-4437-B3BA-FE8A29831BFF}" dt="2022-05-20T18:56:10.992" v="12181" actId="313"/>
          <ac:spMkLst>
            <pc:docMk/>
            <pc:sldMk cId="3005137902" sldId="303"/>
            <ac:spMk id="126" creationId="{6AC446F7-642D-6C0C-E540-39E11DE5BD66}"/>
          </ac:spMkLst>
        </pc:spChg>
        <pc:spChg chg="add mod">
          <ac:chgData name="Sudvarg, Marion" userId="2bb9b31b-5f3c-4f72-8e1f-41eb276ee9c6" providerId="ADAL" clId="{31021B10-09B2-4437-B3BA-FE8A29831BFF}" dt="2022-05-20T18:56:11.413" v="12182" actId="313"/>
          <ac:spMkLst>
            <pc:docMk/>
            <pc:sldMk cId="3005137902" sldId="303"/>
            <ac:spMk id="127" creationId="{E27BB57B-BA00-B05C-CEB4-78360FC2592D}"/>
          </ac:spMkLst>
        </pc:spChg>
        <pc:spChg chg="add del mod">
          <ac:chgData name="Sudvarg, Marion" userId="2bb9b31b-5f3c-4f72-8e1f-41eb276ee9c6" providerId="ADAL" clId="{31021B10-09B2-4437-B3BA-FE8A29831BFF}" dt="2022-05-14T03:21:36.304" v="6280" actId="478"/>
          <ac:spMkLst>
            <pc:docMk/>
            <pc:sldMk cId="3005137902" sldId="303"/>
            <ac:spMk id="134" creationId="{0A6E534C-1A03-7DB1-4FD0-D35D674322E2}"/>
          </ac:spMkLst>
        </pc:spChg>
        <pc:spChg chg="add del mod">
          <ac:chgData name="Sudvarg, Marion" userId="2bb9b31b-5f3c-4f72-8e1f-41eb276ee9c6" providerId="ADAL" clId="{31021B10-09B2-4437-B3BA-FE8A29831BFF}" dt="2022-05-14T03:21:36.304" v="6280" actId="478"/>
          <ac:spMkLst>
            <pc:docMk/>
            <pc:sldMk cId="3005137902" sldId="303"/>
            <ac:spMk id="135" creationId="{7F87D82D-3240-036D-7A48-67EE517A5531}"/>
          </ac:spMkLst>
        </pc:spChg>
        <pc:spChg chg="add del mod">
          <ac:chgData name="Sudvarg, Marion" userId="2bb9b31b-5f3c-4f72-8e1f-41eb276ee9c6" providerId="ADAL" clId="{31021B10-09B2-4437-B3BA-FE8A29831BFF}" dt="2022-05-14T03:21:36.304" v="6280" actId="478"/>
          <ac:spMkLst>
            <pc:docMk/>
            <pc:sldMk cId="3005137902" sldId="303"/>
            <ac:spMk id="136" creationId="{C927CC4B-4E6D-094E-7A69-469AE2293863}"/>
          </ac:spMkLst>
        </pc:spChg>
        <pc:spChg chg="add del mod">
          <ac:chgData name="Sudvarg, Marion" userId="2bb9b31b-5f3c-4f72-8e1f-41eb276ee9c6" providerId="ADAL" clId="{31021B10-09B2-4437-B3BA-FE8A29831BFF}" dt="2022-05-14T03:21:36.304" v="6280" actId="478"/>
          <ac:spMkLst>
            <pc:docMk/>
            <pc:sldMk cId="3005137902" sldId="303"/>
            <ac:spMk id="137" creationId="{24786983-24A2-EBA6-3D22-AD248AD43F8C}"/>
          </ac:spMkLst>
        </pc:spChg>
        <pc:spChg chg="add del mod">
          <ac:chgData name="Sudvarg, Marion" userId="2bb9b31b-5f3c-4f72-8e1f-41eb276ee9c6" providerId="ADAL" clId="{31021B10-09B2-4437-B3BA-FE8A29831BFF}" dt="2022-05-14T03:21:36.304" v="6280" actId="478"/>
          <ac:spMkLst>
            <pc:docMk/>
            <pc:sldMk cId="3005137902" sldId="303"/>
            <ac:spMk id="138" creationId="{A1BC5FC7-C586-4542-8172-03FA06A8E886}"/>
          </ac:spMkLst>
        </pc:spChg>
        <pc:spChg chg="add del mod">
          <ac:chgData name="Sudvarg, Marion" userId="2bb9b31b-5f3c-4f72-8e1f-41eb276ee9c6" providerId="ADAL" clId="{31021B10-09B2-4437-B3BA-FE8A29831BFF}" dt="2022-05-14T03:21:36.304" v="6280" actId="478"/>
          <ac:spMkLst>
            <pc:docMk/>
            <pc:sldMk cId="3005137902" sldId="303"/>
            <ac:spMk id="139" creationId="{E158BD29-A8AF-C95F-7A3C-1FEB71E0A5F2}"/>
          </ac:spMkLst>
        </pc:spChg>
        <pc:spChg chg="add del mod">
          <ac:chgData name="Sudvarg, Marion" userId="2bb9b31b-5f3c-4f72-8e1f-41eb276ee9c6" providerId="ADAL" clId="{31021B10-09B2-4437-B3BA-FE8A29831BFF}" dt="2022-05-14T03:21:36.304" v="6280" actId="478"/>
          <ac:spMkLst>
            <pc:docMk/>
            <pc:sldMk cId="3005137902" sldId="303"/>
            <ac:spMk id="140" creationId="{82DD9EEE-E859-7A78-CC83-EA82FF47A872}"/>
          </ac:spMkLst>
        </pc:spChg>
        <pc:spChg chg="add del mod">
          <ac:chgData name="Sudvarg, Marion" userId="2bb9b31b-5f3c-4f72-8e1f-41eb276ee9c6" providerId="ADAL" clId="{31021B10-09B2-4437-B3BA-FE8A29831BFF}" dt="2022-05-14T03:21:36.304" v="6280" actId="478"/>
          <ac:spMkLst>
            <pc:docMk/>
            <pc:sldMk cId="3005137902" sldId="303"/>
            <ac:spMk id="141" creationId="{D1104D72-48C5-E3C1-05F8-2D481F11E72F}"/>
          </ac:spMkLst>
        </pc:spChg>
        <pc:spChg chg="add del mod">
          <ac:chgData name="Sudvarg, Marion" userId="2bb9b31b-5f3c-4f72-8e1f-41eb276ee9c6" providerId="ADAL" clId="{31021B10-09B2-4437-B3BA-FE8A29831BFF}" dt="2022-05-14T03:21:36.304" v="6280" actId="478"/>
          <ac:spMkLst>
            <pc:docMk/>
            <pc:sldMk cId="3005137902" sldId="303"/>
            <ac:spMk id="142" creationId="{2D95DCC9-1760-9772-E8A6-88764D6378E2}"/>
          </ac:spMkLst>
        </pc:spChg>
        <pc:spChg chg="add del mod">
          <ac:chgData name="Sudvarg, Marion" userId="2bb9b31b-5f3c-4f72-8e1f-41eb276ee9c6" providerId="ADAL" clId="{31021B10-09B2-4437-B3BA-FE8A29831BFF}" dt="2022-05-14T03:21:36.304" v="6280" actId="478"/>
          <ac:spMkLst>
            <pc:docMk/>
            <pc:sldMk cId="3005137902" sldId="303"/>
            <ac:spMk id="143" creationId="{55AAF781-EAFE-4580-9A4D-D222E73E7B7E}"/>
          </ac:spMkLst>
        </pc:spChg>
        <pc:spChg chg="add del mod">
          <ac:chgData name="Sudvarg, Marion" userId="2bb9b31b-5f3c-4f72-8e1f-41eb276ee9c6" providerId="ADAL" clId="{31021B10-09B2-4437-B3BA-FE8A29831BFF}" dt="2022-05-14T03:21:36.304" v="6280" actId="478"/>
          <ac:spMkLst>
            <pc:docMk/>
            <pc:sldMk cId="3005137902" sldId="303"/>
            <ac:spMk id="144" creationId="{CCDF6805-0E72-5D67-D3D2-13C04B0843DD}"/>
          </ac:spMkLst>
        </pc:spChg>
        <pc:spChg chg="add del mod">
          <ac:chgData name="Sudvarg, Marion" userId="2bb9b31b-5f3c-4f72-8e1f-41eb276ee9c6" providerId="ADAL" clId="{31021B10-09B2-4437-B3BA-FE8A29831BFF}" dt="2022-05-14T03:21:36.304" v="6280" actId="478"/>
          <ac:spMkLst>
            <pc:docMk/>
            <pc:sldMk cId="3005137902" sldId="303"/>
            <ac:spMk id="145" creationId="{7D87A6BB-F56C-1419-5862-0AAAD7C059A5}"/>
          </ac:spMkLst>
        </pc:spChg>
        <pc:spChg chg="add del mod">
          <ac:chgData name="Sudvarg, Marion" userId="2bb9b31b-5f3c-4f72-8e1f-41eb276ee9c6" providerId="ADAL" clId="{31021B10-09B2-4437-B3BA-FE8A29831BFF}" dt="2022-05-14T03:21:36.304" v="6280" actId="478"/>
          <ac:spMkLst>
            <pc:docMk/>
            <pc:sldMk cId="3005137902" sldId="303"/>
            <ac:spMk id="146" creationId="{1A272763-F0B5-FE66-DE15-9C76FB06F0EA}"/>
          </ac:spMkLst>
        </pc:spChg>
        <pc:spChg chg="add del mod">
          <ac:chgData name="Sudvarg, Marion" userId="2bb9b31b-5f3c-4f72-8e1f-41eb276ee9c6" providerId="ADAL" clId="{31021B10-09B2-4437-B3BA-FE8A29831BFF}" dt="2022-05-14T03:21:36.304" v="6280" actId="478"/>
          <ac:spMkLst>
            <pc:docMk/>
            <pc:sldMk cId="3005137902" sldId="303"/>
            <ac:spMk id="147" creationId="{468B5566-7ADB-DBAC-9144-1B4E51C9688A}"/>
          </ac:spMkLst>
        </pc:spChg>
        <pc:spChg chg="add del mod">
          <ac:chgData name="Sudvarg, Marion" userId="2bb9b31b-5f3c-4f72-8e1f-41eb276ee9c6" providerId="ADAL" clId="{31021B10-09B2-4437-B3BA-FE8A29831BFF}" dt="2022-05-14T03:21:36.304" v="6280" actId="478"/>
          <ac:spMkLst>
            <pc:docMk/>
            <pc:sldMk cId="3005137902" sldId="303"/>
            <ac:spMk id="148" creationId="{B907D2FD-CA10-87AE-B68E-A5F6AD24F9F2}"/>
          </ac:spMkLst>
        </pc:spChg>
        <pc:spChg chg="add del mod">
          <ac:chgData name="Sudvarg, Marion" userId="2bb9b31b-5f3c-4f72-8e1f-41eb276ee9c6" providerId="ADAL" clId="{31021B10-09B2-4437-B3BA-FE8A29831BFF}" dt="2022-05-14T03:21:36.304" v="6280" actId="478"/>
          <ac:spMkLst>
            <pc:docMk/>
            <pc:sldMk cId="3005137902" sldId="303"/>
            <ac:spMk id="149" creationId="{2BDC2D01-6BF0-081E-338E-CBB1F89C5EEF}"/>
          </ac:spMkLst>
        </pc:spChg>
        <pc:spChg chg="add del mod">
          <ac:chgData name="Sudvarg, Marion" userId="2bb9b31b-5f3c-4f72-8e1f-41eb276ee9c6" providerId="ADAL" clId="{31021B10-09B2-4437-B3BA-FE8A29831BFF}" dt="2022-05-14T03:21:36.304" v="6280" actId="478"/>
          <ac:spMkLst>
            <pc:docMk/>
            <pc:sldMk cId="3005137902" sldId="303"/>
            <ac:spMk id="150" creationId="{2DC1F1E8-F739-6F91-7B62-EECB354A028C}"/>
          </ac:spMkLst>
        </pc:spChg>
        <pc:spChg chg="add del mod">
          <ac:chgData name="Sudvarg, Marion" userId="2bb9b31b-5f3c-4f72-8e1f-41eb276ee9c6" providerId="ADAL" clId="{31021B10-09B2-4437-B3BA-FE8A29831BFF}" dt="2022-05-14T03:21:36.304" v="6280" actId="478"/>
          <ac:spMkLst>
            <pc:docMk/>
            <pc:sldMk cId="3005137902" sldId="303"/>
            <ac:spMk id="151" creationId="{36F85F5E-5723-B22C-7D50-E7A66F5EFA3D}"/>
          </ac:spMkLst>
        </pc:spChg>
        <pc:spChg chg="add del mod">
          <ac:chgData name="Sudvarg, Marion" userId="2bb9b31b-5f3c-4f72-8e1f-41eb276ee9c6" providerId="ADAL" clId="{31021B10-09B2-4437-B3BA-FE8A29831BFF}" dt="2022-05-14T03:21:36.304" v="6280" actId="478"/>
          <ac:spMkLst>
            <pc:docMk/>
            <pc:sldMk cId="3005137902" sldId="303"/>
            <ac:spMk id="152" creationId="{ACCADB6F-7239-865B-D09D-8C37132AA157}"/>
          </ac:spMkLst>
        </pc:spChg>
        <pc:spChg chg="add del mod">
          <ac:chgData name="Sudvarg, Marion" userId="2bb9b31b-5f3c-4f72-8e1f-41eb276ee9c6" providerId="ADAL" clId="{31021B10-09B2-4437-B3BA-FE8A29831BFF}" dt="2022-05-14T03:21:36.304" v="6280" actId="478"/>
          <ac:spMkLst>
            <pc:docMk/>
            <pc:sldMk cId="3005137902" sldId="303"/>
            <ac:spMk id="153" creationId="{666B3ECF-3DEF-543D-8178-71FCABCDFFF1}"/>
          </ac:spMkLst>
        </pc:spChg>
        <pc:spChg chg="add del mod">
          <ac:chgData name="Sudvarg, Marion" userId="2bb9b31b-5f3c-4f72-8e1f-41eb276ee9c6" providerId="ADAL" clId="{31021B10-09B2-4437-B3BA-FE8A29831BFF}" dt="2022-05-14T03:21:36.304" v="6280" actId="478"/>
          <ac:spMkLst>
            <pc:docMk/>
            <pc:sldMk cId="3005137902" sldId="303"/>
            <ac:spMk id="154" creationId="{9505B578-44E6-7668-C27C-A5891FC1FFA2}"/>
          </ac:spMkLst>
        </pc:spChg>
        <pc:spChg chg="add del mod">
          <ac:chgData name="Sudvarg, Marion" userId="2bb9b31b-5f3c-4f72-8e1f-41eb276ee9c6" providerId="ADAL" clId="{31021B10-09B2-4437-B3BA-FE8A29831BFF}" dt="2022-05-14T03:21:36.304" v="6280" actId="478"/>
          <ac:spMkLst>
            <pc:docMk/>
            <pc:sldMk cId="3005137902" sldId="303"/>
            <ac:spMk id="155" creationId="{5E0CB232-C368-80EE-EAAA-0B6541EB54B3}"/>
          </ac:spMkLst>
        </pc:spChg>
        <pc:spChg chg="add del mod">
          <ac:chgData name="Sudvarg, Marion" userId="2bb9b31b-5f3c-4f72-8e1f-41eb276ee9c6" providerId="ADAL" clId="{31021B10-09B2-4437-B3BA-FE8A29831BFF}" dt="2022-05-14T03:21:36.304" v="6280" actId="478"/>
          <ac:spMkLst>
            <pc:docMk/>
            <pc:sldMk cId="3005137902" sldId="303"/>
            <ac:spMk id="156" creationId="{AAA07F76-9E87-4AE5-5A83-C70E8CCF4559}"/>
          </ac:spMkLst>
        </pc:spChg>
        <pc:spChg chg="add del mod">
          <ac:chgData name="Sudvarg, Marion" userId="2bb9b31b-5f3c-4f72-8e1f-41eb276ee9c6" providerId="ADAL" clId="{31021B10-09B2-4437-B3BA-FE8A29831BFF}" dt="2022-05-14T03:21:36.304" v="6280" actId="478"/>
          <ac:spMkLst>
            <pc:docMk/>
            <pc:sldMk cId="3005137902" sldId="303"/>
            <ac:spMk id="157" creationId="{9CBB214A-4D45-5FBD-9DCC-CDB9A7C91BA5}"/>
          </ac:spMkLst>
        </pc:spChg>
        <pc:spChg chg="add del mod">
          <ac:chgData name="Sudvarg, Marion" userId="2bb9b31b-5f3c-4f72-8e1f-41eb276ee9c6" providerId="ADAL" clId="{31021B10-09B2-4437-B3BA-FE8A29831BFF}" dt="2022-05-14T03:21:36.304" v="6280" actId="478"/>
          <ac:spMkLst>
            <pc:docMk/>
            <pc:sldMk cId="3005137902" sldId="303"/>
            <ac:spMk id="158" creationId="{647FF2C4-1F47-07ED-6A17-001D5E4BC029}"/>
          </ac:spMkLst>
        </pc:spChg>
        <pc:spChg chg="add del mod">
          <ac:chgData name="Sudvarg, Marion" userId="2bb9b31b-5f3c-4f72-8e1f-41eb276ee9c6" providerId="ADAL" clId="{31021B10-09B2-4437-B3BA-FE8A29831BFF}" dt="2022-05-14T03:21:36.304" v="6280" actId="478"/>
          <ac:spMkLst>
            <pc:docMk/>
            <pc:sldMk cId="3005137902" sldId="303"/>
            <ac:spMk id="159" creationId="{FD6548E8-5F48-70EC-613F-24B06D8E6025}"/>
          </ac:spMkLst>
        </pc:spChg>
        <pc:spChg chg="add del mod">
          <ac:chgData name="Sudvarg, Marion" userId="2bb9b31b-5f3c-4f72-8e1f-41eb276ee9c6" providerId="ADAL" clId="{31021B10-09B2-4437-B3BA-FE8A29831BFF}" dt="2022-05-14T03:21:36.304" v="6280" actId="478"/>
          <ac:spMkLst>
            <pc:docMk/>
            <pc:sldMk cId="3005137902" sldId="303"/>
            <ac:spMk id="160" creationId="{191B15E9-C22B-67FE-95A5-F0A85C4C8F5C}"/>
          </ac:spMkLst>
        </pc:spChg>
        <pc:spChg chg="add del mod">
          <ac:chgData name="Sudvarg, Marion" userId="2bb9b31b-5f3c-4f72-8e1f-41eb276ee9c6" providerId="ADAL" clId="{31021B10-09B2-4437-B3BA-FE8A29831BFF}" dt="2022-05-14T03:21:36.304" v="6280" actId="478"/>
          <ac:spMkLst>
            <pc:docMk/>
            <pc:sldMk cId="3005137902" sldId="303"/>
            <ac:spMk id="161" creationId="{D464023E-EECE-DF70-B47A-09635D0BE5A7}"/>
          </ac:spMkLst>
        </pc:spChg>
        <pc:spChg chg="add del mod">
          <ac:chgData name="Sudvarg, Marion" userId="2bb9b31b-5f3c-4f72-8e1f-41eb276ee9c6" providerId="ADAL" clId="{31021B10-09B2-4437-B3BA-FE8A29831BFF}" dt="2022-05-14T03:21:36.304" v="6280" actId="478"/>
          <ac:spMkLst>
            <pc:docMk/>
            <pc:sldMk cId="3005137902" sldId="303"/>
            <ac:spMk id="162" creationId="{38820CBD-D04A-6B83-0F1D-C1A1B8DFD0C3}"/>
          </ac:spMkLst>
        </pc:spChg>
        <pc:spChg chg="add del mod">
          <ac:chgData name="Sudvarg, Marion" userId="2bb9b31b-5f3c-4f72-8e1f-41eb276ee9c6" providerId="ADAL" clId="{31021B10-09B2-4437-B3BA-FE8A29831BFF}" dt="2022-05-14T03:21:36.304" v="6280" actId="478"/>
          <ac:spMkLst>
            <pc:docMk/>
            <pc:sldMk cId="3005137902" sldId="303"/>
            <ac:spMk id="163" creationId="{A61097BC-B221-FE55-8935-EA4C98E8DB81}"/>
          </ac:spMkLst>
        </pc:spChg>
        <pc:spChg chg="add del mod">
          <ac:chgData name="Sudvarg, Marion" userId="2bb9b31b-5f3c-4f72-8e1f-41eb276ee9c6" providerId="ADAL" clId="{31021B10-09B2-4437-B3BA-FE8A29831BFF}" dt="2022-05-14T03:21:36.304" v="6280" actId="478"/>
          <ac:spMkLst>
            <pc:docMk/>
            <pc:sldMk cId="3005137902" sldId="303"/>
            <ac:spMk id="164" creationId="{ABB8C3FE-9434-B78B-2219-295CFCA075FB}"/>
          </ac:spMkLst>
        </pc:spChg>
        <pc:spChg chg="add del mod">
          <ac:chgData name="Sudvarg, Marion" userId="2bb9b31b-5f3c-4f72-8e1f-41eb276ee9c6" providerId="ADAL" clId="{31021B10-09B2-4437-B3BA-FE8A29831BFF}" dt="2022-05-14T03:21:36.304" v="6280" actId="478"/>
          <ac:spMkLst>
            <pc:docMk/>
            <pc:sldMk cId="3005137902" sldId="303"/>
            <ac:spMk id="165" creationId="{BCD9A75E-D319-FAC1-5BC2-A843D17BD661}"/>
          </ac:spMkLst>
        </pc:spChg>
        <pc:spChg chg="add del mod">
          <ac:chgData name="Sudvarg, Marion" userId="2bb9b31b-5f3c-4f72-8e1f-41eb276ee9c6" providerId="ADAL" clId="{31021B10-09B2-4437-B3BA-FE8A29831BFF}" dt="2022-05-14T03:21:36.304" v="6280" actId="478"/>
          <ac:spMkLst>
            <pc:docMk/>
            <pc:sldMk cId="3005137902" sldId="303"/>
            <ac:spMk id="166" creationId="{0B25F6A4-15BF-85AE-A341-17E2790327D9}"/>
          </ac:spMkLst>
        </pc:spChg>
        <pc:spChg chg="add del mod">
          <ac:chgData name="Sudvarg, Marion" userId="2bb9b31b-5f3c-4f72-8e1f-41eb276ee9c6" providerId="ADAL" clId="{31021B10-09B2-4437-B3BA-FE8A29831BFF}" dt="2022-05-14T03:21:36.304" v="6280" actId="478"/>
          <ac:spMkLst>
            <pc:docMk/>
            <pc:sldMk cId="3005137902" sldId="303"/>
            <ac:spMk id="167" creationId="{F120C7D8-CDA8-523A-FC98-88FB8FFCD50B}"/>
          </ac:spMkLst>
        </pc:spChg>
        <pc:spChg chg="add del mod">
          <ac:chgData name="Sudvarg, Marion" userId="2bb9b31b-5f3c-4f72-8e1f-41eb276ee9c6" providerId="ADAL" clId="{31021B10-09B2-4437-B3BA-FE8A29831BFF}" dt="2022-05-14T03:21:36.304" v="6280" actId="478"/>
          <ac:spMkLst>
            <pc:docMk/>
            <pc:sldMk cId="3005137902" sldId="303"/>
            <ac:spMk id="168" creationId="{F257FE41-9F24-75A1-1E6D-DF815900C4ED}"/>
          </ac:spMkLst>
        </pc:spChg>
        <pc:spChg chg="add del mod">
          <ac:chgData name="Sudvarg, Marion" userId="2bb9b31b-5f3c-4f72-8e1f-41eb276ee9c6" providerId="ADAL" clId="{31021B10-09B2-4437-B3BA-FE8A29831BFF}" dt="2022-05-14T03:21:36.304" v="6280" actId="478"/>
          <ac:spMkLst>
            <pc:docMk/>
            <pc:sldMk cId="3005137902" sldId="303"/>
            <ac:spMk id="169" creationId="{9A47BB03-B8E3-C150-DD26-104FE4252155}"/>
          </ac:spMkLst>
        </pc:spChg>
        <pc:spChg chg="add del mod">
          <ac:chgData name="Sudvarg, Marion" userId="2bb9b31b-5f3c-4f72-8e1f-41eb276ee9c6" providerId="ADAL" clId="{31021B10-09B2-4437-B3BA-FE8A29831BFF}" dt="2022-05-14T03:21:36.304" v="6280" actId="478"/>
          <ac:spMkLst>
            <pc:docMk/>
            <pc:sldMk cId="3005137902" sldId="303"/>
            <ac:spMk id="170" creationId="{43B908E2-8612-EC70-1AF6-6916634010E2}"/>
          </ac:spMkLst>
        </pc:spChg>
        <pc:spChg chg="add del mod">
          <ac:chgData name="Sudvarg, Marion" userId="2bb9b31b-5f3c-4f72-8e1f-41eb276ee9c6" providerId="ADAL" clId="{31021B10-09B2-4437-B3BA-FE8A29831BFF}" dt="2022-05-14T03:21:36.304" v="6280" actId="478"/>
          <ac:spMkLst>
            <pc:docMk/>
            <pc:sldMk cId="3005137902" sldId="303"/>
            <ac:spMk id="171" creationId="{04B3B44D-F0C5-2B7C-C457-398EE4DDA4E8}"/>
          </ac:spMkLst>
        </pc:spChg>
        <pc:spChg chg="add del mod">
          <ac:chgData name="Sudvarg, Marion" userId="2bb9b31b-5f3c-4f72-8e1f-41eb276ee9c6" providerId="ADAL" clId="{31021B10-09B2-4437-B3BA-FE8A29831BFF}" dt="2022-05-14T03:21:36.304" v="6280" actId="478"/>
          <ac:spMkLst>
            <pc:docMk/>
            <pc:sldMk cId="3005137902" sldId="303"/>
            <ac:spMk id="172" creationId="{E4C9FCA3-66FB-C546-183D-EC46FB31A301}"/>
          </ac:spMkLst>
        </pc:spChg>
        <pc:spChg chg="add del mod">
          <ac:chgData name="Sudvarg, Marion" userId="2bb9b31b-5f3c-4f72-8e1f-41eb276ee9c6" providerId="ADAL" clId="{31021B10-09B2-4437-B3BA-FE8A29831BFF}" dt="2022-05-14T03:21:36.304" v="6280" actId="478"/>
          <ac:spMkLst>
            <pc:docMk/>
            <pc:sldMk cId="3005137902" sldId="303"/>
            <ac:spMk id="173" creationId="{94724C05-5C11-6B17-0E7E-E6ED3155AC43}"/>
          </ac:spMkLst>
        </pc:spChg>
        <pc:spChg chg="mod">
          <ac:chgData name="Sudvarg, Marion" userId="2bb9b31b-5f3c-4f72-8e1f-41eb276ee9c6" providerId="ADAL" clId="{31021B10-09B2-4437-B3BA-FE8A29831BFF}" dt="2022-05-14T03:20:35.321" v="6227" actId="1076"/>
          <ac:spMkLst>
            <pc:docMk/>
            <pc:sldMk cId="3005137902" sldId="303"/>
            <ac:spMk id="175" creationId="{1818C5C3-BFE9-4441-E194-CA353160878A}"/>
          </ac:spMkLst>
        </pc:spChg>
        <pc:spChg chg="mod">
          <ac:chgData name="Sudvarg, Marion" userId="2bb9b31b-5f3c-4f72-8e1f-41eb276ee9c6" providerId="ADAL" clId="{31021B10-09B2-4437-B3BA-FE8A29831BFF}" dt="2022-05-14T03:20:35.321" v="6227" actId="1076"/>
          <ac:spMkLst>
            <pc:docMk/>
            <pc:sldMk cId="3005137902" sldId="303"/>
            <ac:spMk id="176" creationId="{692CC1FE-C57A-B8C6-AA1F-EA69C862B664}"/>
          </ac:spMkLst>
        </pc:spChg>
        <pc:spChg chg="mod">
          <ac:chgData name="Sudvarg, Marion" userId="2bb9b31b-5f3c-4f72-8e1f-41eb276ee9c6" providerId="ADAL" clId="{31021B10-09B2-4437-B3BA-FE8A29831BFF}" dt="2022-05-14T03:20:35.321" v="6227" actId="1076"/>
          <ac:spMkLst>
            <pc:docMk/>
            <pc:sldMk cId="3005137902" sldId="303"/>
            <ac:spMk id="178" creationId="{A6E1FD83-B50F-9A18-EA3E-39D735B4F5C8}"/>
          </ac:spMkLst>
        </pc:spChg>
        <pc:spChg chg="mod">
          <ac:chgData name="Sudvarg, Marion" userId="2bb9b31b-5f3c-4f72-8e1f-41eb276ee9c6" providerId="ADAL" clId="{31021B10-09B2-4437-B3BA-FE8A29831BFF}" dt="2022-05-14T03:20:35.321" v="6227" actId="1076"/>
          <ac:spMkLst>
            <pc:docMk/>
            <pc:sldMk cId="3005137902" sldId="303"/>
            <ac:spMk id="179" creationId="{0B1061A3-BD4B-768F-092E-E443FC6028CF}"/>
          </ac:spMkLst>
        </pc:spChg>
        <pc:spChg chg="mod">
          <ac:chgData name="Sudvarg, Marion" userId="2bb9b31b-5f3c-4f72-8e1f-41eb276ee9c6" providerId="ADAL" clId="{31021B10-09B2-4437-B3BA-FE8A29831BFF}" dt="2022-05-14T03:20:35.321" v="6227" actId="1076"/>
          <ac:spMkLst>
            <pc:docMk/>
            <pc:sldMk cId="3005137902" sldId="303"/>
            <ac:spMk id="181" creationId="{3CB051CB-EEC3-F02B-1C6C-83C62F4BEE3D}"/>
          </ac:spMkLst>
        </pc:spChg>
        <pc:spChg chg="mod">
          <ac:chgData name="Sudvarg, Marion" userId="2bb9b31b-5f3c-4f72-8e1f-41eb276ee9c6" providerId="ADAL" clId="{31021B10-09B2-4437-B3BA-FE8A29831BFF}" dt="2022-05-14T03:20:35.321" v="6227" actId="1076"/>
          <ac:spMkLst>
            <pc:docMk/>
            <pc:sldMk cId="3005137902" sldId="303"/>
            <ac:spMk id="182" creationId="{DDB48D9F-2D04-811B-D8E0-ED0257A4C273}"/>
          </ac:spMkLst>
        </pc:spChg>
        <pc:spChg chg="add del mod">
          <ac:chgData name="Sudvarg, Marion" userId="2bb9b31b-5f3c-4f72-8e1f-41eb276ee9c6" providerId="ADAL" clId="{31021B10-09B2-4437-B3BA-FE8A29831BFF}" dt="2022-05-14T03:21:36.304" v="6280" actId="478"/>
          <ac:spMkLst>
            <pc:docMk/>
            <pc:sldMk cId="3005137902" sldId="303"/>
            <ac:spMk id="183" creationId="{CE6E053A-12A8-B6A7-B41C-B58E46B5D7C2}"/>
          </ac:spMkLst>
        </pc:spChg>
        <pc:spChg chg="add mod">
          <ac:chgData name="Sudvarg, Marion" userId="2bb9b31b-5f3c-4f72-8e1f-41eb276ee9c6" providerId="ADAL" clId="{31021B10-09B2-4437-B3BA-FE8A29831BFF}" dt="2022-05-14T03:44:33.728" v="6554" actId="338"/>
          <ac:spMkLst>
            <pc:docMk/>
            <pc:sldMk cId="3005137902" sldId="303"/>
            <ac:spMk id="186" creationId="{71300ABF-9ECE-2B54-F427-7263DAC982B0}"/>
          </ac:spMkLst>
        </pc:spChg>
        <pc:spChg chg="add mod">
          <ac:chgData name="Sudvarg, Marion" userId="2bb9b31b-5f3c-4f72-8e1f-41eb276ee9c6" providerId="ADAL" clId="{31021B10-09B2-4437-B3BA-FE8A29831BFF}" dt="2022-05-14T03:44:33.728" v="6554" actId="338"/>
          <ac:spMkLst>
            <pc:docMk/>
            <pc:sldMk cId="3005137902" sldId="303"/>
            <ac:spMk id="188" creationId="{47542949-D052-2EE6-0C5A-78FF8BD23AD5}"/>
          </ac:spMkLst>
        </pc:spChg>
        <pc:spChg chg="mod topLvl">
          <ac:chgData name="Sudvarg, Marion" userId="2bb9b31b-5f3c-4f72-8e1f-41eb276ee9c6" providerId="ADAL" clId="{31021B10-09B2-4437-B3BA-FE8A29831BFF}" dt="2022-05-14T04:03:06.113" v="6655" actId="165"/>
          <ac:spMkLst>
            <pc:docMk/>
            <pc:sldMk cId="3005137902" sldId="303"/>
            <ac:spMk id="191" creationId="{F25F6B83-64EA-0A38-FF58-99C5E09A682D}"/>
          </ac:spMkLst>
        </pc:spChg>
        <pc:spChg chg="mod topLvl">
          <ac:chgData name="Sudvarg, Marion" userId="2bb9b31b-5f3c-4f72-8e1f-41eb276ee9c6" providerId="ADAL" clId="{31021B10-09B2-4437-B3BA-FE8A29831BFF}" dt="2022-05-14T04:03:06.113" v="6655" actId="165"/>
          <ac:spMkLst>
            <pc:docMk/>
            <pc:sldMk cId="3005137902" sldId="303"/>
            <ac:spMk id="192" creationId="{D04CD9FE-40CB-649C-D401-2A06164F30A8}"/>
          </ac:spMkLst>
        </pc:spChg>
        <pc:spChg chg="mod topLvl">
          <ac:chgData name="Sudvarg, Marion" userId="2bb9b31b-5f3c-4f72-8e1f-41eb276ee9c6" providerId="ADAL" clId="{31021B10-09B2-4437-B3BA-FE8A29831BFF}" dt="2022-05-14T04:03:06.113" v="6655" actId="165"/>
          <ac:spMkLst>
            <pc:docMk/>
            <pc:sldMk cId="3005137902" sldId="303"/>
            <ac:spMk id="193" creationId="{B1221EE6-1A02-18FC-4AAC-EAE0B3E876C1}"/>
          </ac:spMkLst>
        </pc:spChg>
        <pc:spChg chg="mod topLvl">
          <ac:chgData name="Sudvarg, Marion" userId="2bb9b31b-5f3c-4f72-8e1f-41eb276ee9c6" providerId="ADAL" clId="{31021B10-09B2-4437-B3BA-FE8A29831BFF}" dt="2022-05-14T04:03:06.113" v="6655" actId="165"/>
          <ac:spMkLst>
            <pc:docMk/>
            <pc:sldMk cId="3005137902" sldId="303"/>
            <ac:spMk id="194" creationId="{DC63FEB3-55F3-324F-40E0-8EEB6D574A89}"/>
          </ac:spMkLst>
        </pc:spChg>
        <pc:spChg chg="mod topLvl">
          <ac:chgData name="Sudvarg, Marion" userId="2bb9b31b-5f3c-4f72-8e1f-41eb276ee9c6" providerId="ADAL" clId="{31021B10-09B2-4437-B3BA-FE8A29831BFF}" dt="2022-05-14T04:03:06.113" v="6655" actId="165"/>
          <ac:spMkLst>
            <pc:docMk/>
            <pc:sldMk cId="3005137902" sldId="303"/>
            <ac:spMk id="195" creationId="{01179AE3-4A76-7831-505C-40C5F163B1FF}"/>
          </ac:spMkLst>
        </pc:spChg>
        <pc:spChg chg="mod topLvl">
          <ac:chgData name="Sudvarg, Marion" userId="2bb9b31b-5f3c-4f72-8e1f-41eb276ee9c6" providerId="ADAL" clId="{31021B10-09B2-4437-B3BA-FE8A29831BFF}" dt="2022-05-14T04:03:06.113" v="6655" actId="165"/>
          <ac:spMkLst>
            <pc:docMk/>
            <pc:sldMk cId="3005137902" sldId="303"/>
            <ac:spMk id="196" creationId="{CCCADA88-26C9-67E6-36D8-36DAC4389BB4}"/>
          </ac:spMkLst>
        </pc:spChg>
        <pc:spChg chg="mod topLvl">
          <ac:chgData name="Sudvarg, Marion" userId="2bb9b31b-5f3c-4f72-8e1f-41eb276ee9c6" providerId="ADAL" clId="{31021B10-09B2-4437-B3BA-FE8A29831BFF}" dt="2022-05-14T04:03:06.113" v="6655" actId="165"/>
          <ac:spMkLst>
            <pc:docMk/>
            <pc:sldMk cId="3005137902" sldId="303"/>
            <ac:spMk id="197" creationId="{047C14EA-B544-220C-86F7-62E8EE18AF69}"/>
          </ac:spMkLst>
        </pc:spChg>
        <pc:spChg chg="mod topLvl">
          <ac:chgData name="Sudvarg, Marion" userId="2bb9b31b-5f3c-4f72-8e1f-41eb276ee9c6" providerId="ADAL" clId="{31021B10-09B2-4437-B3BA-FE8A29831BFF}" dt="2022-05-14T04:03:06.113" v="6655" actId="165"/>
          <ac:spMkLst>
            <pc:docMk/>
            <pc:sldMk cId="3005137902" sldId="303"/>
            <ac:spMk id="198" creationId="{6CA2AEDE-40DA-1748-1252-11C476254ADB}"/>
          </ac:spMkLst>
        </pc:spChg>
        <pc:spChg chg="mod topLvl">
          <ac:chgData name="Sudvarg, Marion" userId="2bb9b31b-5f3c-4f72-8e1f-41eb276ee9c6" providerId="ADAL" clId="{31021B10-09B2-4437-B3BA-FE8A29831BFF}" dt="2022-05-14T04:03:06.113" v="6655" actId="165"/>
          <ac:spMkLst>
            <pc:docMk/>
            <pc:sldMk cId="3005137902" sldId="303"/>
            <ac:spMk id="199" creationId="{3AE1BB85-8312-382C-831A-C40E4369DAFA}"/>
          </ac:spMkLst>
        </pc:spChg>
        <pc:spChg chg="mod topLvl">
          <ac:chgData name="Sudvarg, Marion" userId="2bb9b31b-5f3c-4f72-8e1f-41eb276ee9c6" providerId="ADAL" clId="{31021B10-09B2-4437-B3BA-FE8A29831BFF}" dt="2022-05-14T04:03:06.113" v="6655" actId="165"/>
          <ac:spMkLst>
            <pc:docMk/>
            <pc:sldMk cId="3005137902" sldId="303"/>
            <ac:spMk id="200" creationId="{B57A3F95-8CB5-2980-5FB0-3D31F89035C4}"/>
          </ac:spMkLst>
        </pc:spChg>
        <pc:spChg chg="mod topLvl">
          <ac:chgData name="Sudvarg, Marion" userId="2bb9b31b-5f3c-4f72-8e1f-41eb276ee9c6" providerId="ADAL" clId="{31021B10-09B2-4437-B3BA-FE8A29831BFF}" dt="2022-05-14T04:03:06.113" v="6655" actId="165"/>
          <ac:spMkLst>
            <pc:docMk/>
            <pc:sldMk cId="3005137902" sldId="303"/>
            <ac:spMk id="201" creationId="{F4D760FB-418F-3095-1503-AB3F42C31808}"/>
          </ac:spMkLst>
        </pc:spChg>
        <pc:spChg chg="mod topLvl">
          <ac:chgData name="Sudvarg, Marion" userId="2bb9b31b-5f3c-4f72-8e1f-41eb276ee9c6" providerId="ADAL" clId="{31021B10-09B2-4437-B3BA-FE8A29831BFF}" dt="2022-05-14T04:03:06.113" v="6655" actId="165"/>
          <ac:spMkLst>
            <pc:docMk/>
            <pc:sldMk cId="3005137902" sldId="303"/>
            <ac:spMk id="202" creationId="{6AE67D0B-20AF-777E-4E02-C51625101382}"/>
          </ac:spMkLst>
        </pc:spChg>
        <pc:spChg chg="mod topLvl">
          <ac:chgData name="Sudvarg, Marion" userId="2bb9b31b-5f3c-4f72-8e1f-41eb276ee9c6" providerId="ADAL" clId="{31021B10-09B2-4437-B3BA-FE8A29831BFF}" dt="2022-05-14T04:03:06.113" v="6655" actId="165"/>
          <ac:spMkLst>
            <pc:docMk/>
            <pc:sldMk cId="3005137902" sldId="303"/>
            <ac:spMk id="203" creationId="{5B317DEA-7A44-BC5B-A303-8D270F7AF331}"/>
          </ac:spMkLst>
        </pc:spChg>
        <pc:spChg chg="mod topLvl">
          <ac:chgData name="Sudvarg, Marion" userId="2bb9b31b-5f3c-4f72-8e1f-41eb276ee9c6" providerId="ADAL" clId="{31021B10-09B2-4437-B3BA-FE8A29831BFF}" dt="2022-05-14T04:03:06.113" v="6655" actId="165"/>
          <ac:spMkLst>
            <pc:docMk/>
            <pc:sldMk cId="3005137902" sldId="303"/>
            <ac:spMk id="204" creationId="{5FF4EA91-1E9E-779C-979E-285EF8DCFF25}"/>
          </ac:spMkLst>
        </pc:spChg>
        <pc:spChg chg="mod topLvl">
          <ac:chgData name="Sudvarg, Marion" userId="2bb9b31b-5f3c-4f72-8e1f-41eb276ee9c6" providerId="ADAL" clId="{31021B10-09B2-4437-B3BA-FE8A29831BFF}" dt="2022-05-14T04:03:06.113" v="6655" actId="165"/>
          <ac:spMkLst>
            <pc:docMk/>
            <pc:sldMk cId="3005137902" sldId="303"/>
            <ac:spMk id="205" creationId="{EAD0BFA4-856D-6096-5C94-FEEA87C0353C}"/>
          </ac:spMkLst>
        </pc:spChg>
        <pc:spChg chg="mod topLvl">
          <ac:chgData name="Sudvarg, Marion" userId="2bb9b31b-5f3c-4f72-8e1f-41eb276ee9c6" providerId="ADAL" clId="{31021B10-09B2-4437-B3BA-FE8A29831BFF}" dt="2022-05-14T04:03:06.113" v="6655" actId="165"/>
          <ac:spMkLst>
            <pc:docMk/>
            <pc:sldMk cId="3005137902" sldId="303"/>
            <ac:spMk id="206" creationId="{1D9CBA76-CB4F-6890-DA15-C9F2E26DF095}"/>
          </ac:spMkLst>
        </pc:spChg>
        <pc:spChg chg="mod topLvl">
          <ac:chgData name="Sudvarg, Marion" userId="2bb9b31b-5f3c-4f72-8e1f-41eb276ee9c6" providerId="ADAL" clId="{31021B10-09B2-4437-B3BA-FE8A29831BFF}" dt="2022-05-14T04:03:06.113" v="6655" actId="165"/>
          <ac:spMkLst>
            <pc:docMk/>
            <pc:sldMk cId="3005137902" sldId="303"/>
            <ac:spMk id="207" creationId="{DA925F9E-04DA-EF1A-7138-96EBC9132EC7}"/>
          </ac:spMkLst>
        </pc:spChg>
        <pc:spChg chg="mod topLvl">
          <ac:chgData name="Sudvarg, Marion" userId="2bb9b31b-5f3c-4f72-8e1f-41eb276ee9c6" providerId="ADAL" clId="{31021B10-09B2-4437-B3BA-FE8A29831BFF}" dt="2022-05-14T04:03:06.113" v="6655" actId="165"/>
          <ac:spMkLst>
            <pc:docMk/>
            <pc:sldMk cId="3005137902" sldId="303"/>
            <ac:spMk id="208" creationId="{F18D8FEE-CF0B-C11F-847E-E7A4152F7E63}"/>
          </ac:spMkLst>
        </pc:spChg>
        <pc:spChg chg="mod topLvl">
          <ac:chgData name="Sudvarg, Marion" userId="2bb9b31b-5f3c-4f72-8e1f-41eb276ee9c6" providerId="ADAL" clId="{31021B10-09B2-4437-B3BA-FE8A29831BFF}" dt="2022-05-14T04:03:06.113" v="6655" actId="165"/>
          <ac:spMkLst>
            <pc:docMk/>
            <pc:sldMk cId="3005137902" sldId="303"/>
            <ac:spMk id="209" creationId="{267C3F06-B463-F9AF-A389-B5B1E45D0ACB}"/>
          </ac:spMkLst>
        </pc:spChg>
        <pc:spChg chg="mod topLvl">
          <ac:chgData name="Sudvarg, Marion" userId="2bb9b31b-5f3c-4f72-8e1f-41eb276ee9c6" providerId="ADAL" clId="{31021B10-09B2-4437-B3BA-FE8A29831BFF}" dt="2022-05-14T04:03:06.113" v="6655" actId="165"/>
          <ac:spMkLst>
            <pc:docMk/>
            <pc:sldMk cId="3005137902" sldId="303"/>
            <ac:spMk id="210" creationId="{520ED5F9-736E-E932-D4F6-5E3814F28C39}"/>
          </ac:spMkLst>
        </pc:spChg>
        <pc:spChg chg="mod topLvl">
          <ac:chgData name="Sudvarg, Marion" userId="2bb9b31b-5f3c-4f72-8e1f-41eb276ee9c6" providerId="ADAL" clId="{31021B10-09B2-4437-B3BA-FE8A29831BFF}" dt="2022-05-14T04:03:06.113" v="6655" actId="165"/>
          <ac:spMkLst>
            <pc:docMk/>
            <pc:sldMk cId="3005137902" sldId="303"/>
            <ac:spMk id="211" creationId="{4D6D7C97-7DA0-F744-3C35-598F844773A2}"/>
          </ac:spMkLst>
        </pc:spChg>
        <pc:spChg chg="mod topLvl">
          <ac:chgData name="Sudvarg, Marion" userId="2bb9b31b-5f3c-4f72-8e1f-41eb276ee9c6" providerId="ADAL" clId="{31021B10-09B2-4437-B3BA-FE8A29831BFF}" dt="2022-05-14T04:03:06.113" v="6655" actId="165"/>
          <ac:spMkLst>
            <pc:docMk/>
            <pc:sldMk cId="3005137902" sldId="303"/>
            <ac:spMk id="212" creationId="{4E4F3B60-DEB4-C82A-E5FB-C4753FBBBDE8}"/>
          </ac:spMkLst>
        </pc:spChg>
        <pc:spChg chg="mod topLvl">
          <ac:chgData name="Sudvarg, Marion" userId="2bb9b31b-5f3c-4f72-8e1f-41eb276ee9c6" providerId="ADAL" clId="{31021B10-09B2-4437-B3BA-FE8A29831BFF}" dt="2022-05-14T04:03:06.113" v="6655" actId="165"/>
          <ac:spMkLst>
            <pc:docMk/>
            <pc:sldMk cId="3005137902" sldId="303"/>
            <ac:spMk id="213" creationId="{1FB26AB4-08D9-FA69-769E-AFC7695CD574}"/>
          </ac:spMkLst>
        </pc:spChg>
        <pc:spChg chg="mod topLvl">
          <ac:chgData name="Sudvarg, Marion" userId="2bb9b31b-5f3c-4f72-8e1f-41eb276ee9c6" providerId="ADAL" clId="{31021B10-09B2-4437-B3BA-FE8A29831BFF}" dt="2022-05-14T04:03:06.113" v="6655" actId="165"/>
          <ac:spMkLst>
            <pc:docMk/>
            <pc:sldMk cId="3005137902" sldId="303"/>
            <ac:spMk id="214" creationId="{09E6BC67-CBB2-BBF5-6704-BEB03C7C4CE6}"/>
          </ac:spMkLst>
        </pc:spChg>
        <pc:spChg chg="mod topLvl">
          <ac:chgData name="Sudvarg, Marion" userId="2bb9b31b-5f3c-4f72-8e1f-41eb276ee9c6" providerId="ADAL" clId="{31021B10-09B2-4437-B3BA-FE8A29831BFF}" dt="2022-05-14T04:03:06.113" v="6655" actId="165"/>
          <ac:spMkLst>
            <pc:docMk/>
            <pc:sldMk cId="3005137902" sldId="303"/>
            <ac:spMk id="215" creationId="{343725E0-A143-9B36-F9D9-EE29928FB663}"/>
          </ac:spMkLst>
        </pc:spChg>
        <pc:spChg chg="mod topLvl">
          <ac:chgData name="Sudvarg, Marion" userId="2bb9b31b-5f3c-4f72-8e1f-41eb276ee9c6" providerId="ADAL" clId="{31021B10-09B2-4437-B3BA-FE8A29831BFF}" dt="2022-05-14T04:03:06.113" v="6655" actId="165"/>
          <ac:spMkLst>
            <pc:docMk/>
            <pc:sldMk cId="3005137902" sldId="303"/>
            <ac:spMk id="216" creationId="{BEE130AF-572D-0659-0DE9-690E6C46EA14}"/>
          </ac:spMkLst>
        </pc:spChg>
        <pc:spChg chg="mod topLvl">
          <ac:chgData name="Sudvarg, Marion" userId="2bb9b31b-5f3c-4f72-8e1f-41eb276ee9c6" providerId="ADAL" clId="{31021B10-09B2-4437-B3BA-FE8A29831BFF}" dt="2022-05-14T04:03:06.113" v="6655" actId="165"/>
          <ac:spMkLst>
            <pc:docMk/>
            <pc:sldMk cId="3005137902" sldId="303"/>
            <ac:spMk id="217" creationId="{75E6605F-CDCC-6C2F-5351-F1C287D55210}"/>
          </ac:spMkLst>
        </pc:spChg>
        <pc:spChg chg="mod topLvl">
          <ac:chgData name="Sudvarg, Marion" userId="2bb9b31b-5f3c-4f72-8e1f-41eb276ee9c6" providerId="ADAL" clId="{31021B10-09B2-4437-B3BA-FE8A29831BFF}" dt="2022-05-14T04:03:06.113" v="6655" actId="165"/>
          <ac:spMkLst>
            <pc:docMk/>
            <pc:sldMk cId="3005137902" sldId="303"/>
            <ac:spMk id="218" creationId="{51DC6E04-A89C-A2FA-3C7D-D9E862A31C9F}"/>
          </ac:spMkLst>
        </pc:spChg>
        <pc:spChg chg="mod topLvl">
          <ac:chgData name="Sudvarg, Marion" userId="2bb9b31b-5f3c-4f72-8e1f-41eb276ee9c6" providerId="ADAL" clId="{31021B10-09B2-4437-B3BA-FE8A29831BFF}" dt="2022-05-14T04:03:06.113" v="6655" actId="165"/>
          <ac:spMkLst>
            <pc:docMk/>
            <pc:sldMk cId="3005137902" sldId="303"/>
            <ac:spMk id="219" creationId="{D3678011-20A0-7B47-BECA-C06CE9AAE028}"/>
          </ac:spMkLst>
        </pc:spChg>
        <pc:spChg chg="mod topLvl">
          <ac:chgData name="Sudvarg, Marion" userId="2bb9b31b-5f3c-4f72-8e1f-41eb276ee9c6" providerId="ADAL" clId="{31021B10-09B2-4437-B3BA-FE8A29831BFF}" dt="2022-05-14T04:03:06.113" v="6655" actId="165"/>
          <ac:spMkLst>
            <pc:docMk/>
            <pc:sldMk cId="3005137902" sldId="303"/>
            <ac:spMk id="220" creationId="{2DC7999D-B3C3-E9FE-6D75-9A3FB409A353}"/>
          </ac:spMkLst>
        </pc:spChg>
        <pc:spChg chg="mod topLvl">
          <ac:chgData name="Sudvarg, Marion" userId="2bb9b31b-5f3c-4f72-8e1f-41eb276ee9c6" providerId="ADAL" clId="{31021B10-09B2-4437-B3BA-FE8A29831BFF}" dt="2022-05-14T04:03:06.113" v="6655" actId="165"/>
          <ac:spMkLst>
            <pc:docMk/>
            <pc:sldMk cId="3005137902" sldId="303"/>
            <ac:spMk id="221" creationId="{24534F92-D1EB-49F0-BEB9-10CDDE67D6C6}"/>
          </ac:spMkLst>
        </pc:spChg>
        <pc:spChg chg="mod topLvl">
          <ac:chgData name="Sudvarg, Marion" userId="2bb9b31b-5f3c-4f72-8e1f-41eb276ee9c6" providerId="ADAL" clId="{31021B10-09B2-4437-B3BA-FE8A29831BFF}" dt="2022-05-14T04:03:06.113" v="6655" actId="165"/>
          <ac:spMkLst>
            <pc:docMk/>
            <pc:sldMk cId="3005137902" sldId="303"/>
            <ac:spMk id="222" creationId="{1F322421-903F-F162-4A57-915CDFB5CD07}"/>
          </ac:spMkLst>
        </pc:spChg>
        <pc:spChg chg="mod topLvl">
          <ac:chgData name="Sudvarg, Marion" userId="2bb9b31b-5f3c-4f72-8e1f-41eb276ee9c6" providerId="ADAL" clId="{31021B10-09B2-4437-B3BA-FE8A29831BFF}" dt="2022-05-14T04:03:06.113" v="6655" actId="165"/>
          <ac:spMkLst>
            <pc:docMk/>
            <pc:sldMk cId="3005137902" sldId="303"/>
            <ac:spMk id="223" creationId="{574C8CB0-A031-4162-9D32-3E60164283E7}"/>
          </ac:spMkLst>
        </pc:spChg>
        <pc:spChg chg="mod topLvl">
          <ac:chgData name="Sudvarg, Marion" userId="2bb9b31b-5f3c-4f72-8e1f-41eb276ee9c6" providerId="ADAL" clId="{31021B10-09B2-4437-B3BA-FE8A29831BFF}" dt="2022-05-14T04:03:06.113" v="6655" actId="165"/>
          <ac:spMkLst>
            <pc:docMk/>
            <pc:sldMk cId="3005137902" sldId="303"/>
            <ac:spMk id="224" creationId="{A7169BB6-E6C8-C5B8-6AC6-7C87EB16AD1F}"/>
          </ac:spMkLst>
        </pc:spChg>
        <pc:spChg chg="mod topLvl">
          <ac:chgData name="Sudvarg, Marion" userId="2bb9b31b-5f3c-4f72-8e1f-41eb276ee9c6" providerId="ADAL" clId="{31021B10-09B2-4437-B3BA-FE8A29831BFF}" dt="2022-05-14T04:03:06.113" v="6655" actId="165"/>
          <ac:spMkLst>
            <pc:docMk/>
            <pc:sldMk cId="3005137902" sldId="303"/>
            <ac:spMk id="225" creationId="{DB522EB2-BE32-4E48-1CD5-72BD2C70A8D8}"/>
          </ac:spMkLst>
        </pc:spChg>
        <pc:spChg chg="mod topLvl">
          <ac:chgData name="Sudvarg, Marion" userId="2bb9b31b-5f3c-4f72-8e1f-41eb276ee9c6" providerId="ADAL" clId="{31021B10-09B2-4437-B3BA-FE8A29831BFF}" dt="2022-05-14T04:03:06.113" v="6655" actId="165"/>
          <ac:spMkLst>
            <pc:docMk/>
            <pc:sldMk cId="3005137902" sldId="303"/>
            <ac:spMk id="226" creationId="{88043F36-3A05-AB22-4F6D-DF25BE33E366}"/>
          </ac:spMkLst>
        </pc:spChg>
        <pc:spChg chg="mod topLvl">
          <ac:chgData name="Sudvarg, Marion" userId="2bb9b31b-5f3c-4f72-8e1f-41eb276ee9c6" providerId="ADAL" clId="{31021B10-09B2-4437-B3BA-FE8A29831BFF}" dt="2022-05-14T04:03:06.113" v="6655" actId="165"/>
          <ac:spMkLst>
            <pc:docMk/>
            <pc:sldMk cId="3005137902" sldId="303"/>
            <ac:spMk id="227" creationId="{AD50A0BF-9CDA-4FFF-7B08-FA1F3C479804}"/>
          </ac:spMkLst>
        </pc:spChg>
        <pc:spChg chg="mod topLvl">
          <ac:chgData name="Sudvarg, Marion" userId="2bb9b31b-5f3c-4f72-8e1f-41eb276ee9c6" providerId="ADAL" clId="{31021B10-09B2-4437-B3BA-FE8A29831BFF}" dt="2022-05-14T04:03:06.113" v="6655" actId="165"/>
          <ac:spMkLst>
            <pc:docMk/>
            <pc:sldMk cId="3005137902" sldId="303"/>
            <ac:spMk id="228" creationId="{4C9A835B-2E2E-F399-2D49-95C7205A9116}"/>
          </ac:spMkLst>
        </pc:spChg>
        <pc:spChg chg="mod topLvl">
          <ac:chgData name="Sudvarg, Marion" userId="2bb9b31b-5f3c-4f72-8e1f-41eb276ee9c6" providerId="ADAL" clId="{31021B10-09B2-4437-B3BA-FE8A29831BFF}" dt="2022-05-14T04:03:06.113" v="6655" actId="165"/>
          <ac:spMkLst>
            <pc:docMk/>
            <pc:sldMk cId="3005137902" sldId="303"/>
            <ac:spMk id="229" creationId="{4D6CE6BD-58E6-2BBC-DA10-A338576748B9}"/>
          </ac:spMkLst>
        </pc:spChg>
        <pc:spChg chg="mod topLvl">
          <ac:chgData name="Sudvarg, Marion" userId="2bb9b31b-5f3c-4f72-8e1f-41eb276ee9c6" providerId="ADAL" clId="{31021B10-09B2-4437-B3BA-FE8A29831BFF}" dt="2022-05-14T04:03:06.113" v="6655" actId="165"/>
          <ac:spMkLst>
            <pc:docMk/>
            <pc:sldMk cId="3005137902" sldId="303"/>
            <ac:spMk id="230" creationId="{BB00D6A5-D397-E182-6844-7911AAB642CA}"/>
          </ac:spMkLst>
        </pc:spChg>
        <pc:spChg chg="mod topLvl">
          <ac:chgData name="Sudvarg, Marion" userId="2bb9b31b-5f3c-4f72-8e1f-41eb276ee9c6" providerId="ADAL" clId="{31021B10-09B2-4437-B3BA-FE8A29831BFF}" dt="2022-05-14T04:03:06.113" v="6655" actId="165"/>
          <ac:spMkLst>
            <pc:docMk/>
            <pc:sldMk cId="3005137902" sldId="303"/>
            <ac:spMk id="231" creationId="{FB7C6B9E-897D-3DC6-541E-7FCBE18C4A1F}"/>
          </ac:spMkLst>
        </pc:spChg>
        <pc:spChg chg="mod topLvl">
          <ac:chgData name="Sudvarg, Marion" userId="2bb9b31b-5f3c-4f72-8e1f-41eb276ee9c6" providerId="ADAL" clId="{31021B10-09B2-4437-B3BA-FE8A29831BFF}" dt="2022-05-14T04:03:06.113" v="6655" actId="165"/>
          <ac:spMkLst>
            <pc:docMk/>
            <pc:sldMk cId="3005137902" sldId="303"/>
            <ac:spMk id="232" creationId="{A7D9638F-3E3D-B3AE-4D60-E1CFCBD8EA41}"/>
          </ac:spMkLst>
        </pc:spChg>
        <pc:spChg chg="mod topLvl">
          <ac:chgData name="Sudvarg, Marion" userId="2bb9b31b-5f3c-4f72-8e1f-41eb276ee9c6" providerId="ADAL" clId="{31021B10-09B2-4437-B3BA-FE8A29831BFF}" dt="2022-05-14T04:03:06.113" v="6655" actId="165"/>
          <ac:spMkLst>
            <pc:docMk/>
            <pc:sldMk cId="3005137902" sldId="303"/>
            <ac:spMk id="233" creationId="{39AA5941-8171-0E25-1A14-68BB4D0520BB}"/>
          </ac:spMkLst>
        </pc:spChg>
        <pc:spChg chg="mod topLvl">
          <ac:chgData name="Sudvarg, Marion" userId="2bb9b31b-5f3c-4f72-8e1f-41eb276ee9c6" providerId="ADAL" clId="{31021B10-09B2-4437-B3BA-FE8A29831BFF}" dt="2022-05-14T04:03:06.113" v="6655" actId="165"/>
          <ac:spMkLst>
            <pc:docMk/>
            <pc:sldMk cId="3005137902" sldId="303"/>
            <ac:spMk id="234" creationId="{C2629F13-823C-2F5D-9D63-C92DEF6471BA}"/>
          </ac:spMkLst>
        </pc:spChg>
        <pc:spChg chg="mod topLvl">
          <ac:chgData name="Sudvarg, Marion" userId="2bb9b31b-5f3c-4f72-8e1f-41eb276ee9c6" providerId="ADAL" clId="{31021B10-09B2-4437-B3BA-FE8A29831BFF}" dt="2022-05-14T04:03:06.113" v="6655" actId="165"/>
          <ac:spMkLst>
            <pc:docMk/>
            <pc:sldMk cId="3005137902" sldId="303"/>
            <ac:spMk id="235" creationId="{DDDC0DD8-70F8-4654-1B92-08667E0F7E4E}"/>
          </ac:spMkLst>
        </pc:spChg>
        <pc:spChg chg="mod topLvl">
          <ac:chgData name="Sudvarg, Marion" userId="2bb9b31b-5f3c-4f72-8e1f-41eb276ee9c6" providerId="ADAL" clId="{31021B10-09B2-4437-B3BA-FE8A29831BFF}" dt="2022-05-14T04:03:06.113" v="6655" actId="165"/>
          <ac:spMkLst>
            <pc:docMk/>
            <pc:sldMk cId="3005137902" sldId="303"/>
            <ac:spMk id="236" creationId="{433872EA-9EA0-B2D8-8ACA-D488857C66E2}"/>
          </ac:spMkLst>
        </pc:spChg>
        <pc:spChg chg="mod topLvl">
          <ac:chgData name="Sudvarg, Marion" userId="2bb9b31b-5f3c-4f72-8e1f-41eb276ee9c6" providerId="ADAL" clId="{31021B10-09B2-4437-B3BA-FE8A29831BFF}" dt="2022-05-14T04:03:06.113" v="6655" actId="165"/>
          <ac:spMkLst>
            <pc:docMk/>
            <pc:sldMk cId="3005137902" sldId="303"/>
            <ac:spMk id="237" creationId="{6FD025F2-BE8B-F756-6675-7F0620F34D1C}"/>
          </ac:spMkLst>
        </pc:spChg>
        <pc:spChg chg="mod topLvl">
          <ac:chgData name="Sudvarg, Marion" userId="2bb9b31b-5f3c-4f72-8e1f-41eb276ee9c6" providerId="ADAL" clId="{31021B10-09B2-4437-B3BA-FE8A29831BFF}" dt="2022-05-14T04:03:06.113" v="6655" actId="165"/>
          <ac:spMkLst>
            <pc:docMk/>
            <pc:sldMk cId="3005137902" sldId="303"/>
            <ac:spMk id="238" creationId="{C3EDC4F4-6C14-8ABB-9DD5-4834DC43DE0D}"/>
          </ac:spMkLst>
        </pc:spChg>
        <pc:spChg chg="mod topLvl">
          <ac:chgData name="Sudvarg, Marion" userId="2bb9b31b-5f3c-4f72-8e1f-41eb276ee9c6" providerId="ADAL" clId="{31021B10-09B2-4437-B3BA-FE8A29831BFF}" dt="2022-05-14T04:03:25.487" v="6659" actId="164"/>
          <ac:spMkLst>
            <pc:docMk/>
            <pc:sldMk cId="3005137902" sldId="303"/>
            <ac:spMk id="239" creationId="{C3462449-80CC-43F0-043E-4132B70772C5}"/>
          </ac:spMkLst>
        </pc:spChg>
        <pc:spChg chg="mod topLvl">
          <ac:chgData name="Sudvarg, Marion" userId="2bb9b31b-5f3c-4f72-8e1f-41eb276ee9c6" providerId="ADAL" clId="{31021B10-09B2-4437-B3BA-FE8A29831BFF}" dt="2022-05-14T04:03:25.487" v="6659" actId="164"/>
          <ac:spMkLst>
            <pc:docMk/>
            <pc:sldMk cId="3005137902" sldId="303"/>
            <ac:spMk id="240" creationId="{32A91465-0D71-9FB8-A9A8-EB9CA9721B3C}"/>
          </ac:spMkLst>
        </pc:spChg>
        <pc:spChg chg="mod topLvl">
          <ac:chgData name="Sudvarg, Marion" userId="2bb9b31b-5f3c-4f72-8e1f-41eb276ee9c6" providerId="ADAL" clId="{31021B10-09B2-4437-B3BA-FE8A29831BFF}" dt="2022-05-14T04:03:29.145" v="6660" actId="164"/>
          <ac:spMkLst>
            <pc:docMk/>
            <pc:sldMk cId="3005137902" sldId="303"/>
            <ac:spMk id="241" creationId="{E83E58D7-A0D4-2950-2790-B0FB78A01CEF}"/>
          </ac:spMkLst>
        </pc:spChg>
        <pc:spChg chg="mod topLvl">
          <ac:chgData name="Sudvarg, Marion" userId="2bb9b31b-5f3c-4f72-8e1f-41eb276ee9c6" providerId="ADAL" clId="{31021B10-09B2-4437-B3BA-FE8A29831BFF}" dt="2022-05-14T04:03:29.145" v="6660" actId="164"/>
          <ac:spMkLst>
            <pc:docMk/>
            <pc:sldMk cId="3005137902" sldId="303"/>
            <ac:spMk id="242" creationId="{F96601C1-B76F-BAB1-B98D-ABA50883AB94}"/>
          </ac:spMkLst>
        </pc:spChg>
        <pc:spChg chg="mod topLvl">
          <ac:chgData name="Sudvarg, Marion" userId="2bb9b31b-5f3c-4f72-8e1f-41eb276ee9c6" providerId="ADAL" clId="{31021B10-09B2-4437-B3BA-FE8A29831BFF}" dt="2022-05-14T04:03:32.988" v="6661" actId="164"/>
          <ac:spMkLst>
            <pc:docMk/>
            <pc:sldMk cId="3005137902" sldId="303"/>
            <ac:spMk id="243" creationId="{DB9759C8-D808-81BA-D42E-AE10390252CD}"/>
          </ac:spMkLst>
        </pc:spChg>
        <pc:spChg chg="mod topLvl">
          <ac:chgData name="Sudvarg, Marion" userId="2bb9b31b-5f3c-4f72-8e1f-41eb276ee9c6" providerId="ADAL" clId="{31021B10-09B2-4437-B3BA-FE8A29831BFF}" dt="2022-05-14T04:03:32.988" v="6661" actId="164"/>
          <ac:spMkLst>
            <pc:docMk/>
            <pc:sldMk cId="3005137902" sldId="303"/>
            <ac:spMk id="244" creationId="{4DF96B0A-2DA6-B771-3DAB-DDA8A0654F31}"/>
          </ac:spMkLst>
        </pc:spChg>
        <pc:spChg chg="mod topLvl">
          <ac:chgData name="Sudvarg, Marion" userId="2bb9b31b-5f3c-4f72-8e1f-41eb276ee9c6" providerId="ADAL" clId="{31021B10-09B2-4437-B3BA-FE8A29831BFF}" dt="2022-05-14T04:03:36.268" v="6662" actId="164"/>
          <ac:spMkLst>
            <pc:docMk/>
            <pc:sldMk cId="3005137902" sldId="303"/>
            <ac:spMk id="245" creationId="{A657FAB7-A707-5C50-2F4A-844CA45A4784}"/>
          </ac:spMkLst>
        </pc:spChg>
        <pc:spChg chg="mod topLvl">
          <ac:chgData name="Sudvarg, Marion" userId="2bb9b31b-5f3c-4f72-8e1f-41eb276ee9c6" providerId="ADAL" clId="{31021B10-09B2-4437-B3BA-FE8A29831BFF}" dt="2022-05-14T04:03:36.268" v="6662" actId="164"/>
          <ac:spMkLst>
            <pc:docMk/>
            <pc:sldMk cId="3005137902" sldId="303"/>
            <ac:spMk id="246" creationId="{AB09C6BA-42C3-D431-D04C-EB903ECBA57E}"/>
          </ac:spMkLst>
        </pc:spChg>
        <pc:spChg chg="mod topLvl">
          <ac:chgData name="Sudvarg, Marion" userId="2bb9b31b-5f3c-4f72-8e1f-41eb276ee9c6" providerId="ADAL" clId="{31021B10-09B2-4437-B3BA-FE8A29831BFF}" dt="2022-05-14T04:03:42.955" v="6663" actId="164"/>
          <ac:spMkLst>
            <pc:docMk/>
            <pc:sldMk cId="3005137902" sldId="303"/>
            <ac:spMk id="247" creationId="{37F7BF25-BB80-F74F-1E82-78115D419D8C}"/>
          </ac:spMkLst>
        </pc:spChg>
        <pc:spChg chg="mod topLvl">
          <ac:chgData name="Sudvarg, Marion" userId="2bb9b31b-5f3c-4f72-8e1f-41eb276ee9c6" providerId="ADAL" clId="{31021B10-09B2-4437-B3BA-FE8A29831BFF}" dt="2022-05-14T04:03:42.955" v="6663" actId="164"/>
          <ac:spMkLst>
            <pc:docMk/>
            <pc:sldMk cId="3005137902" sldId="303"/>
            <ac:spMk id="248" creationId="{2B3ECC9A-1C3A-FF66-EEB0-049B383C6A06}"/>
          </ac:spMkLst>
        </pc:spChg>
        <pc:spChg chg="mod topLvl">
          <ac:chgData name="Sudvarg, Marion" userId="2bb9b31b-5f3c-4f72-8e1f-41eb276ee9c6" providerId="ADAL" clId="{31021B10-09B2-4437-B3BA-FE8A29831BFF}" dt="2022-05-14T04:03:06.113" v="6655" actId="165"/>
          <ac:spMkLst>
            <pc:docMk/>
            <pc:sldMk cId="3005137902" sldId="303"/>
            <ac:spMk id="249" creationId="{1BAF7E91-A574-6AD4-245B-8F157D34DCD4}"/>
          </ac:spMkLst>
        </pc:spChg>
        <pc:spChg chg="mod topLvl">
          <ac:chgData name="Sudvarg, Marion" userId="2bb9b31b-5f3c-4f72-8e1f-41eb276ee9c6" providerId="ADAL" clId="{31021B10-09B2-4437-B3BA-FE8A29831BFF}" dt="2022-05-14T04:03:25.487" v="6659" actId="164"/>
          <ac:spMkLst>
            <pc:docMk/>
            <pc:sldMk cId="3005137902" sldId="303"/>
            <ac:spMk id="250" creationId="{78C11AC5-2697-2146-AE68-3796FD64782C}"/>
          </ac:spMkLst>
        </pc:spChg>
        <pc:spChg chg="mod topLvl">
          <ac:chgData name="Sudvarg, Marion" userId="2bb9b31b-5f3c-4f72-8e1f-41eb276ee9c6" providerId="ADAL" clId="{31021B10-09B2-4437-B3BA-FE8A29831BFF}" dt="2022-05-14T04:03:25.487" v="6659" actId="164"/>
          <ac:spMkLst>
            <pc:docMk/>
            <pc:sldMk cId="3005137902" sldId="303"/>
            <ac:spMk id="251" creationId="{1CDD3F2F-1A6C-1C41-A5C8-E2893BD63330}"/>
          </ac:spMkLst>
        </pc:spChg>
        <pc:spChg chg="mod topLvl">
          <ac:chgData name="Sudvarg, Marion" userId="2bb9b31b-5f3c-4f72-8e1f-41eb276ee9c6" providerId="ADAL" clId="{31021B10-09B2-4437-B3BA-FE8A29831BFF}" dt="2022-05-14T04:03:29.145" v="6660" actId="164"/>
          <ac:spMkLst>
            <pc:docMk/>
            <pc:sldMk cId="3005137902" sldId="303"/>
            <ac:spMk id="252" creationId="{1B530942-1BFC-6832-A5D3-372BF20C758F}"/>
          </ac:spMkLst>
        </pc:spChg>
        <pc:spChg chg="mod topLvl">
          <ac:chgData name="Sudvarg, Marion" userId="2bb9b31b-5f3c-4f72-8e1f-41eb276ee9c6" providerId="ADAL" clId="{31021B10-09B2-4437-B3BA-FE8A29831BFF}" dt="2022-05-14T04:03:29.145" v="6660" actId="164"/>
          <ac:spMkLst>
            <pc:docMk/>
            <pc:sldMk cId="3005137902" sldId="303"/>
            <ac:spMk id="253" creationId="{F221462E-2E9E-8E9D-57FD-492AD36C19E1}"/>
          </ac:spMkLst>
        </pc:spChg>
        <pc:spChg chg="mod topLvl">
          <ac:chgData name="Sudvarg, Marion" userId="2bb9b31b-5f3c-4f72-8e1f-41eb276ee9c6" providerId="ADAL" clId="{31021B10-09B2-4437-B3BA-FE8A29831BFF}" dt="2022-05-14T04:03:32.988" v="6661" actId="164"/>
          <ac:spMkLst>
            <pc:docMk/>
            <pc:sldMk cId="3005137902" sldId="303"/>
            <ac:spMk id="254" creationId="{0107CF49-A4DC-F073-238B-6FDA3F0630CB}"/>
          </ac:spMkLst>
        </pc:spChg>
        <pc:spChg chg="mod topLvl">
          <ac:chgData name="Sudvarg, Marion" userId="2bb9b31b-5f3c-4f72-8e1f-41eb276ee9c6" providerId="ADAL" clId="{31021B10-09B2-4437-B3BA-FE8A29831BFF}" dt="2022-05-14T04:03:32.988" v="6661" actId="164"/>
          <ac:spMkLst>
            <pc:docMk/>
            <pc:sldMk cId="3005137902" sldId="303"/>
            <ac:spMk id="255" creationId="{1517FFA7-F25B-1EE8-AEB7-FE36F8098446}"/>
          </ac:spMkLst>
        </pc:spChg>
        <pc:spChg chg="mod topLvl">
          <ac:chgData name="Sudvarg, Marion" userId="2bb9b31b-5f3c-4f72-8e1f-41eb276ee9c6" providerId="ADAL" clId="{31021B10-09B2-4437-B3BA-FE8A29831BFF}" dt="2022-05-14T04:03:36.268" v="6662" actId="164"/>
          <ac:spMkLst>
            <pc:docMk/>
            <pc:sldMk cId="3005137902" sldId="303"/>
            <ac:spMk id="256" creationId="{A3D89BD3-095F-0BA7-DF05-73FF44E0378B}"/>
          </ac:spMkLst>
        </pc:spChg>
        <pc:spChg chg="mod topLvl">
          <ac:chgData name="Sudvarg, Marion" userId="2bb9b31b-5f3c-4f72-8e1f-41eb276ee9c6" providerId="ADAL" clId="{31021B10-09B2-4437-B3BA-FE8A29831BFF}" dt="2022-05-14T04:03:36.268" v="6662" actId="164"/>
          <ac:spMkLst>
            <pc:docMk/>
            <pc:sldMk cId="3005137902" sldId="303"/>
            <ac:spMk id="257" creationId="{7B5BA04B-0C55-1735-3577-60EB0D8F083E}"/>
          </ac:spMkLst>
        </pc:spChg>
        <pc:spChg chg="mod topLvl">
          <ac:chgData name="Sudvarg, Marion" userId="2bb9b31b-5f3c-4f72-8e1f-41eb276ee9c6" providerId="ADAL" clId="{31021B10-09B2-4437-B3BA-FE8A29831BFF}" dt="2022-05-14T04:03:42.955" v="6663" actId="164"/>
          <ac:spMkLst>
            <pc:docMk/>
            <pc:sldMk cId="3005137902" sldId="303"/>
            <ac:spMk id="258" creationId="{99340C15-7742-0A54-6830-C15586E7D1D8}"/>
          </ac:spMkLst>
        </pc:spChg>
        <pc:spChg chg="mod topLvl">
          <ac:chgData name="Sudvarg, Marion" userId="2bb9b31b-5f3c-4f72-8e1f-41eb276ee9c6" providerId="ADAL" clId="{31021B10-09B2-4437-B3BA-FE8A29831BFF}" dt="2022-05-14T04:03:42.955" v="6663" actId="164"/>
          <ac:spMkLst>
            <pc:docMk/>
            <pc:sldMk cId="3005137902" sldId="303"/>
            <ac:spMk id="259" creationId="{998523CF-CBFA-CB28-7A3D-11E7A164B56A}"/>
          </ac:spMkLst>
        </pc:spChg>
        <pc:spChg chg="mod topLvl">
          <ac:chgData name="Sudvarg, Marion" userId="2bb9b31b-5f3c-4f72-8e1f-41eb276ee9c6" providerId="ADAL" clId="{31021B10-09B2-4437-B3BA-FE8A29831BFF}" dt="2022-05-14T04:03:06.113" v="6655" actId="165"/>
          <ac:spMkLst>
            <pc:docMk/>
            <pc:sldMk cId="3005137902" sldId="303"/>
            <ac:spMk id="260" creationId="{7228B82A-DF84-EF40-8078-12F4CE036719}"/>
          </ac:spMkLst>
        </pc:spChg>
        <pc:spChg chg="mod topLvl">
          <ac:chgData name="Sudvarg, Marion" userId="2bb9b31b-5f3c-4f72-8e1f-41eb276ee9c6" providerId="ADAL" clId="{31021B10-09B2-4437-B3BA-FE8A29831BFF}" dt="2022-05-14T04:03:25.487" v="6659" actId="164"/>
          <ac:spMkLst>
            <pc:docMk/>
            <pc:sldMk cId="3005137902" sldId="303"/>
            <ac:spMk id="261" creationId="{8FFF72FD-F134-0263-18ED-3EBA657DDD4C}"/>
          </ac:spMkLst>
        </pc:spChg>
        <pc:spChg chg="mod topLvl">
          <ac:chgData name="Sudvarg, Marion" userId="2bb9b31b-5f3c-4f72-8e1f-41eb276ee9c6" providerId="ADAL" clId="{31021B10-09B2-4437-B3BA-FE8A29831BFF}" dt="2022-05-14T04:03:25.487" v="6659" actId="164"/>
          <ac:spMkLst>
            <pc:docMk/>
            <pc:sldMk cId="3005137902" sldId="303"/>
            <ac:spMk id="262" creationId="{2B71162F-C36A-7C3D-EBD5-01373E0598B6}"/>
          </ac:spMkLst>
        </pc:spChg>
        <pc:spChg chg="mod topLvl">
          <ac:chgData name="Sudvarg, Marion" userId="2bb9b31b-5f3c-4f72-8e1f-41eb276ee9c6" providerId="ADAL" clId="{31021B10-09B2-4437-B3BA-FE8A29831BFF}" dt="2022-05-14T04:03:29.145" v="6660" actId="164"/>
          <ac:spMkLst>
            <pc:docMk/>
            <pc:sldMk cId="3005137902" sldId="303"/>
            <ac:spMk id="263" creationId="{366995E9-A9E9-4B5B-C544-20D742675F44}"/>
          </ac:spMkLst>
        </pc:spChg>
        <pc:spChg chg="mod topLvl">
          <ac:chgData name="Sudvarg, Marion" userId="2bb9b31b-5f3c-4f72-8e1f-41eb276ee9c6" providerId="ADAL" clId="{31021B10-09B2-4437-B3BA-FE8A29831BFF}" dt="2022-05-14T04:03:29.145" v="6660" actId="164"/>
          <ac:spMkLst>
            <pc:docMk/>
            <pc:sldMk cId="3005137902" sldId="303"/>
            <ac:spMk id="264" creationId="{10376D3C-103C-53E9-F72A-BC100BB3AF04}"/>
          </ac:spMkLst>
        </pc:spChg>
        <pc:spChg chg="mod topLvl">
          <ac:chgData name="Sudvarg, Marion" userId="2bb9b31b-5f3c-4f72-8e1f-41eb276ee9c6" providerId="ADAL" clId="{31021B10-09B2-4437-B3BA-FE8A29831BFF}" dt="2022-05-14T04:03:36.268" v="6662" actId="164"/>
          <ac:spMkLst>
            <pc:docMk/>
            <pc:sldMk cId="3005137902" sldId="303"/>
            <ac:spMk id="265" creationId="{3FE8C06F-1169-9507-65D0-5AF8583086CD}"/>
          </ac:spMkLst>
        </pc:spChg>
        <pc:spChg chg="mod topLvl">
          <ac:chgData name="Sudvarg, Marion" userId="2bb9b31b-5f3c-4f72-8e1f-41eb276ee9c6" providerId="ADAL" clId="{31021B10-09B2-4437-B3BA-FE8A29831BFF}" dt="2022-05-14T04:03:36.268" v="6662" actId="164"/>
          <ac:spMkLst>
            <pc:docMk/>
            <pc:sldMk cId="3005137902" sldId="303"/>
            <ac:spMk id="266" creationId="{FEBEBB98-2107-07F1-2E9F-BB5CABA9774D}"/>
          </ac:spMkLst>
        </pc:spChg>
        <pc:spChg chg="mod topLvl">
          <ac:chgData name="Sudvarg, Marion" userId="2bb9b31b-5f3c-4f72-8e1f-41eb276ee9c6" providerId="ADAL" clId="{31021B10-09B2-4437-B3BA-FE8A29831BFF}" dt="2022-05-14T04:03:42.955" v="6663" actId="164"/>
          <ac:spMkLst>
            <pc:docMk/>
            <pc:sldMk cId="3005137902" sldId="303"/>
            <ac:spMk id="267" creationId="{81D812E8-6077-BDC5-A0C9-FE65B7BCB031}"/>
          </ac:spMkLst>
        </pc:spChg>
        <pc:spChg chg="mod topLvl">
          <ac:chgData name="Sudvarg, Marion" userId="2bb9b31b-5f3c-4f72-8e1f-41eb276ee9c6" providerId="ADAL" clId="{31021B10-09B2-4437-B3BA-FE8A29831BFF}" dt="2022-05-14T04:03:42.955" v="6663" actId="164"/>
          <ac:spMkLst>
            <pc:docMk/>
            <pc:sldMk cId="3005137902" sldId="303"/>
            <ac:spMk id="268" creationId="{D309FCD8-190A-7119-A31F-D6F6BCC10E70}"/>
          </ac:spMkLst>
        </pc:spChg>
        <pc:spChg chg="mod topLvl">
          <ac:chgData name="Sudvarg, Marion" userId="2bb9b31b-5f3c-4f72-8e1f-41eb276ee9c6" providerId="ADAL" clId="{31021B10-09B2-4437-B3BA-FE8A29831BFF}" dt="2022-05-14T04:03:09.705" v="6656" actId="165"/>
          <ac:spMkLst>
            <pc:docMk/>
            <pc:sldMk cId="3005137902" sldId="303"/>
            <ac:spMk id="272" creationId="{08305A2E-D328-1118-DB0F-9F2146235C32}"/>
          </ac:spMkLst>
        </pc:spChg>
        <pc:spChg chg="mod topLvl">
          <ac:chgData name="Sudvarg, Marion" userId="2bb9b31b-5f3c-4f72-8e1f-41eb276ee9c6" providerId="ADAL" clId="{31021B10-09B2-4437-B3BA-FE8A29831BFF}" dt="2022-05-14T04:03:09.705" v="6656" actId="165"/>
          <ac:spMkLst>
            <pc:docMk/>
            <pc:sldMk cId="3005137902" sldId="303"/>
            <ac:spMk id="273" creationId="{2223A18B-7E14-9F1B-A8FB-073F84C2976C}"/>
          </ac:spMkLst>
        </pc:spChg>
        <pc:spChg chg="mod topLvl">
          <ac:chgData name="Sudvarg, Marion" userId="2bb9b31b-5f3c-4f72-8e1f-41eb276ee9c6" providerId="ADAL" clId="{31021B10-09B2-4437-B3BA-FE8A29831BFF}" dt="2022-05-14T04:03:09.705" v="6656" actId="165"/>
          <ac:spMkLst>
            <pc:docMk/>
            <pc:sldMk cId="3005137902" sldId="303"/>
            <ac:spMk id="274" creationId="{1F6164D5-CB96-D55F-C920-C145A9B03B6F}"/>
          </ac:spMkLst>
        </pc:spChg>
        <pc:spChg chg="mod topLvl">
          <ac:chgData name="Sudvarg, Marion" userId="2bb9b31b-5f3c-4f72-8e1f-41eb276ee9c6" providerId="ADAL" clId="{31021B10-09B2-4437-B3BA-FE8A29831BFF}" dt="2022-05-14T04:03:09.705" v="6656" actId="165"/>
          <ac:spMkLst>
            <pc:docMk/>
            <pc:sldMk cId="3005137902" sldId="303"/>
            <ac:spMk id="275" creationId="{97A1E046-5E18-9496-D707-565CD59EFBDB}"/>
          </ac:spMkLst>
        </pc:spChg>
        <pc:spChg chg="mod topLvl">
          <ac:chgData name="Sudvarg, Marion" userId="2bb9b31b-5f3c-4f72-8e1f-41eb276ee9c6" providerId="ADAL" clId="{31021B10-09B2-4437-B3BA-FE8A29831BFF}" dt="2022-05-14T04:03:09.705" v="6656" actId="165"/>
          <ac:spMkLst>
            <pc:docMk/>
            <pc:sldMk cId="3005137902" sldId="303"/>
            <ac:spMk id="276" creationId="{120F3A4A-DF58-E196-F3E8-395819947A6D}"/>
          </ac:spMkLst>
        </pc:spChg>
        <pc:spChg chg="mod topLvl">
          <ac:chgData name="Sudvarg, Marion" userId="2bb9b31b-5f3c-4f72-8e1f-41eb276ee9c6" providerId="ADAL" clId="{31021B10-09B2-4437-B3BA-FE8A29831BFF}" dt="2022-05-14T04:03:09.705" v="6656" actId="165"/>
          <ac:spMkLst>
            <pc:docMk/>
            <pc:sldMk cId="3005137902" sldId="303"/>
            <ac:spMk id="277" creationId="{D7BEE1B3-2411-6F19-ED3F-AE44EC58D953}"/>
          </ac:spMkLst>
        </pc:spChg>
        <pc:spChg chg="mod topLvl">
          <ac:chgData name="Sudvarg, Marion" userId="2bb9b31b-5f3c-4f72-8e1f-41eb276ee9c6" providerId="ADAL" clId="{31021B10-09B2-4437-B3BA-FE8A29831BFF}" dt="2022-05-14T04:03:09.705" v="6656" actId="165"/>
          <ac:spMkLst>
            <pc:docMk/>
            <pc:sldMk cId="3005137902" sldId="303"/>
            <ac:spMk id="278" creationId="{7366511A-ED3D-5A0D-5048-EEAA87587352}"/>
          </ac:spMkLst>
        </pc:spChg>
        <pc:spChg chg="mod topLvl">
          <ac:chgData name="Sudvarg, Marion" userId="2bb9b31b-5f3c-4f72-8e1f-41eb276ee9c6" providerId="ADAL" clId="{31021B10-09B2-4437-B3BA-FE8A29831BFF}" dt="2022-05-14T04:03:09.705" v="6656" actId="165"/>
          <ac:spMkLst>
            <pc:docMk/>
            <pc:sldMk cId="3005137902" sldId="303"/>
            <ac:spMk id="279" creationId="{0DE3A9E9-CAFB-1B41-0921-B8A647F48FC2}"/>
          </ac:spMkLst>
        </pc:spChg>
        <pc:spChg chg="mod topLvl">
          <ac:chgData name="Sudvarg, Marion" userId="2bb9b31b-5f3c-4f72-8e1f-41eb276ee9c6" providerId="ADAL" clId="{31021B10-09B2-4437-B3BA-FE8A29831BFF}" dt="2022-05-14T04:03:09.705" v="6656" actId="165"/>
          <ac:spMkLst>
            <pc:docMk/>
            <pc:sldMk cId="3005137902" sldId="303"/>
            <ac:spMk id="280" creationId="{5CA7977A-2D0D-1C82-70C2-B09E9F39BB04}"/>
          </ac:spMkLst>
        </pc:spChg>
        <pc:spChg chg="mod topLvl">
          <ac:chgData name="Sudvarg, Marion" userId="2bb9b31b-5f3c-4f72-8e1f-41eb276ee9c6" providerId="ADAL" clId="{31021B10-09B2-4437-B3BA-FE8A29831BFF}" dt="2022-05-14T04:03:09.705" v="6656" actId="165"/>
          <ac:spMkLst>
            <pc:docMk/>
            <pc:sldMk cId="3005137902" sldId="303"/>
            <ac:spMk id="281" creationId="{3F3A7821-7B69-D66C-9DDF-4389B4B40CB5}"/>
          </ac:spMkLst>
        </pc:spChg>
        <pc:spChg chg="mod topLvl">
          <ac:chgData name="Sudvarg, Marion" userId="2bb9b31b-5f3c-4f72-8e1f-41eb276ee9c6" providerId="ADAL" clId="{31021B10-09B2-4437-B3BA-FE8A29831BFF}" dt="2022-05-14T04:03:09.705" v="6656" actId="165"/>
          <ac:spMkLst>
            <pc:docMk/>
            <pc:sldMk cId="3005137902" sldId="303"/>
            <ac:spMk id="282" creationId="{0339C027-D69B-C893-6D7B-DFC973F34F89}"/>
          </ac:spMkLst>
        </pc:spChg>
        <pc:spChg chg="mod topLvl">
          <ac:chgData name="Sudvarg, Marion" userId="2bb9b31b-5f3c-4f72-8e1f-41eb276ee9c6" providerId="ADAL" clId="{31021B10-09B2-4437-B3BA-FE8A29831BFF}" dt="2022-05-14T04:03:09.705" v="6656" actId="165"/>
          <ac:spMkLst>
            <pc:docMk/>
            <pc:sldMk cId="3005137902" sldId="303"/>
            <ac:spMk id="283" creationId="{2948A518-0980-CA0A-8BD2-C7A49FB6FF7E}"/>
          </ac:spMkLst>
        </pc:spChg>
        <pc:spChg chg="mod topLvl">
          <ac:chgData name="Sudvarg, Marion" userId="2bb9b31b-5f3c-4f72-8e1f-41eb276ee9c6" providerId="ADAL" clId="{31021B10-09B2-4437-B3BA-FE8A29831BFF}" dt="2022-05-14T04:03:09.705" v="6656" actId="165"/>
          <ac:spMkLst>
            <pc:docMk/>
            <pc:sldMk cId="3005137902" sldId="303"/>
            <ac:spMk id="284" creationId="{BE55478E-46DC-CA0A-E13F-466E965009F9}"/>
          </ac:spMkLst>
        </pc:spChg>
        <pc:spChg chg="mod topLvl">
          <ac:chgData name="Sudvarg, Marion" userId="2bb9b31b-5f3c-4f72-8e1f-41eb276ee9c6" providerId="ADAL" clId="{31021B10-09B2-4437-B3BA-FE8A29831BFF}" dt="2022-05-14T04:03:09.705" v="6656" actId="165"/>
          <ac:spMkLst>
            <pc:docMk/>
            <pc:sldMk cId="3005137902" sldId="303"/>
            <ac:spMk id="285" creationId="{FEC22E89-2CCD-6EF7-CC01-F1F357DA43C8}"/>
          </ac:spMkLst>
        </pc:spChg>
        <pc:spChg chg="mod topLvl">
          <ac:chgData name="Sudvarg, Marion" userId="2bb9b31b-5f3c-4f72-8e1f-41eb276ee9c6" providerId="ADAL" clId="{31021B10-09B2-4437-B3BA-FE8A29831BFF}" dt="2022-05-14T04:03:09.705" v="6656" actId="165"/>
          <ac:spMkLst>
            <pc:docMk/>
            <pc:sldMk cId="3005137902" sldId="303"/>
            <ac:spMk id="286" creationId="{67C45F54-129F-E5EE-28F4-030CE199B01E}"/>
          </ac:spMkLst>
        </pc:spChg>
        <pc:spChg chg="mod topLvl">
          <ac:chgData name="Sudvarg, Marion" userId="2bb9b31b-5f3c-4f72-8e1f-41eb276ee9c6" providerId="ADAL" clId="{31021B10-09B2-4437-B3BA-FE8A29831BFF}" dt="2022-05-14T04:03:09.705" v="6656" actId="165"/>
          <ac:spMkLst>
            <pc:docMk/>
            <pc:sldMk cId="3005137902" sldId="303"/>
            <ac:spMk id="287" creationId="{E749DE8A-B12C-098B-CA0E-FCC8E6762350}"/>
          </ac:spMkLst>
        </pc:spChg>
        <pc:spChg chg="mod topLvl">
          <ac:chgData name="Sudvarg, Marion" userId="2bb9b31b-5f3c-4f72-8e1f-41eb276ee9c6" providerId="ADAL" clId="{31021B10-09B2-4437-B3BA-FE8A29831BFF}" dt="2022-05-14T04:03:09.705" v="6656" actId="165"/>
          <ac:spMkLst>
            <pc:docMk/>
            <pc:sldMk cId="3005137902" sldId="303"/>
            <ac:spMk id="288" creationId="{0B0F13EF-E053-B92F-D130-2517F9B283ED}"/>
          </ac:spMkLst>
        </pc:spChg>
        <pc:spChg chg="mod topLvl">
          <ac:chgData name="Sudvarg, Marion" userId="2bb9b31b-5f3c-4f72-8e1f-41eb276ee9c6" providerId="ADAL" clId="{31021B10-09B2-4437-B3BA-FE8A29831BFF}" dt="2022-05-14T04:03:09.705" v="6656" actId="165"/>
          <ac:spMkLst>
            <pc:docMk/>
            <pc:sldMk cId="3005137902" sldId="303"/>
            <ac:spMk id="289" creationId="{A389875E-856A-7214-7963-270A0D7A8550}"/>
          </ac:spMkLst>
        </pc:spChg>
        <pc:spChg chg="mod topLvl">
          <ac:chgData name="Sudvarg, Marion" userId="2bb9b31b-5f3c-4f72-8e1f-41eb276ee9c6" providerId="ADAL" clId="{31021B10-09B2-4437-B3BA-FE8A29831BFF}" dt="2022-05-14T04:03:09.705" v="6656" actId="165"/>
          <ac:spMkLst>
            <pc:docMk/>
            <pc:sldMk cId="3005137902" sldId="303"/>
            <ac:spMk id="290" creationId="{3320BE37-E25E-307E-841A-C3F32CA1FDC4}"/>
          </ac:spMkLst>
        </pc:spChg>
        <pc:spChg chg="mod topLvl">
          <ac:chgData name="Sudvarg, Marion" userId="2bb9b31b-5f3c-4f72-8e1f-41eb276ee9c6" providerId="ADAL" clId="{31021B10-09B2-4437-B3BA-FE8A29831BFF}" dt="2022-05-14T04:03:09.705" v="6656" actId="165"/>
          <ac:spMkLst>
            <pc:docMk/>
            <pc:sldMk cId="3005137902" sldId="303"/>
            <ac:spMk id="291" creationId="{05539D0D-AF5A-AE27-ADF0-630AAB8E0871}"/>
          </ac:spMkLst>
        </pc:spChg>
        <pc:spChg chg="mod topLvl">
          <ac:chgData name="Sudvarg, Marion" userId="2bb9b31b-5f3c-4f72-8e1f-41eb276ee9c6" providerId="ADAL" clId="{31021B10-09B2-4437-B3BA-FE8A29831BFF}" dt="2022-05-14T04:03:09.705" v="6656" actId="165"/>
          <ac:spMkLst>
            <pc:docMk/>
            <pc:sldMk cId="3005137902" sldId="303"/>
            <ac:spMk id="292" creationId="{58D3168C-CCA2-2B8B-1C27-3807B4EB5262}"/>
          </ac:spMkLst>
        </pc:spChg>
        <pc:spChg chg="mod topLvl">
          <ac:chgData name="Sudvarg, Marion" userId="2bb9b31b-5f3c-4f72-8e1f-41eb276ee9c6" providerId="ADAL" clId="{31021B10-09B2-4437-B3BA-FE8A29831BFF}" dt="2022-05-14T04:03:09.705" v="6656" actId="165"/>
          <ac:spMkLst>
            <pc:docMk/>
            <pc:sldMk cId="3005137902" sldId="303"/>
            <ac:spMk id="293" creationId="{EC0A32CB-9D0B-2945-A6CD-A6703B3E072F}"/>
          </ac:spMkLst>
        </pc:spChg>
        <pc:spChg chg="mod topLvl">
          <ac:chgData name="Sudvarg, Marion" userId="2bb9b31b-5f3c-4f72-8e1f-41eb276ee9c6" providerId="ADAL" clId="{31021B10-09B2-4437-B3BA-FE8A29831BFF}" dt="2022-05-14T04:03:09.705" v="6656" actId="165"/>
          <ac:spMkLst>
            <pc:docMk/>
            <pc:sldMk cId="3005137902" sldId="303"/>
            <ac:spMk id="294" creationId="{F350722C-0E55-1468-D9F1-1582111F7A43}"/>
          </ac:spMkLst>
        </pc:spChg>
        <pc:spChg chg="mod topLvl">
          <ac:chgData name="Sudvarg, Marion" userId="2bb9b31b-5f3c-4f72-8e1f-41eb276ee9c6" providerId="ADAL" clId="{31021B10-09B2-4437-B3BA-FE8A29831BFF}" dt="2022-05-14T04:03:09.705" v="6656" actId="165"/>
          <ac:spMkLst>
            <pc:docMk/>
            <pc:sldMk cId="3005137902" sldId="303"/>
            <ac:spMk id="295" creationId="{D670B82A-2773-3157-EB7F-2FFA19F84EC5}"/>
          </ac:spMkLst>
        </pc:spChg>
        <pc:spChg chg="mod topLvl">
          <ac:chgData name="Sudvarg, Marion" userId="2bb9b31b-5f3c-4f72-8e1f-41eb276ee9c6" providerId="ADAL" clId="{31021B10-09B2-4437-B3BA-FE8A29831BFF}" dt="2022-05-14T04:03:09.705" v="6656" actId="165"/>
          <ac:spMkLst>
            <pc:docMk/>
            <pc:sldMk cId="3005137902" sldId="303"/>
            <ac:spMk id="296" creationId="{973BEC14-3FEF-26BA-AE6E-F729F6BF2920}"/>
          </ac:spMkLst>
        </pc:spChg>
        <pc:spChg chg="mod topLvl">
          <ac:chgData name="Sudvarg, Marion" userId="2bb9b31b-5f3c-4f72-8e1f-41eb276ee9c6" providerId="ADAL" clId="{31021B10-09B2-4437-B3BA-FE8A29831BFF}" dt="2022-05-14T04:03:09.705" v="6656" actId="165"/>
          <ac:spMkLst>
            <pc:docMk/>
            <pc:sldMk cId="3005137902" sldId="303"/>
            <ac:spMk id="297" creationId="{A69FD657-0135-8942-E0A8-BCBCB5951AA0}"/>
          </ac:spMkLst>
        </pc:spChg>
        <pc:spChg chg="mod topLvl">
          <ac:chgData name="Sudvarg, Marion" userId="2bb9b31b-5f3c-4f72-8e1f-41eb276ee9c6" providerId="ADAL" clId="{31021B10-09B2-4437-B3BA-FE8A29831BFF}" dt="2022-05-14T04:03:09.705" v="6656" actId="165"/>
          <ac:spMkLst>
            <pc:docMk/>
            <pc:sldMk cId="3005137902" sldId="303"/>
            <ac:spMk id="298" creationId="{68CA74F2-9D14-BCF5-7ACD-3B4A11425D28}"/>
          </ac:spMkLst>
        </pc:spChg>
        <pc:spChg chg="mod topLvl">
          <ac:chgData name="Sudvarg, Marion" userId="2bb9b31b-5f3c-4f72-8e1f-41eb276ee9c6" providerId="ADAL" clId="{31021B10-09B2-4437-B3BA-FE8A29831BFF}" dt="2022-05-14T04:03:09.705" v="6656" actId="165"/>
          <ac:spMkLst>
            <pc:docMk/>
            <pc:sldMk cId="3005137902" sldId="303"/>
            <ac:spMk id="299" creationId="{28DFCE2D-E8B8-8102-7AB0-4B600AB74CA4}"/>
          </ac:spMkLst>
        </pc:spChg>
        <pc:spChg chg="mod topLvl">
          <ac:chgData name="Sudvarg, Marion" userId="2bb9b31b-5f3c-4f72-8e1f-41eb276ee9c6" providerId="ADAL" clId="{31021B10-09B2-4437-B3BA-FE8A29831BFF}" dt="2022-05-14T04:03:09.705" v="6656" actId="165"/>
          <ac:spMkLst>
            <pc:docMk/>
            <pc:sldMk cId="3005137902" sldId="303"/>
            <ac:spMk id="300" creationId="{693D19F6-49E7-D49E-4BD0-14D4E863D1E2}"/>
          </ac:spMkLst>
        </pc:spChg>
        <pc:spChg chg="mod topLvl">
          <ac:chgData name="Sudvarg, Marion" userId="2bb9b31b-5f3c-4f72-8e1f-41eb276ee9c6" providerId="ADAL" clId="{31021B10-09B2-4437-B3BA-FE8A29831BFF}" dt="2022-05-14T04:03:09.705" v="6656" actId="165"/>
          <ac:spMkLst>
            <pc:docMk/>
            <pc:sldMk cId="3005137902" sldId="303"/>
            <ac:spMk id="301" creationId="{AA199D03-27B6-A0BF-CDE8-6E1402A1FDAF}"/>
          </ac:spMkLst>
        </pc:spChg>
        <pc:spChg chg="mod topLvl">
          <ac:chgData name="Sudvarg, Marion" userId="2bb9b31b-5f3c-4f72-8e1f-41eb276ee9c6" providerId="ADAL" clId="{31021B10-09B2-4437-B3BA-FE8A29831BFF}" dt="2022-05-14T04:03:09.705" v="6656" actId="165"/>
          <ac:spMkLst>
            <pc:docMk/>
            <pc:sldMk cId="3005137902" sldId="303"/>
            <ac:spMk id="302" creationId="{D8EE119F-4B2F-24D6-1D7E-A2ED7BF248ED}"/>
          </ac:spMkLst>
        </pc:spChg>
        <pc:spChg chg="mod topLvl">
          <ac:chgData name="Sudvarg, Marion" userId="2bb9b31b-5f3c-4f72-8e1f-41eb276ee9c6" providerId="ADAL" clId="{31021B10-09B2-4437-B3BA-FE8A29831BFF}" dt="2022-05-14T04:03:09.705" v="6656" actId="165"/>
          <ac:spMkLst>
            <pc:docMk/>
            <pc:sldMk cId="3005137902" sldId="303"/>
            <ac:spMk id="303" creationId="{07706C0E-58F7-38CC-F1BF-09B2A23939E4}"/>
          </ac:spMkLst>
        </pc:spChg>
        <pc:spChg chg="mod topLvl">
          <ac:chgData name="Sudvarg, Marion" userId="2bb9b31b-5f3c-4f72-8e1f-41eb276ee9c6" providerId="ADAL" clId="{31021B10-09B2-4437-B3BA-FE8A29831BFF}" dt="2022-05-14T04:03:09.705" v="6656" actId="165"/>
          <ac:spMkLst>
            <pc:docMk/>
            <pc:sldMk cId="3005137902" sldId="303"/>
            <ac:spMk id="304" creationId="{890754F5-26BE-67BA-2A84-2EBBD32BFC90}"/>
          </ac:spMkLst>
        </pc:spChg>
        <pc:spChg chg="mod topLvl">
          <ac:chgData name="Sudvarg, Marion" userId="2bb9b31b-5f3c-4f72-8e1f-41eb276ee9c6" providerId="ADAL" clId="{31021B10-09B2-4437-B3BA-FE8A29831BFF}" dt="2022-05-14T04:03:09.705" v="6656" actId="165"/>
          <ac:spMkLst>
            <pc:docMk/>
            <pc:sldMk cId="3005137902" sldId="303"/>
            <ac:spMk id="305" creationId="{47AE2479-1CB0-3DD6-381A-B4576F5DFE02}"/>
          </ac:spMkLst>
        </pc:spChg>
        <pc:spChg chg="mod topLvl">
          <ac:chgData name="Sudvarg, Marion" userId="2bb9b31b-5f3c-4f72-8e1f-41eb276ee9c6" providerId="ADAL" clId="{31021B10-09B2-4437-B3BA-FE8A29831BFF}" dt="2022-05-14T04:03:09.705" v="6656" actId="165"/>
          <ac:spMkLst>
            <pc:docMk/>
            <pc:sldMk cId="3005137902" sldId="303"/>
            <ac:spMk id="306" creationId="{7241D1DB-903D-C9C0-E602-2E53E343C4A4}"/>
          </ac:spMkLst>
        </pc:spChg>
        <pc:spChg chg="mod topLvl">
          <ac:chgData name="Sudvarg, Marion" userId="2bb9b31b-5f3c-4f72-8e1f-41eb276ee9c6" providerId="ADAL" clId="{31021B10-09B2-4437-B3BA-FE8A29831BFF}" dt="2022-05-14T04:03:09.705" v="6656" actId="165"/>
          <ac:spMkLst>
            <pc:docMk/>
            <pc:sldMk cId="3005137902" sldId="303"/>
            <ac:spMk id="307" creationId="{E99FD35F-D474-B4C2-6D50-6DA1402B73D3}"/>
          </ac:spMkLst>
        </pc:spChg>
        <pc:spChg chg="mod topLvl">
          <ac:chgData name="Sudvarg, Marion" userId="2bb9b31b-5f3c-4f72-8e1f-41eb276ee9c6" providerId="ADAL" clId="{31021B10-09B2-4437-B3BA-FE8A29831BFF}" dt="2022-05-14T04:03:09.705" v="6656" actId="165"/>
          <ac:spMkLst>
            <pc:docMk/>
            <pc:sldMk cId="3005137902" sldId="303"/>
            <ac:spMk id="308" creationId="{E2BFE8CE-A931-0F8C-A32C-8C7F615510D2}"/>
          </ac:spMkLst>
        </pc:spChg>
        <pc:spChg chg="mod topLvl">
          <ac:chgData name="Sudvarg, Marion" userId="2bb9b31b-5f3c-4f72-8e1f-41eb276ee9c6" providerId="ADAL" clId="{31021B10-09B2-4437-B3BA-FE8A29831BFF}" dt="2022-05-14T04:03:09.705" v="6656" actId="165"/>
          <ac:spMkLst>
            <pc:docMk/>
            <pc:sldMk cId="3005137902" sldId="303"/>
            <ac:spMk id="309" creationId="{449D554D-C750-07CA-AC7C-E2ED34ECC923}"/>
          </ac:spMkLst>
        </pc:spChg>
        <pc:spChg chg="mod topLvl">
          <ac:chgData name="Sudvarg, Marion" userId="2bb9b31b-5f3c-4f72-8e1f-41eb276ee9c6" providerId="ADAL" clId="{31021B10-09B2-4437-B3BA-FE8A29831BFF}" dt="2022-05-14T04:03:09.705" v="6656" actId="165"/>
          <ac:spMkLst>
            <pc:docMk/>
            <pc:sldMk cId="3005137902" sldId="303"/>
            <ac:spMk id="310" creationId="{EAED4566-D78C-1A71-2913-12A44A2A8AA1}"/>
          </ac:spMkLst>
        </pc:spChg>
        <pc:spChg chg="mod topLvl">
          <ac:chgData name="Sudvarg, Marion" userId="2bb9b31b-5f3c-4f72-8e1f-41eb276ee9c6" providerId="ADAL" clId="{31021B10-09B2-4437-B3BA-FE8A29831BFF}" dt="2022-05-14T04:03:09.705" v="6656" actId="165"/>
          <ac:spMkLst>
            <pc:docMk/>
            <pc:sldMk cId="3005137902" sldId="303"/>
            <ac:spMk id="311" creationId="{13352DD3-D69A-15CB-11C7-1D0BA20FDDD5}"/>
          </ac:spMkLst>
        </pc:spChg>
        <pc:spChg chg="mod topLvl">
          <ac:chgData name="Sudvarg, Marion" userId="2bb9b31b-5f3c-4f72-8e1f-41eb276ee9c6" providerId="ADAL" clId="{31021B10-09B2-4437-B3BA-FE8A29831BFF}" dt="2022-05-14T04:03:09.705" v="6656" actId="165"/>
          <ac:spMkLst>
            <pc:docMk/>
            <pc:sldMk cId="3005137902" sldId="303"/>
            <ac:spMk id="312" creationId="{6B986AF5-A1BF-4BFD-B662-8412A199D5D0}"/>
          </ac:spMkLst>
        </pc:spChg>
        <pc:spChg chg="mod topLvl">
          <ac:chgData name="Sudvarg, Marion" userId="2bb9b31b-5f3c-4f72-8e1f-41eb276ee9c6" providerId="ADAL" clId="{31021B10-09B2-4437-B3BA-FE8A29831BFF}" dt="2022-05-14T04:03:09.705" v="6656" actId="165"/>
          <ac:spMkLst>
            <pc:docMk/>
            <pc:sldMk cId="3005137902" sldId="303"/>
            <ac:spMk id="313" creationId="{C3A54C95-27B0-B1B6-FDF8-BEEEA68D376F}"/>
          </ac:spMkLst>
        </pc:spChg>
        <pc:spChg chg="mod topLvl">
          <ac:chgData name="Sudvarg, Marion" userId="2bb9b31b-5f3c-4f72-8e1f-41eb276ee9c6" providerId="ADAL" clId="{31021B10-09B2-4437-B3BA-FE8A29831BFF}" dt="2022-05-14T04:03:09.705" v="6656" actId="165"/>
          <ac:spMkLst>
            <pc:docMk/>
            <pc:sldMk cId="3005137902" sldId="303"/>
            <ac:spMk id="314" creationId="{3B55A436-1147-F375-3B60-74C6003A56A0}"/>
          </ac:spMkLst>
        </pc:spChg>
        <pc:spChg chg="mod topLvl">
          <ac:chgData name="Sudvarg, Marion" userId="2bb9b31b-5f3c-4f72-8e1f-41eb276ee9c6" providerId="ADAL" clId="{31021B10-09B2-4437-B3BA-FE8A29831BFF}" dt="2022-05-14T04:03:09.705" v="6656" actId="165"/>
          <ac:spMkLst>
            <pc:docMk/>
            <pc:sldMk cId="3005137902" sldId="303"/>
            <ac:spMk id="315" creationId="{11E04940-6002-EB89-E273-0D6E71D74D3F}"/>
          </ac:spMkLst>
        </pc:spChg>
        <pc:spChg chg="mod topLvl">
          <ac:chgData name="Sudvarg, Marion" userId="2bb9b31b-5f3c-4f72-8e1f-41eb276ee9c6" providerId="ADAL" clId="{31021B10-09B2-4437-B3BA-FE8A29831BFF}" dt="2022-05-14T04:03:09.705" v="6656" actId="165"/>
          <ac:spMkLst>
            <pc:docMk/>
            <pc:sldMk cId="3005137902" sldId="303"/>
            <ac:spMk id="316" creationId="{8386D17E-B30F-FDD4-DFE1-0DD1968BD113}"/>
          </ac:spMkLst>
        </pc:spChg>
        <pc:spChg chg="mod topLvl">
          <ac:chgData name="Sudvarg, Marion" userId="2bb9b31b-5f3c-4f72-8e1f-41eb276ee9c6" providerId="ADAL" clId="{31021B10-09B2-4437-B3BA-FE8A29831BFF}" dt="2022-05-14T04:03:09.705" v="6656" actId="165"/>
          <ac:spMkLst>
            <pc:docMk/>
            <pc:sldMk cId="3005137902" sldId="303"/>
            <ac:spMk id="317" creationId="{36185414-F88F-CBE4-CD2E-FD40377BB2A9}"/>
          </ac:spMkLst>
        </pc:spChg>
        <pc:spChg chg="mod topLvl">
          <ac:chgData name="Sudvarg, Marion" userId="2bb9b31b-5f3c-4f72-8e1f-41eb276ee9c6" providerId="ADAL" clId="{31021B10-09B2-4437-B3BA-FE8A29831BFF}" dt="2022-05-14T04:03:09.705" v="6656" actId="165"/>
          <ac:spMkLst>
            <pc:docMk/>
            <pc:sldMk cId="3005137902" sldId="303"/>
            <ac:spMk id="318" creationId="{A513F141-796C-5F55-6360-6010351C9391}"/>
          </ac:spMkLst>
        </pc:spChg>
        <pc:spChg chg="mod topLvl">
          <ac:chgData name="Sudvarg, Marion" userId="2bb9b31b-5f3c-4f72-8e1f-41eb276ee9c6" providerId="ADAL" clId="{31021B10-09B2-4437-B3BA-FE8A29831BFF}" dt="2022-05-14T04:03:09.705" v="6656" actId="165"/>
          <ac:spMkLst>
            <pc:docMk/>
            <pc:sldMk cId="3005137902" sldId="303"/>
            <ac:spMk id="319" creationId="{BF04A106-41C9-2EC5-705A-D306C012D1F4}"/>
          </ac:spMkLst>
        </pc:spChg>
        <pc:spChg chg="mod topLvl">
          <ac:chgData name="Sudvarg, Marion" userId="2bb9b31b-5f3c-4f72-8e1f-41eb276ee9c6" providerId="ADAL" clId="{31021B10-09B2-4437-B3BA-FE8A29831BFF}" dt="2022-05-14T04:03:56.682" v="6664" actId="164"/>
          <ac:spMkLst>
            <pc:docMk/>
            <pc:sldMk cId="3005137902" sldId="303"/>
            <ac:spMk id="320" creationId="{645A666F-57BA-AF75-FD67-E2411171947D}"/>
          </ac:spMkLst>
        </pc:spChg>
        <pc:spChg chg="mod topLvl">
          <ac:chgData name="Sudvarg, Marion" userId="2bb9b31b-5f3c-4f72-8e1f-41eb276ee9c6" providerId="ADAL" clId="{31021B10-09B2-4437-B3BA-FE8A29831BFF}" dt="2022-05-14T04:03:56.682" v="6664" actId="164"/>
          <ac:spMkLst>
            <pc:docMk/>
            <pc:sldMk cId="3005137902" sldId="303"/>
            <ac:spMk id="321" creationId="{44316E94-9DAD-B6BE-7A1E-3D751A866BFF}"/>
          </ac:spMkLst>
        </pc:spChg>
        <pc:spChg chg="mod topLvl">
          <ac:chgData name="Sudvarg, Marion" userId="2bb9b31b-5f3c-4f72-8e1f-41eb276ee9c6" providerId="ADAL" clId="{31021B10-09B2-4437-B3BA-FE8A29831BFF}" dt="2022-05-14T04:04:07.455" v="6665" actId="164"/>
          <ac:spMkLst>
            <pc:docMk/>
            <pc:sldMk cId="3005137902" sldId="303"/>
            <ac:spMk id="322" creationId="{DE9405BB-CC0E-28C8-458E-CD228DB29990}"/>
          </ac:spMkLst>
        </pc:spChg>
        <pc:spChg chg="mod topLvl">
          <ac:chgData name="Sudvarg, Marion" userId="2bb9b31b-5f3c-4f72-8e1f-41eb276ee9c6" providerId="ADAL" clId="{31021B10-09B2-4437-B3BA-FE8A29831BFF}" dt="2022-05-14T04:04:07.455" v="6665" actId="164"/>
          <ac:spMkLst>
            <pc:docMk/>
            <pc:sldMk cId="3005137902" sldId="303"/>
            <ac:spMk id="323" creationId="{22407BA7-5C5C-7DCD-95E6-D443027EF7CF}"/>
          </ac:spMkLst>
        </pc:spChg>
        <pc:spChg chg="mod topLvl">
          <ac:chgData name="Sudvarg, Marion" userId="2bb9b31b-5f3c-4f72-8e1f-41eb276ee9c6" providerId="ADAL" clId="{31021B10-09B2-4437-B3BA-FE8A29831BFF}" dt="2022-05-14T04:03:09.705" v="6656" actId="165"/>
          <ac:spMkLst>
            <pc:docMk/>
            <pc:sldMk cId="3005137902" sldId="303"/>
            <ac:spMk id="324" creationId="{F0150B6D-C889-9057-CB1D-2C419306CC67}"/>
          </ac:spMkLst>
        </pc:spChg>
        <pc:spChg chg="mod topLvl">
          <ac:chgData name="Sudvarg, Marion" userId="2bb9b31b-5f3c-4f72-8e1f-41eb276ee9c6" providerId="ADAL" clId="{31021B10-09B2-4437-B3BA-FE8A29831BFF}" dt="2022-05-14T04:03:56.682" v="6664" actId="164"/>
          <ac:spMkLst>
            <pc:docMk/>
            <pc:sldMk cId="3005137902" sldId="303"/>
            <ac:spMk id="325" creationId="{F4C3944D-8424-3D99-9F02-0B6474790D4D}"/>
          </ac:spMkLst>
        </pc:spChg>
        <pc:spChg chg="mod topLvl">
          <ac:chgData name="Sudvarg, Marion" userId="2bb9b31b-5f3c-4f72-8e1f-41eb276ee9c6" providerId="ADAL" clId="{31021B10-09B2-4437-B3BA-FE8A29831BFF}" dt="2022-05-14T04:03:56.682" v="6664" actId="164"/>
          <ac:spMkLst>
            <pc:docMk/>
            <pc:sldMk cId="3005137902" sldId="303"/>
            <ac:spMk id="326" creationId="{9FB69B8F-E63A-5C20-7071-207D9A25C0A6}"/>
          </ac:spMkLst>
        </pc:spChg>
        <pc:spChg chg="mod topLvl">
          <ac:chgData name="Sudvarg, Marion" userId="2bb9b31b-5f3c-4f72-8e1f-41eb276ee9c6" providerId="ADAL" clId="{31021B10-09B2-4437-B3BA-FE8A29831BFF}" dt="2022-05-14T04:04:07.455" v="6665" actId="164"/>
          <ac:spMkLst>
            <pc:docMk/>
            <pc:sldMk cId="3005137902" sldId="303"/>
            <ac:spMk id="327" creationId="{F9A7EE94-C0D7-DBB0-67D4-9A95A373D126}"/>
          </ac:spMkLst>
        </pc:spChg>
        <pc:spChg chg="mod topLvl">
          <ac:chgData name="Sudvarg, Marion" userId="2bb9b31b-5f3c-4f72-8e1f-41eb276ee9c6" providerId="ADAL" clId="{31021B10-09B2-4437-B3BA-FE8A29831BFF}" dt="2022-05-14T04:04:07.455" v="6665" actId="164"/>
          <ac:spMkLst>
            <pc:docMk/>
            <pc:sldMk cId="3005137902" sldId="303"/>
            <ac:spMk id="328" creationId="{51719B98-ED16-E125-932B-7294EB87C778}"/>
          </ac:spMkLst>
        </pc:spChg>
        <pc:spChg chg="mod topLvl">
          <ac:chgData name="Sudvarg, Marion" userId="2bb9b31b-5f3c-4f72-8e1f-41eb276ee9c6" providerId="ADAL" clId="{31021B10-09B2-4437-B3BA-FE8A29831BFF}" dt="2022-05-14T04:03:09.705" v="6656" actId="165"/>
          <ac:spMkLst>
            <pc:docMk/>
            <pc:sldMk cId="3005137902" sldId="303"/>
            <ac:spMk id="329" creationId="{5375348F-DA8B-1455-C3C7-0E270118F380}"/>
          </ac:spMkLst>
        </pc:spChg>
        <pc:spChg chg="mod topLvl">
          <ac:chgData name="Sudvarg, Marion" userId="2bb9b31b-5f3c-4f72-8e1f-41eb276ee9c6" providerId="ADAL" clId="{31021B10-09B2-4437-B3BA-FE8A29831BFF}" dt="2022-05-14T04:03:56.682" v="6664" actId="164"/>
          <ac:spMkLst>
            <pc:docMk/>
            <pc:sldMk cId="3005137902" sldId="303"/>
            <ac:spMk id="330" creationId="{CF41F083-AE07-5A07-C133-6095682608F3}"/>
          </ac:spMkLst>
        </pc:spChg>
        <pc:spChg chg="mod topLvl">
          <ac:chgData name="Sudvarg, Marion" userId="2bb9b31b-5f3c-4f72-8e1f-41eb276ee9c6" providerId="ADAL" clId="{31021B10-09B2-4437-B3BA-FE8A29831BFF}" dt="2022-05-14T04:03:56.682" v="6664" actId="164"/>
          <ac:spMkLst>
            <pc:docMk/>
            <pc:sldMk cId="3005137902" sldId="303"/>
            <ac:spMk id="331" creationId="{6DF838E2-7EDB-2F3B-28D1-14FC041AB83B}"/>
          </ac:spMkLst>
        </pc:spChg>
        <pc:spChg chg="mod topLvl">
          <ac:chgData name="Sudvarg, Marion" userId="2bb9b31b-5f3c-4f72-8e1f-41eb276ee9c6" providerId="ADAL" clId="{31021B10-09B2-4437-B3BA-FE8A29831BFF}" dt="2022-05-14T04:04:07.455" v="6665" actId="164"/>
          <ac:spMkLst>
            <pc:docMk/>
            <pc:sldMk cId="3005137902" sldId="303"/>
            <ac:spMk id="332" creationId="{719E6C4B-2E2A-468C-D0FA-8C44D0D5DF03}"/>
          </ac:spMkLst>
        </pc:spChg>
        <pc:spChg chg="mod topLvl">
          <ac:chgData name="Sudvarg, Marion" userId="2bb9b31b-5f3c-4f72-8e1f-41eb276ee9c6" providerId="ADAL" clId="{31021B10-09B2-4437-B3BA-FE8A29831BFF}" dt="2022-05-14T04:04:07.455" v="6665" actId="164"/>
          <ac:spMkLst>
            <pc:docMk/>
            <pc:sldMk cId="3005137902" sldId="303"/>
            <ac:spMk id="333" creationId="{DF31E7CC-FB75-8320-A91E-105A2B51E232}"/>
          </ac:spMkLst>
        </pc:spChg>
        <pc:spChg chg="add del mod">
          <ac:chgData name="Sudvarg, Marion" userId="2bb9b31b-5f3c-4f72-8e1f-41eb276ee9c6" providerId="ADAL" clId="{31021B10-09B2-4437-B3BA-FE8A29831BFF}" dt="2022-05-14T05:24:15.499" v="7681"/>
          <ac:spMkLst>
            <pc:docMk/>
            <pc:sldMk cId="3005137902" sldId="303"/>
            <ac:spMk id="341" creationId="{3CE3472A-C403-4328-6A77-D0DD1F24B74B}"/>
          </ac:spMkLst>
        </pc:spChg>
        <pc:spChg chg="add mod">
          <ac:chgData name="Sudvarg, Marion" userId="2bb9b31b-5f3c-4f72-8e1f-41eb276ee9c6" providerId="ADAL" clId="{31021B10-09B2-4437-B3BA-FE8A29831BFF}" dt="2022-05-14T05:24:54.749" v="7717" actId="14100"/>
          <ac:spMkLst>
            <pc:docMk/>
            <pc:sldMk cId="3005137902" sldId="303"/>
            <ac:spMk id="342" creationId="{FAC274EA-F5D8-0EAC-7AD1-C030A01551BF}"/>
          </ac:spMkLst>
        </pc:spChg>
        <pc:grpChg chg="mod">
          <ac:chgData name="Sudvarg, Marion" userId="2bb9b31b-5f3c-4f72-8e1f-41eb276ee9c6" providerId="ADAL" clId="{31021B10-09B2-4437-B3BA-FE8A29831BFF}" dt="2022-05-14T03:44:33.728" v="6554" actId="338"/>
          <ac:grpSpMkLst>
            <pc:docMk/>
            <pc:sldMk cId="3005137902" sldId="303"/>
            <ac:grpSpMk id="1" creationId="{00000000-0000-0000-0000-000000000000}"/>
          </ac:grpSpMkLst>
        </pc:grpChg>
        <pc:grpChg chg="add del mod">
          <ac:chgData name="Sudvarg, Marion" userId="2bb9b31b-5f3c-4f72-8e1f-41eb276ee9c6" providerId="ADAL" clId="{31021B10-09B2-4437-B3BA-FE8A29831BFF}" dt="2022-05-14T03:15:04.895" v="6198" actId="478"/>
          <ac:grpSpMkLst>
            <pc:docMk/>
            <pc:sldMk cId="3005137902" sldId="303"/>
            <ac:grpSpMk id="48" creationId="{167A22E6-2546-4C0D-1333-CFBC860CE2A4}"/>
          </ac:grpSpMkLst>
        </pc:grpChg>
        <pc:grpChg chg="add del mod">
          <ac:chgData name="Sudvarg, Marion" userId="2bb9b31b-5f3c-4f72-8e1f-41eb276ee9c6" providerId="ADAL" clId="{31021B10-09B2-4437-B3BA-FE8A29831BFF}" dt="2022-05-14T03:15:04.895" v="6198" actId="478"/>
          <ac:grpSpMkLst>
            <pc:docMk/>
            <pc:sldMk cId="3005137902" sldId="303"/>
            <ac:grpSpMk id="51" creationId="{98CB4EDD-83DA-F9EE-976B-B8BCB2FF4A11}"/>
          </ac:grpSpMkLst>
        </pc:grpChg>
        <pc:grpChg chg="add del mod">
          <ac:chgData name="Sudvarg, Marion" userId="2bb9b31b-5f3c-4f72-8e1f-41eb276ee9c6" providerId="ADAL" clId="{31021B10-09B2-4437-B3BA-FE8A29831BFF}" dt="2022-05-14T03:15:04.895" v="6198" actId="478"/>
          <ac:grpSpMkLst>
            <pc:docMk/>
            <pc:sldMk cId="3005137902" sldId="303"/>
            <ac:grpSpMk id="54" creationId="{31D9E021-81A2-14BA-1B1B-6BE5C6A2F9B2}"/>
          </ac:grpSpMkLst>
        </pc:grpChg>
        <pc:grpChg chg="add del mod">
          <ac:chgData name="Sudvarg, Marion" userId="2bb9b31b-5f3c-4f72-8e1f-41eb276ee9c6" providerId="ADAL" clId="{31021B10-09B2-4437-B3BA-FE8A29831BFF}" dt="2022-05-14T03:15:04.895" v="6198" actId="478"/>
          <ac:grpSpMkLst>
            <pc:docMk/>
            <pc:sldMk cId="3005137902" sldId="303"/>
            <ac:grpSpMk id="58" creationId="{33F52F07-5ACC-1D7E-E926-7F06134A3879}"/>
          </ac:grpSpMkLst>
        </pc:grpChg>
        <pc:grpChg chg="add del mod">
          <ac:chgData name="Sudvarg, Marion" userId="2bb9b31b-5f3c-4f72-8e1f-41eb276ee9c6" providerId="ADAL" clId="{31021B10-09B2-4437-B3BA-FE8A29831BFF}" dt="2022-05-14T03:15:04.895" v="6198" actId="478"/>
          <ac:grpSpMkLst>
            <pc:docMk/>
            <pc:sldMk cId="3005137902" sldId="303"/>
            <ac:grpSpMk id="63" creationId="{4B12CD49-E0F6-3AB0-9FF0-2DF1980B4A16}"/>
          </ac:grpSpMkLst>
        </pc:grpChg>
        <pc:grpChg chg="add del mod">
          <ac:chgData name="Sudvarg, Marion" userId="2bb9b31b-5f3c-4f72-8e1f-41eb276ee9c6" providerId="ADAL" clId="{31021B10-09B2-4437-B3BA-FE8A29831BFF}" dt="2022-05-14T03:21:36.304" v="6280" actId="478"/>
          <ac:grpSpMkLst>
            <pc:docMk/>
            <pc:sldMk cId="3005137902" sldId="303"/>
            <ac:grpSpMk id="174" creationId="{1E94EF4C-551C-F622-8DC9-C49D1AA60D58}"/>
          </ac:grpSpMkLst>
        </pc:grpChg>
        <pc:grpChg chg="add del mod">
          <ac:chgData name="Sudvarg, Marion" userId="2bb9b31b-5f3c-4f72-8e1f-41eb276ee9c6" providerId="ADAL" clId="{31021B10-09B2-4437-B3BA-FE8A29831BFF}" dt="2022-05-14T03:21:36.304" v="6280" actId="478"/>
          <ac:grpSpMkLst>
            <pc:docMk/>
            <pc:sldMk cId="3005137902" sldId="303"/>
            <ac:grpSpMk id="177" creationId="{F5C35705-A9EE-0D1D-2493-488DFEFA9E9C}"/>
          </ac:grpSpMkLst>
        </pc:grpChg>
        <pc:grpChg chg="add del mod">
          <ac:chgData name="Sudvarg, Marion" userId="2bb9b31b-5f3c-4f72-8e1f-41eb276ee9c6" providerId="ADAL" clId="{31021B10-09B2-4437-B3BA-FE8A29831BFF}" dt="2022-05-14T03:21:36.304" v="6280" actId="478"/>
          <ac:grpSpMkLst>
            <pc:docMk/>
            <pc:sldMk cId="3005137902" sldId="303"/>
            <ac:grpSpMk id="180" creationId="{B9B24065-4A76-A06E-A8AA-271DD94498CA}"/>
          </ac:grpSpMkLst>
        </pc:grpChg>
        <pc:grpChg chg="del mod">
          <ac:chgData name="Sudvarg, Marion" userId="2bb9b31b-5f3c-4f72-8e1f-41eb276ee9c6" providerId="ADAL" clId="{31021B10-09B2-4437-B3BA-FE8A29831BFF}" dt="2022-05-14T04:03:06.113" v="6655" actId="165"/>
          <ac:grpSpMkLst>
            <pc:docMk/>
            <pc:sldMk cId="3005137902" sldId="303"/>
            <ac:grpSpMk id="190" creationId="{53BB9704-3504-B72C-691E-FED2C45D09F7}"/>
          </ac:grpSpMkLst>
        </pc:grpChg>
        <pc:grpChg chg="del mod">
          <ac:chgData name="Sudvarg, Marion" userId="2bb9b31b-5f3c-4f72-8e1f-41eb276ee9c6" providerId="ADAL" clId="{31021B10-09B2-4437-B3BA-FE8A29831BFF}" dt="2022-05-14T04:03:09.705" v="6656" actId="165"/>
          <ac:grpSpMkLst>
            <pc:docMk/>
            <pc:sldMk cId="3005137902" sldId="303"/>
            <ac:grpSpMk id="271" creationId="{F445E6EF-1CDB-835E-F3F3-D6EBDFC3472E}"/>
          </ac:grpSpMkLst>
        </pc:grpChg>
        <pc:grpChg chg="add mod">
          <ac:chgData name="Sudvarg, Marion" userId="2bb9b31b-5f3c-4f72-8e1f-41eb276ee9c6" providerId="ADAL" clId="{31021B10-09B2-4437-B3BA-FE8A29831BFF}" dt="2022-05-14T04:03:25.487" v="6659" actId="164"/>
          <ac:grpSpMkLst>
            <pc:docMk/>
            <pc:sldMk cId="3005137902" sldId="303"/>
            <ac:grpSpMk id="334" creationId="{1EFC1130-E0E6-8383-6B4B-F326E6D904EA}"/>
          </ac:grpSpMkLst>
        </pc:grpChg>
        <pc:grpChg chg="add mod">
          <ac:chgData name="Sudvarg, Marion" userId="2bb9b31b-5f3c-4f72-8e1f-41eb276ee9c6" providerId="ADAL" clId="{31021B10-09B2-4437-B3BA-FE8A29831BFF}" dt="2022-05-14T04:03:29.145" v="6660" actId="164"/>
          <ac:grpSpMkLst>
            <pc:docMk/>
            <pc:sldMk cId="3005137902" sldId="303"/>
            <ac:grpSpMk id="335" creationId="{8EB26B47-59A3-173F-3A7B-85148D372AC4}"/>
          </ac:grpSpMkLst>
        </pc:grpChg>
        <pc:grpChg chg="add mod">
          <ac:chgData name="Sudvarg, Marion" userId="2bb9b31b-5f3c-4f72-8e1f-41eb276ee9c6" providerId="ADAL" clId="{31021B10-09B2-4437-B3BA-FE8A29831BFF}" dt="2022-05-14T04:03:32.988" v="6661" actId="164"/>
          <ac:grpSpMkLst>
            <pc:docMk/>
            <pc:sldMk cId="3005137902" sldId="303"/>
            <ac:grpSpMk id="336" creationId="{7612EBF3-1ABE-4711-0997-222959060D3A}"/>
          </ac:grpSpMkLst>
        </pc:grpChg>
        <pc:grpChg chg="add mod">
          <ac:chgData name="Sudvarg, Marion" userId="2bb9b31b-5f3c-4f72-8e1f-41eb276ee9c6" providerId="ADAL" clId="{31021B10-09B2-4437-B3BA-FE8A29831BFF}" dt="2022-05-14T04:03:36.268" v="6662" actId="164"/>
          <ac:grpSpMkLst>
            <pc:docMk/>
            <pc:sldMk cId="3005137902" sldId="303"/>
            <ac:grpSpMk id="337" creationId="{44746907-1240-D1E7-4812-AE48F5480C85}"/>
          </ac:grpSpMkLst>
        </pc:grpChg>
        <pc:grpChg chg="add mod">
          <ac:chgData name="Sudvarg, Marion" userId="2bb9b31b-5f3c-4f72-8e1f-41eb276ee9c6" providerId="ADAL" clId="{31021B10-09B2-4437-B3BA-FE8A29831BFF}" dt="2022-05-14T04:03:42.955" v="6663" actId="164"/>
          <ac:grpSpMkLst>
            <pc:docMk/>
            <pc:sldMk cId="3005137902" sldId="303"/>
            <ac:grpSpMk id="338" creationId="{5BBCF6A5-6CD7-21B4-9523-ABD1613D5EA7}"/>
          </ac:grpSpMkLst>
        </pc:grpChg>
        <pc:grpChg chg="add mod">
          <ac:chgData name="Sudvarg, Marion" userId="2bb9b31b-5f3c-4f72-8e1f-41eb276ee9c6" providerId="ADAL" clId="{31021B10-09B2-4437-B3BA-FE8A29831BFF}" dt="2022-05-14T04:03:56.682" v="6664" actId="164"/>
          <ac:grpSpMkLst>
            <pc:docMk/>
            <pc:sldMk cId="3005137902" sldId="303"/>
            <ac:grpSpMk id="339" creationId="{25675094-A2D0-049A-8DDB-DCB0FA1FEEA4}"/>
          </ac:grpSpMkLst>
        </pc:grpChg>
        <pc:grpChg chg="add mod">
          <ac:chgData name="Sudvarg, Marion" userId="2bb9b31b-5f3c-4f72-8e1f-41eb276ee9c6" providerId="ADAL" clId="{31021B10-09B2-4437-B3BA-FE8A29831BFF}" dt="2022-05-14T04:04:07.455" v="6665" actId="164"/>
          <ac:grpSpMkLst>
            <pc:docMk/>
            <pc:sldMk cId="3005137902" sldId="303"/>
            <ac:grpSpMk id="340" creationId="{EFFAE6D3-FDA0-5FD9-0C64-2469FAF22326}"/>
          </ac:grpSpMkLst>
        </pc:grpChg>
        <pc:graphicFrameChg chg="add del">
          <ac:chgData name="Sudvarg, Marion" userId="2bb9b31b-5f3c-4f72-8e1f-41eb276ee9c6" providerId="ADAL" clId="{31021B10-09B2-4437-B3BA-FE8A29831BFF}" dt="2022-05-14T03:21:06.104" v="6229" actId="3680"/>
          <ac:graphicFrameMkLst>
            <pc:docMk/>
            <pc:sldMk cId="3005137902" sldId="303"/>
            <ac:graphicFrameMk id="184" creationId="{BF1E105D-0EF6-39FA-1D63-FF10BDC89446}"/>
          </ac:graphicFrameMkLst>
        </pc:graphicFrameChg>
        <pc:graphicFrameChg chg="add del mod modGraphic">
          <ac:chgData name="Sudvarg, Marion" userId="2bb9b31b-5f3c-4f72-8e1f-41eb276ee9c6" providerId="ADAL" clId="{31021B10-09B2-4437-B3BA-FE8A29831BFF}" dt="2022-05-14T03:44:16.285" v="6552" actId="478"/>
          <ac:graphicFrameMkLst>
            <pc:docMk/>
            <pc:sldMk cId="3005137902" sldId="303"/>
            <ac:graphicFrameMk id="185" creationId="{222F6974-C2F2-F784-1D18-590BC9DD71BE}"/>
          </ac:graphicFrameMkLst>
        </pc:graphicFrameChg>
        <pc:graphicFrameChg chg="add del mod modGraphic">
          <ac:chgData name="Sudvarg, Marion" userId="2bb9b31b-5f3c-4f72-8e1f-41eb276ee9c6" providerId="ADAL" clId="{31021B10-09B2-4437-B3BA-FE8A29831BFF}" dt="2022-05-14T03:43:52.678" v="6547" actId="478"/>
          <ac:graphicFrameMkLst>
            <pc:docMk/>
            <pc:sldMk cId="3005137902" sldId="303"/>
            <ac:graphicFrameMk id="187" creationId="{6E5AB6FA-3B34-0E67-4767-5E61E32B6127}"/>
          </ac:graphicFrameMkLst>
        </pc:graphicFrameChg>
        <pc:graphicFrameChg chg="add del mod">
          <ac:chgData name="Sudvarg, Marion" userId="2bb9b31b-5f3c-4f72-8e1f-41eb276ee9c6" providerId="ADAL" clId="{31021B10-09B2-4437-B3BA-FE8A29831BFF}" dt="2022-05-14T03:44:14.739" v="6551"/>
          <ac:graphicFrameMkLst>
            <pc:docMk/>
            <pc:sldMk cId="3005137902" sldId="303"/>
            <ac:graphicFrameMk id="269" creationId="{EEE6AF3A-29FA-3AE5-838B-842A8617F091}"/>
          </ac:graphicFrameMkLst>
        </pc:graphicFrameChg>
        <pc:picChg chg="add del mod">
          <ac:chgData name="Sudvarg, Marion" userId="2bb9b31b-5f3c-4f72-8e1f-41eb276ee9c6" providerId="ADAL" clId="{31021B10-09B2-4437-B3BA-FE8A29831BFF}" dt="2022-05-14T03:11:04.093" v="6159" actId="478"/>
          <ac:picMkLst>
            <pc:docMk/>
            <pc:sldMk cId="3005137902" sldId="303"/>
            <ac:picMk id="6" creationId="{9613776D-6D3B-6E55-11A5-04A095D3B3F5}"/>
          </ac:picMkLst>
        </pc:picChg>
        <pc:picChg chg="del mod">
          <ac:chgData name="Sudvarg, Marion" userId="2bb9b31b-5f3c-4f72-8e1f-41eb276ee9c6" providerId="ADAL" clId="{31021B10-09B2-4437-B3BA-FE8A29831BFF}" dt="2022-05-14T03:44:10.271" v="6549" actId="338"/>
          <ac:picMkLst>
            <pc:docMk/>
            <pc:sldMk cId="3005137902" sldId="303"/>
            <ac:picMk id="189" creationId="{0C3CADEE-5F03-59AF-F232-01B6A500C953}"/>
          </ac:picMkLst>
        </pc:picChg>
        <pc:picChg chg="del mod">
          <ac:chgData name="Sudvarg, Marion" userId="2bb9b31b-5f3c-4f72-8e1f-41eb276ee9c6" providerId="ADAL" clId="{31021B10-09B2-4437-B3BA-FE8A29831BFF}" dt="2022-05-14T03:44:33.728" v="6554" actId="338"/>
          <ac:picMkLst>
            <pc:docMk/>
            <pc:sldMk cId="3005137902" sldId="303"/>
            <ac:picMk id="270" creationId="{9E6EF7C9-37F7-3D48-6F88-EF195E2F965A}"/>
          </ac:picMkLst>
        </pc:picChg>
        <pc:cxnChg chg="add del mod">
          <ac:chgData name="Sudvarg, Marion" userId="2bb9b31b-5f3c-4f72-8e1f-41eb276ee9c6" providerId="ADAL" clId="{31021B10-09B2-4437-B3BA-FE8A29831BFF}" dt="2022-05-14T03:15:03.063" v="6197"/>
          <ac:cxnSpMkLst>
            <pc:docMk/>
            <pc:sldMk cId="3005137902" sldId="303"/>
            <ac:cxnSpMk id="68" creationId="{A13A75C3-684B-B1FF-513A-C37425C7981B}"/>
          </ac:cxnSpMkLst>
        </pc:cxnChg>
        <pc:cxnChg chg="add del mod">
          <ac:chgData name="Sudvarg, Marion" userId="2bb9b31b-5f3c-4f72-8e1f-41eb276ee9c6" providerId="ADAL" clId="{31021B10-09B2-4437-B3BA-FE8A29831BFF}" dt="2022-05-14T03:15:03.063" v="6197"/>
          <ac:cxnSpMkLst>
            <pc:docMk/>
            <pc:sldMk cId="3005137902" sldId="303"/>
            <ac:cxnSpMk id="77" creationId="{B5B85832-2F0D-9602-FC28-CDCCB38EC6E2}"/>
          </ac:cxnSpMkLst>
        </pc:cxnChg>
        <pc:cxnChg chg="add del mod">
          <ac:chgData name="Sudvarg, Marion" userId="2bb9b31b-5f3c-4f72-8e1f-41eb276ee9c6" providerId="ADAL" clId="{31021B10-09B2-4437-B3BA-FE8A29831BFF}" dt="2022-05-14T03:15:03.063" v="6197"/>
          <ac:cxnSpMkLst>
            <pc:docMk/>
            <pc:sldMk cId="3005137902" sldId="303"/>
            <ac:cxnSpMk id="78" creationId="{D8D5FF88-1FFF-AA52-26D6-0C05B412B4A4}"/>
          </ac:cxnSpMkLst>
        </pc:cxnChg>
        <pc:cxnChg chg="add del mod">
          <ac:chgData name="Sudvarg, Marion" userId="2bb9b31b-5f3c-4f72-8e1f-41eb276ee9c6" providerId="ADAL" clId="{31021B10-09B2-4437-B3BA-FE8A29831BFF}" dt="2022-05-14T03:15:03.063" v="6197"/>
          <ac:cxnSpMkLst>
            <pc:docMk/>
            <pc:sldMk cId="3005137902" sldId="303"/>
            <ac:cxnSpMk id="79" creationId="{50A43A3B-1B4F-5547-C504-01F1FBFB380B}"/>
          </ac:cxnSpMkLst>
        </pc:cxnChg>
        <pc:cxnChg chg="add del mod">
          <ac:chgData name="Sudvarg, Marion" userId="2bb9b31b-5f3c-4f72-8e1f-41eb276ee9c6" providerId="ADAL" clId="{31021B10-09B2-4437-B3BA-FE8A29831BFF}" dt="2022-05-14T03:15:03.063" v="6197"/>
          <ac:cxnSpMkLst>
            <pc:docMk/>
            <pc:sldMk cId="3005137902" sldId="303"/>
            <ac:cxnSpMk id="80" creationId="{13D1FF76-C8DC-96F2-AE08-A3AE21E551EE}"/>
          </ac:cxnSpMkLst>
        </pc:cxnChg>
        <pc:cxnChg chg="add del mod">
          <ac:chgData name="Sudvarg, Marion" userId="2bb9b31b-5f3c-4f72-8e1f-41eb276ee9c6" providerId="ADAL" clId="{31021B10-09B2-4437-B3BA-FE8A29831BFF}" dt="2022-05-14T03:15:03.063" v="6197"/>
          <ac:cxnSpMkLst>
            <pc:docMk/>
            <pc:sldMk cId="3005137902" sldId="303"/>
            <ac:cxnSpMk id="81" creationId="{EA297338-CF23-EB7F-C985-4E2949777349}"/>
          </ac:cxnSpMkLst>
        </pc:cxnChg>
        <pc:cxnChg chg="add del mod">
          <ac:chgData name="Sudvarg, Marion" userId="2bb9b31b-5f3c-4f72-8e1f-41eb276ee9c6" providerId="ADAL" clId="{31021B10-09B2-4437-B3BA-FE8A29831BFF}" dt="2022-05-14T03:15:03.063" v="6197"/>
          <ac:cxnSpMkLst>
            <pc:docMk/>
            <pc:sldMk cId="3005137902" sldId="303"/>
            <ac:cxnSpMk id="82" creationId="{592D17B5-64B4-E812-682A-0BCF75A47648}"/>
          </ac:cxnSpMkLst>
        </pc:cxnChg>
        <pc:cxnChg chg="add del mod">
          <ac:chgData name="Sudvarg, Marion" userId="2bb9b31b-5f3c-4f72-8e1f-41eb276ee9c6" providerId="ADAL" clId="{31021B10-09B2-4437-B3BA-FE8A29831BFF}" dt="2022-05-14T03:15:03.063" v="6197"/>
          <ac:cxnSpMkLst>
            <pc:docMk/>
            <pc:sldMk cId="3005137902" sldId="303"/>
            <ac:cxnSpMk id="83" creationId="{0F6F52A6-4355-BD7C-A32D-C872D71D4AC9}"/>
          </ac:cxnSpMkLst>
        </pc:cxnChg>
        <pc:cxnChg chg="add del mod">
          <ac:chgData name="Sudvarg, Marion" userId="2bb9b31b-5f3c-4f72-8e1f-41eb276ee9c6" providerId="ADAL" clId="{31021B10-09B2-4437-B3BA-FE8A29831BFF}" dt="2022-05-14T03:15:03.063" v="6197"/>
          <ac:cxnSpMkLst>
            <pc:docMk/>
            <pc:sldMk cId="3005137902" sldId="303"/>
            <ac:cxnSpMk id="84" creationId="{368E665B-C7F9-5834-7E6B-0A852D0E231A}"/>
          </ac:cxnSpMkLst>
        </pc:cxnChg>
        <pc:cxnChg chg="add del mod">
          <ac:chgData name="Sudvarg, Marion" userId="2bb9b31b-5f3c-4f72-8e1f-41eb276ee9c6" providerId="ADAL" clId="{31021B10-09B2-4437-B3BA-FE8A29831BFF}" dt="2022-05-14T03:15:03.063" v="6197"/>
          <ac:cxnSpMkLst>
            <pc:docMk/>
            <pc:sldMk cId="3005137902" sldId="303"/>
            <ac:cxnSpMk id="85" creationId="{2692E9DF-C4EC-6CAB-7976-B4F0C37C3A68}"/>
          </ac:cxnSpMkLst>
        </pc:cxnChg>
        <pc:cxnChg chg="add del mod">
          <ac:chgData name="Sudvarg, Marion" userId="2bb9b31b-5f3c-4f72-8e1f-41eb276ee9c6" providerId="ADAL" clId="{31021B10-09B2-4437-B3BA-FE8A29831BFF}" dt="2022-05-14T03:15:03.063" v="6197"/>
          <ac:cxnSpMkLst>
            <pc:docMk/>
            <pc:sldMk cId="3005137902" sldId="303"/>
            <ac:cxnSpMk id="86" creationId="{A78E7073-B8E9-04AD-7F72-DACBCF3BE6DA}"/>
          </ac:cxnSpMkLst>
        </pc:cxnChg>
        <pc:cxnChg chg="add del mod">
          <ac:chgData name="Sudvarg, Marion" userId="2bb9b31b-5f3c-4f72-8e1f-41eb276ee9c6" providerId="ADAL" clId="{31021B10-09B2-4437-B3BA-FE8A29831BFF}" dt="2022-05-14T03:15:03.063" v="6197"/>
          <ac:cxnSpMkLst>
            <pc:docMk/>
            <pc:sldMk cId="3005137902" sldId="303"/>
            <ac:cxnSpMk id="87" creationId="{3124C5DE-A280-3B80-3CCF-C2C081325B38}"/>
          </ac:cxnSpMkLst>
        </pc:cxnChg>
        <pc:cxnChg chg="add del mod">
          <ac:chgData name="Sudvarg, Marion" userId="2bb9b31b-5f3c-4f72-8e1f-41eb276ee9c6" providerId="ADAL" clId="{31021B10-09B2-4437-B3BA-FE8A29831BFF}" dt="2022-05-14T03:15:03.063" v="6197"/>
          <ac:cxnSpMkLst>
            <pc:docMk/>
            <pc:sldMk cId="3005137902" sldId="303"/>
            <ac:cxnSpMk id="95" creationId="{128BCD43-EB3F-7619-7151-9B15BE404D4C}"/>
          </ac:cxnSpMkLst>
        </pc:cxnChg>
        <pc:cxnChg chg="add del mod">
          <ac:chgData name="Sudvarg, Marion" userId="2bb9b31b-5f3c-4f72-8e1f-41eb276ee9c6" providerId="ADAL" clId="{31021B10-09B2-4437-B3BA-FE8A29831BFF}" dt="2022-05-14T03:15:03.063" v="6197"/>
          <ac:cxnSpMkLst>
            <pc:docMk/>
            <pc:sldMk cId="3005137902" sldId="303"/>
            <ac:cxnSpMk id="96" creationId="{E730EB46-02EC-85E9-6B7D-225BE969069D}"/>
          </ac:cxnSpMkLst>
        </pc:cxnChg>
        <pc:cxnChg chg="add del mod">
          <ac:chgData name="Sudvarg, Marion" userId="2bb9b31b-5f3c-4f72-8e1f-41eb276ee9c6" providerId="ADAL" clId="{31021B10-09B2-4437-B3BA-FE8A29831BFF}" dt="2022-05-14T03:15:03.063" v="6197"/>
          <ac:cxnSpMkLst>
            <pc:docMk/>
            <pc:sldMk cId="3005137902" sldId="303"/>
            <ac:cxnSpMk id="97" creationId="{4E259839-A1C9-07EA-6889-08B20FE92811}"/>
          </ac:cxnSpMkLst>
        </pc:cxnChg>
        <pc:cxnChg chg="add del mod">
          <ac:chgData name="Sudvarg, Marion" userId="2bb9b31b-5f3c-4f72-8e1f-41eb276ee9c6" providerId="ADAL" clId="{31021B10-09B2-4437-B3BA-FE8A29831BFF}" dt="2022-05-14T03:15:03.063" v="6197"/>
          <ac:cxnSpMkLst>
            <pc:docMk/>
            <pc:sldMk cId="3005137902" sldId="303"/>
            <ac:cxnSpMk id="98" creationId="{9CA72227-50AE-D948-50DA-07ABF6D70D88}"/>
          </ac:cxnSpMkLst>
        </pc:cxnChg>
        <pc:cxnChg chg="add del mod">
          <ac:chgData name="Sudvarg, Marion" userId="2bb9b31b-5f3c-4f72-8e1f-41eb276ee9c6" providerId="ADAL" clId="{31021B10-09B2-4437-B3BA-FE8A29831BFF}" dt="2022-05-14T03:15:03.063" v="6197"/>
          <ac:cxnSpMkLst>
            <pc:docMk/>
            <pc:sldMk cId="3005137902" sldId="303"/>
            <ac:cxnSpMk id="99" creationId="{7B8ADF5A-0CF6-AAF6-E488-CFEB50495E68}"/>
          </ac:cxnSpMkLst>
        </pc:cxnChg>
        <pc:cxnChg chg="add del mod">
          <ac:chgData name="Sudvarg, Marion" userId="2bb9b31b-5f3c-4f72-8e1f-41eb276ee9c6" providerId="ADAL" clId="{31021B10-09B2-4437-B3BA-FE8A29831BFF}" dt="2022-05-14T03:15:03.063" v="6197"/>
          <ac:cxnSpMkLst>
            <pc:docMk/>
            <pc:sldMk cId="3005137902" sldId="303"/>
            <ac:cxnSpMk id="100" creationId="{89F5B12C-4085-DB24-A21C-193A7DC7FDEF}"/>
          </ac:cxnSpMkLst>
        </pc:cxnChg>
        <pc:cxnChg chg="add mod">
          <ac:chgData name="Sudvarg, Marion" userId="2bb9b31b-5f3c-4f72-8e1f-41eb276ee9c6" providerId="ADAL" clId="{31021B10-09B2-4437-B3BA-FE8A29831BFF}" dt="2022-05-14T03:44:33.728" v="6554" actId="338"/>
          <ac:cxnSpMkLst>
            <pc:docMk/>
            <pc:sldMk cId="3005137902" sldId="303"/>
            <ac:cxnSpMk id="101" creationId="{CB9AA839-5365-0E69-C90C-CF5575768B36}"/>
          </ac:cxnSpMkLst>
        </pc:cxnChg>
        <pc:cxnChg chg="add mod">
          <ac:chgData name="Sudvarg, Marion" userId="2bb9b31b-5f3c-4f72-8e1f-41eb276ee9c6" providerId="ADAL" clId="{31021B10-09B2-4437-B3BA-FE8A29831BFF}" dt="2022-05-14T03:44:33.728" v="6554" actId="338"/>
          <ac:cxnSpMkLst>
            <pc:docMk/>
            <pc:sldMk cId="3005137902" sldId="303"/>
            <ac:cxnSpMk id="110" creationId="{4D67117F-9DF5-7077-EAA5-440C4B90AD61}"/>
          </ac:cxnSpMkLst>
        </pc:cxnChg>
        <pc:cxnChg chg="add mod">
          <ac:chgData name="Sudvarg, Marion" userId="2bb9b31b-5f3c-4f72-8e1f-41eb276ee9c6" providerId="ADAL" clId="{31021B10-09B2-4437-B3BA-FE8A29831BFF}" dt="2022-05-14T03:44:33.728" v="6554" actId="338"/>
          <ac:cxnSpMkLst>
            <pc:docMk/>
            <pc:sldMk cId="3005137902" sldId="303"/>
            <ac:cxnSpMk id="111" creationId="{2718DC13-5B01-9398-6B6E-C48A23957747}"/>
          </ac:cxnSpMkLst>
        </pc:cxnChg>
        <pc:cxnChg chg="add mod">
          <ac:chgData name="Sudvarg, Marion" userId="2bb9b31b-5f3c-4f72-8e1f-41eb276ee9c6" providerId="ADAL" clId="{31021B10-09B2-4437-B3BA-FE8A29831BFF}" dt="2022-05-14T03:44:33.728" v="6554" actId="338"/>
          <ac:cxnSpMkLst>
            <pc:docMk/>
            <pc:sldMk cId="3005137902" sldId="303"/>
            <ac:cxnSpMk id="112" creationId="{2D534F9A-342E-3495-EBF8-A7F6960081A7}"/>
          </ac:cxnSpMkLst>
        </pc:cxnChg>
        <pc:cxnChg chg="add mod">
          <ac:chgData name="Sudvarg, Marion" userId="2bb9b31b-5f3c-4f72-8e1f-41eb276ee9c6" providerId="ADAL" clId="{31021B10-09B2-4437-B3BA-FE8A29831BFF}" dt="2022-05-14T03:44:33.728" v="6554" actId="338"/>
          <ac:cxnSpMkLst>
            <pc:docMk/>
            <pc:sldMk cId="3005137902" sldId="303"/>
            <ac:cxnSpMk id="113" creationId="{C8FA7657-6C42-731F-8EB2-C18822F7D09F}"/>
          </ac:cxnSpMkLst>
        </pc:cxnChg>
        <pc:cxnChg chg="add mod">
          <ac:chgData name="Sudvarg, Marion" userId="2bb9b31b-5f3c-4f72-8e1f-41eb276ee9c6" providerId="ADAL" clId="{31021B10-09B2-4437-B3BA-FE8A29831BFF}" dt="2022-05-14T03:44:33.728" v="6554" actId="338"/>
          <ac:cxnSpMkLst>
            <pc:docMk/>
            <pc:sldMk cId="3005137902" sldId="303"/>
            <ac:cxnSpMk id="114" creationId="{91BC1BE8-23F4-C739-799A-F3F8EBE8AF91}"/>
          </ac:cxnSpMkLst>
        </pc:cxnChg>
        <pc:cxnChg chg="add mod">
          <ac:chgData name="Sudvarg, Marion" userId="2bb9b31b-5f3c-4f72-8e1f-41eb276ee9c6" providerId="ADAL" clId="{31021B10-09B2-4437-B3BA-FE8A29831BFF}" dt="2022-05-14T03:44:33.728" v="6554" actId="338"/>
          <ac:cxnSpMkLst>
            <pc:docMk/>
            <pc:sldMk cId="3005137902" sldId="303"/>
            <ac:cxnSpMk id="115" creationId="{DF1728A5-6270-7D2A-A3E1-E3B9DB0696E3}"/>
          </ac:cxnSpMkLst>
        </pc:cxnChg>
        <pc:cxnChg chg="add mod">
          <ac:chgData name="Sudvarg, Marion" userId="2bb9b31b-5f3c-4f72-8e1f-41eb276ee9c6" providerId="ADAL" clId="{31021B10-09B2-4437-B3BA-FE8A29831BFF}" dt="2022-05-14T03:44:33.728" v="6554" actId="338"/>
          <ac:cxnSpMkLst>
            <pc:docMk/>
            <pc:sldMk cId="3005137902" sldId="303"/>
            <ac:cxnSpMk id="116" creationId="{32B41B6D-ECBD-EED2-EDA6-1D1287E407F5}"/>
          </ac:cxnSpMkLst>
        </pc:cxnChg>
        <pc:cxnChg chg="add mod">
          <ac:chgData name="Sudvarg, Marion" userId="2bb9b31b-5f3c-4f72-8e1f-41eb276ee9c6" providerId="ADAL" clId="{31021B10-09B2-4437-B3BA-FE8A29831BFF}" dt="2022-05-14T03:44:33.728" v="6554" actId="338"/>
          <ac:cxnSpMkLst>
            <pc:docMk/>
            <pc:sldMk cId="3005137902" sldId="303"/>
            <ac:cxnSpMk id="117" creationId="{C34A237E-CE92-DBE0-CD43-42484CD1D863}"/>
          </ac:cxnSpMkLst>
        </pc:cxnChg>
        <pc:cxnChg chg="add mod">
          <ac:chgData name="Sudvarg, Marion" userId="2bb9b31b-5f3c-4f72-8e1f-41eb276ee9c6" providerId="ADAL" clId="{31021B10-09B2-4437-B3BA-FE8A29831BFF}" dt="2022-05-14T03:44:33.728" v="6554" actId="338"/>
          <ac:cxnSpMkLst>
            <pc:docMk/>
            <pc:sldMk cId="3005137902" sldId="303"/>
            <ac:cxnSpMk id="118" creationId="{295593C7-6C1E-EDD8-2593-001C7F9947B2}"/>
          </ac:cxnSpMkLst>
        </pc:cxnChg>
        <pc:cxnChg chg="add mod">
          <ac:chgData name="Sudvarg, Marion" userId="2bb9b31b-5f3c-4f72-8e1f-41eb276ee9c6" providerId="ADAL" clId="{31021B10-09B2-4437-B3BA-FE8A29831BFF}" dt="2022-05-14T03:44:33.728" v="6554" actId="338"/>
          <ac:cxnSpMkLst>
            <pc:docMk/>
            <pc:sldMk cId="3005137902" sldId="303"/>
            <ac:cxnSpMk id="119" creationId="{4477E0AE-B16A-2B96-D15C-7ABA6DC2770B}"/>
          </ac:cxnSpMkLst>
        </pc:cxnChg>
        <pc:cxnChg chg="add mod">
          <ac:chgData name="Sudvarg, Marion" userId="2bb9b31b-5f3c-4f72-8e1f-41eb276ee9c6" providerId="ADAL" clId="{31021B10-09B2-4437-B3BA-FE8A29831BFF}" dt="2022-05-14T03:44:33.728" v="6554" actId="338"/>
          <ac:cxnSpMkLst>
            <pc:docMk/>
            <pc:sldMk cId="3005137902" sldId="303"/>
            <ac:cxnSpMk id="120" creationId="{776F6DB1-8B27-2635-88D8-37E28DD4A551}"/>
          </ac:cxnSpMkLst>
        </pc:cxnChg>
        <pc:cxnChg chg="add mod">
          <ac:chgData name="Sudvarg, Marion" userId="2bb9b31b-5f3c-4f72-8e1f-41eb276ee9c6" providerId="ADAL" clId="{31021B10-09B2-4437-B3BA-FE8A29831BFF}" dt="2022-05-14T03:44:33.728" v="6554" actId="338"/>
          <ac:cxnSpMkLst>
            <pc:docMk/>
            <pc:sldMk cId="3005137902" sldId="303"/>
            <ac:cxnSpMk id="128" creationId="{520C47F3-07A0-65EE-7C56-253582C40A9A}"/>
          </ac:cxnSpMkLst>
        </pc:cxnChg>
        <pc:cxnChg chg="add mod">
          <ac:chgData name="Sudvarg, Marion" userId="2bb9b31b-5f3c-4f72-8e1f-41eb276ee9c6" providerId="ADAL" clId="{31021B10-09B2-4437-B3BA-FE8A29831BFF}" dt="2022-05-14T03:44:33.728" v="6554" actId="338"/>
          <ac:cxnSpMkLst>
            <pc:docMk/>
            <pc:sldMk cId="3005137902" sldId="303"/>
            <ac:cxnSpMk id="129" creationId="{4823B42E-7895-8C83-B0CA-FF719900C1D9}"/>
          </ac:cxnSpMkLst>
        </pc:cxnChg>
        <pc:cxnChg chg="add mod">
          <ac:chgData name="Sudvarg, Marion" userId="2bb9b31b-5f3c-4f72-8e1f-41eb276ee9c6" providerId="ADAL" clId="{31021B10-09B2-4437-B3BA-FE8A29831BFF}" dt="2022-05-14T03:44:33.728" v="6554" actId="338"/>
          <ac:cxnSpMkLst>
            <pc:docMk/>
            <pc:sldMk cId="3005137902" sldId="303"/>
            <ac:cxnSpMk id="130" creationId="{E5F32C21-2B16-6140-B035-DA4F68E4C40C}"/>
          </ac:cxnSpMkLst>
        </pc:cxnChg>
        <pc:cxnChg chg="add mod">
          <ac:chgData name="Sudvarg, Marion" userId="2bb9b31b-5f3c-4f72-8e1f-41eb276ee9c6" providerId="ADAL" clId="{31021B10-09B2-4437-B3BA-FE8A29831BFF}" dt="2022-05-14T03:44:33.728" v="6554" actId="338"/>
          <ac:cxnSpMkLst>
            <pc:docMk/>
            <pc:sldMk cId="3005137902" sldId="303"/>
            <ac:cxnSpMk id="131" creationId="{6691C5AA-CDF2-82F8-F546-28260546F9A9}"/>
          </ac:cxnSpMkLst>
        </pc:cxnChg>
        <pc:cxnChg chg="add mod">
          <ac:chgData name="Sudvarg, Marion" userId="2bb9b31b-5f3c-4f72-8e1f-41eb276ee9c6" providerId="ADAL" clId="{31021B10-09B2-4437-B3BA-FE8A29831BFF}" dt="2022-05-14T03:44:33.728" v="6554" actId="338"/>
          <ac:cxnSpMkLst>
            <pc:docMk/>
            <pc:sldMk cId="3005137902" sldId="303"/>
            <ac:cxnSpMk id="132" creationId="{3B22BAD5-C067-F00D-567B-81826961107E}"/>
          </ac:cxnSpMkLst>
        </pc:cxnChg>
        <pc:cxnChg chg="add mod">
          <ac:chgData name="Sudvarg, Marion" userId="2bb9b31b-5f3c-4f72-8e1f-41eb276ee9c6" providerId="ADAL" clId="{31021B10-09B2-4437-B3BA-FE8A29831BFF}" dt="2022-05-14T03:44:33.728" v="6554" actId="338"/>
          <ac:cxnSpMkLst>
            <pc:docMk/>
            <pc:sldMk cId="3005137902" sldId="303"/>
            <ac:cxnSpMk id="133" creationId="{6AF49FD3-7F52-EEFE-6C5E-AE38EBFB2A25}"/>
          </ac:cxnSpMkLst>
        </pc:cxnChg>
      </pc:sldChg>
      <pc:sldChg chg="modSp new del mod">
        <pc:chgData name="Sudvarg, Marion" userId="2bb9b31b-5f3c-4f72-8e1f-41eb276ee9c6" providerId="ADAL" clId="{31021B10-09B2-4437-B3BA-FE8A29831BFF}" dt="2022-05-14T03:15:35.369" v="6214" actId="47"/>
        <pc:sldMkLst>
          <pc:docMk/>
          <pc:sldMk cId="2445170493" sldId="304"/>
        </pc:sldMkLst>
        <pc:spChg chg="mod">
          <ac:chgData name="Sudvarg, Marion" userId="2bb9b31b-5f3c-4f72-8e1f-41eb276ee9c6" providerId="ADAL" clId="{31021B10-09B2-4437-B3BA-FE8A29831BFF}" dt="2022-05-14T03:07:27.292" v="6080" actId="20577"/>
          <ac:spMkLst>
            <pc:docMk/>
            <pc:sldMk cId="2445170493" sldId="304"/>
            <ac:spMk id="2" creationId="{C09CC89A-9156-13D3-A879-40CF388A312B}"/>
          </ac:spMkLst>
        </pc:spChg>
      </pc:sldChg>
      <pc:sldChg chg="addSp delSp modSp new add del mod modClrScheme modAnim chgLayout modNotesTx">
        <pc:chgData name="Sudvarg, Marion" userId="2bb9b31b-5f3c-4f72-8e1f-41eb276ee9c6" providerId="ADAL" clId="{31021B10-09B2-4437-B3BA-FE8A29831BFF}" dt="2022-05-31T21:36:26.267" v="18130" actId="20577"/>
        <pc:sldMkLst>
          <pc:docMk/>
          <pc:sldMk cId="3370095073" sldId="305"/>
        </pc:sldMkLst>
        <pc:spChg chg="mod ord">
          <ac:chgData name="Sudvarg, Marion" userId="2bb9b31b-5f3c-4f72-8e1f-41eb276ee9c6" providerId="ADAL" clId="{31021B10-09B2-4437-B3BA-FE8A29831BFF}" dt="2022-05-14T03:08:53.959" v="6107" actId="700"/>
          <ac:spMkLst>
            <pc:docMk/>
            <pc:sldMk cId="3370095073" sldId="305"/>
            <ac:spMk id="2" creationId="{14666EC7-F7B7-7343-A9C8-6761F9B1CD49}"/>
          </ac:spMkLst>
        </pc:spChg>
        <pc:spChg chg="del mod ord">
          <ac:chgData name="Sudvarg, Marion" userId="2bb9b31b-5f3c-4f72-8e1f-41eb276ee9c6" providerId="ADAL" clId="{31021B10-09B2-4437-B3BA-FE8A29831BFF}" dt="2022-05-14T03:08:53.959" v="6107" actId="700"/>
          <ac:spMkLst>
            <pc:docMk/>
            <pc:sldMk cId="3370095073" sldId="305"/>
            <ac:spMk id="3" creationId="{DD590CBB-4ED2-06FD-3607-DC4196F6B3BB}"/>
          </ac:spMkLst>
        </pc:spChg>
        <pc:spChg chg="del">
          <ac:chgData name="Sudvarg, Marion" userId="2bb9b31b-5f3c-4f72-8e1f-41eb276ee9c6" providerId="ADAL" clId="{31021B10-09B2-4437-B3BA-FE8A29831BFF}" dt="2022-05-14T03:08:53.959" v="6107" actId="700"/>
          <ac:spMkLst>
            <pc:docMk/>
            <pc:sldMk cId="3370095073" sldId="305"/>
            <ac:spMk id="4" creationId="{F129AA69-559A-B84B-A90E-91072E832DDC}"/>
          </ac:spMkLst>
        </pc:spChg>
        <pc:spChg chg="mod ord">
          <ac:chgData name="Sudvarg, Marion" userId="2bb9b31b-5f3c-4f72-8e1f-41eb276ee9c6" providerId="ADAL" clId="{31021B10-09B2-4437-B3BA-FE8A29831BFF}" dt="2022-05-14T03:08:53.959" v="6107" actId="700"/>
          <ac:spMkLst>
            <pc:docMk/>
            <pc:sldMk cId="3370095073" sldId="305"/>
            <ac:spMk id="5" creationId="{261E630C-16BA-835F-2D62-A544377872ED}"/>
          </ac:spMkLst>
        </pc:spChg>
        <pc:spChg chg="mod ord">
          <ac:chgData name="Sudvarg, Marion" userId="2bb9b31b-5f3c-4f72-8e1f-41eb276ee9c6" providerId="ADAL" clId="{31021B10-09B2-4437-B3BA-FE8A29831BFF}" dt="2022-05-14T03:08:53.959" v="6107" actId="700"/>
          <ac:spMkLst>
            <pc:docMk/>
            <pc:sldMk cId="3370095073" sldId="305"/>
            <ac:spMk id="6" creationId="{BBDD28C5-0A0C-8C12-ED87-80CE64C10538}"/>
          </ac:spMkLst>
        </pc:spChg>
        <pc:spChg chg="add mod ord">
          <ac:chgData name="Sudvarg, Marion" userId="2bb9b31b-5f3c-4f72-8e1f-41eb276ee9c6" providerId="ADAL" clId="{31021B10-09B2-4437-B3BA-FE8A29831BFF}" dt="2022-05-31T21:34:04.627" v="18061" actId="313"/>
          <ac:spMkLst>
            <pc:docMk/>
            <pc:sldMk cId="3370095073" sldId="305"/>
            <ac:spMk id="7" creationId="{1C01892A-DAB2-B380-CD65-412E36185761}"/>
          </ac:spMkLst>
        </pc:spChg>
        <pc:spChg chg="add mod">
          <ac:chgData name="Sudvarg, Marion" userId="2bb9b31b-5f3c-4f72-8e1f-41eb276ee9c6" providerId="ADAL" clId="{31021B10-09B2-4437-B3BA-FE8A29831BFF}" dt="2022-05-31T21:35:28.046" v="18074" actId="255"/>
          <ac:spMkLst>
            <pc:docMk/>
            <pc:sldMk cId="3370095073" sldId="305"/>
            <ac:spMk id="8" creationId="{B0B43BA4-94B9-7A99-A2E1-D2B19EB1CF4A}"/>
          </ac:spMkLst>
        </pc:spChg>
        <pc:spChg chg="add mod">
          <ac:chgData name="Sudvarg, Marion" userId="2bb9b31b-5f3c-4f72-8e1f-41eb276ee9c6" providerId="ADAL" clId="{31021B10-09B2-4437-B3BA-FE8A29831BFF}" dt="2022-05-31T21:35:22.405" v="18073" actId="255"/>
          <ac:spMkLst>
            <pc:docMk/>
            <pc:sldMk cId="3370095073" sldId="305"/>
            <ac:spMk id="9" creationId="{EF4FE5E9-803A-4A50-488C-AF116706CBE1}"/>
          </ac:spMkLst>
        </pc:spChg>
      </pc:sldChg>
      <pc:sldChg chg="addSp delSp modSp add mod ord modAnim">
        <pc:chgData name="Sudvarg, Marion" userId="2bb9b31b-5f3c-4f72-8e1f-41eb276ee9c6" providerId="ADAL" clId="{31021B10-09B2-4437-B3BA-FE8A29831BFF}" dt="2022-05-20T19:28:23.038" v="12958"/>
        <pc:sldMkLst>
          <pc:docMk/>
          <pc:sldMk cId="2605612142" sldId="306"/>
        </pc:sldMkLst>
        <pc:spChg chg="mod">
          <ac:chgData name="Sudvarg, Marion" userId="2bb9b31b-5f3c-4f72-8e1f-41eb276ee9c6" providerId="ADAL" clId="{31021B10-09B2-4437-B3BA-FE8A29831BFF}" dt="2022-05-14T03:44:51.734" v="6555" actId="20577"/>
          <ac:spMkLst>
            <pc:docMk/>
            <pc:sldMk cId="2605612142" sldId="306"/>
            <ac:spMk id="2" creationId="{6B61E41F-C428-D238-9F15-21C3C6FF5294}"/>
          </ac:spMkLst>
        </pc:spChg>
        <pc:spChg chg="mod">
          <ac:chgData name="Sudvarg, Marion" userId="2bb9b31b-5f3c-4f72-8e1f-41eb276ee9c6" providerId="ADAL" clId="{31021B10-09B2-4437-B3BA-FE8A29831BFF}" dt="2022-05-14T03:42:44.971" v="6546" actId="338"/>
          <ac:spMkLst>
            <pc:docMk/>
            <pc:sldMk cId="2605612142" sldId="306"/>
            <ac:spMk id="4" creationId="{5D8AF452-E626-996B-282A-E2F1946C185A}"/>
          </ac:spMkLst>
        </pc:spChg>
        <pc:spChg chg="mod">
          <ac:chgData name="Sudvarg, Marion" userId="2bb9b31b-5f3c-4f72-8e1f-41eb276ee9c6" providerId="ADAL" clId="{31021B10-09B2-4437-B3BA-FE8A29831BFF}" dt="2022-05-14T03:42:44.971" v="6546" actId="338"/>
          <ac:spMkLst>
            <pc:docMk/>
            <pc:sldMk cId="2605612142" sldId="306"/>
            <ac:spMk id="5" creationId="{C46B54BD-7514-A6A4-EBEE-B1301663F40E}"/>
          </ac:spMkLst>
        </pc:spChg>
        <pc:spChg chg="mod">
          <ac:chgData name="Sudvarg, Marion" userId="2bb9b31b-5f3c-4f72-8e1f-41eb276ee9c6" providerId="ADAL" clId="{31021B10-09B2-4437-B3BA-FE8A29831BFF}" dt="2022-05-14T03:42:44.971" v="6546" actId="338"/>
          <ac:spMkLst>
            <pc:docMk/>
            <pc:sldMk cId="2605612142" sldId="306"/>
            <ac:spMk id="7" creationId="{B4243377-8195-E5D2-6306-1B3D47DA4029}"/>
          </ac:spMkLst>
        </pc:spChg>
        <pc:spChg chg="mod">
          <ac:chgData name="Sudvarg, Marion" userId="2bb9b31b-5f3c-4f72-8e1f-41eb276ee9c6" providerId="ADAL" clId="{31021B10-09B2-4437-B3BA-FE8A29831BFF}" dt="2022-05-14T03:42:44.971" v="6546" actId="338"/>
          <ac:spMkLst>
            <pc:docMk/>
            <pc:sldMk cId="2605612142" sldId="306"/>
            <ac:spMk id="8" creationId="{90018FC7-52E5-D313-B7D0-3C5CBB3F0A37}"/>
          </ac:spMkLst>
        </pc:spChg>
        <pc:spChg chg="mod">
          <ac:chgData name="Sudvarg, Marion" userId="2bb9b31b-5f3c-4f72-8e1f-41eb276ee9c6" providerId="ADAL" clId="{31021B10-09B2-4437-B3BA-FE8A29831BFF}" dt="2022-05-14T03:42:44.971" v="6546" actId="338"/>
          <ac:spMkLst>
            <pc:docMk/>
            <pc:sldMk cId="2605612142" sldId="306"/>
            <ac:spMk id="9" creationId="{596B9D66-1947-71CA-3B0E-3A6B7A27645E}"/>
          </ac:spMkLst>
        </pc:spChg>
        <pc:spChg chg="mod">
          <ac:chgData name="Sudvarg, Marion" userId="2bb9b31b-5f3c-4f72-8e1f-41eb276ee9c6" providerId="ADAL" clId="{31021B10-09B2-4437-B3BA-FE8A29831BFF}" dt="2022-05-14T03:42:44.971" v="6546" actId="338"/>
          <ac:spMkLst>
            <pc:docMk/>
            <pc:sldMk cId="2605612142" sldId="306"/>
            <ac:spMk id="10" creationId="{98E76ADC-40B7-3013-0179-E7DD58830627}"/>
          </ac:spMkLst>
        </pc:spChg>
        <pc:spChg chg="mod">
          <ac:chgData name="Sudvarg, Marion" userId="2bb9b31b-5f3c-4f72-8e1f-41eb276ee9c6" providerId="ADAL" clId="{31021B10-09B2-4437-B3BA-FE8A29831BFF}" dt="2022-05-14T03:42:44.971" v="6546" actId="338"/>
          <ac:spMkLst>
            <pc:docMk/>
            <pc:sldMk cId="2605612142" sldId="306"/>
            <ac:spMk id="11" creationId="{670F509B-F380-3DBF-849A-24B047FB9B64}"/>
          </ac:spMkLst>
        </pc:spChg>
        <pc:spChg chg="mod">
          <ac:chgData name="Sudvarg, Marion" userId="2bb9b31b-5f3c-4f72-8e1f-41eb276ee9c6" providerId="ADAL" clId="{31021B10-09B2-4437-B3BA-FE8A29831BFF}" dt="2022-05-14T03:42:44.971" v="6546" actId="338"/>
          <ac:spMkLst>
            <pc:docMk/>
            <pc:sldMk cId="2605612142" sldId="306"/>
            <ac:spMk id="12" creationId="{4FBD736F-38BD-7436-9D0B-8C3463FC7691}"/>
          </ac:spMkLst>
        </pc:spChg>
        <pc:spChg chg="mod">
          <ac:chgData name="Sudvarg, Marion" userId="2bb9b31b-5f3c-4f72-8e1f-41eb276ee9c6" providerId="ADAL" clId="{31021B10-09B2-4437-B3BA-FE8A29831BFF}" dt="2022-05-14T03:42:44.971" v="6546" actId="338"/>
          <ac:spMkLst>
            <pc:docMk/>
            <pc:sldMk cId="2605612142" sldId="306"/>
            <ac:spMk id="13" creationId="{D7BB00BB-F1C2-E41D-F83F-809969FAC37A}"/>
          </ac:spMkLst>
        </pc:spChg>
        <pc:spChg chg="mod">
          <ac:chgData name="Sudvarg, Marion" userId="2bb9b31b-5f3c-4f72-8e1f-41eb276ee9c6" providerId="ADAL" clId="{31021B10-09B2-4437-B3BA-FE8A29831BFF}" dt="2022-05-14T03:42:44.971" v="6546" actId="338"/>
          <ac:spMkLst>
            <pc:docMk/>
            <pc:sldMk cId="2605612142" sldId="306"/>
            <ac:spMk id="14" creationId="{79C3EA46-4EE7-F770-7E19-450853A689BB}"/>
          </ac:spMkLst>
        </pc:spChg>
        <pc:spChg chg="mod">
          <ac:chgData name="Sudvarg, Marion" userId="2bb9b31b-5f3c-4f72-8e1f-41eb276ee9c6" providerId="ADAL" clId="{31021B10-09B2-4437-B3BA-FE8A29831BFF}" dt="2022-05-14T03:42:44.971" v="6546" actId="338"/>
          <ac:spMkLst>
            <pc:docMk/>
            <pc:sldMk cId="2605612142" sldId="306"/>
            <ac:spMk id="15" creationId="{F350AFE9-29CF-1A84-3803-95E567F047D5}"/>
          </ac:spMkLst>
        </pc:spChg>
        <pc:spChg chg="mod">
          <ac:chgData name="Sudvarg, Marion" userId="2bb9b31b-5f3c-4f72-8e1f-41eb276ee9c6" providerId="ADAL" clId="{31021B10-09B2-4437-B3BA-FE8A29831BFF}" dt="2022-05-14T03:42:44.971" v="6546" actId="338"/>
          <ac:spMkLst>
            <pc:docMk/>
            <pc:sldMk cId="2605612142" sldId="306"/>
            <ac:spMk id="16" creationId="{88A1C467-F513-4675-15E1-0AF0D09A8DB6}"/>
          </ac:spMkLst>
        </pc:spChg>
        <pc:spChg chg="mod">
          <ac:chgData name="Sudvarg, Marion" userId="2bb9b31b-5f3c-4f72-8e1f-41eb276ee9c6" providerId="ADAL" clId="{31021B10-09B2-4437-B3BA-FE8A29831BFF}" dt="2022-05-14T03:42:44.971" v="6546" actId="338"/>
          <ac:spMkLst>
            <pc:docMk/>
            <pc:sldMk cId="2605612142" sldId="306"/>
            <ac:spMk id="17" creationId="{5A4B8085-8789-E138-9B50-AF50EFDB12F0}"/>
          </ac:spMkLst>
        </pc:spChg>
        <pc:spChg chg="mod">
          <ac:chgData name="Sudvarg, Marion" userId="2bb9b31b-5f3c-4f72-8e1f-41eb276ee9c6" providerId="ADAL" clId="{31021B10-09B2-4437-B3BA-FE8A29831BFF}" dt="2022-05-14T03:42:44.971" v="6546" actId="338"/>
          <ac:spMkLst>
            <pc:docMk/>
            <pc:sldMk cId="2605612142" sldId="306"/>
            <ac:spMk id="18" creationId="{843A9BB0-76A0-EB4E-AAB6-E72C3F445A3E}"/>
          </ac:spMkLst>
        </pc:spChg>
        <pc:spChg chg="mod">
          <ac:chgData name="Sudvarg, Marion" userId="2bb9b31b-5f3c-4f72-8e1f-41eb276ee9c6" providerId="ADAL" clId="{31021B10-09B2-4437-B3BA-FE8A29831BFF}" dt="2022-05-14T03:42:44.971" v="6546" actId="338"/>
          <ac:spMkLst>
            <pc:docMk/>
            <pc:sldMk cId="2605612142" sldId="306"/>
            <ac:spMk id="19" creationId="{BBAA9AB3-8D25-2FC4-6919-81C3C30AFC96}"/>
          </ac:spMkLst>
        </pc:spChg>
        <pc:spChg chg="mod">
          <ac:chgData name="Sudvarg, Marion" userId="2bb9b31b-5f3c-4f72-8e1f-41eb276ee9c6" providerId="ADAL" clId="{31021B10-09B2-4437-B3BA-FE8A29831BFF}" dt="2022-05-14T03:42:44.971" v="6546" actId="338"/>
          <ac:spMkLst>
            <pc:docMk/>
            <pc:sldMk cId="2605612142" sldId="306"/>
            <ac:spMk id="20" creationId="{60870A45-826D-8820-3577-8463586D823A}"/>
          </ac:spMkLst>
        </pc:spChg>
        <pc:spChg chg="mod">
          <ac:chgData name="Sudvarg, Marion" userId="2bb9b31b-5f3c-4f72-8e1f-41eb276ee9c6" providerId="ADAL" clId="{31021B10-09B2-4437-B3BA-FE8A29831BFF}" dt="2022-05-14T03:42:44.971" v="6546" actId="338"/>
          <ac:spMkLst>
            <pc:docMk/>
            <pc:sldMk cId="2605612142" sldId="306"/>
            <ac:spMk id="21" creationId="{90D401C9-6750-FFF5-A75A-256A53267DB0}"/>
          </ac:spMkLst>
        </pc:spChg>
        <pc:spChg chg="mod">
          <ac:chgData name="Sudvarg, Marion" userId="2bb9b31b-5f3c-4f72-8e1f-41eb276ee9c6" providerId="ADAL" clId="{31021B10-09B2-4437-B3BA-FE8A29831BFF}" dt="2022-05-14T03:42:44.971" v="6546" actId="338"/>
          <ac:spMkLst>
            <pc:docMk/>
            <pc:sldMk cId="2605612142" sldId="306"/>
            <ac:spMk id="22" creationId="{8F093D49-E2EC-BDAE-29B1-52FB4D242525}"/>
          </ac:spMkLst>
        </pc:spChg>
        <pc:spChg chg="mod">
          <ac:chgData name="Sudvarg, Marion" userId="2bb9b31b-5f3c-4f72-8e1f-41eb276ee9c6" providerId="ADAL" clId="{31021B10-09B2-4437-B3BA-FE8A29831BFF}" dt="2022-05-14T03:42:44.971" v="6546" actId="338"/>
          <ac:spMkLst>
            <pc:docMk/>
            <pc:sldMk cId="2605612142" sldId="306"/>
            <ac:spMk id="23" creationId="{4E748A01-499B-1EAF-FD52-71873D63F37B}"/>
          </ac:spMkLst>
        </pc:spChg>
        <pc:spChg chg="mod">
          <ac:chgData name="Sudvarg, Marion" userId="2bb9b31b-5f3c-4f72-8e1f-41eb276ee9c6" providerId="ADAL" clId="{31021B10-09B2-4437-B3BA-FE8A29831BFF}" dt="2022-05-14T03:42:44.971" v="6546" actId="338"/>
          <ac:spMkLst>
            <pc:docMk/>
            <pc:sldMk cId="2605612142" sldId="306"/>
            <ac:spMk id="24" creationId="{8F97B4FF-D3D4-C647-0CEC-B3032CDD8F80}"/>
          </ac:spMkLst>
        </pc:spChg>
        <pc:spChg chg="mod">
          <ac:chgData name="Sudvarg, Marion" userId="2bb9b31b-5f3c-4f72-8e1f-41eb276ee9c6" providerId="ADAL" clId="{31021B10-09B2-4437-B3BA-FE8A29831BFF}" dt="2022-05-14T03:42:44.971" v="6546" actId="338"/>
          <ac:spMkLst>
            <pc:docMk/>
            <pc:sldMk cId="2605612142" sldId="306"/>
            <ac:spMk id="25" creationId="{325B0592-128B-2BF4-588F-7CCA3CCF28D9}"/>
          </ac:spMkLst>
        </pc:spChg>
        <pc:spChg chg="mod">
          <ac:chgData name="Sudvarg, Marion" userId="2bb9b31b-5f3c-4f72-8e1f-41eb276ee9c6" providerId="ADAL" clId="{31021B10-09B2-4437-B3BA-FE8A29831BFF}" dt="2022-05-14T03:42:44.971" v="6546" actId="338"/>
          <ac:spMkLst>
            <pc:docMk/>
            <pc:sldMk cId="2605612142" sldId="306"/>
            <ac:spMk id="26" creationId="{25AADED7-D744-72D4-92AB-C0AFEC20A5F6}"/>
          </ac:spMkLst>
        </pc:spChg>
        <pc:spChg chg="mod">
          <ac:chgData name="Sudvarg, Marion" userId="2bb9b31b-5f3c-4f72-8e1f-41eb276ee9c6" providerId="ADAL" clId="{31021B10-09B2-4437-B3BA-FE8A29831BFF}" dt="2022-05-14T03:42:44.971" v="6546" actId="338"/>
          <ac:spMkLst>
            <pc:docMk/>
            <pc:sldMk cId="2605612142" sldId="306"/>
            <ac:spMk id="27" creationId="{08150EC0-002C-703F-E657-C4EF9A23D1D0}"/>
          </ac:spMkLst>
        </pc:spChg>
        <pc:spChg chg="mod">
          <ac:chgData name="Sudvarg, Marion" userId="2bb9b31b-5f3c-4f72-8e1f-41eb276ee9c6" providerId="ADAL" clId="{31021B10-09B2-4437-B3BA-FE8A29831BFF}" dt="2022-05-14T03:42:44.971" v="6546" actId="338"/>
          <ac:spMkLst>
            <pc:docMk/>
            <pc:sldMk cId="2605612142" sldId="306"/>
            <ac:spMk id="28" creationId="{FD461482-C97A-A246-4A6C-EDD92F16C1ED}"/>
          </ac:spMkLst>
        </pc:spChg>
        <pc:spChg chg="mod">
          <ac:chgData name="Sudvarg, Marion" userId="2bb9b31b-5f3c-4f72-8e1f-41eb276ee9c6" providerId="ADAL" clId="{31021B10-09B2-4437-B3BA-FE8A29831BFF}" dt="2022-05-14T03:42:44.971" v="6546" actId="338"/>
          <ac:spMkLst>
            <pc:docMk/>
            <pc:sldMk cId="2605612142" sldId="306"/>
            <ac:spMk id="29" creationId="{C6870EDF-5475-5DDF-FC3E-19C194E3417B}"/>
          </ac:spMkLst>
        </pc:spChg>
        <pc:spChg chg="mod">
          <ac:chgData name="Sudvarg, Marion" userId="2bb9b31b-5f3c-4f72-8e1f-41eb276ee9c6" providerId="ADAL" clId="{31021B10-09B2-4437-B3BA-FE8A29831BFF}" dt="2022-05-14T03:42:44.971" v="6546" actId="338"/>
          <ac:spMkLst>
            <pc:docMk/>
            <pc:sldMk cId="2605612142" sldId="306"/>
            <ac:spMk id="30" creationId="{1EEEA83B-46AC-C769-1CA1-969BAD66B161}"/>
          </ac:spMkLst>
        </pc:spChg>
        <pc:spChg chg="mod">
          <ac:chgData name="Sudvarg, Marion" userId="2bb9b31b-5f3c-4f72-8e1f-41eb276ee9c6" providerId="ADAL" clId="{31021B10-09B2-4437-B3BA-FE8A29831BFF}" dt="2022-05-14T03:42:44.971" v="6546" actId="338"/>
          <ac:spMkLst>
            <pc:docMk/>
            <pc:sldMk cId="2605612142" sldId="306"/>
            <ac:spMk id="31" creationId="{9EB57C63-584E-64CF-A07F-31673FA61B91}"/>
          </ac:spMkLst>
        </pc:spChg>
        <pc:spChg chg="mod">
          <ac:chgData name="Sudvarg, Marion" userId="2bb9b31b-5f3c-4f72-8e1f-41eb276ee9c6" providerId="ADAL" clId="{31021B10-09B2-4437-B3BA-FE8A29831BFF}" dt="2022-05-14T03:42:44.971" v="6546" actId="338"/>
          <ac:spMkLst>
            <pc:docMk/>
            <pc:sldMk cId="2605612142" sldId="306"/>
            <ac:spMk id="32" creationId="{BB7C4A95-BBAC-5247-C10E-621778F18E42}"/>
          </ac:spMkLst>
        </pc:spChg>
        <pc:spChg chg="mod">
          <ac:chgData name="Sudvarg, Marion" userId="2bb9b31b-5f3c-4f72-8e1f-41eb276ee9c6" providerId="ADAL" clId="{31021B10-09B2-4437-B3BA-FE8A29831BFF}" dt="2022-05-14T03:42:44.971" v="6546" actId="338"/>
          <ac:spMkLst>
            <pc:docMk/>
            <pc:sldMk cId="2605612142" sldId="306"/>
            <ac:spMk id="33" creationId="{9BA80F88-27CE-3E38-CC0B-30651E09478E}"/>
          </ac:spMkLst>
        </pc:spChg>
        <pc:spChg chg="mod">
          <ac:chgData name="Sudvarg, Marion" userId="2bb9b31b-5f3c-4f72-8e1f-41eb276ee9c6" providerId="ADAL" clId="{31021B10-09B2-4437-B3BA-FE8A29831BFF}" dt="2022-05-14T03:42:44.971" v="6546" actId="338"/>
          <ac:spMkLst>
            <pc:docMk/>
            <pc:sldMk cId="2605612142" sldId="306"/>
            <ac:spMk id="34" creationId="{1D6D0B7A-EECF-3836-3038-89E594F1CEDD}"/>
          </ac:spMkLst>
        </pc:spChg>
        <pc:spChg chg="mod">
          <ac:chgData name="Sudvarg, Marion" userId="2bb9b31b-5f3c-4f72-8e1f-41eb276ee9c6" providerId="ADAL" clId="{31021B10-09B2-4437-B3BA-FE8A29831BFF}" dt="2022-05-14T03:42:44.971" v="6546" actId="338"/>
          <ac:spMkLst>
            <pc:docMk/>
            <pc:sldMk cId="2605612142" sldId="306"/>
            <ac:spMk id="35" creationId="{6FCD1C6B-6C1B-E75D-E294-1CE69B5DBAE3}"/>
          </ac:spMkLst>
        </pc:spChg>
        <pc:spChg chg="mod">
          <ac:chgData name="Sudvarg, Marion" userId="2bb9b31b-5f3c-4f72-8e1f-41eb276ee9c6" providerId="ADAL" clId="{31021B10-09B2-4437-B3BA-FE8A29831BFF}" dt="2022-05-14T03:42:44.971" v="6546" actId="338"/>
          <ac:spMkLst>
            <pc:docMk/>
            <pc:sldMk cId="2605612142" sldId="306"/>
            <ac:spMk id="36" creationId="{95C372D8-A5D8-E97D-D45A-C5815B7E433D}"/>
          </ac:spMkLst>
        </pc:spChg>
        <pc:spChg chg="mod">
          <ac:chgData name="Sudvarg, Marion" userId="2bb9b31b-5f3c-4f72-8e1f-41eb276ee9c6" providerId="ADAL" clId="{31021B10-09B2-4437-B3BA-FE8A29831BFF}" dt="2022-05-14T03:42:44.971" v="6546" actId="338"/>
          <ac:spMkLst>
            <pc:docMk/>
            <pc:sldMk cId="2605612142" sldId="306"/>
            <ac:spMk id="37" creationId="{24EAFE05-8CDE-7299-A677-1B6E8D210C85}"/>
          </ac:spMkLst>
        </pc:spChg>
        <pc:spChg chg="add del mod">
          <ac:chgData name="Sudvarg, Marion" userId="2bb9b31b-5f3c-4f72-8e1f-41eb276ee9c6" providerId="ADAL" clId="{31021B10-09B2-4437-B3BA-FE8A29831BFF}" dt="2022-05-14T03:53:29.245" v="6611" actId="478"/>
          <ac:spMkLst>
            <pc:docMk/>
            <pc:sldMk cId="2605612142" sldId="306"/>
            <ac:spMk id="38" creationId="{9A5AA8EF-8FED-D1DB-02BD-1D148E4A8EAA}"/>
          </ac:spMkLst>
        </pc:spChg>
        <pc:spChg chg="add del mod">
          <ac:chgData name="Sudvarg, Marion" userId="2bb9b31b-5f3c-4f72-8e1f-41eb276ee9c6" providerId="ADAL" clId="{31021B10-09B2-4437-B3BA-FE8A29831BFF}" dt="2022-05-14T03:53:29.245" v="6611" actId="478"/>
          <ac:spMkLst>
            <pc:docMk/>
            <pc:sldMk cId="2605612142" sldId="306"/>
            <ac:spMk id="39" creationId="{8F83C4CD-A0E5-8360-2B3E-DDD2DBD8B797}"/>
          </ac:spMkLst>
        </pc:spChg>
        <pc:spChg chg="add del mod">
          <ac:chgData name="Sudvarg, Marion" userId="2bb9b31b-5f3c-4f72-8e1f-41eb276ee9c6" providerId="ADAL" clId="{31021B10-09B2-4437-B3BA-FE8A29831BFF}" dt="2022-05-14T03:53:29.245" v="6611" actId="478"/>
          <ac:spMkLst>
            <pc:docMk/>
            <pc:sldMk cId="2605612142" sldId="306"/>
            <ac:spMk id="40" creationId="{7BA420D0-B533-4CA9-EE7A-2000154C816F}"/>
          </ac:spMkLst>
        </pc:spChg>
        <pc:spChg chg="add del mod">
          <ac:chgData name="Sudvarg, Marion" userId="2bb9b31b-5f3c-4f72-8e1f-41eb276ee9c6" providerId="ADAL" clId="{31021B10-09B2-4437-B3BA-FE8A29831BFF}" dt="2022-05-14T03:53:29.245" v="6611" actId="478"/>
          <ac:spMkLst>
            <pc:docMk/>
            <pc:sldMk cId="2605612142" sldId="306"/>
            <ac:spMk id="41" creationId="{728932A6-34C1-3399-A5A0-1AF8E2FC933D}"/>
          </ac:spMkLst>
        </pc:spChg>
        <pc:spChg chg="add del mod">
          <ac:chgData name="Sudvarg, Marion" userId="2bb9b31b-5f3c-4f72-8e1f-41eb276ee9c6" providerId="ADAL" clId="{31021B10-09B2-4437-B3BA-FE8A29831BFF}" dt="2022-05-14T03:53:29.245" v="6611" actId="478"/>
          <ac:spMkLst>
            <pc:docMk/>
            <pc:sldMk cId="2605612142" sldId="306"/>
            <ac:spMk id="42" creationId="{6AD43599-A193-093D-9844-ACEB9CFE62D3}"/>
          </ac:spMkLst>
        </pc:spChg>
        <pc:spChg chg="add del mod">
          <ac:chgData name="Sudvarg, Marion" userId="2bb9b31b-5f3c-4f72-8e1f-41eb276ee9c6" providerId="ADAL" clId="{31021B10-09B2-4437-B3BA-FE8A29831BFF}" dt="2022-05-14T03:53:29.245" v="6611" actId="478"/>
          <ac:spMkLst>
            <pc:docMk/>
            <pc:sldMk cId="2605612142" sldId="306"/>
            <ac:spMk id="43" creationId="{465AACF4-B238-6A91-2EB4-548B603714CA}"/>
          </ac:spMkLst>
        </pc:spChg>
        <pc:spChg chg="add del mod">
          <ac:chgData name="Sudvarg, Marion" userId="2bb9b31b-5f3c-4f72-8e1f-41eb276ee9c6" providerId="ADAL" clId="{31021B10-09B2-4437-B3BA-FE8A29831BFF}" dt="2022-05-14T03:53:29.245" v="6611" actId="478"/>
          <ac:spMkLst>
            <pc:docMk/>
            <pc:sldMk cId="2605612142" sldId="306"/>
            <ac:spMk id="44" creationId="{8060F017-CC9C-313B-4505-961FF2DE10E1}"/>
          </ac:spMkLst>
        </pc:spChg>
        <pc:spChg chg="add del mod">
          <ac:chgData name="Sudvarg, Marion" userId="2bb9b31b-5f3c-4f72-8e1f-41eb276ee9c6" providerId="ADAL" clId="{31021B10-09B2-4437-B3BA-FE8A29831BFF}" dt="2022-05-14T03:53:29.245" v="6611" actId="478"/>
          <ac:spMkLst>
            <pc:docMk/>
            <pc:sldMk cId="2605612142" sldId="306"/>
            <ac:spMk id="47" creationId="{CDF1E9D5-57AF-392B-9A33-7B395EBF80F5}"/>
          </ac:spMkLst>
        </pc:spChg>
        <pc:spChg chg="add del mod">
          <ac:chgData name="Sudvarg, Marion" userId="2bb9b31b-5f3c-4f72-8e1f-41eb276ee9c6" providerId="ADAL" clId="{31021B10-09B2-4437-B3BA-FE8A29831BFF}" dt="2022-05-14T03:53:29.245" v="6611" actId="478"/>
          <ac:spMkLst>
            <pc:docMk/>
            <pc:sldMk cId="2605612142" sldId="306"/>
            <ac:spMk id="48" creationId="{5210C936-51C6-54D2-8847-26B85BE58BD6}"/>
          </ac:spMkLst>
        </pc:spChg>
        <pc:spChg chg="add del mod">
          <ac:chgData name="Sudvarg, Marion" userId="2bb9b31b-5f3c-4f72-8e1f-41eb276ee9c6" providerId="ADAL" clId="{31021B10-09B2-4437-B3BA-FE8A29831BFF}" dt="2022-05-14T03:53:29.245" v="6611" actId="478"/>
          <ac:spMkLst>
            <pc:docMk/>
            <pc:sldMk cId="2605612142" sldId="306"/>
            <ac:spMk id="49" creationId="{D43BD609-B39B-531A-1FE9-4AC69CB4AEC8}"/>
          </ac:spMkLst>
        </pc:spChg>
        <pc:spChg chg="add del mod">
          <ac:chgData name="Sudvarg, Marion" userId="2bb9b31b-5f3c-4f72-8e1f-41eb276ee9c6" providerId="ADAL" clId="{31021B10-09B2-4437-B3BA-FE8A29831BFF}" dt="2022-05-14T03:53:29.245" v="6611" actId="478"/>
          <ac:spMkLst>
            <pc:docMk/>
            <pc:sldMk cId="2605612142" sldId="306"/>
            <ac:spMk id="50" creationId="{E8B433F8-2F83-B7AE-6FE6-96163531BBF8}"/>
          </ac:spMkLst>
        </pc:spChg>
        <pc:spChg chg="add del mod">
          <ac:chgData name="Sudvarg, Marion" userId="2bb9b31b-5f3c-4f72-8e1f-41eb276ee9c6" providerId="ADAL" clId="{31021B10-09B2-4437-B3BA-FE8A29831BFF}" dt="2022-05-14T03:53:29.245" v="6611" actId="478"/>
          <ac:spMkLst>
            <pc:docMk/>
            <pc:sldMk cId="2605612142" sldId="306"/>
            <ac:spMk id="51" creationId="{14863572-A4FA-CF0F-C43C-4B56A085D0A8}"/>
          </ac:spMkLst>
        </pc:spChg>
        <pc:spChg chg="add del mod">
          <ac:chgData name="Sudvarg, Marion" userId="2bb9b31b-5f3c-4f72-8e1f-41eb276ee9c6" providerId="ADAL" clId="{31021B10-09B2-4437-B3BA-FE8A29831BFF}" dt="2022-05-14T03:53:29.245" v="6611" actId="478"/>
          <ac:spMkLst>
            <pc:docMk/>
            <pc:sldMk cId="2605612142" sldId="306"/>
            <ac:spMk id="52" creationId="{C5FDF958-843B-4AE9-5316-7A779CA2368A}"/>
          </ac:spMkLst>
        </pc:spChg>
        <pc:spChg chg="add del mod">
          <ac:chgData name="Sudvarg, Marion" userId="2bb9b31b-5f3c-4f72-8e1f-41eb276ee9c6" providerId="ADAL" clId="{31021B10-09B2-4437-B3BA-FE8A29831BFF}" dt="2022-05-14T03:53:29.245" v="6611" actId="478"/>
          <ac:spMkLst>
            <pc:docMk/>
            <pc:sldMk cId="2605612142" sldId="306"/>
            <ac:spMk id="53" creationId="{CCD93C7F-016A-7AC9-EF6D-7330451E951E}"/>
          </ac:spMkLst>
        </pc:spChg>
        <pc:spChg chg="add del mod">
          <ac:chgData name="Sudvarg, Marion" userId="2bb9b31b-5f3c-4f72-8e1f-41eb276ee9c6" providerId="ADAL" clId="{31021B10-09B2-4437-B3BA-FE8A29831BFF}" dt="2022-05-14T03:53:29.245" v="6611" actId="478"/>
          <ac:spMkLst>
            <pc:docMk/>
            <pc:sldMk cId="2605612142" sldId="306"/>
            <ac:spMk id="54" creationId="{26D453CE-3908-4D90-D256-C86573568C92}"/>
          </ac:spMkLst>
        </pc:spChg>
        <pc:spChg chg="add del mod">
          <ac:chgData name="Sudvarg, Marion" userId="2bb9b31b-5f3c-4f72-8e1f-41eb276ee9c6" providerId="ADAL" clId="{31021B10-09B2-4437-B3BA-FE8A29831BFF}" dt="2022-05-14T03:53:29.245" v="6611" actId="478"/>
          <ac:spMkLst>
            <pc:docMk/>
            <pc:sldMk cId="2605612142" sldId="306"/>
            <ac:spMk id="95" creationId="{806DDA0D-05E2-3B32-18C5-C0EBEE933E10}"/>
          </ac:spMkLst>
        </pc:spChg>
        <pc:spChg chg="add mod">
          <ac:chgData name="Sudvarg, Marion" userId="2bb9b31b-5f3c-4f72-8e1f-41eb276ee9c6" providerId="ADAL" clId="{31021B10-09B2-4437-B3BA-FE8A29831BFF}" dt="2022-05-14T03:42:44.971" v="6546" actId="338"/>
          <ac:spMkLst>
            <pc:docMk/>
            <pc:sldMk cId="2605612142" sldId="306"/>
            <ac:spMk id="97" creationId="{5A0DC99D-7DBD-6274-430D-95F029EEF0E0}"/>
          </ac:spMkLst>
        </pc:spChg>
        <pc:spChg chg="add mod">
          <ac:chgData name="Sudvarg, Marion" userId="2bb9b31b-5f3c-4f72-8e1f-41eb276ee9c6" providerId="ADAL" clId="{31021B10-09B2-4437-B3BA-FE8A29831BFF}" dt="2022-05-14T03:42:44.971" v="6546" actId="338"/>
          <ac:spMkLst>
            <pc:docMk/>
            <pc:sldMk cId="2605612142" sldId="306"/>
            <ac:spMk id="99" creationId="{47CA0A55-6B17-2BBD-AA60-08D50B0A4149}"/>
          </ac:spMkLst>
        </pc:spChg>
        <pc:spChg chg="mod">
          <ac:chgData name="Sudvarg, Marion" userId="2bb9b31b-5f3c-4f72-8e1f-41eb276ee9c6" providerId="ADAL" clId="{31021B10-09B2-4437-B3BA-FE8A29831BFF}" dt="2022-05-14T03:42:44.971" v="6546" actId="338"/>
          <ac:spMkLst>
            <pc:docMk/>
            <pc:sldMk cId="2605612142" sldId="306"/>
            <ac:spMk id="100" creationId="{7AE34A92-47A8-8C3E-6DA3-D6C7D662F2CA}"/>
          </ac:spMkLst>
        </pc:spChg>
        <pc:spChg chg="del">
          <ac:chgData name="Sudvarg, Marion" userId="2bb9b31b-5f3c-4f72-8e1f-41eb276ee9c6" providerId="ADAL" clId="{31021B10-09B2-4437-B3BA-FE8A29831BFF}" dt="2022-05-14T03:15:41.564" v="6215" actId="478"/>
          <ac:spMkLst>
            <pc:docMk/>
            <pc:sldMk cId="2605612142" sldId="306"/>
            <ac:spMk id="102" creationId="{536B3FCA-F55D-239A-4719-C7D7C86D7656}"/>
          </ac:spMkLst>
        </pc:spChg>
        <pc:spChg chg="del">
          <ac:chgData name="Sudvarg, Marion" userId="2bb9b31b-5f3c-4f72-8e1f-41eb276ee9c6" providerId="ADAL" clId="{31021B10-09B2-4437-B3BA-FE8A29831BFF}" dt="2022-05-14T03:15:41.564" v="6215" actId="478"/>
          <ac:spMkLst>
            <pc:docMk/>
            <pc:sldMk cId="2605612142" sldId="306"/>
            <ac:spMk id="103" creationId="{D34ACD85-F97D-5C14-BD5B-30682FED2DD3}"/>
          </ac:spMkLst>
        </pc:spChg>
        <pc:spChg chg="del">
          <ac:chgData name="Sudvarg, Marion" userId="2bb9b31b-5f3c-4f72-8e1f-41eb276ee9c6" providerId="ADAL" clId="{31021B10-09B2-4437-B3BA-FE8A29831BFF}" dt="2022-05-14T03:15:41.564" v="6215" actId="478"/>
          <ac:spMkLst>
            <pc:docMk/>
            <pc:sldMk cId="2605612142" sldId="306"/>
            <ac:spMk id="104" creationId="{1F7F2E68-FF72-6E41-95C8-CB7802AACCDA}"/>
          </ac:spMkLst>
        </pc:spChg>
        <pc:spChg chg="del">
          <ac:chgData name="Sudvarg, Marion" userId="2bb9b31b-5f3c-4f72-8e1f-41eb276ee9c6" providerId="ADAL" clId="{31021B10-09B2-4437-B3BA-FE8A29831BFF}" dt="2022-05-14T03:15:41.564" v="6215" actId="478"/>
          <ac:spMkLst>
            <pc:docMk/>
            <pc:sldMk cId="2605612142" sldId="306"/>
            <ac:spMk id="105" creationId="{2788A534-99A2-99AF-3CB4-A29F984C4D90}"/>
          </ac:spMkLst>
        </pc:spChg>
        <pc:spChg chg="del">
          <ac:chgData name="Sudvarg, Marion" userId="2bb9b31b-5f3c-4f72-8e1f-41eb276ee9c6" providerId="ADAL" clId="{31021B10-09B2-4437-B3BA-FE8A29831BFF}" dt="2022-05-14T03:15:41.564" v="6215" actId="478"/>
          <ac:spMkLst>
            <pc:docMk/>
            <pc:sldMk cId="2605612142" sldId="306"/>
            <ac:spMk id="106" creationId="{2357335C-C64A-9659-58FD-F4313BFC42E0}"/>
          </ac:spMkLst>
        </pc:spChg>
        <pc:spChg chg="del">
          <ac:chgData name="Sudvarg, Marion" userId="2bb9b31b-5f3c-4f72-8e1f-41eb276ee9c6" providerId="ADAL" clId="{31021B10-09B2-4437-B3BA-FE8A29831BFF}" dt="2022-05-14T03:15:41.564" v="6215" actId="478"/>
          <ac:spMkLst>
            <pc:docMk/>
            <pc:sldMk cId="2605612142" sldId="306"/>
            <ac:spMk id="107" creationId="{2D1B3EBA-8592-66EE-FD00-DFD2435EE5DC}"/>
          </ac:spMkLst>
        </pc:spChg>
        <pc:spChg chg="del">
          <ac:chgData name="Sudvarg, Marion" userId="2bb9b31b-5f3c-4f72-8e1f-41eb276ee9c6" providerId="ADAL" clId="{31021B10-09B2-4437-B3BA-FE8A29831BFF}" dt="2022-05-14T03:15:41.564" v="6215" actId="478"/>
          <ac:spMkLst>
            <pc:docMk/>
            <pc:sldMk cId="2605612142" sldId="306"/>
            <ac:spMk id="108" creationId="{04D0DDFE-1D79-C370-D7BD-A0C5224A8349}"/>
          </ac:spMkLst>
        </pc:spChg>
        <pc:spChg chg="del">
          <ac:chgData name="Sudvarg, Marion" userId="2bb9b31b-5f3c-4f72-8e1f-41eb276ee9c6" providerId="ADAL" clId="{31021B10-09B2-4437-B3BA-FE8A29831BFF}" dt="2022-05-14T03:15:41.564" v="6215" actId="478"/>
          <ac:spMkLst>
            <pc:docMk/>
            <pc:sldMk cId="2605612142" sldId="306"/>
            <ac:spMk id="109" creationId="{D725196B-6AB5-5A6A-75B6-FBB8DEFCA58D}"/>
          </ac:spMkLst>
        </pc:spChg>
        <pc:spChg chg="del">
          <ac:chgData name="Sudvarg, Marion" userId="2bb9b31b-5f3c-4f72-8e1f-41eb276ee9c6" providerId="ADAL" clId="{31021B10-09B2-4437-B3BA-FE8A29831BFF}" dt="2022-05-14T03:15:41.564" v="6215" actId="478"/>
          <ac:spMkLst>
            <pc:docMk/>
            <pc:sldMk cId="2605612142" sldId="306"/>
            <ac:spMk id="121" creationId="{1307C4AD-1795-3C1A-8139-9DE66ECFCD21}"/>
          </ac:spMkLst>
        </pc:spChg>
        <pc:spChg chg="del">
          <ac:chgData name="Sudvarg, Marion" userId="2bb9b31b-5f3c-4f72-8e1f-41eb276ee9c6" providerId="ADAL" clId="{31021B10-09B2-4437-B3BA-FE8A29831BFF}" dt="2022-05-14T03:15:41.564" v="6215" actId="478"/>
          <ac:spMkLst>
            <pc:docMk/>
            <pc:sldMk cId="2605612142" sldId="306"/>
            <ac:spMk id="122" creationId="{C4D49EFF-64E3-8AC1-7542-9A2FB3020233}"/>
          </ac:spMkLst>
        </pc:spChg>
        <pc:spChg chg="del">
          <ac:chgData name="Sudvarg, Marion" userId="2bb9b31b-5f3c-4f72-8e1f-41eb276ee9c6" providerId="ADAL" clId="{31021B10-09B2-4437-B3BA-FE8A29831BFF}" dt="2022-05-14T03:15:41.564" v="6215" actId="478"/>
          <ac:spMkLst>
            <pc:docMk/>
            <pc:sldMk cId="2605612142" sldId="306"/>
            <ac:spMk id="123" creationId="{4F7375D1-C89C-E268-0CBF-AD9420A11ABE}"/>
          </ac:spMkLst>
        </pc:spChg>
        <pc:spChg chg="del">
          <ac:chgData name="Sudvarg, Marion" userId="2bb9b31b-5f3c-4f72-8e1f-41eb276ee9c6" providerId="ADAL" clId="{31021B10-09B2-4437-B3BA-FE8A29831BFF}" dt="2022-05-14T03:15:41.564" v="6215" actId="478"/>
          <ac:spMkLst>
            <pc:docMk/>
            <pc:sldMk cId="2605612142" sldId="306"/>
            <ac:spMk id="124" creationId="{B306F992-67FF-7DDF-AC56-A593332CC866}"/>
          </ac:spMkLst>
        </pc:spChg>
        <pc:spChg chg="del">
          <ac:chgData name="Sudvarg, Marion" userId="2bb9b31b-5f3c-4f72-8e1f-41eb276ee9c6" providerId="ADAL" clId="{31021B10-09B2-4437-B3BA-FE8A29831BFF}" dt="2022-05-14T03:15:41.564" v="6215" actId="478"/>
          <ac:spMkLst>
            <pc:docMk/>
            <pc:sldMk cId="2605612142" sldId="306"/>
            <ac:spMk id="125" creationId="{082148CB-65F7-8611-FE5E-5597E7CC144D}"/>
          </ac:spMkLst>
        </pc:spChg>
        <pc:spChg chg="del">
          <ac:chgData name="Sudvarg, Marion" userId="2bb9b31b-5f3c-4f72-8e1f-41eb276ee9c6" providerId="ADAL" clId="{31021B10-09B2-4437-B3BA-FE8A29831BFF}" dt="2022-05-14T03:15:41.564" v="6215" actId="478"/>
          <ac:spMkLst>
            <pc:docMk/>
            <pc:sldMk cId="2605612142" sldId="306"/>
            <ac:spMk id="126" creationId="{6AC446F7-642D-6C0C-E540-39E11DE5BD66}"/>
          </ac:spMkLst>
        </pc:spChg>
        <pc:spChg chg="del">
          <ac:chgData name="Sudvarg, Marion" userId="2bb9b31b-5f3c-4f72-8e1f-41eb276ee9c6" providerId="ADAL" clId="{31021B10-09B2-4437-B3BA-FE8A29831BFF}" dt="2022-05-14T03:15:41.564" v="6215" actId="478"/>
          <ac:spMkLst>
            <pc:docMk/>
            <pc:sldMk cId="2605612142" sldId="306"/>
            <ac:spMk id="127" creationId="{E27BB57B-BA00-B05C-CEB4-78360FC2592D}"/>
          </ac:spMkLst>
        </pc:spChg>
        <pc:spChg chg="mod">
          <ac:chgData name="Sudvarg, Marion" userId="2bb9b31b-5f3c-4f72-8e1f-41eb276ee9c6" providerId="ADAL" clId="{31021B10-09B2-4437-B3BA-FE8A29831BFF}" dt="2022-05-14T03:42:44.971" v="6546" actId="338"/>
          <ac:spMkLst>
            <pc:docMk/>
            <pc:sldMk cId="2605612142" sldId="306"/>
            <ac:spMk id="134" creationId="{C1C5F1A7-C6F9-B787-2892-D7680586B4EF}"/>
          </ac:spMkLst>
        </pc:spChg>
        <pc:spChg chg="mod">
          <ac:chgData name="Sudvarg, Marion" userId="2bb9b31b-5f3c-4f72-8e1f-41eb276ee9c6" providerId="ADAL" clId="{31021B10-09B2-4437-B3BA-FE8A29831BFF}" dt="2022-05-14T03:42:44.971" v="6546" actId="338"/>
          <ac:spMkLst>
            <pc:docMk/>
            <pc:sldMk cId="2605612142" sldId="306"/>
            <ac:spMk id="135" creationId="{DC1F88BA-6C6C-1DAC-BAAE-0FCA74DAAC24}"/>
          </ac:spMkLst>
        </pc:spChg>
        <pc:spChg chg="mod">
          <ac:chgData name="Sudvarg, Marion" userId="2bb9b31b-5f3c-4f72-8e1f-41eb276ee9c6" providerId="ADAL" clId="{31021B10-09B2-4437-B3BA-FE8A29831BFF}" dt="2022-05-14T03:42:44.971" v="6546" actId="338"/>
          <ac:spMkLst>
            <pc:docMk/>
            <pc:sldMk cId="2605612142" sldId="306"/>
            <ac:spMk id="136" creationId="{609CDF1E-2B70-EABD-55C4-DD21DB2E2303}"/>
          </ac:spMkLst>
        </pc:spChg>
        <pc:spChg chg="mod">
          <ac:chgData name="Sudvarg, Marion" userId="2bb9b31b-5f3c-4f72-8e1f-41eb276ee9c6" providerId="ADAL" clId="{31021B10-09B2-4437-B3BA-FE8A29831BFF}" dt="2022-05-14T03:42:44.971" v="6546" actId="338"/>
          <ac:spMkLst>
            <pc:docMk/>
            <pc:sldMk cId="2605612142" sldId="306"/>
            <ac:spMk id="137" creationId="{2B4EA4A6-30F6-F64E-B522-8F25021BB6E2}"/>
          </ac:spMkLst>
        </pc:spChg>
        <pc:spChg chg="mod">
          <ac:chgData name="Sudvarg, Marion" userId="2bb9b31b-5f3c-4f72-8e1f-41eb276ee9c6" providerId="ADAL" clId="{31021B10-09B2-4437-B3BA-FE8A29831BFF}" dt="2022-05-14T03:42:44.971" v="6546" actId="338"/>
          <ac:spMkLst>
            <pc:docMk/>
            <pc:sldMk cId="2605612142" sldId="306"/>
            <ac:spMk id="138" creationId="{B6F53F5E-5B63-7759-11A6-9A3951A139A7}"/>
          </ac:spMkLst>
        </pc:spChg>
        <pc:spChg chg="mod">
          <ac:chgData name="Sudvarg, Marion" userId="2bb9b31b-5f3c-4f72-8e1f-41eb276ee9c6" providerId="ADAL" clId="{31021B10-09B2-4437-B3BA-FE8A29831BFF}" dt="2022-05-14T03:42:44.971" v="6546" actId="338"/>
          <ac:spMkLst>
            <pc:docMk/>
            <pc:sldMk cId="2605612142" sldId="306"/>
            <ac:spMk id="139" creationId="{3EDF4CA3-07E0-509A-27A8-5D65B4EA7E53}"/>
          </ac:spMkLst>
        </pc:spChg>
        <pc:spChg chg="mod">
          <ac:chgData name="Sudvarg, Marion" userId="2bb9b31b-5f3c-4f72-8e1f-41eb276ee9c6" providerId="ADAL" clId="{31021B10-09B2-4437-B3BA-FE8A29831BFF}" dt="2022-05-14T03:42:44.971" v="6546" actId="338"/>
          <ac:spMkLst>
            <pc:docMk/>
            <pc:sldMk cId="2605612142" sldId="306"/>
            <ac:spMk id="140" creationId="{3612105E-3F65-AEF8-BD2E-9BAFF7066379}"/>
          </ac:spMkLst>
        </pc:spChg>
        <pc:spChg chg="mod">
          <ac:chgData name="Sudvarg, Marion" userId="2bb9b31b-5f3c-4f72-8e1f-41eb276ee9c6" providerId="ADAL" clId="{31021B10-09B2-4437-B3BA-FE8A29831BFF}" dt="2022-05-14T03:42:44.971" v="6546" actId="338"/>
          <ac:spMkLst>
            <pc:docMk/>
            <pc:sldMk cId="2605612142" sldId="306"/>
            <ac:spMk id="141" creationId="{119BE48F-BDFC-9E69-39BF-D991F9710FE0}"/>
          </ac:spMkLst>
        </pc:spChg>
        <pc:spChg chg="mod">
          <ac:chgData name="Sudvarg, Marion" userId="2bb9b31b-5f3c-4f72-8e1f-41eb276ee9c6" providerId="ADAL" clId="{31021B10-09B2-4437-B3BA-FE8A29831BFF}" dt="2022-05-14T03:42:44.971" v="6546" actId="338"/>
          <ac:spMkLst>
            <pc:docMk/>
            <pc:sldMk cId="2605612142" sldId="306"/>
            <ac:spMk id="142" creationId="{1118E7B8-2F80-4C46-A358-E72CFC5FA78C}"/>
          </ac:spMkLst>
        </pc:spChg>
        <pc:spChg chg="mod">
          <ac:chgData name="Sudvarg, Marion" userId="2bb9b31b-5f3c-4f72-8e1f-41eb276ee9c6" providerId="ADAL" clId="{31021B10-09B2-4437-B3BA-FE8A29831BFF}" dt="2022-05-14T03:42:44.971" v="6546" actId="338"/>
          <ac:spMkLst>
            <pc:docMk/>
            <pc:sldMk cId="2605612142" sldId="306"/>
            <ac:spMk id="143" creationId="{AD152D7F-A36B-969E-15EB-28EF35E342BE}"/>
          </ac:spMkLst>
        </pc:spChg>
        <pc:spChg chg="mod">
          <ac:chgData name="Sudvarg, Marion" userId="2bb9b31b-5f3c-4f72-8e1f-41eb276ee9c6" providerId="ADAL" clId="{31021B10-09B2-4437-B3BA-FE8A29831BFF}" dt="2022-05-14T03:42:44.971" v="6546" actId="338"/>
          <ac:spMkLst>
            <pc:docMk/>
            <pc:sldMk cId="2605612142" sldId="306"/>
            <ac:spMk id="144" creationId="{B6FD67E9-0A09-5F65-E535-DF35DCAD629D}"/>
          </ac:spMkLst>
        </pc:spChg>
        <pc:spChg chg="mod">
          <ac:chgData name="Sudvarg, Marion" userId="2bb9b31b-5f3c-4f72-8e1f-41eb276ee9c6" providerId="ADAL" clId="{31021B10-09B2-4437-B3BA-FE8A29831BFF}" dt="2022-05-14T03:42:44.971" v="6546" actId="338"/>
          <ac:spMkLst>
            <pc:docMk/>
            <pc:sldMk cId="2605612142" sldId="306"/>
            <ac:spMk id="145" creationId="{094C4FEB-28F9-D444-5BB2-20391886895C}"/>
          </ac:spMkLst>
        </pc:spChg>
        <pc:spChg chg="mod">
          <ac:chgData name="Sudvarg, Marion" userId="2bb9b31b-5f3c-4f72-8e1f-41eb276ee9c6" providerId="ADAL" clId="{31021B10-09B2-4437-B3BA-FE8A29831BFF}" dt="2022-05-14T03:42:44.971" v="6546" actId="338"/>
          <ac:spMkLst>
            <pc:docMk/>
            <pc:sldMk cId="2605612142" sldId="306"/>
            <ac:spMk id="146" creationId="{906497B6-592B-BD2B-C9A5-0765F9CF5E6A}"/>
          </ac:spMkLst>
        </pc:spChg>
        <pc:spChg chg="mod">
          <ac:chgData name="Sudvarg, Marion" userId="2bb9b31b-5f3c-4f72-8e1f-41eb276ee9c6" providerId="ADAL" clId="{31021B10-09B2-4437-B3BA-FE8A29831BFF}" dt="2022-05-14T03:42:44.971" v="6546" actId="338"/>
          <ac:spMkLst>
            <pc:docMk/>
            <pc:sldMk cId="2605612142" sldId="306"/>
            <ac:spMk id="147" creationId="{62259E4C-DBCE-BC97-5F91-0182AB3BCDDA}"/>
          </ac:spMkLst>
        </pc:spChg>
        <pc:spChg chg="mod">
          <ac:chgData name="Sudvarg, Marion" userId="2bb9b31b-5f3c-4f72-8e1f-41eb276ee9c6" providerId="ADAL" clId="{31021B10-09B2-4437-B3BA-FE8A29831BFF}" dt="2022-05-14T03:42:44.971" v="6546" actId="338"/>
          <ac:spMkLst>
            <pc:docMk/>
            <pc:sldMk cId="2605612142" sldId="306"/>
            <ac:spMk id="148" creationId="{7CDCE4EF-D925-C03C-BDA0-CEE44EE042F4}"/>
          </ac:spMkLst>
        </pc:spChg>
        <pc:spChg chg="mod">
          <ac:chgData name="Sudvarg, Marion" userId="2bb9b31b-5f3c-4f72-8e1f-41eb276ee9c6" providerId="ADAL" clId="{31021B10-09B2-4437-B3BA-FE8A29831BFF}" dt="2022-05-14T03:42:44.971" v="6546" actId="338"/>
          <ac:spMkLst>
            <pc:docMk/>
            <pc:sldMk cId="2605612142" sldId="306"/>
            <ac:spMk id="149" creationId="{62F04E89-4DA5-CF5C-9AA4-BDAC8526246B}"/>
          </ac:spMkLst>
        </pc:spChg>
        <pc:spChg chg="mod">
          <ac:chgData name="Sudvarg, Marion" userId="2bb9b31b-5f3c-4f72-8e1f-41eb276ee9c6" providerId="ADAL" clId="{31021B10-09B2-4437-B3BA-FE8A29831BFF}" dt="2022-05-14T03:42:44.971" v="6546" actId="338"/>
          <ac:spMkLst>
            <pc:docMk/>
            <pc:sldMk cId="2605612142" sldId="306"/>
            <ac:spMk id="150" creationId="{3B14FC43-B0F3-47CE-DC82-5FD1B3D8AB88}"/>
          </ac:spMkLst>
        </pc:spChg>
        <pc:spChg chg="mod">
          <ac:chgData name="Sudvarg, Marion" userId="2bb9b31b-5f3c-4f72-8e1f-41eb276ee9c6" providerId="ADAL" clId="{31021B10-09B2-4437-B3BA-FE8A29831BFF}" dt="2022-05-14T03:42:44.971" v="6546" actId="338"/>
          <ac:spMkLst>
            <pc:docMk/>
            <pc:sldMk cId="2605612142" sldId="306"/>
            <ac:spMk id="151" creationId="{FA0A1533-B83E-E493-F35C-EAF7C55EA9A3}"/>
          </ac:spMkLst>
        </pc:spChg>
        <pc:spChg chg="mod">
          <ac:chgData name="Sudvarg, Marion" userId="2bb9b31b-5f3c-4f72-8e1f-41eb276ee9c6" providerId="ADAL" clId="{31021B10-09B2-4437-B3BA-FE8A29831BFF}" dt="2022-05-14T03:42:44.971" v="6546" actId="338"/>
          <ac:spMkLst>
            <pc:docMk/>
            <pc:sldMk cId="2605612142" sldId="306"/>
            <ac:spMk id="152" creationId="{AFEBB592-B610-C486-FA27-6128B4C9AD11}"/>
          </ac:spMkLst>
        </pc:spChg>
        <pc:spChg chg="mod">
          <ac:chgData name="Sudvarg, Marion" userId="2bb9b31b-5f3c-4f72-8e1f-41eb276ee9c6" providerId="ADAL" clId="{31021B10-09B2-4437-B3BA-FE8A29831BFF}" dt="2022-05-14T03:42:44.971" v="6546" actId="338"/>
          <ac:spMkLst>
            <pc:docMk/>
            <pc:sldMk cId="2605612142" sldId="306"/>
            <ac:spMk id="153" creationId="{0BEBD95F-42F5-4E13-D7FE-A67643228873}"/>
          </ac:spMkLst>
        </pc:spChg>
        <pc:spChg chg="mod">
          <ac:chgData name="Sudvarg, Marion" userId="2bb9b31b-5f3c-4f72-8e1f-41eb276ee9c6" providerId="ADAL" clId="{31021B10-09B2-4437-B3BA-FE8A29831BFF}" dt="2022-05-14T03:42:44.971" v="6546" actId="338"/>
          <ac:spMkLst>
            <pc:docMk/>
            <pc:sldMk cId="2605612142" sldId="306"/>
            <ac:spMk id="154" creationId="{821FB6F7-6190-78A0-0F8B-4B5BF2CD6C17}"/>
          </ac:spMkLst>
        </pc:spChg>
        <pc:spChg chg="mod">
          <ac:chgData name="Sudvarg, Marion" userId="2bb9b31b-5f3c-4f72-8e1f-41eb276ee9c6" providerId="ADAL" clId="{31021B10-09B2-4437-B3BA-FE8A29831BFF}" dt="2022-05-14T03:42:44.971" v="6546" actId="338"/>
          <ac:spMkLst>
            <pc:docMk/>
            <pc:sldMk cId="2605612142" sldId="306"/>
            <ac:spMk id="155" creationId="{DBF78EC5-5D25-34C4-FF7F-6C89B3556532}"/>
          </ac:spMkLst>
        </pc:spChg>
        <pc:spChg chg="mod">
          <ac:chgData name="Sudvarg, Marion" userId="2bb9b31b-5f3c-4f72-8e1f-41eb276ee9c6" providerId="ADAL" clId="{31021B10-09B2-4437-B3BA-FE8A29831BFF}" dt="2022-05-14T03:42:44.971" v="6546" actId="338"/>
          <ac:spMkLst>
            <pc:docMk/>
            <pc:sldMk cId="2605612142" sldId="306"/>
            <ac:spMk id="156" creationId="{CA1F2165-4D92-B459-C362-C87327EE0CC5}"/>
          </ac:spMkLst>
        </pc:spChg>
        <pc:spChg chg="mod">
          <ac:chgData name="Sudvarg, Marion" userId="2bb9b31b-5f3c-4f72-8e1f-41eb276ee9c6" providerId="ADAL" clId="{31021B10-09B2-4437-B3BA-FE8A29831BFF}" dt="2022-05-14T03:42:44.971" v="6546" actId="338"/>
          <ac:spMkLst>
            <pc:docMk/>
            <pc:sldMk cId="2605612142" sldId="306"/>
            <ac:spMk id="157" creationId="{4235CE46-C51D-D3CE-37D8-93E2674EC278}"/>
          </ac:spMkLst>
        </pc:spChg>
        <pc:spChg chg="mod">
          <ac:chgData name="Sudvarg, Marion" userId="2bb9b31b-5f3c-4f72-8e1f-41eb276ee9c6" providerId="ADAL" clId="{31021B10-09B2-4437-B3BA-FE8A29831BFF}" dt="2022-05-14T03:42:44.971" v="6546" actId="338"/>
          <ac:spMkLst>
            <pc:docMk/>
            <pc:sldMk cId="2605612142" sldId="306"/>
            <ac:spMk id="158" creationId="{70457523-EF34-8C53-5281-852DCF7F6732}"/>
          </ac:spMkLst>
        </pc:spChg>
        <pc:spChg chg="mod">
          <ac:chgData name="Sudvarg, Marion" userId="2bb9b31b-5f3c-4f72-8e1f-41eb276ee9c6" providerId="ADAL" clId="{31021B10-09B2-4437-B3BA-FE8A29831BFF}" dt="2022-05-14T03:42:44.971" v="6546" actId="338"/>
          <ac:spMkLst>
            <pc:docMk/>
            <pc:sldMk cId="2605612142" sldId="306"/>
            <ac:spMk id="159" creationId="{DCD2AB19-4A95-55C5-0986-7502177FD0E0}"/>
          </ac:spMkLst>
        </pc:spChg>
        <pc:spChg chg="mod">
          <ac:chgData name="Sudvarg, Marion" userId="2bb9b31b-5f3c-4f72-8e1f-41eb276ee9c6" providerId="ADAL" clId="{31021B10-09B2-4437-B3BA-FE8A29831BFF}" dt="2022-05-14T03:42:44.971" v="6546" actId="338"/>
          <ac:spMkLst>
            <pc:docMk/>
            <pc:sldMk cId="2605612142" sldId="306"/>
            <ac:spMk id="160" creationId="{168E7E7D-2082-6018-50DC-FBF0F7D6DDF7}"/>
          </ac:spMkLst>
        </pc:spChg>
        <pc:spChg chg="mod">
          <ac:chgData name="Sudvarg, Marion" userId="2bb9b31b-5f3c-4f72-8e1f-41eb276ee9c6" providerId="ADAL" clId="{31021B10-09B2-4437-B3BA-FE8A29831BFF}" dt="2022-05-14T03:42:44.971" v="6546" actId="338"/>
          <ac:spMkLst>
            <pc:docMk/>
            <pc:sldMk cId="2605612142" sldId="306"/>
            <ac:spMk id="161" creationId="{41FC8E88-0C82-8F94-7770-95CBBE1664F5}"/>
          </ac:spMkLst>
        </pc:spChg>
        <pc:spChg chg="mod">
          <ac:chgData name="Sudvarg, Marion" userId="2bb9b31b-5f3c-4f72-8e1f-41eb276ee9c6" providerId="ADAL" clId="{31021B10-09B2-4437-B3BA-FE8A29831BFF}" dt="2022-05-14T03:42:44.971" v="6546" actId="338"/>
          <ac:spMkLst>
            <pc:docMk/>
            <pc:sldMk cId="2605612142" sldId="306"/>
            <ac:spMk id="162" creationId="{0EFFDE1D-063F-14EF-FE41-6ECE99B5CE0F}"/>
          </ac:spMkLst>
        </pc:spChg>
        <pc:spChg chg="mod">
          <ac:chgData name="Sudvarg, Marion" userId="2bb9b31b-5f3c-4f72-8e1f-41eb276ee9c6" providerId="ADAL" clId="{31021B10-09B2-4437-B3BA-FE8A29831BFF}" dt="2022-05-14T03:42:44.971" v="6546" actId="338"/>
          <ac:spMkLst>
            <pc:docMk/>
            <pc:sldMk cId="2605612142" sldId="306"/>
            <ac:spMk id="163" creationId="{E9F336C7-22D6-E53E-B1B8-082B4BBBB000}"/>
          </ac:spMkLst>
        </pc:spChg>
        <pc:spChg chg="mod">
          <ac:chgData name="Sudvarg, Marion" userId="2bb9b31b-5f3c-4f72-8e1f-41eb276ee9c6" providerId="ADAL" clId="{31021B10-09B2-4437-B3BA-FE8A29831BFF}" dt="2022-05-14T03:42:44.971" v="6546" actId="338"/>
          <ac:spMkLst>
            <pc:docMk/>
            <pc:sldMk cId="2605612142" sldId="306"/>
            <ac:spMk id="164" creationId="{D552FA56-FAF0-6E6D-7C64-E1E3F9097125}"/>
          </ac:spMkLst>
        </pc:spChg>
        <pc:spChg chg="mod">
          <ac:chgData name="Sudvarg, Marion" userId="2bb9b31b-5f3c-4f72-8e1f-41eb276ee9c6" providerId="ADAL" clId="{31021B10-09B2-4437-B3BA-FE8A29831BFF}" dt="2022-05-14T03:42:44.971" v="6546" actId="338"/>
          <ac:spMkLst>
            <pc:docMk/>
            <pc:sldMk cId="2605612142" sldId="306"/>
            <ac:spMk id="165" creationId="{7C4C221F-5496-DD2F-83B3-3ECA80F71630}"/>
          </ac:spMkLst>
        </pc:spChg>
        <pc:spChg chg="mod">
          <ac:chgData name="Sudvarg, Marion" userId="2bb9b31b-5f3c-4f72-8e1f-41eb276ee9c6" providerId="ADAL" clId="{31021B10-09B2-4437-B3BA-FE8A29831BFF}" dt="2022-05-14T03:42:44.971" v="6546" actId="338"/>
          <ac:spMkLst>
            <pc:docMk/>
            <pc:sldMk cId="2605612142" sldId="306"/>
            <ac:spMk id="166" creationId="{B9F7675D-8128-702B-57D6-F2A8A2481944}"/>
          </ac:spMkLst>
        </pc:spChg>
        <pc:spChg chg="mod">
          <ac:chgData name="Sudvarg, Marion" userId="2bb9b31b-5f3c-4f72-8e1f-41eb276ee9c6" providerId="ADAL" clId="{31021B10-09B2-4437-B3BA-FE8A29831BFF}" dt="2022-05-14T03:42:44.971" v="6546" actId="338"/>
          <ac:spMkLst>
            <pc:docMk/>
            <pc:sldMk cId="2605612142" sldId="306"/>
            <ac:spMk id="167" creationId="{18CB9459-9E50-2B95-F923-D91F0D4B0D34}"/>
          </ac:spMkLst>
        </pc:spChg>
        <pc:spChg chg="mod">
          <ac:chgData name="Sudvarg, Marion" userId="2bb9b31b-5f3c-4f72-8e1f-41eb276ee9c6" providerId="ADAL" clId="{31021B10-09B2-4437-B3BA-FE8A29831BFF}" dt="2022-05-14T03:42:44.971" v="6546" actId="338"/>
          <ac:spMkLst>
            <pc:docMk/>
            <pc:sldMk cId="2605612142" sldId="306"/>
            <ac:spMk id="168" creationId="{4341EA79-3993-2E04-DB67-B794F99E22AF}"/>
          </ac:spMkLst>
        </pc:spChg>
        <pc:spChg chg="mod">
          <ac:chgData name="Sudvarg, Marion" userId="2bb9b31b-5f3c-4f72-8e1f-41eb276ee9c6" providerId="ADAL" clId="{31021B10-09B2-4437-B3BA-FE8A29831BFF}" dt="2022-05-14T03:42:44.971" v="6546" actId="338"/>
          <ac:spMkLst>
            <pc:docMk/>
            <pc:sldMk cId="2605612142" sldId="306"/>
            <ac:spMk id="169" creationId="{D294BE57-A645-082E-33BA-4DCC188BF251}"/>
          </ac:spMkLst>
        </pc:spChg>
        <pc:spChg chg="mod">
          <ac:chgData name="Sudvarg, Marion" userId="2bb9b31b-5f3c-4f72-8e1f-41eb276ee9c6" providerId="ADAL" clId="{31021B10-09B2-4437-B3BA-FE8A29831BFF}" dt="2022-05-14T03:42:44.971" v="6546" actId="338"/>
          <ac:spMkLst>
            <pc:docMk/>
            <pc:sldMk cId="2605612142" sldId="306"/>
            <ac:spMk id="170" creationId="{C3556BE5-EF6B-9ACC-FB51-7CDF7AA8CDAF}"/>
          </ac:spMkLst>
        </pc:spChg>
        <pc:spChg chg="mod">
          <ac:chgData name="Sudvarg, Marion" userId="2bb9b31b-5f3c-4f72-8e1f-41eb276ee9c6" providerId="ADAL" clId="{31021B10-09B2-4437-B3BA-FE8A29831BFF}" dt="2022-05-14T03:42:44.971" v="6546" actId="338"/>
          <ac:spMkLst>
            <pc:docMk/>
            <pc:sldMk cId="2605612142" sldId="306"/>
            <ac:spMk id="171" creationId="{AD560721-98CB-D222-F80B-8983F1B79828}"/>
          </ac:spMkLst>
        </pc:spChg>
        <pc:spChg chg="mod">
          <ac:chgData name="Sudvarg, Marion" userId="2bb9b31b-5f3c-4f72-8e1f-41eb276ee9c6" providerId="ADAL" clId="{31021B10-09B2-4437-B3BA-FE8A29831BFF}" dt="2022-05-14T03:42:44.971" v="6546" actId="338"/>
          <ac:spMkLst>
            <pc:docMk/>
            <pc:sldMk cId="2605612142" sldId="306"/>
            <ac:spMk id="172" creationId="{BEB4C193-B6C1-F46C-29A5-4B9653928B17}"/>
          </ac:spMkLst>
        </pc:spChg>
        <pc:spChg chg="mod">
          <ac:chgData name="Sudvarg, Marion" userId="2bb9b31b-5f3c-4f72-8e1f-41eb276ee9c6" providerId="ADAL" clId="{31021B10-09B2-4437-B3BA-FE8A29831BFF}" dt="2022-05-14T03:42:44.971" v="6546" actId="338"/>
          <ac:spMkLst>
            <pc:docMk/>
            <pc:sldMk cId="2605612142" sldId="306"/>
            <ac:spMk id="173" creationId="{8457AE54-ABE0-E70D-7A4A-5477E5D774D2}"/>
          </ac:spMkLst>
        </pc:spChg>
        <pc:spChg chg="mod">
          <ac:chgData name="Sudvarg, Marion" userId="2bb9b31b-5f3c-4f72-8e1f-41eb276ee9c6" providerId="ADAL" clId="{31021B10-09B2-4437-B3BA-FE8A29831BFF}" dt="2022-05-14T03:42:44.971" v="6546" actId="338"/>
          <ac:spMkLst>
            <pc:docMk/>
            <pc:sldMk cId="2605612142" sldId="306"/>
            <ac:spMk id="174" creationId="{C021A638-F417-68CA-C875-775D9C06722D}"/>
          </ac:spMkLst>
        </pc:spChg>
        <pc:spChg chg="mod">
          <ac:chgData name="Sudvarg, Marion" userId="2bb9b31b-5f3c-4f72-8e1f-41eb276ee9c6" providerId="ADAL" clId="{31021B10-09B2-4437-B3BA-FE8A29831BFF}" dt="2022-05-14T03:42:44.971" v="6546" actId="338"/>
          <ac:spMkLst>
            <pc:docMk/>
            <pc:sldMk cId="2605612142" sldId="306"/>
            <ac:spMk id="175" creationId="{C192ED01-CA37-A623-955B-A207BA8D4CAB}"/>
          </ac:spMkLst>
        </pc:spChg>
        <pc:spChg chg="mod">
          <ac:chgData name="Sudvarg, Marion" userId="2bb9b31b-5f3c-4f72-8e1f-41eb276ee9c6" providerId="ADAL" clId="{31021B10-09B2-4437-B3BA-FE8A29831BFF}" dt="2022-05-14T03:42:44.971" v="6546" actId="338"/>
          <ac:spMkLst>
            <pc:docMk/>
            <pc:sldMk cId="2605612142" sldId="306"/>
            <ac:spMk id="176" creationId="{3CF34896-3D82-B438-B994-CE21D7209218}"/>
          </ac:spMkLst>
        </pc:spChg>
        <pc:spChg chg="mod">
          <ac:chgData name="Sudvarg, Marion" userId="2bb9b31b-5f3c-4f72-8e1f-41eb276ee9c6" providerId="ADAL" clId="{31021B10-09B2-4437-B3BA-FE8A29831BFF}" dt="2022-05-14T03:42:44.971" v="6546" actId="338"/>
          <ac:spMkLst>
            <pc:docMk/>
            <pc:sldMk cId="2605612142" sldId="306"/>
            <ac:spMk id="177" creationId="{2BA7771A-4D3B-AFF1-75F7-7AF474321F92}"/>
          </ac:spMkLst>
        </pc:spChg>
        <pc:spChg chg="mod">
          <ac:chgData name="Sudvarg, Marion" userId="2bb9b31b-5f3c-4f72-8e1f-41eb276ee9c6" providerId="ADAL" clId="{31021B10-09B2-4437-B3BA-FE8A29831BFF}" dt="2022-05-14T03:42:44.971" v="6546" actId="338"/>
          <ac:spMkLst>
            <pc:docMk/>
            <pc:sldMk cId="2605612142" sldId="306"/>
            <ac:spMk id="178" creationId="{8DF79994-88F8-9664-889D-0F2AA6E56B0C}"/>
          </ac:spMkLst>
        </pc:spChg>
        <pc:spChg chg="mod">
          <ac:chgData name="Sudvarg, Marion" userId="2bb9b31b-5f3c-4f72-8e1f-41eb276ee9c6" providerId="ADAL" clId="{31021B10-09B2-4437-B3BA-FE8A29831BFF}" dt="2022-05-14T03:42:44.971" v="6546" actId="338"/>
          <ac:spMkLst>
            <pc:docMk/>
            <pc:sldMk cId="2605612142" sldId="306"/>
            <ac:spMk id="179" creationId="{6DB48D81-C970-7E21-5FE8-61C5BBCF1ACD}"/>
          </ac:spMkLst>
        </pc:spChg>
        <pc:spChg chg="mod">
          <ac:chgData name="Sudvarg, Marion" userId="2bb9b31b-5f3c-4f72-8e1f-41eb276ee9c6" providerId="ADAL" clId="{31021B10-09B2-4437-B3BA-FE8A29831BFF}" dt="2022-05-14T03:42:44.971" v="6546" actId="338"/>
          <ac:spMkLst>
            <pc:docMk/>
            <pc:sldMk cId="2605612142" sldId="306"/>
            <ac:spMk id="180" creationId="{0BD0887C-C460-7AE8-E429-09B58C53AA25}"/>
          </ac:spMkLst>
        </pc:spChg>
        <pc:spChg chg="mod">
          <ac:chgData name="Sudvarg, Marion" userId="2bb9b31b-5f3c-4f72-8e1f-41eb276ee9c6" providerId="ADAL" clId="{31021B10-09B2-4437-B3BA-FE8A29831BFF}" dt="2022-05-14T03:42:44.971" v="6546" actId="338"/>
          <ac:spMkLst>
            <pc:docMk/>
            <pc:sldMk cId="2605612142" sldId="306"/>
            <ac:spMk id="181" creationId="{DBEE0CE1-D05F-10E2-2759-F20172754E0F}"/>
          </ac:spMkLst>
        </pc:spChg>
        <pc:spChg chg="mod topLvl">
          <ac:chgData name="Sudvarg, Marion" userId="2bb9b31b-5f3c-4f72-8e1f-41eb276ee9c6" providerId="ADAL" clId="{31021B10-09B2-4437-B3BA-FE8A29831BFF}" dt="2022-05-14T03:54:53.171" v="6622" actId="1076"/>
          <ac:spMkLst>
            <pc:docMk/>
            <pc:sldMk cId="2605612142" sldId="306"/>
            <ac:spMk id="184" creationId="{69484D29-EEED-0068-F70F-663D890EAA13}"/>
          </ac:spMkLst>
        </pc:spChg>
        <pc:spChg chg="mod topLvl">
          <ac:chgData name="Sudvarg, Marion" userId="2bb9b31b-5f3c-4f72-8e1f-41eb276ee9c6" providerId="ADAL" clId="{31021B10-09B2-4437-B3BA-FE8A29831BFF}" dt="2022-05-14T03:53:52.829" v="6613" actId="165"/>
          <ac:spMkLst>
            <pc:docMk/>
            <pc:sldMk cId="2605612142" sldId="306"/>
            <ac:spMk id="185" creationId="{D847E927-8356-60EC-B31A-9A86E1FAE5A8}"/>
          </ac:spMkLst>
        </pc:spChg>
        <pc:spChg chg="mod topLvl">
          <ac:chgData name="Sudvarg, Marion" userId="2bb9b31b-5f3c-4f72-8e1f-41eb276ee9c6" providerId="ADAL" clId="{31021B10-09B2-4437-B3BA-FE8A29831BFF}" dt="2022-05-14T03:53:52.829" v="6613" actId="165"/>
          <ac:spMkLst>
            <pc:docMk/>
            <pc:sldMk cId="2605612142" sldId="306"/>
            <ac:spMk id="186" creationId="{569189BB-DAFC-A257-60F1-6656C3E4070C}"/>
          </ac:spMkLst>
        </pc:spChg>
        <pc:spChg chg="mod topLvl">
          <ac:chgData name="Sudvarg, Marion" userId="2bb9b31b-5f3c-4f72-8e1f-41eb276ee9c6" providerId="ADAL" clId="{31021B10-09B2-4437-B3BA-FE8A29831BFF}" dt="2022-05-14T03:53:52.829" v="6613" actId="165"/>
          <ac:spMkLst>
            <pc:docMk/>
            <pc:sldMk cId="2605612142" sldId="306"/>
            <ac:spMk id="187" creationId="{D9517FE0-1605-E379-B4BB-56B999F57042}"/>
          </ac:spMkLst>
        </pc:spChg>
        <pc:spChg chg="mod topLvl">
          <ac:chgData name="Sudvarg, Marion" userId="2bb9b31b-5f3c-4f72-8e1f-41eb276ee9c6" providerId="ADAL" clId="{31021B10-09B2-4437-B3BA-FE8A29831BFF}" dt="2022-05-14T03:53:52.829" v="6613" actId="165"/>
          <ac:spMkLst>
            <pc:docMk/>
            <pc:sldMk cId="2605612142" sldId="306"/>
            <ac:spMk id="188" creationId="{C63667D0-5B0B-38A5-AD92-7A4F3DBE6C2A}"/>
          </ac:spMkLst>
        </pc:spChg>
        <pc:spChg chg="mod topLvl">
          <ac:chgData name="Sudvarg, Marion" userId="2bb9b31b-5f3c-4f72-8e1f-41eb276ee9c6" providerId="ADAL" clId="{31021B10-09B2-4437-B3BA-FE8A29831BFF}" dt="2022-05-14T03:53:52.829" v="6613" actId="165"/>
          <ac:spMkLst>
            <pc:docMk/>
            <pc:sldMk cId="2605612142" sldId="306"/>
            <ac:spMk id="189" creationId="{31A819EC-3F83-235C-B11F-7798D8526465}"/>
          </ac:spMkLst>
        </pc:spChg>
        <pc:spChg chg="mod topLvl">
          <ac:chgData name="Sudvarg, Marion" userId="2bb9b31b-5f3c-4f72-8e1f-41eb276ee9c6" providerId="ADAL" clId="{31021B10-09B2-4437-B3BA-FE8A29831BFF}" dt="2022-05-14T03:53:52.829" v="6613" actId="165"/>
          <ac:spMkLst>
            <pc:docMk/>
            <pc:sldMk cId="2605612142" sldId="306"/>
            <ac:spMk id="190" creationId="{020958CE-F67E-9968-3FDE-7656FCAA06EE}"/>
          </ac:spMkLst>
        </pc:spChg>
        <pc:spChg chg="mod topLvl">
          <ac:chgData name="Sudvarg, Marion" userId="2bb9b31b-5f3c-4f72-8e1f-41eb276ee9c6" providerId="ADAL" clId="{31021B10-09B2-4437-B3BA-FE8A29831BFF}" dt="2022-05-14T03:53:52.829" v="6613" actId="165"/>
          <ac:spMkLst>
            <pc:docMk/>
            <pc:sldMk cId="2605612142" sldId="306"/>
            <ac:spMk id="191" creationId="{291F81CB-CD89-4874-A4D1-2B82C4BA8F22}"/>
          </ac:spMkLst>
        </pc:spChg>
        <pc:spChg chg="mod topLvl">
          <ac:chgData name="Sudvarg, Marion" userId="2bb9b31b-5f3c-4f72-8e1f-41eb276ee9c6" providerId="ADAL" clId="{31021B10-09B2-4437-B3BA-FE8A29831BFF}" dt="2022-05-14T03:53:52.829" v="6613" actId="165"/>
          <ac:spMkLst>
            <pc:docMk/>
            <pc:sldMk cId="2605612142" sldId="306"/>
            <ac:spMk id="192" creationId="{05B06C38-81E1-D4EB-CDAC-BB50A27DA5E3}"/>
          </ac:spMkLst>
        </pc:spChg>
        <pc:spChg chg="mod topLvl">
          <ac:chgData name="Sudvarg, Marion" userId="2bb9b31b-5f3c-4f72-8e1f-41eb276ee9c6" providerId="ADAL" clId="{31021B10-09B2-4437-B3BA-FE8A29831BFF}" dt="2022-05-14T03:53:52.829" v="6613" actId="165"/>
          <ac:spMkLst>
            <pc:docMk/>
            <pc:sldMk cId="2605612142" sldId="306"/>
            <ac:spMk id="193" creationId="{7A8FEDA3-5EFA-BC13-5BB4-A8C46B63CF46}"/>
          </ac:spMkLst>
        </pc:spChg>
        <pc:spChg chg="mod topLvl">
          <ac:chgData name="Sudvarg, Marion" userId="2bb9b31b-5f3c-4f72-8e1f-41eb276ee9c6" providerId="ADAL" clId="{31021B10-09B2-4437-B3BA-FE8A29831BFF}" dt="2022-05-14T03:53:52.829" v="6613" actId="165"/>
          <ac:spMkLst>
            <pc:docMk/>
            <pc:sldMk cId="2605612142" sldId="306"/>
            <ac:spMk id="194" creationId="{2B38406B-CFDB-F1C6-814E-1450FC239451}"/>
          </ac:spMkLst>
        </pc:spChg>
        <pc:spChg chg="mod topLvl">
          <ac:chgData name="Sudvarg, Marion" userId="2bb9b31b-5f3c-4f72-8e1f-41eb276ee9c6" providerId="ADAL" clId="{31021B10-09B2-4437-B3BA-FE8A29831BFF}" dt="2022-05-14T03:53:52.829" v="6613" actId="165"/>
          <ac:spMkLst>
            <pc:docMk/>
            <pc:sldMk cId="2605612142" sldId="306"/>
            <ac:spMk id="195" creationId="{59E5C5F8-BD18-214E-E8AF-39C1B9E56E1B}"/>
          </ac:spMkLst>
        </pc:spChg>
        <pc:spChg chg="mod topLvl">
          <ac:chgData name="Sudvarg, Marion" userId="2bb9b31b-5f3c-4f72-8e1f-41eb276ee9c6" providerId="ADAL" clId="{31021B10-09B2-4437-B3BA-FE8A29831BFF}" dt="2022-05-14T03:53:52.829" v="6613" actId="165"/>
          <ac:spMkLst>
            <pc:docMk/>
            <pc:sldMk cId="2605612142" sldId="306"/>
            <ac:spMk id="196" creationId="{9183E4BD-8CA8-CF1F-D915-03F0B2827655}"/>
          </ac:spMkLst>
        </pc:spChg>
        <pc:spChg chg="mod topLvl">
          <ac:chgData name="Sudvarg, Marion" userId="2bb9b31b-5f3c-4f72-8e1f-41eb276ee9c6" providerId="ADAL" clId="{31021B10-09B2-4437-B3BA-FE8A29831BFF}" dt="2022-05-14T03:53:52.829" v="6613" actId="165"/>
          <ac:spMkLst>
            <pc:docMk/>
            <pc:sldMk cId="2605612142" sldId="306"/>
            <ac:spMk id="197" creationId="{CED71784-A3E5-E568-C663-3A16E62BDBF0}"/>
          </ac:spMkLst>
        </pc:spChg>
        <pc:spChg chg="mod topLvl">
          <ac:chgData name="Sudvarg, Marion" userId="2bb9b31b-5f3c-4f72-8e1f-41eb276ee9c6" providerId="ADAL" clId="{31021B10-09B2-4437-B3BA-FE8A29831BFF}" dt="2022-05-14T03:53:52.829" v="6613" actId="165"/>
          <ac:spMkLst>
            <pc:docMk/>
            <pc:sldMk cId="2605612142" sldId="306"/>
            <ac:spMk id="198" creationId="{D0568BC7-EDEA-7250-8A0B-CD41222E62F3}"/>
          </ac:spMkLst>
        </pc:spChg>
        <pc:spChg chg="mod topLvl">
          <ac:chgData name="Sudvarg, Marion" userId="2bb9b31b-5f3c-4f72-8e1f-41eb276ee9c6" providerId="ADAL" clId="{31021B10-09B2-4437-B3BA-FE8A29831BFF}" dt="2022-05-14T03:53:52.829" v="6613" actId="165"/>
          <ac:spMkLst>
            <pc:docMk/>
            <pc:sldMk cId="2605612142" sldId="306"/>
            <ac:spMk id="199" creationId="{C579B766-2E2D-0AC5-9B30-168ACDCFABD5}"/>
          </ac:spMkLst>
        </pc:spChg>
        <pc:spChg chg="mod topLvl">
          <ac:chgData name="Sudvarg, Marion" userId="2bb9b31b-5f3c-4f72-8e1f-41eb276ee9c6" providerId="ADAL" clId="{31021B10-09B2-4437-B3BA-FE8A29831BFF}" dt="2022-05-14T03:53:52.829" v="6613" actId="165"/>
          <ac:spMkLst>
            <pc:docMk/>
            <pc:sldMk cId="2605612142" sldId="306"/>
            <ac:spMk id="200" creationId="{B1F6B36C-544C-63D1-1BE4-DE37348A5947}"/>
          </ac:spMkLst>
        </pc:spChg>
        <pc:spChg chg="mod topLvl">
          <ac:chgData name="Sudvarg, Marion" userId="2bb9b31b-5f3c-4f72-8e1f-41eb276ee9c6" providerId="ADAL" clId="{31021B10-09B2-4437-B3BA-FE8A29831BFF}" dt="2022-05-14T03:53:52.829" v="6613" actId="165"/>
          <ac:spMkLst>
            <pc:docMk/>
            <pc:sldMk cId="2605612142" sldId="306"/>
            <ac:spMk id="201" creationId="{C255C286-28C3-7304-5D2F-2E398FE18220}"/>
          </ac:spMkLst>
        </pc:spChg>
        <pc:spChg chg="mod topLvl">
          <ac:chgData name="Sudvarg, Marion" userId="2bb9b31b-5f3c-4f72-8e1f-41eb276ee9c6" providerId="ADAL" clId="{31021B10-09B2-4437-B3BA-FE8A29831BFF}" dt="2022-05-14T03:53:52.829" v="6613" actId="165"/>
          <ac:spMkLst>
            <pc:docMk/>
            <pc:sldMk cId="2605612142" sldId="306"/>
            <ac:spMk id="202" creationId="{59C49813-221B-71A7-4D67-580469CA99AF}"/>
          </ac:spMkLst>
        </pc:spChg>
        <pc:spChg chg="mod topLvl">
          <ac:chgData name="Sudvarg, Marion" userId="2bb9b31b-5f3c-4f72-8e1f-41eb276ee9c6" providerId="ADAL" clId="{31021B10-09B2-4437-B3BA-FE8A29831BFF}" dt="2022-05-14T03:53:52.829" v="6613" actId="165"/>
          <ac:spMkLst>
            <pc:docMk/>
            <pc:sldMk cId="2605612142" sldId="306"/>
            <ac:spMk id="203" creationId="{68A0D15D-FF78-4E76-9EE2-D29329EA549E}"/>
          </ac:spMkLst>
        </pc:spChg>
        <pc:spChg chg="mod topLvl">
          <ac:chgData name="Sudvarg, Marion" userId="2bb9b31b-5f3c-4f72-8e1f-41eb276ee9c6" providerId="ADAL" clId="{31021B10-09B2-4437-B3BA-FE8A29831BFF}" dt="2022-05-14T03:53:52.829" v="6613" actId="165"/>
          <ac:spMkLst>
            <pc:docMk/>
            <pc:sldMk cId="2605612142" sldId="306"/>
            <ac:spMk id="204" creationId="{ED083ADF-A9BC-EDE0-E041-D079E5F6BE5B}"/>
          </ac:spMkLst>
        </pc:spChg>
        <pc:spChg chg="mod topLvl">
          <ac:chgData name="Sudvarg, Marion" userId="2bb9b31b-5f3c-4f72-8e1f-41eb276ee9c6" providerId="ADAL" clId="{31021B10-09B2-4437-B3BA-FE8A29831BFF}" dt="2022-05-14T03:53:52.829" v="6613" actId="165"/>
          <ac:spMkLst>
            <pc:docMk/>
            <pc:sldMk cId="2605612142" sldId="306"/>
            <ac:spMk id="205" creationId="{C1F70CC0-3E84-7226-E946-7D4393F5F19A}"/>
          </ac:spMkLst>
        </pc:spChg>
        <pc:spChg chg="mod topLvl">
          <ac:chgData name="Sudvarg, Marion" userId="2bb9b31b-5f3c-4f72-8e1f-41eb276ee9c6" providerId="ADAL" clId="{31021B10-09B2-4437-B3BA-FE8A29831BFF}" dt="2022-05-14T03:53:52.829" v="6613" actId="165"/>
          <ac:spMkLst>
            <pc:docMk/>
            <pc:sldMk cId="2605612142" sldId="306"/>
            <ac:spMk id="206" creationId="{98089C66-826E-7F03-E6D7-4D51A8D2B4ED}"/>
          </ac:spMkLst>
        </pc:spChg>
        <pc:spChg chg="mod topLvl">
          <ac:chgData name="Sudvarg, Marion" userId="2bb9b31b-5f3c-4f72-8e1f-41eb276ee9c6" providerId="ADAL" clId="{31021B10-09B2-4437-B3BA-FE8A29831BFF}" dt="2022-05-14T03:53:52.829" v="6613" actId="165"/>
          <ac:spMkLst>
            <pc:docMk/>
            <pc:sldMk cId="2605612142" sldId="306"/>
            <ac:spMk id="207" creationId="{8751CE79-7712-3992-3738-76A689CED3A5}"/>
          </ac:spMkLst>
        </pc:spChg>
        <pc:spChg chg="mod topLvl">
          <ac:chgData name="Sudvarg, Marion" userId="2bb9b31b-5f3c-4f72-8e1f-41eb276ee9c6" providerId="ADAL" clId="{31021B10-09B2-4437-B3BA-FE8A29831BFF}" dt="2022-05-14T03:53:52.829" v="6613" actId="165"/>
          <ac:spMkLst>
            <pc:docMk/>
            <pc:sldMk cId="2605612142" sldId="306"/>
            <ac:spMk id="208" creationId="{2AB2F658-2050-C595-54A8-831342AE2A1E}"/>
          </ac:spMkLst>
        </pc:spChg>
        <pc:spChg chg="mod topLvl">
          <ac:chgData name="Sudvarg, Marion" userId="2bb9b31b-5f3c-4f72-8e1f-41eb276ee9c6" providerId="ADAL" clId="{31021B10-09B2-4437-B3BA-FE8A29831BFF}" dt="2022-05-14T03:53:52.829" v="6613" actId="165"/>
          <ac:spMkLst>
            <pc:docMk/>
            <pc:sldMk cId="2605612142" sldId="306"/>
            <ac:spMk id="209" creationId="{0E375137-3A0F-8486-A90D-FADF5E1506AA}"/>
          </ac:spMkLst>
        </pc:spChg>
        <pc:spChg chg="mod topLvl">
          <ac:chgData name="Sudvarg, Marion" userId="2bb9b31b-5f3c-4f72-8e1f-41eb276ee9c6" providerId="ADAL" clId="{31021B10-09B2-4437-B3BA-FE8A29831BFF}" dt="2022-05-14T03:53:52.829" v="6613" actId="165"/>
          <ac:spMkLst>
            <pc:docMk/>
            <pc:sldMk cId="2605612142" sldId="306"/>
            <ac:spMk id="210" creationId="{8D13D552-10E1-51A7-B7D9-BAC3B0E7A3E0}"/>
          </ac:spMkLst>
        </pc:spChg>
        <pc:spChg chg="mod topLvl">
          <ac:chgData name="Sudvarg, Marion" userId="2bb9b31b-5f3c-4f72-8e1f-41eb276ee9c6" providerId="ADAL" clId="{31021B10-09B2-4437-B3BA-FE8A29831BFF}" dt="2022-05-14T03:53:52.829" v="6613" actId="165"/>
          <ac:spMkLst>
            <pc:docMk/>
            <pc:sldMk cId="2605612142" sldId="306"/>
            <ac:spMk id="211" creationId="{18DE2317-A2F9-26A3-E71F-6200BDAAA28D}"/>
          </ac:spMkLst>
        </pc:spChg>
        <pc:spChg chg="mod topLvl">
          <ac:chgData name="Sudvarg, Marion" userId="2bb9b31b-5f3c-4f72-8e1f-41eb276ee9c6" providerId="ADAL" clId="{31021B10-09B2-4437-B3BA-FE8A29831BFF}" dt="2022-05-14T03:53:52.829" v="6613" actId="165"/>
          <ac:spMkLst>
            <pc:docMk/>
            <pc:sldMk cId="2605612142" sldId="306"/>
            <ac:spMk id="212" creationId="{941C83FA-ED86-4751-1678-4551B70BF506}"/>
          </ac:spMkLst>
        </pc:spChg>
        <pc:spChg chg="mod topLvl">
          <ac:chgData name="Sudvarg, Marion" userId="2bb9b31b-5f3c-4f72-8e1f-41eb276ee9c6" providerId="ADAL" clId="{31021B10-09B2-4437-B3BA-FE8A29831BFF}" dt="2022-05-14T03:53:52.829" v="6613" actId="165"/>
          <ac:spMkLst>
            <pc:docMk/>
            <pc:sldMk cId="2605612142" sldId="306"/>
            <ac:spMk id="213" creationId="{F6F5DDE3-8DF5-9F92-2C31-C11507687098}"/>
          </ac:spMkLst>
        </pc:spChg>
        <pc:spChg chg="mod topLvl">
          <ac:chgData name="Sudvarg, Marion" userId="2bb9b31b-5f3c-4f72-8e1f-41eb276ee9c6" providerId="ADAL" clId="{31021B10-09B2-4437-B3BA-FE8A29831BFF}" dt="2022-05-14T03:53:52.829" v="6613" actId="165"/>
          <ac:spMkLst>
            <pc:docMk/>
            <pc:sldMk cId="2605612142" sldId="306"/>
            <ac:spMk id="214" creationId="{5F8A7D61-741D-7254-6D7F-AE27AAF20E17}"/>
          </ac:spMkLst>
        </pc:spChg>
        <pc:spChg chg="mod topLvl">
          <ac:chgData name="Sudvarg, Marion" userId="2bb9b31b-5f3c-4f72-8e1f-41eb276ee9c6" providerId="ADAL" clId="{31021B10-09B2-4437-B3BA-FE8A29831BFF}" dt="2022-05-14T03:53:52.829" v="6613" actId="165"/>
          <ac:spMkLst>
            <pc:docMk/>
            <pc:sldMk cId="2605612142" sldId="306"/>
            <ac:spMk id="215" creationId="{6BA61A9C-6E25-C0C2-4ECD-0D613F5306F0}"/>
          </ac:spMkLst>
        </pc:spChg>
        <pc:spChg chg="mod topLvl">
          <ac:chgData name="Sudvarg, Marion" userId="2bb9b31b-5f3c-4f72-8e1f-41eb276ee9c6" providerId="ADAL" clId="{31021B10-09B2-4437-B3BA-FE8A29831BFF}" dt="2022-05-14T03:53:52.829" v="6613" actId="165"/>
          <ac:spMkLst>
            <pc:docMk/>
            <pc:sldMk cId="2605612142" sldId="306"/>
            <ac:spMk id="216" creationId="{453259D6-2C8A-C716-E2D6-F4DE3AA275DC}"/>
          </ac:spMkLst>
        </pc:spChg>
        <pc:spChg chg="mod topLvl">
          <ac:chgData name="Sudvarg, Marion" userId="2bb9b31b-5f3c-4f72-8e1f-41eb276ee9c6" providerId="ADAL" clId="{31021B10-09B2-4437-B3BA-FE8A29831BFF}" dt="2022-05-14T03:53:52.829" v="6613" actId="165"/>
          <ac:spMkLst>
            <pc:docMk/>
            <pc:sldMk cId="2605612142" sldId="306"/>
            <ac:spMk id="217" creationId="{24545745-7A47-6F8F-4617-F38D9306AF18}"/>
          </ac:spMkLst>
        </pc:spChg>
        <pc:spChg chg="mod topLvl">
          <ac:chgData name="Sudvarg, Marion" userId="2bb9b31b-5f3c-4f72-8e1f-41eb276ee9c6" providerId="ADAL" clId="{31021B10-09B2-4437-B3BA-FE8A29831BFF}" dt="2022-05-14T03:53:52.829" v="6613" actId="165"/>
          <ac:spMkLst>
            <pc:docMk/>
            <pc:sldMk cId="2605612142" sldId="306"/>
            <ac:spMk id="218" creationId="{E9EADB86-D093-B6EE-DAC1-5588BEFBBB64}"/>
          </ac:spMkLst>
        </pc:spChg>
        <pc:spChg chg="mod topLvl">
          <ac:chgData name="Sudvarg, Marion" userId="2bb9b31b-5f3c-4f72-8e1f-41eb276ee9c6" providerId="ADAL" clId="{31021B10-09B2-4437-B3BA-FE8A29831BFF}" dt="2022-05-14T03:53:52.829" v="6613" actId="165"/>
          <ac:spMkLst>
            <pc:docMk/>
            <pc:sldMk cId="2605612142" sldId="306"/>
            <ac:spMk id="219" creationId="{2CE94953-76E4-B0BE-6BC2-D27D8A616DE5}"/>
          </ac:spMkLst>
        </pc:spChg>
        <pc:spChg chg="mod topLvl">
          <ac:chgData name="Sudvarg, Marion" userId="2bb9b31b-5f3c-4f72-8e1f-41eb276ee9c6" providerId="ADAL" clId="{31021B10-09B2-4437-B3BA-FE8A29831BFF}" dt="2022-05-14T03:53:52.829" v="6613" actId="165"/>
          <ac:spMkLst>
            <pc:docMk/>
            <pc:sldMk cId="2605612142" sldId="306"/>
            <ac:spMk id="220" creationId="{01A93477-F9CE-DA29-B9B2-262ED46C64EB}"/>
          </ac:spMkLst>
        </pc:spChg>
        <pc:spChg chg="mod topLvl">
          <ac:chgData name="Sudvarg, Marion" userId="2bb9b31b-5f3c-4f72-8e1f-41eb276ee9c6" providerId="ADAL" clId="{31021B10-09B2-4437-B3BA-FE8A29831BFF}" dt="2022-05-14T03:53:52.829" v="6613" actId="165"/>
          <ac:spMkLst>
            <pc:docMk/>
            <pc:sldMk cId="2605612142" sldId="306"/>
            <ac:spMk id="221" creationId="{22967E13-D238-0521-4823-45580E9FB2C0}"/>
          </ac:spMkLst>
        </pc:spChg>
        <pc:spChg chg="mod topLvl">
          <ac:chgData name="Sudvarg, Marion" userId="2bb9b31b-5f3c-4f72-8e1f-41eb276ee9c6" providerId="ADAL" clId="{31021B10-09B2-4437-B3BA-FE8A29831BFF}" dt="2022-05-14T03:53:52.829" v="6613" actId="165"/>
          <ac:spMkLst>
            <pc:docMk/>
            <pc:sldMk cId="2605612142" sldId="306"/>
            <ac:spMk id="222" creationId="{911B1067-DFAB-4F6F-4173-ACF71EB8F670}"/>
          </ac:spMkLst>
        </pc:spChg>
        <pc:spChg chg="mod topLvl">
          <ac:chgData name="Sudvarg, Marion" userId="2bb9b31b-5f3c-4f72-8e1f-41eb276ee9c6" providerId="ADAL" clId="{31021B10-09B2-4437-B3BA-FE8A29831BFF}" dt="2022-05-14T03:53:52.829" v="6613" actId="165"/>
          <ac:spMkLst>
            <pc:docMk/>
            <pc:sldMk cId="2605612142" sldId="306"/>
            <ac:spMk id="223" creationId="{93DCD280-3A82-8D43-0580-FD8CD709EA05}"/>
          </ac:spMkLst>
        </pc:spChg>
        <pc:spChg chg="mod topLvl">
          <ac:chgData name="Sudvarg, Marion" userId="2bb9b31b-5f3c-4f72-8e1f-41eb276ee9c6" providerId="ADAL" clId="{31021B10-09B2-4437-B3BA-FE8A29831BFF}" dt="2022-05-14T03:53:52.829" v="6613" actId="165"/>
          <ac:spMkLst>
            <pc:docMk/>
            <pc:sldMk cId="2605612142" sldId="306"/>
            <ac:spMk id="224" creationId="{2141AA8F-B23A-5A76-583A-612EFD9B1458}"/>
          </ac:spMkLst>
        </pc:spChg>
        <pc:spChg chg="mod topLvl">
          <ac:chgData name="Sudvarg, Marion" userId="2bb9b31b-5f3c-4f72-8e1f-41eb276ee9c6" providerId="ADAL" clId="{31021B10-09B2-4437-B3BA-FE8A29831BFF}" dt="2022-05-14T03:53:52.829" v="6613" actId="165"/>
          <ac:spMkLst>
            <pc:docMk/>
            <pc:sldMk cId="2605612142" sldId="306"/>
            <ac:spMk id="225" creationId="{1F297F91-ED99-CCEB-765E-81B1581CB95C}"/>
          </ac:spMkLst>
        </pc:spChg>
        <pc:spChg chg="mod topLvl">
          <ac:chgData name="Sudvarg, Marion" userId="2bb9b31b-5f3c-4f72-8e1f-41eb276ee9c6" providerId="ADAL" clId="{31021B10-09B2-4437-B3BA-FE8A29831BFF}" dt="2022-05-14T03:53:52.829" v="6613" actId="165"/>
          <ac:spMkLst>
            <pc:docMk/>
            <pc:sldMk cId="2605612142" sldId="306"/>
            <ac:spMk id="226" creationId="{E3888F18-2101-B19D-DAA9-E4A3155BC335}"/>
          </ac:spMkLst>
        </pc:spChg>
        <pc:spChg chg="mod topLvl">
          <ac:chgData name="Sudvarg, Marion" userId="2bb9b31b-5f3c-4f72-8e1f-41eb276ee9c6" providerId="ADAL" clId="{31021B10-09B2-4437-B3BA-FE8A29831BFF}" dt="2022-05-14T03:53:52.829" v="6613" actId="165"/>
          <ac:spMkLst>
            <pc:docMk/>
            <pc:sldMk cId="2605612142" sldId="306"/>
            <ac:spMk id="227" creationId="{145EF2F8-B718-6E22-9683-6047A7BFFFA7}"/>
          </ac:spMkLst>
        </pc:spChg>
        <pc:spChg chg="mod topLvl">
          <ac:chgData name="Sudvarg, Marion" userId="2bb9b31b-5f3c-4f72-8e1f-41eb276ee9c6" providerId="ADAL" clId="{31021B10-09B2-4437-B3BA-FE8A29831BFF}" dt="2022-05-14T03:53:52.829" v="6613" actId="165"/>
          <ac:spMkLst>
            <pc:docMk/>
            <pc:sldMk cId="2605612142" sldId="306"/>
            <ac:spMk id="228" creationId="{9C182349-0C39-2359-1689-A83536F1EEF0}"/>
          </ac:spMkLst>
        </pc:spChg>
        <pc:spChg chg="mod topLvl">
          <ac:chgData name="Sudvarg, Marion" userId="2bb9b31b-5f3c-4f72-8e1f-41eb276ee9c6" providerId="ADAL" clId="{31021B10-09B2-4437-B3BA-FE8A29831BFF}" dt="2022-05-14T03:53:52.829" v="6613" actId="165"/>
          <ac:spMkLst>
            <pc:docMk/>
            <pc:sldMk cId="2605612142" sldId="306"/>
            <ac:spMk id="229" creationId="{9C9977B4-612F-07D2-B290-17998452DDB2}"/>
          </ac:spMkLst>
        </pc:spChg>
        <pc:spChg chg="mod topLvl">
          <ac:chgData name="Sudvarg, Marion" userId="2bb9b31b-5f3c-4f72-8e1f-41eb276ee9c6" providerId="ADAL" clId="{31021B10-09B2-4437-B3BA-FE8A29831BFF}" dt="2022-05-14T03:53:52.829" v="6613" actId="165"/>
          <ac:spMkLst>
            <pc:docMk/>
            <pc:sldMk cId="2605612142" sldId="306"/>
            <ac:spMk id="230" creationId="{FF5CE8A8-792D-DECF-9C69-42E6FB5957F2}"/>
          </ac:spMkLst>
        </pc:spChg>
        <pc:spChg chg="mod topLvl">
          <ac:chgData name="Sudvarg, Marion" userId="2bb9b31b-5f3c-4f72-8e1f-41eb276ee9c6" providerId="ADAL" clId="{31021B10-09B2-4437-B3BA-FE8A29831BFF}" dt="2022-05-14T03:53:52.829" v="6613" actId="165"/>
          <ac:spMkLst>
            <pc:docMk/>
            <pc:sldMk cId="2605612142" sldId="306"/>
            <ac:spMk id="231" creationId="{0F495FAB-C49E-4F24-8022-87C962D36186}"/>
          </ac:spMkLst>
        </pc:spChg>
        <pc:spChg chg="mod topLvl">
          <ac:chgData name="Sudvarg, Marion" userId="2bb9b31b-5f3c-4f72-8e1f-41eb276ee9c6" providerId="ADAL" clId="{31021B10-09B2-4437-B3BA-FE8A29831BFF}" dt="2022-05-14T03:53:59.606" v="6614" actId="164"/>
          <ac:spMkLst>
            <pc:docMk/>
            <pc:sldMk cId="2605612142" sldId="306"/>
            <ac:spMk id="232" creationId="{95BDD419-3ACB-3233-BD57-C01074CE54B1}"/>
          </ac:spMkLst>
        </pc:spChg>
        <pc:spChg chg="mod topLvl">
          <ac:chgData name="Sudvarg, Marion" userId="2bb9b31b-5f3c-4f72-8e1f-41eb276ee9c6" providerId="ADAL" clId="{31021B10-09B2-4437-B3BA-FE8A29831BFF}" dt="2022-05-14T03:53:59.606" v="6614" actId="164"/>
          <ac:spMkLst>
            <pc:docMk/>
            <pc:sldMk cId="2605612142" sldId="306"/>
            <ac:spMk id="233" creationId="{D66ED14D-E294-2A0C-753C-C0CE0903EDA0}"/>
          </ac:spMkLst>
        </pc:spChg>
        <pc:spChg chg="mod topLvl">
          <ac:chgData name="Sudvarg, Marion" userId="2bb9b31b-5f3c-4f72-8e1f-41eb276ee9c6" providerId="ADAL" clId="{31021B10-09B2-4437-B3BA-FE8A29831BFF}" dt="2022-05-14T03:54:17.719" v="6615" actId="164"/>
          <ac:spMkLst>
            <pc:docMk/>
            <pc:sldMk cId="2605612142" sldId="306"/>
            <ac:spMk id="234" creationId="{052A2AC0-8AD9-9F0B-FA44-F7EC736052ED}"/>
          </ac:spMkLst>
        </pc:spChg>
        <pc:spChg chg="mod topLvl">
          <ac:chgData name="Sudvarg, Marion" userId="2bb9b31b-5f3c-4f72-8e1f-41eb276ee9c6" providerId="ADAL" clId="{31021B10-09B2-4437-B3BA-FE8A29831BFF}" dt="2022-05-14T03:54:17.719" v="6615" actId="164"/>
          <ac:spMkLst>
            <pc:docMk/>
            <pc:sldMk cId="2605612142" sldId="306"/>
            <ac:spMk id="235" creationId="{0C9C5216-B557-6CA6-3AD0-A11A410389C9}"/>
          </ac:spMkLst>
        </pc:spChg>
        <pc:spChg chg="mod topLvl">
          <ac:chgData name="Sudvarg, Marion" userId="2bb9b31b-5f3c-4f72-8e1f-41eb276ee9c6" providerId="ADAL" clId="{31021B10-09B2-4437-B3BA-FE8A29831BFF}" dt="2022-05-14T03:54:28.380" v="6616" actId="164"/>
          <ac:spMkLst>
            <pc:docMk/>
            <pc:sldMk cId="2605612142" sldId="306"/>
            <ac:spMk id="236" creationId="{2EF2333A-095A-9A10-7058-856BE431EFDC}"/>
          </ac:spMkLst>
        </pc:spChg>
        <pc:spChg chg="mod topLvl">
          <ac:chgData name="Sudvarg, Marion" userId="2bb9b31b-5f3c-4f72-8e1f-41eb276ee9c6" providerId="ADAL" clId="{31021B10-09B2-4437-B3BA-FE8A29831BFF}" dt="2022-05-14T03:54:28.380" v="6616" actId="164"/>
          <ac:spMkLst>
            <pc:docMk/>
            <pc:sldMk cId="2605612142" sldId="306"/>
            <ac:spMk id="237" creationId="{98E3C848-F7CE-6119-8AEC-D96F42A61D0B}"/>
          </ac:spMkLst>
        </pc:spChg>
        <pc:spChg chg="mod topLvl">
          <ac:chgData name="Sudvarg, Marion" userId="2bb9b31b-5f3c-4f72-8e1f-41eb276ee9c6" providerId="ADAL" clId="{31021B10-09B2-4437-B3BA-FE8A29831BFF}" dt="2022-05-14T03:53:52.829" v="6613" actId="165"/>
          <ac:spMkLst>
            <pc:docMk/>
            <pc:sldMk cId="2605612142" sldId="306"/>
            <ac:spMk id="238" creationId="{5A538177-3CCE-F9EF-8690-412D848B6169}"/>
          </ac:spMkLst>
        </pc:spChg>
        <pc:spChg chg="mod topLvl">
          <ac:chgData name="Sudvarg, Marion" userId="2bb9b31b-5f3c-4f72-8e1f-41eb276ee9c6" providerId="ADAL" clId="{31021B10-09B2-4437-B3BA-FE8A29831BFF}" dt="2022-05-14T03:53:59.606" v="6614" actId="164"/>
          <ac:spMkLst>
            <pc:docMk/>
            <pc:sldMk cId="2605612142" sldId="306"/>
            <ac:spMk id="239" creationId="{BE135698-9F89-4FAF-501D-A27696171D92}"/>
          </ac:spMkLst>
        </pc:spChg>
        <pc:spChg chg="mod topLvl">
          <ac:chgData name="Sudvarg, Marion" userId="2bb9b31b-5f3c-4f72-8e1f-41eb276ee9c6" providerId="ADAL" clId="{31021B10-09B2-4437-B3BA-FE8A29831BFF}" dt="2022-05-14T03:53:59.606" v="6614" actId="164"/>
          <ac:spMkLst>
            <pc:docMk/>
            <pc:sldMk cId="2605612142" sldId="306"/>
            <ac:spMk id="240" creationId="{69CCF880-9010-13D9-F24B-63CC49AE5991}"/>
          </ac:spMkLst>
        </pc:spChg>
        <pc:spChg chg="mod topLvl">
          <ac:chgData name="Sudvarg, Marion" userId="2bb9b31b-5f3c-4f72-8e1f-41eb276ee9c6" providerId="ADAL" clId="{31021B10-09B2-4437-B3BA-FE8A29831BFF}" dt="2022-05-14T03:54:17.719" v="6615" actId="164"/>
          <ac:spMkLst>
            <pc:docMk/>
            <pc:sldMk cId="2605612142" sldId="306"/>
            <ac:spMk id="241" creationId="{390B2B9D-4E4F-09B9-900B-9292D9A2CE51}"/>
          </ac:spMkLst>
        </pc:spChg>
        <pc:spChg chg="mod topLvl">
          <ac:chgData name="Sudvarg, Marion" userId="2bb9b31b-5f3c-4f72-8e1f-41eb276ee9c6" providerId="ADAL" clId="{31021B10-09B2-4437-B3BA-FE8A29831BFF}" dt="2022-05-14T03:54:17.719" v="6615" actId="164"/>
          <ac:spMkLst>
            <pc:docMk/>
            <pc:sldMk cId="2605612142" sldId="306"/>
            <ac:spMk id="242" creationId="{497A8CD8-B1C5-8DE7-E7CD-828E72DA374E}"/>
          </ac:spMkLst>
        </pc:spChg>
        <pc:spChg chg="mod topLvl">
          <ac:chgData name="Sudvarg, Marion" userId="2bb9b31b-5f3c-4f72-8e1f-41eb276ee9c6" providerId="ADAL" clId="{31021B10-09B2-4437-B3BA-FE8A29831BFF}" dt="2022-05-14T03:54:28.380" v="6616" actId="164"/>
          <ac:spMkLst>
            <pc:docMk/>
            <pc:sldMk cId="2605612142" sldId="306"/>
            <ac:spMk id="243" creationId="{58FB73E0-7A6F-9DE7-87CA-1E21569481A7}"/>
          </ac:spMkLst>
        </pc:spChg>
        <pc:spChg chg="mod topLvl">
          <ac:chgData name="Sudvarg, Marion" userId="2bb9b31b-5f3c-4f72-8e1f-41eb276ee9c6" providerId="ADAL" clId="{31021B10-09B2-4437-B3BA-FE8A29831BFF}" dt="2022-05-14T03:54:28.380" v="6616" actId="164"/>
          <ac:spMkLst>
            <pc:docMk/>
            <pc:sldMk cId="2605612142" sldId="306"/>
            <ac:spMk id="244" creationId="{AEAF4AFD-1D9F-1778-268E-8CECF74C34B4}"/>
          </ac:spMkLst>
        </pc:spChg>
        <pc:spChg chg="mod topLvl">
          <ac:chgData name="Sudvarg, Marion" userId="2bb9b31b-5f3c-4f72-8e1f-41eb276ee9c6" providerId="ADAL" clId="{31021B10-09B2-4437-B3BA-FE8A29831BFF}" dt="2022-05-14T03:53:52.829" v="6613" actId="165"/>
          <ac:spMkLst>
            <pc:docMk/>
            <pc:sldMk cId="2605612142" sldId="306"/>
            <ac:spMk id="245" creationId="{02377AFB-AA3A-6C33-863A-382649F6A982}"/>
          </ac:spMkLst>
        </pc:spChg>
        <pc:spChg chg="mod topLvl">
          <ac:chgData name="Sudvarg, Marion" userId="2bb9b31b-5f3c-4f72-8e1f-41eb276ee9c6" providerId="ADAL" clId="{31021B10-09B2-4437-B3BA-FE8A29831BFF}" dt="2022-05-14T03:53:59.606" v="6614" actId="164"/>
          <ac:spMkLst>
            <pc:docMk/>
            <pc:sldMk cId="2605612142" sldId="306"/>
            <ac:spMk id="246" creationId="{5726C191-5C03-D7C3-D0AC-08187DFCFE2E}"/>
          </ac:spMkLst>
        </pc:spChg>
        <pc:spChg chg="mod topLvl">
          <ac:chgData name="Sudvarg, Marion" userId="2bb9b31b-5f3c-4f72-8e1f-41eb276ee9c6" providerId="ADAL" clId="{31021B10-09B2-4437-B3BA-FE8A29831BFF}" dt="2022-05-14T03:53:59.606" v="6614" actId="164"/>
          <ac:spMkLst>
            <pc:docMk/>
            <pc:sldMk cId="2605612142" sldId="306"/>
            <ac:spMk id="247" creationId="{DD955AA3-1415-116F-1F54-1E40930078A9}"/>
          </ac:spMkLst>
        </pc:spChg>
        <pc:spChg chg="mod topLvl">
          <ac:chgData name="Sudvarg, Marion" userId="2bb9b31b-5f3c-4f72-8e1f-41eb276ee9c6" providerId="ADAL" clId="{31021B10-09B2-4437-B3BA-FE8A29831BFF}" dt="2022-05-14T03:54:17.719" v="6615" actId="164"/>
          <ac:spMkLst>
            <pc:docMk/>
            <pc:sldMk cId="2605612142" sldId="306"/>
            <ac:spMk id="248" creationId="{BA51E72D-DA94-DFEF-6ADE-E8755F765314}"/>
          </ac:spMkLst>
        </pc:spChg>
        <pc:spChg chg="mod topLvl">
          <ac:chgData name="Sudvarg, Marion" userId="2bb9b31b-5f3c-4f72-8e1f-41eb276ee9c6" providerId="ADAL" clId="{31021B10-09B2-4437-B3BA-FE8A29831BFF}" dt="2022-05-14T03:54:17.719" v="6615" actId="164"/>
          <ac:spMkLst>
            <pc:docMk/>
            <pc:sldMk cId="2605612142" sldId="306"/>
            <ac:spMk id="249" creationId="{6AAD2162-0599-7F0B-60A2-BB44F7822A5C}"/>
          </ac:spMkLst>
        </pc:spChg>
        <pc:spChg chg="add mod">
          <ac:chgData name="Sudvarg, Marion" userId="2bb9b31b-5f3c-4f72-8e1f-41eb276ee9c6" providerId="ADAL" clId="{31021B10-09B2-4437-B3BA-FE8A29831BFF}" dt="2022-05-20T18:55:46.547" v="12140" actId="313"/>
          <ac:spMkLst>
            <pc:docMk/>
            <pc:sldMk cId="2605612142" sldId="306"/>
            <ac:spMk id="250" creationId="{30ECD29B-7437-9C9D-3AB4-190E505B2E30}"/>
          </ac:spMkLst>
        </pc:spChg>
        <pc:spChg chg="add mod">
          <ac:chgData name="Sudvarg, Marion" userId="2bb9b31b-5f3c-4f72-8e1f-41eb276ee9c6" providerId="ADAL" clId="{31021B10-09B2-4437-B3BA-FE8A29831BFF}" dt="2022-05-20T18:55:47.023" v="12141" actId="313"/>
          <ac:spMkLst>
            <pc:docMk/>
            <pc:sldMk cId="2605612142" sldId="306"/>
            <ac:spMk id="251" creationId="{A126C133-916F-50B0-F4C4-22EE519EE8AE}"/>
          </ac:spMkLst>
        </pc:spChg>
        <pc:spChg chg="add mod">
          <ac:chgData name="Sudvarg, Marion" userId="2bb9b31b-5f3c-4f72-8e1f-41eb276ee9c6" providerId="ADAL" clId="{31021B10-09B2-4437-B3BA-FE8A29831BFF}" dt="2022-05-20T18:55:47.587" v="12142" actId="313"/>
          <ac:spMkLst>
            <pc:docMk/>
            <pc:sldMk cId="2605612142" sldId="306"/>
            <ac:spMk id="252" creationId="{43E166B3-9639-0DC0-037E-5A9BA03F14FF}"/>
          </ac:spMkLst>
        </pc:spChg>
        <pc:spChg chg="add mod">
          <ac:chgData name="Sudvarg, Marion" userId="2bb9b31b-5f3c-4f72-8e1f-41eb276ee9c6" providerId="ADAL" clId="{31021B10-09B2-4437-B3BA-FE8A29831BFF}" dt="2022-05-20T18:55:47.868" v="12143" actId="313"/>
          <ac:spMkLst>
            <pc:docMk/>
            <pc:sldMk cId="2605612142" sldId="306"/>
            <ac:spMk id="253" creationId="{B52489C5-6B1D-AFE4-66B5-EB356115B3C9}"/>
          </ac:spMkLst>
        </pc:spChg>
        <pc:spChg chg="add mod">
          <ac:chgData name="Sudvarg, Marion" userId="2bb9b31b-5f3c-4f72-8e1f-41eb276ee9c6" providerId="ADAL" clId="{31021B10-09B2-4437-B3BA-FE8A29831BFF}" dt="2022-05-20T18:55:48.034" v="12144" actId="313"/>
          <ac:spMkLst>
            <pc:docMk/>
            <pc:sldMk cId="2605612142" sldId="306"/>
            <ac:spMk id="254" creationId="{9D0E57A7-2A9A-D410-1C5B-B0DE8AD415B2}"/>
          </ac:spMkLst>
        </pc:spChg>
        <pc:spChg chg="add mod">
          <ac:chgData name="Sudvarg, Marion" userId="2bb9b31b-5f3c-4f72-8e1f-41eb276ee9c6" providerId="ADAL" clId="{31021B10-09B2-4437-B3BA-FE8A29831BFF}" dt="2022-05-20T18:55:48.198" v="12145" actId="313"/>
          <ac:spMkLst>
            <pc:docMk/>
            <pc:sldMk cId="2605612142" sldId="306"/>
            <ac:spMk id="255" creationId="{E087A78C-5F61-7696-D30E-C97477DC7DCD}"/>
          </ac:spMkLst>
        </pc:spChg>
        <pc:spChg chg="add mod">
          <ac:chgData name="Sudvarg, Marion" userId="2bb9b31b-5f3c-4f72-8e1f-41eb276ee9c6" providerId="ADAL" clId="{31021B10-09B2-4437-B3BA-FE8A29831BFF}" dt="2022-05-20T18:55:48.367" v="12146" actId="313"/>
          <ac:spMkLst>
            <pc:docMk/>
            <pc:sldMk cId="2605612142" sldId="306"/>
            <ac:spMk id="256" creationId="{35F78075-6518-8E4F-3F01-C04CAAC3F829}"/>
          </ac:spMkLst>
        </pc:spChg>
        <pc:spChg chg="add mod">
          <ac:chgData name="Sudvarg, Marion" userId="2bb9b31b-5f3c-4f72-8e1f-41eb276ee9c6" providerId="ADAL" clId="{31021B10-09B2-4437-B3BA-FE8A29831BFF}" dt="2022-05-20T18:55:48.461" v="12147" actId="313"/>
          <ac:spMkLst>
            <pc:docMk/>
            <pc:sldMk cId="2605612142" sldId="306"/>
            <ac:spMk id="259" creationId="{7186457E-F19A-4D20-D32C-3386422A3704}"/>
          </ac:spMkLst>
        </pc:spChg>
        <pc:spChg chg="add mod">
          <ac:chgData name="Sudvarg, Marion" userId="2bb9b31b-5f3c-4f72-8e1f-41eb276ee9c6" providerId="ADAL" clId="{31021B10-09B2-4437-B3BA-FE8A29831BFF}" dt="2022-05-20T18:55:49.172" v="12148" actId="313"/>
          <ac:spMkLst>
            <pc:docMk/>
            <pc:sldMk cId="2605612142" sldId="306"/>
            <ac:spMk id="260" creationId="{2914C6E4-4491-9AC3-AB26-6940B0AAEB4B}"/>
          </ac:spMkLst>
        </pc:spChg>
        <pc:spChg chg="add mod">
          <ac:chgData name="Sudvarg, Marion" userId="2bb9b31b-5f3c-4f72-8e1f-41eb276ee9c6" providerId="ADAL" clId="{31021B10-09B2-4437-B3BA-FE8A29831BFF}" dt="2022-05-20T18:55:49.344" v="12149" actId="313"/>
          <ac:spMkLst>
            <pc:docMk/>
            <pc:sldMk cId="2605612142" sldId="306"/>
            <ac:spMk id="261" creationId="{A8580A94-EB8F-8CD4-6685-A6DCF7F9D67D}"/>
          </ac:spMkLst>
        </pc:spChg>
        <pc:spChg chg="add mod">
          <ac:chgData name="Sudvarg, Marion" userId="2bb9b31b-5f3c-4f72-8e1f-41eb276ee9c6" providerId="ADAL" clId="{31021B10-09B2-4437-B3BA-FE8A29831BFF}" dt="2022-05-20T18:55:49.499" v="12150" actId="313"/>
          <ac:spMkLst>
            <pc:docMk/>
            <pc:sldMk cId="2605612142" sldId="306"/>
            <ac:spMk id="262" creationId="{0743F9A4-FE5A-3E60-84E1-1621ED21536A}"/>
          </ac:spMkLst>
        </pc:spChg>
        <pc:spChg chg="add mod">
          <ac:chgData name="Sudvarg, Marion" userId="2bb9b31b-5f3c-4f72-8e1f-41eb276ee9c6" providerId="ADAL" clId="{31021B10-09B2-4437-B3BA-FE8A29831BFF}" dt="2022-05-20T18:55:50.173" v="12151" actId="313"/>
          <ac:spMkLst>
            <pc:docMk/>
            <pc:sldMk cId="2605612142" sldId="306"/>
            <ac:spMk id="263" creationId="{044549A7-AA0A-D72A-0909-17A639DED9C7}"/>
          </ac:spMkLst>
        </pc:spChg>
        <pc:spChg chg="add mod">
          <ac:chgData name="Sudvarg, Marion" userId="2bb9b31b-5f3c-4f72-8e1f-41eb276ee9c6" providerId="ADAL" clId="{31021B10-09B2-4437-B3BA-FE8A29831BFF}" dt="2022-05-20T18:55:51.805" v="12152" actId="313"/>
          <ac:spMkLst>
            <pc:docMk/>
            <pc:sldMk cId="2605612142" sldId="306"/>
            <ac:spMk id="264" creationId="{22BFD5D2-DB0E-2F9B-F835-FD43501EDE48}"/>
          </ac:spMkLst>
        </pc:spChg>
        <pc:spChg chg="add mod">
          <ac:chgData name="Sudvarg, Marion" userId="2bb9b31b-5f3c-4f72-8e1f-41eb276ee9c6" providerId="ADAL" clId="{31021B10-09B2-4437-B3BA-FE8A29831BFF}" dt="2022-05-20T18:55:52.487" v="12153" actId="313"/>
          <ac:spMkLst>
            <pc:docMk/>
            <pc:sldMk cId="2605612142" sldId="306"/>
            <ac:spMk id="265" creationId="{055B0772-4D00-743F-6C0B-44AA45A3D346}"/>
          </ac:spMkLst>
        </pc:spChg>
        <pc:spChg chg="add mod">
          <ac:chgData name="Sudvarg, Marion" userId="2bb9b31b-5f3c-4f72-8e1f-41eb276ee9c6" providerId="ADAL" clId="{31021B10-09B2-4437-B3BA-FE8A29831BFF}" dt="2022-05-20T18:55:53.071" v="12154" actId="313"/>
          <ac:spMkLst>
            <pc:docMk/>
            <pc:sldMk cId="2605612142" sldId="306"/>
            <ac:spMk id="266" creationId="{24487F3F-3E2F-EE45-CF6A-44A0C6658D47}"/>
          </ac:spMkLst>
        </pc:spChg>
        <pc:spChg chg="add mod">
          <ac:chgData name="Sudvarg, Marion" userId="2bb9b31b-5f3c-4f72-8e1f-41eb276ee9c6" providerId="ADAL" clId="{31021B10-09B2-4437-B3BA-FE8A29831BFF}" dt="2022-05-20T18:53:32.943" v="12029"/>
          <ac:spMkLst>
            <pc:docMk/>
            <pc:sldMk cId="2605612142" sldId="306"/>
            <ac:spMk id="307" creationId="{D35015EB-B3F1-BD82-173F-D8F2505F316F}"/>
          </ac:spMkLst>
        </pc:spChg>
        <pc:spChg chg="add del mod">
          <ac:chgData name="Sudvarg, Marion" userId="2bb9b31b-5f3c-4f72-8e1f-41eb276ee9c6" providerId="ADAL" clId="{31021B10-09B2-4437-B3BA-FE8A29831BFF}" dt="2022-05-14T03:57:21.262" v="6632" actId="478"/>
          <ac:spMkLst>
            <pc:docMk/>
            <pc:sldMk cId="2605612142" sldId="306"/>
            <ac:spMk id="308" creationId="{657FAEA1-04EA-2527-89A0-8E23758D4A41}"/>
          </ac:spMkLst>
        </pc:spChg>
        <pc:spChg chg="add del mod">
          <ac:chgData name="Sudvarg, Marion" userId="2bb9b31b-5f3c-4f72-8e1f-41eb276ee9c6" providerId="ADAL" clId="{31021B10-09B2-4437-B3BA-FE8A29831BFF}" dt="2022-05-14T03:57:24.761" v="6633" actId="478"/>
          <ac:spMkLst>
            <pc:docMk/>
            <pc:sldMk cId="2605612142" sldId="306"/>
            <ac:spMk id="309" creationId="{62F961B1-28C7-63D0-3C71-C11A44B80872}"/>
          </ac:spMkLst>
        </pc:spChg>
        <pc:spChg chg="add del mod">
          <ac:chgData name="Sudvarg, Marion" userId="2bb9b31b-5f3c-4f72-8e1f-41eb276ee9c6" providerId="ADAL" clId="{31021B10-09B2-4437-B3BA-FE8A29831BFF}" dt="2022-05-14T03:57:29.224" v="6634" actId="478"/>
          <ac:spMkLst>
            <pc:docMk/>
            <pc:sldMk cId="2605612142" sldId="306"/>
            <ac:spMk id="310" creationId="{D69D6125-3196-ABE1-A637-25826CF5CEC0}"/>
          </ac:spMkLst>
        </pc:spChg>
        <pc:spChg chg="add del mod">
          <ac:chgData name="Sudvarg, Marion" userId="2bb9b31b-5f3c-4f72-8e1f-41eb276ee9c6" providerId="ADAL" clId="{31021B10-09B2-4437-B3BA-FE8A29831BFF}" dt="2022-05-14T03:57:29.224" v="6634" actId="478"/>
          <ac:spMkLst>
            <pc:docMk/>
            <pc:sldMk cId="2605612142" sldId="306"/>
            <ac:spMk id="311" creationId="{0E1F4F31-772D-7321-5796-AD036038B66E}"/>
          </ac:spMkLst>
        </pc:spChg>
        <pc:spChg chg="add del mod">
          <ac:chgData name="Sudvarg, Marion" userId="2bb9b31b-5f3c-4f72-8e1f-41eb276ee9c6" providerId="ADAL" clId="{31021B10-09B2-4437-B3BA-FE8A29831BFF}" dt="2022-05-14T03:57:29.224" v="6634" actId="478"/>
          <ac:spMkLst>
            <pc:docMk/>
            <pc:sldMk cId="2605612142" sldId="306"/>
            <ac:spMk id="312" creationId="{9AE8D2E8-6C25-B97A-001B-7A21619F75AB}"/>
          </ac:spMkLst>
        </pc:spChg>
        <pc:spChg chg="add del mod">
          <ac:chgData name="Sudvarg, Marion" userId="2bb9b31b-5f3c-4f72-8e1f-41eb276ee9c6" providerId="ADAL" clId="{31021B10-09B2-4437-B3BA-FE8A29831BFF}" dt="2022-05-14T03:57:29.224" v="6634" actId="478"/>
          <ac:spMkLst>
            <pc:docMk/>
            <pc:sldMk cId="2605612142" sldId="306"/>
            <ac:spMk id="313" creationId="{F310FFB1-6C9C-8C77-2AF0-A1C2E816D18D}"/>
          </ac:spMkLst>
        </pc:spChg>
        <pc:spChg chg="add del mod">
          <ac:chgData name="Sudvarg, Marion" userId="2bb9b31b-5f3c-4f72-8e1f-41eb276ee9c6" providerId="ADAL" clId="{31021B10-09B2-4437-B3BA-FE8A29831BFF}" dt="2022-05-14T03:57:29.224" v="6634" actId="478"/>
          <ac:spMkLst>
            <pc:docMk/>
            <pc:sldMk cId="2605612142" sldId="306"/>
            <ac:spMk id="314" creationId="{66269550-BD10-6B63-463F-41D4926C8AF8}"/>
          </ac:spMkLst>
        </pc:spChg>
        <pc:spChg chg="add del mod">
          <ac:chgData name="Sudvarg, Marion" userId="2bb9b31b-5f3c-4f72-8e1f-41eb276ee9c6" providerId="ADAL" clId="{31021B10-09B2-4437-B3BA-FE8A29831BFF}" dt="2022-05-14T03:57:29.224" v="6634" actId="478"/>
          <ac:spMkLst>
            <pc:docMk/>
            <pc:sldMk cId="2605612142" sldId="306"/>
            <ac:spMk id="315" creationId="{35F67AF0-07BC-B416-2761-5DCC6232DA20}"/>
          </ac:spMkLst>
        </pc:spChg>
        <pc:spChg chg="add mod">
          <ac:chgData name="Sudvarg, Marion" userId="2bb9b31b-5f3c-4f72-8e1f-41eb276ee9c6" providerId="ADAL" clId="{31021B10-09B2-4437-B3BA-FE8A29831BFF}" dt="2022-05-14T03:53:29.916" v="6612"/>
          <ac:spMkLst>
            <pc:docMk/>
            <pc:sldMk cId="2605612142" sldId="306"/>
            <ac:spMk id="316" creationId="{E115D0F3-13BA-CDC3-90E9-1DA2DEE0F08B}"/>
          </ac:spMkLst>
        </pc:spChg>
        <pc:spChg chg="add mod">
          <ac:chgData name="Sudvarg, Marion" userId="2bb9b31b-5f3c-4f72-8e1f-41eb276ee9c6" providerId="ADAL" clId="{31021B10-09B2-4437-B3BA-FE8A29831BFF}" dt="2022-05-14T03:53:29.916" v="6612"/>
          <ac:spMkLst>
            <pc:docMk/>
            <pc:sldMk cId="2605612142" sldId="306"/>
            <ac:spMk id="317" creationId="{1CD832B4-77E2-C09F-3F0F-B1417DD18362}"/>
          </ac:spMkLst>
        </pc:spChg>
        <pc:spChg chg="add del mod">
          <ac:chgData name="Sudvarg, Marion" userId="2bb9b31b-5f3c-4f72-8e1f-41eb276ee9c6" providerId="ADAL" clId="{31021B10-09B2-4437-B3BA-FE8A29831BFF}" dt="2022-05-14T03:57:37.157" v="6636" actId="478"/>
          <ac:spMkLst>
            <pc:docMk/>
            <pc:sldMk cId="2605612142" sldId="306"/>
            <ac:spMk id="318" creationId="{838B45F9-403B-BA2F-05C3-D1A15C4AED3D}"/>
          </ac:spMkLst>
        </pc:spChg>
        <pc:spChg chg="add mod">
          <ac:chgData name="Sudvarg, Marion" userId="2bb9b31b-5f3c-4f72-8e1f-41eb276ee9c6" providerId="ADAL" clId="{31021B10-09B2-4437-B3BA-FE8A29831BFF}" dt="2022-05-14T03:53:29.916" v="6612"/>
          <ac:spMkLst>
            <pc:docMk/>
            <pc:sldMk cId="2605612142" sldId="306"/>
            <ac:spMk id="319" creationId="{D21E490F-FDB0-B605-748B-02221DA1CA78}"/>
          </ac:spMkLst>
        </pc:spChg>
        <pc:spChg chg="add del mod">
          <ac:chgData name="Sudvarg, Marion" userId="2bb9b31b-5f3c-4f72-8e1f-41eb276ee9c6" providerId="ADAL" clId="{31021B10-09B2-4437-B3BA-FE8A29831BFF}" dt="2022-05-14T03:57:21.262" v="6632" actId="478"/>
          <ac:spMkLst>
            <pc:docMk/>
            <pc:sldMk cId="2605612142" sldId="306"/>
            <ac:spMk id="320" creationId="{403E9952-7C4E-5686-C973-B0A8CF5840E2}"/>
          </ac:spMkLst>
        </pc:spChg>
        <pc:spChg chg="add mod">
          <ac:chgData name="Sudvarg, Marion" userId="2bb9b31b-5f3c-4f72-8e1f-41eb276ee9c6" providerId="ADAL" clId="{31021B10-09B2-4437-B3BA-FE8A29831BFF}" dt="2022-05-14T03:53:29.916" v="6612"/>
          <ac:spMkLst>
            <pc:docMk/>
            <pc:sldMk cId="2605612142" sldId="306"/>
            <ac:spMk id="321" creationId="{C4A4996B-00F2-7671-F23B-C283369700AA}"/>
          </ac:spMkLst>
        </pc:spChg>
        <pc:spChg chg="add del mod">
          <ac:chgData name="Sudvarg, Marion" userId="2bb9b31b-5f3c-4f72-8e1f-41eb276ee9c6" providerId="ADAL" clId="{31021B10-09B2-4437-B3BA-FE8A29831BFF}" dt="2022-05-14T03:57:24.761" v="6633" actId="478"/>
          <ac:spMkLst>
            <pc:docMk/>
            <pc:sldMk cId="2605612142" sldId="306"/>
            <ac:spMk id="322" creationId="{BA11E274-FE0A-9F7D-E4FE-57B91A90D4BE}"/>
          </ac:spMkLst>
        </pc:spChg>
        <pc:spChg chg="mod">
          <ac:chgData name="Sudvarg, Marion" userId="2bb9b31b-5f3c-4f72-8e1f-41eb276ee9c6" providerId="ADAL" clId="{31021B10-09B2-4437-B3BA-FE8A29831BFF}" dt="2022-05-14T03:53:29.916" v="6612"/>
          <ac:spMkLst>
            <pc:docMk/>
            <pc:sldMk cId="2605612142" sldId="306"/>
            <ac:spMk id="324" creationId="{CD0B4196-DED7-16F7-E36A-F377E3D1FBBA}"/>
          </ac:spMkLst>
        </pc:spChg>
        <pc:spChg chg="mod">
          <ac:chgData name="Sudvarg, Marion" userId="2bb9b31b-5f3c-4f72-8e1f-41eb276ee9c6" providerId="ADAL" clId="{31021B10-09B2-4437-B3BA-FE8A29831BFF}" dt="2022-05-14T03:53:29.916" v="6612"/>
          <ac:spMkLst>
            <pc:docMk/>
            <pc:sldMk cId="2605612142" sldId="306"/>
            <ac:spMk id="325" creationId="{43E2859B-1C3F-0086-0896-F6CF26E1C4D9}"/>
          </ac:spMkLst>
        </pc:spChg>
        <pc:spChg chg="mod">
          <ac:chgData name="Sudvarg, Marion" userId="2bb9b31b-5f3c-4f72-8e1f-41eb276ee9c6" providerId="ADAL" clId="{31021B10-09B2-4437-B3BA-FE8A29831BFF}" dt="2022-05-14T03:53:29.916" v="6612"/>
          <ac:spMkLst>
            <pc:docMk/>
            <pc:sldMk cId="2605612142" sldId="306"/>
            <ac:spMk id="326" creationId="{77336622-2053-4E87-1482-95E22838A392}"/>
          </ac:spMkLst>
        </pc:spChg>
        <pc:spChg chg="mod">
          <ac:chgData name="Sudvarg, Marion" userId="2bb9b31b-5f3c-4f72-8e1f-41eb276ee9c6" providerId="ADAL" clId="{31021B10-09B2-4437-B3BA-FE8A29831BFF}" dt="2022-05-14T03:53:29.916" v="6612"/>
          <ac:spMkLst>
            <pc:docMk/>
            <pc:sldMk cId="2605612142" sldId="306"/>
            <ac:spMk id="327" creationId="{03B1DFD9-2F45-88A9-915E-F2F8E45C285E}"/>
          </ac:spMkLst>
        </pc:spChg>
        <pc:spChg chg="mod">
          <ac:chgData name="Sudvarg, Marion" userId="2bb9b31b-5f3c-4f72-8e1f-41eb276ee9c6" providerId="ADAL" clId="{31021B10-09B2-4437-B3BA-FE8A29831BFF}" dt="2022-05-14T03:53:29.916" v="6612"/>
          <ac:spMkLst>
            <pc:docMk/>
            <pc:sldMk cId="2605612142" sldId="306"/>
            <ac:spMk id="328" creationId="{468AD5FE-9A82-2B82-75DD-F989ABBA9B9A}"/>
          </ac:spMkLst>
        </pc:spChg>
        <pc:spChg chg="mod">
          <ac:chgData name="Sudvarg, Marion" userId="2bb9b31b-5f3c-4f72-8e1f-41eb276ee9c6" providerId="ADAL" clId="{31021B10-09B2-4437-B3BA-FE8A29831BFF}" dt="2022-05-14T03:53:29.916" v="6612"/>
          <ac:spMkLst>
            <pc:docMk/>
            <pc:sldMk cId="2605612142" sldId="306"/>
            <ac:spMk id="329" creationId="{53C25F4E-ABA9-FE8F-0490-3E05CA45A076}"/>
          </ac:spMkLst>
        </pc:spChg>
        <pc:spChg chg="mod">
          <ac:chgData name="Sudvarg, Marion" userId="2bb9b31b-5f3c-4f72-8e1f-41eb276ee9c6" providerId="ADAL" clId="{31021B10-09B2-4437-B3BA-FE8A29831BFF}" dt="2022-05-14T03:53:29.916" v="6612"/>
          <ac:spMkLst>
            <pc:docMk/>
            <pc:sldMk cId="2605612142" sldId="306"/>
            <ac:spMk id="331" creationId="{CF112A9D-6DD3-37AC-AB19-4C22E0DAC9C9}"/>
          </ac:spMkLst>
        </pc:spChg>
        <pc:spChg chg="mod">
          <ac:chgData name="Sudvarg, Marion" userId="2bb9b31b-5f3c-4f72-8e1f-41eb276ee9c6" providerId="ADAL" clId="{31021B10-09B2-4437-B3BA-FE8A29831BFF}" dt="2022-05-14T03:53:29.916" v="6612"/>
          <ac:spMkLst>
            <pc:docMk/>
            <pc:sldMk cId="2605612142" sldId="306"/>
            <ac:spMk id="332" creationId="{74710A0B-1477-D63F-5258-50CAD7AE065E}"/>
          </ac:spMkLst>
        </pc:spChg>
        <pc:spChg chg="mod">
          <ac:chgData name="Sudvarg, Marion" userId="2bb9b31b-5f3c-4f72-8e1f-41eb276ee9c6" providerId="ADAL" clId="{31021B10-09B2-4437-B3BA-FE8A29831BFF}" dt="2022-05-14T03:53:29.916" v="6612"/>
          <ac:spMkLst>
            <pc:docMk/>
            <pc:sldMk cId="2605612142" sldId="306"/>
            <ac:spMk id="333" creationId="{BE046ECA-5622-7D25-013C-66E259389858}"/>
          </ac:spMkLst>
        </pc:spChg>
        <pc:spChg chg="mod">
          <ac:chgData name="Sudvarg, Marion" userId="2bb9b31b-5f3c-4f72-8e1f-41eb276ee9c6" providerId="ADAL" clId="{31021B10-09B2-4437-B3BA-FE8A29831BFF}" dt="2022-05-14T03:53:29.916" v="6612"/>
          <ac:spMkLst>
            <pc:docMk/>
            <pc:sldMk cId="2605612142" sldId="306"/>
            <ac:spMk id="334" creationId="{6EA80E1C-F60C-6B62-F6DB-FA8A8967B030}"/>
          </ac:spMkLst>
        </pc:spChg>
        <pc:spChg chg="mod">
          <ac:chgData name="Sudvarg, Marion" userId="2bb9b31b-5f3c-4f72-8e1f-41eb276ee9c6" providerId="ADAL" clId="{31021B10-09B2-4437-B3BA-FE8A29831BFF}" dt="2022-05-14T03:53:29.916" v="6612"/>
          <ac:spMkLst>
            <pc:docMk/>
            <pc:sldMk cId="2605612142" sldId="306"/>
            <ac:spMk id="335" creationId="{E29E4E0F-74E7-D36B-FBF3-C16623F7A536}"/>
          </ac:spMkLst>
        </pc:spChg>
        <pc:spChg chg="mod">
          <ac:chgData name="Sudvarg, Marion" userId="2bb9b31b-5f3c-4f72-8e1f-41eb276ee9c6" providerId="ADAL" clId="{31021B10-09B2-4437-B3BA-FE8A29831BFF}" dt="2022-05-14T03:53:29.916" v="6612"/>
          <ac:spMkLst>
            <pc:docMk/>
            <pc:sldMk cId="2605612142" sldId="306"/>
            <ac:spMk id="336" creationId="{EE213459-2BD8-47E3-66B0-6C6D685B12B9}"/>
          </ac:spMkLst>
        </pc:spChg>
        <pc:spChg chg="add mod">
          <ac:chgData name="Sudvarg, Marion" userId="2bb9b31b-5f3c-4f72-8e1f-41eb276ee9c6" providerId="ADAL" clId="{31021B10-09B2-4437-B3BA-FE8A29831BFF}" dt="2022-05-14T05:23:27.571" v="7639" actId="1036"/>
          <ac:spMkLst>
            <pc:docMk/>
            <pc:sldMk cId="2605612142" sldId="306"/>
            <ac:spMk id="340" creationId="{729FFC1A-8D97-029E-B77F-99B8ECAE3279}"/>
          </ac:spMkLst>
        </pc:spChg>
        <pc:grpChg chg="mod">
          <ac:chgData name="Sudvarg, Marion" userId="2bb9b31b-5f3c-4f72-8e1f-41eb276ee9c6" providerId="ADAL" clId="{31021B10-09B2-4437-B3BA-FE8A29831BFF}" dt="2022-05-14T03:42:44.971" v="6546" actId="338"/>
          <ac:grpSpMkLst>
            <pc:docMk/>
            <pc:sldMk cId="2605612142" sldId="306"/>
            <ac:grpSpMk id="1" creationId="{00000000-0000-0000-0000-000000000000}"/>
          </ac:grpSpMkLst>
        </pc:grpChg>
        <pc:grpChg chg="mod">
          <ac:chgData name="Sudvarg, Marion" userId="2bb9b31b-5f3c-4f72-8e1f-41eb276ee9c6" providerId="ADAL" clId="{31021B10-09B2-4437-B3BA-FE8A29831BFF}" dt="2022-05-14T03:42:44.971" v="6546" actId="338"/>
          <ac:grpSpMkLst>
            <pc:docMk/>
            <pc:sldMk cId="2605612142" sldId="306"/>
            <ac:grpSpMk id="6" creationId="{E865E7DD-321F-0409-6380-96142B8B2FE6}"/>
          </ac:grpSpMkLst>
        </pc:grpChg>
        <pc:grpChg chg="del mod">
          <ac:chgData name="Sudvarg, Marion" userId="2bb9b31b-5f3c-4f72-8e1f-41eb276ee9c6" providerId="ADAL" clId="{31021B10-09B2-4437-B3BA-FE8A29831BFF}" dt="2022-05-14T03:53:52.829" v="6613" actId="165"/>
          <ac:grpSpMkLst>
            <pc:docMk/>
            <pc:sldMk cId="2605612142" sldId="306"/>
            <ac:grpSpMk id="183" creationId="{7486B1E3-37A7-5BFC-31F8-73DDB8D6745C}"/>
          </ac:grpSpMkLst>
        </pc:grpChg>
        <pc:grpChg chg="add del mod">
          <ac:chgData name="Sudvarg, Marion" userId="2bb9b31b-5f3c-4f72-8e1f-41eb276ee9c6" providerId="ADAL" clId="{31021B10-09B2-4437-B3BA-FE8A29831BFF}" dt="2022-05-14T03:57:17.265" v="6631" actId="478"/>
          <ac:grpSpMkLst>
            <pc:docMk/>
            <pc:sldMk cId="2605612142" sldId="306"/>
            <ac:grpSpMk id="323" creationId="{F9BFBB67-8A98-D8B7-9CB0-02307BC8F7AC}"/>
          </ac:grpSpMkLst>
        </pc:grpChg>
        <pc:grpChg chg="add del mod">
          <ac:chgData name="Sudvarg, Marion" userId="2bb9b31b-5f3c-4f72-8e1f-41eb276ee9c6" providerId="ADAL" clId="{31021B10-09B2-4437-B3BA-FE8A29831BFF}" dt="2022-05-14T03:57:17.265" v="6631" actId="478"/>
          <ac:grpSpMkLst>
            <pc:docMk/>
            <pc:sldMk cId="2605612142" sldId="306"/>
            <ac:grpSpMk id="330" creationId="{F08233C4-44E6-2600-70E3-1521196D4BE9}"/>
          </ac:grpSpMkLst>
        </pc:grpChg>
        <pc:grpChg chg="add mod">
          <ac:chgData name="Sudvarg, Marion" userId="2bb9b31b-5f3c-4f72-8e1f-41eb276ee9c6" providerId="ADAL" clId="{31021B10-09B2-4437-B3BA-FE8A29831BFF}" dt="2022-05-14T03:53:59.606" v="6614" actId="164"/>
          <ac:grpSpMkLst>
            <pc:docMk/>
            <pc:sldMk cId="2605612142" sldId="306"/>
            <ac:grpSpMk id="337" creationId="{2CA2FB8E-EDE8-8EA7-0A7C-E6917DC22D5B}"/>
          </ac:grpSpMkLst>
        </pc:grpChg>
        <pc:grpChg chg="add mod">
          <ac:chgData name="Sudvarg, Marion" userId="2bb9b31b-5f3c-4f72-8e1f-41eb276ee9c6" providerId="ADAL" clId="{31021B10-09B2-4437-B3BA-FE8A29831BFF}" dt="2022-05-14T03:54:17.719" v="6615" actId="164"/>
          <ac:grpSpMkLst>
            <pc:docMk/>
            <pc:sldMk cId="2605612142" sldId="306"/>
            <ac:grpSpMk id="338" creationId="{91D279B2-20DB-862F-5F51-AA9EF4EB8E00}"/>
          </ac:grpSpMkLst>
        </pc:grpChg>
        <pc:grpChg chg="add mod">
          <ac:chgData name="Sudvarg, Marion" userId="2bb9b31b-5f3c-4f72-8e1f-41eb276ee9c6" providerId="ADAL" clId="{31021B10-09B2-4437-B3BA-FE8A29831BFF}" dt="2022-05-14T03:54:28.380" v="6616" actId="164"/>
          <ac:grpSpMkLst>
            <pc:docMk/>
            <pc:sldMk cId="2605612142" sldId="306"/>
            <ac:grpSpMk id="339" creationId="{B23AEF8A-A1B4-E139-74CA-17F462DA96BD}"/>
          </ac:grpSpMkLst>
        </pc:grpChg>
        <pc:graphicFrameChg chg="add del mod modGraphic">
          <ac:chgData name="Sudvarg, Marion" userId="2bb9b31b-5f3c-4f72-8e1f-41eb276ee9c6" providerId="ADAL" clId="{31021B10-09B2-4437-B3BA-FE8A29831BFF}" dt="2022-05-14T03:42:32.054" v="6544" actId="478"/>
          <ac:graphicFrameMkLst>
            <pc:docMk/>
            <pc:sldMk cId="2605612142" sldId="306"/>
            <ac:graphicFrameMk id="96" creationId="{9F750613-312E-9778-6F44-981C597CE66A}"/>
          </ac:graphicFrameMkLst>
        </pc:graphicFrameChg>
        <pc:graphicFrameChg chg="add del mod modGraphic">
          <ac:chgData name="Sudvarg, Marion" userId="2bb9b31b-5f3c-4f72-8e1f-41eb276ee9c6" providerId="ADAL" clId="{31021B10-09B2-4437-B3BA-FE8A29831BFF}" dt="2022-05-14T03:42:06.167" v="6541" actId="478"/>
          <ac:graphicFrameMkLst>
            <pc:docMk/>
            <pc:sldMk cId="2605612142" sldId="306"/>
            <ac:graphicFrameMk id="98" creationId="{FCC2B1C3-BB69-77BC-BE91-29379D7E3650}"/>
          </ac:graphicFrameMkLst>
        </pc:graphicFrameChg>
        <pc:picChg chg="del mod">
          <ac:chgData name="Sudvarg, Marion" userId="2bb9b31b-5f3c-4f72-8e1f-41eb276ee9c6" providerId="ADAL" clId="{31021B10-09B2-4437-B3BA-FE8A29831BFF}" dt="2022-05-14T03:42:24.276" v="6543" actId="338"/>
          <ac:picMkLst>
            <pc:docMk/>
            <pc:sldMk cId="2605612142" sldId="306"/>
            <ac:picMk id="3" creationId="{D7E67887-ADB1-FDA1-A160-E4B3CBBAE634}"/>
          </ac:picMkLst>
        </pc:picChg>
        <pc:picChg chg="del mod">
          <ac:chgData name="Sudvarg, Marion" userId="2bb9b31b-5f3c-4f72-8e1f-41eb276ee9c6" providerId="ADAL" clId="{31021B10-09B2-4437-B3BA-FE8A29831BFF}" dt="2022-05-14T03:42:44.971" v="6546" actId="338"/>
          <ac:picMkLst>
            <pc:docMk/>
            <pc:sldMk cId="2605612142" sldId="306"/>
            <ac:picMk id="182" creationId="{79D8FCF7-DC26-E6E4-B8BC-761550BB57C2}"/>
          </ac:picMkLst>
        </pc:picChg>
        <pc:cxnChg chg="add del mod">
          <ac:chgData name="Sudvarg, Marion" userId="2bb9b31b-5f3c-4f72-8e1f-41eb276ee9c6" providerId="ADAL" clId="{31021B10-09B2-4437-B3BA-FE8A29831BFF}" dt="2022-05-14T03:53:29.245" v="6611" actId="478"/>
          <ac:cxnSpMkLst>
            <pc:docMk/>
            <pc:sldMk cId="2605612142" sldId="306"/>
            <ac:cxnSpMk id="45" creationId="{CC72830F-F494-4998-FDEB-4CEE0FD2F49B}"/>
          </ac:cxnSpMkLst>
        </pc:cxnChg>
        <pc:cxnChg chg="add del mod">
          <ac:chgData name="Sudvarg, Marion" userId="2bb9b31b-5f3c-4f72-8e1f-41eb276ee9c6" providerId="ADAL" clId="{31021B10-09B2-4437-B3BA-FE8A29831BFF}" dt="2022-05-14T03:53:29.245" v="6611" actId="478"/>
          <ac:cxnSpMkLst>
            <pc:docMk/>
            <pc:sldMk cId="2605612142" sldId="306"/>
            <ac:cxnSpMk id="46" creationId="{962B87C0-4F45-EACD-9560-AC6D27E553E6}"/>
          </ac:cxnSpMkLst>
        </pc:cxnChg>
        <pc:cxnChg chg="add del mod">
          <ac:chgData name="Sudvarg, Marion" userId="2bb9b31b-5f3c-4f72-8e1f-41eb276ee9c6" providerId="ADAL" clId="{31021B10-09B2-4437-B3BA-FE8A29831BFF}" dt="2022-05-14T03:53:29.245" v="6611" actId="478"/>
          <ac:cxnSpMkLst>
            <pc:docMk/>
            <pc:sldMk cId="2605612142" sldId="306"/>
            <ac:cxnSpMk id="55" creationId="{9EE3E0FD-E3DB-6FAB-56E1-784A219E9FE6}"/>
          </ac:cxnSpMkLst>
        </pc:cxnChg>
        <pc:cxnChg chg="add del mod">
          <ac:chgData name="Sudvarg, Marion" userId="2bb9b31b-5f3c-4f72-8e1f-41eb276ee9c6" providerId="ADAL" clId="{31021B10-09B2-4437-B3BA-FE8A29831BFF}" dt="2022-05-14T03:53:29.245" v="6611" actId="478"/>
          <ac:cxnSpMkLst>
            <pc:docMk/>
            <pc:sldMk cId="2605612142" sldId="306"/>
            <ac:cxnSpMk id="56" creationId="{69C7CCC2-DFDD-F7C5-5E5F-7042B94D9EDC}"/>
          </ac:cxnSpMkLst>
        </pc:cxnChg>
        <pc:cxnChg chg="add del mod">
          <ac:chgData name="Sudvarg, Marion" userId="2bb9b31b-5f3c-4f72-8e1f-41eb276ee9c6" providerId="ADAL" clId="{31021B10-09B2-4437-B3BA-FE8A29831BFF}" dt="2022-05-14T03:53:29.245" v="6611" actId="478"/>
          <ac:cxnSpMkLst>
            <pc:docMk/>
            <pc:sldMk cId="2605612142" sldId="306"/>
            <ac:cxnSpMk id="57" creationId="{38725DCE-ACF7-E1D5-F343-1D71FA6AA872}"/>
          </ac:cxnSpMkLst>
        </pc:cxnChg>
        <pc:cxnChg chg="add del mod">
          <ac:chgData name="Sudvarg, Marion" userId="2bb9b31b-5f3c-4f72-8e1f-41eb276ee9c6" providerId="ADAL" clId="{31021B10-09B2-4437-B3BA-FE8A29831BFF}" dt="2022-05-14T03:53:29.245" v="6611" actId="478"/>
          <ac:cxnSpMkLst>
            <pc:docMk/>
            <pc:sldMk cId="2605612142" sldId="306"/>
            <ac:cxnSpMk id="58" creationId="{901AFB78-6032-DCF6-13BD-1A6EF53A1304}"/>
          </ac:cxnSpMkLst>
        </pc:cxnChg>
        <pc:cxnChg chg="add del mod">
          <ac:chgData name="Sudvarg, Marion" userId="2bb9b31b-5f3c-4f72-8e1f-41eb276ee9c6" providerId="ADAL" clId="{31021B10-09B2-4437-B3BA-FE8A29831BFF}" dt="2022-05-14T03:53:29.245" v="6611" actId="478"/>
          <ac:cxnSpMkLst>
            <pc:docMk/>
            <pc:sldMk cId="2605612142" sldId="306"/>
            <ac:cxnSpMk id="59" creationId="{6BFC64A1-AE6B-552A-521B-6916D61090DB}"/>
          </ac:cxnSpMkLst>
        </pc:cxnChg>
        <pc:cxnChg chg="add del mod">
          <ac:chgData name="Sudvarg, Marion" userId="2bb9b31b-5f3c-4f72-8e1f-41eb276ee9c6" providerId="ADAL" clId="{31021B10-09B2-4437-B3BA-FE8A29831BFF}" dt="2022-05-14T03:53:29.245" v="6611" actId="478"/>
          <ac:cxnSpMkLst>
            <pc:docMk/>
            <pc:sldMk cId="2605612142" sldId="306"/>
            <ac:cxnSpMk id="60" creationId="{E543003A-1D64-22A7-659C-175A0180A709}"/>
          </ac:cxnSpMkLst>
        </pc:cxnChg>
        <pc:cxnChg chg="add del mod">
          <ac:chgData name="Sudvarg, Marion" userId="2bb9b31b-5f3c-4f72-8e1f-41eb276ee9c6" providerId="ADAL" clId="{31021B10-09B2-4437-B3BA-FE8A29831BFF}" dt="2022-05-14T03:53:29.245" v="6611" actId="478"/>
          <ac:cxnSpMkLst>
            <pc:docMk/>
            <pc:sldMk cId="2605612142" sldId="306"/>
            <ac:cxnSpMk id="61" creationId="{E60E086B-F798-7955-B83A-6CB04A566072}"/>
          </ac:cxnSpMkLst>
        </pc:cxnChg>
        <pc:cxnChg chg="add del mod">
          <ac:chgData name="Sudvarg, Marion" userId="2bb9b31b-5f3c-4f72-8e1f-41eb276ee9c6" providerId="ADAL" clId="{31021B10-09B2-4437-B3BA-FE8A29831BFF}" dt="2022-05-14T03:53:29.245" v="6611" actId="478"/>
          <ac:cxnSpMkLst>
            <pc:docMk/>
            <pc:sldMk cId="2605612142" sldId="306"/>
            <ac:cxnSpMk id="62" creationId="{337CAECA-D7CD-9DFD-D930-599209F05A41}"/>
          </ac:cxnSpMkLst>
        </pc:cxnChg>
        <pc:cxnChg chg="add del mod">
          <ac:chgData name="Sudvarg, Marion" userId="2bb9b31b-5f3c-4f72-8e1f-41eb276ee9c6" providerId="ADAL" clId="{31021B10-09B2-4437-B3BA-FE8A29831BFF}" dt="2022-05-14T03:53:29.245" v="6611" actId="478"/>
          <ac:cxnSpMkLst>
            <pc:docMk/>
            <pc:sldMk cId="2605612142" sldId="306"/>
            <ac:cxnSpMk id="63" creationId="{12E66DC1-7A52-F427-E4E8-F4F69110A92F}"/>
          </ac:cxnSpMkLst>
        </pc:cxnChg>
        <pc:cxnChg chg="add del mod">
          <ac:chgData name="Sudvarg, Marion" userId="2bb9b31b-5f3c-4f72-8e1f-41eb276ee9c6" providerId="ADAL" clId="{31021B10-09B2-4437-B3BA-FE8A29831BFF}" dt="2022-05-14T03:53:29.245" v="6611" actId="478"/>
          <ac:cxnSpMkLst>
            <pc:docMk/>
            <pc:sldMk cId="2605612142" sldId="306"/>
            <ac:cxnSpMk id="64" creationId="{A6B96ABA-5181-538E-828F-C117AE97CAFE}"/>
          </ac:cxnSpMkLst>
        </pc:cxnChg>
        <pc:cxnChg chg="add del mod">
          <ac:chgData name="Sudvarg, Marion" userId="2bb9b31b-5f3c-4f72-8e1f-41eb276ee9c6" providerId="ADAL" clId="{31021B10-09B2-4437-B3BA-FE8A29831BFF}" dt="2022-05-14T03:53:29.245" v="6611" actId="478"/>
          <ac:cxnSpMkLst>
            <pc:docMk/>
            <pc:sldMk cId="2605612142" sldId="306"/>
            <ac:cxnSpMk id="65" creationId="{3810A6A4-2556-606C-60B9-C96639AFF4FF}"/>
          </ac:cxnSpMkLst>
        </pc:cxnChg>
        <pc:cxnChg chg="add del mod">
          <ac:chgData name="Sudvarg, Marion" userId="2bb9b31b-5f3c-4f72-8e1f-41eb276ee9c6" providerId="ADAL" clId="{31021B10-09B2-4437-B3BA-FE8A29831BFF}" dt="2022-05-14T03:53:29.245" v="6611" actId="478"/>
          <ac:cxnSpMkLst>
            <pc:docMk/>
            <pc:sldMk cId="2605612142" sldId="306"/>
            <ac:cxnSpMk id="66" creationId="{5C6E4E36-5C10-A86A-9FFC-8A3A054D1981}"/>
          </ac:cxnSpMkLst>
        </pc:cxnChg>
        <pc:cxnChg chg="add del mod">
          <ac:chgData name="Sudvarg, Marion" userId="2bb9b31b-5f3c-4f72-8e1f-41eb276ee9c6" providerId="ADAL" clId="{31021B10-09B2-4437-B3BA-FE8A29831BFF}" dt="2022-05-14T03:53:29.245" v="6611" actId="478"/>
          <ac:cxnSpMkLst>
            <pc:docMk/>
            <pc:sldMk cId="2605612142" sldId="306"/>
            <ac:cxnSpMk id="67" creationId="{277FCCBC-E97B-5A77-FF4E-3EBF822DE2FB}"/>
          </ac:cxnSpMkLst>
        </pc:cxnChg>
        <pc:cxnChg chg="add del mod">
          <ac:chgData name="Sudvarg, Marion" userId="2bb9b31b-5f3c-4f72-8e1f-41eb276ee9c6" providerId="ADAL" clId="{31021B10-09B2-4437-B3BA-FE8A29831BFF}" dt="2022-05-14T03:53:29.245" v="6611" actId="478"/>
          <ac:cxnSpMkLst>
            <pc:docMk/>
            <pc:sldMk cId="2605612142" sldId="306"/>
            <ac:cxnSpMk id="68" creationId="{5E5D110A-BC4B-C628-5C31-0823CE57572E}"/>
          </ac:cxnSpMkLst>
        </pc:cxnChg>
        <pc:cxnChg chg="add del mod">
          <ac:chgData name="Sudvarg, Marion" userId="2bb9b31b-5f3c-4f72-8e1f-41eb276ee9c6" providerId="ADAL" clId="{31021B10-09B2-4437-B3BA-FE8A29831BFF}" dt="2022-05-14T03:53:29.245" v="6611" actId="478"/>
          <ac:cxnSpMkLst>
            <pc:docMk/>
            <pc:sldMk cId="2605612142" sldId="306"/>
            <ac:cxnSpMk id="69" creationId="{F4D4318C-E2B4-EE6A-3D05-63555815C160}"/>
          </ac:cxnSpMkLst>
        </pc:cxnChg>
        <pc:cxnChg chg="add del mod">
          <ac:chgData name="Sudvarg, Marion" userId="2bb9b31b-5f3c-4f72-8e1f-41eb276ee9c6" providerId="ADAL" clId="{31021B10-09B2-4437-B3BA-FE8A29831BFF}" dt="2022-05-14T03:53:29.245" v="6611" actId="478"/>
          <ac:cxnSpMkLst>
            <pc:docMk/>
            <pc:sldMk cId="2605612142" sldId="306"/>
            <ac:cxnSpMk id="70" creationId="{705EA87B-2F3B-7787-9B58-061D9B473123}"/>
          </ac:cxnSpMkLst>
        </pc:cxnChg>
        <pc:cxnChg chg="add del mod">
          <ac:chgData name="Sudvarg, Marion" userId="2bb9b31b-5f3c-4f72-8e1f-41eb276ee9c6" providerId="ADAL" clId="{31021B10-09B2-4437-B3BA-FE8A29831BFF}" dt="2022-05-14T03:53:29.245" v="6611" actId="478"/>
          <ac:cxnSpMkLst>
            <pc:docMk/>
            <pc:sldMk cId="2605612142" sldId="306"/>
            <ac:cxnSpMk id="71" creationId="{08A65B87-B9CB-8F76-0774-C5466856760E}"/>
          </ac:cxnSpMkLst>
        </pc:cxnChg>
        <pc:cxnChg chg="add del mod">
          <ac:chgData name="Sudvarg, Marion" userId="2bb9b31b-5f3c-4f72-8e1f-41eb276ee9c6" providerId="ADAL" clId="{31021B10-09B2-4437-B3BA-FE8A29831BFF}" dt="2022-05-14T03:53:29.245" v="6611" actId="478"/>
          <ac:cxnSpMkLst>
            <pc:docMk/>
            <pc:sldMk cId="2605612142" sldId="306"/>
            <ac:cxnSpMk id="72" creationId="{6732B82A-C4FC-FE59-26FC-F96388B1B62C}"/>
          </ac:cxnSpMkLst>
        </pc:cxnChg>
        <pc:cxnChg chg="add del mod">
          <ac:chgData name="Sudvarg, Marion" userId="2bb9b31b-5f3c-4f72-8e1f-41eb276ee9c6" providerId="ADAL" clId="{31021B10-09B2-4437-B3BA-FE8A29831BFF}" dt="2022-05-14T03:53:29.245" v="6611" actId="478"/>
          <ac:cxnSpMkLst>
            <pc:docMk/>
            <pc:sldMk cId="2605612142" sldId="306"/>
            <ac:cxnSpMk id="73" creationId="{8614753C-F271-08B0-B0E5-D5FE70E26949}"/>
          </ac:cxnSpMkLst>
        </pc:cxnChg>
        <pc:cxnChg chg="add del mod">
          <ac:chgData name="Sudvarg, Marion" userId="2bb9b31b-5f3c-4f72-8e1f-41eb276ee9c6" providerId="ADAL" clId="{31021B10-09B2-4437-B3BA-FE8A29831BFF}" dt="2022-05-14T03:53:29.245" v="6611" actId="478"/>
          <ac:cxnSpMkLst>
            <pc:docMk/>
            <pc:sldMk cId="2605612142" sldId="306"/>
            <ac:cxnSpMk id="74" creationId="{D46E35EF-8552-98C6-456D-CFC7EAE3C919}"/>
          </ac:cxnSpMkLst>
        </pc:cxnChg>
        <pc:cxnChg chg="add del mod">
          <ac:chgData name="Sudvarg, Marion" userId="2bb9b31b-5f3c-4f72-8e1f-41eb276ee9c6" providerId="ADAL" clId="{31021B10-09B2-4437-B3BA-FE8A29831BFF}" dt="2022-05-14T03:53:29.245" v="6611" actId="478"/>
          <ac:cxnSpMkLst>
            <pc:docMk/>
            <pc:sldMk cId="2605612142" sldId="306"/>
            <ac:cxnSpMk id="75" creationId="{5A4533C8-D6AB-1550-EC05-99BD969674F7}"/>
          </ac:cxnSpMkLst>
        </pc:cxnChg>
        <pc:cxnChg chg="add del mod">
          <ac:chgData name="Sudvarg, Marion" userId="2bb9b31b-5f3c-4f72-8e1f-41eb276ee9c6" providerId="ADAL" clId="{31021B10-09B2-4437-B3BA-FE8A29831BFF}" dt="2022-05-14T03:53:29.245" v="6611" actId="478"/>
          <ac:cxnSpMkLst>
            <pc:docMk/>
            <pc:sldMk cId="2605612142" sldId="306"/>
            <ac:cxnSpMk id="76" creationId="{C2CFDA4E-78A2-1CB3-2438-BB827E5001E3}"/>
          </ac:cxnSpMkLst>
        </pc:cxnChg>
        <pc:cxnChg chg="add del mod">
          <ac:chgData name="Sudvarg, Marion" userId="2bb9b31b-5f3c-4f72-8e1f-41eb276ee9c6" providerId="ADAL" clId="{31021B10-09B2-4437-B3BA-FE8A29831BFF}" dt="2022-05-14T03:53:29.245" v="6611" actId="478"/>
          <ac:cxnSpMkLst>
            <pc:docMk/>
            <pc:sldMk cId="2605612142" sldId="306"/>
            <ac:cxnSpMk id="77" creationId="{F25F8F74-CA03-B9AF-E3BC-4CB5F66195CC}"/>
          </ac:cxnSpMkLst>
        </pc:cxnChg>
        <pc:cxnChg chg="add del mod">
          <ac:chgData name="Sudvarg, Marion" userId="2bb9b31b-5f3c-4f72-8e1f-41eb276ee9c6" providerId="ADAL" clId="{31021B10-09B2-4437-B3BA-FE8A29831BFF}" dt="2022-05-14T03:53:29.245" v="6611" actId="478"/>
          <ac:cxnSpMkLst>
            <pc:docMk/>
            <pc:sldMk cId="2605612142" sldId="306"/>
            <ac:cxnSpMk id="78" creationId="{4910A728-0758-A4EE-8169-D8AF1D285EE6}"/>
          </ac:cxnSpMkLst>
        </pc:cxnChg>
        <pc:cxnChg chg="add del mod">
          <ac:chgData name="Sudvarg, Marion" userId="2bb9b31b-5f3c-4f72-8e1f-41eb276ee9c6" providerId="ADAL" clId="{31021B10-09B2-4437-B3BA-FE8A29831BFF}" dt="2022-05-14T03:53:29.245" v="6611" actId="478"/>
          <ac:cxnSpMkLst>
            <pc:docMk/>
            <pc:sldMk cId="2605612142" sldId="306"/>
            <ac:cxnSpMk id="79" creationId="{33F57EFC-4B9F-EDC9-85B7-188451999444}"/>
          </ac:cxnSpMkLst>
        </pc:cxnChg>
        <pc:cxnChg chg="add del mod">
          <ac:chgData name="Sudvarg, Marion" userId="2bb9b31b-5f3c-4f72-8e1f-41eb276ee9c6" providerId="ADAL" clId="{31021B10-09B2-4437-B3BA-FE8A29831BFF}" dt="2022-05-14T03:53:29.245" v="6611" actId="478"/>
          <ac:cxnSpMkLst>
            <pc:docMk/>
            <pc:sldMk cId="2605612142" sldId="306"/>
            <ac:cxnSpMk id="80" creationId="{84916934-9188-6400-9170-B374833B30BE}"/>
          </ac:cxnSpMkLst>
        </pc:cxnChg>
        <pc:cxnChg chg="add del mod">
          <ac:chgData name="Sudvarg, Marion" userId="2bb9b31b-5f3c-4f72-8e1f-41eb276ee9c6" providerId="ADAL" clId="{31021B10-09B2-4437-B3BA-FE8A29831BFF}" dt="2022-05-14T03:53:29.245" v="6611" actId="478"/>
          <ac:cxnSpMkLst>
            <pc:docMk/>
            <pc:sldMk cId="2605612142" sldId="306"/>
            <ac:cxnSpMk id="81" creationId="{9DF9E48E-0F36-CB1E-6E3B-5E7CBFA4BAD4}"/>
          </ac:cxnSpMkLst>
        </pc:cxnChg>
        <pc:cxnChg chg="add del mod">
          <ac:chgData name="Sudvarg, Marion" userId="2bb9b31b-5f3c-4f72-8e1f-41eb276ee9c6" providerId="ADAL" clId="{31021B10-09B2-4437-B3BA-FE8A29831BFF}" dt="2022-05-14T03:53:29.245" v="6611" actId="478"/>
          <ac:cxnSpMkLst>
            <pc:docMk/>
            <pc:sldMk cId="2605612142" sldId="306"/>
            <ac:cxnSpMk id="82" creationId="{2309FD96-8F9A-FF22-3E03-42F4A0E81EF8}"/>
          </ac:cxnSpMkLst>
        </pc:cxnChg>
        <pc:cxnChg chg="add del mod">
          <ac:chgData name="Sudvarg, Marion" userId="2bb9b31b-5f3c-4f72-8e1f-41eb276ee9c6" providerId="ADAL" clId="{31021B10-09B2-4437-B3BA-FE8A29831BFF}" dt="2022-05-14T03:53:29.245" v="6611" actId="478"/>
          <ac:cxnSpMkLst>
            <pc:docMk/>
            <pc:sldMk cId="2605612142" sldId="306"/>
            <ac:cxnSpMk id="83" creationId="{C5C88BB8-151D-F34E-614C-F70C095AD748}"/>
          </ac:cxnSpMkLst>
        </pc:cxnChg>
        <pc:cxnChg chg="add del mod">
          <ac:chgData name="Sudvarg, Marion" userId="2bb9b31b-5f3c-4f72-8e1f-41eb276ee9c6" providerId="ADAL" clId="{31021B10-09B2-4437-B3BA-FE8A29831BFF}" dt="2022-05-14T03:53:29.245" v="6611" actId="478"/>
          <ac:cxnSpMkLst>
            <pc:docMk/>
            <pc:sldMk cId="2605612142" sldId="306"/>
            <ac:cxnSpMk id="84" creationId="{46AE7077-BEBB-C856-11E9-F41C478875A6}"/>
          </ac:cxnSpMkLst>
        </pc:cxnChg>
        <pc:cxnChg chg="add del mod">
          <ac:chgData name="Sudvarg, Marion" userId="2bb9b31b-5f3c-4f72-8e1f-41eb276ee9c6" providerId="ADAL" clId="{31021B10-09B2-4437-B3BA-FE8A29831BFF}" dt="2022-05-14T03:53:29.245" v="6611" actId="478"/>
          <ac:cxnSpMkLst>
            <pc:docMk/>
            <pc:sldMk cId="2605612142" sldId="306"/>
            <ac:cxnSpMk id="85" creationId="{A9DB7486-D6B1-9E17-19B1-F1DFC3D0AEAE}"/>
          </ac:cxnSpMkLst>
        </pc:cxnChg>
        <pc:cxnChg chg="add del mod">
          <ac:chgData name="Sudvarg, Marion" userId="2bb9b31b-5f3c-4f72-8e1f-41eb276ee9c6" providerId="ADAL" clId="{31021B10-09B2-4437-B3BA-FE8A29831BFF}" dt="2022-05-14T03:53:29.245" v="6611" actId="478"/>
          <ac:cxnSpMkLst>
            <pc:docMk/>
            <pc:sldMk cId="2605612142" sldId="306"/>
            <ac:cxnSpMk id="86" creationId="{4B2196A2-7B03-80AD-3932-A0C42BF1D045}"/>
          </ac:cxnSpMkLst>
        </pc:cxnChg>
        <pc:cxnChg chg="add del mod">
          <ac:chgData name="Sudvarg, Marion" userId="2bb9b31b-5f3c-4f72-8e1f-41eb276ee9c6" providerId="ADAL" clId="{31021B10-09B2-4437-B3BA-FE8A29831BFF}" dt="2022-05-14T03:53:29.245" v="6611" actId="478"/>
          <ac:cxnSpMkLst>
            <pc:docMk/>
            <pc:sldMk cId="2605612142" sldId="306"/>
            <ac:cxnSpMk id="87" creationId="{E86C3899-3D29-9EF8-AF8E-5FF95C36D8FE}"/>
          </ac:cxnSpMkLst>
        </pc:cxnChg>
        <pc:cxnChg chg="add del mod">
          <ac:chgData name="Sudvarg, Marion" userId="2bb9b31b-5f3c-4f72-8e1f-41eb276ee9c6" providerId="ADAL" clId="{31021B10-09B2-4437-B3BA-FE8A29831BFF}" dt="2022-05-14T03:53:29.245" v="6611" actId="478"/>
          <ac:cxnSpMkLst>
            <pc:docMk/>
            <pc:sldMk cId="2605612142" sldId="306"/>
            <ac:cxnSpMk id="88" creationId="{152DBC89-4D9F-648A-432A-2944615780A1}"/>
          </ac:cxnSpMkLst>
        </pc:cxnChg>
        <pc:cxnChg chg="add del mod">
          <ac:chgData name="Sudvarg, Marion" userId="2bb9b31b-5f3c-4f72-8e1f-41eb276ee9c6" providerId="ADAL" clId="{31021B10-09B2-4437-B3BA-FE8A29831BFF}" dt="2022-05-14T03:53:29.245" v="6611" actId="478"/>
          <ac:cxnSpMkLst>
            <pc:docMk/>
            <pc:sldMk cId="2605612142" sldId="306"/>
            <ac:cxnSpMk id="89" creationId="{0F6DD8AE-2F46-5C11-3157-6CF45CA67D43}"/>
          </ac:cxnSpMkLst>
        </pc:cxnChg>
        <pc:cxnChg chg="add del mod">
          <ac:chgData name="Sudvarg, Marion" userId="2bb9b31b-5f3c-4f72-8e1f-41eb276ee9c6" providerId="ADAL" clId="{31021B10-09B2-4437-B3BA-FE8A29831BFF}" dt="2022-05-14T03:53:29.245" v="6611" actId="478"/>
          <ac:cxnSpMkLst>
            <pc:docMk/>
            <pc:sldMk cId="2605612142" sldId="306"/>
            <ac:cxnSpMk id="90" creationId="{D22F9CC1-A993-AC56-2F16-C752DA29DC15}"/>
          </ac:cxnSpMkLst>
        </pc:cxnChg>
        <pc:cxnChg chg="add del mod">
          <ac:chgData name="Sudvarg, Marion" userId="2bb9b31b-5f3c-4f72-8e1f-41eb276ee9c6" providerId="ADAL" clId="{31021B10-09B2-4437-B3BA-FE8A29831BFF}" dt="2022-05-14T03:53:29.245" v="6611" actId="478"/>
          <ac:cxnSpMkLst>
            <pc:docMk/>
            <pc:sldMk cId="2605612142" sldId="306"/>
            <ac:cxnSpMk id="91" creationId="{A5A13845-7A3C-E27D-9FE0-47982FBDD0E6}"/>
          </ac:cxnSpMkLst>
        </pc:cxnChg>
        <pc:cxnChg chg="add del mod">
          <ac:chgData name="Sudvarg, Marion" userId="2bb9b31b-5f3c-4f72-8e1f-41eb276ee9c6" providerId="ADAL" clId="{31021B10-09B2-4437-B3BA-FE8A29831BFF}" dt="2022-05-14T03:53:29.245" v="6611" actId="478"/>
          <ac:cxnSpMkLst>
            <pc:docMk/>
            <pc:sldMk cId="2605612142" sldId="306"/>
            <ac:cxnSpMk id="92" creationId="{1273CB49-CD72-660E-BB70-FC8A86AAB282}"/>
          </ac:cxnSpMkLst>
        </pc:cxnChg>
        <pc:cxnChg chg="add del mod">
          <ac:chgData name="Sudvarg, Marion" userId="2bb9b31b-5f3c-4f72-8e1f-41eb276ee9c6" providerId="ADAL" clId="{31021B10-09B2-4437-B3BA-FE8A29831BFF}" dt="2022-05-14T03:53:29.245" v="6611" actId="478"/>
          <ac:cxnSpMkLst>
            <pc:docMk/>
            <pc:sldMk cId="2605612142" sldId="306"/>
            <ac:cxnSpMk id="93" creationId="{996D7F95-9FE0-1584-1B1A-BEAA0182683F}"/>
          </ac:cxnSpMkLst>
        </pc:cxnChg>
        <pc:cxnChg chg="add del mod">
          <ac:chgData name="Sudvarg, Marion" userId="2bb9b31b-5f3c-4f72-8e1f-41eb276ee9c6" providerId="ADAL" clId="{31021B10-09B2-4437-B3BA-FE8A29831BFF}" dt="2022-05-14T03:53:29.245" v="6611" actId="478"/>
          <ac:cxnSpMkLst>
            <pc:docMk/>
            <pc:sldMk cId="2605612142" sldId="306"/>
            <ac:cxnSpMk id="94" creationId="{A07745B1-3B95-F648-FC18-7A98B525473E}"/>
          </ac:cxnSpMkLst>
        </pc:cxnChg>
        <pc:cxnChg chg="del mod">
          <ac:chgData name="Sudvarg, Marion" userId="2bb9b31b-5f3c-4f72-8e1f-41eb276ee9c6" providerId="ADAL" clId="{31021B10-09B2-4437-B3BA-FE8A29831BFF}" dt="2022-05-14T03:15:41.564" v="6215" actId="478"/>
          <ac:cxnSpMkLst>
            <pc:docMk/>
            <pc:sldMk cId="2605612142" sldId="306"/>
            <ac:cxnSpMk id="101" creationId="{CB9AA839-5365-0E69-C90C-CF5575768B36}"/>
          </ac:cxnSpMkLst>
        </pc:cxnChg>
        <pc:cxnChg chg="del mod">
          <ac:chgData name="Sudvarg, Marion" userId="2bb9b31b-5f3c-4f72-8e1f-41eb276ee9c6" providerId="ADAL" clId="{31021B10-09B2-4437-B3BA-FE8A29831BFF}" dt="2022-05-14T03:15:41.564" v="6215" actId="478"/>
          <ac:cxnSpMkLst>
            <pc:docMk/>
            <pc:sldMk cId="2605612142" sldId="306"/>
            <ac:cxnSpMk id="110" creationId="{4D67117F-9DF5-7077-EAA5-440C4B90AD61}"/>
          </ac:cxnSpMkLst>
        </pc:cxnChg>
        <pc:cxnChg chg="del mod">
          <ac:chgData name="Sudvarg, Marion" userId="2bb9b31b-5f3c-4f72-8e1f-41eb276ee9c6" providerId="ADAL" clId="{31021B10-09B2-4437-B3BA-FE8A29831BFF}" dt="2022-05-14T03:15:41.564" v="6215" actId="478"/>
          <ac:cxnSpMkLst>
            <pc:docMk/>
            <pc:sldMk cId="2605612142" sldId="306"/>
            <ac:cxnSpMk id="111" creationId="{2718DC13-5B01-9398-6B6E-C48A23957747}"/>
          </ac:cxnSpMkLst>
        </pc:cxnChg>
        <pc:cxnChg chg="del mod">
          <ac:chgData name="Sudvarg, Marion" userId="2bb9b31b-5f3c-4f72-8e1f-41eb276ee9c6" providerId="ADAL" clId="{31021B10-09B2-4437-B3BA-FE8A29831BFF}" dt="2022-05-14T03:15:41.564" v="6215" actId="478"/>
          <ac:cxnSpMkLst>
            <pc:docMk/>
            <pc:sldMk cId="2605612142" sldId="306"/>
            <ac:cxnSpMk id="112" creationId="{2D534F9A-342E-3495-EBF8-A7F6960081A7}"/>
          </ac:cxnSpMkLst>
        </pc:cxnChg>
        <pc:cxnChg chg="del mod">
          <ac:chgData name="Sudvarg, Marion" userId="2bb9b31b-5f3c-4f72-8e1f-41eb276ee9c6" providerId="ADAL" clId="{31021B10-09B2-4437-B3BA-FE8A29831BFF}" dt="2022-05-14T03:15:41.564" v="6215" actId="478"/>
          <ac:cxnSpMkLst>
            <pc:docMk/>
            <pc:sldMk cId="2605612142" sldId="306"/>
            <ac:cxnSpMk id="113" creationId="{C8FA7657-6C42-731F-8EB2-C18822F7D09F}"/>
          </ac:cxnSpMkLst>
        </pc:cxnChg>
        <pc:cxnChg chg="del mod">
          <ac:chgData name="Sudvarg, Marion" userId="2bb9b31b-5f3c-4f72-8e1f-41eb276ee9c6" providerId="ADAL" clId="{31021B10-09B2-4437-B3BA-FE8A29831BFF}" dt="2022-05-14T03:15:41.564" v="6215" actId="478"/>
          <ac:cxnSpMkLst>
            <pc:docMk/>
            <pc:sldMk cId="2605612142" sldId="306"/>
            <ac:cxnSpMk id="114" creationId="{91BC1BE8-23F4-C739-799A-F3F8EBE8AF91}"/>
          </ac:cxnSpMkLst>
        </pc:cxnChg>
        <pc:cxnChg chg="del mod">
          <ac:chgData name="Sudvarg, Marion" userId="2bb9b31b-5f3c-4f72-8e1f-41eb276ee9c6" providerId="ADAL" clId="{31021B10-09B2-4437-B3BA-FE8A29831BFF}" dt="2022-05-14T03:15:41.564" v="6215" actId="478"/>
          <ac:cxnSpMkLst>
            <pc:docMk/>
            <pc:sldMk cId="2605612142" sldId="306"/>
            <ac:cxnSpMk id="115" creationId="{DF1728A5-6270-7D2A-A3E1-E3B9DB0696E3}"/>
          </ac:cxnSpMkLst>
        </pc:cxnChg>
        <pc:cxnChg chg="del mod">
          <ac:chgData name="Sudvarg, Marion" userId="2bb9b31b-5f3c-4f72-8e1f-41eb276ee9c6" providerId="ADAL" clId="{31021B10-09B2-4437-B3BA-FE8A29831BFF}" dt="2022-05-14T03:15:41.564" v="6215" actId="478"/>
          <ac:cxnSpMkLst>
            <pc:docMk/>
            <pc:sldMk cId="2605612142" sldId="306"/>
            <ac:cxnSpMk id="116" creationId="{32B41B6D-ECBD-EED2-EDA6-1D1287E407F5}"/>
          </ac:cxnSpMkLst>
        </pc:cxnChg>
        <pc:cxnChg chg="del mod">
          <ac:chgData name="Sudvarg, Marion" userId="2bb9b31b-5f3c-4f72-8e1f-41eb276ee9c6" providerId="ADAL" clId="{31021B10-09B2-4437-B3BA-FE8A29831BFF}" dt="2022-05-14T03:15:41.564" v="6215" actId="478"/>
          <ac:cxnSpMkLst>
            <pc:docMk/>
            <pc:sldMk cId="2605612142" sldId="306"/>
            <ac:cxnSpMk id="117" creationId="{C34A237E-CE92-DBE0-CD43-42484CD1D863}"/>
          </ac:cxnSpMkLst>
        </pc:cxnChg>
        <pc:cxnChg chg="del mod">
          <ac:chgData name="Sudvarg, Marion" userId="2bb9b31b-5f3c-4f72-8e1f-41eb276ee9c6" providerId="ADAL" clId="{31021B10-09B2-4437-B3BA-FE8A29831BFF}" dt="2022-05-14T03:15:41.564" v="6215" actId="478"/>
          <ac:cxnSpMkLst>
            <pc:docMk/>
            <pc:sldMk cId="2605612142" sldId="306"/>
            <ac:cxnSpMk id="118" creationId="{295593C7-6C1E-EDD8-2593-001C7F9947B2}"/>
          </ac:cxnSpMkLst>
        </pc:cxnChg>
        <pc:cxnChg chg="del mod">
          <ac:chgData name="Sudvarg, Marion" userId="2bb9b31b-5f3c-4f72-8e1f-41eb276ee9c6" providerId="ADAL" clId="{31021B10-09B2-4437-B3BA-FE8A29831BFF}" dt="2022-05-14T03:15:41.564" v="6215" actId="478"/>
          <ac:cxnSpMkLst>
            <pc:docMk/>
            <pc:sldMk cId="2605612142" sldId="306"/>
            <ac:cxnSpMk id="119" creationId="{4477E0AE-B16A-2B96-D15C-7ABA6DC2770B}"/>
          </ac:cxnSpMkLst>
        </pc:cxnChg>
        <pc:cxnChg chg="del mod">
          <ac:chgData name="Sudvarg, Marion" userId="2bb9b31b-5f3c-4f72-8e1f-41eb276ee9c6" providerId="ADAL" clId="{31021B10-09B2-4437-B3BA-FE8A29831BFF}" dt="2022-05-14T03:15:41.564" v="6215" actId="478"/>
          <ac:cxnSpMkLst>
            <pc:docMk/>
            <pc:sldMk cId="2605612142" sldId="306"/>
            <ac:cxnSpMk id="120" creationId="{776F6DB1-8B27-2635-88D8-37E28DD4A551}"/>
          </ac:cxnSpMkLst>
        </pc:cxnChg>
        <pc:cxnChg chg="del mod">
          <ac:chgData name="Sudvarg, Marion" userId="2bb9b31b-5f3c-4f72-8e1f-41eb276ee9c6" providerId="ADAL" clId="{31021B10-09B2-4437-B3BA-FE8A29831BFF}" dt="2022-05-14T03:15:41.564" v="6215" actId="478"/>
          <ac:cxnSpMkLst>
            <pc:docMk/>
            <pc:sldMk cId="2605612142" sldId="306"/>
            <ac:cxnSpMk id="128" creationId="{520C47F3-07A0-65EE-7C56-253582C40A9A}"/>
          </ac:cxnSpMkLst>
        </pc:cxnChg>
        <pc:cxnChg chg="del mod">
          <ac:chgData name="Sudvarg, Marion" userId="2bb9b31b-5f3c-4f72-8e1f-41eb276ee9c6" providerId="ADAL" clId="{31021B10-09B2-4437-B3BA-FE8A29831BFF}" dt="2022-05-14T03:15:41.564" v="6215" actId="478"/>
          <ac:cxnSpMkLst>
            <pc:docMk/>
            <pc:sldMk cId="2605612142" sldId="306"/>
            <ac:cxnSpMk id="129" creationId="{4823B42E-7895-8C83-B0CA-FF719900C1D9}"/>
          </ac:cxnSpMkLst>
        </pc:cxnChg>
        <pc:cxnChg chg="del mod">
          <ac:chgData name="Sudvarg, Marion" userId="2bb9b31b-5f3c-4f72-8e1f-41eb276ee9c6" providerId="ADAL" clId="{31021B10-09B2-4437-B3BA-FE8A29831BFF}" dt="2022-05-14T03:15:41.564" v="6215" actId="478"/>
          <ac:cxnSpMkLst>
            <pc:docMk/>
            <pc:sldMk cId="2605612142" sldId="306"/>
            <ac:cxnSpMk id="130" creationId="{E5F32C21-2B16-6140-B035-DA4F68E4C40C}"/>
          </ac:cxnSpMkLst>
        </pc:cxnChg>
        <pc:cxnChg chg="del mod">
          <ac:chgData name="Sudvarg, Marion" userId="2bb9b31b-5f3c-4f72-8e1f-41eb276ee9c6" providerId="ADAL" clId="{31021B10-09B2-4437-B3BA-FE8A29831BFF}" dt="2022-05-14T03:15:41.564" v="6215" actId="478"/>
          <ac:cxnSpMkLst>
            <pc:docMk/>
            <pc:sldMk cId="2605612142" sldId="306"/>
            <ac:cxnSpMk id="131" creationId="{6691C5AA-CDF2-82F8-F546-28260546F9A9}"/>
          </ac:cxnSpMkLst>
        </pc:cxnChg>
        <pc:cxnChg chg="del mod">
          <ac:chgData name="Sudvarg, Marion" userId="2bb9b31b-5f3c-4f72-8e1f-41eb276ee9c6" providerId="ADAL" clId="{31021B10-09B2-4437-B3BA-FE8A29831BFF}" dt="2022-05-14T03:15:41.564" v="6215" actId="478"/>
          <ac:cxnSpMkLst>
            <pc:docMk/>
            <pc:sldMk cId="2605612142" sldId="306"/>
            <ac:cxnSpMk id="132" creationId="{3B22BAD5-C067-F00D-567B-81826961107E}"/>
          </ac:cxnSpMkLst>
        </pc:cxnChg>
        <pc:cxnChg chg="del mod">
          <ac:chgData name="Sudvarg, Marion" userId="2bb9b31b-5f3c-4f72-8e1f-41eb276ee9c6" providerId="ADAL" clId="{31021B10-09B2-4437-B3BA-FE8A29831BFF}" dt="2022-05-14T03:15:41.564" v="6215" actId="478"/>
          <ac:cxnSpMkLst>
            <pc:docMk/>
            <pc:sldMk cId="2605612142" sldId="306"/>
            <ac:cxnSpMk id="133" creationId="{6AF49FD3-7F52-EEFE-6C5E-AE38EBFB2A25}"/>
          </ac:cxnSpMkLst>
        </pc:cxnChg>
        <pc:cxnChg chg="add mod">
          <ac:chgData name="Sudvarg, Marion" userId="2bb9b31b-5f3c-4f72-8e1f-41eb276ee9c6" providerId="ADAL" clId="{31021B10-09B2-4437-B3BA-FE8A29831BFF}" dt="2022-05-14T03:53:29.916" v="6612"/>
          <ac:cxnSpMkLst>
            <pc:docMk/>
            <pc:sldMk cId="2605612142" sldId="306"/>
            <ac:cxnSpMk id="257" creationId="{3C8C91D8-991E-663E-C22F-4280B99F50B9}"/>
          </ac:cxnSpMkLst>
        </pc:cxnChg>
        <pc:cxnChg chg="add mod">
          <ac:chgData name="Sudvarg, Marion" userId="2bb9b31b-5f3c-4f72-8e1f-41eb276ee9c6" providerId="ADAL" clId="{31021B10-09B2-4437-B3BA-FE8A29831BFF}" dt="2022-05-14T03:53:29.916" v="6612"/>
          <ac:cxnSpMkLst>
            <pc:docMk/>
            <pc:sldMk cId="2605612142" sldId="306"/>
            <ac:cxnSpMk id="258" creationId="{CDD1ED15-F8BD-B12C-7EF8-69698BD1586A}"/>
          </ac:cxnSpMkLst>
        </pc:cxnChg>
        <pc:cxnChg chg="add mod">
          <ac:chgData name="Sudvarg, Marion" userId="2bb9b31b-5f3c-4f72-8e1f-41eb276ee9c6" providerId="ADAL" clId="{31021B10-09B2-4437-B3BA-FE8A29831BFF}" dt="2022-05-14T03:53:29.916" v="6612"/>
          <ac:cxnSpMkLst>
            <pc:docMk/>
            <pc:sldMk cId="2605612142" sldId="306"/>
            <ac:cxnSpMk id="267" creationId="{274C1BC0-3F97-2120-5F65-F8343D757341}"/>
          </ac:cxnSpMkLst>
        </pc:cxnChg>
        <pc:cxnChg chg="add mod">
          <ac:chgData name="Sudvarg, Marion" userId="2bb9b31b-5f3c-4f72-8e1f-41eb276ee9c6" providerId="ADAL" clId="{31021B10-09B2-4437-B3BA-FE8A29831BFF}" dt="2022-05-14T03:53:29.916" v="6612"/>
          <ac:cxnSpMkLst>
            <pc:docMk/>
            <pc:sldMk cId="2605612142" sldId="306"/>
            <ac:cxnSpMk id="268" creationId="{CC4DD8E5-4BB3-8DCB-A67F-8085BD20B5AA}"/>
          </ac:cxnSpMkLst>
        </pc:cxnChg>
        <pc:cxnChg chg="add mod">
          <ac:chgData name="Sudvarg, Marion" userId="2bb9b31b-5f3c-4f72-8e1f-41eb276ee9c6" providerId="ADAL" clId="{31021B10-09B2-4437-B3BA-FE8A29831BFF}" dt="2022-05-14T03:53:29.916" v="6612"/>
          <ac:cxnSpMkLst>
            <pc:docMk/>
            <pc:sldMk cId="2605612142" sldId="306"/>
            <ac:cxnSpMk id="269" creationId="{03E6F4B7-A6DB-8F9C-E4A4-BB5C90342D8A}"/>
          </ac:cxnSpMkLst>
        </pc:cxnChg>
        <pc:cxnChg chg="add mod">
          <ac:chgData name="Sudvarg, Marion" userId="2bb9b31b-5f3c-4f72-8e1f-41eb276ee9c6" providerId="ADAL" clId="{31021B10-09B2-4437-B3BA-FE8A29831BFF}" dt="2022-05-14T03:53:29.916" v="6612"/>
          <ac:cxnSpMkLst>
            <pc:docMk/>
            <pc:sldMk cId="2605612142" sldId="306"/>
            <ac:cxnSpMk id="270" creationId="{61880FB9-91A2-517D-2B06-D0D07C64CFF1}"/>
          </ac:cxnSpMkLst>
        </pc:cxnChg>
        <pc:cxnChg chg="add mod">
          <ac:chgData name="Sudvarg, Marion" userId="2bb9b31b-5f3c-4f72-8e1f-41eb276ee9c6" providerId="ADAL" clId="{31021B10-09B2-4437-B3BA-FE8A29831BFF}" dt="2022-05-14T03:53:29.916" v="6612"/>
          <ac:cxnSpMkLst>
            <pc:docMk/>
            <pc:sldMk cId="2605612142" sldId="306"/>
            <ac:cxnSpMk id="271" creationId="{2969C872-B70E-B337-824E-BE222B322CD2}"/>
          </ac:cxnSpMkLst>
        </pc:cxnChg>
        <pc:cxnChg chg="add mod">
          <ac:chgData name="Sudvarg, Marion" userId="2bb9b31b-5f3c-4f72-8e1f-41eb276ee9c6" providerId="ADAL" clId="{31021B10-09B2-4437-B3BA-FE8A29831BFF}" dt="2022-05-14T03:53:29.916" v="6612"/>
          <ac:cxnSpMkLst>
            <pc:docMk/>
            <pc:sldMk cId="2605612142" sldId="306"/>
            <ac:cxnSpMk id="272" creationId="{407F4553-1C7D-391C-0B3E-EEE2765FF031}"/>
          </ac:cxnSpMkLst>
        </pc:cxnChg>
        <pc:cxnChg chg="add mod">
          <ac:chgData name="Sudvarg, Marion" userId="2bb9b31b-5f3c-4f72-8e1f-41eb276ee9c6" providerId="ADAL" clId="{31021B10-09B2-4437-B3BA-FE8A29831BFF}" dt="2022-05-14T03:53:29.916" v="6612"/>
          <ac:cxnSpMkLst>
            <pc:docMk/>
            <pc:sldMk cId="2605612142" sldId="306"/>
            <ac:cxnSpMk id="273" creationId="{1692FC21-2A88-3E8A-53FF-E2813EBAA6B4}"/>
          </ac:cxnSpMkLst>
        </pc:cxnChg>
        <pc:cxnChg chg="add mod">
          <ac:chgData name="Sudvarg, Marion" userId="2bb9b31b-5f3c-4f72-8e1f-41eb276ee9c6" providerId="ADAL" clId="{31021B10-09B2-4437-B3BA-FE8A29831BFF}" dt="2022-05-14T03:53:29.916" v="6612"/>
          <ac:cxnSpMkLst>
            <pc:docMk/>
            <pc:sldMk cId="2605612142" sldId="306"/>
            <ac:cxnSpMk id="274" creationId="{C9D63B9F-231D-4DF9-CECE-CCDD17BCF5F6}"/>
          </ac:cxnSpMkLst>
        </pc:cxnChg>
        <pc:cxnChg chg="add mod">
          <ac:chgData name="Sudvarg, Marion" userId="2bb9b31b-5f3c-4f72-8e1f-41eb276ee9c6" providerId="ADAL" clId="{31021B10-09B2-4437-B3BA-FE8A29831BFF}" dt="2022-05-14T03:53:29.916" v="6612"/>
          <ac:cxnSpMkLst>
            <pc:docMk/>
            <pc:sldMk cId="2605612142" sldId="306"/>
            <ac:cxnSpMk id="275" creationId="{178F7E68-89C5-74EB-FAB9-C45676CAD4AF}"/>
          </ac:cxnSpMkLst>
        </pc:cxnChg>
        <pc:cxnChg chg="add mod">
          <ac:chgData name="Sudvarg, Marion" userId="2bb9b31b-5f3c-4f72-8e1f-41eb276ee9c6" providerId="ADAL" clId="{31021B10-09B2-4437-B3BA-FE8A29831BFF}" dt="2022-05-14T03:53:29.916" v="6612"/>
          <ac:cxnSpMkLst>
            <pc:docMk/>
            <pc:sldMk cId="2605612142" sldId="306"/>
            <ac:cxnSpMk id="276" creationId="{CC1B7016-CE40-B903-2826-3C66A3EF60B3}"/>
          </ac:cxnSpMkLst>
        </pc:cxnChg>
        <pc:cxnChg chg="add mod">
          <ac:chgData name="Sudvarg, Marion" userId="2bb9b31b-5f3c-4f72-8e1f-41eb276ee9c6" providerId="ADAL" clId="{31021B10-09B2-4437-B3BA-FE8A29831BFF}" dt="2022-05-14T03:53:29.916" v="6612"/>
          <ac:cxnSpMkLst>
            <pc:docMk/>
            <pc:sldMk cId="2605612142" sldId="306"/>
            <ac:cxnSpMk id="277" creationId="{DA3E9F39-15AE-F4E0-DD3E-354158293F8A}"/>
          </ac:cxnSpMkLst>
        </pc:cxnChg>
        <pc:cxnChg chg="add mod">
          <ac:chgData name="Sudvarg, Marion" userId="2bb9b31b-5f3c-4f72-8e1f-41eb276ee9c6" providerId="ADAL" clId="{31021B10-09B2-4437-B3BA-FE8A29831BFF}" dt="2022-05-14T03:53:29.916" v="6612"/>
          <ac:cxnSpMkLst>
            <pc:docMk/>
            <pc:sldMk cId="2605612142" sldId="306"/>
            <ac:cxnSpMk id="278" creationId="{4303ADFF-B896-AA1F-CE0A-0D06723D5DA7}"/>
          </ac:cxnSpMkLst>
        </pc:cxnChg>
        <pc:cxnChg chg="add mod">
          <ac:chgData name="Sudvarg, Marion" userId="2bb9b31b-5f3c-4f72-8e1f-41eb276ee9c6" providerId="ADAL" clId="{31021B10-09B2-4437-B3BA-FE8A29831BFF}" dt="2022-05-14T03:53:29.916" v="6612"/>
          <ac:cxnSpMkLst>
            <pc:docMk/>
            <pc:sldMk cId="2605612142" sldId="306"/>
            <ac:cxnSpMk id="279" creationId="{E06A07DF-2369-987E-07DC-0B70952662E0}"/>
          </ac:cxnSpMkLst>
        </pc:cxnChg>
        <pc:cxnChg chg="add mod">
          <ac:chgData name="Sudvarg, Marion" userId="2bb9b31b-5f3c-4f72-8e1f-41eb276ee9c6" providerId="ADAL" clId="{31021B10-09B2-4437-B3BA-FE8A29831BFF}" dt="2022-05-14T03:53:29.916" v="6612"/>
          <ac:cxnSpMkLst>
            <pc:docMk/>
            <pc:sldMk cId="2605612142" sldId="306"/>
            <ac:cxnSpMk id="280" creationId="{2A1FBEC0-EC0D-800C-459A-D0867897CC02}"/>
          </ac:cxnSpMkLst>
        </pc:cxnChg>
        <pc:cxnChg chg="add mod">
          <ac:chgData name="Sudvarg, Marion" userId="2bb9b31b-5f3c-4f72-8e1f-41eb276ee9c6" providerId="ADAL" clId="{31021B10-09B2-4437-B3BA-FE8A29831BFF}" dt="2022-05-14T03:53:29.916" v="6612"/>
          <ac:cxnSpMkLst>
            <pc:docMk/>
            <pc:sldMk cId="2605612142" sldId="306"/>
            <ac:cxnSpMk id="281" creationId="{92B3DF7C-569E-88A2-E956-9086AC68D22B}"/>
          </ac:cxnSpMkLst>
        </pc:cxnChg>
        <pc:cxnChg chg="add mod">
          <ac:chgData name="Sudvarg, Marion" userId="2bb9b31b-5f3c-4f72-8e1f-41eb276ee9c6" providerId="ADAL" clId="{31021B10-09B2-4437-B3BA-FE8A29831BFF}" dt="2022-05-14T03:53:29.916" v="6612"/>
          <ac:cxnSpMkLst>
            <pc:docMk/>
            <pc:sldMk cId="2605612142" sldId="306"/>
            <ac:cxnSpMk id="282" creationId="{4402C1FA-658A-22DB-2B9C-67A5A729B91C}"/>
          </ac:cxnSpMkLst>
        </pc:cxnChg>
        <pc:cxnChg chg="add mod">
          <ac:chgData name="Sudvarg, Marion" userId="2bb9b31b-5f3c-4f72-8e1f-41eb276ee9c6" providerId="ADAL" clId="{31021B10-09B2-4437-B3BA-FE8A29831BFF}" dt="2022-05-14T03:53:29.916" v="6612"/>
          <ac:cxnSpMkLst>
            <pc:docMk/>
            <pc:sldMk cId="2605612142" sldId="306"/>
            <ac:cxnSpMk id="283" creationId="{AB702714-5A88-BAC5-D541-515C07DEEEFF}"/>
          </ac:cxnSpMkLst>
        </pc:cxnChg>
        <pc:cxnChg chg="add mod">
          <ac:chgData name="Sudvarg, Marion" userId="2bb9b31b-5f3c-4f72-8e1f-41eb276ee9c6" providerId="ADAL" clId="{31021B10-09B2-4437-B3BA-FE8A29831BFF}" dt="2022-05-14T03:53:29.916" v="6612"/>
          <ac:cxnSpMkLst>
            <pc:docMk/>
            <pc:sldMk cId="2605612142" sldId="306"/>
            <ac:cxnSpMk id="284" creationId="{A47C7D68-D11F-AB1D-85BA-BA2664FCDCA3}"/>
          </ac:cxnSpMkLst>
        </pc:cxnChg>
        <pc:cxnChg chg="add mod">
          <ac:chgData name="Sudvarg, Marion" userId="2bb9b31b-5f3c-4f72-8e1f-41eb276ee9c6" providerId="ADAL" clId="{31021B10-09B2-4437-B3BA-FE8A29831BFF}" dt="2022-05-14T03:53:29.916" v="6612"/>
          <ac:cxnSpMkLst>
            <pc:docMk/>
            <pc:sldMk cId="2605612142" sldId="306"/>
            <ac:cxnSpMk id="285" creationId="{9D3FD44F-14E4-E395-65B1-B823D94C980B}"/>
          </ac:cxnSpMkLst>
        </pc:cxnChg>
        <pc:cxnChg chg="add mod">
          <ac:chgData name="Sudvarg, Marion" userId="2bb9b31b-5f3c-4f72-8e1f-41eb276ee9c6" providerId="ADAL" clId="{31021B10-09B2-4437-B3BA-FE8A29831BFF}" dt="2022-05-14T03:53:29.916" v="6612"/>
          <ac:cxnSpMkLst>
            <pc:docMk/>
            <pc:sldMk cId="2605612142" sldId="306"/>
            <ac:cxnSpMk id="286" creationId="{30C4DA82-DF04-C0A5-4B2E-83DC67CB5EE2}"/>
          </ac:cxnSpMkLst>
        </pc:cxnChg>
        <pc:cxnChg chg="add mod">
          <ac:chgData name="Sudvarg, Marion" userId="2bb9b31b-5f3c-4f72-8e1f-41eb276ee9c6" providerId="ADAL" clId="{31021B10-09B2-4437-B3BA-FE8A29831BFF}" dt="2022-05-14T03:53:29.916" v="6612"/>
          <ac:cxnSpMkLst>
            <pc:docMk/>
            <pc:sldMk cId="2605612142" sldId="306"/>
            <ac:cxnSpMk id="287" creationId="{E94CD1C2-7C03-7640-0D77-BAD74E9879E0}"/>
          </ac:cxnSpMkLst>
        </pc:cxnChg>
        <pc:cxnChg chg="add mod">
          <ac:chgData name="Sudvarg, Marion" userId="2bb9b31b-5f3c-4f72-8e1f-41eb276ee9c6" providerId="ADAL" clId="{31021B10-09B2-4437-B3BA-FE8A29831BFF}" dt="2022-05-14T03:53:29.916" v="6612"/>
          <ac:cxnSpMkLst>
            <pc:docMk/>
            <pc:sldMk cId="2605612142" sldId="306"/>
            <ac:cxnSpMk id="288" creationId="{DABB4F17-6AB0-AE64-A0F9-CE893090386C}"/>
          </ac:cxnSpMkLst>
        </pc:cxnChg>
        <pc:cxnChg chg="add mod">
          <ac:chgData name="Sudvarg, Marion" userId="2bb9b31b-5f3c-4f72-8e1f-41eb276ee9c6" providerId="ADAL" clId="{31021B10-09B2-4437-B3BA-FE8A29831BFF}" dt="2022-05-14T03:53:29.916" v="6612"/>
          <ac:cxnSpMkLst>
            <pc:docMk/>
            <pc:sldMk cId="2605612142" sldId="306"/>
            <ac:cxnSpMk id="289" creationId="{554994FC-B290-0641-3200-8BA196EDFF41}"/>
          </ac:cxnSpMkLst>
        </pc:cxnChg>
        <pc:cxnChg chg="add mod">
          <ac:chgData name="Sudvarg, Marion" userId="2bb9b31b-5f3c-4f72-8e1f-41eb276ee9c6" providerId="ADAL" clId="{31021B10-09B2-4437-B3BA-FE8A29831BFF}" dt="2022-05-14T03:53:29.916" v="6612"/>
          <ac:cxnSpMkLst>
            <pc:docMk/>
            <pc:sldMk cId="2605612142" sldId="306"/>
            <ac:cxnSpMk id="290" creationId="{96F0D177-2BE6-54DD-20C8-26C2F0A99983}"/>
          </ac:cxnSpMkLst>
        </pc:cxnChg>
        <pc:cxnChg chg="add mod">
          <ac:chgData name="Sudvarg, Marion" userId="2bb9b31b-5f3c-4f72-8e1f-41eb276ee9c6" providerId="ADAL" clId="{31021B10-09B2-4437-B3BA-FE8A29831BFF}" dt="2022-05-14T03:53:29.916" v="6612"/>
          <ac:cxnSpMkLst>
            <pc:docMk/>
            <pc:sldMk cId="2605612142" sldId="306"/>
            <ac:cxnSpMk id="291" creationId="{CB36FE73-811D-02FB-2B9C-9574CC12F7DC}"/>
          </ac:cxnSpMkLst>
        </pc:cxnChg>
        <pc:cxnChg chg="add mod">
          <ac:chgData name="Sudvarg, Marion" userId="2bb9b31b-5f3c-4f72-8e1f-41eb276ee9c6" providerId="ADAL" clId="{31021B10-09B2-4437-B3BA-FE8A29831BFF}" dt="2022-05-14T03:53:29.916" v="6612"/>
          <ac:cxnSpMkLst>
            <pc:docMk/>
            <pc:sldMk cId="2605612142" sldId="306"/>
            <ac:cxnSpMk id="292" creationId="{5B5BDD4F-BB96-9195-253E-15BA07E853BD}"/>
          </ac:cxnSpMkLst>
        </pc:cxnChg>
        <pc:cxnChg chg="add mod">
          <ac:chgData name="Sudvarg, Marion" userId="2bb9b31b-5f3c-4f72-8e1f-41eb276ee9c6" providerId="ADAL" clId="{31021B10-09B2-4437-B3BA-FE8A29831BFF}" dt="2022-05-14T03:53:29.916" v="6612"/>
          <ac:cxnSpMkLst>
            <pc:docMk/>
            <pc:sldMk cId="2605612142" sldId="306"/>
            <ac:cxnSpMk id="293" creationId="{2196D6D3-8AC2-DBC8-FAE2-7BADC42E2121}"/>
          </ac:cxnSpMkLst>
        </pc:cxnChg>
        <pc:cxnChg chg="add mod">
          <ac:chgData name="Sudvarg, Marion" userId="2bb9b31b-5f3c-4f72-8e1f-41eb276ee9c6" providerId="ADAL" clId="{31021B10-09B2-4437-B3BA-FE8A29831BFF}" dt="2022-05-14T03:53:29.916" v="6612"/>
          <ac:cxnSpMkLst>
            <pc:docMk/>
            <pc:sldMk cId="2605612142" sldId="306"/>
            <ac:cxnSpMk id="294" creationId="{215F10BA-8220-D643-D777-6D6FB7305032}"/>
          </ac:cxnSpMkLst>
        </pc:cxnChg>
        <pc:cxnChg chg="add mod">
          <ac:chgData name="Sudvarg, Marion" userId="2bb9b31b-5f3c-4f72-8e1f-41eb276ee9c6" providerId="ADAL" clId="{31021B10-09B2-4437-B3BA-FE8A29831BFF}" dt="2022-05-14T03:53:29.916" v="6612"/>
          <ac:cxnSpMkLst>
            <pc:docMk/>
            <pc:sldMk cId="2605612142" sldId="306"/>
            <ac:cxnSpMk id="295" creationId="{88ACF277-CC24-7989-EC5B-82A8598F878C}"/>
          </ac:cxnSpMkLst>
        </pc:cxnChg>
        <pc:cxnChg chg="add mod">
          <ac:chgData name="Sudvarg, Marion" userId="2bb9b31b-5f3c-4f72-8e1f-41eb276ee9c6" providerId="ADAL" clId="{31021B10-09B2-4437-B3BA-FE8A29831BFF}" dt="2022-05-14T03:53:29.916" v="6612"/>
          <ac:cxnSpMkLst>
            <pc:docMk/>
            <pc:sldMk cId="2605612142" sldId="306"/>
            <ac:cxnSpMk id="296" creationId="{06DD377F-546B-D0D0-71E7-546726CAC4AB}"/>
          </ac:cxnSpMkLst>
        </pc:cxnChg>
        <pc:cxnChg chg="add mod">
          <ac:chgData name="Sudvarg, Marion" userId="2bb9b31b-5f3c-4f72-8e1f-41eb276ee9c6" providerId="ADAL" clId="{31021B10-09B2-4437-B3BA-FE8A29831BFF}" dt="2022-05-14T03:53:29.916" v="6612"/>
          <ac:cxnSpMkLst>
            <pc:docMk/>
            <pc:sldMk cId="2605612142" sldId="306"/>
            <ac:cxnSpMk id="297" creationId="{0A4CB852-8B0F-78B7-B025-EA21B6BCD6AB}"/>
          </ac:cxnSpMkLst>
        </pc:cxnChg>
        <pc:cxnChg chg="add mod">
          <ac:chgData name="Sudvarg, Marion" userId="2bb9b31b-5f3c-4f72-8e1f-41eb276ee9c6" providerId="ADAL" clId="{31021B10-09B2-4437-B3BA-FE8A29831BFF}" dt="2022-05-14T03:53:29.916" v="6612"/>
          <ac:cxnSpMkLst>
            <pc:docMk/>
            <pc:sldMk cId="2605612142" sldId="306"/>
            <ac:cxnSpMk id="298" creationId="{C2E618A1-7A2B-3600-80FC-08213759712D}"/>
          </ac:cxnSpMkLst>
        </pc:cxnChg>
        <pc:cxnChg chg="add mod">
          <ac:chgData name="Sudvarg, Marion" userId="2bb9b31b-5f3c-4f72-8e1f-41eb276ee9c6" providerId="ADAL" clId="{31021B10-09B2-4437-B3BA-FE8A29831BFF}" dt="2022-05-14T03:53:29.916" v="6612"/>
          <ac:cxnSpMkLst>
            <pc:docMk/>
            <pc:sldMk cId="2605612142" sldId="306"/>
            <ac:cxnSpMk id="299" creationId="{12307EB6-34DC-4F49-EA1C-A6A30F1D367E}"/>
          </ac:cxnSpMkLst>
        </pc:cxnChg>
        <pc:cxnChg chg="add mod">
          <ac:chgData name="Sudvarg, Marion" userId="2bb9b31b-5f3c-4f72-8e1f-41eb276ee9c6" providerId="ADAL" clId="{31021B10-09B2-4437-B3BA-FE8A29831BFF}" dt="2022-05-14T03:53:29.916" v="6612"/>
          <ac:cxnSpMkLst>
            <pc:docMk/>
            <pc:sldMk cId="2605612142" sldId="306"/>
            <ac:cxnSpMk id="300" creationId="{0C15055E-8522-3D22-3007-7191CF4B1A71}"/>
          </ac:cxnSpMkLst>
        </pc:cxnChg>
        <pc:cxnChg chg="add mod">
          <ac:chgData name="Sudvarg, Marion" userId="2bb9b31b-5f3c-4f72-8e1f-41eb276ee9c6" providerId="ADAL" clId="{31021B10-09B2-4437-B3BA-FE8A29831BFF}" dt="2022-05-14T03:53:29.916" v="6612"/>
          <ac:cxnSpMkLst>
            <pc:docMk/>
            <pc:sldMk cId="2605612142" sldId="306"/>
            <ac:cxnSpMk id="301" creationId="{1B5E9374-9D8B-103F-28BA-D4C4DF221430}"/>
          </ac:cxnSpMkLst>
        </pc:cxnChg>
        <pc:cxnChg chg="add mod">
          <ac:chgData name="Sudvarg, Marion" userId="2bb9b31b-5f3c-4f72-8e1f-41eb276ee9c6" providerId="ADAL" clId="{31021B10-09B2-4437-B3BA-FE8A29831BFF}" dt="2022-05-14T03:53:29.916" v="6612"/>
          <ac:cxnSpMkLst>
            <pc:docMk/>
            <pc:sldMk cId="2605612142" sldId="306"/>
            <ac:cxnSpMk id="302" creationId="{A1C0BD1B-2DD9-DCDB-1E4A-3919D00FD035}"/>
          </ac:cxnSpMkLst>
        </pc:cxnChg>
        <pc:cxnChg chg="add mod">
          <ac:chgData name="Sudvarg, Marion" userId="2bb9b31b-5f3c-4f72-8e1f-41eb276ee9c6" providerId="ADAL" clId="{31021B10-09B2-4437-B3BA-FE8A29831BFF}" dt="2022-05-14T03:53:29.916" v="6612"/>
          <ac:cxnSpMkLst>
            <pc:docMk/>
            <pc:sldMk cId="2605612142" sldId="306"/>
            <ac:cxnSpMk id="303" creationId="{101B3958-59C4-8A39-BDA3-AE819169EAF7}"/>
          </ac:cxnSpMkLst>
        </pc:cxnChg>
        <pc:cxnChg chg="add mod">
          <ac:chgData name="Sudvarg, Marion" userId="2bb9b31b-5f3c-4f72-8e1f-41eb276ee9c6" providerId="ADAL" clId="{31021B10-09B2-4437-B3BA-FE8A29831BFF}" dt="2022-05-14T03:53:29.916" v="6612"/>
          <ac:cxnSpMkLst>
            <pc:docMk/>
            <pc:sldMk cId="2605612142" sldId="306"/>
            <ac:cxnSpMk id="304" creationId="{FAC8F9B4-1C3C-4AE0-6E0C-E39D43773C6C}"/>
          </ac:cxnSpMkLst>
        </pc:cxnChg>
        <pc:cxnChg chg="add mod">
          <ac:chgData name="Sudvarg, Marion" userId="2bb9b31b-5f3c-4f72-8e1f-41eb276ee9c6" providerId="ADAL" clId="{31021B10-09B2-4437-B3BA-FE8A29831BFF}" dt="2022-05-14T03:53:29.916" v="6612"/>
          <ac:cxnSpMkLst>
            <pc:docMk/>
            <pc:sldMk cId="2605612142" sldId="306"/>
            <ac:cxnSpMk id="305" creationId="{B970DA26-29AE-88FE-1650-6931924024C6}"/>
          </ac:cxnSpMkLst>
        </pc:cxnChg>
        <pc:cxnChg chg="add mod">
          <ac:chgData name="Sudvarg, Marion" userId="2bb9b31b-5f3c-4f72-8e1f-41eb276ee9c6" providerId="ADAL" clId="{31021B10-09B2-4437-B3BA-FE8A29831BFF}" dt="2022-05-14T03:53:29.916" v="6612"/>
          <ac:cxnSpMkLst>
            <pc:docMk/>
            <pc:sldMk cId="2605612142" sldId="306"/>
            <ac:cxnSpMk id="306" creationId="{92F115FD-A49C-A429-72AB-2E572C924683}"/>
          </ac:cxnSpMkLst>
        </pc:cxnChg>
      </pc:sldChg>
      <pc:sldChg chg="modSp new del mod">
        <pc:chgData name="Sudvarg, Marion" userId="2bb9b31b-5f3c-4f72-8e1f-41eb276ee9c6" providerId="ADAL" clId="{31021B10-09B2-4437-B3BA-FE8A29831BFF}" dt="2022-05-14T03:10:23.511" v="6154" actId="47"/>
        <pc:sldMkLst>
          <pc:docMk/>
          <pc:sldMk cId="3289759789" sldId="306"/>
        </pc:sldMkLst>
        <pc:spChg chg="mod">
          <ac:chgData name="Sudvarg, Marion" userId="2bb9b31b-5f3c-4f72-8e1f-41eb276ee9c6" providerId="ADAL" clId="{31021B10-09B2-4437-B3BA-FE8A29831BFF}" dt="2022-05-14T03:08:24.381" v="6106"/>
          <ac:spMkLst>
            <pc:docMk/>
            <pc:sldMk cId="3289759789" sldId="306"/>
            <ac:spMk id="2" creationId="{63238CAB-7FEA-94C4-D2C6-4429B8FE5CFB}"/>
          </ac:spMkLst>
        </pc:spChg>
      </pc:sldChg>
      <pc:sldChg chg="addSp delSp modSp add mod ord modAnim">
        <pc:chgData name="Sudvarg, Marion" userId="2bb9b31b-5f3c-4f72-8e1f-41eb276ee9c6" providerId="ADAL" clId="{31021B10-09B2-4437-B3BA-FE8A29831BFF}" dt="2022-05-20T19:27:32.806" v="12952"/>
        <pc:sldMkLst>
          <pc:docMk/>
          <pc:sldMk cId="3856743809" sldId="307"/>
        </pc:sldMkLst>
        <pc:spChg chg="mod topLvl">
          <ac:chgData name="Sudvarg, Marion" userId="2bb9b31b-5f3c-4f72-8e1f-41eb276ee9c6" providerId="ADAL" clId="{31021B10-09B2-4437-B3BA-FE8A29831BFF}" dt="2022-05-14T03:45:33.413" v="6558" actId="165"/>
          <ac:spMkLst>
            <pc:docMk/>
            <pc:sldMk cId="3856743809" sldId="307"/>
            <ac:spMk id="7" creationId="{B4243377-8195-E5D2-6306-1B3D47DA4029}"/>
          </ac:spMkLst>
        </pc:spChg>
        <pc:spChg chg="mod topLvl">
          <ac:chgData name="Sudvarg, Marion" userId="2bb9b31b-5f3c-4f72-8e1f-41eb276ee9c6" providerId="ADAL" clId="{31021B10-09B2-4437-B3BA-FE8A29831BFF}" dt="2022-05-14T03:45:33.413" v="6558" actId="165"/>
          <ac:spMkLst>
            <pc:docMk/>
            <pc:sldMk cId="3856743809" sldId="307"/>
            <ac:spMk id="8" creationId="{90018FC7-52E5-D313-B7D0-3C5CBB3F0A37}"/>
          </ac:spMkLst>
        </pc:spChg>
        <pc:spChg chg="mod topLvl">
          <ac:chgData name="Sudvarg, Marion" userId="2bb9b31b-5f3c-4f72-8e1f-41eb276ee9c6" providerId="ADAL" clId="{31021B10-09B2-4437-B3BA-FE8A29831BFF}" dt="2022-05-14T03:45:33.413" v="6558" actId="165"/>
          <ac:spMkLst>
            <pc:docMk/>
            <pc:sldMk cId="3856743809" sldId="307"/>
            <ac:spMk id="9" creationId="{596B9D66-1947-71CA-3B0E-3A6B7A27645E}"/>
          </ac:spMkLst>
        </pc:spChg>
        <pc:spChg chg="mod topLvl">
          <ac:chgData name="Sudvarg, Marion" userId="2bb9b31b-5f3c-4f72-8e1f-41eb276ee9c6" providerId="ADAL" clId="{31021B10-09B2-4437-B3BA-FE8A29831BFF}" dt="2022-05-14T03:45:33.413" v="6558" actId="165"/>
          <ac:spMkLst>
            <pc:docMk/>
            <pc:sldMk cId="3856743809" sldId="307"/>
            <ac:spMk id="10" creationId="{98E76ADC-40B7-3013-0179-E7DD58830627}"/>
          </ac:spMkLst>
        </pc:spChg>
        <pc:spChg chg="mod topLvl">
          <ac:chgData name="Sudvarg, Marion" userId="2bb9b31b-5f3c-4f72-8e1f-41eb276ee9c6" providerId="ADAL" clId="{31021B10-09B2-4437-B3BA-FE8A29831BFF}" dt="2022-05-14T03:45:33.413" v="6558" actId="165"/>
          <ac:spMkLst>
            <pc:docMk/>
            <pc:sldMk cId="3856743809" sldId="307"/>
            <ac:spMk id="11" creationId="{670F509B-F380-3DBF-849A-24B047FB9B64}"/>
          </ac:spMkLst>
        </pc:spChg>
        <pc:spChg chg="mod topLvl">
          <ac:chgData name="Sudvarg, Marion" userId="2bb9b31b-5f3c-4f72-8e1f-41eb276ee9c6" providerId="ADAL" clId="{31021B10-09B2-4437-B3BA-FE8A29831BFF}" dt="2022-05-14T03:45:33.413" v="6558" actId="165"/>
          <ac:spMkLst>
            <pc:docMk/>
            <pc:sldMk cId="3856743809" sldId="307"/>
            <ac:spMk id="12" creationId="{4FBD736F-38BD-7436-9D0B-8C3463FC7691}"/>
          </ac:spMkLst>
        </pc:spChg>
        <pc:spChg chg="mod topLvl">
          <ac:chgData name="Sudvarg, Marion" userId="2bb9b31b-5f3c-4f72-8e1f-41eb276ee9c6" providerId="ADAL" clId="{31021B10-09B2-4437-B3BA-FE8A29831BFF}" dt="2022-05-14T03:45:33.413" v="6558" actId="165"/>
          <ac:spMkLst>
            <pc:docMk/>
            <pc:sldMk cId="3856743809" sldId="307"/>
            <ac:spMk id="13" creationId="{D7BB00BB-F1C2-E41D-F83F-809969FAC37A}"/>
          </ac:spMkLst>
        </pc:spChg>
        <pc:spChg chg="mod topLvl">
          <ac:chgData name="Sudvarg, Marion" userId="2bb9b31b-5f3c-4f72-8e1f-41eb276ee9c6" providerId="ADAL" clId="{31021B10-09B2-4437-B3BA-FE8A29831BFF}" dt="2022-05-14T03:45:33.413" v="6558" actId="165"/>
          <ac:spMkLst>
            <pc:docMk/>
            <pc:sldMk cId="3856743809" sldId="307"/>
            <ac:spMk id="14" creationId="{79C3EA46-4EE7-F770-7E19-450853A689BB}"/>
          </ac:spMkLst>
        </pc:spChg>
        <pc:spChg chg="mod topLvl">
          <ac:chgData name="Sudvarg, Marion" userId="2bb9b31b-5f3c-4f72-8e1f-41eb276ee9c6" providerId="ADAL" clId="{31021B10-09B2-4437-B3BA-FE8A29831BFF}" dt="2022-05-14T03:45:33.413" v="6558" actId="165"/>
          <ac:spMkLst>
            <pc:docMk/>
            <pc:sldMk cId="3856743809" sldId="307"/>
            <ac:spMk id="15" creationId="{F350AFE9-29CF-1A84-3803-95E567F047D5}"/>
          </ac:spMkLst>
        </pc:spChg>
        <pc:spChg chg="mod topLvl">
          <ac:chgData name="Sudvarg, Marion" userId="2bb9b31b-5f3c-4f72-8e1f-41eb276ee9c6" providerId="ADAL" clId="{31021B10-09B2-4437-B3BA-FE8A29831BFF}" dt="2022-05-14T03:45:33.413" v="6558" actId="165"/>
          <ac:spMkLst>
            <pc:docMk/>
            <pc:sldMk cId="3856743809" sldId="307"/>
            <ac:spMk id="16" creationId="{88A1C467-F513-4675-15E1-0AF0D09A8DB6}"/>
          </ac:spMkLst>
        </pc:spChg>
        <pc:spChg chg="mod topLvl">
          <ac:chgData name="Sudvarg, Marion" userId="2bb9b31b-5f3c-4f72-8e1f-41eb276ee9c6" providerId="ADAL" clId="{31021B10-09B2-4437-B3BA-FE8A29831BFF}" dt="2022-05-14T03:45:33.413" v="6558" actId="165"/>
          <ac:spMkLst>
            <pc:docMk/>
            <pc:sldMk cId="3856743809" sldId="307"/>
            <ac:spMk id="17" creationId="{5A4B8085-8789-E138-9B50-AF50EFDB12F0}"/>
          </ac:spMkLst>
        </pc:spChg>
        <pc:spChg chg="mod topLvl">
          <ac:chgData name="Sudvarg, Marion" userId="2bb9b31b-5f3c-4f72-8e1f-41eb276ee9c6" providerId="ADAL" clId="{31021B10-09B2-4437-B3BA-FE8A29831BFF}" dt="2022-05-14T03:45:33.413" v="6558" actId="165"/>
          <ac:spMkLst>
            <pc:docMk/>
            <pc:sldMk cId="3856743809" sldId="307"/>
            <ac:spMk id="18" creationId="{843A9BB0-76A0-EB4E-AAB6-E72C3F445A3E}"/>
          </ac:spMkLst>
        </pc:spChg>
        <pc:spChg chg="mod topLvl">
          <ac:chgData name="Sudvarg, Marion" userId="2bb9b31b-5f3c-4f72-8e1f-41eb276ee9c6" providerId="ADAL" clId="{31021B10-09B2-4437-B3BA-FE8A29831BFF}" dt="2022-05-14T03:45:33.413" v="6558" actId="165"/>
          <ac:spMkLst>
            <pc:docMk/>
            <pc:sldMk cId="3856743809" sldId="307"/>
            <ac:spMk id="19" creationId="{BBAA9AB3-8D25-2FC4-6919-81C3C30AFC96}"/>
          </ac:spMkLst>
        </pc:spChg>
        <pc:spChg chg="mod topLvl">
          <ac:chgData name="Sudvarg, Marion" userId="2bb9b31b-5f3c-4f72-8e1f-41eb276ee9c6" providerId="ADAL" clId="{31021B10-09B2-4437-B3BA-FE8A29831BFF}" dt="2022-05-14T03:45:33.413" v="6558" actId="165"/>
          <ac:spMkLst>
            <pc:docMk/>
            <pc:sldMk cId="3856743809" sldId="307"/>
            <ac:spMk id="20" creationId="{60870A45-826D-8820-3577-8463586D823A}"/>
          </ac:spMkLst>
        </pc:spChg>
        <pc:spChg chg="mod topLvl">
          <ac:chgData name="Sudvarg, Marion" userId="2bb9b31b-5f3c-4f72-8e1f-41eb276ee9c6" providerId="ADAL" clId="{31021B10-09B2-4437-B3BA-FE8A29831BFF}" dt="2022-05-14T03:45:33.413" v="6558" actId="165"/>
          <ac:spMkLst>
            <pc:docMk/>
            <pc:sldMk cId="3856743809" sldId="307"/>
            <ac:spMk id="21" creationId="{90D401C9-6750-FFF5-A75A-256A53267DB0}"/>
          </ac:spMkLst>
        </pc:spChg>
        <pc:spChg chg="mod topLvl">
          <ac:chgData name="Sudvarg, Marion" userId="2bb9b31b-5f3c-4f72-8e1f-41eb276ee9c6" providerId="ADAL" clId="{31021B10-09B2-4437-B3BA-FE8A29831BFF}" dt="2022-05-14T03:45:33.413" v="6558" actId="165"/>
          <ac:spMkLst>
            <pc:docMk/>
            <pc:sldMk cId="3856743809" sldId="307"/>
            <ac:spMk id="22" creationId="{8F093D49-E2EC-BDAE-29B1-52FB4D242525}"/>
          </ac:spMkLst>
        </pc:spChg>
        <pc:spChg chg="mod topLvl">
          <ac:chgData name="Sudvarg, Marion" userId="2bb9b31b-5f3c-4f72-8e1f-41eb276ee9c6" providerId="ADAL" clId="{31021B10-09B2-4437-B3BA-FE8A29831BFF}" dt="2022-05-14T03:45:33.413" v="6558" actId="165"/>
          <ac:spMkLst>
            <pc:docMk/>
            <pc:sldMk cId="3856743809" sldId="307"/>
            <ac:spMk id="23" creationId="{4E748A01-499B-1EAF-FD52-71873D63F37B}"/>
          </ac:spMkLst>
        </pc:spChg>
        <pc:spChg chg="mod topLvl">
          <ac:chgData name="Sudvarg, Marion" userId="2bb9b31b-5f3c-4f72-8e1f-41eb276ee9c6" providerId="ADAL" clId="{31021B10-09B2-4437-B3BA-FE8A29831BFF}" dt="2022-05-14T03:45:33.413" v="6558" actId="165"/>
          <ac:spMkLst>
            <pc:docMk/>
            <pc:sldMk cId="3856743809" sldId="307"/>
            <ac:spMk id="24" creationId="{8F97B4FF-D3D4-C647-0CEC-B3032CDD8F80}"/>
          </ac:spMkLst>
        </pc:spChg>
        <pc:spChg chg="mod topLvl">
          <ac:chgData name="Sudvarg, Marion" userId="2bb9b31b-5f3c-4f72-8e1f-41eb276ee9c6" providerId="ADAL" clId="{31021B10-09B2-4437-B3BA-FE8A29831BFF}" dt="2022-05-14T03:45:33.413" v="6558" actId="165"/>
          <ac:spMkLst>
            <pc:docMk/>
            <pc:sldMk cId="3856743809" sldId="307"/>
            <ac:spMk id="25" creationId="{325B0592-128B-2BF4-588F-7CCA3CCF28D9}"/>
          </ac:spMkLst>
        </pc:spChg>
        <pc:spChg chg="mod topLvl">
          <ac:chgData name="Sudvarg, Marion" userId="2bb9b31b-5f3c-4f72-8e1f-41eb276ee9c6" providerId="ADAL" clId="{31021B10-09B2-4437-B3BA-FE8A29831BFF}" dt="2022-05-14T03:45:33.413" v="6558" actId="165"/>
          <ac:spMkLst>
            <pc:docMk/>
            <pc:sldMk cId="3856743809" sldId="307"/>
            <ac:spMk id="26" creationId="{25AADED7-D744-72D4-92AB-C0AFEC20A5F6}"/>
          </ac:spMkLst>
        </pc:spChg>
        <pc:spChg chg="mod topLvl">
          <ac:chgData name="Sudvarg, Marion" userId="2bb9b31b-5f3c-4f72-8e1f-41eb276ee9c6" providerId="ADAL" clId="{31021B10-09B2-4437-B3BA-FE8A29831BFF}" dt="2022-05-14T03:45:33.413" v="6558" actId="165"/>
          <ac:spMkLst>
            <pc:docMk/>
            <pc:sldMk cId="3856743809" sldId="307"/>
            <ac:spMk id="27" creationId="{08150EC0-002C-703F-E657-C4EF9A23D1D0}"/>
          </ac:spMkLst>
        </pc:spChg>
        <pc:spChg chg="mod topLvl">
          <ac:chgData name="Sudvarg, Marion" userId="2bb9b31b-5f3c-4f72-8e1f-41eb276ee9c6" providerId="ADAL" clId="{31021B10-09B2-4437-B3BA-FE8A29831BFF}" dt="2022-05-14T03:45:33.413" v="6558" actId="165"/>
          <ac:spMkLst>
            <pc:docMk/>
            <pc:sldMk cId="3856743809" sldId="307"/>
            <ac:spMk id="28" creationId="{FD461482-C97A-A246-4A6C-EDD92F16C1ED}"/>
          </ac:spMkLst>
        </pc:spChg>
        <pc:spChg chg="mod topLvl">
          <ac:chgData name="Sudvarg, Marion" userId="2bb9b31b-5f3c-4f72-8e1f-41eb276ee9c6" providerId="ADAL" clId="{31021B10-09B2-4437-B3BA-FE8A29831BFF}" dt="2022-05-14T03:45:33.413" v="6558" actId="165"/>
          <ac:spMkLst>
            <pc:docMk/>
            <pc:sldMk cId="3856743809" sldId="307"/>
            <ac:spMk id="29" creationId="{C6870EDF-5475-5DDF-FC3E-19C194E3417B}"/>
          </ac:spMkLst>
        </pc:spChg>
        <pc:spChg chg="mod topLvl">
          <ac:chgData name="Sudvarg, Marion" userId="2bb9b31b-5f3c-4f72-8e1f-41eb276ee9c6" providerId="ADAL" clId="{31021B10-09B2-4437-B3BA-FE8A29831BFF}" dt="2022-05-14T03:45:33.413" v="6558" actId="165"/>
          <ac:spMkLst>
            <pc:docMk/>
            <pc:sldMk cId="3856743809" sldId="307"/>
            <ac:spMk id="30" creationId="{1EEEA83B-46AC-C769-1CA1-969BAD66B161}"/>
          </ac:spMkLst>
        </pc:spChg>
        <pc:spChg chg="mod topLvl">
          <ac:chgData name="Sudvarg, Marion" userId="2bb9b31b-5f3c-4f72-8e1f-41eb276ee9c6" providerId="ADAL" clId="{31021B10-09B2-4437-B3BA-FE8A29831BFF}" dt="2022-05-14T03:45:33.413" v="6558" actId="165"/>
          <ac:spMkLst>
            <pc:docMk/>
            <pc:sldMk cId="3856743809" sldId="307"/>
            <ac:spMk id="31" creationId="{9EB57C63-584E-64CF-A07F-31673FA61B91}"/>
          </ac:spMkLst>
        </pc:spChg>
        <pc:spChg chg="mod topLvl">
          <ac:chgData name="Sudvarg, Marion" userId="2bb9b31b-5f3c-4f72-8e1f-41eb276ee9c6" providerId="ADAL" clId="{31021B10-09B2-4437-B3BA-FE8A29831BFF}" dt="2022-05-14T03:45:33.413" v="6558" actId="165"/>
          <ac:spMkLst>
            <pc:docMk/>
            <pc:sldMk cId="3856743809" sldId="307"/>
            <ac:spMk id="32" creationId="{BB7C4A95-BBAC-5247-C10E-621778F18E42}"/>
          </ac:spMkLst>
        </pc:spChg>
        <pc:spChg chg="mod topLvl">
          <ac:chgData name="Sudvarg, Marion" userId="2bb9b31b-5f3c-4f72-8e1f-41eb276ee9c6" providerId="ADAL" clId="{31021B10-09B2-4437-B3BA-FE8A29831BFF}" dt="2022-05-14T03:45:33.413" v="6558" actId="165"/>
          <ac:spMkLst>
            <pc:docMk/>
            <pc:sldMk cId="3856743809" sldId="307"/>
            <ac:spMk id="33" creationId="{9BA80F88-27CE-3E38-CC0B-30651E09478E}"/>
          </ac:spMkLst>
        </pc:spChg>
        <pc:spChg chg="mod topLvl">
          <ac:chgData name="Sudvarg, Marion" userId="2bb9b31b-5f3c-4f72-8e1f-41eb276ee9c6" providerId="ADAL" clId="{31021B10-09B2-4437-B3BA-FE8A29831BFF}" dt="2022-05-14T03:45:33.413" v="6558" actId="165"/>
          <ac:spMkLst>
            <pc:docMk/>
            <pc:sldMk cId="3856743809" sldId="307"/>
            <ac:spMk id="34" creationId="{1D6D0B7A-EECF-3836-3038-89E594F1CEDD}"/>
          </ac:spMkLst>
        </pc:spChg>
        <pc:spChg chg="mod topLvl">
          <ac:chgData name="Sudvarg, Marion" userId="2bb9b31b-5f3c-4f72-8e1f-41eb276ee9c6" providerId="ADAL" clId="{31021B10-09B2-4437-B3BA-FE8A29831BFF}" dt="2022-05-14T03:45:33.413" v="6558" actId="165"/>
          <ac:spMkLst>
            <pc:docMk/>
            <pc:sldMk cId="3856743809" sldId="307"/>
            <ac:spMk id="35" creationId="{6FCD1C6B-6C1B-E75D-E294-1CE69B5DBAE3}"/>
          </ac:spMkLst>
        </pc:spChg>
        <pc:spChg chg="mod topLvl">
          <ac:chgData name="Sudvarg, Marion" userId="2bb9b31b-5f3c-4f72-8e1f-41eb276ee9c6" providerId="ADAL" clId="{31021B10-09B2-4437-B3BA-FE8A29831BFF}" dt="2022-05-14T03:45:33.413" v="6558" actId="165"/>
          <ac:spMkLst>
            <pc:docMk/>
            <pc:sldMk cId="3856743809" sldId="307"/>
            <ac:spMk id="36" creationId="{95C372D8-A5D8-E97D-D45A-C5815B7E433D}"/>
          </ac:spMkLst>
        </pc:spChg>
        <pc:spChg chg="mod topLvl">
          <ac:chgData name="Sudvarg, Marion" userId="2bb9b31b-5f3c-4f72-8e1f-41eb276ee9c6" providerId="ADAL" clId="{31021B10-09B2-4437-B3BA-FE8A29831BFF}" dt="2022-05-14T03:45:33.413" v="6558" actId="165"/>
          <ac:spMkLst>
            <pc:docMk/>
            <pc:sldMk cId="3856743809" sldId="307"/>
            <ac:spMk id="37" creationId="{24EAFE05-8CDE-7299-A677-1B6E8D210C85}"/>
          </ac:spMkLst>
        </pc:spChg>
        <pc:spChg chg="mod">
          <ac:chgData name="Sudvarg, Marion" userId="2bb9b31b-5f3c-4f72-8e1f-41eb276ee9c6" providerId="ADAL" clId="{31021B10-09B2-4437-B3BA-FE8A29831BFF}" dt="2022-05-20T18:55:32.360" v="12125" actId="313"/>
          <ac:spMkLst>
            <pc:docMk/>
            <pc:sldMk cId="3856743809" sldId="307"/>
            <ac:spMk id="38" creationId="{9A5AA8EF-8FED-D1DB-02BD-1D148E4A8EAA}"/>
          </ac:spMkLst>
        </pc:spChg>
        <pc:spChg chg="mod">
          <ac:chgData name="Sudvarg, Marion" userId="2bb9b31b-5f3c-4f72-8e1f-41eb276ee9c6" providerId="ADAL" clId="{31021B10-09B2-4437-B3BA-FE8A29831BFF}" dt="2022-05-20T18:55:33.554" v="12126" actId="313"/>
          <ac:spMkLst>
            <pc:docMk/>
            <pc:sldMk cId="3856743809" sldId="307"/>
            <ac:spMk id="39" creationId="{8F83C4CD-A0E5-8360-2B3E-DDD2DBD8B797}"/>
          </ac:spMkLst>
        </pc:spChg>
        <pc:spChg chg="mod">
          <ac:chgData name="Sudvarg, Marion" userId="2bb9b31b-5f3c-4f72-8e1f-41eb276ee9c6" providerId="ADAL" clId="{31021B10-09B2-4437-B3BA-FE8A29831BFF}" dt="2022-05-20T18:55:34.213" v="12127" actId="313"/>
          <ac:spMkLst>
            <pc:docMk/>
            <pc:sldMk cId="3856743809" sldId="307"/>
            <ac:spMk id="40" creationId="{7BA420D0-B533-4CA9-EE7A-2000154C816F}"/>
          </ac:spMkLst>
        </pc:spChg>
        <pc:spChg chg="mod">
          <ac:chgData name="Sudvarg, Marion" userId="2bb9b31b-5f3c-4f72-8e1f-41eb276ee9c6" providerId="ADAL" clId="{31021B10-09B2-4437-B3BA-FE8A29831BFF}" dt="2022-05-20T18:55:34.710" v="12128" actId="313"/>
          <ac:spMkLst>
            <pc:docMk/>
            <pc:sldMk cId="3856743809" sldId="307"/>
            <ac:spMk id="41" creationId="{728932A6-34C1-3399-A5A0-1AF8E2FC933D}"/>
          </ac:spMkLst>
        </pc:spChg>
        <pc:spChg chg="mod">
          <ac:chgData name="Sudvarg, Marion" userId="2bb9b31b-5f3c-4f72-8e1f-41eb276ee9c6" providerId="ADAL" clId="{31021B10-09B2-4437-B3BA-FE8A29831BFF}" dt="2022-05-20T18:55:35.111" v="12129" actId="313"/>
          <ac:spMkLst>
            <pc:docMk/>
            <pc:sldMk cId="3856743809" sldId="307"/>
            <ac:spMk id="42" creationId="{6AD43599-A193-093D-9844-ACEB9CFE62D3}"/>
          </ac:spMkLst>
        </pc:spChg>
        <pc:spChg chg="mod">
          <ac:chgData name="Sudvarg, Marion" userId="2bb9b31b-5f3c-4f72-8e1f-41eb276ee9c6" providerId="ADAL" clId="{31021B10-09B2-4437-B3BA-FE8A29831BFF}" dt="2022-05-20T18:55:35.538" v="12130" actId="313"/>
          <ac:spMkLst>
            <pc:docMk/>
            <pc:sldMk cId="3856743809" sldId="307"/>
            <ac:spMk id="43" creationId="{465AACF4-B238-6A91-2EB4-548B603714CA}"/>
          </ac:spMkLst>
        </pc:spChg>
        <pc:spChg chg="mod">
          <ac:chgData name="Sudvarg, Marion" userId="2bb9b31b-5f3c-4f72-8e1f-41eb276ee9c6" providerId="ADAL" clId="{31021B10-09B2-4437-B3BA-FE8A29831BFF}" dt="2022-05-20T18:55:35.813" v="12131" actId="313"/>
          <ac:spMkLst>
            <pc:docMk/>
            <pc:sldMk cId="3856743809" sldId="307"/>
            <ac:spMk id="44" creationId="{8060F017-CC9C-313B-4505-961FF2DE10E1}"/>
          </ac:spMkLst>
        </pc:spChg>
        <pc:spChg chg="mod">
          <ac:chgData name="Sudvarg, Marion" userId="2bb9b31b-5f3c-4f72-8e1f-41eb276ee9c6" providerId="ADAL" clId="{31021B10-09B2-4437-B3BA-FE8A29831BFF}" dt="2022-05-20T18:55:36.042" v="12132" actId="313"/>
          <ac:spMkLst>
            <pc:docMk/>
            <pc:sldMk cId="3856743809" sldId="307"/>
            <ac:spMk id="47" creationId="{CDF1E9D5-57AF-392B-9A33-7B395EBF80F5}"/>
          </ac:spMkLst>
        </pc:spChg>
        <pc:spChg chg="mod">
          <ac:chgData name="Sudvarg, Marion" userId="2bb9b31b-5f3c-4f72-8e1f-41eb276ee9c6" providerId="ADAL" clId="{31021B10-09B2-4437-B3BA-FE8A29831BFF}" dt="2022-05-20T18:55:39.116" v="12133" actId="313"/>
          <ac:spMkLst>
            <pc:docMk/>
            <pc:sldMk cId="3856743809" sldId="307"/>
            <ac:spMk id="48" creationId="{5210C936-51C6-54D2-8847-26B85BE58BD6}"/>
          </ac:spMkLst>
        </pc:spChg>
        <pc:spChg chg="mod">
          <ac:chgData name="Sudvarg, Marion" userId="2bb9b31b-5f3c-4f72-8e1f-41eb276ee9c6" providerId="ADAL" clId="{31021B10-09B2-4437-B3BA-FE8A29831BFF}" dt="2022-05-20T18:55:39.619" v="12134" actId="313"/>
          <ac:spMkLst>
            <pc:docMk/>
            <pc:sldMk cId="3856743809" sldId="307"/>
            <ac:spMk id="49" creationId="{D43BD609-B39B-531A-1FE9-4AC69CB4AEC8}"/>
          </ac:spMkLst>
        </pc:spChg>
        <pc:spChg chg="mod">
          <ac:chgData name="Sudvarg, Marion" userId="2bb9b31b-5f3c-4f72-8e1f-41eb276ee9c6" providerId="ADAL" clId="{31021B10-09B2-4437-B3BA-FE8A29831BFF}" dt="2022-05-20T18:55:40.150" v="12135" actId="313"/>
          <ac:spMkLst>
            <pc:docMk/>
            <pc:sldMk cId="3856743809" sldId="307"/>
            <ac:spMk id="50" creationId="{E8B433F8-2F83-B7AE-6FE6-96163531BBF8}"/>
          </ac:spMkLst>
        </pc:spChg>
        <pc:spChg chg="mod">
          <ac:chgData name="Sudvarg, Marion" userId="2bb9b31b-5f3c-4f72-8e1f-41eb276ee9c6" providerId="ADAL" clId="{31021B10-09B2-4437-B3BA-FE8A29831BFF}" dt="2022-05-20T18:55:40.579" v="12136" actId="313"/>
          <ac:spMkLst>
            <pc:docMk/>
            <pc:sldMk cId="3856743809" sldId="307"/>
            <ac:spMk id="51" creationId="{14863572-A4FA-CF0F-C43C-4B56A085D0A8}"/>
          </ac:spMkLst>
        </pc:spChg>
        <pc:spChg chg="mod">
          <ac:chgData name="Sudvarg, Marion" userId="2bb9b31b-5f3c-4f72-8e1f-41eb276ee9c6" providerId="ADAL" clId="{31021B10-09B2-4437-B3BA-FE8A29831BFF}" dt="2022-05-20T18:55:40.968" v="12137" actId="313"/>
          <ac:spMkLst>
            <pc:docMk/>
            <pc:sldMk cId="3856743809" sldId="307"/>
            <ac:spMk id="52" creationId="{C5FDF958-843B-4AE9-5316-7A779CA2368A}"/>
          </ac:spMkLst>
        </pc:spChg>
        <pc:spChg chg="mod">
          <ac:chgData name="Sudvarg, Marion" userId="2bb9b31b-5f3c-4f72-8e1f-41eb276ee9c6" providerId="ADAL" clId="{31021B10-09B2-4437-B3BA-FE8A29831BFF}" dt="2022-05-20T18:55:41.657" v="12138" actId="313"/>
          <ac:spMkLst>
            <pc:docMk/>
            <pc:sldMk cId="3856743809" sldId="307"/>
            <ac:spMk id="53" creationId="{CCD93C7F-016A-7AC9-EF6D-7330451E951E}"/>
          </ac:spMkLst>
        </pc:spChg>
        <pc:spChg chg="mod">
          <ac:chgData name="Sudvarg, Marion" userId="2bb9b31b-5f3c-4f72-8e1f-41eb276ee9c6" providerId="ADAL" clId="{31021B10-09B2-4437-B3BA-FE8A29831BFF}" dt="2022-05-20T18:55:42.223" v="12139" actId="313"/>
          <ac:spMkLst>
            <pc:docMk/>
            <pc:sldMk cId="3856743809" sldId="307"/>
            <ac:spMk id="54" creationId="{26D453CE-3908-4D90-D256-C86573568C92}"/>
          </ac:spMkLst>
        </pc:spChg>
        <pc:spChg chg="mod">
          <ac:chgData name="Sudvarg, Marion" userId="2bb9b31b-5f3c-4f72-8e1f-41eb276ee9c6" providerId="ADAL" clId="{31021B10-09B2-4437-B3BA-FE8A29831BFF}" dt="2022-05-20T18:53:32.943" v="12029"/>
          <ac:spMkLst>
            <pc:docMk/>
            <pc:sldMk cId="3856743809" sldId="307"/>
            <ac:spMk id="95" creationId="{806DDA0D-05E2-3B32-18C5-C0EBEE933E10}"/>
          </ac:spMkLst>
        </pc:spChg>
        <pc:spChg chg="del">
          <ac:chgData name="Sudvarg, Marion" userId="2bb9b31b-5f3c-4f72-8e1f-41eb276ee9c6" providerId="ADAL" clId="{31021B10-09B2-4437-B3BA-FE8A29831BFF}" dt="2022-05-14T03:45:01.179" v="6557" actId="478"/>
          <ac:spMkLst>
            <pc:docMk/>
            <pc:sldMk cId="3856743809" sldId="307"/>
            <ac:spMk id="97" creationId="{5A0DC99D-7DBD-6274-430D-95F029EEF0E0}"/>
          </ac:spMkLst>
        </pc:spChg>
        <pc:spChg chg="mod topLvl">
          <ac:chgData name="Sudvarg, Marion" userId="2bb9b31b-5f3c-4f72-8e1f-41eb276ee9c6" providerId="ADAL" clId="{31021B10-09B2-4437-B3BA-FE8A29831BFF}" dt="2022-05-14T03:45:33.413" v="6558" actId="165"/>
          <ac:spMkLst>
            <pc:docMk/>
            <pc:sldMk cId="3856743809" sldId="307"/>
            <ac:spMk id="100" creationId="{7AE34A92-47A8-8C3E-6DA3-D6C7D662F2CA}"/>
          </ac:spMkLst>
        </pc:spChg>
        <pc:spChg chg="add del mod">
          <ac:chgData name="Sudvarg, Marion" userId="2bb9b31b-5f3c-4f72-8e1f-41eb276ee9c6" providerId="ADAL" clId="{31021B10-09B2-4437-B3BA-FE8A29831BFF}" dt="2022-05-14T05:19:58.954" v="7420"/>
          <ac:spMkLst>
            <pc:docMk/>
            <pc:sldMk cId="3856743809" sldId="307"/>
            <ac:spMk id="103" creationId="{F8FB55BE-18EC-3FC9-CEDF-C6EA7A8A2C49}"/>
          </ac:spMkLst>
        </pc:spChg>
        <pc:spChg chg="add mod">
          <ac:chgData name="Sudvarg, Marion" userId="2bb9b31b-5f3c-4f72-8e1f-41eb276ee9c6" providerId="ADAL" clId="{31021B10-09B2-4437-B3BA-FE8A29831BFF}" dt="2022-05-14T05:24:02.623" v="7679" actId="20577"/>
          <ac:spMkLst>
            <pc:docMk/>
            <pc:sldMk cId="3856743809" sldId="307"/>
            <ac:spMk id="104" creationId="{88B1196F-5C03-4102-9A42-EBF524433F27}"/>
          </ac:spMkLst>
        </pc:spChg>
        <pc:spChg chg="mod topLvl">
          <ac:chgData name="Sudvarg, Marion" userId="2bb9b31b-5f3c-4f72-8e1f-41eb276ee9c6" providerId="ADAL" clId="{31021B10-09B2-4437-B3BA-FE8A29831BFF}" dt="2022-05-14T03:45:33.413" v="6558" actId="165"/>
          <ac:spMkLst>
            <pc:docMk/>
            <pc:sldMk cId="3856743809" sldId="307"/>
            <ac:spMk id="134" creationId="{C1C5F1A7-C6F9-B787-2892-D7680586B4EF}"/>
          </ac:spMkLst>
        </pc:spChg>
        <pc:spChg chg="mod topLvl">
          <ac:chgData name="Sudvarg, Marion" userId="2bb9b31b-5f3c-4f72-8e1f-41eb276ee9c6" providerId="ADAL" clId="{31021B10-09B2-4437-B3BA-FE8A29831BFF}" dt="2022-05-14T03:45:33.413" v="6558" actId="165"/>
          <ac:spMkLst>
            <pc:docMk/>
            <pc:sldMk cId="3856743809" sldId="307"/>
            <ac:spMk id="135" creationId="{DC1F88BA-6C6C-1DAC-BAAE-0FCA74DAAC24}"/>
          </ac:spMkLst>
        </pc:spChg>
        <pc:spChg chg="mod topLvl">
          <ac:chgData name="Sudvarg, Marion" userId="2bb9b31b-5f3c-4f72-8e1f-41eb276ee9c6" providerId="ADAL" clId="{31021B10-09B2-4437-B3BA-FE8A29831BFF}" dt="2022-05-14T03:45:33.413" v="6558" actId="165"/>
          <ac:spMkLst>
            <pc:docMk/>
            <pc:sldMk cId="3856743809" sldId="307"/>
            <ac:spMk id="136" creationId="{609CDF1E-2B70-EABD-55C4-DD21DB2E2303}"/>
          </ac:spMkLst>
        </pc:spChg>
        <pc:spChg chg="mod topLvl">
          <ac:chgData name="Sudvarg, Marion" userId="2bb9b31b-5f3c-4f72-8e1f-41eb276ee9c6" providerId="ADAL" clId="{31021B10-09B2-4437-B3BA-FE8A29831BFF}" dt="2022-05-14T03:45:33.413" v="6558" actId="165"/>
          <ac:spMkLst>
            <pc:docMk/>
            <pc:sldMk cId="3856743809" sldId="307"/>
            <ac:spMk id="137" creationId="{2B4EA4A6-30F6-F64E-B522-8F25021BB6E2}"/>
          </ac:spMkLst>
        </pc:spChg>
        <pc:spChg chg="mod topLvl">
          <ac:chgData name="Sudvarg, Marion" userId="2bb9b31b-5f3c-4f72-8e1f-41eb276ee9c6" providerId="ADAL" clId="{31021B10-09B2-4437-B3BA-FE8A29831BFF}" dt="2022-05-14T03:45:33.413" v="6558" actId="165"/>
          <ac:spMkLst>
            <pc:docMk/>
            <pc:sldMk cId="3856743809" sldId="307"/>
            <ac:spMk id="138" creationId="{B6F53F5E-5B63-7759-11A6-9A3951A139A7}"/>
          </ac:spMkLst>
        </pc:spChg>
        <pc:spChg chg="mod topLvl">
          <ac:chgData name="Sudvarg, Marion" userId="2bb9b31b-5f3c-4f72-8e1f-41eb276ee9c6" providerId="ADAL" clId="{31021B10-09B2-4437-B3BA-FE8A29831BFF}" dt="2022-05-14T03:45:33.413" v="6558" actId="165"/>
          <ac:spMkLst>
            <pc:docMk/>
            <pc:sldMk cId="3856743809" sldId="307"/>
            <ac:spMk id="139" creationId="{3EDF4CA3-07E0-509A-27A8-5D65B4EA7E53}"/>
          </ac:spMkLst>
        </pc:spChg>
        <pc:spChg chg="mod topLvl">
          <ac:chgData name="Sudvarg, Marion" userId="2bb9b31b-5f3c-4f72-8e1f-41eb276ee9c6" providerId="ADAL" clId="{31021B10-09B2-4437-B3BA-FE8A29831BFF}" dt="2022-05-14T03:45:33.413" v="6558" actId="165"/>
          <ac:spMkLst>
            <pc:docMk/>
            <pc:sldMk cId="3856743809" sldId="307"/>
            <ac:spMk id="140" creationId="{3612105E-3F65-AEF8-BD2E-9BAFF7066379}"/>
          </ac:spMkLst>
        </pc:spChg>
        <pc:spChg chg="mod topLvl">
          <ac:chgData name="Sudvarg, Marion" userId="2bb9b31b-5f3c-4f72-8e1f-41eb276ee9c6" providerId="ADAL" clId="{31021B10-09B2-4437-B3BA-FE8A29831BFF}" dt="2022-05-14T03:45:33.413" v="6558" actId="165"/>
          <ac:spMkLst>
            <pc:docMk/>
            <pc:sldMk cId="3856743809" sldId="307"/>
            <ac:spMk id="141" creationId="{119BE48F-BDFC-9E69-39BF-D991F9710FE0}"/>
          </ac:spMkLst>
        </pc:spChg>
        <pc:spChg chg="mod topLvl">
          <ac:chgData name="Sudvarg, Marion" userId="2bb9b31b-5f3c-4f72-8e1f-41eb276ee9c6" providerId="ADAL" clId="{31021B10-09B2-4437-B3BA-FE8A29831BFF}" dt="2022-05-14T03:45:33.413" v="6558" actId="165"/>
          <ac:spMkLst>
            <pc:docMk/>
            <pc:sldMk cId="3856743809" sldId="307"/>
            <ac:spMk id="142" creationId="{1118E7B8-2F80-4C46-A358-E72CFC5FA78C}"/>
          </ac:spMkLst>
        </pc:spChg>
        <pc:spChg chg="mod topLvl">
          <ac:chgData name="Sudvarg, Marion" userId="2bb9b31b-5f3c-4f72-8e1f-41eb276ee9c6" providerId="ADAL" clId="{31021B10-09B2-4437-B3BA-FE8A29831BFF}" dt="2022-05-14T03:45:33.413" v="6558" actId="165"/>
          <ac:spMkLst>
            <pc:docMk/>
            <pc:sldMk cId="3856743809" sldId="307"/>
            <ac:spMk id="143" creationId="{AD152D7F-A36B-969E-15EB-28EF35E342BE}"/>
          </ac:spMkLst>
        </pc:spChg>
        <pc:spChg chg="mod topLvl">
          <ac:chgData name="Sudvarg, Marion" userId="2bb9b31b-5f3c-4f72-8e1f-41eb276ee9c6" providerId="ADAL" clId="{31021B10-09B2-4437-B3BA-FE8A29831BFF}" dt="2022-05-14T03:45:33.413" v="6558" actId="165"/>
          <ac:spMkLst>
            <pc:docMk/>
            <pc:sldMk cId="3856743809" sldId="307"/>
            <ac:spMk id="144" creationId="{B6FD67E9-0A09-5F65-E535-DF35DCAD629D}"/>
          </ac:spMkLst>
        </pc:spChg>
        <pc:spChg chg="mod topLvl">
          <ac:chgData name="Sudvarg, Marion" userId="2bb9b31b-5f3c-4f72-8e1f-41eb276ee9c6" providerId="ADAL" clId="{31021B10-09B2-4437-B3BA-FE8A29831BFF}" dt="2022-05-14T03:45:33.413" v="6558" actId="165"/>
          <ac:spMkLst>
            <pc:docMk/>
            <pc:sldMk cId="3856743809" sldId="307"/>
            <ac:spMk id="145" creationId="{094C4FEB-28F9-D444-5BB2-20391886895C}"/>
          </ac:spMkLst>
        </pc:spChg>
        <pc:spChg chg="mod topLvl">
          <ac:chgData name="Sudvarg, Marion" userId="2bb9b31b-5f3c-4f72-8e1f-41eb276ee9c6" providerId="ADAL" clId="{31021B10-09B2-4437-B3BA-FE8A29831BFF}" dt="2022-05-14T03:45:33.413" v="6558" actId="165"/>
          <ac:spMkLst>
            <pc:docMk/>
            <pc:sldMk cId="3856743809" sldId="307"/>
            <ac:spMk id="146" creationId="{906497B6-592B-BD2B-C9A5-0765F9CF5E6A}"/>
          </ac:spMkLst>
        </pc:spChg>
        <pc:spChg chg="mod topLvl">
          <ac:chgData name="Sudvarg, Marion" userId="2bb9b31b-5f3c-4f72-8e1f-41eb276ee9c6" providerId="ADAL" clId="{31021B10-09B2-4437-B3BA-FE8A29831BFF}" dt="2022-05-14T03:45:33.413" v="6558" actId="165"/>
          <ac:spMkLst>
            <pc:docMk/>
            <pc:sldMk cId="3856743809" sldId="307"/>
            <ac:spMk id="147" creationId="{62259E4C-DBCE-BC97-5F91-0182AB3BCDDA}"/>
          </ac:spMkLst>
        </pc:spChg>
        <pc:spChg chg="mod topLvl">
          <ac:chgData name="Sudvarg, Marion" userId="2bb9b31b-5f3c-4f72-8e1f-41eb276ee9c6" providerId="ADAL" clId="{31021B10-09B2-4437-B3BA-FE8A29831BFF}" dt="2022-05-14T03:45:33.413" v="6558" actId="165"/>
          <ac:spMkLst>
            <pc:docMk/>
            <pc:sldMk cId="3856743809" sldId="307"/>
            <ac:spMk id="148" creationId="{7CDCE4EF-D925-C03C-BDA0-CEE44EE042F4}"/>
          </ac:spMkLst>
        </pc:spChg>
        <pc:spChg chg="mod topLvl">
          <ac:chgData name="Sudvarg, Marion" userId="2bb9b31b-5f3c-4f72-8e1f-41eb276ee9c6" providerId="ADAL" clId="{31021B10-09B2-4437-B3BA-FE8A29831BFF}" dt="2022-05-14T03:45:33.413" v="6558" actId="165"/>
          <ac:spMkLst>
            <pc:docMk/>
            <pc:sldMk cId="3856743809" sldId="307"/>
            <ac:spMk id="149" creationId="{62F04E89-4DA5-CF5C-9AA4-BDAC8526246B}"/>
          </ac:spMkLst>
        </pc:spChg>
        <pc:spChg chg="mod topLvl">
          <ac:chgData name="Sudvarg, Marion" userId="2bb9b31b-5f3c-4f72-8e1f-41eb276ee9c6" providerId="ADAL" clId="{31021B10-09B2-4437-B3BA-FE8A29831BFF}" dt="2022-05-14T03:45:39.849" v="6559" actId="164"/>
          <ac:spMkLst>
            <pc:docMk/>
            <pc:sldMk cId="3856743809" sldId="307"/>
            <ac:spMk id="150" creationId="{3B14FC43-B0F3-47CE-DC82-5FD1B3D8AB88}"/>
          </ac:spMkLst>
        </pc:spChg>
        <pc:spChg chg="mod topLvl">
          <ac:chgData name="Sudvarg, Marion" userId="2bb9b31b-5f3c-4f72-8e1f-41eb276ee9c6" providerId="ADAL" clId="{31021B10-09B2-4437-B3BA-FE8A29831BFF}" dt="2022-05-14T03:45:39.849" v="6559" actId="164"/>
          <ac:spMkLst>
            <pc:docMk/>
            <pc:sldMk cId="3856743809" sldId="307"/>
            <ac:spMk id="151" creationId="{FA0A1533-B83E-E493-F35C-EAF7C55EA9A3}"/>
          </ac:spMkLst>
        </pc:spChg>
        <pc:spChg chg="mod topLvl">
          <ac:chgData name="Sudvarg, Marion" userId="2bb9b31b-5f3c-4f72-8e1f-41eb276ee9c6" providerId="ADAL" clId="{31021B10-09B2-4437-B3BA-FE8A29831BFF}" dt="2022-05-14T03:45:49.180" v="6560" actId="164"/>
          <ac:spMkLst>
            <pc:docMk/>
            <pc:sldMk cId="3856743809" sldId="307"/>
            <ac:spMk id="152" creationId="{AFEBB592-B610-C486-FA27-6128B4C9AD11}"/>
          </ac:spMkLst>
        </pc:spChg>
        <pc:spChg chg="mod topLvl">
          <ac:chgData name="Sudvarg, Marion" userId="2bb9b31b-5f3c-4f72-8e1f-41eb276ee9c6" providerId="ADAL" clId="{31021B10-09B2-4437-B3BA-FE8A29831BFF}" dt="2022-05-14T03:45:49.180" v="6560" actId="164"/>
          <ac:spMkLst>
            <pc:docMk/>
            <pc:sldMk cId="3856743809" sldId="307"/>
            <ac:spMk id="153" creationId="{0BEBD95F-42F5-4E13-D7FE-A67643228873}"/>
          </ac:spMkLst>
        </pc:spChg>
        <pc:spChg chg="mod topLvl">
          <ac:chgData name="Sudvarg, Marion" userId="2bb9b31b-5f3c-4f72-8e1f-41eb276ee9c6" providerId="ADAL" clId="{31021B10-09B2-4437-B3BA-FE8A29831BFF}" dt="2022-05-14T03:45:54.282" v="6561" actId="164"/>
          <ac:spMkLst>
            <pc:docMk/>
            <pc:sldMk cId="3856743809" sldId="307"/>
            <ac:spMk id="154" creationId="{821FB6F7-6190-78A0-0F8B-4B5BF2CD6C17}"/>
          </ac:spMkLst>
        </pc:spChg>
        <pc:spChg chg="mod topLvl">
          <ac:chgData name="Sudvarg, Marion" userId="2bb9b31b-5f3c-4f72-8e1f-41eb276ee9c6" providerId="ADAL" clId="{31021B10-09B2-4437-B3BA-FE8A29831BFF}" dt="2022-05-14T03:45:54.282" v="6561" actId="164"/>
          <ac:spMkLst>
            <pc:docMk/>
            <pc:sldMk cId="3856743809" sldId="307"/>
            <ac:spMk id="155" creationId="{DBF78EC5-5D25-34C4-FF7F-6C89B3556532}"/>
          </ac:spMkLst>
        </pc:spChg>
        <pc:spChg chg="mod topLvl">
          <ac:chgData name="Sudvarg, Marion" userId="2bb9b31b-5f3c-4f72-8e1f-41eb276ee9c6" providerId="ADAL" clId="{31021B10-09B2-4437-B3BA-FE8A29831BFF}" dt="2022-05-14T03:45:59.117" v="6562" actId="164"/>
          <ac:spMkLst>
            <pc:docMk/>
            <pc:sldMk cId="3856743809" sldId="307"/>
            <ac:spMk id="156" creationId="{CA1F2165-4D92-B459-C362-C87327EE0CC5}"/>
          </ac:spMkLst>
        </pc:spChg>
        <pc:spChg chg="mod topLvl">
          <ac:chgData name="Sudvarg, Marion" userId="2bb9b31b-5f3c-4f72-8e1f-41eb276ee9c6" providerId="ADAL" clId="{31021B10-09B2-4437-B3BA-FE8A29831BFF}" dt="2022-05-14T03:45:59.117" v="6562" actId="164"/>
          <ac:spMkLst>
            <pc:docMk/>
            <pc:sldMk cId="3856743809" sldId="307"/>
            <ac:spMk id="157" creationId="{4235CE46-C51D-D3CE-37D8-93E2674EC278}"/>
          </ac:spMkLst>
        </pc:spChg>
        <pc:spChg chg="mod topLvl">
          <ac:chgData name="Sudvarg, Marion" userId="2bb9b31b-5f3c-4f72-8e1f-41eb276ee9c6" providerId="ADAL" clId="{31021B10-09B2-4437-B3BA-FE8A29831BFF}" dt="2022-05-14T03:46:03.320" v="6563" actId="164"/>
          <ac:spMkLst>
            <pc:docMk/>
            <pc:sldMk cId="3856743809" sldId="307"/>
            <ac:spMk id="158" creationId="{70457523-EF34-8C53-5281-852DCF7F6732}"/>
          </ac:spMkLst>
        </pc:spChg>
        <pc:spChg chg="mod topLvl">
          <ac:chgData name="Sudvarg, Marion" userId="2bb9b31b-5f3c-4f72-8e1f-41eb276ee9c6" providerId="ADAL" clId="{31021B10-09B2-4437-B3BA-FE8A29831BFF}" dt="2022-05-14T03:46:03.320" v="6563" actId="164"/>
          <ac:spMkLst>
            <pc:docMk/>
            <pc:sldMk cId="3856743809" sldId="307"/>
            <ac:spMk id="159" creationId="{DCD2AB19-4A95-55C5-0986-7502177FD0E0}"/>
          </ac:spMkLst>
        </pc:spChg>
        <pc:spChg chg="mod topLvl">
          <ac:chgData name="Sudvarg, Marion" userId="2bb9b31b-5f3c-4f72-8e1f-41eb276ee9c6" providerId="ADAL" clId="{31021B10-09B2-4437-B3BA-FE8A29831BFF}" dt="2022-05-14T03:45:33.413" v="6558" actId="165"/>
          <ac:spMkLst>
            <pc:docMk/>
            <pc:sldMk cId="3856743809" sldId="307"/>
            <ac:spMk id="160" creationId="{168E7E7D-2082-6018-50DC-FBF0F7D6DDF7}"/>
          </ac:spMkLst>
        </pc:spChg>
        <pc:spChg chg="mod topLvl">
          <ac:chgData name="Sudvarg, Marion" userId="2bb9b31b-5f3c-4f72-8e1f-41eb276ee9c6" providerId="ADAL" clId="{31021B10-09B2-4437-B3BA-FE8A29831BFF}" dt="2022-05-14T03:45:39.849" v="6559" actId="164"/>
          <ac:spMkLst>
            <pc:docMk/>
            <pc:sldMk cId="3856743809" sldId="307"/>
            <ac:spMk id="161" creationId="{41FC8E88-0C82-8F94-7770-95CBBE1664F5}"/>
          </ac:spMkLst>
        </pc:spChg>
        <pc:spChg chg="mod topLvl">
          <ac:chgData name="Sudvarg, Marion" userId="2bb9b31b-5f3c-4f72-8e1f-41eb276ee9c6" providerId="ADAL" clId="{31021B10-09B2-4437-B3BA-FE8A29831BFF}" dt="2022-05-14T03:45:39.849" v="6559" actId="164"/>
          <ac:spMkLst>
            <pc:docMk/>
            <pc:sldMk cId="3856743809" sldId="307"/>
            <ac:spMk id="162" creationId="{0EFFDE1D-063F-14EF-FE41-6ECE99B5CE0F}"/>
          </ac:spMkLst>
        </pc:spChg>
        <pc:spChg chg="mod topLvl">
          <ac:chgData name="Sudvarg, Marion" userId="2bb9b31b-5f3c-4f72-8e1f-41eb276ee9c6" providerId="ADAL" clId="{31021B10-09B2-4437-B3BA-FE8A29831BFF}" dt="2022-05-14T03:45:49.180" v="6560" actId="164"/>
          <ac:spMkLst>
            <pc:docMk/>
            <pc:sldMk cId="3856743809" sldId="307"/>
            <ac:spMk id="163" creationId="{E9F336C7-22D6-E53E-B1B8-082B4BBBB000}"/>
          </ac:spMkLst>
        </pc:spChg>
        <pc:spChg chg="mod topLvl">
          <ac:chgData name="Sudvarg, Marion" userId="2bb9b31b-5f3c-4f72-8e1f-41eb276ee9c6" providerId="ADAL" clId="{31021B10-09B2-4437-B3BA-FE8A29831BFF}" dt="2022-05-14T03:45:49.180" v="6560" actId="164"/>
          <ac:spMkLst>
            <pc:docMk/>
            <pc:sldMk cId="3856743809" sldId="307"/>
            <ac:spMk id="164" creationId="{D552FA56-FAF0-6E6D-7C64-E1E3F9097125}"/>
          </ac:spMkLst>
        </pc:spChg>
        <pc:spChg chg="mod topLvl">
          <ac:chgData name="Sudvarg, Marion" userId="2bb9b31b-5f3c-4f72-8e1f-41eb276ee9c6" providerId="ADAL" clId="{31021B10-09B2-4437-B3BA-FE8A29831BFF}" dt="2022-05-14T03:45:54.282" v="6561" actId="164"/>
          <ac:spMkLst>
            <pc:docMk/>
            <pc:sldMk cId="3856743809" sldId="307"/>
            <ac:spMk id="165" creationId="{7C4C221F-5496-DD2F-83B3-3ECA80F71630}"/>
          </ac:spMkLst>
        </pc:spChg>
        <pc:spChg chg="mod topLvl">
          <ac:chgData name="Sudvarg, Marion" userId="2bb9b31b-5f3c-4f72-8e1f-41eb276ee9c6" providerId="ADAL" clId="{31021B10-09B2-4437-B3BA-FE8A29831BFF}" dt="2022-05-14T03:45:54.282" v="6561" actId="164"/>
          <ac:spMkLst>
            <pc:docMk/>
            <pc:sldMk cId="3856743809" sldId="307"/>
            <ac:spMk id="166" creationId="{B9F7675D-8128-702B-57D6-F2A8A2481944}"/>
          </ac:spMkLst>
        </pc:spChg>
        <pc:spChg chg="mod topLvl">
          <ac:chgData name="Sudvarg, Marion" userId="2bb9b31b-5f3c-4f72-8e1f-41eb276ee9c6" providerId="ADAL" clId="{31021B10-09B2-4437-B3BA-FE8A29831BFF}" dt="2022-05-14T03:45:59.117" v="6562" actId="164"/>
          <ac:spMkLst>
            <pc:docMk/>
            <pc:sldMk cId="3856743809" sldId="307"/>
            <ac:spMk id="167" creationId="{18CB9459-9E50-2B95-F923-D91F0D4B0D34}"/>
          </ac:spMkLst>
        </pc:spChg>
        <pc:spChg chg="mod topLvl">
          <ac:chgData name="Sudvarg, Marion" userId="2bb9b31b-5f3c-4f72-8e1f-41eb276ee9c6" providerId="ADAL" clId="{31021B10-09B2-4437-B3BA-FE8A29831BFF}" dt="2022-05-14T03:45:59.117" v="6562" actId="164"/>
          <ac:spMkLst>
            <pc:docMk/>
            <pc:sldMk cId="3856743809" sldId="307"/>
            <ac:spMk id="168" creationId="{4341EA79-3993-2E04-DB67-B794F99E22AF}"/>
          </ac:spMkLst>
        </pc:spChg>
        <pc:spChg chg="mod topLvl">
          <ac:chgData name="Sudvarg, Marion" userId="2bb9b31b-5f3c-4f72-8e1f-41eb276ee9c6" providerId="ADAL" clId="{31021B10-09B2-4437-B3BA-FE8A29831BFF}" dt="2022-05-14T03:46:03.320" v="6563" actId="164"/>
          <ac:spMkLst>
            <pc:docMk/>
            <pc:sldMk cId="3856743809" sldId="307"/>
            <ac:spMk id="169" creationId="{D294BE57-A645-082E-33BA-4DCC188BF251}"/>
          </ac:spMkLst>
        </pc:spChg>
        <pc:spChg chg="mod topLvl">
          <ac:chgData name="Sudvarg, Marion" userId="2bb9b31b-5f3c-4f72-8e1f-41eb276ee9c6" providerId="ADAL" clId="{31021B10-09B2-4437-B3BA-FE8A29831BFF}" dt="2022-05-14T03:46:03.320" v="6563" actId="164"/>
          <ac:spMkLst>
            <pc:docMk/>
            <pc:sldMk cId="3856743809" sldId="307"/>
            <ac:spMk id="170" creationId="{C3556BE5-EF6B-9ACC-FB51-7CDF7AA8CDAF}"/>
          </ac:spMkLst>
        </pc:spChg>
        <pc:spChg chg="mod topLvl">
          <ac:chgData name="Sudvarg, Marion" userId="2bb9b31b-5f3c-4f72-8e1f-41eb276ee9c6" providerId="ADAL" clId="{31021B10-09B2-4437-B3BA-FE8A29831BFF}" dt="2022-05-14T03:45:33.413" v="6558" actId="165"/>
          <ac:spMkLst>
            <pc:docMk/>
            <pc:sldMk cId="3856743809" sldId="307"/>
            <ac:spMk id="171" creationId="{AD560721-98CB-D222-F80B-8983F1B79828}"/>
          </ac:spMkLst>
        </pc:spChg>
        <pc:spChg chg="mod topLvl">
          <ac:chgData name="Sudvarg, Marion" userId="2bb9b31b-5f3c-4f72-8e1f-41eb276ee9c6" providerId="ADAL" clId="{31021B10-09B2-4437-B3BA-FE8A29831BFF}" dt="2022-05-14T03:45:39.849" v="6559" actId="164"/>
          <ac:spMkLst>
            <pc:docMk/>
            <pc:sldMk cId="3856743809" sldId="307"/>
            <ac:spMk id="172" creationId="{BEB4C193-B6C1-F46C-29A5-4B9653928B17}"/>
          </ac:spMkLst>
        </pc:spChg>
        <pc:spChg chg="mod topLvl">
          <ac:chgData name="Sudvarg, Marion" userId="2bb9b31b-5f3c-4f72-8e1f-41eb276ee9c6" providerId="ADAL" clId="{31021B10-09B2-4437-B3BA-FE8A29831BFF}" dt="2022-05-14T03:45:39.849" v="6559" actId="164"/>
          <ac:spMkLst>
            <pc:docMk/>
            <pc:sldMk cId="3856743809" sldId="307"/>
            <ac:spMk id="173" creationId="{8457AE54-ABE0-E70D-7A4A-5477E5D774D2}"/>
          </ac:spMkLst>
        </pc:spChg>
        <pc:spChg chg="mod topLvl">
          <ac:chgData name="Sudvarg, Marion" userId="2bb9b31b-5f3c-4f72-8e1f-41eb276ee9c6" providerId="ADAL" clId="{31021B10-09B2-4437-B3BA-FE8A29831BFF}" dt="2022-05-14T03:45:49.180" v="6560" actId="164"/>
          <ac:spMkLst>
            <pc:docMk/>
            <pc:sldMk cId="3856743809" sldId="307"/>
            <ac:spMk id="174" creationId="{C021A638-F417-68CA-C875-775D9C06722D}"/>
          </ac:spMkLst>
        </pc:spChg>
        <pc:spChg chg="mod topLvl">
          <ac:chgData name="Sudvarg, Marion" userId="2bb9b31b-5f3c-4f72-8e1f-41eb276ee9c6" providerId="ADAL" clId="{31021B10-09B2-4437-B3BA-FE8A29831BFF}" dt="2022-05-14T03:45:49.180" v="6560" actId="164"/>
          <ac:spMkLst>
            <pc:docMk/>
            <pc:sldMk cId="3856743809" sldId="307"/>
            <ac:spMk id="175" creationId="{C192ED01-CA37-A623-955B-A207BA8D4CAB}"/>
          </ac:spMkLst>
        </pc:spChg>
        <pc:spChg chg="mod topLvl">
          <ac:chgData name="Sudvarg, Marion" userId="2bb9b31b-5f3c-4f72-8e1f-41eb276ee9c6" providerId="ADAL" clId="{31021B10-09B2-4437-B3BA-FE8A29831BFF}" dt="2022-05-14T03:45:54.282" v="6561" actId="164"/>
          <ac:spMkLst>
            <pc:docMk/>
            <pc:sldMk cId="3856743809" sldId="307"/>
            <ac:spMk id="176" creationId="{3CF34896-3D82-B438-B994-CE21D7209218}"/>
          </ac:spMkLst>
        </pc:spChg>
        <pc:spChg chg="mod topLvl">
          <ac:chgData name="Sudvarg, Marion" userId="2bb9b31b-5f3c-4f72-8e1f-41eb276ee9c6" providerId="ADAL" clId="{31021B10-09B2-4437-B3BA-FE8A29831BFF}" dt="2022-05-14T03:45:54.282" v="6561" actId="164"/>
          <ac:spMkLst>
            <pc:docMk/>
            <pc:sldMk cId="3856743809" sldId="307"/>
            <ac:spMk id="177" creationId="{2BA7771A-4D3B-AFF1-75F7-7AF474321F92}"/>
          </ac:spMkLst>
        </pc:spChg>
        <pc:spChg chg="mod topLvl">
          <ac:chgData name="Sudvarg, Marion" userId="2bb9b31b-5f3c-4f72-8e1f-41eb276ee9c6" providerId="ADAL" clId="{31021B10-09B2-4437-B3BA-FE8A29831BFF}" dt="2022-05-14T03:45:59.117" v="6562" actId="164"/>
          <ac:spMkLst>
            <pc:docMk/>
            <pc:sldMk cId="3856743809" sldId="307"/>
            <ac:spMk id="178" creationId="{8DF79994-88F8-9664-889D-0F2AA6E56B0C}"/>
          </ac:spMkLst>
        </pc:spChg>
        <pc:spChg chg="mod topLvl">
          <ac:chgData name="Sudvarg, Marion" userId="2bb9b31b-5f3c-4f72-8e1f-41eb276ee9c6" providerId="ADAL" clId="{31021B10-09B2-4437-B3BA-FE8A29831BFF}" dt="2022-05-14T03:45:59.117" v="6562" actId="164"/>
          <ac:spMkLst>
            <pc:docMk/>
            <pc:sldMk cId="3856743809" sldId="307"/>
            <ac:spMk id="179" creationId="{6DB48D81-C970-7E21-5FE8-61C5BBCF1ACD}"/>
          </ac:spMkLst>
        </pc:spChg>
        <pc:spChg chg="mod topLvl">
          <ac:chgData name="Sudvarg, Marion" userId="2bb9b31b-5f3c-4f72-8e1f-41eb276ee9c6" providerId="ADAL" clId="{31021B10-09B2-4437-B3BA-FE8A29831BFF}" dt="2022-05-14T03:46:03.320" v="6563" actId="164"/>
          <ac:spMkLst>
            <pc:docMk/>
            <pc:sldMk cId="3856743809" sldId="307"/>
            <ac:spMk id="180" creationId="{0BD0887C-C460-7AE8-E429-09B58C53AA25}"/>
          </ac:spMkLst>
        </pc:spChg>
        <pc:spChg chg="mod topLvl">
          <ac:chgData name="Sudvarg, Marion" userId="2bb9b31b-5f3c-4f72-8e1f-41eb276ee9c6" providerId="ADAL" clId="{31021B10-09B2-4437-B3BA-FE8A29831BFF}" dt="2022-05-14T03:46:03.320" v="6563" actId="164"/>
          <ac:spMkLst>
            <pc:docMk/>
            <pc:sldMk cId="3856743809" sldId="307"/>
            <ac:spMk id="181" creationId="{DBEE0CE1-D05F-10E2-2759-F20172754E0F}"/>
          </ac:spMkLst>
        </pc:spChg>
        <pc:grpChg chg="add mod">
          <ac:chgData name="Sudvarg, Marion" userId="2bb9b31b-5f3c-4f72-8e1f-41eb276ee9c6" providerId="ADAL" clId="{31021B10-09B2-4437-B3BA-FE8A29831BFF}" dt="2022-05-14T03:45:39.849" v="6559" actId="164"/>
          <ac:grpSpMkLst>
            <pc:docMk/>
            <pc:sldMk cId="3856743809" sldId="307"/>
            <ac:grpSpMk id="3" creationId="{2FE83784-F786-1B0B-1845-AC37F5D0ACF5}"/>
          </ac:grpSpMkLst>
        </pc:grpChg>
        <pc:grpChg chg="del">
          <ac:chgData name="Sudvarg, Marion" userId="2bb9b31b-5f3c-4f72-8e1f-41eb276ee9c6" providerId="ADAL" clId="{31021B10-09B2-4437-B3BA-FE8A29831BFF}" dt="2022-05-14T03:45:33.413" v="6558" actId="165"/>
          <ac:grpSpMkLst>
            <pc:docMk/>
            <pc:sldMk cId="3856743809" sldId="307"/>
            <ac:grpSpMk id="6" creationId="{E865E7DD-321F-0409-6380-96142B8B2FE6}"/>
          </ac:grpSpMkLst>
        </pc:grpChg>
        <pc:grpChg chg="add mod">
          <ac:chgData name="Sudvarg, Marion" userId="2bb9b31b-5f3c-4f72-8e1f-41eb276ee9c6" providerId="ADAL" clId="{31021B10-09B2-4437-B3BA-FE8A29831BFF}" dt="2022-05-14T03:45:49.180" v="6560" actId="164"/>
          <ac:grpSpMkLst>
            <pc:docMk/>
            <pc:sldMk cId="3856743809" sldId="307"/>
            <ac:grpSpMk id="96" creationId="{4734CB9F-8E95-F8E6-9D52-1970725559BC}"/>
          </ac:grpSpMkLst>
        </pc:grpChg>
        <pc:grpChg chg="add mod">
          <ac:chgData name="Sudvarg, Marion" userId="2bb9b31b-5f3c-4f72-8e1f-41eb276ee9c6" providerId="ADAL" clId="{31021B10-09B2-4437-B3BA-FE8A29831BFF}" dt="2022-05-14T03:45:54.282" v="6561" actId="164"/>
          <ac:grpSpMkLst>
            <pc:docMk/>
            <pc:sldMk cId="3856743809" sldId="307"/>
            <ac:grpSpMk id="98" creationId="{03E421AC-8B6D-62C4-681E-7ECBC563C8D1}"/>
          </ac:grpSpMkLst>
        </pc:grpChg>
        <pc:grpChg chg="add mod">
          <ac:chgData name="Sudvarg, Marion" userId="2bb9b31b-5f3c-4f72-8e1f-41eb276ee9c6" providerId="ADAL" clId="{31021B10-09B2-4437-B3BA-FE8A29831BFF}" dt="2022-05-14T03:45:59.117" v="6562" actId="164"/>
          <ac:grpSpMkLst>
            <pc:docMk/>
            <pc:sldMk cId="3856743809" sldId="307"/>
            <ac:grpSpMk id="101" creationId="{42015F0B-297A-30ED-DAA5-B3CE4671C358}"/>
          </ac:grpSpMkLst>
        </pc:grpChg>
        <pc:grpChg chg="add mod">
          <ac:chgData name="Sudvarg, Marion" userId="2bb9b31b-5f3c-4f72-8e1f-41eb276ee9c6" providerId="ADAL" clId="{31021B10-09B2-4437-B3BA-FE8A29831BFF}" dt="2022-05-14T03:46:03.320" v="6563" actId="164"/>
          <ac:grpSpMkLst>
            <pc:docMk/>
            <pc:sldMk cId="3856743809" sldId="307"/>
            <ac:grpSpMk id="102" creationId="{43A1516F-2958-28E5-B31B-9E7B78EF191C}"/>
          </ac:grpSpMkLst>
        </pc:grpChg>
        <pc:grpChg chg="del">
          <ac:chgData name="Sudvarg, Marion" userId="2bb9b31b-5f3c-4f72-8e1f-41eb276ee9c6" providerId="ADAL" clId="{31021B10-09B2-4437-B3BA-FE8A29831BFF}" dt="2022-05-14T03:45:01.179" v="6557" actId="478"/>
          <ac:grpSpMkLst>
            <pc:docMk/>
            <pc:sldMk cId="3856743809" sldId="307"/>
            <ac:grpSpMk id="183" creationId="{7486B1E3-37A7-5BFC-31F8-73DDB8D6745C}"/>
          </ac:grpSpMkLst>
        </pc:grpChg>
      </pc:sldChg>
      <pc:sldChg chg="addSp delSp modSp add mod ord modAnim">
        <pc:chgData name="Sudvarg, Marion" userId="2bb9b31b-5f3c-4f72-8e1f-41eb276ee9c6" providerId="ADAL" clId="{31021B10-09B2-4437-B3BA-FE8A29831BFF}" dt="2022-05-20T19:29:37.709" v="12967"/>
        <pc:sldMkLst>
          <pc:docMk/>
          <pc:sldMk cId="3936886364" sldId="308"/>
        </pc:sldMkLst>
        <pc:spChg chg="mod">
          <ac:chgData name="Sudvarg, Marion" userId="2bb9b31b-5f3c-4f72-8e1f-41eb276ee9c6" providerId="ADAL" clId="{31021B10-09B2-4437-B3BA-FE8A29831BFF}" dt="2022-05-20T18:53:32.943" v="12029"/>
          <ac:spMkLst>
            <pc:docMk/>
            <pc:sldMk cId="3936886364" sldId="308"/>
            <ac:spMk id="102" creationId="{536B3FCA-F55D-239A-4719-C7D7C86D7656}"/>
          </ac:spMkLst>
        </pc:spChg>
        <pc:spChg chg="mod">
          <ac:chgData name="Sudvarg, Marion" userId="2bb9b31b-5f3c-4f72-8e1f-41eb276ee9c6" providerId="ADAL" clId="{31021B10-09B2-4437-B3BA-FE8A29831BFF}" dt="2022-05-20T18:55:57.814" v="12155" actId="313"/>
          <ac:spMkLst>
            <pc:docMk/>
            <pc:sldMk cId="3936886364" sldId="308"/>
            <ac:spMk id="103" creationId="{D34ACD85-F97D-5C14-BD5B-30682FED2DD3}"/>
          </ac:spMkLst>
        </pc:spChg>
        <pc:spChg chg="mod">
          <ac:chgData name="Sudvarg, Marion" userId="2bb9b31b-5f3c-4f72-8e1f-41eb276ee9c6" providerId="ADAL" clId="{31021B10-09B2-4437-B3BA-FE8A29831BFF}" dt="2022-05-20T18:55:58.125" v="12156" actId="313"/>
          <ac:spMkLst>
            <pc:docMk/>
            <pc:sldMk cId="3936886364" sldId="308"/>
            <ac:spMk id="104" creationId="{1F7F2E68-FF72-6E41-95C8-CB7802AACCDA}"/>
          </ac:spMkLst>
        </pc:spChg>
        <pc:spChg chg="mod">
          <ac:chgData name="Sudvarg, Marion" userId="2bb9b31b-5f3c-4f72-8e1f-41eb276ee9c6" providerId="ADAL" clId="{31021B10-09B2-4437-B3BA-FE8A29831BFF}" dt="2022-05-20T18:55:58.298" v="12157" actId="313"/>
          <ac:spMkLst>
            <pc:docMk/>
            <pc:sldMk cId="3936886364" sldId="308"/>
            <ac:spMk id="105" creationId="{2788A534-99A2-99AF-3CB4-A29F984C4D90}"/>
          </ac:spMkLst>
        </pc:spChg>
        <pc:spChg chg="mod">
          <ac:chgData name="Sudvarg, Marion" userId="2bb9b31b-5f3c-4f72-8e1f-41eb276ee9c6" providerId="ADAL" clId="{31021B10-09B2-4437-B3BA-FE8A29831BFF}" dt="2022-05-20T18:55:58.588" v="12158" actId="313"/>
          <ac:spMkLst>
            <pc:docMk/>
            <pc:sldMk cId="3936886364" sldId="308"/>
            <ac:spMk id="106" creationId="{2357335C-C64A-9659-58FD-F4313BFC42E0}"/>
          </ac:spMkLst>
        </pc:spChg>
        <pc:spChg chg="mod">
          <ac:chgData name="Sudvarg, Marion" userId="2bb9b31b-5f3c-4f72-8e1f-41eb276ee9c6" providerId="ADAL" clId="{31021B10-09B2-4437-B3BA-FE8A29831BFF}" dt="2022-05-20T18:55:59.092" v="12159" actId="313"/>
          <ac:spMkLst>
            <pc:docMk/>
            <pc:sldMk cId="3936886364" sldId="308"/>
            <ac:spMk id="107" creationId="{2D1B3EBA-8592-66EE-FD00-DFD2435EE5DC}"/>
          </ac:spMkLst>
        </pc:spChg>
        <pc:spChg chg="mod">
          <ac:chgData name="Sudvarg, Marion" userId="2bb9b31b-5f3c-4f72-8e1f-41eb276ee9c6" providerId="ADAL" clId="{31021B10-09B2-4437-B3BA-FE8A29831BFF}" dt="2022-05-20T18:55:59.314" v="12160" actId="313"/>
          <ac:spMkLst>
            <pc:docMk/>
            <pc:sldMk cId="3936886364" sldId="308"/>
            <ac:spMk id="108" creationId="{04D0DDFE-1D79-C370-D7BD-A0C5224A8349}"/>
          </ac:spMkLst>
        </pc:spChg>
        <pc:spChg chg="mod">
          <ac:chgData name="Sudvarg, Marion" userId="2bb9b31b-5f3c-4f72-8e1f-41eb276ee9c6" providerId="ADAL" clId="{31021B10-09B2-4437-B3BA-FE8A29831BFF}" dt="2022-05-20T18:55:59.520" v="12161" actId="313"/>
          <ac:spMkLst>
            <pc:docMk/>
            <pc:sldMk cId="3936886364" sldId="308"/>
            <ac:spMk id="109" creationId="{D725196B-6AB5-5A6A-75B6-FBB8DEFCA58D}"/>
          </ac:spMkLst>
        </pc:spChg>
        <pc:spChg chg="mod">
          <ac:chgData name="Sudvarg, Marion" userId="2bb9b31b-5f3c-4f72-8e1f-41eb276ee9c6" providerId="ADAL" clId="{31021B10-09B2-4437-B3BA-FE8A29831BFF}" dt="2022-05-20T18:55:59.675" v="12162" actId="313"/>
          <ac:spMkLst>
            <pc:docMk/>
            <pc:sldMk cId="3936886364" sldId="308"/>
            <ac:spMk id="121" creationId="{1307C4AD-1795-3C1A-8139-9DE66ECFCD21}"/>
          </ac:spMkLst>
        </pc:spChg>
        <pc:spChg chg="mod">
          <ac:chgData name="Sudvarg, Marion" userId="2bb9b31b-5f3c-4f72-8e1f-41eb276ee9c6" providerId="ADAL" clId="{31021B10-09B2-4437-B3BA-FE8A29831BFF}" dt="2022-05-20T18:56:00.141" v="12163" actId="313"/>
          <ac:spMkLst>
            <pc:docMk/>
            <pc:sldMk cId="3936886364" sldId="308"/>
            <ac:spMk id="122" creationId="{C4D49EFF-64E3-8AC1-7542-9A2FB3020233}"/>
          </ac:spMkLst>
        </pc:spChg>
        <pc:spChg chg="mod">
          <ac:chgData name="Sudvarg, Marion" userId="2bb9b31b-5f3c-4f72-8e1f-41eb276ee9c6" providerId="ADAL" clId="{31021B10-09B2-4437-B3BA-FE8A29831BFF}" dt="2022-05-20T18:56:00.538" v="12164" actId="313"/>
          <ac:spMkLst>
            <pc:docMk/>
            <pc:sldMk cId="3936886364" sldId="308"/>
            <ac:spMk id="123" creationId="{4F7375D1-C89C-E268-0CBF-AD9420A11ABE}"/>
          </ac:spMkLst>
        </pc:spChg>
        <pc:spChg chg="mod">
          <ac:chgData name="Sudvarg, Marion" userId="2bb9b31b-5f3c-4f72-8e1f-41eb276ee9c6" providerId="ADAL" clId="{31021B10-09B2-4437-B3BA-FE8A29831BFF}" dt="2022-05-20T18:56:01.212" v="12165" actId="313"/>
          <ac:spMkLst>
            <pc:docMk/>
            <pc:sldMk cId="3936886364" sldId="308"/>
            <ac:spMk id="124" creationId="{B306F992-67FF-7DDF-AC56-A593332CC866}"/>
          </ac:spMkLst>
        </pc:spChg>
        <pc:spChg chg="mod">
          <ac:chgData name="Sudvarg, Marion" userId="2bb9b31b-5f3c-4f72-8e1f-41eb276ee9c6" providerId="ADAL" clId="{31021B10-09B2-4437-B3BA-FE8A29831BFF}" dt="2022-05-20T18:56:02.382" v="12166" actId="313"/>
          <ac:spMkLst>
            <pc:docMk/>
            <pc:sldMk cId="3936886364" sldId="308"/>
            <ac:spMk id="125" creationId="{082148CB-65F7-8611-FE5E-5597E7CC144D}"/>
          </ac:spMkLst>
        </pc:spChg>
        <pc:spChg chg="mod">
          <ac:chgData name="Sudvarg, Marion" userId="2bb9b31b-5f3c-4f72-8e1f-41eb276ee9c6" providerId="ADAL" clId="{31021B10-09B2-4437-B3BA-FE8A29831BFF}" dt="2022-05-20T18:56:02.828" v="12167" actId="313"/>
          <ac:spMkLst>
            <pc:docMk/>
            <pc:sldMk cId="3936886364" sldId="308"/>
            <ac:spMk id="126" creationId="{6AC446F7-642D-6C0C-E540-39E11DE5BD66}"/>
          </ac:spMkLst>
        </pc:spChg>
        <pc:spChg chg="mod">
          <ac:chgData name="Sudvarg, Marion" userId="2bb9b31b-5f3c-4f72-8e1f-41eb276ee9c6" providerId="ADAL" clId="{31021B10-09B2-4437-B3BA-FE8A29831BFF}" dt="2022-05-20T18:56:03.372" v="12168" actId="313"/>
          <ac:spMkLst>
            <pc:docMk/>
            <pc:sldMk cId="3936886364" sldId="308"/>
            <ac:spMk id="127" creationId="{E27BB57B-BA00-B05C-CEB4-78360FC2592D}"/>
          </ac:spMkLst>
        </pc:spChg>
        <pc:spChg chg="del">
          <ac:chgData name="Sudvarg, Marion" userId="2bb9b31b-5f3c-4f72-8e1f-41eb276ee9c6" providerId="ADAL" clId="{31021B10-09B2-4437-B3BA-FE8A29831BFF}" dt="2022-05-14T04:13:48.143" v="6719" actId="478"/>
          <ac:spMkLst>
            <pc:docMk/>
            <pc:sldMk cId="3936886364" sldId="308"/>
            <ac:spMk id="186" creationId="{71300ABF-9ECE-2B54-F427-7263DAC982B0}"/>
          </ac:spMkLst>
        </pc:spChg>
        <pc:spChg chg="add mod">
          <ac:chgData name="Sudvarg, Marion" userId="2bb9b31b-5f3c-4f72-8e1f-41eb276ee9c6" providerId="ADAL" clId="{31021B10-09B2-4437-B3BA-FE8A29831BFF}" dt="2022-05-14T05:23:58.913" v="7669" actId="20577"/>
          <ac:spMkLst>
            <pc:docMk/>
            <pc:sldMk cId="3936886364" sldId="308"/>
            <ac:spMk id="187" creationId="{D0359AFA-0555-A586-123E-7B1300DCAE80}"/>
          </ac:spMkLst>
        </pc:spChg>
        <pc:spChg chg="del">
          <ac:chgData name="Sudvarg, Marion" userId="2bb9b31b-5f3c-4f72-8e1f-41eb276ee9c6" providerId="ADAL" clId="{31021B10-09B2-4437-B3BA-FE8A29831BFF}" dt="2022-05-14T04:13:48.143" v="6719" actId="478"/>
          <ac:spMkLst>
            <pc:docMk/>
            <pc:sldMk cId="3936886364" sldId="308"/>
            <ac:spMk id="272" creationId="{08305A2E-D328-1118-DB0F-9F2146235C32}"/>
          </ac:spMkLst>
        </pc:spChg>
        <pc:spChg chg="del">
          <ac:chgData name="Sudvarg, Marion" userId="2bb9b31b-5f3c-4f72-8e1f-41eb276ee9c6" providerId="ADAL" clId="{31021B10-09B2-4437-B3BA-FE8A29831BFF}" dt="2022-05-14T04:13:48.143" v="6719" actId="478"/>
          <ac:spMkLst>
            <pc:docMk/>
            <pc:sldMk cId="3936886364" sldId="308"/>
            <ac:spMk id="273" creationId="{2223A18B-7E14-9F1B-A8FB-073F84C2976C}"/>
          </ac:spMkLst>
        </pc:spChg>
        <pc:spChg chg="del">
          <ac:chgData name="Sudvarg, Marion" userId="2bb9b31b-5f3c-4f72-8e1f-41eb276ee9c6" providerId="ADAL" clId="{31021B10-09B2-4437-B3BA-FE8A29831BFF}" dt="2022-05-14T04:13:48.143" v="6719" actId="478"/>
          <ac:spMkLst>
            <pc:docMk/>
            <pc:sldMk cId="3936886364" sldId="308"/>
            <ac:spMk id="274" creationId="{1F6164D5-CB96-D55F-C920-C145A9B03B6F}"/>
          </ac:spMkLst>
        </pc:spChg>
        <pc:spChg chg="del">
          <ac:chgData name="Sudvarg, Marion" userId="2bb9b31b-5f3c-4f72-8e1f-41eb276ee9c6" providerId="ADAL" clId="{31021B10-09B2-4437-B3BA-FE8A29831BFF}" dt="2022-05-14T04:13:48.143" v="6719" actId="478"/>
          <ac:spMkLst>
            <pc:docMk/>
            <pc:sldMk cId="3936886364" sldId="308"/>
            <ac:spMk id="275" creationId="{97A1E046-5E18-9496-D707-565CD59EFBDB}"/>
          </ac:spMkLst>
        </pc:spChg>
        <pc:spChg chg="del">
          <ac:chgData name="Sudvarg, Marion" userId="2bb9b31b-5f3c-4f72-8e1f-41eb276ee9c6" providerId="ADAL" clId="{31021B10-09B2-4437-B3BA-FE8A29831BFF}" dt="2022-05-14T04:13:48.143" v="6719" actId="478"/>
          <ac:spMkLst>
            <pc:docMk/>
            <pc:sldMk cId="3936886364" sldId="308"/>
            <ac:spMk id="276" creationId="{120F3A4A-DF58-E196-F3E8-395819947A6D}"/>
          </ac:spMkLst>
        </pc:spChg>
        <pc:spChg chg="del">
          <ac:chgData name="Sudvarg, Marion" userId="2bb9b31b-5f3c-4f72-8e1f-41eb276ee9c6" providerId="ADAL" clId="{31021B10-09B2-4437-B3BA-FE8A29831BFF}" dt="2022-05-14T04:13:48.143" v="6719" actId="478"/>
          <ac:spMkLst>
            <pc:docMk/>
            <pc:sldMk cId="3936886364" sldId="308"/>
            <ac:spMk id="277" creationId="{D7BEE1B3-2411-6F19-ED3F-AE44EC58D953}"/>
          </ac:spMkLst>
        </pc:spChg>
        <pc:spChg chg="del">
          <ac:chgData name="Sudvarg, Marion" userId="2bb9b31b-5f3c-4f72-8e1f-41eb276ee9c6" providerId="ADAL" clId="{31021B10-09B2-4437-B3BA-FE8A29831BFF}" dt="2022-05-14T04:13:48.143" v="6719" actId="478"/>
          <ac:spMkLst>
            <pc:docMk/>
            <pc:sldMk cId="3936886364" sldId="308"/>
            <ac:spMk id="278" creationId="{7366511A-ED3D-5A0D-5048-EEAA87587352}"/>
          </ac:spMkLst>
        </pc:spChg>
        <pc:spChg chg="del">
          <ac:chgData name="Sudvarg, Marion" userId="2bb9b31b-5f3c-4f72-8e1f-41eb276ee9c6" providerId="ADAL" clId="{31021B10-09B2-4437-B3BA-FE8A29831BFF}" dt="2022-05-14T04:13:48.143" v="6719" actId="478"/>
          <ac:spMkLst>
            <pc:docMk/>
            <pc:sldMk cId="3936886364" sldId="308"/>
            <ac:spMk id="279" creationId="{0DE3A9E9-CAFB-1B41-0921-B8A647F48FC2}"/>
          </ac:spMkLst>
        </pc:spChg>
        <pc:spChg chg="del">
          <ac:chgData name="Sudvarg, Marion" userId="2bb9b31b-5f3c-4f72-8e1f-41eb276ee9c6" providerId="ADAL" clId="{31021B10-09B2-4437-B3BA-FE8A29831BFF}" dt="2022-05-14T04:13:48.143" v="6719" actId="478"/>
          <ac:spMkLst>
            <pc:docMk/>
            <pc:sldMk cId="3936886364" sldId="308"/>
            <ac:spMk id="280" creationId="{5CA7977A-2D0D-1C82-70C2-B09E9F39BB04}"/>
          </ac:spMkLst>
        </pc:spChg>
        <pc:spChg chg="del">
          <ac:chgData name="Sudvarg, Marion" userId="2bb9b31b-5f3c-4f72-8e1f-41eb276ee9c6" providerId="ADAL" clId="{31021B10-09B2-4437-B3BA-FE8A29831BFF}" dt="2022-05-14T04:13:48.143" v="6719" actId="478"/>
          <ac:spMkLst>
            <pc:docMk/>
            <pc:sldMk cId="3936886364" sldId="308"/>
            <ac:spMk id="281" creationId="{3F3A7821-7B69-D66C-9DDF-4389B4B40CB5}"/>
          </ac:spMkLst>
        </pc:spChg>
        <pc:spChg chg="del">
          <ac:chgData name="Sudvarg, Marion" userId="2bb9b31b-5f3c-4f72-8e1f-41eb276ee9c6" providerId="ADAL" clId="{31021B10-09B2-4437-B3BA-FE8A29831BFF}" dt="2022-05-14T04:13:48.143" v="6719" actId="478"/>
          <ac:spMkLst>
            <pc:docMk/>
            <pc:sldMk cId="3936886364" sldId="308"/>
            <ac:spMk id="282" creationId="{0339C027-D69B-C893-6D7B-DFC973F34F89}"/>
          </ac:spMkLst>
        </pc:spChg>
        <pc:spChg chg="del">
          <ac:chgData name="Sudvarg, Marion" userId="2bb9b31b-5f3c-4f72-8e1f-41eb276ee9c6" providerId="ADAL" clId="{31021B10-09B2-4437-B3BA-FE8A29831BFF}" dt="2022-05-14T04:13:48.143" v="6719" actId="478"/>
          <ac:spMkLst>
            <pc:docMk/>
            <pc:sldMk cId="3936886364" sldId="308"/>
            <ac:spMk id="283" creationId="{2948A518-0980-CA0A-8BD2-C7A49FB6FF7E}"/>
          </ac:spMkLst>
        </pc:spChg>
        <pc:spChg chg="del">
          <ac:chgData name="Sudvarg, Marion" userId="2bb9b31b-5f3c-4f72-8e1f-41eb276ee9c6" providerId="ADAL" clId="{31021B10-09B2-4437-B3BA-FE8A29831BFF}" dt="2022-05-14T04:13:48.143" v="6719" actId="478"/>
          <ac:spMkLst>
            <pc:docMk/>
            <pc:sldMk cId="3936886364" sldId="308"/>
            <ac:spMk id="284" creationId="{BE55478E-46DC-CA0A-E13F-466E965009F9}"/>
          </ac:spMkLst>
        </pc:spChg>
        <pc:spChg chg="del">
          <ac:chgData name="Sudvarg, Marion" userId="2bb9b31b-5f3c-4f72-8e1f-41eb276ee9c6" providerId="ADAL" clId="{31021B10-09B2-4437-B3BA-FE8A29831BFF}" dt="2022-05-14T04:13:48.143" v="6719" actId="478"/>
          <ac:spMkLst>
            <pc:docMk/>
            <pc:sldMk cId="3936886364" sldId="308"/>
            <ac:spMk id="285" creationId="{FEC22E89-2CCD-6EF7-CC01-F1F357DA43C8}"/>
          </ac:spMkLst>
        </pc:spChg>
        <pc:spChg chg="del">
          <ac:chgData name="Sudvarg, Marion" userId="2bb9b31b-5f3c-4f72-8e1f-41eb276ee9c6" providerId="ADAL" clId="{31021B10-09B2-4437-B3BA-FE8A29831BFF}" dt="2022-05-14T04:13:48.143" v="6719" actId="478"/>
          <ac:spMkLst>
            <pc:docMk/>
            <pc:sldMk cId="3936886364" sldId="308"/>
            <ac:spMk id="286" creationId="{67C45F54-129F-E5EE-28F4-030CE199B01E}"/>
          </ac:spMkLst>
        </pc:spChg>
        <pc:spChg chg="del">
          <ac:chgData name="Sudvarg, Marion" userId="2bb9b31b-5f3c-4f72-8e1f-41eb276ee9c6" providerId="ADAL" clId="{31021B10-09B2-4437-B3BA-FE8A29831BFF}" dt="2022-05-14T04:13:48.143" v="6719" actId="478"/>
          <ac:spMkLst>
            <pc:docMk/>
            <pc:sldMk cId="3936886364" sldId="308"/>
            <ac:spMk id="287" creationId="{E749DE8A-B12C-098B-CA0E-FCC8E6762350}"/>
          </ac:spMkLst>
        </pc:spChg>
        <pc:spChg chg="del">
          <ac:chgData name="Sudvarg, Marion" userId="2bb9b31b-5f3c-4f72-8e1f-41eb276ee9c6" providerId="ADAL" clId="{31021B10-09B2-4437-B3BA-FE8A29831BFF}" dt="2022-05-14T04:13:48.143" v="6719" actId="478"/>
          <ac:spMkLst>
            <pc:docMk/>
            <pc:sldMk cId="3936886364" sldId="308"/>
            <ac:spMk id="288" creationId="{0B0F13EF-E053-B92F-D130-2517F9B283ED}"/>
          </ac:spMkLst>
        </pc:spChg>
        <pc:spChg chg="del">
          <ac:chgData name="Sudvarg, Marion" userId="2bb9b31b-5f3c-4f72-8e1f-41eb276ee9c6" providerId="ADAL" clId="{31021B10-09B2-4437-B3BA-FE8A29831BFF}" dt="2022-05-14T04:13:48.143" v="6719" actId="478"/>
          <ac:spMkLst>
            <pc:docMk/>
            <pc:sldMk cId="3936886364" sldId="308"/>
            <ac:spMk id="289" creationId="{A389875E-856A-7214-7963-270A0D7A8550}"/>
          </ac:spMkLst>
        </pc:spChg>
        <pc:spChg chg="del">
          <ac:chgData name="Sudvarg, Marion" userId="2bb9b31b-5f3c-4f72-8e1f-41eb276ee9c6" providerId="ADAL" clId="{31021B10-09B2-4437-B3BA-FE8A29831BFF}" dt="2022-05-14T04:13:48.143" v="6719" actId="478"/>
          <ac:spMkLst>
            <pc:docMk/>
            <pc:sldMk cId="3936886364" sldId="308"/>
            <ac:spMk id="290" creationId="{3320BE37-E25E-307E-841A-C3F32CA1FDC4}"/>
          </ac:spMkLst>
        </pc:spChg>
        <pc:spChg chg="del">
          <ac:chgData name="Sudvarg, Marion" userId="2bb9b31b-5f3c-4f72-8e1f-41eb276ee9c6" providerId="ADAL" clId="{31021B10-09B2-4437-B3BA-FE8A29831BFF}" dt="2022-05-14T04:13:48.143" v="6719" actId="478"/>
          <ac:spMkLst>
            <pc:docMk/>
            <pc:sldMk cId="3936886364" sldId="308"/>
            <ac:spMk id="291" creationId="{05539D0D-AF5A-AE27-ADF0-630AAB8E0871}"/>
          </ac:spMkLst>
        </pc:spChg>
        <pc:spChg chg="del">
          <ac:chgData name="Sudvarg, Marion" userId="2bb9b31b-5f3c-4f72-8e1f-41eb276ee9c6" providerId="ADAL" clId="{31021B10-09B2-4437-B3BA-FE8A29831BFF}" dt="2022-05-14T04:13:48.143" v="6719" actId="478"/>
          <ac:spMkLst>
            <pc:docMk/>
            <pc:sldMk cId="3936886364" sldId="308"/>
            <ac:spMk id="292" creationId="{58D3168C-CCA2-2B8B-1C27-3807B4EB5262}"/>
          </ac:spMkLst>
        </pc:spChg>
        <pc:spChg chg="del">
          <ac:chgData name="Sudvarg, Marion" userId="2bb9b31b-5f3c-4f72-8e1f-41eb276ee9c6" providerId="ADAL" clId="{31021B10-09B2-4437-B3BA-FE8A29831BFF}" dt="2022-05-14T04:13:48.143" v="6719" actId="478"/>
          <ac:spMkLst>
            <pc:docMk/>
            <pc:sldMk cId="3936886364" sldId="308"/>
            <ac:spMk id="293" creationId="{EC0A32CB-9D0B-2945-A6CD-A6703B3E072F}"/>
          </ac:spMkLst>
        </pc:spChg>
        <pc:spChg chg="del">
          <ac:chgData name="Sudvarg, Marion" userId="2bb9b31b-5f3c-4f72-8e1f-41eb276ee9c6" providerId="ADAL" clId="{31021B10-09B2-4437-B3BA-FE8A29831BFF}" dt="2022-05-14T04:13:48.143" v="6719" actId="478"/>
          <ac:spMkLst>
            <pc:docMk/>
            <pc:sldMk cId="3936886364" sldId="308"/>
            <ac:spMk id="294" creationId="{F350722C-0E55-1468-D9F1-1582111F7A43}"/>
          </ac:spMkLst>
        </pc:spChg>
        <pc:spChg chg="del">
          <ac:chgData name="Sudvarg, Marion" userId="2bb9b31b-5f3c-4f72-8e1f-41eb276ee9c6" providerId="ADAL" clId="{31021B10-09B2-4437-B3BA-FE8A29831BFF}" dt="2022-05-14T04:13:48.143" v="6719" actId="478"/>
          <ac:spMkLst>
            <pc:docMk/>
            <pc:sldMk cId="3936886364" sldId="308"/>
            <ac:spMk id="295" creationId="{D670B82A-2773-3157-EB7F-2FFA19F84EC5}"/>
          </ac:spMkLst>
        </pc:spChg>
        <pc:spChg chg="del">
          <ac:chgData name="Sudvarg, Marion" userId="2bb9b31b-5f3c-4f72-8e1f-41eb276ee9c6" providerId="ADAL" clId="{31021B10-09B2-4437-B3BA-FE8A29831BFF}" dt="2022-05-14T04:13:48.143" v="6719" actId="478"/>
          <ac:spMkLst>
            <pc:docMk/>
            <pc:sldMk cId="3936886364" sldId="308"/>
            <ac:spMk id="296" creationId="{973BEC14-3FEF-26BA-AE6E-F729F6BF2920}"/>
          </ac:spMkLst>
        </pc:spChg>
        <pc:spChg chg="del">
          <ac:chgData name="Sudvarg, Marion" userId="2bb9b31b-5f3c-4f72-8e1f-41eb276ee9c6" providerId="ADAL" clId="{31021B10-09B2-4437-B3BA-FE8A29831BFF}" dt="2022-05-14T04:13:48.143" v="6719" actId="478"/>
          <ac:spMkLst>
            <pc:docMk/>
            <pc:sldMk cId="3936886364" sldId="308"/>
            <ac:spMk id="297" creationId="{A69FD657-0135-8942-E0A8-BCBCB5951AA0}"/>
          </ac:spMkLst>
        </pc:spChg>
        <pc:spChg chg="del">
          <ac:chgData name="Sudvarg, Marion" userId="2bb9b31b-5f3c-4f72-8e1f-41eb276ee9c6" providerId="ADAL" clId="{31021B10-09B2-4437-B3BA-FE8A29831BFF}" dt="2022-05-14T04:13:48.143" v="6719" actId="478"/>
          <ac:spMkLst>
            <pc:docMk/>
            <pc:sldMk cId="3936886364" sldId="308"/>
            <ac:spMk id="298" creationId="{68CA74F2-9D14-BCF5-7ACD-3B4A11425D28}"/>
          </ac:spMkLst>
        </pc:spChg>
        <pc:spChg chg="del">
          <ac:chgData name="Sudvarg, Marion" userId="2bb9b31b-5f3c-4f72-8e1f-41eb276ee9c6" providerId="ADAL" clId="{31021B10-09B2-4437-B3BA-FE8A29831BFF}" dt="2022-05-14T04:13:48.143" v="6719" actId="478"/>
          <ac:spMkLst>
            <pc:docMk/>
            <pc:sldMk cId="3936886364" sldId="308"/>
            <ac:spMk id="299" creationId="{28DFCE2D-E8B8-8102-7AB0-4B600AB74CA4}"/>
          </ac:spMkLst>
        </pc:spChg>
        <pc:spChg chg="del">
          <ac:chgData name="Sudvarg, Marion" userId="2bb9b31b-5f3c-4f72-8e1f-41eb276ee9c6" providerId="ADAL" clId="{31021B10-09B2-4437-B3BA-FE8A29831BFF}" dt="2022-05-14T04:13:48.143" v="6719" actId="478"/>
          <ac:spMkLst>
            <pc:docMk/>
            <pc:sldMk cId="3936886364" sldId="308"/>
            <ac:spMk id="300" creationId="{693D19F6-49E7-D49E-4BD0-14D4E863D1E2}"/>
          </ac:spMkLst>
        </pc:spChg>
        <pc:spChg chg="del">
          <ac:chgData name="Sudvarg, Marion" userId="2bb9b31b-5f3c-4f72-8e1f-41eb276ee9c6" providerId="ADAL" clId="{31021B10-09B2-4437-B3BA-FE8A29831BFF}" dt="2022-05-14T04:13:48.143" v="6719" actId="478"/>
          <ac:spMkLst>
            <pc:docMk/>
            <pc:sldMk cId="3936886364" sldId="308"/>
            <ac:spMk id="301" creationId="{AA199D03-27B6-A0BF-CDE8-6E1402A1FDAF}"/>
          </ac:spMkLst>
        </pc:spChg>
        <pc:spChg chg="del">
          <ac:chgData name="Sudvarg, Marion" userId="2bb9b31b-5f3c-4f72-8e1f-41eb276ee9c6" providerId="ADAL" clId="{31021B10-09B2-4437-B3BA-FE8A29831BFF}" dt="2022-05-14T04:13:48.143" v="6719" actId="478"/>
          <ac:spMkLst>
            <pc:docMk/>
            <pc:sldMk cId="3936886364" sldId="308"/>
            <ac:spMk id="302" creationId="{D8EE119F-4B2F-24D6-1D7E-A2ED7BF248ED}"/>
          </ac:spMkLst>
        </pc:spChg>
        <pc:spChg chg="del">
          <ac:chgData name="Sudvarg, Marion" userId="2bb9b31b-5f3c-4f72-8e1f-41eb276ee9c6" providerId="ADAL" clId="{31021B10-09B2-4437-B3BA-FE8A29831BFF}" dt="2022-05-14T04:13:48.143" v="6719" actId="478"/>
          <ac:spMkLst>
            <pc:docMk/>
            <pc:sldMk cId="3936886364" sldId="308"/>
            <ac:spMk id="303" creationId="{07706C0E-58F7-38CC-F1BF-09B2A23939E4}"/>
          </ac:spMkLst>
        </pc:spChg>
        <pc:spChg chg="del">
          <ac:chgData name="Sudvarg, Marion" userId="2bb9b31b-5f3c-4f72-8e1f-41eb276ee9c6" providerId="ADAL" clId="{31021B10-09B2-4437-B3BA-FE8A29831BFF}" dt="2022-05-14T04:13:48.143" v="6719" actId="478"/>
          <ac:spMkLst>
            <pc:docMk/>
            <pc:sldMk cId="3936886364" sldId="308"/>
            <ac:spMk id="304" creationId="{890754F5-26BE-67BA-2A84-2EBBD32BFC90}"/>
          </ac:spMkLst>
        </pc:spChg>
        <pc:spChg chg="del">
          <ac:chgData name="Sudvarg, Marion" userId="2bb9b31b-5f3c-4f72-8e1f-41eb276ee9c6" providerId="ADAL" clId="{31021B10-09B2-4437-B3BA-FE8A29831BFF}" dt="2022-05-14T04:13:48.143" v="6719" actId="478"/>
          <ac:spMkLst>
            <pc:docMk/>
            <pc:sldMk cId="3936886364" sldId="308"/>
            <ac:spMk id="305" creationId="{47AE2479-1CB0-3DD6-381A-B4576F5DFE02}"/>
          </ac:spMkLst>
        </pc:spChg>
        <pc:spChg chg="del">
          <ac:chgData name="Sudvarg, Marion" userId="2bb9b31b-5f3c-4f72-8e1f-41eb276ee9c6" providerId="ADAL" clId="{31021B10-09B2-4437-B3BA-FE8A29831BFF}" dt="2022-05-14T04:13:48.143" v="6719" actId="478"/>
          <ac:spMkLst>
            <pc:docMk/>
            <pc:sldMk cId="3936886364" sldId="308"/>
            <ac:spMk id="306" creationId="{7241D1DB-903D-C9C0-E602-2E53E343C4A4}"/>
          </ac:spMkLst>
        </pc:spChg>
        <pc:spChg chg="del">
          <ac:chgData name="Sudvarg, Marion" userId="2bb9b31b-5f3c-4f72-8e1f-41eb276ee9c6" providerId="ADAL" clId="{31021B10-09B2-4437-B3BA-FE8A29831BFF}" dt="2022-05-14T04:13:48.143" v="6719" actId="478"/>
          <ac:spMkLst>
            <pc:docMk/>
            <pc:sldMk cId="3936886364" sldId="308"/>
            <ac:spMk id="307" creationId="{E99FD35F-D474-B4C2-6D50-6DA1402B73D3}"/>
          </ac:spMkLst>
        </pc:spChg>
        <pc:spChg chg="del">
          <ac:chgData name="Sudvarg, Marion" userId="2bb9b31b-5f3c-4f72-8e1f-41eb276ee9c6" providerId="ADAL" clId="{31021B10-09B2-4437-B3BA-FE8A29831BFF}" dt="2022-05-14T04:13:48.143" v="6719" actId="478"/>
          <ac:spMkLst>
            <pc:docMk/>
            <pc:sldMk cId="3936886364" sldId="308"/>
            <ac:spMk id="308" creationId="{E2BFE8CE-A931-0F8C-A32C-8C7F615510D2}"/>
          </ac:spMkLst>
        </pc:spChg>
        <pc:spChg chg="del">
          <ac:chgData name="Sudvarg, Marion" userId="2bb9b31b-5f3c-4f72-8e1f-41eb276ee9c6" providerId="ADAL" clId="{31021B10-09B2-4437-B3BA-FE8A29831BFF}" dt="2022-05-14T04:13:48.143" v="6719" actId="478"/>
          <ac:spMkLst>
            <pc:docMk/>
            <pc:sldMk cId="3936886364" sldId="308"/>
            <ac:spMk id="309" creationId="{449D554D-C750-07CA-AC7C-E2ED34ECC923}"/>
          </ac:spMkLst>
        </pc:spChg>
        <pc:spChg chg="del">
          <ac:chgData name="Sudvarg, Marion" userId="2bb9b31b-5f3c-4f72-8e1f-41eb276ee9c6" providerId="ADAL" clId="{31021B10-09B2-4437-B3BA-FE8A29831BFF}" dt="2022-05-14T04:13:48.143" v="6719" actId="478"/>
          <ac:spMkLst>
            <pc:docMk/>
            <pc:sldMk cId="3936886364" sldId="308"/>
            <ac:spMk id="310" creationId="{EAED4566-D78C-1A71-2913-12A44A2A8AA1}"/>
          </ac:spMkLst>
        </pc:spChg>
        <pc:spChg chg="del">
          <ac:chgData name="Sudvarg, Marion" userId="2bb9b31b-5f3c-4f72-8e1f-41eb276ee9c6" providerId="ADAL" clId="{31021B10-09B2-4437-B3BA-FE8A29831BFF}" dt="2022-05-14T04:13:48.143" v="6719" actId="478"/>
          <ac:spMkLst>
            <pc:docMk/>
            <pc:sldMk cId="3936886364" sldId="308"/>
            <ac:spMk id="311" creationId="{13352DD3-D69A-15CB-11C7-1D0BA20FDDD5}"/>
          </ac:spMkLst>
        </pc:spChg>
        <pc:spChg chg="del">
          <ac:chgData name="Sudvarg, Marion" userId="2bb9b31b-5f3c-4f72-8e1f-41eb276ee9c6" providerId="ADAL" clId="{31021B10-09B2-4437-B3BA-FE8A29831BFF}" dt="2022-05-14T04:13:48.143" v="6719" actId="478"/>
          <ac:spMkLst>
            <pc:docMk/>
            <pc:sldMk cId="3936886364" sldId="308"/>
            <ac:spMk id="312" creationId="{6B986AF5-A1BF-4BFD-B662-8412A199D5D0}"/>
          </ac:spMkLst>
        </pc:spChg>
        <pc:spChg chg="del">
          <ac:chgData name="Sudvarg, Marion" userId="2bb9b31b-5f3c-4f72-8e1f-41eb276ee9c6" providerId="ADAL" clId="{31021B10-09B2-4437-B3BA-FE8A29831BFF}" dt="2022-05-14T04:13:48.143" v="6719" actId="478"/>
          <ac:spMkLst>
            <pc:docMk/>
            <pc:sldMk cId="3936886364" sldId="308"/>
            <ac:spMk id="313" creationId="{C3A54C95-27B0-B1B6-FDF8-BEEEA68D376F}"/>
          </ac:spMkLst>
        </pc:spChg>
        <pc:spChg chg="del">
          <ac:chgData name="Sudvarg, Marion" userId="2bb9b31b-5f3c-4f72-8e1f-41eb276ee9c6" providerId="ADAL" clId="{31021B10-09B2-4437-B3BA-FE8A29831BFF}" dt="2022-05-14T04:13:48.143" v="6719" actId="478"/>
          <ac:spMkLst>
            <pc:docMk/>
            <pc:sldMk cId="3936886364" sldId="308"/>
            <ac:spMk id="314" creationId="{3B55A436-1147-F375-3B60-74C6003A56A0}"/>
          </ac:spMkLst>
        </pc:spChg>
        <pc:spChg chg="del">
          <ac:chgData name="Sudvarg, Marion" userId="2bb9b31b-5f3c-4f72-8e1f-41eb276ee9c6" providerId="ADAL" clId="{31021B10-09B2-4437-B3BA-FE8A29831BFF}" dt="2022-05-14T04:13:48.143" v="6719" actId="478"/>
          <ac:spMkLst>
            <pc:docMk/>
            <pc:sldMk cId="3936886364" sldId="308"/>
            <ac:spMk id="315" creationId="{11E04940-6002-EB89-E273-0D6E71D74D3F}"/>
          </ac:spMkLst>
        </pc:spChg>
        <pc:spChg chg="del">
          <ac:chgData name="Sudvarg, Marion" userId="2bb9b31b-5f3c-4f72-8e1f-41eb276ee9c6" providerId="ADAL" clId="{31021B10-09B2-4437-B3BA-FE8A29831BFF}" dt="2022-05-14T04:13:48.143" v="6719" actId="478"/>
          <ac:spMkLst>
            <pc:docMk/>
            <pc:sldMk cId="3936886364" sldId="308"/>
            <ac:spMk id="316" creationId="{8386D17E-B30F-FDD4-DFE1-0DD1968BD113}"/>
          </ac:spMkLst>
        </pc:spChg>
        <pc:spChg chg="del">
          <ac:chgData name="Sudvarg, Marion" userId="2bb9b31b-5f3c-4f72-8e1f-41eb276ee9c6" providerId="ADAL" clId="{31021B10-09B2-4437-B3BA-FE8A29831BFF}" dt="2022-05-14T04:13:48.143" v="6719" actId="478"/>
          <ac:spMkLst>
            <pc:docMk/>
            <pc:sldMk cId="3936886364" sldId="308"/>
            <ac:spMk id="317" creationId="{36185414-F88F-CBE4-CD2E-FD40377BB2A9}"/>
          </ac:spMkLst>
        </pc:spChg>
        <pc:spChg chg="del">
          <ac:chgData name="Sudvarg, Marion" userId="2bb9b31b-5f3c-4f72-8e1f-41eb276ee9c6" providerId="ADAL" clId="{31021B10-09B2-4437-B3BA-FE8A29831BFF}" dt="2022-05-14T04:13:48.143" v="6719" actId="478"/>
          <ac:spMkLst>
            <pc:docMk/>
            <pc:sldMk cId="3936886364" sldId="308"/>
            <ac:spMk id="318" creationId="{A513F141-796C-5F55-6360-6010351C9391}"/>
          </ac:spMkLst>
        </pc:spChg>
        <pc:spChg chg="del">
          <ac:chgData name="Sudvarg, Marion" userId="2bb9b31b-5f3c-4f72-8e1f-41eb276ee9c6" providerId="ADAL" clId="{31021B10-09B2-4437-B3BA-FE8A29831BFF}" dt="2022-05-14T04:13:48.143" v="6719" actId="478"/>
          <ac:spMkLst>
            <pc:docMk/>
            <pc:sldMk cId="3936886364" sldId="308"/>
            <ac:spMk id="319" creationId="{BF04A106-41C9-2EC5-705A-D306C012D1F4}"/>
          </ac:spMkLst>
        </pc:spChg>
        <pc:spChg chg="del">
          <ac:chgData name="Sudvarg, Marion" userId="2bb9b31b-5f3c-4f72-8e1f-41eb276ee9c6" providerId="ADAL" clId="{31021B10-09B2-4437-B3BA-FE8A29831BFF}" dt="2022-05-14T04:13:48.143" v="6719" actId="478"/>
          <ac:spMkLst>
            <pc:docMk/>
            <pc:sldMk cId="3936886364" sldId="308"/>
            <ac:spMk id="324" creationId="{F0150B6D-C889-9057-CB1D-2C419306CC67}"/>
          </ac:spMkLst>
        </pc:spChg>
        <pc:spChg chg="del">
          <ac:chgData name="Sudvarg, Marion" userId="2bb9b31b-5f3c-4f72-8e1f-41eb276ee9c6" providerId="ADAL" clId="{31021B10-09B2-4437-B3BA-FE8A29831BFF}" dt="2022-05-14T04:13:48.143" v="6719" actId="478"/>
          <ac:spMkLst>
            <pc:docMk/>
            <pc:sldMk cId="3936886364" sldId="308"/>
            <ac:spMk id="329" creationId="{5375348F-DA8B-1455-C3C7-0E270118F380}"/>
          </ac:spMkLst>
        </pc:spChg>
        <pc:grpChg chg="del">
          <ac:chgData name="Sudvarg, Marion" userId="2bb9b31b-5f3c-4f72-8e1f-41eb276ee9c6" providerId="ADAL" clId="{31021B10-09B2-4437-B3BA-FE8A29831BFF}" dt="2022-05-14T04:13:48.143" v="6719" actId="478"/>
          <ac:grpSpMkLst>
            <pc:docMk/>
            <pc:sldMk cId="3936886364" sldId="308"/>
            <ac:grpSpMk id="339" creationId="{25675094-A2D0-049A-8DDB-DCB0FA1FEEA4}"/>
          </ac:grpSpMkLst>
        </pc:grpChg>
        <pc:grpChg chg="del">
          <ac:chgData name="Sudvarg, Marion" userId="2bb9b31b-5f3c-4f72-8e1f-41eb276ee9c6" providerId="ADAL" clId="{31021B10-09B2-4437-B3BA-FE8A29831BFF}" dt="2022-05-14T04:13:48.143" v="6719" actId="478"/>
          <ac:grpSpMkLst>
            <pc:docMk/>
            <pc:sldMk cId="3936886364" sldId="308"/>
            <ac:grpSpMk id="340" creationId="{EFFAE6D3-FDA0-5FD9-0C64-2469FAF22326}"/>
          </ac:grpSpMkLst>
        </pc:grpChg>
      </pc:sldChg>
      <pc:sldChg chg="modSp add del mod">
        <pc:chgData name="Sudvarg, Marion" userId="2bb9b31b-5f3c-4f72-8e1f-41eb276ee9c6" providerId="ADAL" clId="{31021B10-09B2-4437-B3BA-FE8A29831BFF}" dt="2022-05-16T12:56:40.816" v="11835" actId="47"/>
        <pc:sldMkLst>
          <pc:docMk/>
          <pc:sldMk cId="4018266773" sldId="309"/>
        </pc:sldMkLst>
        <pc:spChg chg="mod">
          <ac:chgData name="Sudvarg, Marion" userId="2bb9b31b-5f3c-4f72-8e1f-41eb276ee9c6" providerId="ADAL" clId="{31021B10-09B2-4437-B3BA-FE8A29831BFF}" dt="2022-05-14T04:48:44.052" v="6767" actId="207"/>
          <ac:spMkLst>
            <pc:docMk/>
            <pc:sldMk cId="4018266773" sldId="309"/>
            <ac:spMk id="3" creationId="{71702CEB-3F33-3388-8C23-6BF848233344}"/>
          </ac:spMkLst>
        </pc:spChg>
      </pc:sldChg>
      <pc:sldChg chg="modSp add del mod">
        <pc:chgData name="Sudvarg, Marion" userId="2bb9b31b-5f3c-4f72-8e1f-41eb276ee9c6" providerId="ADAL" clId="{31021B10-09B2-4437-B3BA-FE8A29831BFF}" dt="2022-05-16T12:56:43.608" v="11836" actId="47"/>
        <pc:sldMkLst>
          <pc:docMk/>
          <pc:sldMk cId="3287059690" sldId="310"/>
        </pc:sldMkLst>
        <pc:spChg chg="mod">
          <ac:chgData name="Sudvarg, Marion" userId="2bb9b31b-5f3c-4f72-8e1f-41eb276ee9c6" providerId="ADAL" clId="{31021B10-09B2-4437-B3BA-FE8A29831BFF}" dt="2022-05-14T04:49:26.667" v="6770" actId="207"/>
          <ac:spMkLst>
            <pc:docMk/>
            <pc:sldMk cId="3287059690" sldId="310"/>
            <ac:spMk id="3" creationId="{71702CEB-3F33-3388-8C23-6BF848233344}"/>
          </ac:spMkLst>
        </pc:spChg>
      </pc:sldChg>
      <pc:sldChg chg="modSp add del mod">
        <pc:chgData name="Sudvarg, Marion" userId="2bb9b31b-5f3c-4f72-8e1f-41eb276ee9c6" providerId="ADAL" clId="{31021B10-09B2-4437-B3BA-FE8A29831BFF}" dt="2022-05-16T12:56:46.169" v="11837" actId="47"/>
        <pc:sldMkLst>
          <pc:docMk/>
          <pc:sldMk cId="2059262143" sldId="311"/>
        </pc:sldMkLst>
        <pc:spChg chg="mod">
          <ac:chgData name="Sudvarg, Marion" userId="2bb9b31b-5f3c-4f72-8e1f-41eb276ee9c6" providerId="ADAL" clId="{31021B10-09B2-4437-B3BA-FE8A29831BFF}" dt="2022-05-14T04:55:14.595" v="6839" actId="207"/>
          <ac:spMkLst>
            <pc:docMk/>
            <pc:sldMk cId="2059262143" sldId="311"/>
            <ac:spMk id="3" creationId="{71702CEB-3F33-3388-8C23-6BF848233344}"/>
          </ac:spMkLst>
        </pc:spChg>
      </pc:sldChg>
      <pc:sldChg chg="modSp new mod ord modShow">
        <pc:chgData name="Sudvarg, Marion" userId="2bb9b31b-5f3c-4f72-8e1f-41eb276ee9c6" providerId="ADAL" clId="{31021B10-09B2-4437-B3BA-FE8A29831BFF}" dt="2022-05-31T21:53:19.856" v="18401"/>
        <pc:sldMkLst>
          <pc:docMk/>
          <pc:sldMk cId="2344486571" sldId="312"/>
        </pc:sldMkLst>
        <pc:spChg chg="mod">
          <ac:chgData name="Sudvarg, Marion" userId="2bb9b31b-5f3c-4f72-8e1f-41eb276ee9c6" providerId="ADAL" clId="{31021B10-09B2-4437-B3BA-FE8A29831BFF}" dt="2022-05-16T12:55:57.972" v="11830" actId="20577"/>
          <ac:spMkLst>
            <pc:docMk/>
            <pc:sldMk cId="2344486571" sldId="312"/>
            <ac:spMk id="2" creationId="{39F6E61E-1473-2083-DAE4-61774AE1D5BC}"/>
          </ac:spMkLst>
        </pc:spChg>
        <pc:spChg chg="mod">
          <ac:chgData name="Sudvarg, Marion" userId="2bb9b31b-5f3c-4f72-8e1f-41eb276ee9c6" providerId="ADAL" clId="{31021B10-09B2-4437-B3BA-FE8A29831BFF}" dt="2022-05-14T05:37:53.970" v="8440" actId="27636"/>
          <ac:spMkLst>
            <pc:docMk/>
            <pc:sldMk cId="2344486571" sldId="312"/>
            <ac:spMk id="3" creationId="{454784A9-A604-0B62-D20A-3E5502679711}"/>
          </ac:spMkLst>
        </pc:spChg>
      </pc:sldChg>
      <pc:sldChg chg="modSp add del mod ord modShow modNotesTx">
        <pc:chgData name="Sudvarg, Marion" userId="2bb9b31b-5f3c-4f72-8e1f-41eb276ee9c6" providerId="ADAL" clId="{31021B10-09B2-4437-B3BA-FE8A29831BFF}" dt="2022-05-31T22:16:24.001" v="18876"/>
        <pc:sldMkLst>
          <pc:docMk/>
          <pc:sldMk cId="2826780264" sldId="313"/>
        </pc:sldMkLst>
        <pc:spChg chg="mod">
          <ac:chgData name="Sudvarg, Marion" userId="2bb9b31b-5f3c-4f72-8e1f-41eb276ee9c6" providerId="ADAL" clId="{31021B10-09B2-4437-B3BA-FE8A29831BFF}" dt="2022-05-14T05:16:47.982" v="7403" actId="20577"/>
          <ac:spMkLst>
            <pc:docMk/>
            <pc:sldMk cId="2826780264" sldId="313"/>
            <ac:spMk id="2" creationId="{39F6E61E-1473-2083-DAE4-61774AE1D5BC}"/>
          </ac:spMkLst>
        </pc:spChg>
        <pc:spChg chg="mod">
          <ac:chgData name="Sudvarg, Marion" userId="2bb9b31b-5f3c-4f72-8e1f-41eb276ee9c6" providerId="ADAL" clId="{31021B10-09B2-4437-B3BA-FE8A29831BFF}" dt="2022-05-14T05:38:04.280" v="8450" actId="20577"/>
          <ac:spMkLst>
            <pc:docMk/>
            <pc:sldMk cId="2826780264" sldId="313"/>
            <ac:spMk id="3" creationId="{454784A9-A604-0B62-D20A-3E5502679711}"/>
          </ac:spMkLst>
        </pc:spChg>
      </pc:sldChg>
      <pc:sldChg chg="modSp add del mod">
        <pc:chgData name="Sudvarg, Marion" userId="2bb9b31b-5f3c-4f72-8e1f-41eb276ee9c6" providerId="ADAL" clId="{31021B10-09B2-4437-B3BA-FE8A29831BFF}" dt="2022-05-16T12:56:49.050" v="11838" actId="47"/>
        <pc:sldMkLst>
          <pc:docMk/>
          <pc:sldMk cId="323551315" sldId="314"/>
        </pc:sldMkLst>
        <pc:spChg chg="mod">
          <ac:chgData name="Sudvarg, Marion" userId="2bb9b31b-5f3c-4f72-8e1f-41eb276ee9c6" providerId="ADAL" clId="{31021B10-09B2-4437-B3BA-FE8A29831BFF}" dt="2022-05-14T05:25:30.159" v="7721" actId="207"/>
          <ac:spMkLst>
            <pc:docMk/>
            <pc:sldMk cId="323551315" sldId="314"/>
            <ac:spMk id="3" creationId="{71702CEB-3F33-3388-8C23-6BF848233344}"/>
          </ac:spMkLst>
        </pc:spChg>
      </pc:sldChg>
      <pc:sldChg chg="new del">
        <pc:chgData name="Sudvarg, Marion" userId="2bb9b31b-5f3c-4f72-8e1f-41eb276ee9c6" providerId="ADAL" clId="{31021B10-09B2-4437-B3BA-FE8A29831BFF}" dt="2022-05-14T05:20:10.371" v="7422" actId="680"/>
        <pc:sldMkLst>
          <pc:docMk/>
          <pc:sldMk cId="469405160" sldId="314"/>
        </pc:sldMkLst>
      </pc:sldChg>
      <pc:sldChg chg="add del">
        <pc:chgData name="Sudvarg, Marion" userId="2bb9b31b-5f3c-4f72-8e1f-41eb276ee9c6" providerId="ADAL" clId="{31021B10-09B2-4437-B3BA-FE8A29831BFF}" dt="2022-05-14T05:17:00.296" v="7411" actId="47"/>
        <pc:sldMkLst>
          <pc:docMk/>
          <pc:sldMk cId="2998673995" sldId="314"/>
        </pc:sldMkLst>
      </pc:sldChg>
      <pc:sldChg chg="addSp delSp modSp new mod ord modAnim">
        <pc:chgData name="Sudvarg, Marion" userId="2bb9b31b-5f3c-4f72-8e1f-41eb276ee9c6" providerId="ADAL" clId="{31021B10-09B2-4437-B3BA-FE8A29831BFF}" dt="2022-05-22T05:22:18.819" v="13333"/>
        <pc:sldMkLst>
          <pc:docMk/>
          <pc:sldMk cId="2734678909" sldId="315"/>
        </pc:sldMkLst>
        <pc:spChg chg="mod">
          <ac:chgData name="Sudvarg, Marion" userId="2bb9b31b-5f3c-4f72-8e1f-41eb276ee9c6" providerId="ADAL" clId="{31021B10-09B2-4437-B3BA-FE8A29831BFF}" dt="2022-05-14T05:35:53.487" v="8268" actId="20577"/>
          <ac:spMkLst>
            <pc:docMk/>
            <pc:sldMk cId="2734678909" sldId="315"/>
            <ac:spMk id="2" creationId="{F653B337-9C5A-3CDD-42BB-FF648E5B7289}"/>
          </ac:spMkLst>
        </pc:spChg>
        <pc:spChg chg="del">
          <ac:chgData name="Sudvarg, Marion" userId="2bb9b31b-5f3c-4f72-8e1f-41eb276ee9c6" providerId="ADAL" clId="{31021B10-09B2-4437-B3BA-FE8A29831BFF}" dt="2022-05-14T05:39:41.320" v="8465" actId="478"/>
          <ac:spMkLst>
            <pc:docMk/>
            <pc:sldMk cId="2734678909" sldId="315"/>
            <ac:spMk id="3" creationId="{B1F805D2-FD5D-2D58-DFE5-ABC3BBECD128}"/>
          </ac:spMkLst>
        </pc:spChg>
        <pc:spChg chg="add mod">
          <ac:chgData name="Sudvarg, Marion" userId="2bb9b31b-5f3c-4f72-8e1f-41eb276ee9c6" providerId="ADAL" clId="{31021B10-09B2-4437-B3BA-FE8A29831BFF}" dt="2022-05-14T05:41:03.536" v="8472" actId="1035"/>
          <ac:spMkLst>
            <pc:docMk/>
            <pc:sldMk cId="2734678909" sldId="315"/>
            <ac:spMk id="6" creationId="{3397D066-1E4A-3EB9-B295-9A06C2EF939E}"/>
          </ac:spMkLst>
        </pc:spChg>
        <pc:spChg chg="add mod">
          <ac:chgData name="Sudvarg, Marion" userId="2bb9b31b-5f3c-4f72-8e1f-41eb276ee9c6" providerId="ADAL" clId="{31021B10-09B2-4437-B3BA-FE8A29831BFF}" dt="2022-05-14T05:41:03.536" v="8472" actId="1035"/>
          <ac:spMkLst>
            <pc:docMk/>
            <pc:sldMk cId="2734678909" sldId="315"/>
            <ac:spMk id="7" creationId="{B7183E91-E63D-FD18-3BEA-FD86999F5C37}"/>
          </ac:spMkLst>
        </pc:spChg>
        <pc:spChg chg="add mod">
          <ac:chgData name="Sudvarg, Marion" userId="2bb9b31b-5f3c-4f72-8e1f-41eb276ee9c6" providerId="ADAL" clId="{31021B10-09B2-4437-B3BA-FE8A29831BFF}" dt="2022-05-14T05:41:03.536" v="8472" actId="1035"/>
          <ac:spMkLst>
            <pc:docMk/>
            <pc:sldMk cId="2734678909" sldId="315"/>
            <ac:spMk id="8" creationId="{F8ABAFA2-18D8-4D39-0E8A-FFAEA14BCC00}"/>
          </ac:spMkLst>
        </pc:spChg>
        <pc:spChg chg="add mod">
          <ac:chgData name="Sudvarg, Marion" userId="2bb9b31b-5f3c-4f72-8e1f-41eb276ee9c6" providerId="ADAL" clId="{31021B10-09B2-4437-B3BA-FE8A29831BFF}" dt="2022-05-14T05:41:03.536" v="8472" actId="1035"/>
          <ac:spMkLst>
            <pc:docMk/>
            <pc:sldMk cId="2734678909" sldId="315"/>
            <ac:spMk id="10" creationId="{A1AF326A-8FF0-2F16-DF32-5F9F8C50CE0D}"/>
          </ac:spMkLst>
        </pc:spChg>
        <pc:spChg chg="add mod">
          <ac:chgData name="Sudvarg, Marion" userId="2bb9b31b-5f3c-4f72-8e1f-41eb276ee9c6" providerId="ADAL" clId="{31021B10-09B2-4437-B3BA-FE8A29831BFF}" dt="2022-05-14T05:43:02.367" v="8479" actId="208"/>
          <ac:spMkLst>
            <pc:docMk/>
            <pc:sldMk cId="2734678909" sldId="315"/>
            <ac:spMk id="13" creationId="{5D40B008-3792-BF6C-DE34-5ADFAD8DABDE}"/>
          </ac:spMkLst>
        </pc:spChg>
        <pc:spChg chg="add mod">
          <ac:chgData name="Sudvarg, Marion" userId="2bb9b31b-5f3c-4f72-8e1f-41eb276ee9c6" providerId="ADAL" clId="{31021B10-09B2-4437-B3BA-FE8A29831BFF}" dt="2022-05-14T05:43:02.367" v="8479" actId="208"/>
          <ac:spMkLst>
            <pc:docMk/>
            <pc:sldMk cId="2734678909" sldId="315"/>
            <ac:spMk id="14" creationId="{FD4484A4-C748-F9C9-F686-6EE0439196DF}"/>
          </ac:spMkLst>
        </pc:spChg>
        <pc:spChg chg="add mod">
          <ac:chgData name="Sudvarg, Marion" userId="2bb9b31b-5f3c-4f72-8e1f-41eb276ee9c6" providerId="ADAL" clId="{31021B10-09B2-4437-B3BA-FE8A29831BFF}" dt="2022-05-14T05:43:02.367" v="8479" actId="208"/>
          <ac:spMkLst>
            <pc:docMk/>
            <pc:sldMk cId="2734678909" sldId="315"/>
            <ac:spMk id="15" creationId="{1084809C-781C-B539-2B07-4B1D8D92676C}"/>
          </ac:spMkLst>
        </pc:spChg>
        <pc:spChg chg="add mod">
          <ac:chgData name="Sudvarg, Marion" userId="2bb9b31b-5f3c-4f72-8e1f-41eb276ee9c6" providerId="ADAL" clId="{31021B10-09B2-4437-B3BA-FE8A29831BFF}" dt="2022-05-14T05:40:28.394" v="8467" actId="1076"/>
          <ac:spMkLst>
            <pc:docMk/>
            <pc:sldMk cId="2734678909" sldId="315"/>
            <ac:spMk id="16" creationId="{0439A906-10F3-5EDB-8C9B-0F1336610128}"/>
          </ac:spMkLst>
        </pc:spChg>
        <pc:spChg chg="add mod">
          <ac:chgData name="Sudvarg, Marion" userId="2bb9b31b-5f3c-4f72-8e1f-41eb276ee9c6" providerId="ADAL" clId="{31021B10-09B2-4437-B3BA-FE8A29831BFF}" dt="2022-05-14T05:40:28.394" v="8467" actId="1076"/>
          <ac:spMkLst>
            <pc:docMk/>
            <pc:sldMk cId="2734678909" sldId="315"/>
            <ac:spMk id="17" creationId="{C15B17B1-A3EC-F7AA-4964-191461DB1322}"/>
          </ac:spMkLst>
        </pc:spChg>
        <pc:spChg chg="add mod">
          <ac:chgData name="Sudvarg, Marion" userId="2bb9b31b-5f3c-4f72-8e1f-41eb276ee9c6" providerId="ADAL" clId="{31021B10-09B2-4437-B3BA-FE8A29831BFF}" dt="2022-05-14T05:42:44.329" v="8478" actId="693"/>
          <ac:spMkLst>
            <pc:docMk/>
            <pc:sldMk cId="2734678909" sldId="315"/>
            <ac:spMk id="18" creationId="{15DFED02-FCB2-2877-3B91-73AC1C94EDEB}"/>
          </ac:spMkLst>
        </pc:spChg>
        <pc:spChg chg="add mod">
          <ac:chgData name="Sudvarg, Marion" userId="2bb9b31b-5f3c-4f72-8e1f-41eb276ee9c6" providerId="ADAL" clId="{31021B10-09B2-4437-B3BA-FE8A29831BFF}" dt="2022-05-14T05:45:14.050" v="8489" actId="207"/>
          <ac:spMkLst>
            <pc:docMk/>
            <pc:sldMk cId="2734678909" sldId="315"/>
            <ac:spMk id="19" creationId="{F6420E5F-952C-4562-9DCD-A63246FA171B}"/>
          </ac:spMkLst>
        </pc:spChg>
        <pc:spChg chg="add mod">
          <ac:chgData name="Sudvarg, Marion" userId="2bb9b31b-5f3c-4f72-8e1f-41eb276ee9c6" providerId="ADAL" clId="{31021B10-09B2-4437-B3BA-FE8A29831BFF}" dt="2022-05-14T05:42:44.329" v="8478" actId="693"/>
          <ac:spMkLst>
            <pc:docMk/>
            <pc:sldMk cId="2734678909" sldId="315"/>
            <ac:spMk id="20" creationId="{70A82A33-CF00-E906-8856-39A1DF4890B4}"/>
          </ac:spMkLst>
        </pc:spChg>
        <pc:spChg chg="add mod">
          <ac:chgData name="Sudvarg, Marion" userId="2bb9b31b-5f3c-4f72-8e1f-41eb276ee9c6" providerId="ADAL" clId="{31021B10-09B2-4437-B3BA-FE8A29831BFF}" dt="2022-05-14T05:40:28.394" v="8467" actId="1076"/>
          <ac:spMkLst>
            <pc:docMk/>
            <pc:sldMk cId="2734678909" sldId="315"/>
            <ac:spMk id="33" creationId="{521B9EDD-A635-87AB-1F5E-85A0B5F5701A}"/>
          </ac:spMkLst>
        </pc:spChg>
        <pc:spChg chg="add mod">
          <ac:chgData name="Sudvarg, Marion" userId="2bb9b31b-5f3c-4f72-8e1f-41eb276ee9c6" providerId="ADAL" clId="{31021B10-09B2-4437-B3BA-FE8A29831BFF}" dt="2022-05-14T05:40:28.394" v="8467" actId="1076"/>
          <ac:spMkLst>
            <pc:docMk/>
            <pc:sldMk cId="2734678909" sldId="315"/>
            <ac:spMk id="34" creationId="{52F48139-B993-C4B4-EE03-5BF271746FAF}"/>
          </ac:spMkLst>
        </pc:spChg>
        <pc:spChg chg="add mod">
          <ac:chgData name="Sudvarg, Marion" userId="2bb9b31b-5f3c-4f72-8e1f-41eb276ee9c6" providerId="ADAL" clId="{31021B10-09B2-4437-B3BA-FE8A29831BFF}" dt="2022-05-14T05:40:28.394" v="8467" actId="1076"/>
          <ac:spMkLst>
            <pc:docMk/>
            <pc:sldMk cId="2734678909" sldId="315"/>
            <ac:spMk id="35" creationId="{E0FF4255-44A2-E9F2-08E1-A43B87CBAAAD}"/>
          </ac:spMkLst>
        </pc:spChg>
        <pc:spChg chg="add mod">
          <ac:chgData name="Sudvarg, Marion" userId="2bb9b31b-5f3c-4f72-8e1f-41eb276ee9c6" providerId="ADAL" clId="{31021B10-09B2-4437-B3BA-FE8A29831BFF}" dt="2022-05-14T05:41:03.536" v="8472" actId="1035"/>
          <ac:spMkLst>
            <pc:docMk/>
            <pc:sldMk cId="2734678909" sldId="315"/>
            <ac:spMk id="36" creationId="{CF7058BF-1298-CD28-BFBD-EFA4AEF1B69B}"/>
          </ac:spMkLst>
        </pc:spChg>
        <pc:spChg chg="add mod">
          <ac:chgData name="Sudvarg, Marion" userId="2bb9b31b-5f3c-4f72-8e1f-41eb276ee9c6" providerId="ADAL" clId="{31021B10-09B2-4437-B3BA-FE8A29831BFF}" dt="2022-05-14T05:40:28.394" v="8467" actId="1076"/>
          <ac:spMkLst>
            <pc:docMk/>
            <pc:sldMk cId="2734678909" sldId="315"/>
            <ac:spMk id="37" creationId="{235F256F-04D5-7611-E9F1-CC55CE690235}"/>
          </ac:spMkLst>
        </pc:spChg>
        <pc:spChg chg="add mod">
          <ac:chgData name="Sudvarg, Marion" userId="2bb9b31b-5f3c-4f72-8e1f-41eb276ee9c6" providerId="ADAL" clId="{31021B10-09B2-4437-B3BA-FE8A29831BFF}" dt="2022-05-14T05:55:58.499" v="9340" actId="14100"/>
          <ac:spMkLst>
            <pc:docMk/>
            <pc:sldMk cId="2734678909" sldId="315"/>
            <ac:spMk id="40" creationId="{7CBFE086-85D6-F3B6-3FED-E28A7020CCA9}"/>
          </ac:spMkLst>
        </pc:spChg>
        <pc:cxnChg chg="add mod">
          <ac:chgData name="Sudvarg, Marion" userId="2bb9b31b-5f3c-4f72-8e1f-41eb276ee9c6" providerId="ADAL" clId="{31021B10-09B2-4437-B3BA-FE8A29831BFF}" dt="2022-05-14T05:41:03.536" v="8472" actId="1035"/>
          <ac:cxnSpMkLst>
            <pc:docMk/>
            <pc:sldMk cId="2734678909" sldId="315"/>
            <ac:cxnSpMk id="9" creationId="{785D8A86-90D8-704D-1775-286B6E6E1EF7}"/>
          </ac:cxnSpMkLst>
        </pc:cxnChg>
        <pc:cxnChg chg="add mod">
          <ac:chgData name="Sudvarg, Marion" userId="2bb9b31b-5f3c-4f72-8e1f-41eb276ee9c6" providerId="ADAL" clId="{31021B10-09B2-4437-B3BA-FE8A29831BFF}" dt="2022-05-14T05:41:03.536" v="8472" actId="1035"/>
          <ac:cxnSpMkLst>
            <pc:docMk/>
            <pc:sldMk cId="2734678909" sldId="315"/>
            <ac:cxnSpMk id="11" creationId="{A8BA8809-55C9-CCA6-6834-A5D502400468}"/>
          </ac:cxnSpMkLst>
        </pc:cxnChg>
        <pc:cxnChg chg="add mod">
          <ac:chgData name="Sudvarg, Marion" userId="2bb9b31b-5f3c-4f72-8e1f-41eb276ee9c6" providerId="ADAL" clId="{31021B10-09B2-4437-B3BA-FE8A29831BFF}" dt="2022-05-14T05:41:03.536" v="8472" actId="1035"/>
          <ac:cxnSpMkLst>
            <pc:docMk/>
            <pc:sldMk cId="2734678909" sldId="315"/>
            <ac:cxnSpMk id="12" creationId="{2F71CCCC-526A-A7DD-F7A4-808DE562370D}"/>
          </ac:cxnSpMkLst>
        </pc:cxnChg>
        <pc:cxnChg chg="add mod">
          <ac:chgData name="Sudvarg, Marion" userId="2bb9b31b-5f3c-4f72-8e1f-41eb276ee9c6" providerId="ADAL" clId="{31021B10-09B2-4437-B3BA-FE8A29831BFF}" dt="2022-05-14T05:43:02.367" v="8479" actId="208"/>
          <ac:cxnSpMkLst>
            <pc:docMk/>
            <pc:sldMk cId="2734678909" sldId="315"/>
            <ac:cxnSpMk id="21" creationId="{5E172C1A-4C5C-C57B-A204-E80D822D0D6E}"/>
          </ac:cxnSpMkLst>
        </pc:cxnChg>
        <pc:cxnChg chg="add mod">
          <ac:chgData name="Sudvarg, Marion" userId="2bb9b31b-5f3c-4f72-8e1f-41eb276ee9c6" providerId="ADAL" clId="{31021B10-09B2-4437-B3BA-FE8A29831BFF}" dt="2022-05-14T05:43:02.367" v="8479" actId="208"/>
          <ac:cxnSpMkLst>
            <pc:docMk/>
            <pc:sldMk cId="2734678909" sldId="315"/>
            <ac:cxnSpMk id="22" creationId="{B21F00D1-DB51-92A4-7DE7-EF78B197BBB9}"/>
          </ac:cxnSpMkLst>
        </pc:cxnChg>
        <pc:cxnChg chg="add mod">
          <ac:chgData name="Sudvarg, Marion" userId="2bb9b31b-5f3c-4f72-8e1f-41eb276ee9c6" providerId="ADAL" clId="{31021B10-09B2-4437-B3BA-FE8A29831BFF}" dt="2022-05-14T05:42:44.329" v="8478" actId="693"/>
          <ac:cxnSpMkLst>
            <pc:docMk/>
            <pc:sldMk cId="2734678909" sldId="315"/>
            <ac:cxnSpMk id="23" creationId="{6534DF7C-029A-B24C-374B-3A83E2F08FA5}"/>
          </ac:cxnSpMkLst>
        </pc:cxnChg>
        <pc:cxnChg chg="add mod">
          <ac:chgData name="Sudvarg, Marion" userId="2bb9b31b-5f3c-4f72-8e1f-41eb276ee9c6" providerId="ADAL" clId="{31021B10-09B2-4437-B3BA-FE8A29831BFF}" dt="2022-05-14T05:42:44.329" v="8478" actId="693"/>
          <ac:cxnSpMkLst>
            <pc:docMk/>
            <pc:sldMk cId="2734678909" sldId="315"/>
            <ac:cxnSpMk id="24" creationId="{371CA8F7-4939-A1CA-FBB6-EFBDBB71946F}"/>
          </ac:cxnSpMkLst>
        </pc:cxnChg>
        <pc:cxnChg chg="add mod">
          <ac:chgData name="Sudvarg, Marion" userId="2bb9b31b-5f3c-4f72-8e1f-41eb276ee9c6" providerId="ADAL" clId="{31021B10-09B2-4437-B3BA-FE8A29831BFF}" dt="2022-05-14T05:42:44.329" v="8478" actId="693"/>
          <ac:cxnSpMkLst>
            <pc:docMk/>
            <pc:sldMk cId="2734678909" sldId="315"/>
            <ac:cxnSpMk id="25" creationId="{5404D14A-BE0C-922E-D340-53D251DEF01B}"/>
          </ac:cxnSpMkLst>
        </pc:cxnChg>
        <pc:cxnChg chg="add mod ord">
          <ac:chgData name="Sudvarg, Marion" userId="2bb9b31b-5f3c-4f72-8e1f-41eb276ee9c6" providerId="ADAL" clId="{31021B10-09B2-4437-B3BA-FE8A29831BFF}" dt="2022-05-14T05:44:59.961" v="8488" actId="166"/>
          <ac:cxnSpMkLst>
            <pc:docMk/>
            <pc:sldMk cId="2734678909" sldId="315"/>
            <ac:cxnSpMk id="26" creationId="{C347F0D2-F41D-B5A0-4C15-F5318B12E986}"/>
          </ac:cxnSpMkLst>
        </pc:cxnChg>
        <pc:cxnChg chg="add mod">
          <ac:chgData name="Sudvarg, Marion" userId="2bb9b31b-5f3c-4f72-8e1f-41eb276ee9c6" providerId="ADAL" clId="{31021B10-09B2-4437-B3BA-FE8A29831BFF}" dt="2022-05-14T05:42:44.329" v="8478" actId="693"/>
          <ac:cxnSpMkLst>
            <pc:docMk/>
            <pc:sldMk cId="2734678909" sldId="315"/>
            <ac:cxnSpMk id="27" creationId="{35051BF5-4762-59BB-6E0F-28618FCCF1BF}"/>
          </ac:cxnSpMkLst>
        </pc:cxnChg>
        <pc:cxnChg chg="add mod">
          <ac:chgData name="Sudvarg, Marion" userId="2bb9b31b-5f3c-4f72-8e1f-41eb276ee9c6" providerId="ADAL" clId="{31021B10-09B2-4437-B3BA-FE8A29831BFF}" dt="2022-05-14T05:42:44.329" v="8478" actId="693"/>
          <ac:cxnSpMkLst>
            <pc:docMk/>
            <pc:sldMk cId="2734678909" sldId="315"/>
            <ac:cxnSpMk id="28" creationId="{D9F4401C-F103-CB7B-6B07-754A0E240F9C}"/>
          </ac:cxnSpMkLst>
        </pc:cxnChg>
        <pc:cxnChg chg="add mod">
          <ac:chgData name="Sudvarg, Marion" userId="2bb9b31b-5f3c-4f72-8e1f-41eb276ee9c6" providerId="ADAL" clId="{31021B10-09B2-4437-B3BA-FE8A29831BFF}" dt="2022-05-14T05:42:44.329" v="8478" actId="693"/>
          <ac:cxnSpMkLst>
            <pc:docMk/>
            <pc:sldMk cId="2734678909" sldId="315"/>
            <ac:cxnSpMk id="29" creationId="{6B1A0BA3-6E8B-9312-B651-C13C07FFFDDD}"/>
          </ac:cxnSpMkLst>
        </pc:cxnChg>
        <pc:cxnChg chg="add mod">
          <ac:chgData name="Sudvarg, Marion" userId="2bb9b31b-5f3c-4f72-8e1f-41eb276ee9c6" providerId="ADAL" clId="{31021B10-09B2-4437-B3BA-FE8A29831BFF}" dt="2022-05-14T05:42:44.329" v="8478" actId="693"/>
          <ac:cxnSpMkLst>
            <pc:docMk/>
            <pc:sldMk cId="2734678909" sldId="315"/>
            <ac:cxnSpMk id="30" creationId="{AC17F240-2A5E-2F92-0576-F06856BB7D3F}"/>
          </ac:cxnSpMkLst>
        </pc:cxnChg>
        <pc:cxnChg chg="add mod">
          <ac:chgData name="Sudvarg, Marion" userId="2bb9b31b-5f3c-4f72-8e1f-41eb276ee9c6" providerId="ADAL" clId="{31021B10-09B2-4437-B3BA-FE8A29831BFF}" dt="2022-05-14T05:42:44.329" v="8478" actId="693"/>
          <ac:cxnSpMkLst>
            <pc:docMk/>
            <pc:sldMk cId="2734678909" sldId="315"/>
            <ac:cxnSpMk id="31" creationId="{84A52F34-65D6-8FA7-8184-9980CF3C25FE}"/>
          </ac:cxnSpMkLst>
        </pc:cxnChg>
        <pc:cxnChg chg="add mod">
          <ac:chgData name="Sudvarg, Marion" userId="2bb9b31b-5f3c-4f72-8e1f-41eb276ee9c6" providerId="ADAL" clId="{31021B10-09B2-4437-B3BA-FE8A29831BFF}" dt="2022-05-14T05:42:44.329" v="8478" actId="693"/>
          <ac:cxnSpMkLst>
            <pc:docMk/>
            <pc:sldMk cId="2734678909" sldId="315"/>
            <ac:cxnSpMk id="32" creationId="{73F76E15-A19C-6186-5DF3-C5A1759CB462}"/>
          </ac:cxnSpMkLst>
        </pc:cxnChg>
        <pc:cxnChg chg="add mod">
          <ac:chgData name="Sudvarg, Marion" userId="2bb9b31b-5f3c-4f72-8e1f-41eb276ee9c6" providerId="ADAL" clId="{31021B10-09B2-4437-B3BA-FE8A29831BFF}" dt="2022-05-14T05:41:39.788" v="8474" actId="13822"/>
          <ac:cxnSpMkLst>
            <pc:docMk/>
            <pc:sldMk cId="2734678909" sldId="315"/>
            <ac:cxnSpMk id="39" creationId="{425404A2-A461-0F92-48D0-59F85330DA8F}"/>
          </ac:cxnSpMkLst>
        </pc:cxnChg>
      </pc:sldChg>
      <pc:sldChg chg="modSp new del mod ord modShow modNotesTx">
        <pc:chgData name="Sudvarg, Marion" userId="2bb9b31b-5f3c-4f72-8e1f-41eb276ee9c6" providerId="ADAL" clId="{31021B10-09B2-4437-B3BA-FE8A29831BFF}" dt="2022-05-31T21:53:25.771" v="18402" actId="47"/>
        <pc:sldMkLst>
          <pc:docMk/>
          <pc:sldMk cId="378866923" sldId="316"/>
        </pc:sldMkLst>
        <pc:spChg chg="mod">
          <ac:chgData name="Sudvarg, Marion" userId="2bb9b31b-5f3c-4f72-8e1f-41eb276ee9c6" providerId="ADAL" clId="{31021B10-09B2-4437-B3BA-FE8A29831BFF}" dt="2022-05-14T14:22:31.665" v="9512" actId="20577"/>
          <ac:spMkLst>
            <pc:docMk/>
            <pc:sldMk cId="378866923" sldId="316"/>
            <ac:spMk id="2" creationId="{870588C0-52CA-6254-226F-3F9E13DAFA74}"/>
          </ac:spMkLst>
        </pc:spChg>
        <pc:spChg chg="mod">
          <ac:chgData name="Sudvarg, Marion" userId="2bb9b31b-5f3c-4f72-8e1f-41eb276ee9c6" providerId="ADAL" clId="{31021B10-09B2-4437-B3BA-FE8A29831BFF}" dt="2022-05-14T14:41:46.093" v="10753" actId="114"/>
          <ac:spMkLst>
            <pc:docMk/>
            <pc:sldMk cId="378866923" sldId="316"/>
            <ac:spMk id="3" creationId="{9183974D-8727-44FD-6A36-9DF29470C521}"/>
          </ac:spMkLst>
        </pc:spChg>
      </pc:sldChg>
      <pc:sldChg chg="add mod ord modShow">
        <pc:chgData name="Sudvarg, Marion" userId="2bb9b31b-5f3c-4f72-8e1f-41eb276ee9c6" providerId="ADAL" clId="{31021B10-09B2-4437-B3BA-FE8A29831BFF}" dt="2022-05-31T21:53:10.057" v="18397"/>
        <pc:sldMkLst>
          <pc:docMk/>
          <pc:sldMk cId="3892648464" sldId="317"/>
        </pc:sldMkLst>
      </pc:sldChg>
      <pc:sldChg chg="modSp new del mod modNotesTx">
        <pc:chgData name="Sudvarg, Marion" userId="2bb9b31b-5f3c-4f72-8e1f-41eb276ee9c6" providerId="ADAL" clId="{31021B10-09B2-4437-B3BA-FE8A29831BFF}" dt="2022-05-31T21:24:32.408" v="17563" actId="47"/>
        <pc:sldMkLst>
          <pc:docMk/>
          <pc:sldMk cId="822663426" sldId="318"/>
        </pc:sldMkLst>
        <pc:spChg chg="mod">
          <ac:chgData name="Sudvarg, Marion" userId="2bb9b31b-5f3c-4f72-8e1f-41eb276ee9c6" providerId="ADAL" clId="{31021B10-09B2-4437-B3BA-FE8A29831BFF}" dt="2022-05-22T05:20:21.301" v="13331" actId="5793"/>
          <ac:spMkLst>
            <pc:docMk/>
            <pc:sldMk cId="822663426" sldId="318"/>
            <ac:spMk id="2" creationId="{A8951957-7D8A-C61D-464C-52658BF64148}"/>
          </ac:spMkLst>
        </pc:spChg>
      </pc:sldChg>
      <pc:sldChg chg="add mod modShow">
        <pc:chgData name="Sudvarg, Marion" userId="2bb9b31b-5f3c-4f72-8e1f-41eb276ee9c6" providerId="ADAL" clId="{31021B10-09B2-4437-B3BA-FE8A29831BFF}" dt="2022-05-20T19:31:31.322" v="12973" actId="729"/>
        <pc:sldMkLst>
          <pc:docMk/>
          <pc:sldMk cId="459093977" sldId="319"/>
        </pc:sldMkLst>
      </pc:sldChg>
      <pc:sldChg chg="add mod ord modShow">
        <pc:chgData name="Sudvarg, Marion" userId="2bb9b31b-5f3c-4f72-8e1f-41eb276ee9c6" providerId="ADAL" clId="{31021B10-09B2-4437-B3BA-FE8A29831BFF}" dt="2022-05-31T21:53:12.865" v="18399"/>
        <pc:sldMkLst>
          <pc:docMk/>
          <pc:sldMk cId="4109977211" sldId="320"/>
        </pc:sldMkLst>
      </pc:sldChg>
      <pc:sldChg chg="modSp new mod ord modNotesTx">
        <pc:chgData name="Sudvarg, Marion" userId="2bb9b31b-5f3c-4f72-8e1f-41eb276ee9c6" providerId="ADAL" clId="{31021B10-09B2-4437-B3BA-FE8A29831BFF}" dt="2022-06-02T02:53:30.352" v="19010" actId="20577"/>
        <pc:sldMkLst>
          <pc:docMk/>
          <pc:sldMk cId="3865874017" sldId="321"/>
        </pc:sldMkLst>
        <pc:spChg chg="mod">
          <ac:chgData name="Sudvarg, Marion" userId="2bb9b31b-5f3c-4f72-8e1f-41eb276ee9c6" providerId="ADAL" clId="{31021B10-09B2-4437-B3BA-FE8A29831BFF}" dt="2022-05-31T19:47:52.963" v="14989" actId="20577"/>
          <ac:spMkLst>
            <pc:docMk/>
            <pc:sldMk cId="3865874017" sldId="321"/>
            <ac:spMk id="2" creationId="{F144D0CB-110E-D9F3-B394-57AB33386366}"/>
          </ac:spMkLst>
        </pc:spChg>
        <pc:spChg chg="mod">
          <ac:chgData name="Sudvarg, Marion" userId="2bb9b31b-5f3c-4f72-8e1f-41eb276ee9c6" providerId="ADAL" clId="{31021B10-09B2-4437-B3BA-FE8A29831BFF}" dt="2022-06-02T02:53:30.352" v="19010" actId="20577"/>
          <ac:spMkLst>
            <pc:docMk/>
            <pc:sldMk cId="3865874017" sldId="321"/>
            <ac:spMk id="3" creationId="{5F3473C0-2246-BD16-1E2B-4CDD2C497170}"/>
          </ac:spMkLst>
        </pc:spChg>
      </pc:sldChg>
      <pc:sldChg chg="modSp add mod">
        <pc:chgData name="Sudvarg, Marion" userId="2bb9b31b-5f3c-4f72-8e1f-41eb276ee9c6" providerId="ADAL" clId="{31021B10-09B2-4437-B3BA-FE8A29831BFF}" dt="2022-06-01T05:04:02.658" v="18946" actId="20577"/>
        <pc:sldMkLst>
          <pc:docMk/>
          <pc:sldMk cId="3228702830" sldId="322"/>
        </pc:sldMkLst>
        <pc:spChg chg="mod">
          <ac:chgData name="Sudvarg, Marion" userId="2bb9b31b-5f3c-4f72-8e1f-41eb276ee9c6" providerId="ADAL" clId="{31021B10-09B2-4437-B3BA-FE8A29831BFF}" dt="2022-05-31T05:30:15.828" v="14547" actId="6549"/>
          <ac:spMkLst>
            <pc:docMk/>
            <pc:sldMk cId="3228702830" sldId="322"/>
            <ac:spMk id="2" creationId="{39F6E61E-1473-2083-DAE4-61774AE1D5BC}"/>
          </ac:spMkLst>
        </pc:spChg>
        <pc:spChg chg="mod">
          <ac:chgData name="Sudvarg, Marion" userId="2bb9b31b-5f3c-4f72-8e1f-41eb276ee9c6" providerId="ADAL" clId="{31021B10-09B2-4437-B3BA-FE8A29831BFF}" dt="2022-06-01T05:04:02.658" v="18946" actId="20577"/>
          <ac:spMkLst>
            <pc:docMk/>
            <pc:sldMk cId="3228702830" sldId="322"/>
            <ac:spMk id="3" creationId="{454784A9-A604-0B62-D20A-3E5502679711}"/>
          </ac:spMkLst>
        </pc:spChg>
      </pc:sldChg>
      <pc:sldChg chg="modSp add mod modNotesTx">
        <pc:chgData name="Sudvarg, Marion" userId="2bb9b31b-5f3c-4f72-8e1f-41eb276ee9c6" providerId="ADAL" clId="{31021B10-09B2-4437-B3BA-FE8A29831BFF}" dt="2022-05-31T21:52:12.672" v="18363" actId="20577"/>
        <pc:sldMkLst>
          <pc:docMk/>
          <pc:sldMk cId="1313781149" sldId="323"/>
        </pc:sldMkLst>
        <pc:spChg chg="mod">
          <ac:chgData name="Sudvarg, Marion" userId="2bb9b31b-5f3c-4f72-8e1f-41eb276ee9c6" providerId="ADAL" clId="{31021B10-09B2-4437-B3BA-FE8A29831BFF}" dt="2022-05-31T21:52:12.672" v="18363" actId="20577"/>
          <ac:spMkLst>
            <pc:docMk/>
            <pc:sldMk cId="1313781149" sldId="323"/>
            <ac:spMk id="3" creationId="{9183974D-8727-44FD-6A36-9DF29470C521}"/>
          </ac:spMkLst>
        </pc:spChg>
      </pc:sldChg>
      <pc:sldChg chg="add del">
        <pc:chgData name="Sudvarg, Marion" userId="2bb9b31b-5f3c-4f72-8e1f-41eb276ee9c6" providerId="ADAL" clId="{31021B10-09B2-4437-B3BA-FE8A29831BFF}" dt="2022-05-31T21:52:48.932" v="18391" actId="47"/>
        <pc:sldMkLst>
          <pc:docMk/>
          <pc:sldMk cId="3698435666" sldId="324"/>
        </pc:sldMkLst>
      </pc:sldChg>
      <pc:sldChg chg="add modTransition modAnim">
        <pc:chgData name="Sudvarg, Marion" userId="2bb9b31b-5f3c-4f72-8e1f-41eb276ee9c6" providerId="ADAL" clId="{31021B10-09B2-4437-B3BA-FE8A29831BFF}" dt="2022-05-31T21:07:51.812" v="16444"/>
        <pc:sldMkLst>
          <pc:docMk/>
          <pc:sldMk cId="2062244151" sldId="325"/>
        </pc:sldMkLst>
      </pc:sldChg>
      <pc:sldChg chg="addSp delSp modSp add mod modNotesTx">
        <pc:chgData name="Sudvarg, Marion" userId="2bb9b31b-5f3c-4f72-8e1f-41eb276ee9c6" providerId="ADAL" clId="{31021B10-09B2-4437-B3BA-FE8A29831BFF}" dt="2022-06-02T03:22:14.408" v="20639" actId="20577"/>
        <pc:sldMkLst>
          <pc:docMk/>
          <pc:sldMk cId="2847320174" sldId="326"/>
        </pc:sldMkLst>
        <pc:spChg chg="mod">
          <ac:chgData name="Sudvarg, Marion" userId="2bb9b31b-5f3c-4f72-8e1f-41eb276ee9c6" providerId="ADAL" clId="{31021B10-09B2-4437-B3BA-FE8A29831BFF}" dt="2022-05-31T22:13:16.567" v="18840" actId="20577"/>
          <ac:spMkLst>
            <pc:docMk/>
            <pc:sldMk cId="2847320174" sldId="326"/>
            <ac:spMk id="2" creationId="{A1EF2C29-5036-14DA-86E3-FB3BE477D6E7}"/>
          </ac:spMkLst>
        </pc:spChg>
        <pc:spChg chg="add mod">
          <ac:chgData name="Sudvarg, Marion" userId="2bb9b31b-5f3c-4f72-8e1f-41eb276ee9c6" providerId="ADAL" clId="{31021B10-09B2-4437-B3BA-FE8A29831BFF}" dt="2022-06-02T03:21:01.358" v="20596" actId="20577"/>
          <ac:spMkLst>
            <pc:docMk/>
            <pc:sldMk cId="2847320174" sldId="326"/>
            <ac:spMk id="7" creationId="{902F1713-0CD3-E608-A8F9-C3451670432B}"/>
          </ac:spMkLst>
        </pc:spChg>
        <pc:spChg chg="del">
          <ac:chgData name="Sudvarg, Marion" userId="2bb9b31b-5f3c-4f72-8e1f-41eb276ee9c6" providerId="ADAL" clId="{31021B10-09B2-4437-B3BA-FE8A29831BFF}" dt="2022-05-31T22:13:20.147" v="18841" actId="478"/>
          <ac:spMkLst>
            <pc:docMk/>
            <pc:sldMk cId="2847320174" sldId="326"/>
            <ac:spMk id="8" creationId="{324FD11C-78E6-94F5-45DC-8CCAFCF1B1D5}"/>
          </ac:spMkLst>
        </pc:spChg>
        <pc:spChg chg="del mod">
          <ac:chgData name="Sudvarg, Marion" userId="2bb9b31b-5f3c-4f72-8e1f-41eb276ee9c6" providerId="ADAL" clId="{31021B10-09B2-4437-B3BA-FE8A29831BFF}" dt="2022-05-31T22:13:30.218" v="18846" actId="478"/>
          <ac:spMkLst>
            <pc:docMk/>
            <pc:sldMk cId="2847320174" sldId="326"/>
            <ac:spMk id="9" creationId="{F4C967DB-8FB4-B7FB-09E5-E00C07365DAA}"/>
          </ac:spMkLst>
        </pc:spChg>
        <pc:graphicFrameChg chg="del">
          <ac:chgData name="Sudvarg, Marion" userId="2bb9b31b-5f3c-4f72-8e1f-41eb276ee9c6" providerId="ADAL" clId="{31021B10-09B2-4437-B3BA-FE8A29831BFF}" dt="2022-05-31T22:13:21.333" v="18842" actId="478"/>
          <ac:graphicFrameMkLst>
            <pc:docMk/>
            <pc:sldMk cId="2847320174" sldId="326"/>
            <ac:graphicFrameMk id="6" creationId="{622C67CE-85B8-4EC4-037F-C0742371EA65}"/>
          </ac:graphicFrameMkLst>
        </pc:graphicFrameChg>
        <pc:graphicFrameChg chg="mod">
          <ac:chgData name="Sudvarg, Marion" userId="2bb9b31b-5f3c-4f72-8e1f-41eb276ee9c6" providerId="ADAL" clId="{31021B10-09B2-4437-B3BA-FE8A29831BFF}" dt="2022-05-31T22:15:10.659" v="18871" actId="255"/>
          <ac:graphicFrameMkLst>
            <pc:docMk/>
            <pc:sldMk cId="2847320174" sldId="326"/>
            <ac:graphicFrameMk id="10" creationId="{C207966C-ABFD-4131-9E7B-FAAC14C426F3}"/>
          </ac:graphicFrameMkLst>
        </pc:graphicFrameChg>
      </pc:sldChg>
      <pc:sldMasterChg chg="modSp modSldLayout">
        <pc:chgData name="Sudvarg, Marion" userId="2bb9b31b-5f3c-4f72-8e1f-41eb276ee9c6" providerId="ADAL" clId="{31021B10-09B2-4437-B3BA-FE8A29831BFF}" dt="2022-05-12T01:24:22.125" v="2961" actId="207"/>
        <pc:sldMasterMkLst>
          <pc:docMk/>
          <pc:sldMasterMk cId="1193365014" sldId="2147483660"/>
        </pc:sldMasterMkLst>
        <pc:spChg chg="mod">
          <ac:chgData name="Sudvarg, Marion" userId="2bb9b31b-5f3c-4f72-8e1f-41eb276ee9c6" providerId="ADAL" clId="{31021B10-09B2-4437-B3BA-FE8A29831BFF}" dt="2022-05-12T01:24:22.125" v="2961" actId="207"/>
          <ac:spMkLst>
            <pc:docMk/>
            <pc:sldMasterMk cId="1193365014" sldId="2147483660"/>
            <ac:spMk id="2" creationId="{00000000-0000-0000-0000-000000000000}"/>
          </ac:spMkLst>
        </pc:spChg>
        <pc:spChg chg="mod">
          <ac:chgData name="Sudvarg, Marion" userId="2bb9b31b-5f3c-4f72-8e1f-41eb276ee9c6" providerId="ADAL" clId="{31021B10-09B2-4437-B3BA-FE8A29831BFF}" dt="2022-05-06T19:21:36.597" v="195"/>
          <ac:spMkLst>
            <pc:docMk/>
            <pc:sldMasterMk cId="1193365014" sldId="2147483660"/>
            <ac:spMk id="5" creationId="{00000000-0000-0000-0000-000000000000}"/>
          </ac:spMkLst>
        </pc:spChg>
        <pc:sldLayoutChg chg="modSp">
          <pc:chgData name="Sudvarg, Marion" userId="2bb9b31b-5f3c-4f72-8e1f-41eb276ee9c6" providerId="ADAL" clId="{31021B10-09B2-4437-B3BA-FE8A29831BFF}" dt="2022-05-06T19:21:36.597" v="195"/>
          <pc:sldLayoutMkLst>
            <pc:docMk/>
            <pc:sldMasterMk cId="1193365014" sldId="2147483660"/>
            <pc:sldLayoutMk cId="1419050163" sldId="2147483661"/>
          </pc:sldLayoutMkLst>
          <pc:spChg chg="mod">
            <ac:chgData name="Sudvarg, Marion" userId="2bb9b31b-5f3c-4f72-8e1f-41eb276ee9c6" providerId="ADAL" clId="{31021B10-09B2-4437-B3BA-FE8A29831BFF}" dt="2022-05-06T19:21:36.597" v="195"/>
            <ac:spMkLst>
              <pc:docMk/>
              <pc:sldMasterMk cId="1193365014" sldId="2147483660"/>
              <pc:sldLayoutMk cId="1419050163" sldId="2147483661"/>
              <ac:spMk id="5" creationId="{00000000-0000-0000-0000-000000000000}"/>
            </ac:spMkLst>
          </pc:spChg>
        </pc:sldLayoutChg>
        <pc:sldLayoutChg chg="modSp">
          <pc:chgData name="Sudvarg, Marion" userId="2bb9b31b-5f3c-4f72-8e1f-41eb276ee9c6" providerId="ADAL" clId="{31021B10-09B2-4437-B3BA-FE8A29831BFF}" dt="2022-05-12T01:23:58.773" v="2960" actId="207"/>
          <pc:sldLayoutMkLst>
            <pc:docMk/>
            <pc:sldMasterMk cId="1193365014" sldId="2147483660"/>
            <pc:sldLayoutMk cId="4119517090" sldId="2147483662"/>
          </pc:sldLayoutMkLst>
          <pc:spChg chg="mod">
            <ac:chgData name="Sudvarg, Marion" userId="2bb9b31b-5f3c-4f72-8e1f-41eb276ee9c6" providerId="ADAL" clId="{31021B10-09B2-4437-B3BA-FE8A29831BFF}" dt="2022-05-12T01:23:58.773" v="2960" actId="207"/>
            <ac:spMkLst>
              <pc:docMk/>
              <pc:sldMasterMk cId="1193365014" sldId="2147483660"/>
              <pc:sldLayoutMk cId="4119517090" sldId="2147483662"/>
              <ac:spMk id="2" creationId="{00000000-0000-0000-0000-000000000000}"/>
            </ac:spMkLst>
          </pc:spChg>
          <pc:spChg chg="mod">
            <ac:chgData name="Sudvarg, Marion" userId="2bb9b31b-5f3c-4f72-8e1f-41eb276ee9c6" providerId="ADAL" clId="{31021B10-09B2-4437-B3BA-FE8A29831BFF}" dt="2022-05-06T19:21:36.597" v="195"/>
            <ac:spMkLst>
              <pc:docMk/>
              <pc:sldMasterMk cId="1193365014" sldId="2147483660"/>
              <pc:sldLayoutMk cId="4119517090" sldId="2147483662"/>
              <ac:spMk id="8"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1968238598" sldId="2147483663"/>
          </pc:sldLayoutMkLst>
          <pc:spChg chg="mod">
            <ac:chgData name="Sudvarg, Marion" userId="2bb9b31b-5f3c-4f72-8e1f-41eb276ee9c6" providerId="ADAL" clId="{31021B10-09B2-4437-B3BA-FE8A29831BFF}" dt="2022-05-06T19:21:36.597" v="195"/>
            <ac:spMkLst>
              <pc:docMk/>
              <pc:sldMasterMk cId="1193365014" sldId="2147483660"/>
              <pc:sldLayoutMk cId="1968238598" sldId="2147483663"/>
              <ac:spMk id="8"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560904898" sldId="2147483664"/>
          </pc:sldLayoutMkLst>
          <pc:spChg chg="mod">
            <ac:chgData name="Sudvarg, Marion" userId="2bb9b31b-5f3c-4f72-8e1f-41eb276ee9c6" providerId="ADAL" clId="{31021B10-09B2-4437-B3BA-FE8A29831BFF}" dt="2022-05-06T19:21:36.597" v="195"/>
            <ac:spMkLst>
              <pc:docMk/>
              <pc:sldMasterMk cId="1193365014" sldId="2147483660"/>
              <pc:sldLayoutMk cId="560904898" sldId="2147483664"/>
              <ac:spMk id="9"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2078167928" sldId="2147483665"/>
          </pc:sldLayoutMkLst>
          <pc:spChg chg="mod">
            <ac:chgData name="Sudvarg, Marion" userId="2bb9b31b-5f3c-4f72-8e1f-41eb276ee9c6" providerId="ADAL" clId="{31021B10-09B2-4437-B3BA-FE8A29831BFF}" dt="2022-05-06T19:21:36.597" v="195"/>
            <ac:spMkLst>
              <pc:docMk/>
              <pc:sldMasterMk cId="1193365014" sldId="2147483660"/>
              <pc:sldLayoutMk cId="2078167928" sldId="2147483665"/>
              <ac:spMk id="11"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2179557760" sldId="2147483666"/>
          </pc:sldLayoutMkLst>
          <pc:spChg chg="mod">
            <ac:chgData name="Sudvarg, Marion" userId="2bb9b31b-5f3c-4f72-8e1f-41eb276ee9c6" providerId="ADAL" clId="{31021B10-09B2-4437-B3BA-FE8A29831BFF}" dt="2022-05-06T19:21:36.597" v="195"/>
            <ac:spMkLst>
              <pc:docMk/>
              <pc:sldMasterMk cId="1193365014" sldId="2147483660"/>
              <pc:sldLayoutMk cId="2179557760" sldId="2147483666"/>
              <ac:spMk id="7"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919744594" sldId="2147483667"/>
          </pc:sldLayoutMkLst>
          <pc:spChg chg="mod">
            <ac:chgData name="Sudvarg, Marion" userId="2bb9b31b-5f3c-4f72-8e1f-41eb276ee9c6" providerId="ADAL" clId="{31021B10-09B2-4437-B3BA-FE8A29831BFF}" dt="2022-05-06T19:21:36.597" v="195"/>
            <ac:spMkLst>
              <pc:docMk/>
              <pc:sldMasterMk cId="1193365014" sldId="2147483660"/>
              <pc:sldLayoutMk cId="919744594" sldId="2147483667"/>
              <ac:spMk id="6"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1157597911" sldId="2147483668"/>
          </pc:sldLayoutMkLst>
          <pc:spChg chg="mod">
            <ac:chgData name="Sudvarg, Marion" userId="2bb9b31b-5f3c-4f72-8e1f-41eb276ee9c6" providerId="ADAL" clId="{31021B10-09B2-4437-B3BA-FE8A29831BFF}" dt="2022-05-06T19:21:36.597" v="195"/>
            <ac:spMkLst>
              <pc:docMk/>
              <pc:sldMasterMk cId="1193365014" sldId="2147483660"/>
              <pc:sldLayoutMk cId="1157597911" sldId="2147483668"/>
              <ac:spMk id="6"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1640254107" sldId="2147483669"/>
          </pc:sldLayoutMkLst>
          <pc:spChg chg="mod">
            <ac:chgData name="Sudvarg, Marion" userId="2bb9b31b-5f3c-4f72-8e1f-41eb276ee9c6" providerId="ADAL" clId="{31021B10-09B2-4437-B3BA-FE8A29831BFF}" dt="2022-05-06T19:21:36.597" v="195"/>
            <ac:spMkLst>
              <pc:docMk/>
              <pc:sldMasterMk cId="1193365014" sldId="2147483660"/>
              <pc:sldLayoutMk cId="1640254107" sldId="2147483669"/>
              <ac:spMk id="6"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3913979218" sldId="2147483670"/>
          </pc:sldLayoutMkLst>
          <pc:spChg chg="mod">
            <ac:chgData name="Sudvarg, Marion" userId="2bb9b31b-5f3c-4f72-8e1f-41eb276ee9c6" providerId="ADAL" clId="{31021B10-09B2-4437-B3BA-FE8A29831BFF}" dt="2022-05-06T19:21:36.597" v="195"/>
            <ac:spMkLst>
              <pc:docMk/>
              <pc:sldMasterMk cId="1193365014" sldId="2147483660"/>
              <pc:sldLayoutMk cId="3913979218" sldId="2147483670"/>
              <ac:spMk id="5" creationId="{00000000-0000-0000-0000-000000000000}"/>
            </ac:spMkLst>
          </pc:spChg>
        </pc:sldLayoutChg>
        <pc:sldLayoutChg chg="modSp">
          <pc:chgData name="Sudvarg, Marion" userId="2bb9b31b-5f3c-4f72-8e1f-41eb276ee9c6" providerId="ADAL" clId="{31021B10-09B2-4437-B3BA-FE8A29831BFF}" dt="2022-05-06T19:21:36.597" v="195"/>
          <pc:sldLayoutMkLst>
            <pc:docMk/>
            <pc:sldMasterMk cId="1193365014" sldId="2147483660"/>
            <pc:sldLayoutMk cId="3490266096" sldId="2147483671"/>
          </pc:sldLayoutMkLst>
          <pc:spChg chg="mod">
            <ac:chgData name="Sudvarg, Marion" userId="2bb9b31b-5f3c-4f72-8e1f-41eb276ee9c6" providerId="ADAL" clId="{31021B10-09B2-4437-B3BA-FE8A29831BFF}" dt="2022-05-06T19:21:36.597" v="195"/>
            <ac:spMkLst>
              <pc:docMk/>
              <pc:sldMasterMk cId="1193365014" sldId="2147483660"/>
              <pc:sldLayoutMk cId="3490266096" sldId="2147483671"/>
              <ac:spMk id="5" creationId="{00000000-0000-0000-0000-000000000000}"/>
            </ac:spMkLst>
          </pc:spChg>
        </pc:sldLayoutChg>
      </pc:sldMasterChg>
    </pc:docChg>
  </pc:docChgLst>
  <pc:docChgLst>
    <pc:chgData name="Marion Sudvarg" userId="2bb9b31b-5f3c-4f72-8e1f-41eb276ee9c6" providerId="ADAL" clId="{D714BB9C-D3C6-4967-B4E4-63280961BAE2}"/>
    <pc:docChg chg="custSel modSld">
      <pc:chgData name="Marion Sudvarg" userId="2bb9b31b-5f3c-4f72-8e1f-41eb276ee9c6" providerId="ADAL" clId="{D714BB9C-D3C6-4967-B4E4-63280961BAE2}" dt="2021-12-01T19:23:05.803" v="194" actId="20577"/>
      <pc:docMkLst>
        <pc:docMk/>
      </pc:docMkLst>
      <pc:sldChg chg="modSp mod modNotesTx">
        <pc:chgData name="Marion Sudvarg" userId="2bb9b31b-5f3c-4f72-8e1f-41eb276ee9c6" providerId="ADAL" clId="{D714BB9C-D3C6-4967-B4E4-63280961BAE2}" dt="2021-12-01T19:23:05.803" v="194" actId="20577"/>
        <pc:sldMkLst>
          <pc:docMk/>
          <pc:sldMk cId="1505880002" sldId="256"/>
        </pc:sldMkLst>
        <pc:spChg chg="mod">
          <ac:chgData name="Marion Sudvarg" userId="2bb9b31b-5f3c-4f72-8e1f-41eb276ee9c6" providerId="ADAL" clId="{D714BB9C-D3C6-4967-B4E4-63280961BAE2}" dt="2021-12-01T19:22:42.737" v="157" actId="20577"/>
          <ac:spMkLst>
            <pc:docMk/>
            <pc:sldMk cId="1505880002" sldId="256"/>
            <ac:spMk id="3" creationId="{00000000-0000-0000-0000-000000000000}"/>
          </ac:spMkLst>
        </pc:spChg>
      </pc:sldChg>
      <pc:sldChg chg="modNotesTx">
        <pc:chgData name="Marion Sudvarg" userId="2bb9b31b-5f3c-4f72-8e1f-41eb276ee9c6" providerId="ADAL" clId="{D714BB9C-D3C6-4967-B4E4-63280961BAE2}" dt="2021-12-01T19:20:10.216" v="127" actId="20577"/>
        <pc:sldMkLst>
          <pc:docMk/>
          <pc:sldMk cId="3892998453" sldId="258"/>
        </pc:sldMkLst>
      </pc:sldChg>
      <pc:sldChg chg="modSp">
        <pc:chgData name="Marion Sudvarg" userId="2bb9b31b-5f3c-4f72-8e1f-41eb276ee9c6" providerId="ADAL" clId="{D714BB9C-D3C6-4967-B4E4-63280961BAE2}" dt="2021-12-01T19:21:32.694" v="143" actId="20577"/>
        <pc:sldMkLst>
          <pc:docMk/>
          <pc:sldMk cId="1960653932" sldId="266"/>
        </pc:sldMkLst>
        <pc:spChg chg="mod">
          <ac:chgData name="Marion Sudvarg" userId="2bb9b31b-5f3c-4f72-8e1f-41eb276ee9c6" providerId="ADAL" clId="{D714BB9C-D3C6-4967-B4E4-63280961BAE2}" dt="2021-12-01T19:21:32.694" v="143" actId="20577"/>
          <ac:spMkLst>
            <pc:docMk/>
            <pc:sldMk cId="1960653932" sldId="266"/>
            <ac:spMk id="3" creationId="{7581D643-AA61-2249-8C84-4BC7D644C31C}"/>
          </ac:spMkLst>
        </pc:spChg>
      </pc:sldChg>
      <pc:sldChg chg="modSp mod modNotesTx">
        <pc:chgData name="Marion Sudvarg" userId="2bb9b31b-5f3c-4f72-8e1f-41eb276ee9c6" providerId="ADAL" clId="{D714BB9C-D3C6-4967-B4E4-63280961BAE2}" dt="2021-12-01T19:21:00.537" v="142" actId="20577"/>
        <pc:sldMkLst>
          <pc:docMk/>
          <pc:sldMk cId="670404262" sldId="268"/>
        </pc:sldMkLst>
        <pc:spChg chg="mod">
          <ac:chgData name="Marion Sudvarg" userId="2bb9b31b-5f3c-4f72-8e1f-41eb276ee9c6" providerId="ADAL" clId="{D714BB9C-D3C6-4967-B4E4-63280961BAE2}" dt="2021-12-01T19:18:51.927" v="9" actId="20577"/>
          <ac:spMkLst>
            <pc:docMk/>
            <pc:sldMk cId="670404262" sldId="268"/>
            <ac:spMk id="3" creationId="{DE4232C5-F54F-4CC3-A657-38167D815531}"/>
          </ac:spMkLst>
        </pc:spChg>
      </pc:sldChg>
    </pc:docChg>
  </pc:docChgLst>
  <pc:docChgLst>
    <pc:chgData name="Marion Sudvarg" userId="2bb9b31b-5f3c-4f72-8e1f-41eb276ee9c6" providerId="ADAL" clId="{5FCDB590-7A1F-40AC-907D-89CA976BF643}"/>
    <pc:docChg chg="undo redo custSel addSld delSld modSld sldOrd">
      <pc:chgData name="Marion Sudvarg" userId="2bb9b31b-5f3c-4f72-8e1f-41eb276ee9c6" providerId="ADAL" clId="{5FCDB590-7A1F-40AC-907D-89CA976BF643}" dt="2022-05-19T18:05:17.953" v="3171" actId="20577"/>
      <pc:docMkLst>
        <pc:docMk/>
      </pc:docMkLst>
      <pc:sldChg chg="modSp mod">
        <pc:chgData name="Marion Sudvarg" userId="2bb9b31b-5f3c-4f72-8e1f-41eb276ee9c6" providerId="ADAL" clId="{5FCDB590-7A1F-40AC-907D-89CA976BF643}" dt="2022-05-11T17:33:04.445" v="68" actId="20577"/>
        <pc:sldMkLst>
          <pc:docMk/>
          <pc:sldMk cId="3317876688" sldId="269"/>
        </pc:sldMkLst>
        <pc:spChg chg="mod">
          <ac:chgData name="Marion Sudvarg" userId="2bb9b31b-5f3c-4f72-8e1f-41eb276ee9c6" providerId="ADAL" clId="{5FCDB590-7A1F-40AC-907D-89CA976BF643}" dt="2022-05-11T17:33:04.445" v="68" actId="20577"/>
          <ac:spMkLst>
            <pc:docMk/>
            <pc:sldMk cId="3317876688" sldId="269"/>
            <ac:spMk id="3" creationId="{CBC3F30C-44D9-AF26-5259-2076AA9F0F60}"/>
          </ac:spMkLst>
        </pc:spChg>
      </pc:sldChg>
      <pc:sldChg chg="modSp mod">
        <pc:chgData name="Marion Sudvarg" userId="2bb9b31b-5f3c-4f72-8e1f-41eb276ee9c6" providerId="ADAL" clId="{5FCDB590-7A1F-40AC-907D-89CA976BF643}" dt="2022-05-11T17:54:10.765" v="1077" actId="20577"/>
        <pc:sldMkLst>
          <pc:docMk/>
          <pc:sldMk cId="4131549343" sldId="270"/>
        </pc:sldMkLst>
        <pc:spChg chg="mod">
          <ac:chgData name="Marion Sudvarg" userId="2bb9b31b-5f3c-4f72-8e1f-41eb276ee9c6" providerId="ADAL" clId="{5FCDB590-7A1F-40AC-907D-89CA976BF643}" dt="2022-05-11T17:54:10.765" v="1077" actId="20577"/>
          <ac:spMkLst>
            <pc:docMk/>
            <pc:sldMk cId="4131549343" sldId="270"/>
            <ac:spMk id="3" creationId="{71702CEB-3F33-3388-8C23-6BF848233344}"/>
          </ac:spMkLst>
        </pc:spChg>
      </pc:sldChg>
      <pc:sldChg chg="modSp mod">
        <pc:chgData name="Marion Sudvarg" userId="2bb9b31b-5f3c-4f72-8e1f-41eb276ee9c6" providerId="ADAL" clId="{5FCDB590-7A1F-40AC-907D-89CA976BF643}" dt="2022-05-11T17:54:47.903" v="1113" actId="20577"/>
        <pc:sldMkLst>
          <pc:docMk/>
          <pc:sldMk cId="2808435142" sldId="271"/>
        </pc:sldMkLst>
        <pc:spChg chg="mod">
          <ac:chgData name="Marion Sudvarg" userId="2bb9b31b-5f3c-4f72-8e1f-41eb276ee9c6" providerId="ADAL" clId="{5FCDB590-7A1F-40AC-907D-89CA976BF643}" dt="2022-05-11T17:54:47.903" v="1113" actId="20577"/>
          <ac:spMkLst>
            <pc:docMk/>
            <pc:sldMk cId="2808435142" sldId="271"/>
            <ac:spMk id="3" creationId="{71702CEB-3F33-3388-8C23-6BF848233344}"/>
          </ac:spMkLst>
        </pc:spChg>
      </pc:sldChg>
      <pc:sldChg chg="modSp mod">
        <pc:chgData name="Marion Sudvarg" userId="2bb9b31b-5f3c-4f72-8e1f-41eb276ee9c6" providerId="ADAL" clId="{5FCDB590-7A1F-40AC-907D-89CA976BF643}" dt="2022-05-11T20:32:31.096" v="1988" actId="14100"/>
        <pc:sldMkLst>
          <pc:docMk/>
          <pc:sldMk cId="3136398918" sldId="273"/>
        </pc:sldMkLst>
        <pc:spChg chg="mod">
          <ac:chgData name="Marion Sudvarg" userId="2bb9b31b-5f3c-4f72-8e1f-41eb276ee9c6" providerId="ADAL" clId="{5FCDB590-7A1F-40AC-907D-89CA976BF643}" dt="2022-05-11T20:32:31.096" v="1988" actId="14100"/>
          <ac:spMkLst>
            <pc:docMk/>
            <pc:sldMk cId="3136398918" sldId="273"/>
            <ac:spMk id="3" creationId="{426AEF74-A240-B91B-42BC-53A85E5E3777}"/>
          </ac:spMkLst>
        </pc:spChg>
      </pc:sldChg>
      <pc:sldChg chg="modSp mod">
        <pc:chgData name="Marion Sudvarg" userId="2bb9b31b-5f3c-4f72-8e1f-41eb276ee9c6" providerId="ADAL" clId="{5FCDB590-7A1F-40AC-907D-89CA976BF643}" dt="2022-05-11T20:46:00.612" v="2230" actId="20577"/>
        <pc:sldMkLst>
          <pc:docMk/>
          <pc:sldMk cId="4143601439" sldId="274"/>
        </pc:sldMkLst>
        <pc:spChg chg="mod">
          <ac:chgData name="Marion Sudvarg" userId="2bb9b31b-5f3c-4f72-8e1f-41eb276ee9c6" providerId="ADAL" clId="{5FCDB590-7A1F-40AC-907D-89CA976BF643}" dt="2022-05-11T20:46:00.612" v="2230" actId="20577"/>
          <ac:spMkLst>
            <pc:docMk/>
            <pc:sldMk cId="4143601439" sldId="274"/>
            <ac:spMk id="3" creationId="{6E25581E-142E-B0AC-2442-C64EDDCEA869}"/>
          </ac:spMkLst>
        </pc:spChg>
      </pc:sldChg>
      <pc:sldChg chg="modSp mod">
        <pc:chgData name="Marion Sudvarg" userId="2bb9b31b-5f3c-4f72-8e1f-41eb276ee9c6" providerId="ADAL" clId="{5FCDB590-7A1F-40AC-907D-89CA976BF643}" dt="2022-05-11T20:46:34.290" v="2245" actId="20577"/>
        <pc:sldMkLst>
          <pc:docMk/>
          <pc:sldMk cId="622760834" sldId="275"/>
        </pc:sldMkLst>
        <pc:spChg chg="mod">
          <ac:chgData name="Marion Sudvarg" userId="2bb9b31b-5f3c-4f72-8e1f-41eb276ee9c6" providerId="ADAL" clId="{5FCDB590-7A1F-40AC-907D-89CA976BF643}" dt="2022-05-11T20:46:34.290" v="2245" actId="20577"/>
          <ac:spMkLst>
            <pc:docMk/>
            <pc:sldMk cId="622760834" sldId="275"/>
            <ac:spMk id="3" creationId="{71702CEB-3F33-3388-8C23-6BF848233344}"/>
          </ac:spMkLst>
        </pc:spChg>
      </pc:sldChg>
      <pc:sldChg chg="modSp mod">
        <pc:chgData name="Marion Sudvarg" userId="2bb9b31b-5f3c-4f72-8e1f-41eb276ee9c6" providerId="ADAL" clId="{5FCDB590-7A1F-40AC-907D-89CA976BF643}" dt="2022-05-11T20:51:49.673" v="2313" actId="20577"/>
        <pc:sldMkLst>
          <pc:docMk/>
          <pc:sldMk cId="3456189561" sldId="276"/>
        </pc:sldMkLst>
        <pc:spChg chg="mod">
          <ac:chgData name="Marion Sudvarg" userId="2bb9b31b-5f3c-4f72-8e1f-41eb276ee9c6" providerId="ADAL" clId="{5FCDB590-7A1F-40AC-907D-89CA976BF643}" dt="2022-05-11T17:43:41.276" v="833" actId="20577"/>
          <ac:spMkLst>
            <pc:docMk/>
            <pc:sldMk cId="3456189561" sldId="276"/>
            <ac:spMk id="2" creationId="{8D1FEDB0-FEE7-1F3A-4900-8C9FDDF0ABF5}"/>
          </ac:spMkLst>
        </pc:spChg>
        <pc:spChg chg="mod">
          <ac:chgData name="Marion Sudvarg" userId="2bb9b31b-5f3c-4f72-8e1f-41eb276ee9c6" providerId="ADAL" clId="{5FCDB590-7A1F-40AC-907D-89CA976BF643}" dt="2022-05-11T20:51:49.673" v="2313" actId="20577"/>
          <ac:spMkLst>
            <pc:docMk/>
            <pc:sldMk cId="3456189561" sldId="276"/>
            <ac:spMk id="3" creationId="{C377E07D-BCBE-F87C-DD32-CF06D8C1828D}"/>
          </ac:spMkLst>
        </pc:spChg>
      </pc:sldChg>
      <pc:sldChg chg="addSp delSp modSp new mod modAnim">
        <pc:chgData name="Marion Sudvarg" userId="2bb9b31b-5f3c-4f72-8e1f-41eb276ee9c6" providerId="ADAL" clId="{5FCDB590-7A1F-40AC-907D-89CA976BF643}" dt="2022-05-11T21:02:46.181" v="2744"/>
        <pc:sldMkLst>
          <pc:docMk/>
          <pc:sldMk cId="221596001" sldId="278"/>
        </pc:sldMkLst>
        <pc:spChg chg="mod">
          <ac:chgData name="Marion Sudvarg" userId="2bb9b31b-5f3c-4f72-8e1f-41eb276ee9c6" providerId="ADAL" clId="{5FCDB590-7A1F-40AC-907D-89CA976BF643}" dt="2022-05-11T21:00:02.609" v="2690" actId="1035"/>
          <ac:spMkLst>
            <pc:docMk/>
            <pc:sldMk cId="221596001" sldId="278"/>
            <ac:spMk id="2" creationId="{259DC062-75F2-674C-CE9C-823197D260E5}"/>
          </ac:spMkLst>
        </pc:spChg>
        <pc:spChg chg="mod">
          <ac:chgData name="Marion Sudvarg" userId="2bb9b31b-5f3c-4f72-8e1f-41eb276ee9c6" providerId="ADAL" clId="{5FCDB590-7A1F-40AC-907D-89CA976BF643}" dt="2022-05-11T21:00:06.003" v="2691" actId="1035"/>
          <ac:spMkLst>
            <pc:docMk/>
            <pc:sldMk cId="221596001" sldId="278"/>
            <ac:spMk id="3" creationId="{528D4E5C-87DE-3833-3F9C-1188752E7A07}"/>
          </ac:spMkLst>
        </pc:spChg>
        <pc:spChg chg="add mod">
          <ac:chgData name="Marion Sudvarg" userId="2bb9b31b-5f3c-4f72-8e1f-41eb276ee9c6" providerId="ADAL" clId="{5FCDB590-7A1F-40AC-907D-89CA976BF643}" dt="2022-05-11T21:00:06.003" v="2691" actId="1035"/>
          <ac:spMkLst>
            <pc:docMk/>
            <pc:sldMk cId="221596001" sldId="278"/>
            <ac:spMk id="6" creationId="{9D890F1A-C48C-9F39-5DD8-E230812E3A37}"/>
          </ac:spMkLst>
        </pc:spChg>
        <pc:spChg chg="add mod">
          <ac:chgData name="Marion Sudvarg" userId="2bb9b31b-5f3c-4f72-8e1f-41eb276ee9c6" providerId="ADAL" clId="{5FCDB590-7A1F-40AC-907D-89CA976BF643}" dt="2022-05-11T21:00:35.778" v="2702" actId="2710"/>
          <ac:spMkLst>
            <pc:docMk/>
            <pc:sldMk cId="221596001" sldId="278"/>
            <ac:spMk id="7" creationId="{DB47833B-5CF5-E9EC-462D-20D2ABB91D20}"/>
          </ac:spMkLst>
        </pc:spChg>
        <pc:spChg chg="add del mod">
          <ac:chgData name="Marion Sudvarg" userId="2bb9b31b-5f3c-4f72-8e1f-41eb276ee9c6" providerId="ADAL" clId="{5FCDB590-7A1F-40AC-907D-89CA976BF643}" dt="2022-05-11T20:59:17.858" v="2648"/>
          <ac:spMkLst>
            <pc:docMk/>
            <pc:sldMk cId="221596001" sldId="278"/>
            <ac:spMk id="8" creationId="{09C8D76B-7A3C-1D6A-E19D-93436A1C69A0}"/>
          </ac:spMkLst>
        </pc:spChg>
        <pc:spChg chg="add mod">
          <ac:chgData name="Marion Sudvarg" userId="2bb9b31b-5f3c-4f72-8e1f-41eb276ee9c6" providerId="ADAL" clId="{5FCDB590-7A1F-40AC-907D-89CA976BF643}" dt="2022-05-11T21:02:29.709" v="2741" actId="164"/>
          <ac:spMkLst>
            <pc:docMk/>
            <pc:sldMk cId="221596001" sldId="278"/>
            <ac:spMk id="9" creationId="{94D59989-3E53-6CF0-504D-388E34FC4CFB}"/>
          </ac:spMkLst>
        </pc:spChg>
        <pc:spChg chg="add mod">
          <ac:chgData name="Marion Sudvarg" userId="2bb9b31b-5f3c-4f72-8e1f-41eb276ee9c6" providerId="ADAL" clId="{5FCDB590-7A1F-40AC-907D-89CA976BF643}" dt="2022-05-11T21:02:29.709" v="2741" actId="164"/>
          <ac:spMkLst>
            <pc:docMk/>
            <pc:sldMk cId="221596001" sldId="278"/>
            <ac:spMk id="10" creationId="{F0B1FC9A-B665-0725-BAC2-874C9A94442E}"/>
          </ac:spMkLst>
        </pc:spChg>
        <pc:spChg chg="add mod">
          <ac:chgData name="Marion Sudvarg" userId="2bb9b31b-5f3c-4f72-8e1f-41eb276ee9c6" providerId="ADAL" clId="{5FCDB590-7A1F-40AC-907D-89CA976BF643}" dt="2022-05-11T21:02:29.709" v="2741" actId="164"/>
          <ac:spMkLst>
            <pc:docMk/>
            <pc:sldMk cId="221596001" sldId="278"/>
            <ac:spMk id="11" creationId="{571C2E97-C8F1-5D68-923D-4999EAC034D3}"/>
          </ac:spMkLst>
        </pc:spChg>
        <pc:spChg chg="add mod">
          <ac:chgData name="Marion Sudvarg" userId="2bb9b31b-5f3c-4f72-8e1f-41eb276ee9c6" providerId="ADAL" clId="{5FCDB590-7A1F-40AC-907D-89CA976BF643}" dt="2022-05-11T21:02:29.709" v="2741" actId="164"/>
          <ac:spMkLst>
            <pc:docMk/>
            <pc:sldMk cId="221596001" sldId="278"/>
            <ac:spMk id="12" creationId="{D49EFF52-F396-3E2D-ED54-DB038D198340}"/>
          </ac:spMkLst>
        </pc:spChg>
        <pc:spChg chg="add mod">
          <ac:chgData name="Marion Sudvarg" userId="2bb9b31b-5f3c-4f72-8e1f-41eb276ee9c6" providerId="ADAL" clId="{5FCDB590-7A1F-40AC-907D-89CA976BF643}" dt="2022-05-11T21:02:29.709" v="2741" actId="164"/>
          <ac:spMkLst>
            <pc:docMk/>
            <pc:sldMk cId="221596001" sldId="278"/>
            <ac:spMk id="13" creationId="{1CEE9FC4-67F0-D6E7-F7F5-D07133B1FFB0}"/>
          </ac:spMkLst>
        </pc:spChg>
        <pc:spChg chg="add mod">
          <ac:chgData name="Marion Sudvarg" userId="2bb9b31b-5f3c-4f72-8e1f-41eb276ee9c6" providerId="ADAL" clId="{5FCDB590-7A1F-40AC-907D-89CA976BF643}" dt="2022-05-11T21:02:29.709" v="2741" actId="164"/>
          <ac:spMkLst>
            <pc:docMk/>
            <pc:sldMk cId="221596001" sldId="278"/>
            <ac:spMk id="14" creationId="{DFEA5044-0236-022B-EB6C-CA7AC6715270}"/>
          </ac:spMkLst>
        </pc:spChg>
        <pc:spChg chg="add mod">
          <ac:chgData name="Marion Sudvarg" userId="2bb9b31b-5f3c-4f72-8e1f-41eb276ee9c6" providerId="ADAL" clId="{5FCDB590-7A1F-40AC-907D-89CA976BF643}" dt="2022-05-11T21:02:29.709" v="2741" actId="164"/>
          <ac:spMkLst>
            <pc:docMk/>
            <pc:sldMk cId="221596001" sldId="278"/>
            <ac:spMk id="15" creationId="{24C0F46E-6FB2-076F-AD6D-95938A534185}"/>
          </ac:spMkLst>
        </pc:spChg>
        <pc:spChg chg="add del mod">
          <ac:chgData name="Marion Sudvarg" userId="2bb9b31b-5f3c-4f72-8e1f-41eb276ee9c6" providerId="ADAL" clId="{5FCDB590-7A1F-40AC-907D-89CA976BF643}" dt="2022-05-11T21:01:16.643" v="2714"/>
          <ac:spMkLst>
            <pc:docMk/>
            <pc:sldMk cId="221596001" sldId="278"/>
            <ac:spMk id="16" creationId="{04FF0E90-F6C7-3C73-9ED2-499A5D503E34}"/>
          </ac:spMkLst>
        </pc:spChg>
        <pc:spChg chg="add mod">
          <ac:chgData name="Marion Sudvarg" userId="2bb9b31b-5f3c-4f72-8e1f-41eb276ee9c6" providerId="ADAL" clId="{5FCDB590-7A1F-40AC-907D-89CA976BF643}" dt="2022-05-11T21:02:29.709" v="2741" actId="164"/>
          <ac:spMkLst>
            <pc:docMk/>
            <pc:sldMk cId="221596001" sldId="278"/>
            <ac:spMk id="17" creationId="{F9FCDDB5-3B14-7B07-6370-FB150599AAD9}"/>
          </ac:spMkLst>
        </pc:spChg>
        <pc:grpChg chg="add mod ord">
          <ac:chgData name="Marion Sudvarg" userId="2bb9b31b-5f3c-4f72-8e1f-41eb276ee9c6" providerId="ADAL" clId="{5FCDB590-7A1F-40AC-907D-89CA976BF643}" dt="2022-05-11T21:02:32.203" v="2742" actId="166"/>
          <ac:grpSpMkLst>
            <pc:docMk/>
            <pc:sldMk cId="221596001" sldId="278"/>
            <ac:grpSpMk id="18" creationId="{56BE8A0B-2451-0F97-E941-95A85716B3DE}"/>
          </ac:grpSpMkLst>
        </pc:grpChg>
      </pc:sldChg>
      <pc:sldChg chg="modSp new del mod">
        <pc:chgData name="Marion Sudvarg" userId="2bb9b31b-5f3c-4f72-8e1f-41eb276ee9c6" providerId="ADAL" clId="{5FCDB590-7A1F-40AC-907D-89CA976BF643}" dt="2022-05-11T20:11:46.234" v="1461" actId="47"/>
        <pc:sldMkLst>
          <pc:docMk/>
          <pc:sldMk cId="1301078212" sldId="279"/>
        </pc:sldMkLst>
        <pc:spChg chg="mod">
          <ac:chgData name="Marion Sudvarg" userId="2bb9b31b-5f3c-4f72-8e1f-41eb276ee9c6" providerId="ADAL" clId="{5FCDB590-7A1F-40AC-907D-89CA976BF643}" dt="2022-05-11T17:54:32.847" v="1098" actId="20577"/>
          <ac:spMkLst>
            <pc:docMk/>
            <pc:sldMk cId="1301078212" sldId="279"/>
            <ac:spMk id="2" creationId="{29DB112B-26B5-69E4-1634-87121CBAE06B}"/>
          </ac:spMkLst>
        </pc:spChg>
      </pc:sldChg>
      <pc:sldChg chg="modSp new del mod ord">
        <pc:chgData name="Marion Sudvarg" userId="2bb9b31b-5f3c-4f72-8e1f-41eb276ee9c6" providerId="ADAL" clId="{5FCDB590-7A1F-40AC-907D-89CA976BF643}" dt="2022-05-11T20:40:11.554" v="2126" actId="47"/>
        <pc:sldMkLst>
          <pc:docMk/>
          <pc:sldMk cId="2616115937" sldId="280"/>
        </pc:sldMkLst>
        <pc:spChg chg="mod">
          <ac:chgData name="Marion Sudvarg" userId="2bb9b31b-5f3c-4f72-8e1f-41eb276ee9c6" providerId="ADAL" clId="{5FCDB590-7A1F-40AC-907D-89CA976BF643}" dt="2022-05-11T19:59:30.972" v="1134" actId="20577"/>
          <ac:spMkLst>
            <pc:docMk/>
            <pc:sldMk cId="2616115937" sldId="280"/>
            <ac:spMk id="2" creationId="{E3705A8F-CFDF-AFAD-FF88-3813E18D17AC}"/>
          </ac:spMkLst>
        </pc:spChg>
        <pc:spChg chg="mod">
          <ac:chgData name="Marion Sudvarg" userId="2bb9b31b-5f3c-4f72-8e1f-41eb276ee9c6" providerId="ADAL" clId="{5FCDB590-7A1F-40AC-907D-89CA976BF643}" dt="2022-05-11T20:37:15.428" v="2121" actId="27636"/>
          <ac:spMkLst>
            <pc:docMk/>
            <pc:sldMk cId="2616115937" sldId="280"/>
            <ac:spMk id="3" creationId="{A123C870-4AD8-6673-601D-4552BD9E6E08}"/>
          </ac:spMkLst>
        </pc:spChg>
      </pc:sldChg>
      <pc:sldChg chg="modSp new del mod">
        <pc:chgData name="Marion Sudvarg" userId="2bb9b31b-5f3c-4f72-8e1f-41eb276ee9c6" providerId="ADAL" clId="{5FCDB590-7A1F-40AC-907D-89CA976BF643}" dt="2022-05-11T20:18:06.946" v="1524" actId="47"/>
        <pc:sldMkLst>
          <pc:docMk/>
          <pc:sldMk cId="2425340577" sldId="281"/>
        </pc:sldMkLst>
        <pc:spChg chg="mod">
          <ac:chgData name="Marion Sudvarg" userId="2bb9b31b-5f3c-4f72-8e1f-41eb276ee9c6" providerId="ADAL" clId="{5FCDB590-7A1F-40AC-907D-89CA976BF643}" dt="2022-05-11T20:17:40.608" v="1495" actId="20577"/>
          <ac:spMkLst>
            <pc:docMk/>
            <pc:sldMk cId="2425340577" sldId="281"/>
            <ac:spMk id="2" creationId="{957888C6-4A84-CF0B-1DAF-45F583C7A577}"/>
          </ac:spMkLst>
        </pc:spChg>
      </pc:sldChg>
      <pc:sldChg chg="addSp delSp modSp add mod delAnim modAnim">
        <pc:chgData name="Marion Sudvarg" userId="2bb9b31b-5f3c-4f72-8e1f-41eb276ee9c6" providerId="ADAL" clId="{5FCDB590-7A1F-40AC-907D-89CA976BF643}" dt="2022-05-11T20:36:33.269" v="2046"/>
        <pc:sldMkLst>
          <pc:docMk/>
          <pc:sldMk cId="3569286275" sldId="282"/>
        </pc:sldMkLst>
        <pc:spChg chg="mod">
          <ac:chgData name="Marion Sudvarg" userId="2bb9b31b-5f3c-4f72-8e1f-41eb276ee9c6" providerId="ADAL" clId="{5FCDB590-7A1F-40AC-907D-89CA976BF643}" dt="2022-05-11T20:17:58.273" v="1523" actId="20577"/>
          <ac:spMkLst>
            <pc:docMk/>
            <pc:sldMk cId="3569286275" sldId="282"/>
            <ac:spMk id="2" creationId="{882B3116-285B-5332-85B9-1076A7490CA1}"/>
          </ac:spMkLst>
        </pc:spChg>
        <pc:spChg chg="mod">
          <ac:chgData name="Marion Sudvarg" userId="2bb9b31b-5f3c-4f72-8e1f-41eb276ee9c6" providerId="ADAL" clId="{5FCDB590-7A1F-40AC-907D-89CA976BF643}" dt="2022-05-11T20:32:22.950" v="1986" actId="14100"/>
          <ac:spMkLst>
            <pc:docMk/>
            <pc:sldMk cId="3569286275" sldId="282"/>
            <ac:spMk id="3" creationId="{426AEF74-A240-B91B-42BC-53A85E5E3777}"/>
          </ac:spMkLst>
        </pc:spChg>
        <pc:spChg chg="add del mod">
          <ac:chgData name="Marion Sudvarg" userId="2bb9b31b-5f3c-4f72-8e1f-41eb276ee9c6" providerId="ADAL" clId="{5FCDB590-7A1F-40AC-907D-89CA976BF643}" dt="2022-05-11T20:31:46.328" v="1924"/>
          <ac:spMkLst>
            <pc:docMk/>
            <pc:sldMk cId="3569286275" sldId="282"/>
            <ac:spMk id="14" creationId="{2B6E4D3B-8CA6-2E66-CAD2-4DC1C8E626C7}"/>
          </ac:spMkLst>
        </pc:spChg>
        <pc:spChg chg="add mod">
          <ac:chgData name="Marion Sudvarg" userId="2bb9b31b-5f3c-4f72-8e1f-41eb276ee9c6" providerId="ADAL" clId="{5FCDB590-7A1F-40AC-907D-89CA976BF643}" dt="2022-05-11T20:33:11.857" v="1999" actId="1076"/>
          <ac:spMkLst>
            <pc:docMk/>
            <pc:sldMk cId="3569286275" sldId="282"/>
            <ac:spMk id="15" creationId="{B6636B2F-20F9-EB17-ACCD-0F3FF077D51D}"/>
          </ac:spMkLst>
        </pc:spChg>
        <pc:spChg chg="del">
          <ac:chgData name="Marion Sudvarg" userId="2bb9b31b-5f3c-4f72-8e1f-41eb276ee9c6" providerId="ADAL" clId="{5FCDB590-7A1F-40AC-907D-89CA976BF643}" dt="2022-05-11T20:32:39.351" v="1989" actId="478"/>
          <ac:spMkLst>
            <pc:docMk/>
            <pc:sldMk cId="3569286275" sldId="282"/>
            <ac:spMk id="22" creationId="{DE59255C-2C8B-2A9A-72F4-8A53468B9DF5}"/>
          </ac:spMkLst>
        </pc:spChg>
        <pc:spChg chg="del">
          <ac:chgData name="Marion Sudvarg" userId="2bb9b31b-5f3c-4f72-8e1f-41eb276ee9c6" providerId="ADAL" clId="{5FCDB590-7A1F-40AC-907D-89CA976BF643}" dt="2022-05-11T20:27:20.339" v="1526" actId="478"/>
          <ac:spMkLst>
            <pc:docMk/>
            <pc:sldMk cId="3569286275" sldId="282"/>
            <ac:spMk id="27" creationId="{86BC2116-1244-FA89-CD83-ADF5A455B9E6}"/>
          </ac:spMkLst>
        </pc:spChg>
        <pc:spChg chg="del">
          <ac:chgData name="Marion Sudvarg" userId="2bb9b31b-5f3c-4f72-8e1f-41eb276ee9c6" providerId="ADAL" clId="{5FCDB590-7A1F-40AC-907D-89CA976BF643}" dt="2022-05-11T20:27:20.339" v="1526" actId="478"/>
          <ac:spMkLst>
            <pc:docMk/>
            <pc:sldMk cId="3569286275" sldId="282"/>
            <ac:spMk id="28" creationId="{A57BF209-D29E-5032-3638-C13F80C56555}"/>
          </ac:spMkLst>
        </pc:spChg>
        <pc:spChg chg="del">
          <ac:chgData name="Marion Sudvarg" userId="2bb9b31b-5f3c-4f72-8e1f-41eb276ee9c6" providerId="ADAL" clId="{5FCDB590-7A1F-40AC-907D-89CA976BF643}" dt="2022-05-11T20:27:20.339" v="1526" actId="478"/>
          <ac:spMkLst>
            <pc:docMk/>
            <pc:sldMk cId="3569286275" sldId="282"/>
            <ac:spMk id="29" creationId="{48251108-CC68-F3F0-2916-1EDD18DCBCA9}"/>
          </ac:spMkLst>
        </pc:spChg>
        <pc:spChg chg="del">
          <ac:chgData name="Marion Sudvarg" userId="2bb9b31b-5f3c-4f72-8e1f-41eb276ee9c6" providerId="ADAL" clId="{5FCDB590-7A1F-40AC-907D-89CA976BF643}" dt="2022-05-11T20:27:20.339" v="1526" actId="478"/>
          <ac:spMkLst>
            <pc:docMk/>
            <pc:sldMk cId="3569286275" sldId="282"/>
            <ac:spMk id="30" creationId="{5F532E65-73DD-2B35-B91D-9E78E3C89588}"/>
          </ac:spMkLst>
        </pc:spChg>
        <pc:spChg chg="del">
          <ac:chgData name="Marion Sudvarg" userId="2bb9b31b-5f3c-4f72-8e1f-41eb276ee9c6" providerId="ADAL" clId="{5FCDB590-7A1F-40AC-907D-89CA976BF643}" dt="2022-05-11T20:27:20.339" v="1526" actId="478"/>
          <ac:spMkLst>
            <pc:docMk/>
            <pc:sldMk cId="3569286275" sldId="282"/>
            <ac:spMk id="31" creationId="{C15F88ED-714C-CF80-94F8-392960E5770A}"/>
          </ac:spMkLst>
        </pc:spChg>
        <pc:spChg chg="del">
          <ac:chgData name="Marion Sudvarg" userId="2bb9b31b-5f3c-4f72-8e1f-41eb276ee9c6" providerId="ADAL" clId="{5FCDB590-7A1F-40AC-907D-89CA976BF643}" dt="2022-05-11T20:27:20.339" v="1526" actId="478"/>
          <ac:spMkLst>
            <pc:docMk/>
            <pc:sldMk cId="3569286275" sldId="282"/>
            <ac:spMk id="32" creationId="{3C187CD0-AD17-4888-416A-51F6E31D21A4}"/>
          </ac:spMkLst>
        </pc:spChg>
        <pc:spChg chg="del">
          <ac:chgData name="Marion Sudvarg" userId="2bb9b31b-5f3c-4f72-8e1f-41eb276ee9c6" providerId="ADAL" clId="{5FCDB590-7A1F-40AC-907D-89CA976BF643}" dt="2022-05-11T20:27:20.339" v="1526" actId="478"/>
          <ac:spMkLst>
            <pc:docMk/>
            <pc:sldMk cId="3569286275" sldId="282"/>
            <ac:spMk id="33" creationId="{87A75754-3E72-518B-6092-465B6F2C1C94}"/>
          </ac:spMkLst>
        </pc:spChg>
        <pc:spChg chg="del">
          <ac:chgData name="Marion Sudvarg" userId="2bb9b31b-5f3c-4f72-8e1f-41eb276ee9c6" providerId="ADAL" clId="{5FCDB590-7A1F-40AC-907D-89CA976BF643}" dt="2022-05-11T20:27:20.339" v="1526" actId="478"/>
          <ac:spMkLst>
            <pc:docMk/>
            <pc:sldMk cId="3569286275" sldId="282"/>
            <ac:spMk id="34" creationId="{C40FE2EE-4BDF-5B4A-A13A-CA0DD66753F7}"/>
          </ac:spMkLst>
        </pc:spChg>
        <pc:spChg chg="del">
          <ac:chgData name="Marion Sudvarg" userId="2bb9b31b-5f3c-4f72-8e1f-41eb276ee9c6" providerId="ADAL" clId="{5FCDB590-7A1F-40AC-907D-89CA976BF643}" dt="2022-05-11T20:27:20.339" v="1526" actId="478"/>
          <ac:spMkLst>
            <pc:docMk/>
            <pc:sldMk cId="3569286275" sldId="282"/>
            <ac:spMk id="35" creationId="{72A14699-49E4-0129-4BA2-1A23398E16BA}"/>
          </ac:spMkLst>
        </pc:spChg>
        <pc:spChg chg="del">
          <ac:chgData name="Marion Sudvarg" userId="2bb9b31b-5f3c-4f72-8e1f-41eb276ee9c6" providerId="ADAL" clId="{5FCDB590-7A1F-40AC-907D-89CA976BF643}" dt="2022-05-11T20:27:20.339" v="1526" actId="478"/>
          <ac:spMkLst>
            <pc:docMk/>
            <pc:sldMk cId="3569286275" sldId="282"/>
            <ac:spMk id="36" creationId="{F2F3F207-017A-BB2E-DE39-333CE621155B}"/>
          </ac:spMkLst>
        </pc:spChg>
        <pc:spChg chg="del">
          <ac:chgData name="Marion Sudvarg" userId="2bb9b31b-5f3c-4f72-8e1f-41eb276ee9c6" providerId="ADAL" clId="{5FCDB590-7A1F-40AC-907D-89CA976BF643}" dt="2022-05-11T20:27:20.339" v="1526" actId="478"/>
          <ac:spMkLst>
            <pc:docMk/>
            <pc:sldMk cId="3569286275" sldId="282"/>
            <ac:spMk id="37" creationId="{EADE603F-3935-EF86-C39A-DF58291CE6EF}"/>
          </ac:spMkLst>
        </pc:spChg>
        <pc:spChg chg="del">
          <ac:chgData name="Marion Sudvarg" userId="2bb9b31b-5f3c-4f72-8e1f-41eb276ee9c6" providerId="ADAL" clId="{5FCDB590-7A1F-40AC-907D-89CA976BF643}" dt="2022-05-11T20:27:20.339" v="1526" actId="478"/>
          <ac:spMkLst>
            <pc:docMk/>
            <pc:sldMk cId="3569286275" sldId="282"/>
            <ac:spMk id="38" creationId="{BDF99DB0-3701-8655-FBB2-095ACFAFBF79}"/>
          </ac:spMkLst>
        </pc:spChg>
        <pc:spChg chg="del">
          <ac:chgData name="Marion Sudvarg" userId="2bb9b31b-5f3c-4f72-8e1f-41eb276ee9c6" providerId="ADAL" clId="{5FCDB590-7A1F-40AC-907D-89CA976BF643}" dt="2022-05-11T20:27:20.339" v="1526" actId="478"/>
          <ac:spMkLst>
            <pc:docMk/>
            <pc:sldMk cId="3569286275" sldId="282"/>
            <ac:spMk id="39" creationId="{4423E5E0-08A8-D41F-1322-C2BD02FA0BB9}"/>
          </ac:spMkLst>
        </pc:spChg>
        <pc:spChg chg="del">
          <ac:chgData name="Marion Sudvarg" userId="2bb9b31b-5f3c-4f72-8e1f-41eb276ee9c6" providerId="ADAL" clId="{5FCDB590-7A1F-40AC-907D-89CA976BF643}" dt="2022-05-11T20:27:20.339" v="1526" actId="478"/>
          <ac:spMkLst>
            <pc:docMk/>
            <pc:sldMk cId="3569286275" sldId="282"/>
            <ac:spMk id="40" creationId="{8679EA13-F540-CD6F-1161-90B9AF7B1691}"/>
          </ac:spMkLst>
        </pc:spChg>
        <pc:spChg chg="del">
          <ac:chgData name="Marion Sudvarg" userId="2bb9b31b-5f3c-4f72-8e1f-41eb276ee9c6" providerId="ADAL" clId="{5FCDB590-7A1F-40AC-907D-89CA976BF643}" dt="2022-05-11T20:27:20.339" v="1526" actId="478"/>
          <ac:spMkLst>
            <pc:docMk/>
            <pc:sldMk cId="3569286275" sldId="282"/>
            <ac:spMk id="41" creationId="{D63C8FA1-A68E-9CA0-CDB6-842984E8BE92}"/>
          </ac:spMkLst>
        </pc:spChg>
        <pc:spChg chg="del">
          <ac:chgData name="Marion Sudvarg" userId="2bb9b31b-5f3c-4f72-8e1f-41eb276ee9c6" providerId="ADAL" clId="{5FCDB590-7A1F-40AC-907D-89CA976BF643}" dt="2022-05-11T20:27:20.339" v="1526" actId="478"/>
          <ac:spMkLst>
            <pc:docMk/>
            <pc:sldMk cId="3569286275" sldId="282"/>
            <ac:spMk id="42" creationId="{C9266A88-7AE6-D92F-6BFA-8CFE91C5E105}"/>
          </ac:spMkLst>
        </pc:spChg>
        <pc:spChg chg="del">
          <ac:chgData name="Marion Sudvarg" userId="2bb9b31b-5f3c-4f72-8e1f-41eb276ee9c6" providerId="ADAL" clId="{5FCDB590-7A1F-40AC-907D-89CA976BF643}" dt="2022-05-11T20:27:20.339" v="1526" actId="478"/>
          <ac:spMkLst>
            <pc:docMk/>
            <pc:sldMk cId="3569286275" sldId="282"/>
            <ac:spMk id="43" creationId="{D93EC7ED-AB35-281E-3FF4-63C4A863B326}"/>
          </ac:spMkLst>
        </pc:spChg>
        <pc:spChg chg="del">
          <ac:chgData name="Marion Sudvarg" userId="2bb9b31b-5f3c-4f72-8e1f-41eb276ee9c6" providerId="ADAL" clId="{5FCDB590-7A1F-40AC-907D-89CA976BF643}" dt="2022-05-11T20:27:20.339" v="1526" actId="478"/>
          <ac:spMkLst>
            <pc:docMk/>
            <pc:sldMk cId="3569286275" sldId="282"/>
            <ac:spMk id="44" creationId="{CF0593E0-B0AD-F3E8-C5D8-45E982A35A02}"/>
          </ac:spMkLst>
        </pc:spChg>
        <pc:spChg chg="del">
          <ac:chgData name="Marion Sudvarg" userId="2bb9b31b-5f3c-4f72-8e1f-41eb276ee9c6" providerId="ADAL" clId="{5FCDB590-7A1F-40AC-907D-89CA976BF643}" dt="2022-05-11T20:27:20.339" v="1526" actId="478"/>
          <ac:spMkLst>
            <pc:docMk/>
            <pc:sldMk cId="3569286275" sldId="282"/>
            <ac:spMk id="45" creationId="{E969BA5C-4564-A47C-57BE-2964B9FFE200}"/>
          </ac:spMkLst>
        </pc:spChg>
        <pc:spChg chg="del">
          <ac:chgData name="Marion Sudvarg" userId="2bb9b31b-5f3c-4f72-8e1f-41eb276ee9c6" providerId="ADAL" clId="{5FCDB590-7A1F-40AC-907D-89CA976BF643}" dt="2022-05-11T20:27:20.339" v="1526" actId="478"/>
          <ac:spMkLst>
            <pc:docMk/>
            <pc:sldMk cId="3569286275" sldId="282"/>
            <ac:spMk id="46" creationId="{CF57E376-A68F-B2B2-E142-FE4C24B42482}"/>
          </ac:spMkLst>
        </pc:spChg>
        <pc:spChg chg="del">
          <ac:chgData name="Marion Sudvarg" userId="2bb9b31b-5f3c-4f72-8e1f-41eb276ee9c6" providerId="ADAL" clId="{5FCDB590-7A1F-40AC-907D-89CA976BF643}" dt="2022-05-11T20:27:20.339" v="1526" actId="478"/>
          <ac:spMkLst>
            <pc:docMk/>
            <pc:sldMk cId="3569286275" sldId="282"/>
            <ac:spMk id="47" creationId="{BB288B1A-8972-2F09-61A4-A032CEAE8302}"/>
          </ac:spMkLst>
        </pc:spChg>
        <pc:spChg chg="del">
          <ac:chgData name="Marion Sudvarg" userId="2bb9b31b-5f3c-4f72-8e1f-41eb276ee9c6" providerId="ADAL" clId="{5FCDB590-7A1F-40AC-907D-89CA976BF643}" dt="2022-05-11T20:27:20.339" v="1526" actId="478"/>
          <ac:spMkLst>
            <pc:docMk/>
            <pc:sldMk cId="3569286275" sldId="282"/>
            <ac:spMk id="48" creationId="{DA2D7CC1-0011-A89F-C9BC-CA05431827DE}"/>
          </ac:spMkLst>
        </pc:spChg>
        <pc:spChg chg="del">
          <ac:chgData name="Marion Sudvarg" userId="2bb9b31b-5f3c-4f72-8e1f-41eb276ee9c6" providerId="ADAL" clId="{5FCDB590-7A1F-40AC-907D-89CA976BF643}" dt="2022-05-11T20:27:20.339" v="1526" actId="478"/>
          <ac:spMkLst>
            <pc:docMk/>
            <pc:sldMk cId="3569286275" sldId="282"/>
            <ac:spMk id="49" creationId="{77555E2C-0D8C-0AB9-C0F9-4360D7EFCC82}"/>
          </ac:spMkLst>
        </pc:spChg>
        <pc:spChg chg="del">
          <ac:chgData name="Marion Sudvarg" userId="2bb9b31b-5f3c-4f72-8e1f-41eb276ee9c6" providerId="ADAL" clId="{5FCDB590-7A1F-40AC-907D-89CA976BF643}" dt="2022-05-11T20:27:20.339" v="1526" actId="478"/>
          <ac:spMkLst>
            <pc:docMk/>
            <pc:sldMk cId="3569286275" sldId="282"/>
            <ac:spMk id="50" creationId="{D8041A3B-D800-8526-9839-09CEC5879921}"/>
          </ac:spMkLst>
        </pc:spChg>
        <pc:spChg chg="del">
          <ac:chgData name="Marion Sudvarg" userId="2bb9b31b-5f3c-4f72-8e1f-41eb276ee9c6" providerId="ADAL" clId="{5FCDB590-7A1F-40AC-907D-89CA976BF643}" dt="2022-05-11T20:27:20.339" v="1526" actId="478"/>
          <ac:spMkLst>
            <pc:docMk/>
            <pc:sldMk cId="3569286275" sldId="282"/>
            <ac:spMk id="51" creationId="{0EBE23C5-79F3-ED9A-0F09-78BF26BE0FAC}"/>
          </ac:spMkLst>
        </pc:spChg>
        <pc:spChg chg="del">
          <ac:chgData name="Marion Sudvarg" userId="2bb9b31b-5f3c-4f72-8e1f-41eb276ee9c6" providerId="ADAL" clId="{5FCDB590-7A1F-40AC-907D-89CA976BF643}" dt="2022-05-11T20:27:20.339" v="1526" actId="478"/>
          <ac:spMkLst>
            <pc:docMk/>
            <pc:sldMk cId="3569286275" sldId="282"/>
            <ac:spMk id="52" creationId="{A2FC005F-C3EF-1892-69E5-86D81C9A9E70}"/>
          </ac:spMkLst>
        </pc:spChg>
        <pc:spChg chg="del">
          <ac:chgData name="Marion Sudvarg" userId="2bb9b31b-5f3c-4f72-8e1f-41eb276ee9c6" providerId="ADAL" clId="{5FCDB590-7A1F-40AC-907D-89CA976BF643}" dt="2022-05-11T20:27:20.339" v="1526" actId="478"/>
          <ac:spMkLst>
            <pc:docMk/>
            <pc:sldMk cId="3569286275" sldId="282"/>
            <ac:spMk id="53" creationId="{5E1345CC-F9CC-40C6-93B3-F6E60786E620}"/>
          </ac:spMkLst>
        </pc:spChg>
        <pc:spChg chg="del">
          <ac:chgData name="Marion Sudvarg" userId="2bb9b31b-5f3c-4f72-8e1f-41eb276ee9c6" providerId="ADAL" clId="{5FCDB590-7A1F-40AC-907D-89CA976BF643}" dt="2022-05-11T20:27:20.339" v="1526" actId="478"/>
          <ac:spMkLst>
            <pc:docMk/>
            <pc:sldMk cId="3569286275" sldId="282"/>
            <ac:spMk id="54" creationId="{4BA85C64-02A3-D506-74F6-E15487C6C2DC}"/>
          </ac:spMkLst>
        </pc:spChg>
        <pc:spChg chg="del">
          <ac:chgData name="Marion Sudvarg" userId="2bb9b31b-5f3c-4f72-8e1f-41eb276ee9c6" providerId="ADAL" clId="{5FCDB590-7A1F-40AC-907D-89CA976BF643}" dt="2022-05-11T20:27:14.788" v="1525" actId="478"/>
          <ac:spMkLst>
            <pc:docMk/>
            <pc:sldMk cId="3569286275" sldId="282"/>
            <ac:spMk id="55" creationId="{C6044B55-18A4-233B-AF60-5ED581302B86}"/>
          </ac:spMkLst>
        </pc:spChg>
        <pc:spChg chg="del">
          <ac:chgData name="Marion Sudvarg" userId="2bb9b31b-5f3c-4f72-8e1f-41eb276ee9c6" providerId="ADAL" clId="{5FCDB590-7A1F-40AC-907D-89CA976BF643}" dt="2022-05-11T20:27:20.339" v="1526" actId="478"/>
          <ac:spMkLst>
            <pc:docMk/>
            <pc:sldMk cId="3569286275" sldId="282"/>
            <ac:spMk id="56" creationId="{915D2A98-3297-BD15-C9F6-556D85AD6A2E}"/>
          </ac:spMkLst>
        </pc:spChg>
        <pc:spChg chg="del">
          <ac:chgData name="Marion Sudvarg" userId="2bb9b31b-5f3c-4f72-8e1f-41eb276ee9c6" providerId="ADAL" clId="{5FCDB590-7A1F-40AC-907D-89CA976BF643}" dt="2022-05-11T20:27:20.339" v="1526" actId="478"/>
          <ac:spMkLst>
            <pc:docMk/>
            <pc:sldMk cId="3569286275" sldId="282"/>
            <ac:spMk id="57" creationId="{AA98E536-BE63-4464-CE21-8804765D3302}"/>
          </ac:spMkLst>
        </pc:spChg>
        <pc:spChg chg="del">
          <ac:chgData name="Marion Sudvarg" userId="2bb9b31b-5f3c-4f72-8e1f-41eb276ee9c6" providerId="ADAL" clId="{5FCDB590-7A1F-40AC-907D-89CA976BF643}" dt="2022-05-11T20:27:20.339" v="1526" actId="478"/>
          <ac:spMkLst>
            <pc:docMk/>
            <pc:sldMk cId="3569286275" sldId="282"/>
            <ac:spMk id="58" creationId="{C04BCA2A-AFA9-417E-4916-6F94B45F2013}"/>
          </ac:spMkLst>
        </pc:spChg>
        <pc:spChg chg="del">
          <ac:chgData name="Marion Sudvarg" userId="2bb9b31b-5f3c-4f72-8e1f-41eb276ee9c6" providerId="ADAL" clId="{5FCDB590-7A1F-40AC-907D-89CA976BF643}" dt="2022-05-11T20:27:20.339" v="1526" actId="478"/>
          <ac:spMkLst>
            <pc:docMk/>
            <pc:sldMk cId="3569286275" sldId="282"/>
            <ac:spMk id="59" creationId="{C5F6D95A-F985-3E74-A61A-3B64F21D0C2A}"/>
          </ac:spMkLst>
        </pc:spChg>
        <pc:spChg chg="del">
          <ac:chgData name="Marion Sudvarg" userId="2bb9b31b-5f3c-4f72-8e1f-41eb276ee9c6" providerId="ADAL" clId="{5FCDB590-7A1F-40AC-907D-89CA976BF643}" dt="2022-05-11T20:27:20.339" v="1526" actId="478"/>
          <ac:spMkLst>
            <pc:docMk/>
            <pc:sldMk cId="3569286275" sldId="282"/>
            <ac:spMk id="60" creationId="{BFA1415C-F8BE-E1B9-829A-AF5AEDD1497E}"/>
          </ac:spMkLst>
        </pc:spChg>
        <pc:spChg chg="del">
          <ac:chgData name="Marion Sudvarg" userId="2bb9b31b-5f3c-4f72-8e1f-41eb276ee9c6" providerId="ADAL" clId="{5FCDB590-7A1F-40AC-907D-89CA976BF643}" dt="2022-05-11T20:27:20.339" v="1526" actId="478"/>
          <ac:spMkLst>
            <pc:docMk/>
            <pc:sldMk cId="3569286275" sldId="282"/>
            <ac:spMk id="61" creationId="{FC7D590C-50F1-F04E-5F6F-F5F8310B7D09}"/>
          </ac:spMkLst>
        </pc:spChg>
        <pc:spChg chg="del">
          <ac:chgData name="Marion Sudvarg" userId="2bb9b31b-5f3c-4f72-8e1f-41eb276ee9c6" providerId="ADAL" clId="{5FCDB590-7A1F-40AC-907D-89CA976BF643}" dt="2022-05-11T20:27:20.339" v="1526" actId="478"/>
          <ac:spMkLst>
            <pc:docMk/>
            <pc:sldMk cId="3569286275" sldId="282"/>
            <ac:spMk id="62" creationId="{0C61BE7A-9AB9-3D53-2630-7D7A062F49D2}"/>
          </ac:spMkLst>
        </pc:spChg>
        <pc:spChg chg="del">
          <ac:chgData name="Marion Sudvarg" userId="2bb9b31b-5f3c-4f72-8e1f-41eb276ee9c6" providerId="ADAL" clId="{5FCDB590-7A1F-40AC-907D-89CA976BF643}" dt="2022-05-11T20:27:20.339" v="1526" actId="478"/>
          <ac:spMkLst>
            <pc:docMk/>
            <pc:sldMk cId="3569286275" sldId="282"/>
            <ac:spMk id="63" creationId="{D1AFC086-A653-2186-C131-7DA324382709}"/>
          </ac:spMkLst>
        </pc:spChg>
        <pc:spChg chg="del">
          <ac:chgData name="Marion Sudvarg" userId="2bb9b31b-5f3c-4f72-8e1f-41eb276ee9c6" providerId="ADAL" clId="{5FCDB590-7A1F-40AC-907D-89CA976BF643}" dt="2022-05-11T20:27:20.339" v="1526" actId="478"/>
          <ac:spMkLst>
            <pc:docMk/>
            <pc:sldMk cId="3569286275" sldId="282"/>
            <ac:spMk id="64" creationId="{6E8B7DBC-AE12-C4D7-7994-D1549373064F}"/>
          </ac:spMkLst>
        </pc:spChg>
        <pc:spChg chg="del">
          <ac:chgData name="Marion Sudvarg" userId="2bb9b31b-5f3c-4f72-8e1f-41eb276ee9c6" providerId="ADAL" clId="{5FCDB590-7A1F-40AC-907D-89CA976BF643}" dt="2022-05-11T20:27:20.339" v="1526" actId="478"/>
          <ac:spMkLst>
            <pc:docMk/>
            <pc:sldMk cId="3569286275" sldId="282"/>
            <ac:spMk id="65" creationId="{01CF5051-2A34-9CF2-4B9C-65B30D47F5E8}"/>
          </ac:spMkLst>
        </pc:spChg>
        <pc:spChg chg="del">
          <ac:chgData name="Marion Sudvarg" userId="2bb9b31b-5f3c-4f72-8e1f-41eb276ee9c6" providerId="ADAL" clId="{5FCDB590-7A1F-40AC-907D-89CA976BF643}" dt="2022-05-11T20:27:20.339" v="1526" actId="478"/>
          <ac:spMkLst>
            <pc:docMk/>
            <pc:sldMk cId="3569286275" sldId="282"/>
            <ac:spMk id="66" creationId="{276871A8-3CC7-8FA8-BCEE-D7BAE70119DA}"/>
          </ac:spMkLst>
        </pc:spChg>
        <pc:spChg chg="del">
          <ac:chgData name="Marion Sudvarg" userId="2bb9b31b-5f3c-4f72-8e1f-41eb276ee9c6" providerId="ADAL" clId="{5FCDB590-7A1F-40AC-907D-89CA976BF643}" dt="2022-05-11T20:27:20.339" v="1526" actId="478"/>
          <ac:spMkLst>
            <pc:docMk/>
            <pc:sldMk cId="3569286275" sldId="282"/>
            <ac:spMk id="67" creationId="{5FB06409-D2E3-3A3B-5316-28720FC7D226}"/>
          </ac:spMkLst>
        </pc:spChg>
        <pc:spChg chg="del">
          <ac:chgData name="Marion Sudvarg" userId="2bb9b31b-5f3c-4f72-8e1f-41eb276ee9c6" providerId="ADAL" clId="{5FCDB590-7A1F-40AC-907D-89CA976BF643}" dt="2022-05-11T20:27:20.339" v="1526" actId="478"/>
          <ac:spMkLst>
            <pc:docMk/>
            <pc:sldMk cId="3569286275" sldId="282"/>
            <ac:spMk id="78" creationId="{4E52DF52-7774-6B86-3B1C-8C93DFE270F2}"/>
          </ac:spMkLst>
        </pc:spChg>
        <pc:spChg chg="add mod">
          <ac:chgData name="Marion Sudvarg" userId="2bb9b31b-5f3c-4f72-8e1f-41eb276ee9c6" providerId="ADAL" clId="{5FCDB590-7A1F-40AC-907D-89CA976BF643}" dt="2022-05-11T20:33:43.891" v="2008" actId="20577"/>
          <ac:spMkLst>
            <pc:docMk/>
            <pc:sldMk cId="3569286275" sldId="282"/>
            <ac:spMk id="84" creationId="{E208E921-11FA-BDA0-C461-8D9551F5EC1B}"/>
          </ac:spMkLst>
        </pc:spChg>
        <pc:spChg chg="add mod">
          <ac:chgData name="Marion Sudvarg" userId="2bb9b31b-5f3c-4f72-8e1f-41eb276ee9c6" providerId="ADAL" clId="{5FCDB590-7A1F-40AC-907D-89CA976BF643}" dt="2022-05-11T20:34:34.004" v="2030" actId="20577"/>
          <ac:spMkLst>
            <pc:docMk/>
            <pc:sldMk cId="3569286275" sldId="282"/>
            <ac:spMk id="89" creationId="{FA635B58-03ED-C10C-B333-32869ABE69CB}"/>
          </ac:spMkLst>
        </pc:spChg>
        <pc:spChg chg="add mod">
          <ac:chgData name="Marion Sudvarg" userId="2bb9b31b-5f3c-4f72-8e1f-41eb276ee9c6" providerId="ADAL" clId="{5FCDB590-7A1F-40AC-907D-89CA976BF643}" dt="2022-05-11T20:34:14.756" v="2024" actId="20577"/>
          <ac:spMkLst>
            <pc:docMk/>
            <pc:sldMk cId="3569286275" sldId="282"/>
            <ac:spMk id="90" creationId="{6494B900-946A-3CAC-7E61-AC089F3D54AE}"/>
          </ac:spMkLst>
        </pc:spChg>
        <pc:spChg chg="add mod">
          <ac:chgData name="Marion Sudvarg" userId="2bb9b31b-5f3c-4f72-8e1f-41eb276ee9c6" providerId="ADAL" clId="{5FCDB590-7A1F-40AC-907D-89CA976BF643}" dt="2022-05-11T20:34:31.298" v="2028" actId="20577"/>
          <ac:spMkLst>
            <pc:docMk/>
            <pc:sldMk cId="3569286275" sldId="282"/>
            <ac:spMk id="91" creationId="{543E2F4C-5D34-055E-DC04-8482A7087749}"/>
          </ac:spMkLst>
        </pc:spChg>
        <pc:spChg chg="add mod">
          <ac:chgData name="Marion Sudvarg" userId="2bb9b31b-5f3c-4f72-8e1f-41eb276ee9c6" providerId="ADAL" clId="{5FCDB590-7A1F-40AC-907D-89CA976BF643}" dt="2022-05-11T20:34:12.003" v="2023" actId="20577"/>
          <ac:spMkLst>
            <pc:docMk/>
            <pc:sldMk cId="3569286275" sldId="282"/>
            <ac:spMk id="92" creationId="{8C956AB1-3DA4-A936-8CDD-A23BB9A7452D}"/>
          </ac:spMkLst>
        </pc:spChg>
        <pc:spChg chg="add mod">
          <ac:chgData name="Marion Sudvarg" userId="2bb9b31b-5f3c-4f72-8e1f-41eb276ee9c6" providerId="ADAL" clId="{5FCDB590-7A1F-40AC-907D-89CA976BF643}" dt="2022-05-11T20:34:26.993" v="2026" actId="20577"/>
          <ac:spMkLst>
            <pc:docMk/>
            <pc:sldMk cId="3569286275" sldId="282"/>
            <ac:spMk id="93" creationId="{38A54C34-DDDE-A9F1-A588-EBD6336C2F55}"/>
          </ac:spMkLst>
        </pc:spChg>
        <pc:spChg chg="add mod">
          <ac:chgData name="Marion Sudvarg" userId="2bb9b31b-5f3c-4f72-8e1f-41eb276ee9c6" providerId="ADAL" clId="{5FCDB590-7A1F-40AC-907D-89CA976BF643}" dt="2022-05-11T20:34:08.244" v="2022" actId="20577"/>
          <ac:spMkLst>
            <pc:docMk/>
            <pc:sldMk cId="3569286275" sldId="282"/>
            <ac:spMk id="94" creationId="{D43960B7-A168-1862-7970-84C7499A6D99}"/>
          </ac:spMkLst>
        </pc:spChg>
        <pc:grpChg chg="del">
          <ac:chgData name="Marion Sudvarg" userId="2bb9b31b-5f3c-4f72-8e1f-41eb276ee9c6" providerId="ADAL" clId="{5FCDB590-7A1F-40AC-907D-89CA976BF643}" dt="2022-05-11T20:27:20.339" v="1526" actId="478"/>
          <ac:grpSpMkLst>
            <pc:docMk/>
            <pc:sldMk cId="3569286275" sldId="282"/>
            <ac:grpSpMk id="83" creationId="{E7AE5A4B-2BB7-67F0-90DD-5DF1F4AE35F5}"/>
          </ac:grpSpMkLst>
        </pc:grpChg>
        <pc:grpChg chg="del">
          <ac:chgData name="Marion Sudvarg" userId="2bb9b31b-5f3c-4f72-8e1f-41eb276ee9c6" providerId="ADAL" clId="{5FCDB590-7A1F-40AC-907D-89CA976BF643}" dt="2022-05-11T20:27:20.339" v="1526" actId="478"/>
          <ac:grpSpMkLst>
            <pc:docMk/>
            <pc:sldMk cId="3569286275" sldId="282"/>
            <ac:grpSpMk id="85" creationId="{09BE1212-3D21-270C-6CEF-0F4B7EEB3DCF}"/>
          </ac:grpSpMkLst>
        </pc:grpChg>
        <pc:grpChg chg="del">
          <ac:chgData name="Marion Sudvarg" userId="2bb9b31b-5f3c-4f72-8e1f-41eb276ee9c6" providerId="ADAL" clId="{5FCDB590-7A1F-40AC-907D-89CA976BF643}" dt="2022-05-11T20:27:20.339" v="1526" actId="478"/>
          <ac:grpSpMkLst>
            <pc:docMk/>
            <pc:sldMk cId="3569286275" sldId="282"/>
            <ac:grpSpMk id="86" creationId="{AABC5AAB-4493-D2F5-A61B-F73E4C22B3D0}"/>
          </ac:grpSpMkLst>
        </pc:grpChg>
        <pc:grpChg chg="del">
          <ac:chgData name="Marion Sudvarg" userId="2bb9b31b-5f3c-4f72-8e1f-41eb276ee9c6" providerId="ADAL" clId="{5FCDB590-7A1F-40AC-907D-89CA976BF643}" dt="2022-05-11T20:27:20.339" v="1526" actId="478"/>
          <ac:grpSpMkLst>
            <pc:docMk/>
            <pc:sldMk cId="3569286275" sldId="282"/>
            <ac:grpSpMk id="87" creationId="{6E5E9433-71A7-AFE8-7C4A-9C9BEFC95AC7}"/>
          </ac:grpSpMkLst>
        </pc:grpChg>
        <pc:grpChg chg="del">
          <ac:chgData name="Marion Sudvarg" userId="2bb9b31b-5f3c-4f72-8e1f-41eb276ee9c6" providerId="ADAL" clId="{5FCDB590-7A1F-40AC-907D-89CA976BF643}" dt="2022-05-11T20:27:20.339" v="1526" actId="478"/>
          <ac:grpSpMkLst>
            <pc:docMk/>
            <pc:sldMk cId="3569286275" sldId="282"/>
            <ac:grpSpMk id="88" creationId="{17C09286-D01A-9B88-74A8-F0A684FD2FEE}"/>
          </ac:grpSpMkLst>
        </pc:grpChg>
      </pc:sldChg>
      <pc:sldChg chg="modSp add mod modAnim">
        <pc:chgData name="Marion Sudvarg" userId="2bb9b31b-5f3c-4f72-8e1f-41eb276ee9c6" providerId="ADAL" clId="{5FCDB590-7A1F-40AC-907D-89CA976BF643}" dt="2022-05-11T20:43:35.455" v="2185" actId="14100"/>
        <pc:sldMkLst>
          <pc:docMk/>
          <pc:sldMk cId="975707717" sldId="283"/>
        </pc:sldMkLst>
        <pc:spChg chg="mod">
          <ac:chgData name="Marion Sudvarg" userId="2bb9b31b-5f3c-4f72-8e1f-41eb276ee9c6" providerId="ADAL" clId="{5FCDB590-7A1F-40AC-907D-89CA976BF643}" dt="2022-05-11T20:40:05.911" v="2123"/>
          <ac:spMkLst>
            <pc:docMk/>
            <pc:sldMk cId="975707717" sldId="283"/>
            <ac:spMk id="2" creationId="{882B3116-285B-5332-85B9-1076A7490CA1}"/>
          </ac:spMkLst>
        </pc:spChg>
        <pc:spChg chg="mod">
          <ac:chgData name="Marion Sudvarg" userId="2bb9b31b-5f3c-4f72-8e1f-41eb276ee9c6" providerId="ADAL" clId="{5FCDB590-7A1F-40AC-907D-89CA976BF643}" dt="2022-05-11T20:40:09.413" v="2125" actId="27636"/>
          <ac:spMkLst>
            <pc:docMk/>
            <pc:sldMk cId="975707717" sldId="283"/>
            <ac:spMk id="3" creationId="{426AEF74-A240-B91B-42BC-53A85E5E3777}"/>
          </ac:spMkLst>
        </pc:spChg>
        <pc:spChg chg="mod">
          <ac:chgData name="Marion Sudvarg" userId="2bb9b31b-5f3c-4f72-8e1f-41eb276ee9c6" providerId="ADAL" clId="{5FCDB590-7A1F-40AC-907D-89CA976BF643}" dt="2022-05-11T20:41:01.511" v="2156" actId="1035"/>
          <ac:spMkLst>
            <pc:docMk/>
            <pc:sldMk cId="975707717" sldId="283"/>
            <ac:spMk id="6" creationId="{044B5AA6-B4A6-95E0-20E1-4CCC19F34A97}"/>
          </ac:spMkLst>
        </pc:spChg>
        <pc:spChg chg="mod">
          <ac:chgData name="Marion Sudvarg" userId="2bb9b31b-5f3c-4f72-8e1f-41eb276ee9c6" providerId="ADAL" clId="{5FCDB590-7A1F-40AC-907D-89CA976BF643}" dt="2022-05-11T20:40:44.918" v="2144" actId="1035"/>
          <ac:spMkLst>
            <pc:docMk/>
            <pc:sldMk cId="975707717" sldId="283"/>
            <ac:spMk id="7" creationId="{C115922A-6F74-AD43-A28C-C8650834CEEA}"/>
          </ac:spMkLst>
        </pc:spChg>
        <pc:spChg chg="mod">
          <ac:chgData name="Marion Sudvarg" userId="2bb9b31b-5f3c-4f72-8e1f-41eb276ee9c6" providerId="ADAL" clId="{5FCDB590-7A1F-40AC-907D-89CA976BF643}" dt="2022-05-11T20:41:01.511" v="2156" actId="1035"/>
          <ac:spMkLst>
            <pc:docMk/>
            <pc:sldMk cId="975707717" sldId="283"/>
            <ac:spMk id="8" creationId="{2FB9A14C-C340-55DB-2528-6C63FC34D0E3}"/>
          </ac:spMkLst>
        </pc:spChg>
        <pc:spChg chg="mod">
          <ac:chgData name="Marion Sudvarg" userId="2bb9b31b-5f3c-4f72-8e1f-41eb276ee9c6" providerId="ADAL" clId="{5FCDB590-7A1F-40AC-907D-89CA976BF643}" dt="2022-05-11T20:43:35.455" v="2185" actId="14100"/>
          <ac:spMkLst>
            <pc:docMk/>
            <pc:sldMk cId="975707717" sldId="283"/>
            <ac:spMk id="9" creationId="{83A40B41-30B3-25B3-6F42-3A81336B4899}"/>
          </ac:spMkLst>
        </pc:spChg>
        <pc:spChg chg="mod">
          <ac:chgData name="Marion Sudvarg" userId="2bb9b31b-5f3c-4f72-8e1f-41eb276ee9c6" providerId="ADAL" clId="{5FCDB590-7A1F-40AC-907D-89CA976BF643}" dt="2022-05-11T20:40:49.205" v="2145" actId="1035"/>
          <ac:spMkLst>
            <pc:docMk/>
            <pc:sldMk cId="975707717" sldId="283"/>
            <ac:spMk id="15" creationId="{B6636B2F-20F9-EB17-ACCD-0F3FF077D51D}"/>
          </ac:spMkLst>
        </pc:spChg>
        <pc:spChg chg="mod">
          <ac:chgData name="Marion Sudvarg" userId="2bb9b31b-5f3c-4f72-8e1f-41eb276ee9c6" providerId="ADAL" clId="{5FCDB590-7A1F-40AC-907D-89CA976BF643}" dt="2022-05-11T20:40:49.205" v="2145" actId="1035"/>
          <ac:spMkLst>
            <pc:docMk/>
            <pc:sldMk cId="975707717" sldId="283"/>
            <ac:spMk id="84" creationId="{E208E921-11FA-BDA0-C461-8D9551F5EC1B}"/>
          </ac:spMkLst>
        </pc:spChg>
        <pc:spChg chg="mod">
          <ac:chgData name="Marion Sudvarg" userId="2bb9b31b-5f3c-4f72-8e1f-41eb276ee9c6" providerId="ADAL" clId="{5FCDB590-7A1F-40AC-907D-89CA976BF643}" dt="2022-05-11T20:41:01.511" v="2156" actId="1035"/>
          <ac:spMkLst>
            <pc:docMk/>
            <pc:sldMk cId="975707717" sldId="283"/>
            <ac:spMk id="89" creationId="{FA635B58-03ED-C10C-B333-32869ABE69CB}"/>
          </ac:spMkLst>
        </pc:spChg>
        <pc:spChg chg="mod">
          <ac:chgData name="Marion Sudvarg" userId="2bb9b31b-5f3c-4f72-8e1f-41eb276ee9c6" providerId="ADAL" clId="{5FCDB590-7A1F-40AC-907D-89CA976BF643}" dt="2022-05-11T20:41:01.511" v="2156" actId="1035"/>
          <ac:spMkLst>
            <pc:docMk/>
            <pc:sldMk cId="975707717" sldId="283"/>
            <ac:spMk id="90" creationId="{6494B900-946A-3CAC-7E61-AC089F3D54AE}"/>
          </ac:spMkLst>
        </pc:spChg>
        <pc:spChg chg="mod">
          <ac:chgData name="Marion Sudvarg" userId="2bb9b31b-5f3c-4f72-8e1f-41eb276ee9c6" providerId="ADAL" clId="{5FCDB590-7A1F-40AC-907D-89CA976BF643}" dt="2022-05-11T20:41:01.511" v="2156" actId="1035"/>
          <ac:spMkLst>
            <pc:docMk/>
            <pc:sldMk cId="975707717" sldId="283"/>
            <ac:spMk id="91" creationId="{543E2F4C-5D34-055E-DC04-8482A7087749}"/>
          </ac:spMkLst>
        </pc:spChg>
        <pc:spChg chg="mod">
          <ac:chgData name="Marion Sudvarg" userId="2bb9b31b-5f3c-4f72-8e1f-41eb276ee9c6" providerId="ADAL" clId="{5FCDB590-7A1F-40AC-907D-89CA976BF643}" dt="2022-05-11T20:41:01.511" v="2156" actId="1035"/>
          <ac:spMkLst>
            <pc:docMk/>
            <pc:sldMk cId="975707717" sldId="283"/>
            <ac:spMk id="92" creationId="{8C956AB1-3DA4-A936-8CDD-A23BB9A7452D}"/>
          </ac:spMkLst>
        </pc:spChg>
        <pc:spChg chg="mod">
          <ac:chgData name="Marion Sudvarg" userId="2bb9b31b-5f3c-4f72-8e1f-41eb276ee9c6" providerId="ADAL" clId="{5FCDB590-7A1F-40AC-907D-89CA976BF643}" dt="2022-05-11T20:40:44.918" v="2144" actId="1035"/>
          <ac:spMkLst>
            <pc:docMk/>
            <pc:sldMk cId="975707717" sldId="283"/>
            <ac:spMk id="93" creationId="{38A54C34-DDDE-A9F1-A588-EBD6336C2F55}"/>
          </ac:spMkLst>
        </pc:spChg>
        <pc:spChg chg="mod">
          <ac:chgData name="Marion Sudvarg" userId="2bb9b31b-5f3c-4f72-8e1f-41eb276ee9c6" providerId="ADAL" clId="{5FCDB590-7A1F-40AC-907D-89CA976BF643}" dt="2022-05-11T20:40:44.918" v="2144" actId="1035"/>
          <ac:spMkLst>
            <pc:docMk/>
            <pc:sldMk cId="975707717" sldId="283"/>
            <ac:spMk id="94" creationId="{D43960B7-A168-1862-7970-84C7499A6D99}"/>
          </ac:spMkLst>
        </pc:spChg>
        <pc:cxnChg chg="mod">
          <ac:chgData name="Marion Sudvarg" userId="2bb9b31b-5f3c-4f72-8e1f-41eb276ee9c6" providerId="ADAL" clId="{5FCDB590-7A1F-40AC-907D-89CA976BF643}" dt="2022-05-11T20:41:01.511" v="2156" actId="1035"/>
          <ac:cxnSpMkLst>
            <pc:docMk/>
            <pc:sldMk cId="975707717" sldId="283"/>
            <ac:cxnSpMk id="10" creationId="{FC51B629-878A-4FFF-D9C0-CCEF88D97551}"/>
          </ac:cxnSpMkLst>
        </pc:cxnChg>
        <pc:cxnChg chg="mod">
          <ac:chgData name="Marion Sudvarg" userId="2bb9b31b-5f3c-4f72-8e1f-41eb276ee9c6" providerId="ADAL" clId="{5FCDB590-7A1F-40AC-907D-89CA976BF643}" dt="2022-05-11T20:41:01.511" v="2156" actId="1035"/>
          <ac:cxnSpMkLst>
            <pc:docMk/>
            <pc:sldMk cId="975707717" sldId="283"/>
            <ac:cxnSpMk id="11" creationId="{19B29221-CCA5-39BE-5B23-CB1AAC0477C0}"/>
          </ac:cxnSpMkLst>
        </pc:cxnChg>
        <pc:cxnChg chg="mod">
          <ac:chgData name="Marion Sudvarg" userId="2bb9b31b-5f3c-4f72-8e1f-41eb276ee9c6" providerId="ADAL" clId="{5FCDB590-7A1F-40AC-907D-89CA976BF643}" dt="2022-05-11T20:43:35.455" v="2185" actId="14100"/>
          <ac:cxnSpMkLst>
            <pc:docMk/>
            <pc:sldMk cId="975707717" sldId="283"/>
            <ac:cxnSpMk id="12" creationId="{E35EFC52-0645-EEE8-85F0-4809E618B8DA}"/>
          </ac:cxnSpMkLst>
        </pc:cxnChg>
        <pc:cxnChg chg="mod">
          <ac:chgData name="Marion Sudvarg" userId="2bb9b31b-5f3c-4f72-8e1f-41eb276ee9c6" providerId="ADAL" clId="{5FCDB590-7A1F-40AC-907D-89CA976BF643}" dt="2022-05-11T20:43:35.455" v="2185" actId="14100"/>
          <ac:cxnSpMkLst>
            <pc:docMk/>
            <pc:sldMk cId="975707717" sldId="283"/>
            <ac:cxnSpMk id="13" creationId="{F83A7880-9DBC-4B77-2455-6AE79D19EFCD}"/>
          </ac:cxnSpMkLst>
        </pc:cxnChg>
      </pc:sldChg>
      <pc:sldChg chg="addSp delSp modSp add mod modAnim">
        <pc:chgData name="Marion Sudvarg" userId="2bb9b31b-5f3c-4f72-8e1f-41eb276ee9c6" providerId="ADAL" clId="{5FCDB590-7A1F-40AC-907D-89CA976BF643}" dt="2022-05-11T20:45:39.982" v="2210" actId="20577"/>
        <pc:sldMkLst>
          <pc:docMk/>
          <pc:sldMk cId="3764540027" sldId="284"/>
        </pc:sldMkLst>
        <pc:spChg chg="mod">
          <ac:chgData name="Marion Sudvarg" userId="2bb9b31b-5f3c-4f72-8e1f-41eb276ee9c6" providerId="ADAL" clId="{5FCDB590-7A1F-40AC-907D-89CA976BF643}" dt="2022-05-11T20:45:38.879" v="2209" actId="20577"/>
          <ac:spMkLst>
            <pc:docMk/>
            <pc:sldMk cId="3764540027" sldId="284"/>
            <ac:spMk id="8" creationId="{2FB9A14C-C340-55DB-2528-6C63FC34D0E3}"/>
          </ac:spMkLst>
        </pc:spChg>
        <pc:spChg chg="add del mod">
          <ac:chgData name="Marion Sudvarg" userId="2bb9b31b-5f3c-4f72-8e1f-41eb276ee9c6" providerId="ADAL" clId="{5FCDB590-7A1F-40AC-907D-89CA976BF643}" dt="2022-05-11T20:42:16.137" v="2163"/>
          <ac:spMkLst>
            <pc:docMk/>
            <pc:sldMk cId="3764540027" sldId="284"/>
            <ac:spMk id="22" creationId="{7308CAC8-4E77-E494-F80C-608F21EFECA3}"/>
          </ac:spMkLst>
        </pc:spChg>
        <pc:spChg chg="add del mod">
          <ac:chgData name="Marion Sudvarg" userId="2bb9b31b-5f3c-4f72-8e1f-41eb276ee9c6" providerId="ADAL" clId="{5FCDB590-7A1F-40AC-907D-89CA976BF643}" dt="2022-05-11T20:42:16.137" v="2163"/>
          <ac:spMkLst>
            <pc:docMk/>
            <pc:sldMk cId="3764540027" sldId="284"/>
            <ac:spMk id="23" creationId="{1BE109BF-463A-96EF-165C-F123F7D07602}"/>
          </ac:spMkLst>
        </pc:spChg>
        <pc:spChg chg="add mod">
          <ac:chgData name="Marion Sudvarg" userId="2bb9b31b-5f3c-4f72-8e1f-41eb276ee9c6" providerId="ADAL" clId="{5FCDB590-7A1F-40AC-907D-89CA976BF643}" dt="2022-05-11T20:45:39.982" v="2210" actId="20577"/>
          <ac:spMkLst>
            <pc:docMk/>
            <pc:sldMk cId="3764540027" sldId="284"/>
            <ac:spMk id="24" creationId="{6C62EA47-CB1B-1C61-1AF7-A4DF5A1B4504}"/>
          </ac:spMkLst>
        </pc:spChg>
        <pc:spChg chg="add mod">
          <ac:chgData name="Marion Sudvarg" userId="2bb9b31b-5f3c-4f72-8e1f-41eb276ee9c6" providerId="ADAL" clId="{5FCDB590-7A1F-40AC-907D-89CA976BF643}" dt="2022-05-11T20:42:25.646" v="2165" actId="1076"/>
          <ac:spMkLst>
            <pc:docMk/>
            <pc:sldMk cId="3764540027" sldId="284"/>
            <ac:spMk id="25" creationId="{9F86B2D5-0320-1083-28A0-CD776CBFE3E1}"/>
          </ac:spMkLst>
        </pc:spChg>
        <pc:spChg chg="add mod">
          <ac:chgData name="Marion Sudvarg" userId="2bb9b31b-5f3c-4f72-8e1f-41eb276ee9c6" providerId="ADAL" clId="{5FCDB590-7A1F-40AC-907D-89CA976BF643}" dt="2022-05-11T20:42:25.646" v="2165" actId="1076"/>
          <ac:spMkLst>
            <pc:docMk/>
            <pc:sldMk cId="3764540027" sldId="284"/>
            <ac:spMk id="26" creationId="{08493E5F-0B0E-90CF-7CEF-8B4A58167A0B}"/>
          </ac:spMkLst>
        </pc:spChg>
        <pc:spChg chg="add mod">
          <ac:chgData name="Marion Sudvarg" userId="2bb9b31b-5f3c-4f72-8e1f-41eb276ee9c6" providerId="ADAL" clId="{5FCDB590-7A1F-40AC-907D-89CA976BF643}" dt="2022-05-11T20:45:37.252" v="2208" actId="20577"/>
          <ac:spMkLst>
            <pc:docMk/>
            <pc:sldMk cId="3764540027" sldId="284"/>
            <ac:spMk id="27" creationId="{32643A38-1AB4-FE85-E7CE-7DC44C6D275A}"/>
          </ac:spMkLst>
        </pc:spChg>
        <pc:spChg chg="add mod">
          <ac:chgData name="Marion Sudvarg" userId="2bb9b31b-5f3c-4f72-8e1f-41eb276ee9c6" providerId="ADAL" clId="{5FCDB590-7A1F-40AC-907D-89CA976BF643}" dt="2022-05-11T20:43:54.688" v="2191" actId="20577"/>
          <ac:spMkLst>
            <pc:docMk/>
            <pc:sldMk cId="3764540027" sldId="284"/>
            <ac:spMk id="28" creationId="{2012BE67-F0FB-7294-E2BB-A86850B2B427}"/>
          </ac:spMkLst>
        </pc:spChg>
        <pc:spChg chg="add mod">
          <ac:chgData name="Marion Sudvarg" userId="2bb9b31b-5f3c-4f72-8e1f-41eb276ee9c6" providerId="ADAL" clId="{5FCDB590-7A1F-40AC-907D-89CA976BF643}" dt="2022-05-11T20:43:59.157" v="2192" actId="20577"/>
          <ac:spMkLst>
            <pc:docMk/>
            <pc:sldMk cId="3764540027" sldId="284"/>
            <ac:spMk id="29" creationId="{5C3D9EF6-76C2-7D5A-3B14-1F2167F74F3A}"/>
          </ac:spMkLst>
        </pc:spChg>
        <pc:spChg chg="mod">
          <ac:chgData name="Marion Sudvarg" userId="2bb9b31b-5f3c-4f72-8e1f-41eb276ee9c6" providerId="ADAL" clId="{5FCDB590-7A1F-40AC-907D-89CA976BF643}" dt="2022-05-11T20:43:49.634" v="2190" actId="20577"/>
          <ac:spMkLst>
            <pc:docMk/>
            <pc:sldMk cId="3764540027" sldId="284"/>
            <ac:spMk id="91" creationId="{543E2F4C-5D34-055E-DC04-8482A7087749}"/>
          </ac:spMkLst>
        </pc:spChg>
        <pc:spChg chg="mod">
          <ac:chgData name="Marion Sudvarg" userId="2bb9b31b-5f3c-4f72-8e1f-41eb276ee9c6" providerId="ADAL" clId="{5FCDB590-7A1F-40AC-907D-89CA976BF643}" dt="2022-05-11T20:43:45.620" v="2186" actId="20577"/>
          <ac:spMkLst>
            <pc:docMk/>
            <pc:sldMk cId="3764540027" sldId="284"/>
            <ac:spMk id="92" creationId="{8C956AB1-3DA4-A936-8CDD-A23BB9A7452D}"/>
          </ac:spMkLst>
        </pc:spChg>
        <pc:cxnChg chg="del mod">
          <ac:chgData name="Marion Sudvarg" userId="2bb9b31b-5f3c-4f72-8e1f-41eb276ee9c6" providerId="ADAL" clId="{5FCDB590-7A1F-40AC-907D-89CA976BF643}" dt="2022-05-11T20:42:11.135" v="2161" actId="478"/>
          <ac:cxnSpMkLst>
            <pc:docMk/>
            <pc:sldMk cId="3764540027" sldId="284"/>
            <ac:cxnSpMk id="10" creationId="{FC51B629-878A-4FFF-D9C0-CCEF88D97551}"/>
          </ac:cxnSpMkLst>
        </pc:cxnChg>
        <pc:cxnChg chg="del mod">
          <ac:chgData name="Marion Sudvarg" userId="2bb9b31b-5f3c-4f72-8e1f-41eb276ee9c6" providerId="ADAL" clId="{5FCDB590-7A1F-40AC-907D-89CA976BF643}" dt="2022-05-11T20:42:37.761" v="2168" actId="478"/>
          <ac:cxnSpMkLst>
            <pc:docMk/>
            <pc:sldMk cId="3764540027" sldId="284"/>
            <ac:cxnSpMk id="13" creationId="{F83A7880-9DBC-4B77-2455-6AE79D19EFCD}"/>
          </ac:cxnSpMkLst>
        </pc:cxnChg>
        <pc:cxnChg chg="add mod">
          <ac:chgData name="Marion Sudvarg" userId="2bb9b31b-5f3c-4f72-8e1f-41eb276ee9c6" providerId="ADAL" clId="{5FCDB590-7A1F-40AC-907D-89CA976BF643}" dt="2022-05-11T20:42:46.679" v="2171" actId="14100"/>
          <ac:cxnSpMkLst>
            <pc:docMk/>
            <pc:sldMk cId="3764540027" sldId="284"/>
            <ac:cxnSpMk id="30" creationId="{C251A742-BC01-E882-997D-08CC4C5A4D9D}"/>
          </ac:cxnSpMkLst>
        </pc:cxnChg>
        <pc:cxnChg chg="add mod">
          <ac:chgData name="Marion Sudvarg" userId="2bb9b31b-5f3c-4f72-8e1f-41eb276ee9c6" providerId="ADAL" clId="{5FCDB590-7A1F-40AC-907D-89CA976BF643}" dt="2022-05-11T20:42:52.529" v="2174" actId="14100"/>
          <ac:cxnSpMkLst>
            <pc:docMk/>
            <pc:sldMk cId="3764540027" sldId="284"/>
            <ac:cxnSpMk id="33" creationId="{82ED610E-16AC-5E5A-67A0-23F93887AC0B}"/>
          </ac:cxnSpMkLst>
        </pc:cxnChg>
        <pc:cxnChg chg="add mod">
          <ac:chgData name="Marion Sudvarg" userId="2bb9b31b-5f3c-4f72-8e1f-41eb276ee9c6" providerId="ADAL" clId="{5FCDB590-7A1F-40AC-907D-89CA976BF643}" dt="2022-05-11T20:43:12.297" v="2180" actId="14100"/>
          <ac:cxnSpMkLst>
            <pc:docMk/>
            <pc:sldMk cId="3764540027" sldId="284"/>
            <ac:cxnSpMk id="36" creationId="{35D82882-55AB-462D-2CAD-A9F3E37206F1}"/>
          </ac:cxnSpMkLst>
        </pc:cxnChg>
        <pc:cxnChg chg="add mod">
          <ac:chgData name="Marion Sudvarg" userId="2bb9b31b-5f3c-4f72-8e1f-41eb276ee9c6" providerId="ADAL" clId="{5FCDB590-7A1F-40AC-907D-89CA976BF643}" dt="2022-05-11T20:43:23.720" v="2183" actId="14100"/>
          <ac:cxnSpMkLst>
            <pc:docMk/>
            <pc:sldMk cId="3764540027" sldId="284"/>
            <ac:cxnSpMk id="42" creationId="{F01CD9F1-2660-1601-B6CB-19C998E72B04}"/>
          </ac:cxnSpMkLst>
        </pc:cxnChg>
      </pc:sldChg>
      <pc:sldChg chg="addSp delSp modSp add mod modAnim">
        <pc:chgData name="Marion Sudvarg" userId="2bb9b31b-5f3c-4f72-8e1f-41eb276ee9c6" providerId="ADAL" clId="{5FCDB590-7A1F-40AC-907D-89CA976BF643}" dt="2022-05-11T20:45:46.586" v="2215" actId="20577"/>
        <pc:sldMkLst>
          <pc:docMk/>
          <pc:sldMk cId="2834458249" sldId="285"/>
        </pc:sldMkLst>
        <pc:spChg chg="mod">
          <ac:chgData name="Marion Sudvarg" userId="2bb9b31b-5f3c-4f72-8e1f-41eb276ee9c6" providerId="ADAL" clId="{5FCDB590-7A1F-40AC-907D-89CA976BF643}" dt="2022-05-11T20:45:42.339" v="2211" actId="20577"/>
          <ac:spMkLst>
            <pc:docMk/>
            <pc:sldMk cId="2834458249" sldId="285"/>
            <ac:spMk id="6" creationId="{044B5AA6-B4A6-95E0-20E1-4CCC19F34A97}"/>
          </ac:spMkLst>
        </pc:spChg>
        <pc:spChg chg="mod">
          <ac:chgData name="Marion Sudvarg" userId="2bb9b31b-5f3c-4f72-8e1f-41eb276ee9c6" providerId="ADAL" clId="{5FCDB590-7A1F-40AC-907D-89CA976BF643}" dt="2022-05-11T20:45:45.348" v="2214" actId="20577"/>
          <ac:spMkLst>
            <pc:docMk/>
            <pc:sldMk cId="2834458249" sldId="285"/>
            <ac:spMk id="8" creationId="{2FB9A14C-C340-55DB-2528-6C63FC34D0E3}"/>
          </ac:spMkLst>
        </pc:spChg>
        <pc:spChg chg="mod">
          <ac:chgData name="Marion Sudvarg" userId="2bb9b31b-5f3c-4f72-8e1f-41eb276ee9c6" providerId="ADAL" clId="{5FCDB590-7A1F-40AC-907D-89CA976BF643}" dt="2022-05-11T20:45:44.342" v="2213" actId="20577"/>
          <ac:spMkLst>
            <pc:docMk/>
            <pc:sldMk cId="2834458249" sldId="285"/>
            <ac:spMk id="24" creationId="{6C62EA47-CB1B-1C61-1AF7-A4DF5A1B4504}"/>
          </ac:spMkLst>
        </pc:spChg>
        <pc:spChg chg="mod">
          <ac:chgData name="Marion Sudvarg" userId="2bb9b31b-5f3c-4f72-8e1f-41eb276ee9c6" providerId="ADAL" clId="{5FCDB590-7A1F-40AC-907D-89CA976BF643}" dt="2022-05-11T20:45:46.586" v="2215" actId="20577"/>
          <ac:spMkLst>
            <pc:docMk/>
            <pc:sldMk cId="2834458249" sldId="285"/>
            <ac:spMk id="27" creationId="{32643A38-1AB4-FE85-E7CE-7DC44C6D275A}"/>
          </ac:spMkLst>
        </pc:spChg>
        <pc:spChg chg="add mod">
          <ac:chgData name="Marion Sudvarg" userId="2bb9b31b-5f3c-4f72-8e1f-41eb276ee9c6" providerId="ADAL" clId="{5FCDB590-7A1F-40AC-907D-89CA976BF643}" dt="2022-05-11T20:45:43.311" v="2212" actId="20577"/>
          <ac:spMkLst>
            <pc:docMk/>
            <pc:sldMk cId="2834458249" sldId="285"/>
            <ac:spMk id="31" creationId="{34077615-7A1F-23DA-7F68-C0055B47A0AB}"/>
          </ac:spMkLst>
        </pc:spChg>
        <pc:spChg chg="add mod">
          <ac:chgData name="Marion Sudvarg" userId="2bb9b31b-5f3c-4f72-8e1f-41eb276ee9c6" providerId="ADAL" clId="{5FCDB590-7A1F-40AC-907D-89CA976BF643}" dt="2022-05-11T20:44:15.084" v="2195" actId="1076"/>
          <ac:spMkLst>
            <pc:docMk/>
            <pc:sldMk cId="2834458249" sldId="285"/>
            <ac:spMk id="32" creationId="{997D5615-E40B-4CFB-E125-8445DB7BA556}"/>
          </ac:spMkLst>
        </pc:spChg>
        <pc:spChg chg="add mod">
          <ac:chgData name="Marion Sudvarg" userId="2bb9b31b-5f3c-4f72-8e1f-41eb276ee9c6" providerId="ADAL" clId="{5FCDB590-7A1F-40AC-907D-89CA976BF643}" dt="2022-05-11T20:44:15.084" v="2195" actId="1076"/>
          <ac:spMkLst>
            <pc:docMk/>
            <pc:sldMk cId="2834458249" sldId="285"/>
            <ac:spMk id="34" creationId="{BC9FF74B-22BF-C560-C335-EBA9C24CD2B8}"/>
          </ac:spMkLst>
        </pc:spChg>
        <pc:spChg chg="add del mod">
          <ac:chgData name="Marion Sudvarg" userId="2bb9b31b-5f3c-4f72-8e1f-41eb276ee9c6" providerId="ADAL" clId="{5FCDB590-7A1F-40AC-907D-89CA976BF643}" dt="2022-05-11T20:44:38.545" v="2199"/>
          <ac:spMkLst>
            <pc:docMk/>
            <pc:sldMk cId="2834458249" sldId="285"/>
            <ac:spMk id="37" creationId="{63515E84-F20C-927B-5333-B31AF42E954B}"/>
          </ac:spMkLst>
        </pc:spChg>
        <pc:spChg chg="add del mod">
          <ac:chgData name="Marion Sudvarg" userId="2bb9b31b-5f3c-4f72-8e1f-41eb276ee9c6" providerId="ADAL" clId="{5FCDB590-7A1F-40AC-907D-89CA976BF643}" dt="2022-05-11T20:44:38.545" v="2199"/>
          <ac:spMkLst>
            <pc:docMk/>
            <pc:sldMk cId="2834458249" sldId="285"/>
            <ac:spMk id="38" creationId="{A40940A2-333A-B566-D1DD-1902DCFE2F97}"/>
          </ac:spMkLst>
        </pc:spChg>
        <pc:spChg chg="add del mod">
          <ac:chgData name="Marion Sudvarg" userId="2bb9b31b-5f3c-4f72-8e1f-41eb276ee9c6" providerId="ADAL" clId="{5FCDB590-7A1F-40AC-907D-89CA976BF643}" dt="2022-05-11T20:44:38.545" v="2199"/>
          <ac:spMkLst>
            <pc:docMk/>
            <pc:sldMk cId="2834458249" sldId="285"/>
            <ac:spMk id="39" creationId="{13C464AA-11F3-F0A1-A8CE-90D0014C1230}"/>
          </ac:spMkLst>
        </pc:spChg>
        <pc:spChg chg="mod">
          <ac:chgData name="Marion Sudvarg" userId="2bb9b31b-5f3c-4f72-8e1f-41eb276ee9c6" providerId="ADAL" clId="{5FCDB590-7A1F-40AC-907D-89CA976BF643}" dt="2022-05-11T20:45:00.415" v="2206" actId="20577"/>
          <ac:spMkLst>
            <pc:docMk/>
            <pc:sldMk cId="2834458249" sldId="285"/>
            <ac:spMk id="89" creationId="{FA635B58-03ED-C10C-B333-32869ABE69CB}"/>
          </ac:spMkLst>
        </pc:spChg>
        <pc:spChg chg="mod">
          <ac:chgData name="Marion Sudvarg" userId="2bb9b31b-5f3c-4f72-8e1f-41eb276ee9c6" providerId="ADAL" clId="{5FCDB590-7A1F-40AC-907D-89CA976BF643}" dt="2022-05-11T20:44:58.434" v="2205" actId="20577"/>
          <ac:spMkLst>
            <pc:docMk/>
            <pc:sldMk cId="2834458249" sldId="285"/>
            <ac:spMk id="90" creationId="{6494B900-946A-3CAC-7E61-AC089F3D54AE}"/>
          </ac:spMkLst>
        </pc:spChg>
        <pc:cxnChg chg="mod">
          <ac:chgData name="Marion Sudvarg" userId="2bb9b31b-5f3c-4f72-8e1f-41eb276ee9c6" providerId="ADAL" clId="{5FCDB590-7A1F-40AC-907D-89CA976BF643}" dt="2022-05-11T20:44:35.922" v="2197" actId="14100"/>
          <ac:cxnSpMkLst>
            <pc:docMk/>
            <pc:sldMk cId="2834458249" sldId="285"/>
            <ac:cxnSpMk id="11" creationId="{19B29221-CCA5-39BE-5B23-CB1AAC0477C0}"/>
          </ac:cxnSpMkLst>
        </pc:cxnChg>
        <pc:cxnChg chg="mod">
          <ac:chgData name="Marion Sudvarg" userId="2bb9b31b-5f3c-4f72-8e1f-41eb276ee9c6" providerId="ADAL" clId="{5FCDB590-7A1F-40AC-907D-89CA976BF643}" dt="2022-05-11T20:44:30.728" v="2196" actId="1076"/>
          <ac:cxnSpMkLst>
            <pc:docMk/>
            <pc:sldMk cId="2834458249" sldId="285"/>
            <ac:cxnSpMk id="12" creationId="{E35EFC52-0645-EEE8-85F0-4809E618B8DA}"/>
          </ac:cxnSpMkLst>
        </pc:cxnChg>
        <pc:cxnChg chg="add mod">
          <ac:chgData name="Marion Sudvarg" userId="2bb9b31b-5f3c-4f72-8e1f-41eb276ee9c6" providerId="ADAL" clId="{5FCDB590-7A1F-40AC-907D-89CA976BF643}" dt="2022-05-11T20:44:43.728" v="2202" actId="14100"/>
          <ac:cxnSpMkLst>
            <pc:docMk/>
            <pc:sldMk cId="2834458249" sldId="285"/>
            <ac:cxnSpMk id="40" creationId="{DB2D3537-443F-A6C6-3C8D-6D4F886E3398}"/>
          </ac:cxnSpMkLst>
        </pc:cxnChg>
      </pc:sldChg>
      <pc:sldChg chg="add del">
        <pc:chgData name="Marion Sudvarg" userId="2bb9b31b-5f3c-4f72-8e1f-41eb276ee9c6" providerId="ADAL" clId="{5FCDB590-7A1F-40AC-907D-89CA976BF643}" dt="2022-05-11T20:42:07.786" v="2160" actId="47"/>
        <pc:sldMkLst>
          <pc:docMk/>
          <pc:sldMk cId="3033428995" sldId="285"/>
        </pc:sldMkLst>
      </pc:sldChg>
      <pc:sldChg chg="modSp add mod ord">
        <pc:chgData name="Marion Sudvarg" userId="2bb9b31b-5f3c-4f72-8e1f-41eb276ee9c6" providerId="ADAL" clId="{5FCDB590-7A1F-40AC-907D-89CA976BF643}" dt="2022-05-11T21:03:20.329" v="2749" actId="207"/>
        <pc:sldMkLst>
          <pc:docMk/>
          <pc:sldMk cId="2158852508" sldId="286"/>
        </pc:sldMkLst>
        <pc:spChg chg="mod">
          <ac:chgData name="Marion Sudvarg" userId="2bb9b31b-5f3c-4f72-8e1f-41eb276ee9c6" providerId="ADAL" clId="{5FCDB590-7A1F-40AC-907D-89CA976BF643}" dt="2022-05-11T21:03:20.329" v="2749" actId="207"/>
          <ac:spMkLst>
            <pc:docMk/>
            <pc:sldMk cId="2158852508" sldId="286"/>
            <ac:spMk id="3" creationId="{71702CEB-3F33-3388-8C23-6BF848233344}"/>
          </ac:spMkLst>
        </pc:spChg>
      </pc:sldChg>
      <pc:sldChg chg="modSp new mod">
        <pc:chgData name="Marion Sudvarg" userId="2bb9b31b-5f3c-4f72-8e1f-41eb276ee9c6" providerId="ADAL" clId="{5FCDB590-7A1F-40AC-907D-89CA976BF643}" dt="2022-05-19T18:05:17.953" v="3171" actId="20577"/>
        <pc:sldMkLst>
          <pc:docMk/>
          <pc:sldMk cId="2524291237" sldId="287"/>
        </pc:sldMkLst>
        <pc:spChg chg="mod">
          <ac:chgData name="Marion Sudvarg" userId="2bb9b31b-5f3c-4f72-8e1f-41eb276ee9c6" providerId="ADAL" clId="{5FCDB590-7A1F-40AC-907D-89CA976BF643}" dt="2022-05-11T21:03:28.325" v="2761" actId="20577"/>
          <ac:spMkLst>
            <pc:docMk/>
            <pc:sldMk cId="2524291237" sldId="287"/>
            <ac:spMk id="2" creationId="{F1B0055E-FB89-A169-FD13-691075E1D4BA}"/>
          </ac:spMkLst>
        </pc:spChg>
        <pc:graphicFrameChg chg="modGraphic">
          <ac:chgData name="Marion Sudvarg" userId="2bb9b31b-5f3c-4f72-8e1f-41eb276ee9c6" providerId="ADAL" clId="{5FCDB590-7A1F-40AC-907D-89CA976BF643}" dt="2022-05-19T18:05:17.953" v="3171" actId="20577"/>
          <ac:graphicFrameMkLst>
            <pc:docMk/>
            <pc:sldMk cId="2524291237" sldId="287"/>
            <ac:graphicFrameMk id="15" creationId="{1FF4C60B-ABCE-DA87-90B9-46BE8096161B}"/>
          </ac:graphicFrameMkLst>
        </pc:graphicFrameChg>
      </pc:sldChg>
      <pc:sldChg chg="modSp new mod">
        <pc:chgData name="Marion Sudvarg" userId="2bb9b31b-5f3c-4f72-8e1f-41eb276ee9c6" providerId="ADAL" clId="{5FCDB590-7A1F-40AC-907D-89CA976BF643}" dt="2022-05-11T21:09:53.478" v="2898" actId="20577"/>
        <pc:sldMkLst>
          <pc:docMk/>
          <pc:sldMk cId="913454617" sldId="288"/>
        </pc:sldMkLst>
        <pc:spChg chg="mod">
          <ac:chgData name="Marion Sudvarg" userId="2bb9b31b-5f3c-4f72-8e1f-41eb276ee9c6" providerId="ADAL" clId="{5FCDB590-7A1F-40AC-907D-89CA976BF643}" dt="2022-05-11T21:09:39.162" v="2820" actId="20577"/>
          <ac:spMkLst>
            <pc:docMk/>
            <pc:sldMk cId="913454617" sldId="288"/>
            <ac:spMk id="2" creationId="{793E48EF-BB8B-6A23-CFC1-B925E8BC5D4A}"/>
          </ac:spMkLst>
        </pc:spChg>
        <pc:spChg chg="mod">
          <ac:chgData name="Marion Sudvarg" userId="2bb9b31b-5f3c-4f72-8e1f-41eb276ee9c6" providerId="ADAL" clId="{5FCDB590-7A1F-40AC-907D-89CA976BF643}" dt="2022-05-11T21:09:53.478" v="2898" actId="20577"/>
          <ac:spMkLst>
            <pc:docMk/>
            <pc:sldMk cId="913454617" sldId="288"/>
            <ac:spMk id="3" creationId="{5B3599F0-997D-DDDA-38D5-F0A25166F1A5}"/>
          </ac:spMkLst>
        </pc:spChg>
      </pc:sldChg>
      <pc:sldChg chg="modSp new mod">
        <pc:chgData name="Marion Sudvarg" userId="2bb9b31b-5f3c-4f72-8e1f-41eb276ee9c6" providerId="ADAL" clId="{5FCDB590-7A1F-40AC-907D-89CA976BF643}" dt="2022-05-11T21:10:49.075" v="2981" actId="21"/>
        <pc:sldMkLst>
          <pc:docMk/>
          <pc:sldMk cId="4209276646" sldId="289"/>
        </pc:sldMkLst>
        <pc:spChg chg="mod">
          <ac:chgData name="Marion Sudvarg" userId="2bb9b31b-5f3c-4f72-8e1f-41eb276ee9c6" providerId="ADAL" clId="{5FCDB590-7A1F-40AC-907D-89CA976BF643}" dt="2022-05-11T21:10:03.052" v="2918" actId="20577"/>
          <ac:spMkLst>
            <pc:docMk/>
            <pc:sldMk cId="4209276646" sldId="289"/>
            <ac:spMk id="2" creationId="{2F03D686-A2C1-5131-7ACE-1D0386A3F221}"/>
          </ac:spMkLst>
        </pc:spChg>
        <pc:spChg chg="mod">
          <ac:chgData name="Marion Sudvarg" userId="2bb9b31b-5f3c-4f72-8e1f-41eb276ee9c6" providerId="ADAL" clId="{5FCDB590-7A1F-40AC-907D-89CA976BF643}" dt="2022-05-11T21:10:49.075" v="2981" actId="21"/>
          <ac:spMkLst>
            <pc:docMk/>
            <pc:sldMk cId="4209276646" sldId="289"/>
            <ac:spMk id="3" creationId="{85D2242B-B5A3-1F2B-325F-4E7E8249BF91}"/>
          </ac:spMkLst>
        </pc:spChg>
      </pc:sldChg>
      <pc:sldChg chg="modSp new mod">
        <pc:chgData name="Marion Sudvarg" userId="2bb9b31b-5f3c-4f72-8e1f-41eb276ee9c6" providerId="ADAL" clId="{5FCDB590-7A1F-40AC-907D-89CA976BF643}" dt="2022-05-11T21:10:56.612" v="3009" actId="20577"/>
        <pc:sldMkLst>
          <pc:docMk/>
          <pc:sldMk cId="2701065689" sldId="290"/>
        </pc:sldMkLst>
        <pc:spChg chg="mod">
          <ac:chgData name="Marion Sudvarg" userId="2bb9b31b-5f3c-4f72-8e1f-41eb276ee9c6" providerId="ADAL" clId="{5FCDB590-7A1F-40AC-907D-89CA976BF643}" dt="2022-05-11T21:10:52.152" v="2982" actId="20577"/>
          <ac:spMkLst>
            <pc:docMk/>
            <pc:sldMk cId="2701065689" sldId="290"/>
            <ac:spMk id="2" creationId="{677E8F7C-ED9F-4B31-DD6F-44F49935251C}"/>
          </ac:spMkLst>
        </pc:spChg>
        <pc:spChg chg="mod">
          <ac:chgData name="Marion Sudvarg" userId="2bb9b31b-5f3c-4f72-8e1f-41eb276ee9c6" providerId="ADAL" clId="{5FCDB590-7A1F-40AC-907D-89CA976BF643}" dt="2022-05-11T21:10:56.612" v="3009" actId="20577"/>
          <ac:spMkLst>
            <pc:docMk/>
            <pc:sldMk cId="2701065689" sldId="290"/>
            <ac:spMk id="3" creationId="{DC2C356A-7E85-C163-754C-47A5BFAB02B4}"/>
          </ac:spMkLst>
        </pc:spChg>
      </pc:sldChg>
      <pc:sldChg chg="modSp new mod">
        <pc:chgData name="Marion Sudvarg" userId="2bb9b31b-5f3c-4f72-8e1f-41eb276ee9c6" providerId="ADAL" clId="{5FCDB590-7A1F-40AC-907D-89CA976BF643}" dt="2022-05-11T21:11:16.657" v="3017" actId="20577"/>
        <pc:sldMkLst>
          <pc:docMk/>
          <pc:sldMk cId="2839392003" sldId="291"/>
        </pc:sldMkLst>
        <pc:spChg chg="mod">
          <ac:chgData name="Marion Sudvarg" userId="2bb9b31b-5f3c-4f72-8e1f-41eb276ee9c6" providerId="ADAL" clId="{5FCDB590-7A1F-40AC-907D-89CA976BF643}" dt="2022-05-11T21:11:16.657" v="3017" actId="20577"/>
          <ac:spMkLst>
            <pc:docMk/>
            <pc:sldMk cId="2839392003" sldId="291"/>
            <ac:spMk id="2" creationId="{27312FF5-E71F-54B6-55BC-508EE3B3B03F}"/>
          </ac:spMkLst>
        </pc:spChg>
      </pc:sldChg>
      <pc:sldChg chg="modSp add mod">
        <pc:chgData name="Marion Sudvarg" userId="2bb9b31b-5f3c-4f72-8e1f-41eb276ee9c6" providerId="ADAL" clId="{5FCDB590-7A1F-40AC-907D-89CA976BF643}" dt="2022-05-11T21:11:32.060" v="3019" actId="207"/>
        <pc:sldMkLst>
          <pc:docMk/>
          <pc:sldMk cId="2895529761" sldId="292"/>
        </pc:sldMkLst>
        <pc:spChg chg="mod">
          <ac:chgData name="Marion Sudvarg" userId="2bb9b31b-5f3c-4f72-8e1f-41eb276ee9c6" providerId="ADAL" clId="{5FCDB590-7A1F-40AC-907D-89CA976BF643}" dt="2022-05-11T21:11:32.060" v="3019" actId="207"/>
          <ac:spMkLst>
            <pc:docMk/>
            <pc:sldMk cId="2895529761" sldId="292"/>
            <ac:spMk id="3" creationId="{71702CEB-3F33-3388-8C23-6BF848233344}"/>
          </ac:spMkLst>
        </pc:spChg>
      </pc:sldChg>
      <pc:sldChg chg="modSp new mod">
        <pc:chgData name="Marion Sudvarg" userId="2bb9b31b-5f3c-4f72-8e1f-41eb276ee9c6" providerId="ADAL" clId="{5FCDB590-7A1F-40AC-907D-89CA976BF643}" dt="2022-05-11T21:11:44.725" v="3062" actId="20577"/>
        <pc:sldMkLst>
          <pc:docMk/>
          <pc:sldMk cId="777324717" sldId="293"/>
        </pc:sldMkLst>
        <pc:spChg chg="mod">
          <ac:chgData name="Marion Sudvarg" userId="2bb9b31b-5f3c-4f72-8e1f-41eb276ee9c6" providerId="ADAL" clId="{5FCDB590-7A1F-40AC-907D-89CA976BF643}" dt="2022-05-11T21:11:44.725" v="3062" actId="20577"/>
          <ac:spMkLst>
            <pc:docMk/>
            <pc:sldMk cId="777324717" sldId="293"/>
            <ac:spMk id="2" creationId="{A1EF2C29-5036-14DA-86E3-FB3BE477D6E7}"/>
          </ac:spMkLst>
        </pc:spChg>
      </pc:sldChg>
      <pc:sldChg chg="modSp add mod">
        <pc:chgData name="Marion Sudvarg" userId="2bb9b31b-5f3c-4f72-8e1f-41eb276ee9c6" providerId="ADAL" clId="{5FCDB590-7A1F-40AC-907D-89CA976BF643}" dt="2022-05-11T21:11:49.155" v="3070" actId="20577"/>
        <pc:sldMkLst>
          <pc:docMk/>
          <pc:sldMk cId="96773493" sldId="294"/>
        </pc:sldMkLst>
        <pc:spChg chg="mod">
          <ac:chgData name="Marion Sudvarg" userId="2bb9b31b-5f3c-4f72-8e1f-41eb276ee9c6" providerId="ADAL" clId="{5FCDB590-7A1F-40AC-907D-89CA976BF643}" dt="2022-05-11T21:11:49.155" v="3070" actId="20577"/>
          <ac:spMkLst>
            <pc:docMk/>
            <pc:sldMk cId="96773493" sldId="294"/>
            <ac:spMk id="2" creationId="{A1EF2C29-5036-14DA-86E3-FB3BE477D6E7}"/>
          </ac:spMkLst>
        </pc:spChg>
      </pc:sldChg>
      <pc:sldChg chg="modSp add mod">
        <pc:chgData name="Marion Sudvarg" userId="2bb9b31b-5f3c-4f72-8e1f-41eb276ee9c6" providerId="ADAL" clId="{5FCDB590-7A1F-40AC-907D-89CA976BF643}" dt="2022-05-11T21:11:57.170" v="3098" actId="20577"/>
        <pc:sldMkLst>
          <pc:docMk/>
          <pc:sldMk cId="83475075" sldId="295"/>
        </pc:sldMkLst>
        <pc:spChg chg="mod">
          <ac:chgData name="Marion Sudvarg" userId="2bb9b31b-5f3c-4f72-8e1f-41eb276ee9c6" providerId="ADAL" clId="{5FCDB590-7A1F-40AC-907D-89CA976BF643}" dt="2022-05-11T21:11:57.170" v="3098" actId="20577"/>
          <ac:spMkLst>
            <pc:docMk/>
            <pc:sldMk cId="83475075" sldId="295"/>
            <ac:spMk id="2" creationId="{A1EF2C29-5036-14DA-86E3-FB3BE477D6E7}"/>
          </ac:spMkLst>
        </pc:spChg>
      </pc:sldChg>
      <pc:sldChg chg="add del">
        <pc:chgData name="Marion Sudvarg" userId="2bb9b31b-5f3c-4f72-8e1f-41eb276ee9c6" providerId="ADAL" clId="{5FCDB590-7A1F-40AC-907D-89CA976BF643}" dt="2022-05-11T21:12:02.941" v="3100" actId="47"/>
        <pc:sldMkLst>
          <pc:docMk/>
          <pc:sldMk cId="799325777" sldId="296"/>
        </pc:sldMkLst>
      </pc:sldChg>
      <pc:sldChg chg="new del">
        <pc:chgData name="Marion Sudvarg" userId="2bb9b31b-5f3c-4f72-8e1f-41eb276ee9c6" providerId="ADAL" clId="{5FCDB590-7A1F-40AC-907D-89CA976BF643}" dt="2022-05-11T21:12:14.628" v="3103" actId="47"/>
        <pc:sldMkLst>
          <pc:docMk/>
          <pc:sldMk cId="3864321053" sldId="296"/>
        </pc:sldMkLst>
      </pc:sldChg>
      <pc:sldChg chg="new add del">
        <pc:chgData name="Marion Sudvarg" userId="2bb9b31b-5f3c-4f72-8e1f-41eb276ee9c6" providerId="ADAL" clId="{5FCDB590-7A1F-40AC-907D-89CA976BF643}" dt="2022-05-11T21:13:05.038" v="3135" actId="47"/>
        <pc:sldMkLst>
          <pc:docMk/>
          <pc:sldMk cId="2352048033" sldId="297"/>
        </pc:sldMkLst>
      </pc:sldChg>
      <pc:sldChg chg="new add del">
        <pc:chgData name="Marion Sudvarg" userId="2bb9b31b-5f3c-4f72-8e1f-41eb276ee9c6" providerId="ADAL" clId="{5FCDB590-7A1F-40AC-907D-89CA976BF643}" dt="2022-05-11T21:13:05.038" v="3135" actId="47"/>
        <pc:sldMkLst>
          <pc:docMk/>
          <pc:sldMk cId="2126891790" sldId="298"/>
        </pc:sldMkLst>
      </pc:sldChg>
      <pc:sldChg chg="modSp add mod">
        <pc:chgData name="Marion Sudvarg" userId="2bb9b31b-5f3c-4f72-8e1f-41eb276ee9c6" providerId="ADAL" clId="{5FCDB590-7A1F-40AC-907D-89CA976BF643}" dt="2022-05-11T21:13:15.589" v="3166" actId="20577"/>
        <pc:sldMkLst>
          <pc:docMk/>
          <pc:sldMk cId="2837115492" sldId="299"/>
        </pc:sldMkLst>
        <pc:spChg chg="mod">
          <ac:chgData name="Marion Sudvarg" userId="2bb9b31b-5f3c-4f72-8e1f-41eb276ee9c6" providerId="ADAL" clId="{5FCDB590-7A1F-40AC-907D-89CA976BF643}" dt="2022-05-11T21:13:10.168" v="3145" actId="20577"/>
          <ac:spMkLst>
            <pc:docMk/>
            <pc:sldMk cId="2837115492" sldId="299"/>
            <ac:spMk id="2" creationId="{00000000-0000-0000-0000-000000000000}"/>
          </ac:spMkLst>
        </pc:spChg>
        <pc:spChg chg="mod">
          <ac:chgData name="Marion Sudvarg" userId="2bb9b31b-5f3c-4f72-8e1f-41eb276ee9c6" providerId="ADAL" clId="{5FCDB590-7A1F-40AC-907D-89CA976BF643}" dt="2022-05-11T21:13:15.589" v="3166" actId="20577"/>
          <ac:spMkLst>
            <pc:docMk/>
            <pc:sldMk cId="2837115492" sldId="299"/>
            <ac:spMk id="3" creationId="{00000000-0000-0000-0000-000000000000}"/>
          </ac:spMkLst>
        </pc:spChg>
      </pc:sldChg>
    </pc:docChg>
  </pc:docChgLst>
  <pc:docChgLst>
    <pc:chgData name="Sudvarg, Marion" userId="2bb9b31b-5f3c-4f72-8e1f-41eb276ee9c6" providerId="ADAL" clId="{DA68CE51-3AE1-4208-A4DB-6811AC875B11}"/>
    <pc:docChg chg="undo redo custSel addSld delSld modSld sldOrd addSection delSection modSection">
      <pc:chgData name="Sudvarg, Marion" userId="2bb9b31b-5f3c-4f72-8e1f-41eb276ee9c6" providerId="ADAL" clId="{DA68CE51-3AE1-4208-A4DB-6811AC875B11}" dt="2023-04-12T05:54:42.002" v="16493" actId="20577"/>
      <pc:docMkLst>
        <pc:docMk/>
      </pc:docMkLst>
      <pc:sldChg chg="modSp mod setBg">
        <pc:chgData name="Sudvarg, Marion" userId="2bb9b31b-5f3c-4f72-8e1f-41eb276ee9c6" providerId="ADAL" clId="{DA68CE51-3AE1-4208-A4DB-6811AC875B11}" dt="2023-04-09T18:31:13.120" v="4611"/>
        <pc:sldMkLst>
          <pc:docMk/>
          <pc:sldMk cId="1505880002" sldId="256"/>
        </pc:sldMkLst>
        <pc:spChg chg="mod">
          <ac:chgData name="Sudvarg, Marion" userId="2bb9b31b-5f3c-4f72-8e1f-41eb276ee9c6" providerId="ADAL" clId="{DA68CE51-3AE1-4208-A4DB-6811AC875B11}" dt="2023-04-09T18:31:12.117" v="4609" actId="207"/>
          <ac:spMkLst>
            <pc:docMk/>
            <pc:sldMk cId="1505880002" sldId="256"/>
            <ac:spMk id="2" creationId="{00000000-0000-0000-0000-000000000000}"/>
          </ac:spMkLst>
        </pc:spChg>
        <pc:spChg chg="mod">
          <ac:chgData name="Sudvarg, Marion" userId="2bb9b31b-5f3c-4f72-8e1f-41eb276ee9c6" providerId="ADAL" clId="{DA68CE51-3AE1-4208-A4DB-6811AC875B11}" dt="2023-04-09T18:31:12.656" v="4610" actId="207"/>
          <ac:spMkLst>
            <pc:docMk/>
            <pc:sldMk cId="1505880002" sldId="256"/>
            <ac:spMk id="3" creationId="{00000000-0000-0000-0000-000000000000}"/>
          </ac:spMkLst>
        </pc:spChg>
      </pc:sldChg>
      <pc:sldChg chg="mod ord modShow">
        <pc:chgData name="Sudvarg, Marion" userId="2bb9b31b-5f3c-4f72-8e1f-41eb276ee9c6" providerId="ADAL" clId="{DA68CE51-3AE1-4208-A4DB-6811AC875B11}" dt="2023-04-11T11:41:31.687" v="13310" actId="729"/>
        <pc:sldMkLst>
          <pc:docMk/>
          <pc:sldMk cId="2304464339" sldId="258"/>
        </pc:sldMkLst>
      </pc:sldChg>
      <pc:sldChg chg="mod ord modShow">
        <pc:chgData name="Sudvarg, Marion" userId="2bb9b31b-5f3c-4f72-8e1f-41eb276ee9c6" providerId="ADAL" clId="{DA68CE51-3AE1-4208-A4DB-6811AC875B11}" dt="2023-04-11T11:41:31.687" v="13310" actId="729"/>
        <pc:sldMkLst>
          <pc:docMk/>
          <pc:sldMk cId="2991038372" sldId="259"/>
        </pc:sldMkLst>
      </pc:sldChg>
      <pc:sldChg chg="mod ord modShow">
        <pc:chgData name="Sudvarg, Marion" userId="2bb9b31b-5f3c-4f72-8e1f-41eb276ee9c6" providerId="ADAL" clId="{DA68CE51-3AE1-4208-A4DB-6811AC875B11}" dt="2023-04-11T11:41:31.687" v="13310" actId="729"/>
        <pc:sldMkLst>
          <pc:docMk/>
          <pc:sldMk cId="708242830" sldId="260"/>
        </pc:sldMkLst>
      </pc:sldChg>
      <pc:sldChg chg="mod ord modShow">
        <pc:chgData name="Sudvarg, Marion" userId="2bb9b31b-5f3c-4f72-8e1f-41eb276ee9c6" providerId="ADAL" clId="{DA68CE51-3AE1-4208-A4DB-6811AC875B11}" dt="2023-04-11T11:41:31.687" v="13310" actId="729"/>
        <pc:sldMkLst>
          <pc:docMk/>
          <pc:sldMk cId="3741120177" sldId="261"/>
        </pc:sldMkLst>
      </pc:sldChg>
      <pc:sldChg chg="mod ord modShow">
        <pc:chgData name="Sudvarg, Marion" userId="2bb9b31b-5f3c-4f72-8e1f-41eb276ee9c6" providerId="ADAL" clId="{DA68CE51-3AE1-4208-A4DB-6811AC875B11}" dt="2023-04-11T11:41:31.687" v="13310" actId="729"/>
        <pc:sldMkLst>
          <pc:docMk/>
          <pc:sldMk cId="804062625" sldId="262"/>
        </pc:sldMkLst>
      </pc:sldChg>
      <pc:sldChg chg="mod ord modShow">
        <pc:chgData name="Sudvarg, Marion" userId="2bb9b31b-5f3c-4f72-8e1f-41eb276ee9c6" providerId="ADAL" clId="{DA68CE51-3AE1-4208-A4DB-6811AC875B11}" dt="2023-04-11T11:41:31.687" v="13310" actId="729"/>
        <pc:sldMkLst>
          <pc:docMk/>
          <pc:sldMk cId="2357075121" sldId="263"/>
        </pc:sldMkLst>
      </pc:sldChg>
      <pc:sldChg chg="mod ord modShow">
        <pc:chgData name="Sudvarg, Marion" userId="2bb9b31b-5f3c-4f72-8e1f-41eb276ee9c6" providerId="ADAL" clId="{DA68CE51-3AE1-4208-A4DB-6811AC875B11}" dt="2023-04-11T11:41:31.687" v="13310" actId="729"/>
        <pc:sldMkLst>
          <pc:docMk/>
          <pc:sldMk cId="36091849" sldId="264"/>
        </pc:sldMkLst>
      </pc:sldChg>
      <pc:sldChg chg="mod ord modShow">
        <pc:chgData name="Sudvarg, Marion" userId="2bb9b31b-5f3c-4f72-8e1f-41eb276ee9c6" providerId="ADAL" clId="{DA68CE51-3AE1-4208-A4DB-6811AC875B11}" dt="2023-04-11T11:41:31.687" v="13310" actId="729"/>
        <pc:sldMkLst>
          <pc:docMk/>
          <pc:sldMk cId="2096459313" sldId="265"/>
        </pc:sldMkLst>
      </pc:sldChg>
      <pc:sldChg chg="mod ord modShow">
        <pc:chgData name="Sudvarg, Marion" userId="2bb9b31b-5f3c-4f72-8e1f-41eb276ee9c6" providerId="ADAL" clId="{DA68CE51-3AE1-4208-A4DB-6811AC875B11}" dt="2023-04-11T11:41:31.687" v="13310" actId="729"/>
        <pc:sldMkLst>
          <pc:docMk/>
          <pc:sldMk cId="94936655" sldId="266"/>
        </pc:sldMkLst>
      </pc:sldChg>
      <pc:sldChg chg="mod ord modShow">
        <pc:chgData name="Sudvarg, Marion" userId="2bb9b31b-5f3c-4f72-8e1f-41eb276ee9c6" providerId="ADAL" clId="{DA68CE51-3AE1-4208-A4DB-6811AC875B11}" dt="2023-04-11T11:41:31.687" v="13310" actId="729"/>
        <pc:sldMkLst>
          <pc:docMk/>
          <pc:sldMk cId="1596348504" sldId="267"/>
        </pc:sldMkLst>
      </pc:sldChg>
      <pc:sldChg chg="mod ord modShow">
        <pc:chgData name="Sudvarg, Marion" userId="2bb9b31b-5f3c-4f72-8e1f-41eb276ee9c6" providerId="ADAL" clId="{DA68CE51-3AE1-4208-A4DB-6811AC875B11}" dt="2023-04-11T11:41:31.687" v="13310" actId="729"/>
        <pc:sldMkLst>
          <pc:docMk/>
          <pc:sldMk cId="1910106982" sldId="268"/>
        </pc:sldMkLst>
      </pc:sldChg>
      <pc:sldChg chg="mod ord modShow">
        <pc:chgData name="Sudvarg, Marion" userId="2bb9b31b-5f3c-4f72-8e1f-41eb276ee9c6" providerId="ADAL" clId="{DA68CE51-3AE1-4208-A4DB-6811AC875B11}" dt="2023-04-11T11:41:31.687" v="13310" actId="729"/>
        <pc:sldMkLst>
          <pc:docMk/>
          <pc:sldMk cId="3599829615" sldId="269"/>
        </pc:sldMkLst>
      </pc:sldChg>
      <pc:sldChg chg="mod ord modShow">
        <pc:chgData name="Sudvarg, Marion" userId="2bb9b31b-5f3c-4f72-8e1f-41eb276ee9c6" providerId="ADAL" clId="{DA68CE51-3AE1-4208-A4DB-6811AC875B11}" dt="2023-04-11T11:41:31.687" v="13310" actId="729"/>
        <pc:sldMkLst>
          <pc:docMk/>
          <pc:sldMk cId="2597407758" sldId="270"/>
        </pc:sldMkLst>
      </pc:sldChg>
      <pc:sldChg chg="mod ord modShow">
        <pc:chgData name="Sudvarg, Marion" userId="2bb9b31b-5f3c-4f72-8e1f-41eb276ee9c6" providerId="ADAL" clId="{DA68CE51-3AE1-4208-A4DB-6811AC875B11}" dt="2023-04-11T11:41:31.687" v="13310" actId="729"/>
        <pc:sldMkLst>
          <pc:docMk/>
          <pc:sldMk cId="21766649" sldId="271"/>
        </pc:sldMkLst>
      </pc:sldChg>
      <pc:sldChg chg="mod ord modShow">
        <pc:chgData name="Sudvarg, Marion" userId="2bb9b31b-5f3c-4f72-8e1f-41eb276ee9c6" providerId="ADAL" clId="{DA68CE51-3AE1-4208-A4DB-6811AC875B11}" dt="2023-04-11T11:41:31.687" v="13310" actId="729"/>
        <pc:sldMkLst>
          <pc:docMk/>
          <pc:sldMk cId="2871070348" sldId="272"/>
        </pc:sldMkLst>
      </pc:sldChg>
      <pc:sldChg chg="mod ord modShow">
        <pc:chgData name="Sudvarg, Marion" userId="2bb9b31b-5f3c-4f72-8e1f-41eb276ee9c6" providerId="ADAL" clId="{DA68CE51-3AE1-4208-A4DB-6811AC875B11}" dt="2023-04-11T11:41:31.687" v="13310" actId="729"/>
        <pc:sldMkLst>
          <pc:docMk/>
          <pc:sldMk cId="2823635374" sldId="273"/>
        </pc:sldMkLst>
      </pc:sldChg>
      <pc:sldChg chg="mod ord modShow">
        <pc:chgData name="Sudvarg, Marion" userId="2bb9b31b-5f3c-4f72-8e1f-41eb276ee9c6" providerId="ADAL" clId="{DA68CE51-3AE1-4208-A4DB-6811AC875B11}" dt="2023-04-11T11:41:31.687" v="13310" actId="729"/>
        <pc:sldMkLst>
          <pc:docMk/>
          <pc:sldMk cId="280336977" sldId="276"/>
        </pc:sldMkLst>
      </pc:sldChg>
      <pc:sldChg chg="mod ord modShow">
        <pc:chgData name="Sudvarg, Marion" userId="2bb9b31b-5f3c-4f72-8e1f-41eb276ee9c6" providerId="ADAL" clId="{DA68CE51-3AE1-4208-A4DB-6811AC875B11}" dt="2023-04-11T11:41:31.687" v="13310" actId="729"/>
        <pc:sldMkLst>
          <pc:docMk/>
          <pc:sldMk cId="2823651495" sldId="278"/>
        </pc:sldMkLst>
      </pc:sldChg>
      <pc:sldChg chg="mod ord modShow">
        <pc:chgData name="Sudvarg, Marion" userId="2bb9b31b-5f3c-4f72-8e1f-41eb276ee9c6" providerId="ADAL" clId="{DA68CE51-3AE1-4208-A4DB-6811AC875B11}" dt="2023-04-11T11:41:31.687" v="13310" actId="729"/>
        <pc:sldMkLst>
          <pc:docMk/>
          <pc:sldMk cId="2006310342" sldId="279"/>
        </pc:sldMkLst>
      </pc:sldChg>
      <pc:sldChg chg="mod ord modShow">
        <pc:chgData name="Sudvarg, Marion" userId="2bb9b31b-5f3c-4f72-8e1f-41eb276ee9c6" providerId="ADAL" clId="{DA68CE51-3AE1-4208-A4DB-6811AC875B11}" dt="2023-04-11T11:41:31.687" v="13310" actId="729"/>
        <pc:sldMkLst>
          <pc:docMk/>
          <pc:sldMk cId="2688201262" sldId="280"/>
        </pc:sldMkLst>
      </pc:sldChg>
      <pc:sldChg chg="mod ord modShow">
        <pc:chgData name="Sudvarg, Marion" userId="2bb9b31b-5f3c-4f72-8e1f-41eb276ee9c6" providerId="ADAL" clId="{DA68CE51-3AE1-4208-A4DB-6811AC875B11}" dt="2023-04-11T11:41:31.687" v="13310" actId="729"/>
        <pc:sldMkLst>
          <pc:docMk/>
          <pc:sldMk cId="2440529089" sldId="281"/>
        </pc:sldMkLst>
      </pc:sldChg>
      <pc:sldChg chg="mod ord modShow">
        <pc:chgData name="Sudvarg, Marion" userId="2bb9b31b-5f3c-4f72-8e1f-41eb276ee9c6" providerId="ADAL" clId="{DA68CE51-3AE1-4208-A4DB-6811AC875B11}" dt="2023-04-11T11:41:31.687" v="13310" actId="729"/>
        <pc:sldMkLst>
          <pc:docMk/>
          <pc:sldMk cId="3991256506" sldId="282"/>
        </pc:sldMkLst>
      </pc:sldChg>
      <pc:sldChg chg="mod ord modShow">
        <pc:chgData name="Sudvarg, Marion" userId="2bb9b31b-5f3c-4f72-8e1f-41eb276ee9c6" providerId="ADAL" clId="{DA68CE51-3AE1-4208-A4DB-6811AC875B11}" dt="2023-04-11T11:41:31.687" v="13310" actId="729"/>
        <pc:sldMkLst>
          <pc:docMk/>
          <pc:sldMk cId="1076963159" sldId="283"/>
        </pc:sldMkLst>
      </pc:sldChg>
      <pc:sldChg chg="delSp add del mod">
        <pc:chgData name="Sudvarg, Marion" userId="2bb9b31b-5f3c-4f72-8e1f-41eb276ee9c6" providerId="ADAL" clId="{DA68CE51-3AE1-4208-A4DB-6811AC875B11}" dt="2023-04-11T12:29:15.269" v="15702" actId="47"/>
        <pc:sldMkLst>
          <pc:docMk/>
          <pc:sldMk cId="2144887301" sldId="284"/>
        </pc:sldMkLst>
        <pc:spChg chg="del">
          <ac:chgData name="Sudvarg, Marion" userId="2bb9b31b-5f3c-4f72-8e1f-41eb276ee9c6" providerId="ADAL" clId="{DA68CE51-3AE1-4208-A4DB-6811AC875B11}" dt="2023-04-11T12:26:12.584" v="15698" actId="478"/>
          <ac:spMkLst>
            <pc:docMk/>
            <pc:sldMk cId="2144887301" sldId="284"/>
            <ac:spMk id="11" creationId="{B6C31E17-7829-9F2F-DFA3-8DF98B31FB4E}"/>
          </ac:spMkLst>
        </pc:spChg>
      </pc:sldChg>
      <pc:sldChg chg="mod ord modShow">
        <pc:chgData name="Sudvarg, Marion" userId="2bb9b31b-5f3c-4f72-8e1f-41eb276ee9c6" providerId="ADAL" clId="{DA68CE51-3AE1-4208-A4DB-6811AC875B11}" dt="2023-04-11T11:41:31.687" v="13310" actId="729"/>
        <pc:sldMkLst>
          <pc:docMk/>
          <pc:sldMk cId="1619929724" sldId="285"/>
        </pc:sldMkLst>
      </pc:sldChg>
      <pc:sldChg chg="mod ord modShow">
        <pc:chgData name="Sudvarg, Marion" userId="2bb9b31b-5f3c-4f72-8e1f-41eb276ee9c6" providerId="ADAL" clId="{DA68CE51-3AE1-4208-A4DB-6811AC875B11}" dt="2023-04-11T11:41:31.687" v="13310" actId="729"/>
        <pc:sldMkLst>
          <pc:docMk/>
          <pc:sldMk cId="2710373701" sldId="286"/>
        </pc:sldMkLst>
      </pc:sldChg>
      <pc:sldChg chg="mod ord modShow">
        <pc:chgData name="Sudvarg, Marion" userId="2bb9b31b-5f3c-4f72-8e1f-41eb276ee9c6" providerId="ADAL" clId="{DA68CE51-3AE1-4208-A4DB-6811AC875B11}" dt="2023-04-11T11:41:31.687" v="13310" actId="729"/>
        <pc:sldMkLst>
          <pc:docMk/>
          <pc:sldMk cId="2892697632" sldId="287"/>
        </pc:sldMkLst>
      </pc:sldChg>
      <pc:sldChg chg="mod ord modShow">
        <pc:chgData name="Sudvarg, Marion" userId="2bb9b31b-5f3c-4f72-8e1f-41eb276ee9c6" providerId="ADAL" clId="{DA68CE51-3AE1-4208-A4DB-6811AC875B11}" dt="2023-04-11T11:41:31.687" v="13310" actId="729"/>
        <pc:sldMkLst>
          <pc:docMk/>
          <pc:sldMk cId="1960671943" sldId="288"/>
        </pc:sldMkLst>
      </pc:sldChg>
      <pc:sldChg chg="mod ord modShow">
        <pc:chgData name="Sudvarg, Marion" userId="2bb9b31b-5f3c-4f72-8e1f-41eb276ee9c6" providerId="ADAL" clId="{DA68CE51-3AE1-4208-A4DB-6811AC875B11}" dt="2023-04-11T11:41:31.687" v="13310" actId="729"/>
        <pc:sldMkLst>
          <pc:docMk/>
          <pc:sldMk cId="613816836" sldId="289"/>
        </pc:sldMkLst>
      </pc:sldChg>
      <pc:sldChg chg="mod ord modShow">
        <pc:chgData name="Sudvarg, Marion" userId="2bb9b31b-5f3c-4f72-8e1f-41eb276ee9c6" providerId="ADAL" clId="{DA68CE51-3AE1-4208-A4DB-6811AC875B11}" dt="2023-04-11T11:41:31.687" v="13310" actId="729"/>
        <pc:sldMkLst>
          <pc:docMk/>
          <pc:sldMk cId="3882201484" sldId="290"/>
        </pc:sldMkLst>
      </pc:sldChg>
      <pc:sldChg chg="mod ord modShow">
        <pc:chgData name="Sudvarg, Marion" userId="2bb9b31b-5f3c-4f72-8e1f-41eb276ee9c6" providerId="ADAL" clId="{DA68CE51-3AE1-4208-A4DB-6811AC875B11}" dt="2023-04-11T11:41:31.687" v="13310" actId="729"/>
        <pc:sldMkLst>
          <pc:docMk/>
          <pc:sldMk cId="4269538190" sldId="291"/>
        </pc:sldMkLst>
      </pc:sldChg>
      <pc:sldChg chg="mod ord modShow">
        <pc:chgData name="Sudvarg, Marion" userId="2bb9b31b-5f3c-4f72-8e1f-41eb276ee9c6" providerId="ADAL" clId="{DA68CE51-3AE1-4208-A4DB-6811AC875B11}" dt="2023-04-11T11:41:31.687" v="13310" actId="729"/>
        <pc:sldMkLst>
          <pc:docMk/>
          <pc:sldMk cId="990594972" sldId="294"/>
        </pc:sldMkLst>
      </pc:sldChg>
      <pc:sldChg chg="mod ord modShow">
        <pc:chgData name="Sudvarg, Marion" userId="2bb9b31b-5f3c-4f72-8e1f-41eb276ee9c6" providerId="ADAL" clId="{DA68CE51-3AE1-4208-A4DB-6811AC875B11}" dt="2023-04-11T11:41:31.687" v="13310" actId="729"/>
        <pc:sldMkLst>
          <pc:docMk/>
          <pc:sldMk cId="3291517422" sldId="296"/>
        </pc:sldMkLst>
      </pc:sldChg>
      <pc:sldChg chg="mod ord modShow">
        <pc:chgData name="Sudvarg, Marion" userId="2bb9b31b-5f3c-4f72-8e1f-41eb276ee9c6" providerId="ADAL" clId="{DA68CE51-3AE1-4208-A4DB-6811AC875B11}" dt="2023-04-11T11:41:31.687" v="13310" actId="729"/>
        <pc:sldMkLst>
          <pc:docMk/>
          <pc:sldMk cId="3476583304" sldId="297"/>
        </pc:sldMkLst>
      </pc:sldChg>
      <pc:sldChg chg="mod ord modShow">
        <pc:chgData name="Sudvarg, Marion" userId="2bb9b31b-5f3c-4f72-8e1f-41eb276ee9c6" providerId="ADAL" clId="{DA68CE51-3AE1-4208-A4DB-6811AC875B11}" dt="2023-04-11T11:41:31.687" v="13310" actId="729"/>
        <pc:sldMkLst>
          <pc:docMk/>
          <pc:sldMk cId="2440773869" sldId="298"/>
        </pc:sldMkLst>
      </pc:sldChg>
      <pc:sldChg chg="mod ord modShow">
        <pc:chgData name="Sudvarg, Marion" userId="2bb9b31b-5f3c-4f72-8e1f-41eb276ee9c6" providerId="ADAL" clId="{DA68CE51-3AE1-4208-A4DB-6811AC875B11}" dt="2023-04-11T11:41:31.687" v="13310" actId="729"/>
        <pc:sldMkLst>
          <pc:docMk/>
          <pc:sldMk cId="47429199" sldId="299"/>
        </pc:sldMkLst>
      </pc:sldChg>
      <pc:sldChg chg="mod ord modShow">
        <pc:chgData name="Sudvarg, Marion" userId="2bb9b31b-5f3c-4f72-8e1f-41eb276ee9c6" providerId="ADAL" clId="{DA68CE51-3AE1-4208-A4DB-6811AC875B11}" dt="2023-04-11T11:41:31.687" v="13310" actId="729"/>
        <pc:sldMkLst>
          <pc:docMk/>
          <pc:sldMk cId="1773706794" sldId="302"/>
        </pc:sldMkLst>
      </pc:sldChg>
      <pc:sldChg chg="mod ord modShow">
        <pc:chgData name="Sudvarg, Marion" userId="2bb9b31b-5f3c-4f72-8e1f-41eb276ee9c6" providerId="ADAL" clId="{DA68CE51-3AE1-4208-A4DB-6811AC875B11}" dt="2023-04-11T11:41:31.687" v="13310" actId="729"/>
        <pc:sldMkLst>
          <pc:docMk/>
          <pc:sldMk cId="4248118297" sldId="303"/>
        </pc:sldMkLst>
      </pc:sldChg>
      <pc:sldChg chg="mod ord modShow">
        <pc:chgData name="Sudvarg, Marion" userId="2bb9b31b-5f3c-4f72-8e1f-41eb276ee9c6" providerId="ADAL" clId="{DA68CE51-3AE1-4208-A4DB-6811AC875B11}" dt="2023-04-11T11:41:31.687" v="13310" actId="729"/>
        <pc:sldMkLst>
          <pc:docMk/>
          <pc:sldMk cId="2988788919" sldId="304"/>
        </pc:sldMkLst>
      </pc:sldChg>
      <pc:sldChg chg="mod ord modShow">
        <pc:chgData name="Sudvarg, Marion" userId="2bb9b31b-5f3c-4f72-8e1f-41eb276ee9c6" providerId="ADAL" clId="{DA68CE51-3AE1-4208-A4DB-6811AC875B11}" dt="2023-04-11T11:41:31.687" v="13310" actId="729"/>
        <pc:sldMkLst>
          <pc:docMk/>
          <pc:sldMk cId="2380476070" sldId="305"/>
        </pc:sldMkLst>
      </pc:sldChg>
      <pc:sldChg chg="mod ord modShow">
        <pc:chgData name="Sudvarg, Marion" userId="2bb9b31b-5f3c-4f72-8e1f-41eb276ee9c6" providerId="ADAL" clId="{DA68CE51-3AE1-4208-A4DB-6811AC875B11}" dt="2023-04-11T11:41:31.687" v="13310" actId="729"/>
        <pc:sldMkLst>
          <pc:docMk/>
          <pc:sldMk cId="212695408" sldId="306"/>
        </pc:sldMkLst>
      </pc:sldChg>
      <pc:sldChg chg="mod ord modShow">
        <pc:chgData name="Sudvarg, Marion" userId="2bb9b31b-5f3c-4f72-8e1f-41eb276ee9c6" providerId="ADAL" clId="{DA68CE51-3AE1-4208-A4DB-6811AC875B11}" dt="2023-04-11T11:41:31.687" v="13310" actId="729"/>
        <pc:sldMkLst>
          <pc:docMk/>
          <pc:sldMk cId="820855546" sldId="307"/>
        </pc:sldMkLst>
      </pc:sldChg>
      <pc:sldChg chg="add del">
        <pc:chgData name="Sudvarg, Marion" userId="2bb9b31b-5f3c-4f72-8e1f-41eb276ee9c6" providerId="ADAL" clId="{DA68CE51-3AE1-4208-A4DB-6811AC875B11}" dt="2023-04-11T05:48:57.368" v="8880"/>
        <pc:sldMkLst>
          <pc:docMk/>
          <pc:sldMk cId="3936886364" sldId="308"/>
        </pc:sldMkLst>
      </pc:sldChg>
      <pc:sldChg chg="mod ord modShow">
        <pc:chgData name="Sudvarg, Marion" userId="2bb9b31b-5f3c-4f72-8e1f-41eb276ee9c6" providerId="ADAL" clId="{DA68CE51-3AE1-4208-A4DB-6811AC875B11}" dt="2023-04-11T11:41:31.687" v="13310" actId="729"/>
        <pc:sldMkLst>
          <pc:docMk/>
          <pc:sldMk cId="2136720243" sldId="309"/>
        </pc:sldMkLst>
      </pc:sldChg>
      <pc:sldChg chg="mod ord modShow">
        <pc:chgData name="Sudvarg, Marion" userId="2bb9b31b-5f3c-4f72-8e1f-41eb276ee9c6" providerId="ADAL" clId="{DA68CE51-3AE1-4208-A4DB-6811AC875B11}" dt="2023-04-11T11:41:31.687" v="13310" actId="729"/>
        <pc:sldMkLst>
          <pc:docMk/>
          <pc:sldMk cId="2017030641" sldId="310"/>
        </pc:sldMkLst>
      </pc:sldChg>
      <pc:sldChg chg="modSp del mod">
        <pc:chgData name="Sudvarg, Marion" userId="2bb9b31b-5f3c-4f72-8e1f-41eb276ee9c6" providerId="ADAL" clId="{DA68CE51-3AE1-4208-A4DB-6811AC875B11}" dt="2023-04-07T23:56:48.610" v="1476" actId="47"/>
        <pc:sldMkLst>
          <pc:docMk/>
          <pc:sldMk cId="2212165389" sldId="314"/>
        </pc:sldMkLst>
        <pc:spChg chg="mod">
          <ac:chgData name="Sudvarg, Marion" userId="2bb9b31b-5f3c-4f72-8e1f-41eb276ee9c6" providerId="ADAL" clId="{DA68CE51-3AE1-4208-A4DB-6811AC875B11}" dt="2023-04-07T23:48:43.365" v="1350" actId="20577"/>
          <ac:spMkLst>
            <pc:docMk/>
            <pc:sldMk cId="2212165389" sldId="314"/>
            <ac:spMk id="2" creationId="{F767B624-4A07-CB88-5C7E-197028797D38}"/>
          </ac:spMkLst>
        </pc:spChg>
      </pc:sldChg>
      <pc:sldChg chg="addSp delSp modSp mod delAnim modAnim">
        <pc:chgData name="Sudvarg, Marion" userId="2bb9b31b-5f3c-4f72-8e1f-41eb276ee9c6" providerId="ADAL" clId="{DA68CE51-3AE1-4208-A4DB-6811AC875B11}" dt="2023-04-12T02:37:29.084" v="16364"/>
        <pc:sldMkLst>
          <pc:docMk/>
          <pc:sldMk cId="23767928" sldId="315"/>
        </pc:sldMkLst>
        <pc:spChg chg="mod">
          <ac:chgData name="Sudvarg, Marion" userId="2bb9b31b-5f3c-4f72-8e1f-41eb276ee9c6" providerId="ADAL" clId="{DA68CE51-3AE1-4208-A4DB-6811AC875B11}" dt="2023-04-08T04:06:17.462" v="3058" actId="1035"/>
          <ac:spMkLst>
            <pc:docMk/>
            <pc:sldMk cId="23767928" sldId="315"/>
            <ac:spMk id="6" creationId="{26048D2F-E10F-963B-A9CC-05133F80C43E}"/>
          </ac:spMkLst>
        </pc:spChg>
        <pc:spChg chg="mod">
          <ac:chgData name="Sudvarg, Marion" userId="2bb9b31b-5f3c-4f72-8e1f-41eb276ee9c6" providerId="ADAL" clId="{DA68CE51-3AE1-4208-A4DB-6811AC875B11}" dt="2023-04-07T23:22:36.026" v="476" actId="1076"/>
          <ac:spMkLst>
            <pc:docMk/>
            <pc:sldMk cId="23767928" sldId="315"/>
            <ac:spMk id="14" creationId="{A34DA8BC-9595-1EC5-186C-59B534BBB1DE}"/>
          </ac:spMkLst>
        </pc:spChg>
        <pc:spChg chg="add del mod">
          <ac:chgData name="Sudvarg, Marion" userId="2bb9b31b-5f3c-4f72-8e1f-41eb276ee9c6" providerId="ADAL" clId="{DA68CE51-3AE1-4208-A4DB-6811AC875B11}" dt="2023-04-07T23:23:52.767" v="499" actId="478"/>
          <ac:spMkLst>
            <pc:docMk/>
            <pc:sldMk cId="23767928" sldId="315"/>
            <ac:spMk id="18" creationId="{E6E28736-FA2E-1150-225B-064CE17F9704}"/>
          </ac:spMkLst>
        </pc:spChg>
        <pc:spChg chg="mod">
          <ac:chgData name="Sudvarg, Marion" userId="2bb9b31b-5f3c-4f72-8e1f-41eb276ee9c6" providerId="ADAL" clId="{DA68CE51-3AE1-4208-A4DB-6811AC875B11}" dt="2023-04-07T23:49:30.848" v="1360" actId="14100"/>
          <ac:spMkLst>
            <pc:docMk/>
            <pc:sldMk cId="23767928" sldId="315"/>
            <ac:spMk id="31" creationId="{A5257C9A-2852-3AAA-42CB-A05A737ACD7E}"/>
          </ac:spMkLst>
        </pc:spChg>
        <pc:spChg chg="del">
          <ac:chgData name="Sudvarg, Marion" userId="2bb9b31b-5f3c-4f72-8e1f-41eb276ee9c6" providerId="ADAL" clId="{DA68CE51-3AE1-4208-A4DB-6811AC875B11}" dt="2023-04-07T23:22:28.485" v="474" actId="478"/>
          <ac:spMkLst>
            <pc:docMk/>
            <pc:sldMk cId="23767928" sldId="315"/>
            <ac:spMk id="38" creationId="{9296F1A4-5DC8-8D05-703D-1C11E267B9EB}"/>
          </ac:spMkLst>
        </pc:spChg>
        <pc:spChg chg="del">
          <ac:chgData name="Sudvarg, Marion" userId="2bb9b31b-5f3c-4f72-8e1f-41eb276ee9c6" providerId="ADAL" clId="{DA68CE51-3AE1-4208-A4DB-6811AC875B11}" dt="2023-04-07T23:22:28.485" v="474" actId="478"/>
          <ac:spMkLst>
            <pc:docMk/>
            <pc:sldMk cId="23767928" sldId="315"/>
            <ac:spMk id="39" creationId="{F48CE9E7-7BBF-2AB8-7BE6-6F414718A845}"/>
          </ac:spMkLst>
        </pc:spChg>
        <pc:spChg chg="mod">
          <ac:chgData name="Sudvarg, Marion" userId="2bb9b31b-5f3c-4f72-8e1f-41eb276ee9c6" providerId="ADAL" clId="{DA68CE51-3AE1-4208-A4DB-6811AC875B11}" dt="2023-04-07T23:31:55.874" v="672" actId="1076"/>
          <ac:spMkLst>
            <pc:docMk/>
            <pc:sldMk cId="23767928" sldId="315"/>
            <ac:spMk id="46" creationId="{2B8C8D67-424B-0074-1AD1-13757FA2E557}"/>
          </ac:spMkLst>
        </pc:spChg>
        <pc:spChg chg="del">
          <ac:chgData name="Sudvarg, Marion" userId="2bb9b31b-5f3c-4f72-8e1f-41eb276ee9c6" providerId="ADAL" clId="{DA68CE51-3AE1-4208-A4DB-6811AC875B11}" dt="2023-04-07T23:22:22.378" v="473" actId="478"/>
          <ac:spMkLst>
            <pc:docMk/>
            <pc:sldMk cId="23767928" sldId="315"/>
            <ac:spMk id="47" creationId="{7022656E-BA52-42B9-A191-EB63B724B3D4}"/>
          </ac:spMkLst>
        </pc:spChg>
        <pc:spChg chg="mod">
          <ac:chgData name="Sudvarg, Marion" userId="2bb9b31b-5f3c-4f72-8e1f-41eb276ee9c6" providerId="ADAL" clId="{DA68CE51-3AE1-4208-A4DB-6811AC875B11}" dt="2023-04-07T23:34:23.698" v="812" actId="14100"/>
          <ac:spMkLst>
            <pc:docMk/>
            <pc:sldMk cId="23767928" sldId="315"/>
            <ac:spMk id="50" creationId="{185B9336-BBC2-9B62-1BE5-B5423FA5051C}"/>
          </ac:spMkLst>
        </pc:spChg>
        <pc:spChg chg="del mod">
          <ac:chgData name="Sudvarg, Marion" userId="2bb9b31b-5f3c-4f72-8e1f-41eb276ee9c6" providerId="ADAL" clId="{DA68CE51-3AE1-4208-A4DB-6811AC875B11}" dt="2023-04-07T23:47:07.951" v="1336" actId="478"/>
          <ac:spMkLst>
            <pc:docMk/>
            <pc:sldMk cId="23767928" sldId="315"/>
            <ac:spMk id="53" creationId="{5CB52613-312C-C04F-4C86-F3DE0A5AAFC7}"/>
          </ac:spMkLst>
        </pc:spChg>
        <pc:spChg chg="add del mod">
          <ac:chgData name="Sudvarg, Marion" userId="2bb9b31b-5f3c-4f72-8e1f-41eb276ee9c6" providerId="ADAL" clId="{DA68CE51-3AE1-4208-A4DB-6811AC875B11}" dt="2023-04-07T23:42:57.324" v="1223" actId="404"/>
          <ac:spMkLst>
            <pc:docMk/>
            <pc:sldMk cId="23767928" sldId="315"/>
            <ac:spMk id="54" creationId="{CBC72EAC-EB09-7059-0C2C-828D8097838E}"/>
          </ac:spMkLst>
        </pc:spChg>
        <pc:spChg chg="add del mod">
          <ac:chgData name="Sudvarg, Marion" userId="2bb9b31b-5f3c-4f72-8e1f-41eb276ee9c6" providerId="ADAL" clId="{DA68CE51-3AE1-4208-A4DB-6811AC875B11}" dt="2023-04-07T23:42:57.324" v="1223" actId="404"/>
          <ac:spMkLst>
            <pc:docMk/>
            <pc:sldMk cId="23767928" sldId="315"/>
            <ac:spMk id="55" creationId="{82CE3F43-F0CC-1607-BC4C-38236A6FC60A}"/>
          </ac:spMkLst>
        </pc:spChg>
        <pc:spChg chg="add del mod">
          <ac:chgData name="Sudvarg, Marion" userId="2bb9b31b-5f3c-4f72-8e1f-41eb276ee9c6" providerId="ADAL" clId="{DA68CE51-3AE1-4208-A4DB-6811AC875B11}" dt="2023-04-07T23:53:34.591" v="1464" actId="1037"/>
          <ac:spMkLst>
            <pc:docMk/>
            <pc:sldMk cId="23767928" sldId="315"/>
            <ac:spMk id="56" creationId="{BDA0C71A-2F6E-7A0C-E26C-7C0C71791E74}"/>
          </ac:spMkLst>
        </pc:spChg>
        <pc:spChg chg="add mod">
          <ac:chgData name="Sudvarg, Marion" userId="2bb9b31b-5f3c-4f72-8e1f-41eb276ee9c6" providerId="ADAL" clId="{DA68CE51-3AE1-4208-A4DB-6811AC875B11}" dt="2023-04-07T23:35:13.102" v="872" actId="164"/>
          <ac:spMkLst>
            <pc:docMk/>
            <pc:sldMk cId="23767928" sldId="315"/>
            <ac:spMk id="57" creationId="{A076E509-52B5-3097-71C3-B89967A8C242}"/>
          </ac:spMkLst>
        </pc:spChg>
        <pc:spChg chg="add mod">
          <ac:chgData name="Sudvarg, Marion" userId="2bb9b31b-5f3c-4f72-8e1f-41eb276ee9c6" providerId="ADAL" clId="{DA68CE51-3AE1-4208-A4DB-6811AC875B11}" dt="2023-04-07T23:42:57.324" v="1223" actId="404"/>
          <ac:spMkLst>
            <pc:docMk/>
            <pc:sldMk cId="23767928" sldId="315"/>
            <ac:spMk id="59" creationId="{3D3D6EA3-3B29-A2EA-0600-17CC364A97CB}"/>
          </ac:spMkLst>
        </pc:spChg>
        <pc:spChg chg="add mod">
          <ac:chgData name="Sudvarg, Marion" userId="2bb9b31b-5f3c-4f72-8e1f-41eb276ee9c6" providerId="ADAL" clId="{DA68CE51-3AE1-4208-A4DB-6811AC875B11}" dt="2023-04-07T23:42:57.324" v="1223" actId="404"/>
          <ac:spMkLst>
            <pc:docMk/>
            <pc:sldMk cId="23767928" sldId="315"/>
            <ac:spMk id="60" creationId="{1DAA8F6A-E3A2-25EB-7B95-35C80C8F030F}"/>
          </ac:spMkLst>
        </pc:spChg>
        <pc:spChg chg="add mod">
          <ac:chgData name="Sudvarg, Marion" userId="2bb9b31b-5f3c-4f72-8e1f-41eb276ee9c6" providerId="ADAL" clId="{DA68CE51-3AE1-4208-A4DB-6811AC875B11}" dt="2023-04-07T23:53:34.591" v="1464" actId="1037"/>
          <ac:spMkLst>
            <pc:docMk/>
            <pc:sldMk cId="23767928" sldId="315"/>
            <ac:spMk id="61" creationId="{8BDE9D94-4D65-3EEC-506C-9C89517F5112}"/>
          </ac:spMkLst>
        </pc:spChg>
        <pc:spChg chg="add mod">
          <ac:chgData name="Sudvarg, Marion" userId="2bb9b31b-5f3c-4f72-8e1f-41eb276ee9c6" providerId="ADAL" clId="{DA68CE51-3AE1-4208-A4DB-6811AC875B11}" dt="2023-04-07T23:42:57.324" v="1223" actId="404"/>
          <ac:spMkLst>
            <pc:docMk/>
            <pc:sldMk cId="23767928" sldId="315"/>
            <ac:spMk id="62" creationId="{D40CAE49-AF97-F62E-C179-BF2E7D9B4617}"/>
          </ac:spMkLst>
        </pc:spChg>
        <pc:spChg chg="add del mod">
          <ac:chgData name="Sudvarg, Marion" userId="2bb9b31b-5f3c-4f72-8e1f-41eb276ee9c6" providerId="ADAL" clId="{DA68CE51-3AE1-4208-A4DB-6811AC875B11}" dt="2023-04-07T23:37:28.847" v="1024" actId="478"/>
          <ac:spMkLst>
            <pc:docMk/>
            <pc:sldMk cId="23767928" sldId="315"/>
            <ac:spMk id="63" creationId="{8239F078-70BE-1C96-44A5-4F49860F9850}"/>
          </ac:spMkLst>
        </pc:spChg>
        <pc:spChg chg="add mod">
          <ac:chgData name="Sudvarg, Marion" userId="2bb9b31b-5f3c-4f72-8e1f-41eb276ee9c6" providerId="ADAL" clId="{DA68CE51-3AE1-4208-A4DB-6811AC875B11}" dt="2023-04-07T23:42:57.324" v="1223" actId="404"/>
          <ac:spMkLst>
            <pc:docMk/>
            <pc:sldMk cId="23767928" sldId="315"/>
            <ac:spMk id="64" creationId="{551AF141-7395-939E-429F-591FF210A975}"/>
          </ac:spMkLst>
        </pc:spChg>
        <pc:spChg chg="add mod">
          <ac:chgData name="Sudvarg, Marion" userId="2bb9b31b-5f3c-4f72-8e1f-41eb276ee9c6" providerId="ADAL" clId="{DA68CE51-3AE1-4208-A4DB-6811AC875B11}" dt="2023-04-07T23:53:34.591" v="1464" actId="1037"/>
          <ac:spMkLst>
            <pc:docMk/>
            <pc:sldMk cId="23767928" sldId="315"/>
            <ac:spMk id="65" creationId="{6A183B71-E32C-FED6-A7C7-E0EFD335A9AC}"/>
          </ac:spMkLst>
        </pc:spChg>
        <pc:spChg chg="add del mod">
          <ac:chgData name="Sudvarg, Marion" userId="2bb9b31b-5f3c-4f72-8e1f-41eb276ee9c6" providerId="ADAL" clId="{DA68CE51-3AE1-4208-A4DB-6811AC875B11}" dt="2023-04-07T23:50:08.178" v="1366" actId="478"/>
          <ac:spMkLst>
            <pc:docMk/>
            <pc:sldMk cId="23767928" sldId="315"/>
            <ac:spMk id="66" creationId="{5D27B7C6-11E4-8D6A-6ECB-B638984519F7}"/>
          </ac:spMkLst>
        </pc:spChg>
        <pc:spChg chg="add mod">
          <ac:chgData name="Sudvarg, Marion" userId="2bb9b31b-5f3c-4f72-8e1f-41eb276ee9c6" providerId="ADAL" clId="{DA68CE51-3AE1-4208-A4DB-6811AC875B11}" dt="2023-04-07T23:52:51.937" v="1455" actId="20577"/>
          <ac:spMkLst>
            <pc:docMk/>
            <pc:sldMk cId="23767928" sldId="315"/>
            <ac:spMk id="67" creationId="{E0C8DB4B-AE66-576F-9FCB-851B9034B602}"/>
          </ac:spMkLst>
        </pc:spChg>
        <pc:spChg chg="add mod">
          <ac:chgData name="Sudvarg, Marion" userId="2bb9b31b-5f3c-4f72-8e1f-41eb276ee9c6" providerId="ADAL" clId="{DA68CE51-3AE1-4208-A4DB-6811AC875B11}" dt="2023-04-07T23:52:31.162" v="1437" actId="164"/>
          <ac:spMkLst>
            <pc:docMk/>
            <pc:sldMk cId="23767928" sldId="315"/>
            <ac:spMk id="68" creationId="{B82D0CC3-C0F6-BE5B-E66B-4A123A5915EE}"/>
          </ac:spMkLst>
        </pc:spChg>
        <pc:spChg chg="add mod">
          <ac:chgData name="Sudvarg, Marion" userId="2bb9b31b-5f3c-4f72-8e1f-41eb276ee9c6" providerId="ADAL" clId="{DA68CE51-3AE1-4208-A4DB-6811AC875B11}" dt="2023-04-07T23:52:31.162" v="1437" actId="164"/>
          <ac:spMkLst>
            <pc:docMk/>
            <pc:sldMk cId="23767928" sldId="315"/>
            <ac:spMk id="69" creationId="{F960933C-7CE4-5654-D32E-D9FA6FDEC155}"/>
          </ac:spMkLst>
        </pc:spChg>
        <pc:spChg chg="add mod">
          <ac:chgData name="Sudvarg, Marion" userId="2bb9b31b-5f3c-4f72-8e1f-41eb276ee9c6" providerId="ADAL" clId="{DA68CE51-3AE1-4208-A4DB-6811AC875B11}" dt="2023-04-07T23:54:42.812" v="1475"/>
          <ac:spMkLst>
            <pc:docMk/>
            <pc:sldMk cId="23767928" sldId="315"/>
            <ac:spMk id="77" creationId="{49FBA468-AF0A-FD31-7102-4FBD0F219557}"/>
          </ac:spMkLst>
        </pc:spChg>
        <pc:spChg chg="add mod">
          <ac:chgData name="Sudvarg, Marion" userId="2bb9b31b-5f3c-4f72-8e1f-41eb276ee9c6" providerId="ADAL" clId="{DA68CE51-3AE1-4208-A4DB-6811AC875B11}" dt="2023-04-07T23:54:06.133" v="1471" actId="164"/>
          <ac:spMkLst>
            <pc:docMk/>
            <pc:sldMk cId="23767928" sldId="315"/>
            <ac:spMk id="80" creationId="{28C7C7F0-DC3B-046B-86F9-948E120E8EFD}"/>
          </ac:spMkLst>
        </pc:spChg>
        <pc:grpChg chg="add del mod">
          <ac:chgData name="Sudvarg, Marion" userId="2bb9b31b-5f3c-4f72-8e1f-41eb276ee9c6" providerId="ADAL" clId="{DA68CE51-3AE1-4208-A4DB-6811AC875B11}" dt="2023-04-07T23:23:49.419" v="498" actId="478"/>
          <ac:grpSpMkLst>
            <pc:docMk/>
            <pc:sldMk cId="23767928" sldId="315"/>
            <ac:grpSpMk id="2" creationId="{B37A6191-809C-16E2-BFC5-C60B17D0C35A}"/>
          </ac:grpSpMkLst>
        </pc:grpChg>
        <pc:grpChg chg="add mod">
          <ac:chgData name="Sudvarg, Marion" userId="2bb9b31b-5f3c-4f72-8e1f-41eb276ee9c6" providerId="ADAL" clId="{DA68CE51-3AE1-4208-A4DB-6811AC875B11}" dt="2023-04-07T23:31:55.874" v="672" actId="1076"/>
          <ac:grpSpMkLst>
            <pc:docMk/>
            <pc:sldMk cId="23767928" sldId="315"/>
            <ac:grpSpMk id="19" creationId="{56E6AA23-C315-BC94-6301-DB168732FF13}"/>
          </ac:grpSpMkLst>
        </pc:grpChg>
        <pc:grpChg chg="del">
          <ac:chgData name="Sudvarg, Marion" userId="2bb9b31b-5f3c-4f72-8e1f-41eb276ee9c6" providerId="ADAL" clId="{DA68CE51-3AE1-4208-A4DB-6811AC875B11}" dt="2023-04-07T23:22:28.485" v="474" actId="478"/>
          <ac:grpSpMkLst>
            <pc:docMk/>
            <pc:sldMk cId="23767928" sldId="315"/>
            <ac:grpSpMk id="33" creationId="{5D214715-8F10-B684-BCD9-A5BDDDC55861}"/>
          </ac:grpSpMkLst>
        </pc:grpChg>
        <pc:grpChg chg="del">
          <ac:chgData name="Sudvarg, Marion" userId="2bb9b31b-5f3c-4f72-8e1f-41eb276ee9c6" providerId="ADAL" clId="{DA68CE51-3AE1-4208-A4DB-6811AC875B11}" dt="2023-04-07T23:22:28.485" v="474" actId="478"/>
          <ac:grpSpMkLst>
            <pc:docMk/>
            <pc:sldMk cId="23767928" sldId="315"/>
            <ac:grpSpMk id="40" creationId="{E8DAAAFA-D9D2-35CA-FFDC-E30B9FD13995}"/>
          </ac:grpSpMkLst>
        </pc:grpChg>
        <pc:grpChg chg="add mod">
          <ac:chgData name="Sudvarg, Marion" userId="2bb9b31b-5f3c-4f72-8e1f-41eb276ee9c6" providerId="ADAL" clId="{DA68CE51-3AE1-4208-A4DB-6811AC875B11}" dt="2023-04-07T23:31:58.908" v="673" actId="1076"/>
          <ac:grpSpMkLst>
            <pc:docMk/>
            <pc:sldMk cId="23767928" sldId="315"/>
            <ac:grpSpMk id="48" creationId="{FAF1030E-3E1C-D2BE-8270-D6EB4B281B69}"/>
          </ac:grpSpMkLst>
        </pc:grpChg>
        <pc:grpChg chg="add del mod">
          <ac:chgData name="Sudvarg, Marion" userId="2bb9b31b-5f3c-4f72-8e1f-41eb276ee9c6" providerId="ADAL" clId="{DA68CE51-3AE1-4208-A4DB-6811AC875B11}" dt="2023-04-07T23:47:07.951" v="1336" actId="478"/>
          <ac:grpSpMkLst>
            <pc:docMk/>
            <pc:sldMk cId="23767928" sldId="315"/>
            <ac:grpSpMk id="51" creationId="{2FB770D2-60D9-AE9E-0C69-BFB27986D248}"/>
          </ac:grpSpMkLst>
        </pc:grpChg>
        <pc:grpChg chg="add mod">
          <ac:chgData name="Sudvarg, Marion" userId="2bb9b31b-5f3c-4f72-8e1f-41eb276ee9c6" providerId="ADAL" clId="{DA68CE51-3AE1-4208-A4DB-6811AC875B11}" dt="2023-04-07T23:35:20.063" v="885" actId="14100"/>
          <ac:grpSpMkLst>
            <pc:docMk/>
            <pc:sldMk cId="23767928" sldId="315"/>
            <ac:grpSpMk id="58" creationId="{40D0B8AB-D2A2-41C7-3E78-B1790C72CA1E}"/>
          </ac:grpSpMkLst>
        </pc:grpChg>
        <pc:grpChg chg="add mod">
          <ac:chgData name="Sudvarg, Marion" userId="2bb9b31b-5f3c-4f72-8e1f-41eb276ee9c6" providerId="ADAL" clId="{DA68CE51-3AE1-4208-A4DB-6811AC875B11}" dt="2023-04-07T23:52:31.162" v="1437" actId="164"/>
          <ac:grpSpMkLst>
            <pc:docMk/>
            <pc:sldMk cId="23767928" sldId="315"/>
            <ac:grpSpMk id="76" creationId="{44252940-FC2D-E72F-596B-74B01A00612E}"/>
          </ac:grpSpMkLst>
        </pc:grpChg>
        <pc:grpChg chg="add mod">
          <ac:chgData name="Sudvarg, Marion" userId="2bb9b31b-5f3c-4f72-8e1f-41eb276ee9c6" providerId="ADAL" clId="{DA68CE51-3AE1-4208-A4DB-6811AC875B11}" dt="2023-04-07T23:54:06.133" v="1471" actId="164"/>
          <ac:grpSpMkLst>
            <pc:docMk/>
            <pc:sldMk cId="23767928" sldId="315"/>
            <ac:grpSpMk id="82" creationId="{4161795E-EAF8-41D9-E31A-35549D46335D}"/>
          </ac:grpSpMkLst>
        </pc:grpChg>
        <pc:picChg chg="mod">
          <ac:chgData name="Sudvarg, Marion" userId="2bb9b31b-5f3c-4f72-8e1f-41eb276ee9c6" providerId="ADAL" clId="{DA68CE51-3AE1-4208-A4DB-6811AC875B11}" dt="2023-04-07T23:22:36.026" v="476" actId="1076"/>
          <ac:picMkLst>
            <pc:docMk/>
            <pc:sldMk cId="23767928" sldId="315"/>
            <ac:picMk id="3" creationId="{9AEE6B96-134E-70A0-C06C-815CDB4E908C}"/>
          </ac:picMkLst>
        </pc:picChg>
        <pc:picChg chg="mod">
          <ac:chgData name="Sudvarg, Marion" userId="2bb9b31b-5f3c-4f72-8e1f-41eb276ee9c6" providerId="ADAL" clId="{DA68CE51-3AE1-4208-A4DB-6811AC875B11}" dt="2023-04-07T23:22:36.026" v="476" actId="1076"/>
          <ac:picMkLst>
            <pc:docMk/>
            <pc:sldMk cId="23767928" sldId="315"/>
            <ac:picMk id="7" creationId="{F5FFBF6A-9FC0-94BE-995F-EBE132AC458F}"/>
          </ac:picMkLst>
        </pc:picChg>
        <pc:picChg chg="mod">
          <ac:chgData name="Sudvarg, Marion" userId="2bb9b31b-5f3c-4f72-8e1f-41eb276ee9c6" providerId="ADAL" clId="{DA68CE51-3AE1-4208-A4DB-6811AC875B11}" dt="2023-04-07T23:22:36.026" v="476" actId="1076"/>
          <ac:picMkLst>
            <pc:docMk/>
            <pc:sldMk cId="23767928" sldId="315"/>
            <ac:picMk id="8" creationId="{56B8BD48-A628-848D-9399-AE46D0BD2E6E}"/>
          </ac:picMkLst>
        </pc:picChg>
        <pc:picChg chg="mod">
          <ac:chgData name="Sudvarg, Marion" userId="2bb9b31b-5f3c-4f72-8e1f-41eb276ee9c6" providerId="ADAL" clId="{DA68CE51-3AE1-4208-A4DB-6811AC875B11}" dt="2023-04-07T23:22:36.026" v="476" actId="1076"/>
          <ac:picMkLst>
            <pc:docMk/>
            <pc:sldMk cId="23767928" sldId="315"/>
            <ac:picMk id="9" creationId="{BD9B3B26-3D48-EF55-EEFC-08C0DEFECCAB}"/>
          </ac:picMkLst>
        </pc:picChg>
        <pc:picChg chg="mod">
          <ac:chgData name="Sudvarg, Marion" userId="2bb9b31b-5f3c-4f72-8e1f-41eb276ee9c6" providerId="ADAL" clId="{DA68CE51-3AE1-4208-A4DB-6811AC875B11}" dt="2023-04-07T23:22:36.026" v="476" actId="1076"/>
          <ac:picMkLst>
            <pc:docMk/>
            <pc:sldMk cId="23767928" sldId="315"/>
            <ac:picMk id="10" creationId="{1194A30C-874C-F97A-F0B8-0D546939A20B}"/>
          </ac:picMkLst>
        </pc:picChg>
        <pc:picChg chg="mod">
          <ac:chgData name="Sudvarg, Marion" userId="2bb9b31b-5f3c-4f72-8e1f-41eb276ee9c6" providerId="ADAL" clId="{DA68CE51-3AE1-4208-A4DB-6811AC875B11}" dt="2023-04-07T23:22:36.026" v="476" actId="1076"/>
          <ac:picMkLst>
            <pc:docMk/>
            <pc:sldMk cId="23767928" sldId="315"/>
            <ac:picMk id="11" creationId="{79F1F708-5B9E-78E9-8F42-C7718FE837E2}"/>
          </ac:picMkLst>
        </pc:picChg>
        <pc:picChg chg="mod">
          <ac:chgData name="Sudvarg, Marion" userId="2bb9b31b-5f3c-4f72-8e1f-41eb276ee9c6" providerId="ADAL" clId="{DA68CE51-3AE1-4208-A4DB-6811AC875B11}" dt="2023-04-07T23:22:36.026" v="476" actId="1076"/>
          <ac:picMkLst>
            <pc:docMk/>
            <pc:sldMk cId="23767928" sldId="315"/>
            <ac:picMk id="12" creationId="{E1D088C2-A108-C95A-FFA0-E79B55F1A940}"/>
          </ac:picMkLst>
        </pc:picChg>
        <pc:picChg chg="mod">
          <ac:chgData name="Sudvarg, Marion" userId="2bb9b31b-5f3c-4f72-8e1f-41eb276ee9c6" providerId="ADAL" clId="{DA68CE51-3AE1-4208-A4DB-6811AC875B11}" dt="2023-04-07T23:22:36.026" v="476" actId="1076"/>
          <ac:picMkLst>
            <pc:docMk/>
            <pc:sldMk cId="23767928" sldId="315"/>
            <ac:picMk id="13" creationId="{B387BFDB-738D-5F86-BCC2-F7AC2DE5AF5B}"/>
          </ac:picMkLst>
        </pc:picChg>
        <pc:picChg chg="add del mod">
          <ac:chgData name="Sudvarg, Marion" userId="2bb9b31b-5f3c-4f72-8e1f-41eb276ee9c6" providerId="ADAL" clId="{DA68CE51-3AE1-4208-A4DB-6811AC875B11}" dt="2023-04-07T23:23:19.117" v="481" actId="478"/>
          <ac:picMkLst>
            <pc:docMk/>
            <pc:sldMk cId="23767928" sldId="315"/>
            <ac:picMk id="15" creationId="{F2B8D320-3B67-546C-2B08-DD9876572485}"/>
          </ac:picMkLst>
        </pc:picChg>
        <pc:picChg chg="mod">
          <ac:chgData name="Sudvarg, Marion" userId="2bb9b31b-5f3c-4f72-8e1f-41eb276ee9c6" providerId="ADAL" clId="{DA68CE51-3AE1-4208-A4DB-6811AC875B11}" dt="2023-04-07T23:31:55.874" v="672" actId="1076"/>
          <ac:picMkLst>
            <pc:docMk/>
            <pc:sldMk cId="23767928" sldId="315"/>
            <ac:picMk id="20" creationId="{CC3FA06A-00E9-0FF6-532E-09C943986E09}"/>
          </ac:picMkLst>
        </pc:picChg>
        <pc:picChg chg="mod">
          <ac:chgData name="Sudvarg, Marion" userId="2bb9b31b-5f3c-4f72-8e1f-41eb276ee9c6" providerId="ADAL" clId="{DA68CE51-3AE1-4208-A4DB-6811AC875B11}" dt="2023-04-07T23:31:55.874" v="672" actId="1076"/>
          <ac:picMkLst>
            <pc:docMk/>
            <pc:sldMk cId="23767928" sldId="315"/>
            <ac:picMk id="21" creationId="{EDC6BD7F-9212-10F1-49D2-D833BB32F284}"/>
          </ac:picMkLst>
        </pc:picChg>
        <pc:picChg chg="mod">
          <ac:chgData name="Sudvarg, Marion" userId="2bb9b31b-5f3c-4f72-8e1f-41eb276ee9c6" providerId="ADAL" clId="{DA68CE51-3AE1-4208-A4DB-6811AC875B11}" dt="2023-04-07T23:31:55.874" v="672" actId="1076"/>
          <ac:picMkLst>
            <pc:docMk/>
            <pc:sldMk cId="23767928" sldId="315"/>
            <ac:picMk id="22" creationId="{E631A3B3-8748-74DF-18B9-63A208E32B7F}"/>
          </ac:picMkLst>
        </pc:picChg>
        <pc:picChg chg="mod">
          <ac:chgData name="Sudvarg, Marion" userId="2bb9b31b-5f3c-4f72-8e1f-41eb276ee9c6" providerId="ADAL" clId="{DA68CE51-3AE1-4208-A4DB-6811AC875B11}" dt="2023-04-07T23:31:55.874" v="672" actId="1076"/>
          <ac:picMkLst>
            <pc:docMk/>
            <pc:sldMk cId="23767928" sldId="315"/>
            <ac:picMk id="23" creationId="{5F6E9169-07D5-9532-55E8-04741701A6E4}"/>
          </ac:picMkLst>
        </pc:picChg>
        <pc:picChg chg="mod">
          <ac:chgData name="Sudvarg, Marion" userId="2bb9b31b-5f3c-4f72-8e1f-41eb276ee9c6" providerId="ADAL" clId="{DA68CE51-3AE1-4208-A4DB-6811AC875B11}" dt="2023-04-07T23:31:55.874" v="672" actId="1076"/>
          <ac:picMkLst>
            <pc:docMk/>
            <pc:sldMk cId="23767928" sldId="315"/>
            <ac:picMk id="24" creationId="{608E05A3-72CA-34E5-0D7E-C3235F1C94E7}"/>
          </ac:picMkLst>
        </pc:picChg>
        <pc:picChg chg="mod">
          <ac:chgData name="Sudvarg, Marion" userId="2bb9b31b-5f3c-4f72-8e1f-41eb276ee9c6" providerId="ADAL" clId="{DA68CE51-3AE1-4208-A4DB-6811AC875B11}" dt="2023-04-07T23:31:55.874" v="672" actId="1076"/>
          <ac:picMkLst>
            <pc:docMk/>
            <pc:sldMk cId="23767928" sldId="315"/>
            <ac:picMk id="25" creationId="{3D0C1A67-5D68-065A-7E86-111ADE5E0BDA}"/>
          </ac:picMkLst>
        </pc:picChg>
        <pc:picChg chg="mod">
          <ac:chgData name="Sudvarg, Marion" userId="2bb9b31b-5f3c-4f72-8e1f-41eb276ee9c6" providerId="ADAL" clId="{DA68CE51-3AE1-4208-A4DB-6811AC875B11}" dt="2023-04-07T23:31:55.874" v="672" actId="1076"/>
          <ac:picMkLst>
            <pc:docMk/>
            <pc:sldMk cId="23767928" sldId="315"/>
            <ac:picMk id="26" creationId="{26C18B04-FBA5-0999-6529-DD88D2637024}"/>
          </ac:picMkLst>
        </pc:picChg>
        <pc:picChg chg="mod">
          <ac:chgData name="Sudvarg, Marion" userId="2bb9b31b-5f3c-4f72-8e1f-41eb276ee9c6" providerId="ADAL" clId="{DA68CE51-3AE1-4208-A4DB-6811AC875B11}" dt="2023-04-07T23:31:55.874" v="672" actId="1076"/>
          <ac:picMkLst>
            <pc:docMk/>
            <pc:sldMk cId="23767928" sldId="315"/>
            <ac:picMk id="27" creationId="{54AE9566-B1DF-B5FE-CF69-2D850641514B}"/>
          </ac:picMkLst>
        </pc:picChg>
        <pc:picChg chg="del">
          <ac:chgData name="Sudvarg, Marion" userId="2bb9b31b-5f3c-4f72-8e1f-41eb276ee9c6" providerId="ADAL" clId="{DA68CE51-3AE1-4208-A4DB-6811AC875B11}" dt="2023-04-07T23:22:28.485" v="474" actId="478"/>
          <ac:picMkLst>
            <pc:docMk/>
            <pc:sldMk cId="23767928" sldId="315"/>
            <ac:picMk id="29" creationId="{56347615-8664-BFD4-5F89-E406702858CD}"/>
          </ac:picMkLst>
        </pc:picChg>
        <pc:picChg chg="del">
          <ac:chgData name="Sudvarg, Marion" userId="2bb9b31b-5f3c-4f72-8e1f-41eb276ee9c6" providerId="ADAL" clId="{DA68CE51-3AE1-4208-A4DB-6811AC875B11}" dt="2023-04-07T23:22:28.485" v="474" actId="478"/>
          <ac:picMkLst>
            <pc:docMk/>
            <pc:sldMk cId="23767928" sldId="315"/>
            <ac:picMk id="30" creationId="{41872A29-CE46-FED9-D8BA-C2443F5698AE}"/>
          </ac:picMkLst>
        </pc:picChg>
        <pc:picChg chg="del">
          <ac:chgData name="Sudvarg, Marion" userId="2bb9b31b-5f3c-4f72-8e1f-41eb276ee9c6" providerId="ADAL" clId="{DA68CE51-3AE1-4208-A4DB-6811AC875B11}" dt="2023-04-07T23:22:28.485" v="474" actId="478"/>
          <ac:picMkLst>
            <pc:docMk/>
            <pc:sldMk cId="23767928" sldId="315"/>
            <ac:picMk id="32" creationId="{0BB8F5D4-F81E-BB76-10D5-80A8B69026B9}"/>
          </ac:picMkLst>
        </pc:picChg>
        <pc:picChg chg="del">
          <ac:chgData name="Sudvarg, Marion" userId="2bb9b31b-5f3c-4f72-8e1f-41eb276ee9c6" providerId="ADAL" clId="{DA68CE51-3AE1-4208-A4DB-6811AC875B11}" dt="2023-04-07T23:22:28.485" v="474" actId="478"/>
          <ac:picMkLst>
            <pc:docMk/>
            <pc:sldMk cId="23767928" sldId="315"/>
            <ac:picMk id="37" creationId="{413FFD49-C411-9C42-9EE1-92C5521D46FE}"/>
          </ac:picMkLst>
        </pc:picChg>
        <pc:picChg chg="del">
          <ac:chgData name="Sudvarg, Marion" userId="2bb9b31b-5f3c-4f72-8e1f-41eb276ee9c6" providerId="ADAL" clId="{DA68CE51-3AE1-4208-A4DB-6811AC875B11}" dt="2023-04-07T23:22:28.485" v="474" actId="478"/>
          <ac:picMkLst>
            <pc:docMk/>
            <pc:sldMk cId="23767928" sldId="315"/>
            <ac:picMk id="44" creationId="{F74AFBF1-61B3-A973-DC0F-66FC785D3528}"/>
          </ac:picMkLst>
        </pc:picChg>
        <pc:picChg chg="del">
          <ac:chgData name="Sudvarg, Marion" userId="2bb9b31b-5f3c-4f72-8e1f-41eb276ee9c6" providerId="ADAL" clId="{DA68CE51-3AE1-4208-A4DB-6811AC875B11}" dt="2023-04-07T23:22:28.485" v="474" actId="478"/>
          <ac:picMkLst>
            <pc:docMk/>
            <pc:sldMk cId="23767928" sldId="315"/>
            <ac:picMk id="45" creationId="{B1A957E1-57DA-03C8-4F6C-9F56E5248F4C}"/>
          </ac:picMkLst>
        </pc:picChg>
        <pc:picChg chg="mod">
          <ac:chgData name="Sudvarg, Marion" userId="2bb9b31b-5f3c-4f72-8e1f-41eb276ee9c6" providerId="ADAL" clId="{DA68CE51-3AE1-4208-A4DB-6811AC875B11}" dt="2023-04-07T23:28:02.785" v="553"/>
          <ac:picMkLst>
            <pc:docMk/>
            <pc:sldMk cId="23767928" sldId="315"/>
            <ac:picMk id="49" creationId="{1BC04608-D8D8-AF0D-2C91-5F65F8A3F63F}"/>
          </ac:picMkLst>
        </pc:picChg>
        <pc:picChg chg="mod ord">
          <ac:chgData name="Sudvarg, Marion" userId="2bb9b31b-5f3c-4f72-8e1f-41eb276ee9c6" providerId="ADAL" clId="{DA68CE51-3AE1-4208-A4DB-6811AC875B11}" dt="2023-04-07T23:34:23.884" v="818" actId="167"/>
          <ac:picMkLst>
            <pc:docMk/>
            <pc:sldMk cId="23767928" sldId="315"/>
            <ac:picMk id="52" creationId="{45191DF5-6DD2-2A07-A526-4DAA987CFD5D}"/>
          </ac:picMkLst>
        </pc:picChg>
        <pc:cxnChg chg="add del">
          <ac:chgData name="Sudvarg, Marion" userId="2bb9b31b-5f3c-4f72-8e1f-41eb276ee9c6" providerId="ADAL" clId="{DA68CE51-3AE1-4208-A4DB-6811AC875B11}" dt="2023-04-07T23:23:14.728" v="480" actId="478"/>
          <ac:cxnSpMkLst>
            <pc:docMk/>
            <pc:sldMk cId="23767928" sldId="315"/>
            <ac:cxnSpMk id="17" creationId="{32F33F7B-411C-85F3-9FE0-D6E5F72487CF}"/>
          </ac:cxnSpMkLst>
        </pc:cxnChg>
        <pc:cxnChg chg="del">
          <ac:chgData name="Sudvarg, Marion" userId="2bb9b31b-5f3c-4f72-8e1f-41eb276ee9c6" providerId="ADAL" clId="{DA68CE51-3AE1-4208-A4DB-6811AC875B11}" dt="2023-04-07T23:22:28.485" v="474" actId="478"/>
          <ac:cxnSpMkLst>
            <pc:docMk/>
            <pc:sldMk cId="23767928" sldId="315"/>
            <ac:cxnSpMk id="28" creationId="{99803095-4796-126B-A8E9-6C8E1963CAC8}"/>
          </ac:cxnSpMkLst>
        </pc:cxnChg>
        <pc:cxnChg chg="del">
          <ac:chgData name="Sudvarg, Marion" userId="2bb9b31b-5f3c-4f72-8e1f-41eb276ee9c6" providerId="ADAL" clId="{DA68CE51-3AE1-4208-A4DB-6811AC875B11}" dt="2023-04-07T23:22:28.485" v="474" actId="478"/>
          <ac:cxnSpMkLst>
            <pc:docMk/>
            <pc:sldMk cId="23767928" sldId="315"/>
            <ac:cxnSpMk id="36" creationId="{CE5559E9-4AA3-0E73-3E1F-7733EC59D5AC}"/>
          </ac:cxnSpMkLst>
        </pc:cxnChg>
        <pc:cxnChg chg="del">
          <ac:chgData name="Sudvarg, Marion" userId="2bb9b31b-5f3c-4f72-8e1f-41eb276ee9c6" providerId="ADAL" clId="{DA68CE51-3AE1-4208-A4DB-6811AC875B11}" dt="2023-04-07T23:22:28.485" v="474" actId="478"/>
          <ac:cxnSpMkLst>
            <pc:docMk/>
            <pc:sldMk cId="23767928" sldId="315"/>
            <ac:cxnSpMk id="43" creationId="{6536A141-5613-BB12-F390-D0D9C303ECF1}"/>
          </ac:cxnSpMkLst>
        </pc:cxnChg>
        <pc:cxnChg chg="add mod">
          <ac:chgData name="Sudvarg, Marion" userId="2bb9b31b-5f3c-4f72-8e1f-41eb276ee9c6" providerId="ADAL" clId="{DA68CE51-3AE1-4208-A4DB-6811AC875B11}" dt="2023-04-07T23:52:31.162" v="1437" actId="164"/>
          <ac:cxnSpMkLst>
            <pc:docMk/>
            <pc:sldMk cId="23767928" sldId="315"/>
            <ac:cxnSpMk id="71" creationId="{8099CBD9-5EE8-6214-3D4E-0B60CE2ED070}"/>
          </ac:cxnSpMkLst>
        </pc:cxnChg>
        <pc:cxnChg chg="add mod">
          <ac:chgData name="Sudvarg, Marion" userId="2bb9b31b-5f3c-4f72-8e1f-41eb276ee9c6" providerId="ADAL" clId="{DA68CE51-3AE1-4208-A4DB-6811AC875B11}" dt="2023-04-07T23:52:31.162" v="1437" actId="164"/>
          <ac:cxnSpMkLst>
            <pc:docMk/>
            <pc:sldMk cId="23767928" sldId="315"/>
            <ac:cxnSpMk id="72" creationId="{73B154BA-D0DB-630A-616E-658FDB765E5A}"/>
          </ac:cxnSpMkLst>
        </pc:cxnChg>
        <pc:cxnChg chg="add mod">
          <ac:chgData name="Sudvarg, Marion" userId="2bb9b31b-5f3c-4f72-8e1f-41eb276ee9c6" providerId="ADAL" clId="{DA68CE51-3AE1-4208-A4DB-6811AC875B11}" dt="2023-04-07T23:54:06.133" v="1471" actId="164"/>
          <ac:cxnSpMkLst>
            <pc:docMk/>
            <pc:sldMk cId="23767928" sldId="315"/>
            <ac:cxnSpMk id="78" creationId="{679150C1-4969-075F-0145-D30126632B4F}"/>
          </ac:cxnSpMkLst>
        </pc:cxnChg>
      </pc:sldChg>
      <pc:sldChg chg="modSp del mod ord modShow">
        <pc:chgData name="Sudvarg, Marion" userId="2bb9b31b-5f3c-4f72-8e1f-41eb276ee9c6" providerId="ADAL" clId="{DA68CE51-3AE1-4208-A4DB-6811AC875B11}" dt="2023-04-11T11:40:39.233" v="13303" actId="47"/>
        <pc:sldMkLst>
          <pc:docMk/>
          <pc:sldMk cId="2079370230" sldId="316"/>
        </pc:sldMkLst>
        <pc:spChg chg="mod">
          <ac:chgData name="Sudvarg, Marion" userId="2bb9b31b-5f3c-4f72-8e1f-41eb276ee9c6" providerId="ADAL" clId="{DA68CE51-3AE1-4208-A4DB-6811AC875B11}" dt="2023-04-08T02:17:07.335" v="2566" actId="20577"/>
          <ac:spMkLst>
            <pc:docMk/>
            <pc:sldMk cId="2079370230" sldId="316"/>
            <ac:spMk id="2" creationId="{45E531E5-3E93-5AF9-9083-1682C4FC3B88}"/>
          </ac:spMkLst>
        </pc:spChg>
        <pc:spChg chg="mod">
          <ac:chgData name="Sudvarg, Marion" userId="2bb9b31b-5f3c-4f72-8e1f-41eb276ee9c6" providerId="ADAL" clId="{DA68CE51-3AE1-4208-A4DB-6811AC875B11}" dt="2023-04-08T04:33:57.048" v="3230" actId="27636"/>
          <ac:spMkLst>
            <pc:docMk/>
            <pc:sldMk cId="2079370230" sldId="316"/>
            <ac:spMk id="3" creationId="{7135D0E3-1306-AD95-EC1F-A015B7129143}"/>
          </ac:spMkLst>
        </pc:spChg>
      </pc:sldChg>
      <pc:sldChg chg="addSp delSp modSp mod modAnim modNotesTx">
        <pc:chgData name="Sudvarg, Marion" userId="2bb9b31b-5f3c-4f72-8e1f-41eb276ee9c6" providerId="ADAL" clId="{DA68CE51-3AE1-4208-A4DB-6811AC875B11}" dt="2023-04-11T12:34:01.925" v="16312" actId="20577"/>
        <pc:sldMkLst>
          <pc:docMk/>
          <pc:sldMk cId="926230067" sldId="317"/>
        </pc:sldMkLst>
        <pc:spChg chg="mod">
          <ac:chgData name="Sudvarg, Marion" userId="2bb9b31b-5f3c-4f72-8e1f-41eb276ee9c6" providerId="ADAL" clId="{DA68CE51-3AE1-4208-A4DB-6811AC875B11}" dt="2023-04-07T23:18:00.678" v="404" actId="1035"/>
          <ac:spMkLst>
            <pc:docMk/>
            <pc:sldMk cId="926230067" sldId="317"/>
            <ac:spMk id="2" creationId="{183F2267-373A-3BDF-FB2E-7A971436E72F}"/>
          </ac:spMkLst>
        </pc:spChg>
        <pc:spChg chg="mod">
          <ac:chgData name="Sudvarg, Marion" userId="2bb9b31b-5f3c-4f72-8e1f-41eb276ee9c6" providerId="ADAL" clId="{DA68CE51-3AE1-4208-A4DB-6811AC875B11}" dt="2023-04-07T23:17:56.381" v="395" actId="1036"/>
          <ac:spMkLst>
            <pc:docMk/>
            <pc:sldMk cId="926230067" sldId="317"/>
            <ac:spMk id="3" creationId="{E282A276-CB1F-F130-240A-B18A9488E3BD}"/>
          </ac:spMkLst>
        </pc:spChg>
        <pc:spChg chg="add del">
          <ac:chgData name="Sudvarg, Marion" userId="2bb9b31b-5f3c-4f72-8e1f-41eb276ee9c6" providerId="ADAL" clId="{DA68CE51-3AE1-4208-A4DB-6811AC875B11}" dt="2023-04-07T23:07:24.707" v="24" actId="478"/>
          <ac:spMkLst>
            <pc:docMk/>
            <pc:sldMk cId="926230067" sldId="317"/>
            <ac:spMk id="6" creationId="{ACE37126-8663-87AC-3924-DCBAE3859502}"/>
          </ac:spMkLst>
        </pc:spChg>
        <pc:spChg chg="del">
          <ac:chgData name="Sudvarg, Marion" userId="2bb9b31b-5f3c-4f72-8e1f-41eb276ee9c6" providerId="ADAL" clId="{DA68CE51-3AE1-4208-A4DB-6811AC875B11}" dt="2023-04-07T23:08:24.126" v="68" actId="478"/>
          <ac:spMkLst>
            <pc:docMk/>
            <pc:sldMk cId="926230067" sldId="317"/>
            <ac:spMk id="7" creationId="{6D77EA29-AA87-65E5-9958-B0A8E37BAAA5}"/>
          </ac:spMkLst>
        </pc:spChg>
        <pc:spChg chg="del">
          <ac:chgData name="Sudvarg, Marion" userId="2bb9b31b-5f3c-4f72-8e1f-41eb276ee9c6" providerId="ADAL" clId="{DA68CE51-3AE1-4208-A4DB-6811AC875B11}" dt="2023-04-07T23:08:35.673" v="71" actId="478"/>
          <ac:spMkLst>
            <pc:docMk/>
            <pc:sldMk cId="926230067" sldId="317"/>
            <ac:spMk id="8" creationId="{C19442F1-62C0-20B5-4822-A53AE667009B}"/>
          </ac:spMkLst>
        </pc:spChg>
        <pc:spChg chg="del">
          <ac:chgData name="Sudvarg, Marion" userId="2bb9b31b-5f3c-4f72-8e1f-41eb276ee9c6" providerId="ADAL" clId="{DA68CE51-3AE1-4208-A4DB-6811AC875B11}" dt="2023-04-07T23:08:44.432" v="73" actId="478"/>
          <ac:spMkLst>
            <pc:docMk/>
            <pc:sldMk cId="926230067" sldId="317"/>
            <ac:spMk id="9" creationId="{63184906-586F-E80D-0FE3-640CDD21328F}"/>
          </ac:spMkLst>
        </pc:spChg>
        <pc:spChg chg="add mod">
          <ac:chgData name="Sudvarg, Marion" userId="2bb9b31b-5f3c-4f72-8e1f-41eb276ee9c6" providerId="ADAL" clId="{DA68CE51-3AE1-4208-A4DB-6811AC875B11}" dt="2023-04-07T23:17:52.698" v="393" actId="1035"/>
          <ac:spMkLst>
            <pc:docMk/>
            <pc:sldMk cId="926230067" sldId="317"/>
            <ac:spMk id="21" creationId="{77A94B1E-2287-6BA4-F2E2-DE1BD475DC69}"/>
          </ac:spMkLst>
        </pc:spChg>
        <pc:spChg chg="add mod">
          <ac:chgData name="Sudvarg, Marion" userId="2bb9b31b-5f3c-4f72-8e1f-41eb276ee9c6" providerId="ADAL" clId="{DA68CE51-3AE1-4208-A4DB-6811AC875B11}" dt="2023-04-07T23:17:52.698" v="393" actId="1035"/>
          <ac:spMkLst>
            <pc:docMk/>
            <pc:sldMk cId="926230067" sldId="317"/>
            <ac:spMk id="27" creationId="{63E54CC2-78FD-66AE-C691-3689283D7FC7}"/>
          </ac:spMkLst>
        </pc:spChg>
        <pc:spChg chg="add mod">
          <ac:chgData name="Sudvarg, Marion" userId="2bb9b31b-5f3c-4f72-8e1f-41eb276ee9c6" providerId="ADAL" clId="{DA68CE51-3AE1-4208-A4DB-6811AC875B11}" dt="2023-04-07T23:17:52.698" v="393" actId="1035"/>
          <ac:spMkLst>
            <pc:docMk/>
            <pc:sldMk cId="926230067" sldId="317"/>
            <ac:spMk id="29" creationId="{2A4CEFA8-BA3B-A295-7A2C-B387AA308870}"/>
          </ac:spMkLst>
        </pc:spChg>
        <pc:spChg chg="add mod">
          <ac:chgData name="Sudvarg, Marion" userId="2bb9b31b-5f3c-4f72-8e1f-41eb276ee9c6" providerId="ADAL" clId="{DA68CE51-3AE1-4208-A4DB-6811AC875B11}" dt="2023-04-07T23:17:52.698" v="393" actId="1035"/>
          <ac:spMkLst>
            <pc:docMk/>
            <pc:sldMk cId="926230067" sldId="317"/>
            <ac:spMk id="30" creationId="{5F7772FC-5076-CBCA-95B4-D2AE0022B861}"/>
          </ac:spMkLst>
        </pc:spChg>
        <pc:spChg chg="add mod">
          <ac:chgData name="Sudvarg, Marion" userId="2bb9b31b-5f3c-4f72-8e1f-41eb276ee9c6" providerId="ADAL" clId="{DA68CE51-3AE1-4208-A4DB-6811AC875B11}" dt="2023-04-07T23:17:52.698" v="393" actId="1035"/>
          <ac:spMkLst>
            <pc:docMk/>
            <pc:sldMk cId="926230067" sldId="317"/>
            <ac:spMk id="31" creationId="{12C3877F-F6B1-8982-4A48-1E15B1271DC1}"/>
          </ac:spMkLst>
        </pc:spChg>
        <pc:grpChg chg="add mod">
          <ac:chgData name="Sudvarg, Marion" userId="2bb9b31b-5f3c-4f72-8e1f-41eb276ee9c6" providerId="ADAL" clId="{DA68CE51-3AE1-4208-A4DB-6811AC875B11}" dt="2023-04-07T23:17:52.698" v="393" actId="1035"/>
          <ac:grpSpMkLst>
            <pc:docMk/>
            <pc:sldMk cId="926230067" sldId="317"/>
            <ac:grpSpMk id="26" creationId="{0F216CF0-772A-43D4-8E57-BA00D435EB2C}"/>
          </ac:grpSpMkLst>
        </pc:grpChg>
        <pc:grpChg chg="add mod">
          <ac:chgData name="Sudvarg, Marion" userId="2bb9b31b-5f3c-4f72-8e1f-41eb276ee9c6" providerId="ADAL" clId="{DA68CE51-3AE1-4208-A4DB-6811AC875B11}" dt="2023-04-07T23:17:52.698" v="393" actId="1035"/>
          <ac:grpSpMkLst>
            <pc:docMk/>
            <pc:sldMk cId="926230067" sldId="317"/>
            <ac:grpSpMk id="32" creationId="{E65B2E7F-9E08-AB09-17F9-681154CA9198}"/>
          </ac:grpSpMkLst>
        </pc:grpChg>
        <pc:grpChg chg="add mod">
          <ac:chgData name="Sudvarg, Marion" userId="2bb9b31b-5f3c-4f72-8e1f-41eb276ee9c6" providerId="ADAL" clId="{DA68CE51-3AE1-4208-A4DB-6811AC875B11}" dt="2023-04-07T23:17:52.698" v="393" actId="1035"/>
          <ac:grpSpMkLst>
            <pc:docMk/>
            <pc:sldMk cId="926230067" sldId="317"/>
            <ac:grpSpMk id="33" creationId="{5F9DDB0E-CF85-3370-5268-F8664E3B316A}"/>
          </ac:grpSpMkLst>
        </pc:grpChg>
        <pc:grpChg chg="add mod">
          <ac:chgData name="Sudvarg, Marion" userId="2bb9b31b-5f3c-4f72-8e1f-41eb276ee9c6" providerId="ADAL" clId="{DA68CE51-3AE1-4208-A4DB-6811AC875B11}" dt="2023-04-07T23:17:52.698" v="393" actId="1035"/>
          <ac:grpSpMkLst>
            <pc:docMk/>
            <pc:sldMk cId="926230067" sldId="317"/>
            <ac:grpSpMk id="34" creationId="{4811B99F-D98A-8546-15AA-B6A995B45AA9}"/>
          </ac:grpSpMkLst>
        </pc:grpChg>
        <pc:grpChg chg="add mod">
          <ac:chgData name="Sudvarg, Marion" userId="2bb9b31b-5f3c-4f72-8e1f-41eb276ee9c6" providerId="ADAL" clId="{DA68CE51-3AE1-4208-A4DB-6811AC875B11}" dt="2023-04-07T23:17:52.698" v="393" actId="1035"/>
          <ac:grpSpMkLst>
            <pc:docMk/>
            <pc:sldMk cId="926230067" sldId="317"/>
            <ac:grpSpMk id="35" creationId="{D3EA366E-84A3-3B51-A0CA-A83129AFE268}"/>
          </ac:grpSpMkLst>
        </pc:grpChg>
        <pc:picChg chg="add mod">
          <ac:chgData name="Sudvarg, Marion" userId="2bb9b31b-5f3c-4f72-8e1f-41eb276ee9c6" providerId="ADAL" clId="{DA68CE51-3AE1-4208-A4DB-6811AC875B11}" dt="2023-04-07T23:17:52.698" v="393" actId="1035"/>
          <ac:picMkLst>
            <pc:docMk/>
            <pc:sldMk cId="926230067" sldId="317"/>
            <ac:picMk id="10" creationId="{70ACBD1B-DEA1-0D4A-E9DD-57050A43EC8F}"/>
          </ac:picMkLst>
        </pc:picChg>
        <pc:picChg chg="add mod">
          <ac:chgData name="Sudvarg, Marion" userId="2bb9b31b-5f3c-4f72-8e1f-41eb276ee9c6" providerId="ADAL" clId="{DA68CE51-3AE1-4208-A4DB-6811AC875B11}" dt="2023-04-07T23:17:52.698" v="393" actId="1035"/>
          <ac:picMkLst>
            <pc:docMk/>
            <pc:sldMk cId="926230067" sldId="317"/>
            <ac:picMk id="11" creationId="{84703D61-15FD-FC16-AB82-66B0C13C264B}"/>
          </ac:picMkLst>
        </pc:picChg>
        <pc:picChg chg="add mod">
          <ac:chgData name="Sudvarg, Marion" userId="2bb9b31b-5f3c-4f72-8e1f-41eb276ee9c6" providerId="ADAL" clId="{DA68CE51-3AE1-4208-A4DB-6811AC875B11}" dt="2023-04-07T23:17:52.698" v="393" actId="1035"/>
          <ac:picMkLst>
            <pc:docMk/>
            <pc:sldMk cId="926230067" sldId="317"/>
            <ac:picMk id="12" creationId="{53976DDB-6BEB-B58A-AC80-1E2E2833DDA3}"/>
          </ac:picMkLst>
        </pc:picChg>
        <pc:picChg chg="add mod">
          <ac:chgData name="Sudvarg, Marion" userId="2bb9b31b-5f3c-4f72-8e1f-41eb276ee9c6" providerId="ADAL" clId="{DA68CE51-3AE1-4208-A4DB-6811AC875B11}" dt="2023-04-07T23:17:52.698" v="393" actId="1035"/>
          <ac:picMkLst>
            <pc:docMk/>
            <pc:sldMk cId="926230067" sldId="317"/>
            <ac:picMk id="13" creationId="{557490B5-C3D2-DBCD-8FF2-FF591CE81D50}"/>
          </ac:picMkLst>
        </pc:picChg>
        <pc:picChg chg="add del mod">
          <ac:chgData name="Sudvarg, Marion" userId="2bb9b31b-5f3c-4f72-8e1f-41eb276ee9c6" providerId="ADAL" clId="{DA68CE51-3AE1-4208-A4DB-6811AC875B11}" dt="2023-04-07T23:05:35.116" v="17"/>
          <ac:picMkLst>
            <pc:docMk/>
            <pc:sldMk cId="926230067" sldId="317"/>
            <ac:picMk id="14" creationId="{AC33AA32-A8FB-AA7E-A00B-BFB8661035F8}"/>
          </ac:picMkLst>
        </pc:picChg>
        <pc:picChg chg="add del mod">
          <ac:chgData name="Sudvarg, Marion" userId="2bb9b31b-5f3c-4f72-8e1f-41eb276ee9c6" providerId="ADAL" clId="{DA68CE51-3AE1-4208-A4DB-6811AC875B11}" dt="2023-04-07T23:05:35.116" v="17"/>
          <ac:picMkLst>
            <pc:docMk/>
            <pc:sldMk cId="926230067" sldId="317"/>
            <ac:picMk id="15" creationId="{C9786DBB-D82B-885D-DA14-C8C2003D058A}"/>
          </ac:picMkLst>
        </pc:picChg>
        <pc:picChg chg="add del mod">
          <ac:chgData name="Sudvarg, Marion" userId="2bb9b31b-5f3c-4f72-8e1f-41eb276ee9c6" providerId="ADAL" clId="{DA68CE51-3AE1-4208-A4DB-6811AC875B11}" dt="2023-04-07T23:05:35.116" v="17"/>
          <ac:picMkLst>
            <pc:docMk/>
            <pc:sldMk cId="926230067" sldId="317"/>
            <ac:picMk id="16" creationId="{3D86A510-1B2F-B142-F127-27456325BD7A}"/>
          </ac:picMkLst>
        </pc:picChg>
        <pc:picChg chg="add del mod">
          <ac:chgData name="Sudvarg, Marion" userId="2bb9b31b-5f3c-4f72-8e1f-41eb276ee9c6" providerId="ADAL" clId="{DA68CE51-3AE1-4208-A4DB-6811AC875B11}" dt="2023-04-07T23:17:52.698" v="393" actId="1035"/>
          <ac:picMkLst>
            <pc:docMk/>
            <pc:sldMk cId="926230067" sldId="317"/>
            <ac:picMk id="17" creationId="{D56165DC-D8C1-FFC5-7442-83AA9B0F1088}"/>
          </ac:picMkLst>
        </pc:picChg>
        <pc:picChg chg="add del mod">
          <ac:chgData name="Sudvarg, Marion" userId="2bb9b31b-5f3c-4f72-8e1f-41eb276ee9c6" providerId="ADAL" clId="{DA68CE51-3AE1-4208-A4DB-6811AC875B11}" dt="2023-04-07T23:17:52.698" v="393" actId="1035"/>
          <ac:picMkLst>
            <pc:docMk/>
            <pc:sldMk cId="926230067" sldId="317"/>
            <ac:picMk id="18" creationId="{E58BC17F-6CB1-7871-8C60-6270918C2953}"/>
          </ac:picMkLst>
        </pc:picChg>
        <pc:picChg chg="add del mod">
          <ac:chgData name="Sudvarg, Marion" userId="2bb9b31b-5f3c-4f72-8e1f-41eb276ee9c6" providerId="ADAL" clId="{DA68CE51-3AE1-4208-A4DB-6811AC875B11}" dt="2023-04-07T23:17:52.698" v="393" actId="1035"/>
          <ac:picMkLst>
            <pc:docMk/>
            <pc:sldMk cId="926230067" sldId="317"/>
            <ac:picMk id="19" creationId="{2FBDE25A-C33A-206A-0EA1-5CC2D93E2CDC}"/>
          </ac:picMkLst>
        </pc:picChg>
        <pc:picChg chg="add del mod">
          <ac:chgData name="Sudvarg, Marion" userId="2bb9b31b-5f3c-4f72-8e1f-41eb276ee9c6" providerId="ADAL" clId="{DA68CE51-3AE1-4208-A4DB-6811AC875B11}" dt="2023-04-07T23:17:52.698" v="393" actId="1035"/>
          <ac:picMkLst>
            <pc:docMk/>
            <pc:sldMk cId="926230067" sldId="317"/>
            <ac:picMk id="20" creationId="{3A65EE0C-DFD0-B17D-34DC-58E3F0B9E660}"/>
          </ac:picMkLst>
        </pc:picChg>
        <pc:picChg chg="add mod">
          <ac:chgData name="Sudvarg, Marion" userId="2bb9b31b-5f3c-4f72-8e1f-41eb276ee9c6" providerId="ADAL" clId="{DA68CE51-3AE1-4208-A4DB-6811AC875B11}" dt="2023-04-07T23:17:52.698" v="393" actId="1035"/>
          <ac:picMkLst>
            <pc:docMk/>
            <pc:sldMk cId="926230067" sldId="317"/>
            <ac:picMk id="22" creationId="{16FA3168-52D3-1125-113A-59EDC8E5D39A}"/>
          </ac:picMkLst>
        </pc:picChg>
        <pc:picChg chg="add mod">
          <ac:chgData name="Sudvarg, Marion" userId="2bb9b31b-5f3c-4f72-8e1f-41eb276ee9c6" providerId="ADAL" clId="{DA68CE51-3AE1-4208-A4DB-6811AC875B11}" dt="2023-04-07T23:17:52.698" v="393" actId="1035"/>
          <ac:picMkLst>
            <pc:docMk/>
            <pc:sldMk cId="926230067" sldId="317"/>
            <ac:picMk id="23" creationId="{B125FCF3-9EFF-B38E-67D4-37EFB5816140}"/>
          </ac:picMkLst>
        </pc:picChg>
        <pc:picChg chg="add mod">
          <ac:chgData name="Sudvarg, Marion" userId="2bb9b31b-5f3c-4f72-8e1f-41eb276ee9c6" providerId="ADAL" clId="{DA68CE51-3AE1-4208-A4DB-6811AC875B11}" dt="2023-04-07T23:17:52.698" v="393" actId="1035"/>
          <ac:picMkLst>
            <pc:docMk/>
            <pc:sldMk cId="926230067" sldId="317"/>
            <ac:picMk id="24" creationId="{9515DA3C-4C36-8C9E-91E0-FEDD1A3E6AD1}"/>
          </ac:picMkLst>
        </pc:picChg>
        <pc:picChg chg="add mod">
          <ac:chgData name="Sudvarg, Marion" userId="2bb9b31b-5f3c-4f72-8e1f-41eb276ee9c6" providerId="ADAL" clId="{DA68CE51-3AE1-4208-A4DB-6811AC875B11}" dt="2023-04-07T23:17:52.698" v="393" actId="1035"/>
          <ac:picMkLst>
            <pc:docMk/>
            <pc:sldMk cId="926230067" sldId="317"/>
            <ac:picMk id="25" creationId="{3AE57998-A0CB-B840-3C3B-D852AE14B63E}"/>
          </ac:picMkLst>
        </pc:picChg>
      </pc:sldChg>
      <pc:sldChg chg="add mod ord modShow">
        <pc:chgData name="Sudvarg, Marion" userId="2bb9b31b-5f3c-4f72-8e1f-41eb276ee9c6" providerId="ADAL" clId="{DA68CE51-3AE1-4208-A4DB-6811AC875B11}" dt="2023-04-11T11:41:31.687" v="13310" actId="729"/>
        <pc:sldMkLst>
          <pc:docMk/>
          <pc:sldMk cId="627183847" sldId="318"/>
        </pc:sldMkLst>
      </pc:sldChg>
      <pc:sldChg chg="new del">
        <pc:chgData name="Sudvarg, Marion" userId="2bb9b31b-5f3c-4f72-8e1f-41eb276ee9c6" providerId="ADAL" clId="{DA68CE51-3AE1-4208-A4DB-6811AC875B11}" dt="2023-04-07T23:18:48.610" v="406" actId="47"/>
        <pc:sldMkLst>
          <pc:docMk/>
          <pc:sldMk cId="2725418545" sldId="318"/>
        </pc:sldMkLst>
      </pc:sldChg>
      <pc:sldChg chg="addSp delSp modSp new mod modAnim">
        <pc:chgData name="Sudvarg, Marion" userId="2bb9b31b-5f3c-4f72-8e1f-41eb276ee9c6" providerId="ADAL" clId="{DA68CE51-3AE1-4208-A4DB-6811AC875B11}" dt="2023-04-08T19:41:02.072" v="4326" actId="20577"/>
        <pc:sldMkLst>
          <pc:docMk/>
          <pc:sldMk cId="236592399" sldId="319"/>
        </pc:sldMkLst>
        <pc:spChg chg="mod">
          <ac:chgData name="Sudvarg, Marion" userId="2bb9b31b-5f3c-4f72-8e1f-41eb276ee9c6" providerId="ADAL" clId="{DA68CE51-3AE1-4208-A4DB-6811AC875B11}" dt="2023-04-08T00:13:03.492" v="1927" actId="1076"/>
          <ac:spMkLst>
            <pc:docMk/>
            <pc:sldMk cId="236592399" sldId="319"/>
            <ac:spMk id="2" creationId="{A40C74E0-C542-AD03-19F3-A00E49D7C3D1}"/>
          </ac:spMkLst>
        </pc:spChg>
        <pc:spChg chg="mod">
          <ac:chgData name="Sudvarg, Marion" userId="2bb9b31b-5f3c-4f72-8e1f-41eb276ee9c6" providerId="ADAL" clId="{DA68CE51-3AE1-4208-A4DB-6811AC875B11}" dt="2023-04-08T19:41:02.072" v="4326" actId="20577"/>
          <ac:spMkLst>
            <pc:docMk/>
            <pc:sldMk cId="236592399" sldId="319"/>
            <ac:spMk id="3" creationId="{478FB8B5-B7DE-3321-4218-BEDAD944D8A5}"/>
          </ac:spMkLst>
        </pc:spChg>
        <pc:spChg chg="add mod">
          <ac:chgData name="Sudvarg, Marion" userId="2bb9b31b-5f3c-4f72-8e1f-41eb276ee9c6" providerId="ADAL" clId="{DA68CE51-3AE1-4208-A4DB-6811AC875B11}" dt="2023-04-08T00:04:34.450" v="1746" actId="164"/>
          <ac:spMkLst>
            <pc:docMk/>
            <pc:sldMk cId="236592399" sldId="319"/>
            <ac:spMk id="6" creationId="{95DF6129-420C-C203-D06D-943B153C4334}"/>
          </ac:spMkLst>
        </pc:spChg>
        <pc:spChg chg="add mod">
          <ac:chgData name="Sudvarg, Marion" userId="2bb9b31b-5f3c-4f72-8e1f-41eb276ee9c6" providerId="ADAL" clId="{DA68CE51-3AE1-4208-A4DB-6811AC875B11}" dt="2023-04-08T00:04:34.450" v="1746" actId="164"/>
          <ac:spMkLst>
            <pc:docMk/>
            <pc:sldMk cId="236592399" sldId="319"/>
            <ac:spMk id="7" creationId="{7E7031D4-3CC0-4818-4AC1-FAC08A952838}"/>
          </ac:spMkLst>
        </pc:spChg>
        <pc:spChg chg="add mod">
          <ac:chgData name="Sudvarg, Marion" userId="2bb9b31b-5f3c-4f72-8e1f-41eb276ee9c6" providerId="ADAL" clId="{DA68CE51-3AE1-4208-A4DB-6811AC875B11}" dt="2023-04-08T00:04:34.450" v="1746" actId="164"/>
          <ac:spMkLst>
            <pc:docMk/>
            <pc:sldMk cId="236592399" sldId="319"/>
            <ac:spMk id="8" creationId="{99FB3C0E-A64A-8109-E7AC-09CA05038D5C}"/>
          </ac:spMkLst>
        </pc:spChg>
        <pc:spChg chg="add mod">
          <ac:chgData name="Sudvarg, Marion" userId="2bb9b31b-5f3c-4f72-8e1f-41eb276ee9c6" providerId="ADAL" clId="{DA68CE51-3AE1-4208-A4DB-6811AC875B11}" dt="2023-04-08T00:04:34.450" v="1746" actId="164"/>
          <ac:spMkLst>
            <pc:docMk/>
            <pc:sldMk cId="236592399" sldId="319"/>
            <ac:spMk id="9" creationId="{924A51D9-C536-9674-E7CB-DE75E727BFFA}"/>
          </ac:spMkLst>
        </pc:spChg>
        <pc:spChg chg="add del mod">
          <ac:chgData name="Sudvarg, Marion" userId="2bb9b31b-5f3c-4f72-8e1f-41eb276ee9c6" providerId="ADAL" clId="{DA68CE51-3AE1-4208-A4DB-6811AC875B11}" dt="2023-04-08T00:01:33.781" v="1605"/>
          <ac:spMkLst>
            <pc:docMk/>
            <pc:sldMk cId="236592399" sldId="319"/>
            <ac:spMk id="10" creationId="{BF647FEC-0FBA-138B-44B2-B0B354041925}"/>
          </ac:spMkLst>
        </pc:spChg>
        <pc:spChg chg="add del mod">
          <ac:chgData name="Sudvarg, Marion" userId="2bb9b31b-5f3c-4f72-8e1f-41eb276ee9c6" providerId="ADAL" clId="{DA68CE51-3AE1-4208-A4DB-6811AC875B11}" dt="2023-04-08T00:01:33.781" v="1605"/>
          <ac:spMkLst>
            <pc:docMk/>
            <pc:sldMk cId="236592399" sldId="319"/>
            <ac:spMk id="11" creationId="{8BB21F5C-C316-76A3-BDB5-BA06DAE79E0F}"/>
          </ac:spMkLst>
        </pc:spChg>
        <pc:spChg chg="add mod">
          <ac:chgData name="Sudvarg, Marion" userId="2bb9b31b-5f3c-4f72-8e1f-41eb276ee9c6" providerId="ADAL" clId="{DA68CE51-3AE1-4208-A4DB-6811AC875B11}" dt="2023-04-08T00:04:37.645" v="1747" actId="164"/>
          <ac:spMkLst>
            <pc:docMk/>
            <pc:sldMk cId="236592399" sldId="319"/>
            <ac:spMk id="12" creationId="{43D8FD98-46F3-C183-DDCB-24FB9D2F8AA1}"/>
          </ac:spMkLst>
        </pc:spChg>
        <pc:spChg chg="add mod">
          <ac:chgData name="Sudvarg, Marion" userId="2bb9b31b-5f3c-4f72-8e1f-41eb276ee9c6" providerId="ADAL" clId="{DA68CE51-3AE1-4208-A4DB-6811AC875B11}" dt="2023-04-08T00:04:37.645" v="1747" actId="164"/>
          <ac:spMkLst>
            <pc:docMk/>
            <pc:sldMk cId="236592399" sldId="319"/>
            <ac:spMk id="13" creationId="{94C49D0A-1281-FC55-CAAE-11561B057B2E}"/>
          </ac:spMkLst>
        </pc:spChg>
        <pc:spChg chg="add mod">
          <ac:chgData name="Sudvarg, Marion" userId="2bb9b31b-5f3c-4f72-8e1f-41eb276ee9c6" providerId="ADAL" clId="{DA68CE51-3AE1-4208-A4DB-6811AC875B11}" dt="2023-04-08T00:04:37.645" v="1747" actId="164"/>
          <ac:spMkLst>
            <pc:docMk/>
            <pc:sldMk cId="236592399" sldId="319"/>
            <ac:spMk id="14" creationId="{34F327EA-DCB4-E002-5433-C48FEF5346B2}"/>
          </ac:spMkLst>
        </pc:spChg>
        <pc:spChg chg="add mod">
          <ac:chgData name="Sudvarg, Marion" userId="2bb9b31b-5f3c-4f72-8e1f-41eb276ee9c6" providerId="ADAL" clId="{DA68CE51-3AE1-4208-A4DB-6811AC875B11}" dt="2023-04-08T00:04:37.645" v="1747" actId="164"/>
          <ac:spMkLst>
            <pc:docMk/>
            <pc:sldMk cId="236592399" sldId="319"/>
            <ac:spMk id="15" creationId="{562D93E1-1209-0D7D-C743-84FA208381BD}"/>
          </ac:spMkLst>
        </pc:spChg>
        <pc:spChg chg="add del mod">
          <ac:chgData name="Sudvarg, Marion" userId="2bb9b31b-5f3c-4f72-8e1f-41eb276ee9c6" providerId="ADAL" clId="{DA68CE51-3AE1-4208-A4DB-6811AC875B11}" dt="2023-04-08T00:04:37.645" v="1747" actId="164"/>
          <ac:spMkLst>
            <pc:docMk/>
            <pc:sldMk cId="236592399" sldId="319"/>
            <ac:spMk id="16" creationId="{8FA9074E-A6F0-AEFA-0218-C96E649EFE60}"/>
          </ac:spMkLst>
        </pc:spChg>
        <pc:spChg chg="add del mod">
          <ac:chgData name="Sudvarg, Marion" userId="2bb9b31b-5f3c-4f72-8e1f-41eb276ee9c6" providerId="ADAL" clId="{DA68CE51-3AE1-4208-A4DB-6811AC875B11}" dt="2023-04-08T00:04:37.645" v="1747" actId="164"/>
          <ac:spMkLst>
            <pc:docMk/>
            <pc:sldMk cId="236592399" sldId="319"/>
            <ac:spMk id="17" creationId="{4B4AC2EA-DE8B-6BFB-2146-A83E129F9989}"/>
          </ac:spMkLst>
        </pc:spChg>
        <pc:spChg chg="add del mod">
          <ac:chgData name="Sudvarg, Marion" userId="2bb9b31b-5f3c-4f72-8e1f-41eb276ee9c6" providerId="ADAL" clId="{DA68CE51-3AE1-4208-A4DB-6811AC875B11}" dt="2023-04-08T00:03:39.979" v="1655" actId="478"/>
          <ac:spMkLst>
            <pc:docMk/>
            <pc:sldMk cId="236592399" sldId="319"/>
            <ac:spMk id="18" creationId="{28BE8FBA-4D02-943E-5B1F-7C24D1B3B72F}"/>
          </ac:spMkLst>
        </pc:spChg>
        <pc:grpChg chg="add mod">
          <ac:chgData name="Sudvarg, Marion" userId="2bb9b31b-5f3c-4f72-8e1f-41eb276ee9c6" providerId="ADAL" clId="{DA68CE51-3AE1-4208-A4DB-6811AC875B11}" dt="2023-04-08T17:41:55.252" v="3334" actId="1035"/>
          <ac:grpSpMkLst>
            <pc:docMk/>
            <pc:sldMk cId="236592399" sldId="319"/>
            <ac:grpSpMk id="19" creationId="{F0EBE4C5-7385-F757-18E2-B176E84BAE04}"/>
          </ac:grpSpMkLst>
        </pc:grpChg>
        <pc:grpChg chg="add mod">
          <ac:chgData name="Sudvarg, Marion" userId="2bb9b31b-5f3c-4f72-8e1f-41eb276ee9c6" providerId="ADAL" clId="{DA68CE51-3AE1-4208-A4DB-6811AC875B11}" dt="2023-04-08T17:41:55.252" v="3334" actId="1035"/>
          <ac:grpSpMkLst>
            <pc:docMk/>
            <pc:sldMk cId="236592399" sldId="319"/>
            <ac:grpSpMk id="20" creationId="{97F58B6A-D397-C495-3961-BB6C69DFDA43}"/>
          </ac:grpSpMkLst>
        </pc:grpChg>
      </pc:sldChg>
      <pc:sldChg chg="addSp delSp modSp new del mod ord">
        <pc:chgData name="Sudvarg, Marion" userId="2bb9b31b-5f3c-4f72-8e1f-41eb276ee9c6" providerId="ADAL" clId="{DA68CE51-3AE1-4208-A4DB-6811AC875B11}" dt="2023-04-10T05:31:13.662" v="7902" actId="47"/>
        <pc:sldMkLst>
          <pc:docMk/>
          <pc:sldMk cId="4053618987" sldId="320"/>
        </pc:sldMkLst>
        <pc:spChg chg="mod">
          <ac:chgData name="Sudvarg, Marion" userId="2bb9b31b-5f3c-4f72-8e1f-41eb276ee9c6" providerId="ADAL" clId="{DA68CE51-3AE1-4208-A4DB-6811AC875B11}" dt="2023-04-08T04:06:27.878" v="3059" actId="1076"/>
          <ac:spMkLst>
            <pc:docMk/>
            <pc:sldMk cId="4053618987" sldId="320"/>
            <ac:spMk id="2" creationId="{2BF83F56-C23B-5E7F-79F6-08298075C538}"/>
          </ac:spMkLst>
        </pc:spChg>
        <pc:spChg chg="mod">
          <ac:chgData name="Sudvarg, Marion" userId="2bb9b31b-5f3c-4f72-8e1f-41eb276ee9c6" providerId="ADAL" clId="{DA68CE51-3AE1-4208-A4DB-6811AC875B11}" dt="2023-04-09T18:18:50.901" v="4599" actId="20577"/>
          <ac:spMkLst>
            <pc:docMk/>
            <pc:sldMk cId="4053618987" sldId="320"/>
            <ac:spMk id="3" creationId="{92B0A241-4FD4-3A5B-3B64-1DCC327B18D6}"/>
          </ac:spMkLst>
        </pc:spChg>
        <pc:spChg chg="add mod">
          <ac:chgData name="Sudvarg, Marion" userId="2bb9b31b-5f3c-4f72-8e1f-41eb276ee9c6" providerId="ADAL" clId="{DA68CE51-3AE1-4208-A4DB-6811AC875B11}" dt="2023-04-08T00:58:48.204" v="2549" actId="1076"/>
          <ac:spMkLst>
            <pc:docMk/>
            <pc:sldMk cId="4053618987" sldId="320"/>
            <ac:spMk id="14" creationId="{D1520854-1284-9EBE-0106-2B15FCA623F7}"/>
          </ac:spMkLst>
        </pc:spChg>
        <pc:spChg chg="add mod">
          <ac:chgData name="Sudvarg, Marion" userId="2bb9b31b-5f3c-4f72-8e1f-41eb276ee9c6" providerId="ADAL" clId="{DA68CE51-3AE1-4208-A4DB-6811AC875B11}" dt="2023-04-08T00:58:39.407" v="2547" actId="1076"/>
          <ac:spMkLst>
            <pc:docMk/>
            <pc:sldMk cId="4053618987" sldId="320"/>
            <ac:spMk id="15" creationId="{1AB9AD52-CC93-E2FD-7B1C-6688E92F186A}"/>
          </ac:spMkLst>
        </pc:spChg>
        <pc:spChg chg="add mod">
          <ac:chgData name="Sudvarg, Marion" userId="2bb9b31b-5f3c-4f72-8e1f-41eb276ee9c6" providerId="ADAL" clId="{DA68CE51-3AE1-4208-A4DB-6811AC875B11}" dt="2023-04-08T00:58:10.221" v="2537" actId="164"/>
          <ac:spMkLst>
            <pc:docMk/>
            <pc:sldMk cId="4053618987" sldId="320"/>
            <ac:spMk id="20" creationId="{4B3AEB83-B6A6-52E5-E63A-56EEB0C4EB48}"/>
          </ac:spMkLst>
        </pc:spChg>
        <pc:spChg chg="add mod">
          <ac:chgData name="Sudvarg, Marion" userId="2bb9b31b-5f3c-4f72-8e1f-41eb276ee9c6" providerId="ADAL" clId="{DA68CE51-3AE1-4208-A4DB-6811AC875B11}" dt="2023-04-08T00:58:26.708" v="2544" actId="164"/>
          <ac:spMkLst>
            <pc:docMk/>
            <pc:sldMk cId="4053618987" sldId="320"/>
            <ac:spMk id="22" creationId="{CA8EE41E-D7B1-09EA-F52D-F34353846C6E}"/>
          </ac:spMkLst>
        </pc:spChg>
        <pc:grpChg chg="add mod">
          <ac:chgData name="Sudvarg, Marion" userId="2bb9b31b-5f3c-4f72-8e1f-41eb276ee9c6" providerId="ADAL" clId="{DA68CE51-3AE1-4208-A4DB-6811AC875B11}" dt="2023-04-08T00:58:10.221" v="2537" actId="164"/>
          <ac:grpSpMkLst>
            <pc:docMk/>
            <pc:sldMk cId="4053618987" sldId="320"/>
            <ac:grpSpMk id="16" creationId="{4D9C4684-B9E0-9213-CF4F-839EF3CAB8F7}"/>
          </ac:grpSpMkLst>
        </pc:grpChg>
        <pc:grpChg chg="add del mod">
          <ac:chgData name="Sudvarg, Marion" userId="2bb9b31b-5f3c-4f72-8e1f-41eb276ee9c6" providerId="ADAL" clId="{DA68CE51-3AE1-4208-A4DB-6811AC875B11}" dt="2023-04-08T00:55:27.849" v="2492" actId="165"/>
          <ac:grpSpMkLst>
            <pc:docMk/>
            <pc:sldMk cId="4053618987" sldId="320"/>
            <ac:grpSpMk id="18" creationId="{5C2CC970-907F-C126-799D-89F19F7A9A07}"/>
          </ac:grpSpMkLst>
        </pc:grpChg>
        <pc:grpChg chg="add del mod">
          <ac:chgData name="Sudvarg, Marion" userId="2bb9b31b-5f3c-4f72-8e1f-41eb276ee9c6" providerId="ADAL" clId="{DA68CE51-3AE1-4208-A4DB-6811AC875B11}" dt="2023-04-08T00:56:53.731" v="2523" actId="165"/>
          <ac:grpSpMkLst>
            <pc:docMk/>
            <pc:sldMk cId="4053618987" sldId="320"/>
            <ac:grpSpMk id="19" creationId="{DF0F9128-1C6A-56BF-0BB1-49E8A763616F}"/>
          </ac:grpSpMkLst>
        </pc:grpChg>
        <pc:grpChg chg="add mod ord">
          <ac:chgData name="Sudvarg, Marion" userId="2bb9b31b-5f3c-4f72-8e1f-41eb276ee9c6" providerId="ADAL" clId="{DA68CE51-3AE1-4208-A4DB-6811AC875B11}" dt="2023-04-08T04:06:48.883" v="3067" actId="1076"/>
          <ac:grpSpMkLst>
            <pc:docMk/>
            <pc:sldMk cId="4053618987" sldId="320"/>
            <ac:grpSpMk id="21" creationId="{DFD2C098-9896-D275-F336-E102F5CEB7CA}"/>
          </ac:grpSpMkLst>
        </pc:grpChg>
        <pc:grpChg chg="add mod">
          <ac:chgData name="Sudvarg, Marion" userId="2bb9b31b-5f3c-4f72-8e1f-41eb276ee9c6" providerId="ADAL" clId="{DA68CE51-3AE1-4208-A4DB-6811AC875B11}" dt="2023-04-08T04:07:17.997" v="3130" actId="1076"/>
          <ac:grpSpMkLst>
            <pc:docMk/>
            <pc:sldMk cId="4053618987" sldId="320"/>
            <ac:grpSpMk id="23" creationId="{C5A76B4D-C7C3-67E8-2E02-70913736BDC7}"/>
          </ac:grpSpMkLst>
        </pc:grpChg>
        <pc:picChg chg="add del mod">
          <ac:chgData name="Sudvarg, Marion" userId="2bb9b31b-5f3c-4f72-8e1f-41eb276ee9c6" providerId="ADAL" clId="{DA68CE51-3AE1-4208-A4DB-6811AC875B11}" dt="2023-04-08T00:21:39.470" v="2133" actId="478"/>
          <ac:picMkLst>
            <pc:docMk/>
            <pc:sldMk cId="4053618987" sldId="320"/>
            <ac:picMk id="7" creationId="{47860CB8-3671-2708-D20A-1CE25CDF6CB4}"/>
          </ac:picMkLst>
        </pc:picChg>
        <pc:picChg chg="add del">
          <ac:chgData name="Sudvarg, Marion" userId="2bb9b31b-5f3c-4f72-8e1f-41eb276ee9c6" providerId="ADAL" clId="{DA68CE51-3AE1-4208-A4DB-6811AC875B11}" dt="2023-04-08T00:22:06.369" v="2135" actId="478"/>
          <ac:picMkLst>
            <pc:docMk/>
            <pc:sldMk cId="4053618987" sldId="320"/>
            <ac:picMk id="9" creationId="{96869C57-7560-4240-FE0A-5C33E70204DB}"/>
          </ac:picMkLst>
        </pc:picChg>
        <pc:picChg chg="add mod">
          <ac:chgData name="Sudvarg, Marion" userId="2bb9b31b-5f3c-4f72-8e1f-41eb276ee9c6" providerId="ADAL" clId="{DA68CE51-3AE1-4208-A4DB-6811AC875B11}" dt="2023-04-08T00:24:23.769" v="2268" actId="164"/>
          <ac:picMkLst>
            <pc:docMk/>
            <pc:sldMk cId="4053618987" sldId="320"/>
            <ac:picMk id="11" creationId="{7E4AF91F-08B1-F854-FEE5-998E7F176540}"/>
          </ac:picMkLst>
        </pc:picChg>
        <pc:picChg chg="add mod ord topLvl">
          <ac:chgData name="Sudvarg, Marion" userId="2bb9b31b-5f3c-4f72-8e1f-41eb276ee9c6" providerId="ADAL" clId="{DA68CE51-3AE1-4208-A4DB-6811AC875B11}" dt="2023-04-08T00:58:26.708" v="2544" actId="164"/>
          <ac:picMkLst>
            <pc:docMk/>
            <pc:sldMk cId="4053618987" sldId="320"/>
            <ac:picMk id="13" creationId="{3E895D45-82FC-344A-B3A7-C63E6A3CF0CA}"/>
          </ac:picMkLst>
        </pc:picChg>
        <pc:picChg chg="add del mod topLvl modCrop">
          <ac:chgData name="Sudvarg, Marion" userId="2bb9b31b-5f3c-4f72-8e1f-41eb276ee9c6" providerId="ADAL" clId="{DA68CE51-3AE1-4208-A4DB-6811AC875B11}" dt="2023-04-08T00:58:10.221" v="2537" actId="164"/>
          <ac:picMkLst>
            <pc:docMk/>
            <pc:sldMk cId="4053618987" sldId="320"/>
            <ac:picMk id="17" creationId="{95A14CB5-892D-5305-5DE7-63F8F783D4A8}"/>
          </ac:picMkLst>
        </pc:picChg>
      </pc:sldChg>
      <pc:sldChg chg="new del">
        <pc:chgData name="Sudvarg, Marion" userId="2bb9b31b-5f3c-4f72-8e1f-41eb276ee9c6" providerId="ADAL" clId="{DA68CE51-3AE1-4208-A4DB-6811AC875B11}" dt="2023-04-08T03:08:26.788" v="2681" actId="47"/>
        <pc:sldMkLst>
          <pc:docMk/>
          <pc:sldMk cId="2180554302" sldId="321"/>
        </pc:sldMkLst>
      </pc:sldChg>
      <pc:sldChg chg="delSp modSp new del mod">
        <pc:chgData name="Sudvarg, Marion" userId="2bb9b31b-5f3c-4f72-8e1f-41eb276ee9c6" providerId="ADAL" clId="{DA68CE51-3AE1-4208-A4DB-6811AC875B11}" dt="2023-04-11T11:40:39.233" v="13303" actId="47"/>
        <pc:sldMkLst>
          <pc:docMk/>
          <pc:sldMk cId="3236688028" sldId="321"/>
        </pc:sldMkLst>
        <pc:spChg chg="mod">
          <ac:chgData name="Sudvarg, Marion" userId="2bb9b31b-5f3c-4f72-8e1f-41eb276ee9c6" providerId="ADAL" clId="{DA68CE51-3AE1-4208-A4DB-6811AC875B11}" dt="2023-04-08T18:00:37.586" v="3441" actId="20577"/>
          <ac:spMkLst>
            <pc:docMk/>
            <pc:sldMk cId="3236688028" sldId="321"/>
            <ac:spMk id="2" creationId="{48DF20BD-8498-C059-B9D7-19E7D71028AD}"/>
          </ac:spMkLst>
        </pc:spChg>
        <pc:spChg chg="del">
          <ac:chgData name="Sudvarg, Marion" userId="2bb9b31b-5f3c-4f72-8e1f-41eb276ee9c6" providerId="ADAL" clId="{DA68CE51-3AE1-4208-A4DB-6811AC875B11}" dt="2023-04-08T17:59:45.562" v="3418" actId="478"/>
          <ac:spMkLst>
            <pc:docMk/>
            <pc:sldMk cId="3236688028" sldId="321"/>
            <ac:spMk id="3" creationId="{F5FCDE66-F0E4-021A-722F-C5E91948E334}"/>
          </ac:spMkLst>
        </pc:spChg>
      </pc:sldChg>
      <pc:sldChg chg="addSp delSp modSp new mod modAnim">
        <pc:chgData name="Sudvarg, Marion" userId="2bb9b31b-5f3c-4f72-8e1f-41eb276ee9c6" providerId="ADAL" clId="{DA68CE51-3AE1-4208-A4DB-6811AC875B11}" dt="2023-04-12T02:39:37.603" v="16365"/>
        <pc:sldMkLst>
          <pc:docMk/>
          <pc:sldMk cId="3535077387" sldId="322"/>
        </pc:sldMkLst>
        <pc:spChg chg="mod">
          <ac:chgData name="Sudvarg, Marion" userId="2bb9b31b-5f3c-4f72-8e1f-41eb276ee9c6" providerId="ADAL" clId="{DA68CE51-3AE1-4208-A4DB-6811AC875B11}" dt="2023-04-08T19:42:16.190" v="4334" actId="20577"/>
          <ac:spMkLst>
            <pc:docMk/>
            <pc:sldMk cId="3535077387" sldId="322"/>
            <ac:spMk id="2" creationId="{8528955B-4EAC-2067-40DC-801FB8632BD2}"/>
          </ac:spMkLst>
        </pc:spChg>
        <pc:spChg chg="del">
          <ac:chgData name="Sudvarg, Marion" userId="2bb9b31b-5f3c-4f72-8e1f-41eb276ee9c6" providerId="ADAL" clId="{DA68CE51-3AE1-4208-A4DB-6811AC875B11}" dt="2023-04-08T18:03:39.759" v="3446" actId="478"/>
          <ac:spMkLst>
            <pc:docMk/>
            <pc:sldMk cId="3535077387" sldId="322"/>
            <ac:spMk id="3" creationId="{01D868DF-A571-A930-29CD-9C5CAF9CE40B}"/>
          </ac:spMkLst>
        </pc:spChg>
        <pc:spChg chg="add del">
          <ac:chgData name="Sudvarg, Marion" userId="2bb9b31b-5f3c-4f72-8e1f-41eb276ee9c6" providerId="ADAL" clId="{DA68CE51-3AE1-4208-A4DB-6811AC875B11}" dt="2023-04-08T18:12:47.361" v="3448" actId="478"/>
          <ac:spMkLst>
            <pc:docMk/>
            <pc:sldMk cId="3535077387" sldId="322"/>
            <ac:spMk id="6" creationId="{FB890212-653C-DEE4-1C4F-9DA0E442CB99}"/>
          </ac:spMkLst>
        </pc:spChg>
        <pc:spChg chg="add mod">
          <ac:chgData name="Sudvarg, Marion" userId="2bb9b31b-5f3c-4f72-8e1f-41eb276ee9c6" providerId="ADAL" clId="{DA68CE51-3AE1-4208-A4DB-6811AC875B11}" dt="2023-04-08T18:39:55.006" v="3960" actId="1036"/>
          <ac:spMkLst>
            <pc:docMk/>
            <pc:sldMk cId="3535077387" sldId="322"/>
            <ac:spMk id="7" creationId="{6BF4874C-5734-6F91-97E8-E34DAC47D8AF}"/>
          </ac:spMkLst>
        </pc:spChg>
        <pc:spChg chg="add mod">
          <ac:chgData name="Sudvarg, Marion" userId="2bb9b31b-5f3c-4f72-8e1f-41eb276ee9c6" providerId="ADAL" clId="{DA68CE51-3AE1-4208-A4DB-6811AC875B11}" dt="2023-04-08T18:39:55.006" v="3960" actId="1036"/>
          <ac:spMkLst>
            <pc:docMk/>
            <pc:sldMk cId="3535077387" sldId="322"/>
            <ac:spMk id="8" creationId="{305A7828-1BB7-671F-641A-E455822DF771}"/>
          </ac:spMkLst>
        </pc:spChg>
        <pc:spChg chg="add mod">
          <ac:chgData name="Sudvarg, Marion" userId="2bb9b31b-5f3c-4f72-8e1f-41eb276ee9c6" providerId="ADAL" clId="{DA68CE51-3AE1-4208-A4DB-6811AC875B11}" dt="2023-04-08T18:39:55.006" v="3960" actId="1036"/>
          <ac:spMkLst>
            <pc:docMk/>
            <pc:sldMk cId="3535077387" sldId="322"/>
            <ac:spMk id="9" creationId="{C5ADFD9B-724F-9C41-D14C-76ECFE9C3A73}"/>
          </ac:spMkLst>
        </pc:spChg>
        <pc:spChg chg="add mod">
          <ac:chgData name="Sudvarg, Marion" userId="2bb9b31b-5f3c-4f72-8e1f-41eb276ee9c6" providerId="ADAL" clId="{DA68CE51-3AE1-4208-A4DB-6811AC875B11}" dt="2023-04-08T18:40:33.178" v="3964" actId="1076"/>
          <ac:spMkLst>
            <pc:docMk/>
            <pc:sldMk cId="3535077387" sldId="322"/>
            <ac:spMk id="11" creationId="{B89B042F-CB51-F8B6-30FD-40627FF3F24C}"/>
          </ac:spMkLst>
        </pc:spChg>
      </pc:sldChg>
      <pc:sldChg chg="addSp delSp modSp new del mod ord">
        <pc:chgData name="Sudvarg, Marion" userId="2bb9b31b-5f3c-4f72-8e1f-41eb276ee9c6" providerId="ADAL" clId="{DA68CE51-3AE1-4208-A4DB-6811AC875B11}" dt="2023-04-11T10:06:34.296" v="10306" actId="47"/>
        <pc:sldMkLst>
          <pc:docMk/>
          <pc:sldMk cId="2955981315" sldId="323"/>
        </pc:sldMkLst>
        <pc:spChg chg="del">
          <ac:chgData name="Sudvarg, Marion" userId="2bb9b31b-5f3c-4f72-8e1f-41eb276ee9c6" providerId="ADAL" clId="{DA68CE51-3AE1-4208-A4DB-6811AC875B11}" dt="2023-04-08T18:53:52.438" v="4003" actId="478"/>
          <ac:spMkLst>
            <pc:docMk/>
            <pc:sldMk cId="2955981315" sldId="323"/>
            <ac:spMk id="2" creationId="{F89D61D1-D797-07EF-5B97-1E7FDA89877D}"/>
          </ac:spMkLst>
        </pc:spChg>
        <pc:spChg chg="del">
          <ac:chgData name="Sudvarg, Marion" userId="2bb9b31b-5f3c-4f72-8e1f-41eb276ee9c6" providerId="ADAL" clId="{DA68CE51-3AE1-4208-A4DB-6811AC875B11}" dt="2023-04-08T18:53:51.952" v="4002" actId="478"/>
          <ac:spMkLst>
            <pc:docMk/>
            <pc:sldMk cId="2955981315" sldId="323"/>
            <ac:spMk id="3" creationId="{0BDE05BB-D9CF-73B6-2923-502A4E3CD89C}"/>
          </ac:spMkLst>
        </pc:spChg>
        <pc:picChg chg="add mod">
          <ac:chgData name="Sudvarg, Marion" userId="2bb9b31b-5f3c-4f72-8e1f-41eb276ee9c6" providerId="ADAL" clId="{DA68CE51-3AE1-4208-A4DB-6811AC875B11}" dt="2023-04-08T18:53:56.920" v="4008" actId="1076"/>
          <ac:picMkLst>
            <pc:docMk/>
            <pc:sldMk cId="2955981315" sldId="323"/>
            <ac:picMk id="7" creationId="{F04AA657-2104-BDF9-78F4-A8357BE56056}"/>
          </ac:picMkLst>
        </pc:picChg>
        <pc:picChg chg="add mod">
          <ac:chgData name="Sudvarg, Marion" userId="2bb9b31b-5f3c-4f72-8e1f-41eb276ee9c6" providerId="ADAL" clId="{DA68CE51-3AE1-4208-A4DB-6811AC875B11}" dt="2023-04-08T18:54:01.491" v="4011" actId="962"/>
          <ac:picMkLst>
            <pc:docMk/>
            <pc:sldMk cId="2955981315" sldId="323"/>
            <ac:picMk id="9" creationId="{5FFF8158-8F23-D0AC-EF30-5441740C4CF1}"/>
          </ac:picMkLst>
        </pc:picChg>
        <pc:picChg chg="add mod">
          <ac:chgData name="Sudvarg, Marion" userId="2bb9b31b-5f3c-4f72-8e1f-41eb276ee9c6" providerId="ADAL" clId="{DA68CE51-3AE1-4208-A4DB-6811AC875B11}" dt="2023-04-08T18:54:07.733" v="4015" actId="1076"/>
          <ac:picMkLst>
            <pc:docMk/>
            <pc:sldMk cId="2955981315" sldId="323"/>
            <ac:picMk id="11" creationId="{925D26AC-7127-AAC2-C03C-DF0752F11F7A}"/>
          </ac:picMkLst>
        </pc:picChg>
        <pc:picChg chg="add mod">
          <ac:chgData name="Sudvarg, Marion" userId="2bb9b31b-5f3c-4f72-8e1f-41eb276ee9c6" providerId="ADAL" clId="{DA68CE51-3AE1-4208-A4DB-6811AC875B11}" dt="2023-04-08T18:54:33.291" v="4020" actId="1076"/>
          <ac:picMkLst>
            <pc:docMk/>
            <pc:sldMk cId="2955981315" sldId="323"/>
            <ac:picMk id="13" creationId="{BF8968BB-4768-A2DB-ECB5-E16B703A370A}"/>
          </ac:picMkLst>
        </pc:picChg>
      </pc:sldChg>
      <pc:sldChg chg="addSp delSp modSp new del mod">
        <pc:chgData name="Sudvarg, Marion" userId="2bb9b31b-5f3c-4f72-8e1f-41eb276ee9c6" providerId="ADAL" clId="{DA68CE51-3AE1-4208-A4DB-6811AC875B11}" dt="2023-04-11T11:40:39.233" v="13303" actId="47"/>
        <pc:sldMkLst>
          <pc:docMk/>
          <pc:sldMk cId="2323112579" sldId="324"/>
        </pc:sldMkLst>
        <pc:graphicFrameChg chg="add del modGraphic">
          <ac:chgData name="Sudvarg, Marion" userId="2bb9b31b-5f3c-4f72-8e1f-41eb276ee9c6" providerId="ADAL" clId="{DA68CE51-3AE1-4208-A4DB-6811AC875B11}" dt="2023-04-08T18:36:52.400" v="3938" actId="27309"/>
          <ac:graphicFrameMkLst>
            <pc:docMk/>
            <pc:sldMk cId="2323112579" sldId="324"/>
            <ac:graphicFrameMk id="7" creationId="{B105454D-DED1-3FDB-5C52-FD1D3DA9F5F2}"/>
          </ac:graphicFrameMkLst>
        </pc:graphicFrameChg>
      </pc:sldChg>
      <pc:sldChg chg="modSp new del mod ord">
        <pc:chgData name="Sudvarg, Marion" userId="2bb9b31b-5f3c-4f72-8e1f-41eb276ee9c6" providerId="ADAL" clId="{DA68CE51-3AE1-4208-A4DB-6811AC875B11}" dt="2023-04-11T11:40:39.233" v="13303" actId="47"/>
        <pc:sldMkLst>
          <pc:docMk/>
          <pc:sldMk cId="3848220444" sldId="325"/>
        </pc:sldMkLst>
        <pc:spChg chg="mod">
          <ac:chgData name="Sudvarg, Marion" userId="2bb9b31b-5f3c-4f72-8e1f-41eb276ee9c6" providerId="ADAL" clId="{DA68CE51-3AE1-4208-A4DB-6811AC875B11}" dt="2023-04-08T18:47:34.749" v="4001" actId="20577"/>
          <ac:spMkLst>
            <pc:docMk/>
            <pc:sldMk cId="3848220444" sldId="325"/>
            <ac:spMk id="2" creationId="{34EA14F0-D782-74B1-3C63-5C3C8C7B49EE}"/>
          </ac:spMkLst>
        </pc:spChg>
        <pc:spChg chg="mod">
          <ac:chgData name="Sudvarg, Marion" userId="2bb9b31b-5f3c-4f72-8e1f-41eb276ee9c6" providerId="ADAL" clId="{DA68CE51-3AE1-4208-A4DB-6811AC875B11}" dt="2023-04-08T19:12:33.795" v="4249" actId="20577"/>
          <ac:spMkLst>
            <pc:docMk/>
            <pc:sldMk cId="3848220444" sldId="325"/>
            <ac:spMk id="3" creationId="{8EEB4059-E444-D8BE-73E8-44D9E1A3A193}"/>
          </ac:spMkLst>
        </pc:spChg>
      </pc:sldChg>
      <pc:sldChg chg="add del ord">
        <pc:chgData name="Sudvarg, Marion" userId="2bb9b31b-5f3c-4f72-8e1f-41eb276ee9c6" providerId="ADAL" clId="{DA68CE51-3AE1-4208-A4DB-6811AC875B11}" dt="2023-04-11T12:23:07.954" v="15665" actId="47"/>
        <pc:sldMkLst>
          <pc:docMk/>
          <pc:sldMk cId="1882648940" sldId="326"/>
        </pc:sldMkLst>
      </pc:sldChg>
      <pc:sldChg chg="addSp delSp modSp new del mod">
        <pc:chgData name="Sudvarg, Marion" userId="2bb9b31b-5f3c-4f72-8e1f-41eb276ee9c6" providerId="ADAL" clId="{DA68CE51-3AE1-4208-A4DB-6811AC875B11}" dt="2023-04-11T10:48:09.687" v="10939" actId="2696"/>
        <pc:sldMkLst>
          <pc:docMk/>
          <pc:sldMk cId="4108028733" sldId="326"/>
        </pc:sldMkLst>
        <pc:picChg chg="add mod">
          <ac:chgData name="Sudvarg, Marion" userId="2bb9b31b-5f3c-4f72-8e1f-41eb276ee9c6" providerId="ADAL" clId="{DA68CE51-3AE1-4208-A4DB-6811AC875B11}" dt="2023-04-11T10:41:40.393" v="10904" actId="14100"/>
          <ac:picMkLst>
            <pc:docMk/>
            <pc:sldMk cId="4108028733" sldId="326"/>
            <ac:picMk id="5" creationId="{484F752C-BFE9-A721-8462-9C641D2861AC}"/>
          </ac:picMkLst>
        </pc:picChg>
        <pc:picChg chg="add del mod">
          <ac:chgData name="Sudvarg, Marion" userId="2bb9b31b-5f3c-4f72-8e1f-41eb276ee9c6" providerId="ADAL" clId="{DA68CE51-3AE1-4208-A4DB-6811AC875B11}" dt="2023-04-08T18:56:04.972" v="4025" actId="478"/>
          <ac:picMkLst>
            <pc:docMk/>
            <pc:sldMk cId="4108028733" sldId="326"/>
            <ac:picMk id="5" creationId="{B8947F27-7EBC-C2B4-B1F7-D7F1158DD3E4}"/>
          </ac:picMkLst>
        </pc:picChg>
        <pc:picChg chg="add mod">
          <ac:chgData name="Sudvarg, Marion" userId="2bb9b31b-5f3c-4f72-8e1f-41eb276ee9c6" providerId="ADAL" clId="{DA68CE51-3AE1-4208-A4DB-6811AC875B11}" dt="2023-04-08T18:58:41.390" v="4044" actId="1076"/>
          <ac:picMkLst>
            <pc:docMk/>
            <pc:sldMk cId="4108028733" sldId="326"/>
            <ac:picMk id="7" creationId="{FBB6AE5D-4BD6-978C-4449-0ED76F4F57D6}"/>
          </ac:picMkLst>
        </pc:picChg>
        <pc:picChg chg="add mod">
          <ac:chgData name="Sudvarg, Marion" userId="2bb9b31b-5f3c-4f72-8e1f-41eb276ee9c6" providerId="ADAL" clId="{DA68CE51-3AE1-4208-A4DB-6811AC875B11}" dt="2023-04-11T10:41:52.123" v="10907" actId="962"/>
          <ac:picMkLst>
            <pc:docMk/>
            <pc:sldMk cId="4108028733" sldId="326"/>
            <ac:picMk id="8" creationId="{71FBC8C5-E41F-5C33-A0ED-DAB7436CBEBD}"/>
          </ac:picMkLst>
        </pc:picChg>
        <pc:picChg chg="add mod">
          <ac:chgData name="Sudvarg, Marion" userId="2bb9b31b-5f3c-4f72-8e1f-41eb276ee9c6" providerId="ADAL" clId="{DA68CE51-3AE1-4208-A4DB-6811AC875B11}" dt="2023-04-08T18:58:37.868" v="4042" actId="1076"/>
          <ac:picMkLst>
            <pc:docMk/>
            <pc:sldMk cId="4108028733" sldId="326"/>
            <ac:picMk id="9" creationId="{19FA7716-F21C-9E84-0388-B54676E5D893}"/>
          </ac:picMkLst>
        </pc:picChg>
        <pc:picChg chg="add mod">
          <ac:chgData name="Sudvarg, Marion" userId="2bb9b31b-5f3c-4f72-8e1f-41eb276ee9c6" providerId="ADAL" clId="{DA68CE51-3AE1-4208-A4DB-6811AC875B11}" dt="2023-04-08T18:58:34.690" v="4040" actId="1076"/>
          <ac:picMkLst>
            <pc:docMk/>
            <pc:sldMk cId="4108028733" sldId="326"/>
            <ac:picMk id="11" creationId="{1BCAF7F3-1F3A-DF9A-CB7A-3FA9E3EB7B27}"/>
          </ac:picMkLst>
        </pc:picChg>
        <pc:picChg chg="add mod">
          <ac:chgData name="Sudvarg, Marion" userId="2bb9b31b-5f3c-4f72-8e1f-41eb276ee9c6" providerId="ADAL" clId="{DA68CE51-3AE1-4208-A4DB-6811AC875B11}" dt="2023-04-08T18:58:32.260" v="4038" actId="1076"/>
          <ac:picMkLst>
            <pc:docMk/>
            <pc:sldMk cId="4108028733" sldId="326"/>
            <ac:picMk id="13" creationId="{744D72F7-16F1-33D9-531D-D4AFFD5776C9}"/>
          </ac:picMkLst>
        </pc:picChg>
      </pc:sldChg>
      <pc:sldChg chg="addSp delSp modSp new del mod">
        <pc:chgData name="Sudvarg, Marion" userId="2bb9b31b-5f3c-4f72-8e1f-41eb276ee9c6" providerId="ADAL" clId="{DA68CE51-3AE1-4208-A4DB-6811AC875B11}" dt="2023-04-11T10:48:09.687" v="10939" actId="2696"/>
        <pc:sldMkLst>
          <pc:docMk/>
          <pc:sldMk cId="2570728830" sldId="327"/>
        </pc:sldMkLst>
        <pc:picChg chg="add mod">
          <ac:chgData name="Sudvarg, Marion" userId="2bb9b31b-5f3c-4f72-8e1f-41eb276ee9c6" providerId="ADAL" clId="{DA68CE51-3AE1-4208-A4DB-6811AC875B11}" dt="2023-04-08T18:59:21.764" v="4050" actId="1076"/>
          <ac:picMkLst>
            <pc:docMk/>
            <pc:sldMk cId="2570728830" sldId="327"/>
            <ac:picMk id="5" creationId="{3FD4BEED-C446-BE9B-E6EF-45A0E6E75455}"/>
          </ac:picMkLst>
        </pc:picChg>
        <pc:picChg chg="add mod">
          <ac:chgData name="Sudvarg, Marion" userId="2bb9b31b-5f3c-4f72-8e1f-41eb276ee9c6" providerId="ADAL" clId="{DA68CE51-3AE1-4208-A4DB-6811AC875B11}" dt="2023-04-11T10:43:28.563" v="10912" actId="1076"/>
          <ac:picMkLst>
            <pc:docMk/>
            <pc:sldMk cId="2570728830" sldId="327"/>
            <ac:picMk id="6" creationId="{CBC9B4E1-6A26-1574-F3FD-33B1C399EEED}"/>
          </ac:picMkLst>
        </pc:picChg>
        <pc:picChg chg="add mod">
          <ac:chgData name="Sudvarg, Marion" userId="2bb9b31b-5f3c-4f72-8e1f-41eb276ee9c6" providerId="ADAL" clId="{DA68CE51-3AE1-4208-A4DB-6811AC875B11}" dt="2023-04-11T10:43:59.064" v="10917" actId="1076"/>
          <ac:picMkLst>
            <pc:docMk/>
            <pc:sldMk cId="2570728830" sldId="327"/>
            <ac:picMk id="8" creationId="{2C230737-CC69-6B99-8CFB-5F2C01B71907}"/>
          </ac:picMkLst>
        </pc:picChg>
        <pc:picChg chg="add del mod">
          <ac:chgData name="Sudvarg, Marion" userId="2bb9b31b-5f3c-4f72-8e1f-41eb276ee9c6" providerId="ADAL" clId="{DA68CE51-3AE1-4208-A4DB-6811AC875B11}" dt="2023-04-11T10:44:53.700" v="10921" actId="478"/>
          <ac:picMkLst>
            <pc:docMk/>
            <pc:sldMk cId="2570728830" sldId="327"/>
            <ac:picMk id="10" creationId="{98C8A3F2-07B6-362A-421A-FA53C16604E6}"/>
          </ac:picMkLst>
        </pc:picChg>
        <pc:picChg chg="add mod">
          <ac:chgData name="Sudvarg, Marion" userId="2bb9b31b-5f3c-4f72-8e1f-41eb276ee9c6" providerId="ADAL" clId="{DA68CE51-3AE1-4208-A4DB-6811AC875B11}" dt="2023-04-11T10:45:25.816" v="10926" actId="1076"/>
          <ac:picMkLst>
            <pc:docMk/>
            <pc:sldMk cId="2570728830" sldId="327"/>
            <ac:picMk id="12" creationId="{39006740-BBE1-B0F0-5489-206C1DF1D675}"/>
          </ac:picMkLst>
        </pc:picChg>
      </pc:sldChg>
      <pc:sldChg chg="add del ord">
        <pc:chgData name="Sudvarg, Marion" userId="2bb9b31b-5f3c-4f72-8e1f-41eb276ee9c6" providerId="ADAL" clId="{DA68CE51-3AE1-4208-A4DB-6811AC875B11}" dt="2023-04-11T11:35:08.627" v="13200" actId="47"/>
        <pc:sldMkLst>
          <pc:docMk/>
          <pc:sldMk cId="2701288299" sldId="327"/>
        </pc:sldMkLst>
      </pc:sldChg>
      <pc:sldChg chg="addSp delSp modSp add del mod modAnim">
        <pc:chgData name="Sudvarg, Marion" userId="2bb9b31b-5f3c-4f72-8e1f-41eb276ee9c6" providerId="ADAL" clId="{DA68CE51-3AE1-4208-A4DB-6811AC875B11}" dt="2023-04-11T11:40:39.233" v="13303" actId="47"/>
        <pc:sldMkLst>
          <pc:docMk/>
          <pc:sldMk cId="3816208586" sldId="328"/>
        </pc:sldMkLst>
        <pc:spChg chg="mod">
          <ac:chgData name="Sudvarg, Marion" userId="2bb9b31b-5f3c-4f72-8e1f-41eb276ee9c6" providerId="ADAL" clId="{DA68CE51-3AE1-4208-A4DB-6811AC875B11}" dt="2023-04-08T19:16:38.638" v="4299" actId="20577"/>
          <ac:spMkLst>
            <pc:docMk/>
            <pc:sldMk cId="3816208586" sldId="328"/>
            <ac:spMk id="2" creationId="{8528955B-4EAC-2067-40DC-801FB8632BD2}"/>
          </ac:spMkLst>
        </pc:spChg>
        <pc:spChg chg="add del mod">
          <ac:chgData name="Sudvarg, Marion" userId="2bb9b31b-5f3c-4f72-8e1f-41eb276ee9c6" providerId="ADAL" clId="{DA68CE51-3AE1-4208-A4DB-6811AC875B11}" dt="2023-04-08T19:20:04.184" v="4307" actId="478"/>
          <ac:spMkLst>
            <pc:docMk/>
            <pc:sldMk cId="3816208586" sldId="328"/>
            <ac:spMk id="3" creationId="{9FC065B8-A079-187F-F012-0FC815017617}"/>
          </ac:spMkLst>
        </pc:spChg>
      </pc:sldChg>
      <pc:sldChg chg="add del">
        <pc:chgData name="Sudvarg, Marion" userId="2bb9b31b-5f3c-4f72-8e1f-41eb276ee9c6" providerId="ADAL" clId="{DA68CE51-3AE1-4208-A4DB-6811AC875B11}" dt="2023-04-11T11:40:39.233" v="13303" actId="47"/>
        <pc:sldMkLst>
          <pc:docMk/>
          <pc:sldMk cId="639908859" sldId="329"/>
        </pc:sldMkLst>
      </pc:sldChg>
      <pc:sldChg chg="addSp delSp modSp new del mod">
        <pc:chgData name="Sudvarg, Marion" userId="2bb9b31b-5f3c-4f72-8e1f-41eb276ee9c6" providerId="ADAL" clId="{DA68CE51-3AE1-4208-A4DB-6811AC875B11}" dt="2023-04-11T11:40:39.233" v="13303" actId="47"/>
        <pc:sldMkLst>
          <pc:docMk/>
          <pc:sldMk cId="2849136057" sldId="330"/>
        </pc:sldMkLst>
        <pc:spChg chg="add mod">
          <ac:chgData name="Sudvarg, Marion" userId="2bb9b31b-5f3c-4f72-8e1f-41eb276ee9c6" providerId="ADAL" clId="{DA68CE51-3AE1-4208-A4DB-6811AC875B11}" dt="2023-04-08T19:45:21.638" v="4360" actId="1076"/>
          <ac:spMkLst>
            <pc:docMk/>
            <pc:sldMk cId="2849136057" sldId="330"/>
            <ac:spMk id="4" creationId="{7C9CEC5F-B990-9D0C-8D05-3FE9AFA62CFF}"/>
          </ac:spMkLst>
        </pc:spChg>
        <pc:spChg chg="add del mod">
          <ac:chgData name="Sudvarg, Marion" userId="2bb9b31b-5f3c-4f72-8e1f-41eb276ee9c6" providerId="ADAL" clId="{DA68CE51-3AE1-4208-A4DB-6811AC875B11}" dt="2023-04-08T19:44:53.397" v="4359" actId="478"/>
          <ac:spMkLst>
            <pc:docMk/>
            <pc:sldMk cId="2849136057" sldId="330"/>
            <ac:spMk id="5" creationId="{04AEB953-AE21-4E95-B051-07D256266BD4}"/>
          </ac:spMkLst>
        </pc:spChg>
        <pc:spChg chg="add mod">
          <ac:chgData name="Sudvarg, Marion" userId="2bb9b31b-5f3c-4f72-8e1f-41eb276ee9c6" providerId="ADAL" clId="{DA68CE51-3AE1-4208-A4DB-6811AC875B11}" dt="2023-04-08T19:45:31.772" v="4389" actId="1076"/>
          <ac:spMkLst>
            <pc:docMk/>
            <pc:sldMk cId="2849136057" sldId="330"/>
            <ac:spMk id="6" creationId="{0C7B2103-BB06-7FE9-6527-03803ABB1550}"/>
          </ac:spMkLst>
        </pc:spChg>
        <pc:spChg chg="add mod">
          <ac:chgData name="Sudvarg, Marion" userId="2bb9b31b-5f3c-4f72-8e1f-41eb276ee9c6" providerId="ADAL" clId="{DA68CE51-3AE1-4208-A4DB-6811AC875B11}" dt="2023-04-08T19:45:40.321" v="4396" actId="20577"/>
          <ac:spMkLst>
            <pc:docMk/>
            <pc:sldMk cId="2849136057" sldId="330"/>
            <ac:spMk id="7" creationId="{B672823E-006E-4412-3FCD-6CC359952130}"/>
          </ac:spMkLst>
        </pc:spChg>
        <pc:spChg chg="add mod">
          <ac:chgData name="Sudvarg, Marion" userId="2bb9b31b-5f3c-4f72-8e1f-41eb276ee9c6" providerId="ADAL" clId="{DA68CE51-3AE1-4208-A4DB-6811AC875B11}" dt="2023-04-08T19:45:58.448" v="4424" actId="1076"/>
          <ac:spMkLst>
            <pc:docMk/>
            <pc:sldMk cId="2849136057" sldId="330"/>
            <ac:spMk id="8" creationId="{043E85A9-66E5-027D-9C8D-2339C662BAB8}"/>
          </ac:spMkLst>
        </pc:spChg>
        <pc:spChg chg="add mod">
          <ac:chgData name="Sudvarg, Marion" userId="2bb9b31b-5f3c-4f72-8e1f-41eb276ee9c6" providerId="ADAL" clId="{DA68CE51-3AE1-4208-A4DB-6811AC875B11}" dt="2023-04-08T19:46:05.992" v="4439" actId="20577"/>
          <ac:spMkLst>
            <pc:docMk/>
            <pc:sldMk cId="2849136057" sldId="330"/>
            <ac:spMk id="9" creationId="{428ADBBA-7078-A479-FD6A-CE8F419D3D1D}"/>
          </ac:spMkLst>
        </pc:spChg>
        <pc:spChg chg="add mod">
          <ac:chgData name="Sudvarg, Marion" userId="2bb9b31b-5f3c-4f72-8e1f-41eb276ee9c6" providerId="ADAL" clId="{DA68CE51-3AE1-4208-A4DB-6811AC875B11}" dt="2023-04-08T19:46:27.151" v="4477" actId="1076"/>
          <ac:spMkLst>
            <pc:docMk/>
            <pc:sldMk cId="2849136057" sldId="330"/>
            <ac:spMk id="10" creationId="{D9453101-7E13-7303-9049-A5A0BF66D55D}"/>
          </ac:spMkLst>
        </pc:spChg>
        <pc:spChg chg="add mod">
          <ac:chgData name="Sudvarg, Marion" userId="2bb9b31b-5f3c-4f72-8e1f-41eb276ee9c6" providerId="ADAL" clId="{DA68CE51-3AE1-4208-A4DB-6811AC875B11}" dt="2023-04-08T19:46:32.556" v="4478" actId="1076"/>
          <ac:spMkLst>
            <pc:docMk/>
            <pc:sldMk cId="2849136057" sldId="330"/>
            <ac:spMk id="11" creationId="{F986A2B8-5A73-1E41-B295-FFE37890135F}"/>
          </ac:spMkLst>
        </pc:spChg>
        <pc:spChg chg="add mod">
          <ac:chgData name="Sudvarg, Marion" userId="2bb9b31b-5f3c-4f72-8e1f-41eb276ee9c6" providerId="ADAL" clId="{DA68CE51-3AE1-4208-A4DB-6811AC875B11}" dt="2023-04-08T19:47:21.611" v="4480" actId="1076"/>
          <ac:spMkLst>
            <pc:docMk/>
            <pc:sldMk cId="2849136057" sldId="330"/>
            <ac:spMk id="12" creationId="{27B82D89-9C87-400F-E124-B1BE5E0EE72C}"/>
          </ac:spMkLst>
        </pc:spChg>
      </pc:sldChg>
      <pc:sldChg chg="modSp new del mod">
        <pc:chgData name="Sudvarg, Marion" userId="2bb9b31b-5f3c-4f72-8e1f-41eb276ee9c6" providerId="ADAL" clId="{DA68CE51-3AE1-4208-A4DB-6811AC875B11}" dt="2023-04-11T11:39:20.118" v="13293" actId="2696"/>
        <pc:sldMkLst>
          <pc:docMk/>
          <pc:sldMk cId="394962404" sldId="331"/>
        </pc:sldMkLst>
        <pc:spChg chg="mod">
          <ac:chgData name="Sudvarg, Marion" userId="2bb9b31b-5f3c-4f72-8e1f-41eb276ee9c6" providerId="ADAL" clId="{DA68CE51-3AE1-4208-A4DB-6811AC875B11}" dt="2023-04-08T20:40:32.979" v="4486" actId="20577"/>
          <ac:spMkLst>
            <pc:docMk/>
            <pc:sldMk cId="394962404" sldId="331"/>
            <ac:spMk id="2" creationId="{A66C0773-490B-A2C7-7BE6-4AB14945CD87}"/>
          </ac:spMkLst>
        </pc:spChg>
        <pc:spChg chg="mod">
          <ac:chgData name="Sudvarg, Marion" userId="2bb9b31b-5f3c-4f72-8e1f-41eb276ee9c6" providerId="ADAL" clId="{DA68CE51-3AE1-4208-A4DB-6811AC875B11}" dt="2023-04-08T20:40:59.094" v="4499" actId="27636"/>
          <ac:spMkLst>
            <pc:docMk/>
            <pc:sldMk cId="394962404" sldId="331"/>
            <ac:spMk id="3" creationId="{0EA2794E-7507-B9B1-2598-FD76B41DDD73}"/>
          </ac:spMkLst>
        </pc:spChg>
      </pc:sldChg>
      <pc:sldChg chg="add mod modShow">
        <pc:chgData name="Sudvarg, Marion" userId="2bb9b31b-5f3c-4f72-8e1f-41eb276ee9c6" providerId="ADAL" clId="{DA68CE51-3AE1-4208-A4DB-6811AC875B11}" dt="2023-04-11T11:39:34.783" v="13295" actId="729"/>
        <pc:sldMkLst>
          <pc:docMk/>
          <pc:sldMk cId="1943103857" sldId="331"/>
        </pc:sldMkLst>
      </pc:sldChg>
      <pc:sldChg chg="modSp del mod ord">
        <pc:chgData name="Sudvarg, Marion" userId="2bb9b31b-5f3c-4f72-8e1f-41eb276ee9c6" providerId="ADAL" clId="{DA68CE51-3AE1-4208-A4DB-6811AC875B11}" dt="2023-04-10T05:31:13.662" v="7902" actId="47"/>
        <pc:sldMkLst>
          <pc:docMk/>
          <pc:sldMk cId="2822028054" sldId="332"/>
        </pc:sldMkLst>
        <pc:spChg chg="mod">
          <ac:chgData name="Sudvarg, Marion" userId="2bb9b31b-5f3c-4f72-8e1f-41eb276ee9c6" providerId="ADAL" clId="{DA68CE51-3AE1-4208-A4DB-6811AC875B11}" dt="2023-04-09T18:08:24.777" v="4577" actId="20577"/>
          <ac:spMkLst>
            <pc:docMk/>
            <pc:sldMk cId="2822028054" sldId="332"/>
            <ac:spMk id="3" creationId="{852435C0-FF6B-712B-7D88-CEC148F597B4}"/>
          </ac:spMkLst>
        </pc:spChg>
      </pc:sldChg>
      <pc:sldChg chg="del">
        <pc:chgData name="Sudvarg, Marion" userId="2bb9b31b-5f3c-4f72-8e1f-41eb276ee9c6" providerId="ADAL" clId="{DA68CE51-3AE1-4208-A4DB-6811AC875B11}" dt="2023-04-11T05:54:44.661" v="9073" actId="47"/>
        <pc:sldMkLst>
          <pc:docMk/>
          <pc:sldMk cId="2924992361" sldId="333"/>
        </pc:sldMkLst>
      </pc:sldChg>
      <pc:sldChg chg="addSp modSp new del mod">
        <pc:chgData name="Sudvarg, Marion" userId="2bb9b31b-5f3c-4f72-8e1f-41eb276ee9c6" providerId="ADAL" clId="{DA68CE51-3AE1-4208-A4DB-6811AC875B11}" dt="2023-04-11T05:54:42.167" v="9072" actId="47"/>
        <pc:sldMkLst>
          <pc:docMk/>
          <pc:sldMk cId="460016686" sldId="334"/>
        </pc:sldMkLst>
        <pc:spChg chg="add mod">
          <ac:chgData name="Sudvarg, Marion" userId="2bb9b31b-5f3c-4f72-8e1f-41eb276ee9c6" providerId="ADAL" clId="{DA68CE51-3AE1-4208-A4DB-6811AC875B11}" dt="2023-04-11T05:21:33.156" v="7913" actId="1076"/>
          <ac:spMkLst>
            <pc:docMk/>
            <pc:sldMk cId="460016686" sldId="334"/>
            <ac:spMk id="6" creationId="{0AF5EDFA-BADD-E2EE-D186-392193C229B2}"/>
          </ac:spMkLst>
        </pc:spChg>
      </pc:sldChg>
      <pc:sldChg chg="addSp delSp modSp new mod modAnim">
        <pc:chgData name="Sudvarg, Marion" userId="2bb9b31b-5f3c-4f72-8e1f-41eb276ee9c6" providerId="ADAL" clId="{DA68CE51-3AE1-4208-A4DB-6811AC875B11}" dt="2023-04-09T19:12:15.570" v="5201"/>
        <pc:sldMkLst>
          <pc:docMk/>
          <pc:sldMk cId="821737905" sldId="335"/>
        </pc:sldMkLst>
        <pc:spChg chg="mod">
          <ac:chgData name="Sudvarg, Marion" userId="2bb9b31b-5f3c-4f72-8e1f-41eb276ee9c6" providerId="ADAL" clId="{DA68CE51-3AE1-4208-A4DB-6811AC875B11}" dt="2023-04-09T18:55:32.647" v="5036"/>
          <ac:spMkLst>
            <pc:docMk/>
            <pc:sldMk cId="821737905" sldId="335"/>
            <ac:spMk id="2" creationId="{5022842C-74D8-9FCD-B06B-65AFE7D8D094}"/>
          </ac:spMkLst>
        </pc:spChg>
        <pc:spChg chg="add mod">
          <ac:chgData name="Sudvarg, Marion" userId="2bb9b31b-5f3c-4f72-8e1f-41eb276ee9c6" providerId="ADAL" clId="{DA68CE51-3AE1-4208-A4DB-6811AC875B11}" dt="2023-04-09T18:57:58.319" v="5112" actId="164"/>
          <ac:spMkLst>
            <pc:docMk/>
            <pc:sldMk cId="821737905" sldId="335"/>
            <ac:spMk id="7" creationId="{26C32E04-0646-887B-7C43-6BF5C8CD1DF0}"/>
          </ac:spMkLst>
        </pc:spChg>
        <pc:spChg chg="add del mod">
          <ac:chgData name="Sudvarg, Marion" userId="2bb9b31b-5f3c-4f72-8e1f-41eb276ee9c6" providerId="ADAL" clId="{DA68CE51-3AE1-4208-A4DB-6811AC875B11}" dt="2023-04-09T18:38:01.772" v="4680"/>
          <ac:spMkLst>
            <pc:docMk/>
            <pc:sldMk cId="821737905" sldId="335"/>
            <ac:spMk id="8" creationId="{F6DA3A78-62C4-DAA2-D56A-E4FD0F1C8700}"/>
          </ac:spMkLst>
        </pc:spChg>
        <pc:spChg chg="add del mod">
          <ac:chgData name="Sudvarg, Marion" userId="2bb9b31b-5f3c-4f72-8e1f-41eb276ee9c6" providerId="ADAL" clId="{DA68CE51-3AE1-4208-A4DB-6811AC875B11}" dt="2023-04-09T18:57:11.647" v="5063" actId="478"/>
          <ac:spMkLst>
            <pc:docMk/>
            <pc:sldMk cId="821737905" sldId="335"/>
            <ac:spMk id="9" creationId="{CFC8D25A-6CDB-0D18-CC08-4048BF94E71C}"/>
          </ac:spMkLst>
        </pc:spChg>
        <pc:spChg chg="add del mod">
          <ac:chgData name="Sudvarg, Marion" userId="2bb9b31b-5f3c-4f72-8e1f-41eb276ee9c6" providerId="ADAL" clId="{DA68CE51-3AE1-4208-A4DB-6811AC875B11}" dt="2023-04-09T18:53:52.469" v="5013" actId="478"/>
          <ac:spMkLst>
            <pc:docMk/>
            <pc:sldMk cId="821737905" sldId="335"/>
            <ac:spMk id="12" creationId="{60B8A5B2-0138-61EB-D99E-B509023D7A12}"/>
          </ac:spMkLst>
        </pc:spChg>
        <pc:spChg chg="add mod">
          <ac:chgData name="Sudvarg, Marion" userId="2bb9b31b-5f3c-4f72-8e1f-41eb276ee9c6" providerId="ADAL" clId="{DA68CE51-3AE1-4208-A4DB-6811AC875B11}" dt="2023-04-09T18:58:01.006" v="5113" actId="164"/>
          <ac:spMkLst>
            <pc:docMk/>
            <pc:sldMk cId="821737905" sldId="335"/>
            <ac:spMk id="15" creationId="{3F4407D9-B441-BC68-8735-B88A7E593674}"/>
          </ac:spMkLst>
        </pc:spChg>
        <pc:spChg chg="add del mod">
          <ac:chgData name="Sudvarg, Marion" userId="2bb9b31b-5f3c-4f72-8e1f-41eb276ee9c6" providerId="ADAL" clId="{DA68CE51-3AE1-4208-A4DB-6811AC875B11}" dt="2023-04-09T18:53:54.297" v="5014" actId="478"/>
          <ac:spMkLst>
            <pc:docMk/>
            <pc:sldMk cId="821737905" sldId="335"/>
            <ac:spMk id="17" creationId="{1871DDD8-038C-3FB4-3B97-9814F9C0C1FA}"/>
          </ac:spMkLst>
        </pc:spChg>
        <pc:spChg chg="add mod">
          <ac:chgData name="Sudvarg, Marion" userId="2bb9b31b-5f3c-4f72-8e1f-41eb276ee9c6" providerId="ADAL" clId="{DA68CE51-3AE1-4208-A4DB-6811AC875B11}" dt="2023-04-09T18:58:03.446" v="5114" actId="164"/>
          <ac:spMkLst>
            <pc:docMk/>
            <pc:sldMk cId="821737905" sldId="335"/>
            <ac:spMk id="18" creationId="{B5486031-7C15-710C-7490-7992E569F5AC}"/>
          </ac:spMkLst>
        </pc:spChg>
        <pc:spChg chg="add mod">
          <ac:chgData name="Sudvarg, Marion" userId="2bb9b31b-5f3c-4f72-8e1f-41eb276ee9c6" providerId="ADAL" clId="{DA68CE51-3AE1-4208-A4DB-6811AC875B11}" dt="2023-04-09T18:58:12.375" v="5117" actId="164"/>
          <ac:spMkLst>
            <pc:docMk/>
            <pc:sldMk cId="821737905" sldId="335"/>
            <ac:spMk id="25" creationId="{AC658E7D-3635-3E5D-08F7-5716EC6348D7}"/>
          </ac:spMkLst>
        </pc:spChg>
        <pc:grpChg chg="add mod">
          <ac:chgData name="Sudvarg, Marion" userId="2bb9b31b-5f3c-4f72-8e1f-41eb276ee9c6" providerId="ADAL" clId="{DA68CE51-3AE1-4208-A4DB-6811AC875B11}" dt="2023-04-09T18:58:12.375" v="5117" actId="164"/>
          <ac:grpSpMkLst>
            <pc:docMk/>
            <pc:sldMk cId="821737905" sldId="335"/>
            <ac:grpSpMk id="24" creationId="{840BFF9F-F5C5-0338-5986-A4BD60160864}"/>
          </ac:grpSpMkLst>
        </pc:grpChg>
        <pc:grpChg chg="add mod">
          <ac:chgData name="Sudvarg, Marion" userId="2bb9b31b-5f3c-4f72-8e1f-41eb276ee9c6" providerId="ADAL" clId="{DA68CE51-3AE1-4208-A4DB-6811AC875B11}" dt="2023-04-09T18:57:58.319" v="5112" actId="164"/>
          <ac:grpSpMkLst>
            <pc:docMk/>
            <pc:sldMk cId="821737905" sldId="335"/>
            <ac:grpSpMk id="26" creationId="{5ECF7695-E079-847C-9BF8-9865A288BB2B}"/>
          </ac:grpSpMkLst>
        </pc:grpChg>
        <pc:grpChg chg="add mod">
          <ac:chgData name="Sudvarg, Marion" userId="2bb9b31b-5f3c-4f72-8e1f-41eb276ee9c6" providerId="ADAL" clId="{DA68CE51-3AE1-4208-A4DB-6811AC875B11}" dt="2023-04-09T18:58:01.006" v="5113" actId="164"/>
          <ac:grpSpMkLst>
            <pc:docMk/>
            <pc:sldMk cId="821737905" sldId="335"/>
            <ac:grpSpMk id="27" creationId="{0E2A62ED-940C-6439-A576-3C38812F8BBC}"/>
          </ac:grpSpMkLst>
        </pc:grpChg>
        <pc:grpChg chg="add mod">
          <ac:chgData name="Sudvarg, Marion" userId="2bb9b31b-5f3c-4f72-8e1f-41eb276ee9c6" providerId="ADAL" clId="{DA68CE51-3AE1-4208-A4DB-6811AC875B11}" dt="2023-04-09T18:58:03.446" v="5114" actId="164"/>
          <ac:grpSpMkLst>
            <pc:docMk/>
            <pc:sldMk cId="821737905" sldId="335"/>
            <ac:grpSpMk id="28" creationId="{D1A8A5AA-8493-8AFF-6307-10974EFA03AE}"/>
          </ac:grpSpMkLst>
        </pc:grpChg>
        <pc:grpChg chg="add mod">
          <ac:chgData name="Sudvarg, Marion" userId="2bb9b31b-5f3c-4f72-8e1f-41eb276ee9c6" providerId="ADAL" clId="{DA68CE51-3AE1-4208-A4DB-6811AC875B11}" dt="2023-04-09T18:58:12.375" v="5117" actId="164"/>
          <ac:grpSpMkLst>
            <pc:docMk/>
            <pc:sldMk cId="821737905" sldId="335"/>
            <ac:grpSpMk id="29" creationId="{D88314DC-4A96-4EFC-6806-DA2508B02C74}"/>
          </ac:grpSpMkLst>
        </pc:grpChg>
        <pc:picChg chg="add mod">
          <ac:chgData name="Sudvarg, Marion" userId="2bb9b31b-5f3c-4f72-8e1f-41eb276ee9c6" providerId="ADAL" clId="{DA68CE51-3AE1-4208-A4DB-6811AC875B11}" dt="2023-04-09T18:57:58.319" v="5112" actId="164"/>
          <ac:picMkLst>
            <pc:docMk/>
            <pc:sldMk cId="821737905" sldId="335"/>
            <ac:picMk id="6" creationId="{A87C1EAC-B762-3CA9-EFBF-9E15164F4C6F}"/>
          </ac:picMkLst>
        </pc:picChg>
        <pc:picChg chg="add mod">
          <ac:chgData name="Sudvarg, Marion" userId="2bb9b31b-5f3c-4f72-8e1f-41eb276ee9c6" providerId="ADAL" clId="{DA68CE51-3AE1-4208-A4DB-6811AC875B11}" dt="2023-04-09T18:58:01.006" v="5113" actId="164"/>
          <ac:picMkLst>
            <pc:docMk/>
            <pc:sldMk cId="821737905" sldId="335"/>
            <ac:picMk id="11" creationId="{EEAB647D-499F-70F3-ADC8-5984909C95DA}"/>
          </ac:picMkLst>
        </pc:picChg>
        <pc:picChg chg="add mod">
          <ac:chgData name="Sudvarg, Marion" userId="2bb9b31b-5f3c-4f72-8e1f-41eb276ee9c6" providerId="ADAL" clId="{DA68CE51-3AE1-4208-A4DB-6811AC875B11}" dt="2023-04-09T18:58:03.446" v="5114" actId="164"/>
          <ac:picMkLst>
            <pc:docMk/>
            <pc:sldMk cId="821737905" sldId="335"/>
            <ac:picMk id="14" creationId="{E10A2E89-02DE-709B-E304-1018C3936700}"/>
          </ac:picMkLst>
        </pc:picChg>
        <pc:picChg chg="add mod ord">
          <ac:chgData name="Sudvarg, Marion" userId="2bb9b31b-5f3c-4f72-8e1f-41eb276ee9c6" providerId="ADAL" clId="{DA68CE51-3AE1-4208-A4DB-6811AC875B11}" dt="2023-04-09T18:57:05.589" v="5061" actId="164"/>
          <ac:picMkLst>
            <pc:docMk/>
            <pc:sldMk cId="821737905" sldId="335"/>
            <ac:picMk id="20" creationId="{7C53720C-3E14-19C6-39D1-A4C3BB411BC6}"/>
          </ac:picMkLst>
        </pc:picChg>
        <pc:picChg chg="add del mod ord">
          <ac:chgData name="Sudvarg, Marion" userId="2bb9b31b-5f3c-4f72-8e1f-41eb276ee9c6" providerId="ADAL" clId="{DA68CE51-3AE1-4208-A4DB-6811AC875B11}" dt="2023-04-09T18:56:36.967" v="5047" actId="478"/>
          <ac:picMkLst>
            <pc:docMk/>
            <pc:sldMk cId="821737905" sldId="335"/>
            <ac:picMk id="21" creationId="{AF353FA4-E718-EE39-282D-5513FC8D1FF2}"/>
          </ac:picMkLst>
        </pc:picChg>
        <pc:picChg chg="add mod">
          <ac:chgData name="Sudvarg, Marion" userId="2bb9b31b-5f3c-4f72-8e1f-41eb276ee9c6" providerId="ADAL" clId="{DA68CE51-3AE1-4208-A4DB-6811AC875B11}" dt="2023-04-09T18:57:05.589" v="5061" actId="164"/>
          <ac:picMkLst>
            <pc:docMk/>
            <pc:sldMk cId="821737905" sldId="335"/>
            <ac:picMk id="23" creationId="{228EDA69-E279-7878-6AFD-05ECE6DDC198}"/>
          </ac:picMkLst>
        </pc:picChg>
      </pc:sldChg>
      <pc:sldChg chg="add del">
        <pc:chgData name="Sudvarg, Marion" userId="2bb9b31b-5f3c-4f72-8e1f-41eb276ee9c6" providerId="ADAL" clId="{DA68CE51-3AE1-4208-A4DB-6811AC875B11}" dt="2023-04-10T05:28:35.023" v="7862" actId="47"/>
        <pc:sldMkLst>
          <pc:docMk/>
          <pc:sldMk cId="4288056817" sldId="336"/>
        </pc:sldMkLst>
      </pc:sldChg>
      <pc:sldChg chg="modSp new del mod">
        <pc:chgData name="Sudvarg, Marion" userId="2bb9b31b-5f3c-4f72-8e1f-41eb276ee9c6" providerId="ADAL" clId="{DA68CE51-3AE1-4208-A4DB-6811AC875B11}" dt="2023-04-09T18:55:34.226" v="5037" actId="47"/>
        <pc:sldMkLst>
          <pc:docMk/>
          <pc:sldMk cId="812421825" sldId="337"/>
        </pc:sldMkLst>
        <pc:spChg chg="mod">
          <ac:chgData name="Sudvarg, Marion" userId="2bb9b31b-5f3c-4f72-8e1f-41eb276ee9c6" providerId="ADAL" clId="{DA68CE51-3AE1-4208-A4DB-6811AC875B11}" dt="2023-04-09T18:55:29.657" v="5035" actId="20577"/>
          <ac:spMkLst>
            <pc:docMk/>
            <pc:sldMk cId="812421825" sldId="337"/>
            <ac:spMk id="2" creationId="{5D847BB9-4821-AEDC-FBC8-CA0AECED1759}"/>
          </ac:spMkLst>
        </pc:spChg>
      </pc:sldChg>
      <pc:sldChg chg="addSp delSp modSp new mod modAnim">
        <pc:chgData name="Sudvarg, Marion" userId="2bb9b31b-5f3c-4f72-8e1f-41eb276ee9c6" providerId="ADAL" clId="{DA68CE51-3AE1-4208-A4DB-6811AC875B11}" dt="2023-04-09T20:20:02.578" v="5987" actId="478"/>
        <pc:sldMkLst>
          <pc:docMk/>
          <pc:sldMk cId="1608682036" sldId="337"/>
        </pc:sldMkLst>
        <pc:spChg chg="add del mod">
          <ac:chgData name="Sudvarg, Marion" userId="2bb9b31b-5f3c-4f72-8e1f-41eb276ee9c6" providerId="ADAL" clId="{DA68CE51-3AE1-4208-A4DB-6811AC875B11}" dt="2023-04-09T19:13:10.237" v="5204" actId="478"/>
          <ac:spMkLst>
            <pc:docMk/>
            <pc:sldMk cId="1608682036" sldId="337"/>
            <ac:spMk id="2" creationId="{9FE4358D-F7D8-F426-EAC3-D139831B9581}"/>
          </ac:spMkLst>
        </pc:spChg>
        <pc:spChg chg="mod">
          <ac:chgData name="Sudvarg, Marion" userId="2bb9b31b-5f3c-4f72-8e1f-41eb276ee9c6" providerId="ADAL" clId="{DA68CE51-3AE1-4208-A4DB-6811AC875B11}" dt="2023-04-09T18:59:15.194" v="5128" actId="1076"/>
          <ac:spMkLst>
            <pc:docMk/>
            <pc:sldMk cId="1608682036" sldId="337"/>
            <ac:spMk id="7" creationId="{315F18DF-7F15-AE36-D25C-1D0FC83CFACF}"/>
          </ac:spMkLst>
        </pc:spChg>
        <pc:spChg chg="add mod">
          <ac:chgData name="Sudvarg, Marion" userId="2bb9b31b-5f3c-4f72-8e1f-41eb276ee9c6" providerId="ADAL" clId="{DA68CE51-3AE1-4208-A4DB-6811AC875B11}" dt="2023-04-09T19:39:47.560" v="5921" actId="113"/>
          <ac:spMkLst>
            <pc:docMk/>
            <pc:sldMk cId="1608682036" sldId="337"/>
            <ac:spMk id="9" creationId="{ADBC4F1F-D3A1-B8C9-49F9-498A70AD5768}"/>
          </ac:spMkLst>
        </pc:spChg>
        <pc:spChg chg="add del mod">
          <ac:chgData name="Sudvarg, Marion" userId="2bb9b31b-5f3c-4f72-8e1f-41eb276ee9c6" providerId="ADAL" clId="{DA68CE51-3AE1-4208-A4DB-6811AC875B11}" dt="2023-04-09T19:10:19.974" v="5188" actId="478"/>
          <ac:spMkLst>
            <pc:docMk/>
            <pc:sldMk cId="1608682036" sldId="337"/>
            <ac:spMk id="11" creationId="{A0E9B802-77A8-B437-904B-E7E0BFB30269}"/>
          </ac:spMkLst>
        </pc:spChg>
        <pc:spChg chg="add del mod">
          <ac:chgData name="Sudvarg, Marion" userId="2bb9b31b-5f3c-4f72-8e1f-41eb276ee9c6" providerId="ADAL" clId="{DA68CE51-3AE1-4208-A4DB-6811AC875B11}" dt="2023-04-09T19:13:12.461" v="5205" actId="478"/>
          <ac:spMkLst>
            <pc:docMk/>
            <pc:sldMk cId="1608682036" sldId="337"/>
            <ac:spMk id="13" creationId="{F41E3050-E7B6-877E-9B41-0198F253BCD6}"/>
          </ac:spMkLst>
        </pc:spChg>
        <pc:spChg chg="mod topLvl">
          <ac:chgData name="Sudvarg, Marion" userId="2bb9b31b-5f3c-4f72-8e1f-41eb276ee9c6" providerId="ADAL" clId="{DA68CE51-3AE1-4208-A4DB-6811AC875B11}" dt="2023-04-09T19:34:26.390" v="5609" actId="1038"/>
          <ac:spMkLst>
            <pc:docMk/>
            <pc:sldMk cId="1608682036" sldId="337"/>
            <ac:spMk id="17" creationId="{3F336947-BAD1-1E7F-F700-65B89A81A017}"/>
          </ac:spMkLst>
        </pc:spChg>
        <pc:spChg chg="mod topLvl">
          <ac:chgData name="Sudvarg, Marion" userId="2bb9b31b-5f3c-4f72-8e1f-41eb276ee9c6" providerId="ADAL" clId="{DA68CE51-3AE1-4208-A4DB-6811AC875B11}" dt="2023-04-09T19:18:48.352" v="5257" actId="1076"/>
          <ac:spMkLst>
            <pc:docMk/>
            <pc:sldMk cId="1608682036" sldId="337"/>
            <ac:spMk id="19" creationId="{AA1DBF5C-0660-3DC2-E755-260AE273E2CB}"/>
          </ac:spMkLst>
        </pc:spChg>
        <pc:spChg chg="mod topLvl">
          <ac:chgData name="Sudvarg, Marion" userId="2bb9b31b-5f3c-4f72-8e1f-41eb276ee9c6" providerId="ADAL" clId="{DA68CE51-3AE1-4208-A4DB-6811AC875B11}" dt="2023-04-09T19:18:36.220" v="5255" actId="1076"/>
          <ac:spMkLst>
            <pc:docMk/>
            <pc:sldMk cId="1608682036" sldId="337"/>
            <ac:spMk id="20" creationId="{922B9969-CF84-CB24-0270-60299192CB08}"/>
          </ac:spMkLst>
        </pc:spChg>
        <pc:spChg chg="add mod">
          <ac:chgData name="Sudvarg, Marion" userId="2bb9b31b-5f3c-4f72-8e1f-41eb276ee9c6" providerId="ADAL" clId="{DA68CE51-3AE1-4208-A4DB-6811AC875B11}" dt="2023-04-09T19:34:25.650" v="5608" actId="14100"/>
          <ac:spMkLst>
            <pc:docMk/>
            <pc:sldMk cId="1608682036" sldId="337"/>
            <ac:spMk id="22" creationId="{56DD0D47-9562-9C53-4DA2-3C1F99082EAB}"/>
          </ac:spMkLst>
        </pc:spChg>
        <pc:spChg chg="add mod">
          <ac:chgData name="Sudvarg, Marion" userId="2bb9b31b-5f3c-4f72-8e1f-41eb276ee9c6" providerId="ADAL" clId="{DA68CE51-3AE1-4208-A4DB-6811AC875B11}" dt="2023-04-09T19:32:20.353" v="5511" actId="14100"/>
          <ac:spMkLst>
            <pc:docMk/>
            <pc:sldMk cId="1608682036" sldId="337"/>
            <ac:spMk id="35" creationId="{092C957B-06EF-21A8-2F3A-356EAC3549C4}"/>
          </ac:spMkLst>
        </pc:spChg>
        <pc:spChg chg="add del mod">
          <ac:chgData name="Sudvarg, Marion" userId="2bb9b31b-5f3c-4f72-8e1f-41eb276ee9c6" providerId="ADAL" clId="{DA68CE51-3AE1-4208-A4DB-6811AC875B11}" dt="2023-04-09T19:32:59.252" v="5531" actId="20577"/>
          <ac:spMkLst>
            <pc:docMk/>
            <pc:sldMk cId="1608682036" sldId="337"/>
            <ac:spMk id="36" creationId="{2FE40D2C-0DE8-BFDE-5C4E-23CDC8346367}"/>
          </ac:spMkLst>
        </pc:spChg>
        <pc:spChg chg="add del mod">
          <ac:chgData name="Sudvarg, Marion" userId="2bb9b31b-5f3c-4f72-8e1f-41eb276ee9c6" providerId="ADAL" clId="{DA68CE51-3AE1-4208-A4DB-6811AC875B11}" dt="2023-04-09T19:33:02.854" v="5535" actId="20577"/>
          <ac:spMkLst>
            <pc:docMk/>
            <pc:sldMk cId="1608682036" sldId="337"/>
            <ac:spMk id="37" creationId="{1F3943A2-BE6A-E03B-DF54-DC8AE0D3126D}"/>
          </ac:spMkLst>
        </pc:spChg>
        <pc:spChg chg="add del mod">
          <ac:chgData name="Sudvarg, Marion" userId="2bb9b31b-5f3c-4f72-8e1f-41eb276ee9c6" providerId="ADAL" clId="{DA68CE51-3AE1-4208-A4DB-6811AC875B11}" dt="2023-04-09T19:33:05.775" v="5539" actId="20577"/>
          <ac:spMkLst>
            <pc:docMk/>
            <pc:sldMk cId="1608682036" sldId="337"/>
            <ac:spMk id="38" creationId="{FEC9D9A7-84B0-3196-2AF0-96E958A67600}"/>
          </ac:spMkLst>
        </pc:spChg>
        <pc:spChg chg="add del mod">
          <ac:chgData name="Sudvarg, Marion" userId="2bb9b31b-5f3c-4f72-8e1f-41eb276ee9c6" providerId="ADAL" clId="{DA68CE51-3AE1-4208-A4DB-6811AC875B11}" dt="2023-04-09T19:22:39.853" v="5290" actId="478"/>
          <ac:spMkLst>
            <pc:docMk/>
            <pc:sldMk cId="1608682036" sldId="337"/>
            <ac:spMk id="39" creationId="{461245B7-B685-24BB-7E5A-8FBEF935DD0E}"/>
          </ac:spMkLst>
        </pc:spChg>
        <pc:spChg chg="add mod">
          <ac:chgData name="Sudvarg, Marion" userId="2bb9b31b-5f3c-4f72-8e1f-41eb276ee9c6" providerId="ADAL" clId="{DA68CE51-3AE1-4208-A4DB-6811AC875B11}" dt="2023-04-09T19:35:17.981" v="5664" actId="122"/>
          <ac:spMkLst>
            <pc:docMk/>
            <pc:sldMk cId="1608682036" sldId="337"/>
            <ac:spMk id="41" creationId="{5F3DC870-2DBA-7F10-B0FD-9C5D2AA30E39}"/>
          </ac:spMkLst>
        </pc:spChg>
        <pc:spChg chg="mod">
          <ac:chgData name="Sudvarg, Marion" userId="2bb9b31b-5f3c-4f72-8e1f-41eb276ee9c6" providerId="ADAL" clId="{DA68CE51-3AE1-4208-A4DB-6811AC875B11}" dt="2023-04-09T19:35:37.995" v="5665"/>
          <ac:spMkLst>
            <pc:docMk/>
            <pc:sldMk cId="1608682036" sldId="337"/>
            <ac:spMk id="44" creationId="{8B08EFC4-FA02-0FC3-AF09-7BA068500EB5}"/>
          </ac:spMkLst>
        </pc:spChg>
        <pc:spChg chg="add mod">
          <ac:chgData name="Sudvarg, Marion" userId="2bb9b31b-5f3c-4f72-8e1f-41eb276ee9c6" providerId="ADAL" clId="{DA68CE51-3AE1-4208-A4DB-6811AC875B11}" dt="2023-04-09T19:40:23.143" v="5923" actId="164"/>
          <ac:spMkLst>
            <pc:docMk/>
            <pc:sldMk cId="1608682036" sldId="337"/>
            <ac:spMk id="45" creationId="{0282B2AC-F0F6-7C08-2E74-881D2A357780}"/>
          </ac:spMkLst>
        </pc:spChg>
        <pc:spChg chg="add del mod">
          <ac:chgData name="Sudvarg, Marion" userId="2bb9b31b-5f3c-4f72-8e1f-41eb276ee9c6" providerId="ADAL" clId="{DA68CE51-3AE1-4208-A4DB-6811AC875B11}" dt="2023-04-09T19:36:17.568" v="5704" actId="478"/>
          <ac:spMkLst>
            <pc:docMk/>
            <pc:sldMk cId="1608682036" sldId="337"/>
            <ac:spMk id="46" creationId="{975FF215-416E-439B-9C19-8C93592C84B8}"/>
          </ac:spMkLst>
        </pc:spChg>
        <pc:spChg chg="add del mod">
          <ac:chgData name="Sudvarg, Marion" userId="2bb9b31b-5f3c-4f72-8e1f-41eb276ee9c6" providerId="ADAL" clId="{DA68CE51-3AE1-4208-A4DB-6811AC875B11}" dt="2023-04-09T19:36:17.568" v="5704" actId="478"/>
          <ac:spMkLst>
            <pc:docMk/>
            <pc:sldMk cId="1608682036" sldId="337"/>
            <ac:spMk id="47" creationId="{216B73F1-51BC-EDD6-D6F6-CC87424643A4}"/>
          </ac:spMkLst>
        </pc:spChg>
        <pc:spChg chg="add del mod">
          <ac:chgData name="Sudvarg, Marion" userId="2bb9b31b-5f3c-4f72-8e1f-41eb276ee9c6" providerId="ADAL" clId="{DA68CE51-3AE1-4208-A4DB-6811AC875B11}" dt="2023-04-09T19:36:17.568" v="5704" actId="478"/>
          <ac:spMkLst>
            <pc:docMk/>
            <pc:sldMk cId="1608682036" sldId="337"/>
            <ac:spMk id="48" creationId="{87C607FC-BD3C-A6C3-7542-5836233C3E9C}"/>
          </ac:spMkLst>
        </pc:spChg>
        <pc:spChg chg="add mod">
          <ac:chgData name="Sudvarg, Marion" userId="2bb9b31b-5f3c-4f72-8e1f-41eb276ee9c6" providerId="ADAL" clId="{DA68CE51-3AE1-4208-A4DB-6811AC875B11}" dt="2023-04-09T19:40:23.143" v="5923" actId="164"/>
          <ac:spMkLst>
            <pc:docMk/>
            <pc:sldMk cId="1608682036" sldId="337"/>
            <ac:spMk id="49" creationId="{7867D2F9-34C0-19CD-6F15-4964245543E8}"/>
          </ac:spMkLst>
        </pc:spChg>
        <pc:spChg chg="add mod">
          <ac:chgData name="Sudvarg, Marion" userId="2bb9b31b-5f3c-4f72-8e1f-41eb276ee9c6" providerId="ADAL" clId="{DA68CE51-3AE1-4208-A4DB-6811AC875B11}" dt="2023-04-09T19:40:23.143" v="5923" actId="164"/>
          <ac:spMkLst>
            <pc:docMk/>
            <pc:sldMk cId="1608682036" sldId="337"/>
            <ac:spMk id="50" creationId="{B233CB83-1A31-7EC6-9F95-3991A57B3FC7}"/>
          </ac:spMkLst>
        </pc:spChg>
        <pc:spChg chg="add mod">
          <ac:chgData name="Sudvarg, Marion" userId="2bb9b31b-5f3c-4f72-8e1f-41eb276ee9c6" providerId="ADAL" clId="{DA68CE51-3AE1-4208-A4DB-6811AC875B11}" dt="2023-04-09T19:40:23.143" v="5923" actId="164"/>
          <ac:spMkLst>
            <pc:docMk/>
            <pc:sldMk cId="1608682036" sldId="337"/>
            <ac:spMk id="51" creationId="{95857A42-CEE6-2E0A-3AB5-2BEAE3A235BF}"/>
          </ac:spMkLst>
        </pc:spChg>
        <pc:spChg chg="add mod">
          <ac:chgData name="Sudvarg, Marion" userId="2bb9b31b-5f3c-4f72-8e1f-41eb276ee9c6" providerId="ADAL" clId="{DA68CE51-3AE1-4208-A4DB-6811AC875B11}" dt="2023-04-09T19:39:35.117" v="5919" actId="20577"/>
          <ac:spMkLst>
            <pc:docMk/>
            <pc:sldMk cId="1608682036" sldId="337"/>
            <ac:spMk id="53" creationId="{3977D0CD-F3C0-B022-9082-410CDCCFC8BC}"/>
          </ac:spMkLst>
        </pc:spChg>
        <pc:spChg chg="add del mod">
          <ac:chgData name="Sudvarg, Marion" userId="2bb9b31b-5f3c-4f72-8e1f-41eb276ee9c6" providerId="ADAL" clId="{DA68CE51-3AE1-4208-A4DB-6811AC875B11}" dt="2023-04-09T20:20:02.578" v="5987" actId="478"/>
          <ac:spMkLst>
            <pc:docMk/>
            <pc:sldMk cId="1608682036" sldId="337"/>
            <ac:spMk id="56" creationId="{1291BBAB-2857-0C67-ED35-132F758938DA}"/>
          </ac:spMkLst>
        </pc:spChg>
        <pc:grpChg chg="add mod">
          <ac:chgData name="Sudvarg, Marion" userId="2bb9b31b-5f3c-4f72-8e1f-41eb276ee9c6" providerId="ADAL" clId="{DA68CE51-3AE1-4208-A4DB-6811AC875B11}" dt="2023-04-09T19:14:17.505" v="5223" actId="1076"/>
          <ac:grpSpMkLst>
            <pc:docMk/>
            <pc:sldMk cId="1608682036" sldId="337"/>
            <ac:grpSpMk id="5" creationId="{7DC671D2-FF31-5681-809A-8841EEFC858D}"/>
          </ac:grpSpMkLst>
        </pc:grpChg>
        <pc:grpChg chg="add del mod">
          <ac:chgData name="Sudvarg, Marion" userId="2bb9b31b-5f3c-4f72-8e1f-41eb276ee9c6" providerId="ADAL" clId="{DA68CE51-3AE1-4208-A4DB-6811AC875B11}" dt="2023-04-09T19:15:43.682" v="5235" actId="165"/>
          <ac:grpSpMkLst>
            <pc:docMk/>
            <pc:sldMk cId="1608682036" sldId="337"/>
            <ac:grpSpMk id="14" creationId="{459FADC3-2C92-2E0B-681A-6AD5E7F8988F}"/>
          </ac:grpSpMkLst>
        </pc:grpChg>
        <pc:grpChg chg="del mod topLvl">
          <ac:chgData name="Sudvarg, Marion" userId="2bb9b31b-5f3c-4f72-8e1f-41eb276ee9c6" providerId="ADAL" clId="{DA68CE51-3AE1-4208-A4DB-6811AC875B11}" dt="2023-04-09T19:17:32.272" v="5246" actId="165"/>
          <ac:grpSpMkLst>
            <pc:docMk/>
            <pc:sldMk cId="1608682036" sldId="337"/>
            <ac:grpSpMk id="15" creationId="{3A4F558A-B2F5-49C5-6E7C-FF07F1782AA5}"/>
          </ac:grpSpMkLst>
        </pc:grpChg>
        <pc:grpChg chg="add mod ord">
          <ac:chgData name="Sudvarg, Marion" userId="2bb9b31b-5f3c-4f72-8e1f-41eb276ee9c6" providerId="ADAL" clId="{DA68CE51-3AE1-4208-A4DB-6811AC875B11}" dt="2023-04-09T19:34:26.390" v="5609" actId="1038"/>
          <ac:grpSpMkLst>
            <pc:docMk/>
            <pc:sldMk cId="1608682036" sldId="337"/>
            <ac:grpSpMk id="26" creationId="{2855E84A-B007-86FA-DE65-4C0BA9BA59BA}"/>
          </ac:grpSpMkLst>
        </pc:grpChg>
        <pc:grpChg chg="add mod">
          <ac:chgData name="Sudvarg, Marion" userId="2bb9b31b-5f3c-4f72-8e1f-41eb276ee9c6" providerId="ADAL" clId="{DA68CE51-3AE1-4208-A4DB-6811AC875B11}" dt="2023-04-09T19:34:26.390" v="5609" actId="1038"/>
          <ac:grpSpMkLst>
            <pc:docMk/>
            <pc:sldMk cId="1608682036" sldId="337"/>
            <ac:grpSpMk id="29" creationId="{F21719EC-7814-4A48-8047-9B98F08FB602}"/>
          </ac:grpSpMkLst>
        </pc:grpChg>
        <pc:grpChg chg="add mod">
          <ac:chgData name="Sudvarg, Marion" userId="2bb9b31b-5f3c-4f72-8e1f-41eb276ee9c6" providerId="ADAL" clId="{DA68CE51-3AE1-4208-A4DB-6811AC875B11}" dt="2023-04-09T19:24:23.616" v="5379" actId="164"/>
          <ac:grpSpMkLst>
            <pc:docMk/>
            <pc:sldMk cId="1608682036" sldId="337"/>
            <ac:grpSpMk id="34" creationId="{62DAD485-F91B-FBFB-8087-A1EB13C2C1F0}"/>
          </ac:grpSpMkLst>
        </pc:grpChg>
        <pc:grpChg chg="add mod ord">
          <ac:chgData name="Sudvarg, Marion" userId="2bb9b31b-5f3c-4f72-8e1f-41eb276ee9c6" providerId="ADAL" clId="{DA68CE51-3AE1-4208-A4DB-6811AC875B11}" dt="2023-04-09T19:34:26.390" v="5609" actId="1038"/>
          <ac:grpSpMkLst>
            <pc:docMk/>
            <pc:sldMk cId="1608682036" sldId="337"/>
            <ac:grpSpMk id="40" creationId="{D629B46A-15ED-8CBC-E533-D8D932A4E23A}"/>
          </ac:grpSpMkLst>
        </pc:grpChg>
        <pc:grpChg chg="add mod">
          <ac:chgData name="Sudvarg, Marion" userId="2bb9b31b-5f3c-4f72-8e1f-41eb276ee9c6" providerId="ADAL" clId="{DA68CE51-3AE1-4208-A4DB-6811AC875B11}" dt="2023-04-09T19:40:23.143" v="5923" actId="164"/>
          <ac:grpSpMkLst>
            <pc:docMk/>
            <pc:sldMk cId="1608682036" sldId="337"/>
            <ac:grpSpMk id="42" creationId="{66CF665A-5791-87DB-589A-7D43B38C57A6}"/>
          </ac:grpSpMkLst>
        </pc:grpChg>
        <pc:grpChg chg="add mod">
          <ac:chgData name="Sudvarg, Marion" userId="2bb9b31b-5f3c-4f72-8e1f-41eb276ee9c6" providerId="ADAL" clId="{DA68CE51-3AE1-4208-A4DB-6811AC875B11}" dt="2023-04-09T19:40:23.143" v="5923" actId="164"/>
          <ac:grpSpMkLst>
            <pc:docMk/>
            <pc:sldMk cId="1608682036" sldId="337"/>
            <ac:grpSpMk id="54" creationId="{A59514DE-D037-3E08-A953-F52A251FBA1A}"/>
          </ac:grpSpMkLst>
        </pc:grpChg>
        <pc:picChg chg="mod">
          <ac:chgData name="Sudvarg, Marion" userId="2bb9b31b-5f3c-4f72-8e1f-41eb276ee9c6" providerId="ADAL" clId="{DA68CE51-3AE1-4208-A4DB-6811AC875B11}" dt="2023-04-09T18:58:34.439" v="5119"/>
          <ac:picMkLst>
            <pc:docMk/>
            <pc:sldMk cId="1608682036" sldId="337"/>
            <ac:picMk id="6" creationId="{8604F7FA-4DC4-4D0A-DEBC-19D2BA56DED4}"/>
          </ac:picMkLst>
        </pc:picChg>
        <pc:picChg chg="mod topLvl">
          <ac:chgData name="Sudvarg, Marion" userId="2bb9b31b-5f3c-4f72-8e1f-41eb276ee9c6" providerId="ADAL" clId="{DA68CE51-3AE1-4208-A4DB-6811AC875B11}" dt="2023-04-09T19:20:05.239" v="5270" actId="164"/>
          <ac:picMkLst>
            <pc:docMk/>
            <pc:sldMk cId="1608682036" sldId="337"/>
            <ac:picMk id="16" creationId="{A8F2EADA-2CEF-B4B2-E127-15EB53947DC1}"/>
          </ac:picMkLst>
        </pc:picChg>
        <pc:picChg chg="mod topLvl">
          <ac:chgData name="Sudvarg, Marion" userId="2bb9b31b-5f3c-4f72-8e1f-41eb276ee9c6" providerId="ADAL" clId="{DA68CE51-3AE1-4208-A4DB-6811AC875B11}" dt="2023-04-09T19:20:05.239" v="5270" actId="164"/>
          <ac:picMkLst>
            <pc:docMk/>
            <pc:sldMk cId="1608682036" sldId="337"/>
            <ac:picMk id="18" creationId="{BFAFC350-688C-7145-C54D-8A6C2AD89CDB}"/>
          </ac:picMkLst>
        </pc:picChg>
        <pc:picChg chg="mod">
          <ac:chgData name="Sudvarg, Marion" userId="2bb9b31b-5f3c-4f72-8e1f-41eb276ee9c6" providerId="ADAL" clId="{DA68CE51-3AE1-4208-A4DB-6811AC875B11}" dt="2023-04-09T19:35:37.995" v="5665"/>
          <ac:picMkLst>
            <pc:docMk/>
            <pc:sldMk cId="1608682036" sldId="337"/>
            <ac:picMk id="43" creationId="{A706A785-8B0C-1AD9-A64A-7D99665AD6DC}"/>
          </ac:picMkLst>
        </pc:picChg>
        <pc:cxnChg chg="add mod">
          <ac:chgData name="Sudvarg, Marion" userId="2bb9b31b-5f3c-4f72-8e1f-41eb276ee9c6" providerId="ADAL" clId="{DA68CE51-3AE1-4208-A4DB-6811AC875B11}" dt="2023-04-09T19:19:00.758" v="5259" actId="14100"/>
          <ac:cxnSpMkLst>
            <pc:docMk/>
            <pc:sldMk cId="1608682036" sldId="337"/>
            <ac:cxnSpMk id="24" creationId="{3D1950A5-2A37-5BAE-843D-F292FCF4CB18}"/>
          </ac:cxnSpMkLst>
        </pc:cxnChg>
        <pc:cxnChg chg="add mod">
          <ac:chgData name="Sudvarg, Marion" userId="2bb9b31b-5f3c-4f72-8e1f-41eb276ee9c6" providerId="ADAL" clId="{DA68CE51-3AE1-4208-A4DB-6811AC875B11}" dt="2023-04-09T19:18:40.805" v="5256" actId="14100"/>
          <ac:cxnSpMkLst>
            <pc:docMk/>
            <pc:sldMk cId="1608682036" sldId="337"/>
            <ac:cxnSpMk id="28" creationId="{2B1072E5-DA63-1FB9-62CA-262107ED21BC}"/>
          </ac:cxnSpMkLst>
        </pc:cxnChg>
      </pc:sldChg>
      <pc:sldChg chg="addSp delSp modSp new mod modAnim">
        <pc:chgData name="Sudvarg, Marion" userId="2bb9b31b-5f3c-4f72-8e1f-41eb276ee9c6" providerId="ADAL" clId="{DA68CE51-3AE1-4208-A4DB-6811AC875B11}" dt="2023-04-10T04:32:29.651" v="6715"/>
        <pc:sldMkLst>
          <pc:docMk/>
          <pc:sldMk cId="1459348708" sldId="338"/>
        </pc:sldMkLst>
        <pc:spChg chg="mod">
          <ac:chgData name="Sudvarg, Marion" userId="2bb9b31b-5f3c-4f72-8e1f-41eb276ee9c6" providerId="ADAL" clId="{DA68CE51-3AE1-4208-A4DB-6811AC875B11}" dt="2023-04-10T04:32:29.651" v="6715"/>
          <ac:spMkLst>
            <pc:docMk/>
            <pc:sldMk cId="1459348708" sldId="338"/>
            <ac:spMk id="2" creationId="{C25A6FD2-745B-C79C-010A-1FCE14C3492F}"/>
          </ac:spMkLst>
        </pc:spChg>
        <pc:spChg chg="add del mod">
          <ac:chgData name="Sudvarg, Marion" userId="2bb9b31b-5f3c-4f72-8e1f-41eb276ee9c6" providerId="ADAL" clId="{DA68CE51-3AE1-4208-A4DB-6811AC875B11}" dt="2023-04-10T04:16:52.100" v="6012"/>
          <ac:spMkLst>
            <pc:docMk/>
            <pc:sldMk cId="1459348708" sldId="338"/>
            <ac:spMk id="5" creationId="{462595D5-10F2-3CFF-6A0F-E330348A3F5F}"/>
          </ac:spMkLst>
        </pc:spChg>
        <pc:spChg chg="add del">
          <ac:chgData name="Sudvarg, Marion" userId="2bb9b31b-5f3c-4f72-8e1f-41eb276ee9c6" providerId="ADAL" clId="{DA68CE51-3AE1-4208-A4DB-6811AC875B11}" dt="2023-04-09T19:42:03.246" v="5928" actId="22"/>
          <ac:spMkLst>
            <pc:docMk/>
            <pc:sldMk cId="1459348708" sldId="338"/>
            <ac:spMk id="6" creationId="{3D543F33-BE9A-FF96-50DC-1A306CDF59B5}"/>
          </ac:spMkLst>
        </pc:spChg>
        <pc:spChg chg="add mod">
          <ac:chgData name="Sudvarg, Marion" userId="2bb9b31b-5f3c-4f72-8e1f-41eb276ee9c6" providerId="ADAL" clId="{DA68CE51-3AE1-4208-A4DB-6811AC875B11}" dt="2023-04-10T04:25:32.083" v="6371" actId="1076"/>
          <ac:spMkLst>
            <pc:docMk/>
            <pc:sldMk cId="1459348708" sldId="338"/>
            <ac:spMk id="6" creationId="{6C3BBCAD-93A7-47CF-7C57-4D1C557EE80A}"/>
          </ac:spMkLst>
        </pc:spChg>
        <pc:spChg chg="mod">
          <ac:chgData name="Sudvarg, Marion" userId="2bb9b31b-5f3c-4f72-8e1f-41eb276ee9c6" providerId="ADAL" clId="{DA68CE51-3AE1-4208-A4DB-6811AC875B11}" dt="2023-04-09T19:42:07.855" v="5929"/>
          <ac:spMkLst>
            <pc:docMk/>
            <pc:sldMk cId="1459348708" sldId="338"/>
            <ac:spMk id="9" creationId="{DF6ABB49-885E-0005-DC8E-052EBF5BFB42}"/>
          </ac:spMkLst>
        </pc:spChg>
        <pc:spChg chg="del mod">
          <ac:chgData name="Sudvarg, Marion" userId="2bb9b31b-5f3c-4f72-8e1f-41eb276ee9c6" providerId="ADAL" clId="{DA68CE51-3AE1-4208-A4DB-6811AC875B11}" dt="2023-04-10T04:16:41.035" v="6005" actId="478"/>
          <ac:spMkLst>
            <pc:docMk/>
            <pc:sldMk cId="1459348708" sldId="338"/>
            <ac:spMk id="19" creationId="{5DE8C97A-C7CB-F0B7-22F9-230C1E64E145}"/>
          </ac:spMkLst>
        </pc:spChg>
        <pc:spChg chg="add del mod">
          <ac:chgData name="Sudvarg, Marion" userId="2bb9b31b-5f3c-4f72-8e1f-41eb276ee9c6" providerId="ADAL" clId="{DA68CE51-3AE1-4208-A4DB-6811AC875B11}" dt="2023-04-10T04:25:32.083" v="6371" actId="1076"/>
          <ac:spMkLst>
            <pc:docMk/>
            <pc:sldMk cId="1459348708" sldId="338"/>
            <ac:spMk id="67" creationId="{C55DC2A5-BFFB-F222-7DE0-E374821B1DCD}"/>
          </ac:spMkLst>
        </pc:spChg>
        <pc:spChg chg="add mod">
          <ac:chgData name="Sudvarg, Marion" userId="2bb9b31b-5f3c-4f72-8e1f-41eb276ee9c6" providerId="ADAL" clId="{DA68CE51-3AE1-4208-A4DB-6811AC875B11}" dt="2023-04-10T04:30:47.535" v="6657" actId="6549"/>
          <ac:spMkLst>
            <pc:docMk/>
            <pc:sldMk cId="1459348708" sldId="338"/>
            <ac:spMk id="68" creationId="{3AF89481-516D-E6C0-77C8-B656A73681F3}"/>
          </ac:spMkLst>
        </pc:spChg>
        <pc:grpChg chg="add mod">
          <ac:chgData name="Sudvarg, Marion" userId="2bb9b31b-5f3c-4f72-8e1f-41eb276ee9c6" providerId="ADAL" clId="{DA68CE51-3AE1-4208-A4DB-6811AC875B11}" dt="2023-04-09T19:42:07.855" v="5929"/>
          <ac:grpSpMkLst>
            <pc:docMk/>
            <pc:sldMk cId="1459348708" sldId="338"/>
            <ac:grpSpMk id="7" creationId="{ED956470-77E9-EAA1-2023-241FEEDD9C65}"/>
          </ac:grpSpMkLst>
        </pc:grpChg>
        <pc:grpChg chg="add mod">
          <ac:chgData name="Sudvarg, Marion" userId="2bb9b31b-5f3c-4f72-8e1f-41eb276ee9c6" providerId="ADAL" clId="{DA68CE51-3AE1-4208-A4DB-6811AC875B11}" dt="2023-04-10T04:25:32.083" v="6371" actId="1076"/>
          <ac:grpSpMkLst>
            <pc:docMk/>
            <pc:sldMk cId="1459348708" sldId="338"/>
            <ac:grpSpMk id="10" creationId="{3B33CA65-5DC6-7E70-F4A2-A83216A2A0B9}"/>
          </ac:grpSpMkLst>
        </pc:grpChg>
        <pc:grpChg chg="add mod">
          <ac:chgData name="Sudvarg, Marion" userId="2bb9b31b-5f3c-4f72-8e1f-41eb276ee9c6" providerId="ADAL" clId="{DA68CE51-3AE1-4208-A4DB-6811AC875B11}" dt="2023-04-10T04:25:32.083" v="6371" actId="1076"/>
          <ac:grpSpMkLst>
            <pc:docMk/>
            <pc:sldMk cId="1459348708" sldId="338"/>
            <ac:grpSpMk id="22" creationId="{AB345834-29D9-471F-A71B-005E1E0C48AB}"/>
          </ac:grpSpMkLst>
        </pc:grpChg>
        <pc:grpChg chg="add mod">
          <ac:chgData name="Sudvarg, Marion" userId="2bb9b31b-5f3c-4f72-8e1f-41eb276ee9c6" providerId="ADAL" clId="{DA68CE51-3AE1-4208-A4DB-6811AC875B11}" dt="2023-04-10T04:25:32.083" v="6371" actId="1076"/>
          <ac:grpSpMkLst>
            <pc:docMk/>
            <pc:sldMk cId="1459348708" sldId="338"/>
            <ac:grpSpMk id="31" creationId="{6E4C0F3F-4F99-F77E-970C-C386CD55AF32}"/>
          </ac:grpSpMkLst>
        </pc:grpChg>
        <pc:grpChg chg="add mod">
          <ac:chgData name="Sudvarg, Marion" userId="2bb9b31b-5f3c-4f72-8e1f-41eb276ee9c6" providerId="ADAL" clId="{DA68CE51-3AE1-4208-A4DB-6811AC875B11}" dt="2023-04-10T04:25:32.083" v="6371" actId="1076"/>
          <ac:grpSpMkLst>
            <pc:docMk/>
            <pc:sldMk cId="1459348708" sldId="338"/>
            <ac:grpSpMk id="40" creationId="{F45520D5-B1FC-B54F-2357-84A280E5264C}"/>
          </ac:grpSpMkLst>
        </pc:grpChg>
        <pc:grpChg chg="add mod">
          <ac:chgData name="Sudvarg, Marion" userId="2bb9b31b-5f3c-4f72-8e1f-41eb276ee9c6" providerId="ADAL" clId="{DA68CE51-3AE1-4208-A4DB-6811AC875B11}" dt="2023-04-10T04:25:32.083" v="6371" actId="1076"/>
          <ac:grpSpMkLst>
            <pc:docMk/>
            <pc:sldMk cId="1459348708" sldId="338"/>
            <ac:grpSpMk id="49" creationId="{E2D58A02-7DC1-DF26-18AC-F2FB6B8441E0}"/>
          </ac:grpSpMkLst>
        </pc:grpChg>
        <pc:grpChg chg="add mod">
          <ac:chgData name="Sudvarg, Marion" userId="2bb9b31b-5f3c-4f72-8e1f-41eb276ee9c6" providerId="ADAL" clId="{DA68CE51-3AE1-4208-A4DB-6811AC875B11}" dt="2023-04-10T04:25:32.083" v="6371" actId="1076"/>
          <ac:grpSpMkLst>
            <pc:docMk/>
            <pc:sldMk cId="1459348708" sldId="338"/>
            <ac:grpSpMk id="58" creationId="{B86514BB-B6FE-C182-AB22-70AF01445C67}"/>
          </ac:grpSpMkLst>
        </pc:grpChg>
        <pc:picChg chg="mod">
          <ac:chgData name="Sudvarg, Marion" userId="2bb9b31b-5f3c-4f72-8e1f-41eb276ee9c6" providerId="ADAL" clId="{DA68CE51-3AE1-4208-A4DB-6811AC875B11}" dt="2023-04-09T19:42:07.855" v="5929"/>
          <ac:picMkLst>
            <pc:docMk/>
            <pc:sldMk cId="1459348708" sldId="338"/>
            <ac:picMk id="8" creationId="{86C488AD-9021-7907-2E84-3C8BF6248FB0}"/>
          </ac:picMkLst>
        </pc:picChg>
        <pc:picChg chg="mod">
          <ac:chgData name="Sudvarg, Marion" userId="2bb9b31b-5f3c-4f72-8e1f-41eb276ee9c6" providerId="ADAL" clId="{DA68CE51-3AE1-4208-A4DB-6811AC875B11}" dt="2023-04-10T04:25:32.083" v="6371" actId="1076"/>
          <ac:picMkLst>
            <pc:docMk/>
            <pc:sldMk cId="1459348708" sldId="338"/>
            <ac:picMk id="11" creationId="{9D3D2CCA-51A7-EBEE-3924-A15FC57DAC79}"/>
          </ac:picMkLst>
        </pc:picChg>
        <pc:picChg chg="mod">
          <ac:chgData name="Sudvarg, Marion" userId="2bb9b31b-5f3c-4f72-8e1f-41eb276ee9c6" providerId="ADAL" clId="{DA68CE51-3AE1-4208-A4DB-6811AC875B11}" dt="2023-04-10T04:25:32.083" v="6371" actId="1076"/>
          <ac:picMkLst>
            <pc:docMk/>
            <pc:sldMk cId="1459348708" sldId="338"/>
            <ac:picMk id="12" creationId="{879D6629-78CB-4F20-3B15-593E292ADFC5}"/>
          </ac:picMkLst>
        </pc:picChg>
        <pc:picChg chg="mod">
          <ac:chgData name="Sudvarg, Marion" userId="2bb9b31b-5f3c-4f72-8e1f-41eb276ee9c6" providerId="ADAL" clId="{DA68CE51-3AE1-4208-A4DB-6811AC875B11}" dt="2023-04-10T04:25:32.083" v="6371" actId="1076"/>
          <ac:picMkLst>
            <pc:docMk/>
            <pc:sldMk cId="1459348708" sldId="338"/>
            <ac:picMk id="13" creationId="{242A0332-26FB-DB12-73E3-DC203AC6DEB9}"/>
          </ac:picMkLst>
        </pc:picChg>
        <pc:picChg chg="mod">
          <ac:chgData name="Sudvarg, Marion" userId="2bb9b31b-5f3c-4f72-8e1f-41eb276ee9c6" providerId="ADAL" clId="{DA68CE51-3AE1-4208-A4DB-6811AC875B11}" dt="2023-04-10T04:25:32.083" v="6371" actId="1076"/>
          <ac:picMkLst>
            <pc:docMk/>
            <pc:sldMk cId="1459348708" sldId="338"/>
            <ac:picMk id="14" creationId="{972E1C8E-DBA9-41F5-A4E4-BC7EA8A68444}"/>
          </ac:picMkLst>
        </pc:picChg>
        <pc:picChg chg="mod">
          <ac:chgData name="Sudvarg, Marion" userId="2bb9b31b-5f3c-4f72-8e1f-41eb276ee9c6" providerId="ADAL" clId="{DA68CE51-3AE1-4208-A4DB-6811AC875B11}" dt="2023-04-10T04:25:32.083" v="6371" actId="1076"/>
          <ac:picMkLst>
            <pc:docMk/>
            <pc:sldMk cId="1459348708" sldId="338"/>
            <ac:picMk id="15" creationId="{6414F1AF-4BD4-6AE6-2840-DBA483CAF7A2}"/>
          </ac:picMkLst>
        </pc:picChg>
        <pc:picChg chg="mod">
          <ac:chgData name="Sudvarg, Marion" userId="2bb9b31b-5f3c-4f72-8e1f-41eb276ee9c6" providerId="ADAL" clId="{DA68CE51-3AE1-4208-A4DB-6811AC875B11}" dt="2023-04-10T04:25:32.083" v="6371" actId="1076"/>
          <ac:picMkLst>
            <pc:docMk/>
            <pc:sldMk cId="1459348708" sldId="338"/>
            <ac:picMk id="16" creationId="{7B7EC374-C3A7-B0BD-2A9F-5458D6DE12A6}"/>
          </ac:picMkLst>
        </pc:picChg>
        <pc:picChg chg="mod">
          <ac:chgData name="Sudvarg, Marion" userId="2bb9b31b-5f3c-4f72-8e1f-41eb276ee9c6" providerId="ADAL" clId="{DA68CE51-3AE1-4208-A4DB-6811AC875B11}" dt="2023-04-10T04:25:32.083" v="6371" actId="1076"/>
          <ac:picMkLst>
            <pc:docMk/>
            <pc:sldMk cId="1459348708" sldId="338"/>
            <ac:picMk id="17" creationId="{C52FC524-A955-3A20-8A54-5BF4277E6C31}"/>
          </ac:picMkLst>
        </pc:picChg>
        <pc:picChg chg="mod">
          <ac:chgData name="Sudvarg, Marion" userId="2bb9b31b-5f3c-4f72-8e1f-41eb276ee9c6" providerId="ADAL" clId="{DA68CE51-3AE1-4208-A4DB-6811AC875B11}" dt="2023-04-10T04:25:32.083" v="6371" actId="1076"/>
          <ac:picMkLst>
            <pc:docMk/>
            <pc:sldMk cId="1459348708" sldId="338"/>
            <ac:picMk id="18" creationId="{D77384B5-187B-25C8-3912-9AD84C5EA78A}"/>
          </ac:picMkLst>
        </pc:picChg>
        <pc:picChg chg="add mod">
          <ac:chgData name="Sudvarg, Marion" userId="2bb9b31b-5f3c-4f72-8e1f-41eb276ee9c6" providerId="ADAL" clId="{DA68CE51-3AE1-4208-A4DB-6811AC875B11}" dt="2023-04-10T04:25:32.083" v="6371" actId="1076"/>
          <ac:picMkLst>
            <pc:docMk/>
            <pc:sldMk cId="1459348708" sldId="338"/>
            <ac:picMk id="21" creationId="{524F0A52-7F4A-7DAA-7E31-CE9EDFC73B07}"/>
          </ac:picMkLst>
        </pc:picChg>
        <pc:picChg chg="mod">
          <ac:chgData name="Sudvarg, Marion" userId="2bb9b31b-5f3c-4f72-8e1f-41eb276ee9c6" providerId="ADAL" clId="{DA68CE51-3AE1-4208-A4DB-6811AC875B11}" dt="2023-04-10T04:25:32.083" v="6371" actId="1076"/>
          <ac:picMkLst>
            <pc:docMk/>
            <pc:sldMk cId="1459348708" sldId="338"/>
            <ac:picMk id="23" creationId="{AA8EDB0D-2090-10DC-41F1-A621EEEFC72A}"/>
          </ac:picMkLst>
        </pc:picChg>
        <pc:picChg chg="mod">
          <ac:chgData name="Sudvarg, Marion" userId="2bb9b31b-5f3c-4f72-8e1f-41eb276ee9c6" providerId="ADAL" clId="{DA68CE51-3AE1-4208-A4DB-6811AC875B11}" dt="2023-04-10T04:25:32.083" v="6371" actId="1076"/>
          <ac:picMkLst>
            <pc:docMk/>
            <pc:sldMk cId="1459348708" sldId="338"/>
            <ac:picMk id="24" creationId="{254C588F-06F5-4712-0A51-74106AC008A3}"/>
          </ac:picMkLst>
        </pc:picChg>
        <pc:picChg chg="mod">
          <ac:chgData name="Sudvarg, Marion" userId="2bb9b31b-5f3c-4f72-8e1f-41eb276ee9c6" providerId="ADAL" clId="{DA68CE51-3AE1-4208-A4DB-6811AC875B11}" dt="2023-04-10T04:25:32.083" v="6371" actId="1076"/>
          <ac:picMkLst>
            <pc:docMk/>
            <pc:sldMk cId="1459348708" sldId="338"/>
            <ac:picMk id="25" creationId="{7A5FAEB7-F1D4-D170-7DBA-12A0F73812EF}"/>
          </ac:picMkLst>
        </pc:picChg>
        <pc:picChg chg="mod">
          <ac:chgData name="Sudvarg, Marion" userId="2bb9b31b-5f3c-4f72-8e1f-41eb276ee9c6" providerId="ADAL" clId="{DA68CE51-3AE1-4208-A4DB-6811AC875B11}" dt="2023-04-10T04:25:32.083" v="6371" actId="1076"/>
          <ac:picMkLst>
            <pc:docMk/>
            <pc:sldMk cId="1459348708" sldId="338"/>
            <ac:picMk id="26" creationId="{2E6F893D-8BD8-EF6F-E136-C0D37AE43415}"/>
          </ac:picMkLst>
        </pc:picChg>
        <pc:picChg chg="mod">
          <ac:chgData name="Sudvarg, Marion" userId="2bb9b31b-5f3c-4f72-8e1f-41eb276ee9c6" providerId="ADAL" clId="{DA68CE51-3AE1-4208-A4DB-6811AC875B11}" dt="2023-04-10T04:25:32.083" v="6371" actId="1076"/>
          <ac:picMkLst>
            <pc:docMk/>
            <pc:sldMk cId="1459348708" sldId="338"/>
            <ac:picMk id="27" creationId="{7CC3F2D7-1F60-0910-BE06-452B6B94B711}"/>
          </ac:picMkLst>
        </pc:picChg>
        <pc:picChg chg="mod">
          <ac:chgData name="Sudvarg, Marion" userId="2bb9b31b-5f3c-4f72-8e1f-41eb276ee9c6" providerId="ADAL" clId="{DA68CE51-3AE1-4208-A4DB-6811AC875B11}" dt="2023-04-10T04:25:32.083" v="6371" actId="1076"/>
          <ac:picMkLst>
            <pc:docMk/>
            <pc:sldMk cId="1459348708" sldId="338"/>
            <ac:picMk id="28" creationId="{3C644B4D-6D29-0EB0-588A-73AF787BFF85}"/>
          </ac:picMkLst>
        </pc:picChg>
        <pc:picChg chg="mod">
          <ac:chgData name="Sudvarg, Marion" userId="2bb9b31b-5f3c-4f72-8e1f-41eb276ee9c6" providerId="ADAL" clId="{DA68CE51-3AE1-4208-A4DB-6811AC875B11}" dt="2023-04-10T04:25:32.083" v="6371" actId="1076"/>
          <ac:picMkLst>
            <pc:docMk/>
            <pc:sldMk cId="1459348708" sldId="338"/>
            <ac:picMk id="29" creationId="{5943C72D-8F8B-B2CC-CD55-588EA9B7AB6B}"/>
          </ac:picMkLst>
        </pc:picChg>
        <pc:picChg chg="mod">
          <ac:chgData name="Sudvarg, Marion" userId="2bb9b31b-5f3c-4f72-8e1f-41eb276ee9c6" providerId="ADAL" clId="{DA68CE51-3AE1-4208-A4DB-6811AC875B11}" dt="2023-04-10T04:25:32.083" v="6371" actId="1076"/>
          <ac:picMkLst>
            <pc:docMk/>
            <pc:sldMk cId="1459348708" sldId="338"/>
            <ac:picMk id="30" creationId="{CF4AE92A-4514-A8F8-54BD-810162E0CA9E}"/>
          </ac:picMkLst>
        </pc:picChg>
        <pc:picChg chg="mod">
          <ac:chgData name="Sudvarg, Marion" userId="2bb9b31b-5f3c-4f72-8e1f-41eb276ee9c6" providerId="ADAL" clId="{DA68CE51-3AE1-4208-A4DB-6811AC875B11}" dt="2023-04-10T04:25:32.083" v="6371" actId="1076"/>
          <ac:picMkLst>
            <pc:docMk/>
            <pc:sldMk cId="1459348708" sldId="338"/>
            <ac:picMk id="32" creationId="{1AD684A3-2879-2683-1092-928AB0DB4808}"/>
          </ac:picMkLst>
        </pc:picChg>
        <pc:picChg chg="mod">
          <ac:chgData name="Sudvarg, Marion" userId="2bb9b31b-5f3c-4f72-8e1f-41eb276ee9c6" providerId="ADAL" clId="{DA68CE51-3AE1-4208-A4DB-6811AC875B11}" dt="2023-04-10T04:25:32.083" v="6371" actId="1076"/>
          <ac:picMkLst>
            <pc:docMk/>
            <pc:sldMk cId="1459348708" sldId="338"/>
            <ac:picMk id="33" creationId="{D409FF14-19F8-EC10-5F15-1121B0553AAC}"/>
          </ac:picMkLst>
        </pc:picChg>
        <pc:picChg chg="mod">
          <ac:chgData name="Sudvarg, Marion" userId="2bb9b31b-5f3c-4f72-8e1f-41eb276ee9c6" providerId="ADAL" clId="{DA68CE51-3AE1-4208-A4DB-6811AC875B11}" dt="2023-04-10T04:25:32.083" v="6371" actId="1076"/>
          <ac:picMkLst>
            <pc:docMk/>
            <pc:sldMk cId="1459348708" sldId="338"/>
            <ac:picMk id="34" creationId="{18AEF58A-4DA4-0987-EFE6-7A38BAF2C3EA}"/>
          </ac:picMkLst>
        </pc:picChg>
        <pc:picChg chg="mod">
          <ac:chgData name="Sudvarg, Marion" userId="2bb9b31b-5f3c-4f72-8e1f-41eb276ee9c6" providerId="ADAL" clId="{DA68CE51-3AE1-4208-A4DB-6811AC875B11}" dt="2023-04-10T04:25:32.083" v="6371" actId="1076"/>
          <ac:picMkLst>
            <pc:docMk/>
            <pc:sldMk cId="1459348708" sldId="338"/>
            <ac:picMk id="35" creationId="{3E4ECE5B-2919-94D9-143A-CAAA17076F5E}"/>
          </ac:picMkLst>
        </pc:picChg>
        <pc:picChg chg="mod">
          <ac:chgData name="Sudvarg, Marion" userId="2bb9b31b-5f3c-4f72-8e1f-41eb276ee9c6" providerId="ADAL" clId="{DA68CE51-3AE1-4208-A4DB-6811AC875B11}" dt="2023-04-10T04:25:32.083" v="6371" actId="1076"/>
          <ac:picMkLst>
            <pc:docMk/>
            <pc:sldMk cId="1459348708" sldId="338"/>
            <ac:picMk id="36" creationId="{9DB30DAA-CDB4-E938-5191-68CBA7A1554D}"/>
          </ac:picMkLst>
        </pc:picChg>
        <pc:picChg chg="mod">
          <ac:chgData name="Sudvarg, Marion" userId="2bb9b31b-5f3c-4f72-8e1f-41eb276ee9c6" providerId="ADAL" clId="{DA68CE51-3AE1-4208-A4DB-6811AC875B11}" dt="2023-04-10T04:25:32.083" v="6371" actId="1076"/>
          <ac:picMkLst>
            <pc:docMk/>
            <pc:sldMk cId="1459348708" sldId="338"/>
            <ac:picMk id="37" creationId="{B1C6C514-1A3F-72BB-DC9D-B8E85E9D5644}"/>
          </ac:picMkLst>
        </pc:picChg>
        <pc:picChg chg="mod">
          <ac:chgData name="Sudvarg, Marion" userId="2bb9b31b-5f3c-4f72-8e1f-41eb276ee9c6" providerId="ADAL" clId="{DA68CE51-3AE1-4208-A4DB-6811AC875B11}" dt="2023-04-10T04:25:32.083" v="6371" actId="1076"/>
          <ac:picMkLst>
            <pc:docMk/>
            <pc:sldMk cId="1459348708" sldId="338"/>
            <ac:picMk id="38" creationId="{7A62A42D-7AB6-EF31-15DE-1AA714E24BA3}"/>
          </ac:picMkLst>
        </pc:picChg>
        <pc:picChg chg="mod">
          <ac:chgData name="Sudvarg, Marion" userId="2bb9b31b-5f3c-4f72-8e1f-41eb276ee9c6" providerId="ADAL" clId="{DA68CE51-3AE1-4208-A4DB-6811AC875B11}" dt="2023-04-10T04:25:32.083" v="6371" actId="1076"/>
          <ac:picMkLst>
            <pc:docMk/>
            <pc:sldMk cId="1459348708" sldId="338"/>
            <ac:picMk id="39" creationId="{1C34EC93-01AD-546B-464A-BB7D952D1F0B}"/>
          </ac:picMkLst>
        </pc:picChg>
        <pc:picChg chg="mod">
          <ac:chgData name="Sudvarg, Marion" userId="2bb9b31b-5f3c-4f72-8e1f-41eb276ee9c6" providerId="ADAL" clId="{DA68CE51-3AE1-4208-A4DB-6811AC875B11}" dt="2023-04-10T04:25:32.083" v="6371" actId="1076"/>
          <ac:picMkLst>
            <pc:docMk/>
            <pc:sldMk cId="1459348708" sldId="338"/>
            <ac:picMk id="41" creationId="{2B416C5F-20FF-4182-0BA5-DC798E3238D1}"/>
          </ac:picMkLst>
        </pc:picChg>
        <pc:picChg chg="mod">
          <ac:chgData name="Sudvarg, Marion" userId="2bb9b31b-5f3c-4f72-8e1f-41eb276ee9c6" providerId="ADAL" clId="{DA68CE51-3AE1-4208-A4DB-6811AC875B11}" dt="2023-04-10T04:25:32.083" v="6371" actId="1076"/>
          <ac:picMkLst>
            <pc:docMk/>
            <pc:sldMk cId="1459348708" sldId="338"/>
            <ac:picMk id="42" creationId="{B306CFBF-9BBB-D34E-3509-E4DA3253E6EB}"/>
          </ac:picMkLst>
        </pc:picChg>
        <pc:picChg chg="mod">
          <ac:chgData name="Sudvarg, Marion" userId="2bb9b31b-5f3c-4f72-8e1f-41eb276ee9c6" providerId="ADAL" clId="{DA68CE51-3AE1-4208-A4DB-6811AC875B11}" dt="2023-04-10T04:25:32.083" v="6371" actId="1076"/>
          <ac:picMkLst>
            <pc:docMk/>
            <pc:sldMk cId="1459348708" sldId="338"/>
            <ac:picMk id="43" creationId="{7693EFCE-729D-DF6A-E9ED-BB26B3FFA60E}"/>
          </ac:picMkLst>
        </pc:picChg>
        <pc:picChg chg="mod">
          <ac:chgData name="Sudvarg, Marion" userId="2bb9b31b-5f3c-4f72-8e1f-41eb276ee9c6" providerId="ADAL" clId="{DA68CE51-3AE1-4208-A4DB-6811AC875B11}" dt="2023-04-10T04:25:32.083" v="6371" actId="1076"/>
          <ac:picMkLst>
            <pc:docMk/>
            <pc:sldMk cId="1459348708" sldId="338"/>
            <ac:picMk id="44" creationId="{8B436B60-11A0-9664-89AB-CBB18D034539}"/>
          </ac:picMkLst>
        </pc:picChg>
        <pc:picChg chg="mod">
          <ac:chgData name="Sudvarg, Marion" userId="2bb9b31b-5f3c-4f72-8e1f-41eb276ee9c6" providerId="ADAL" clId="{DA68CE51-3AE1-4208-A4DB-6811AC875B11}" dt="2023-04-10T04:25:32.083" v="6371" actId="1076"/>
          <ac:picMkLst>
            <pc:docMk/>
            <pc:sldMk cId="1459348708" sldId="338"/>
            <ac:picMk id="45" creationId="{2A7E5E4C-6994-0144-7DB9-8730B51C516B}"/>
          </ac:picMkLst>
        </pc:picChg>
        <pc:picChg chg="mod">
          <ac:chgData name="Sudvarg, Marion" userId="2bb9b31b-5f3c-4f72-8e1f-41eb276ee9c6" providerId="ADAL" clId="{DA68CE51-3AE1-4208-A4DB-6811AC875B11}" dt="2023-04-10T04:25:32.083" v="6371" actId="1076"/>
          <ac:picMkLst>
            <pc:docMk/>
            <pc:sldMk cId="1459348708" sldId="338"/>
            <ac:picMk id="46" creationId="{44B153B2-E77C-72F2-AA9A-1C13B445DDAB}"/>
          </ac:picMkLst>
        </pc:picChg>
        <pc:picChg chg="mod">
          <ac:chgData name="Sudvarg, Marion" userId="2bb9b31b-5f3c-4f72-8e1f-41eb276ee9c6" providerId="ADAL" clId="{DA68CE51-3AE1-4208-A4DB-6811AC875B11}" dt="2023-04-10T04:25:32.083" v="6371" actId="1076"/>
          <ac:picMkLst>
            <pc:docMk/>
            <pc:sldMk cId="1459348708" sldId="338"/>
            <ac:picMk id="47" creationId="{34642A82-FB73-F8CB-8CD0-9882A8209F91}"/>
          </ac:picMkLst>
        </pc:picChg>
        <pc:picChg chg="mod">
          <ac:chgData name="Sudvarg, Marion" userId="2bb9b31b-5f3c-4f72-8e1f-41eb276ee9c6" providerId="ADAL" clId="{DA68CE51-3AE1-4208-A4DB-6811AC875B11}" dt="2023-04-10T04:25:32.083" v="6371" actId="1076"/>
          <ac:picMkLst>
            <pc:docMk/>
            <pc:sldMk cId="1459348708" sldId="338"/>
            <ac:picMk id="48" creationId="{AB9A052E-10BE-F630-A9EC-C59A3842DFF3}"/>
          </ac:picMkLst>
        </pc:picChg>
        <pc:picChg chg="mod">
          <ac:chgData name="Sudvarg, Marion" userId="2bb9b31b-5f3c-4f72-8e1f-41eb276ee9c6" providerId="ADAL" clId="{DA68CE51-3AE1-4208-A4DB-6811AC875B11}" dt="2023-04-10T04:25:32.083" v="6371" actId="1076"/>
          <ac:picMkLst>
            <pc:docMk/>
            <pc:sldMk cId="1459348708" sldId="338"/>
            <ac:picMk id="50" creationId="{8D2EEE9E-E953-7B53-6167-30C342F4E4B6}"/>
          </ac:picMkLst>
        </pc:picChg>
        <pc:picChg chg="mod">
          <ac:chgData name="Sudvarg, Marion" userId="2bb9b31b-5f3c-4f72-8e1f-41eb276ee9c6" providerId="ADAL" clId="{DA68CE51-3AE1-4208-A4DB-6811AC875B11}" dt="2023-04-10T04:25:32.083" v="6371" actId="1076"/>
          <ac:picMkLst>
            <pc:docMk/>
            <pc:sldMk cId="1459348708" sldId="338"/>
            <ac:picMk id="51" creationId="{6246A62D-A427-A9DD-3A00-7708CF9A0DFC}"/>
          </ac:picMkLst>
        </pc:picChg>
        <pc:picChg chg="mod">
          <ac:chgData name="Sudvarg, Marion" userId="2bb9b31b-5f3c-4f72-8e1f-41eb276ee9c6" providerId="ADAL" clId="{DA68CE51-3AE1-4208-A4DB-6811AC875B11}" dt="2023-04-10T04:25:32.083" v="6371" actId="1076"/>
          <ac:picMkLst>
            <pc:docMk/>
            <pc:sldMk cId="1459348708" sldId="338"/>
            <ac:picMk id="52" creationId="{7573AFBC-D9CB-214D-420E-6E8288101E87}"/>
          </ac:picMkLst>
        </pc:picChg>
        <pc:picChg chg="mod">
          <ac:chgData name="Sudvarg, Marion" userId="2bb9b31b-5f3c-4f72-8e1f-41eb276ee9c6" providerId="ADAL" clId="{DA68CE51-3AE1-4208-A4DB-6811AC875B11}" dt="2023-04-10T04:25:32.083" v="6371" actId="1076"/>
          <ac:picMkLst>
            <pc:docMk/>
            <pc:sldMk cId="1459348708" sldId="338"/>
            <ac:picMk id="53" creationId="{CB44666C-0766-3EE5-3BE1-CFA19FEE4805}"/>
          </ac:picMkLst>
        </pc:picChg>
        <pc:picChg chg="mod">
          <ac:chgData name="Sudvarg, Marion" userId="2bb9b31b-5f3c-4f72-8e1f-41eb276ee9c6" providerId="ADAL" clId="{DA68CE51-3AE1-4208-A4DB-6811AC875B11}" dt="2023-04-10T04:25:32.083" v="6371" actId="1076"/>
          <ac:picMkLst>
            <pc:docMk/>
            <pc:sldMk cId="1459348708" sldId="338"/>
            <ac:picMk id="54" creationId="{9F9EECAF-6ABF-5E76-9522-791B71CAACB3}"/>
          </ac:picMkLst>
        </pc:picChg>
        <pc:picChg chg="mod">
          <ac:chgData name="Sudvarg, Marion" userId="2bb9b31b-5f3c-4f72-8e1f-41eb276ee9c6" providerId="ADAL" clId="{DA68CE51-3AE1-4208-A4DB-6811AC875B11}" dt="2023-04-10T04:25:32.083" v="6371" actId="1076"/>
          <ac:picMkLst>
            <pc:docMk/>
            <pc:sldMk cId="1459348708" sldId="338"/>
            <ac:picMk id="55" creationId="{15995C84-885E-994C-FDD7-91479A3F1E4A}"/>
          </ac:picMkLst>
        </pc:picChg>
        <pc:picChg chg="mod">
          <ac:chgData name="Sudvarg, Marion" userId="2bb9b31b-5f3c-4f72-8e1f-41eb276ee9c6" providerId="ADAL" clId="{DA68CE51-3AE1-4208-A4DB-6811AC875B11}" dt="2023-04-10T04:25:32.083" v="6371" actId="1076"/>
          <ac:picMkLst>
            <pc:docMk/>
            <pc:sldMk cId="1459348708" sldId="338"/>
            <ac:picMk id="56" creationId="{CF617477-2657-1174-B6CF-E6ABA410640C}"/>
          </ac:picMkLst>
        </pc:picChg>
        <pc:picChg chg="mod">
          <ac:chgData name="Sudvarg, Marion" userId="2bb9b31b-5f3c-4f72-8e1f-41eb276ee9c6" providerId="ADAL" clId="{DA68CE51-3AE1-4208-A4DB-6811AC875B11}" dt="2023-04-10T04:25:32.083" v="6371" actId="1076"/>
          <ac:picMkLst>
            <pc:docMk/>
            <pc:sldMk cId="1459348708" sldId="338"/>
            <ac:picMk id="57" creationId="{1E60AA60-2D16-7429-A9F7-5EC2C9D93C26}"/>
          </ac:picMkLst>
        </pc:picChg>
        <pc:picChg chg="mod">
          <ac:chgData name="Sudvarg, Marion" userId="2bb9b31b-5f3c-4f72-8e1f-41eb276ee9c6" providerId="ADAL" clId="{DA68CE51-3AE1-4208-A4DB-6811AC875B11}" dt="2023-04-10T04:25:32.083" v="6371" actId="1076"/>
          <ac:picMkLst>
            <pc:docMk/>
            <pc:sldMk cId="1459348708" sldId="338"/>
            <ac:picMk id="59" creationId="{585A8EED-30BE-83FF-CDA1-4ECAA4EBA299}"/>
          </ac:picMkLst>
        </pc:picChg>
        <pc:picChg chg="mod">
          <ac:chgData name="Sudvarg, Marion" userId="2bb9b31b-5f3c-4f72-8e1f-41eb276ee9c6" providerId="ADAL" clId="{DA68CE51-3AE1-4208-A4DB-6811AC875B11}" dt="2023-04-10T04:25:32.083" v="6371" actId="1076"/>
          <ac:picMkLst>
            <pc:docMk/>
            <pc:sldMk cId="1459348708" sldId="338"/>
            <ac:picMk id="60" creationId="{32B4D9B6-BA30-4B71-012A-5E814995D33D}"/>
          </ac:picMkLst>
        </pc:picChg>
        <pc:picChg chg="mod">
          <ac:chgData name="Sudvarg, Marion" userId="2bb9b31b-5f3c-4f72-8e1f-41eb276ee9c6" providerId="ADAL" clId="{DA68CE51-3AE1-4208-A4DB-6811AC875B11}" dt="2023-04-10T04:25:32.083" v="6371" actId="1076"/>
          <ac:picMkLst>
            <pc:docMk/>
            <pc:sldMk cId="1459348708" sldId="338"/>
            <ac:picMk id="61" creationId="{E52965EF-F19C-8D03-BA64-1CAB41190253}"/>
          </ac:picMkLst>
        </pc:picChg>
        <pc:picChg chg="mod">
          <ac:chgData name="Sudvarg, Marion" userId="2bb9b31b-5f3c-4f72-8e1f-41eb276ee9c6" providerId="ADAL" clId="{DA68CE51-3AE1-4208-A4DB-6811AC875B11}" dt="2023-04-10T04:25:32.083" v="6371" actId="1076"/>
          <ac:picMkLst>
            <pc:docMk/>
            <pc:sldMk cId="1459348708" sldId="338"/>
            <ac:picMk id="62" creationId="{DF3D5239-E397-DDD5-90AF-6E0FC0F2A9A1}"/>
          </ac:picMkLst>
        </pc:picChg>
        <pc:picChg chg="mod">
          <ac:chgData name="Sudvarg, Marion" userId="2bb9b31b-5f3c-4f72-8e1f-41eb276ee9c6" providerId="ADAL" clId="{DA68CE51-3AE1-4208-A4DB-6811AC875B11}" dt="2023-04-10T04:25:32.083" v="6371" actId="1076"/>
          <ac:picMkLst>
            <pc:docMk/>
            <pc:sldMk cId="1459348708" sldId="338"/>
            <ac:picMk id="63" creationId="{07F2A2F0-F66F-3080-2758-D5AC7EDF22B1}"/>
          </ac:picMkLst>
        </pc:picChg>
        <pc:picChg chg="mod">
          <ac:chgData name="Sudvarg, Marion" userId="2bb9b31b-5f3c-4f72-8e1f-41eb276ee9c6" providerId="ADAL" clId="{DA68CE51-3AE1-4208-A4DB-6811AC875B11}" dt="2023-04-10T04:25:32.083" v="6371" actId="1076"/>
          <ac:picMkLst>
            <pc:docMk/>
            <pc:sldMk cId="1459348708" sldId="338"/>
            <ac:picMk id="64" creationId="{DB9658CD-C23C-E55B-2771-B048AD316300}"/>
          </ac:picMkLst>
        </pc:picChg>
        <pc:picChg chg="mod">
          <ac:chgData name="Sudvarg, Marion" userId="2bb9b31b-5f3c-4f72-8e1f-41eb276ee9c6" providerId="ADAL" clId="{DA68CE51-3AE1-4208-A4DB-6811AC875B11}" dt="2023-04-10T04:25:32.083" v="6371" actId="1076"/>
          <ac:picMkLst>
            <pc:docMk/>
            <pc:sldMk cId="1459348708" sldId="338"/>
            <ac:picMk id="65" creationId="{3EDA8098-E282-BBE1-A9B3-55730FA8C228}"/>
          </ac:picMkLst>
        </pc:picChg>
        <pc:picChg chg="mod">
          <ac:chgData name="Sudvarg, Marion" userId="2bb9b31b-5f3c-4f72-8e1f-41eb276ee9c6" providerId="ADAL" clId="{DA68CE51-3AE1-4208-A4DB-6811AC875B11}" dt="2023-04-10T04:25:32.083" v="6371" actId="1076"/>
          <ac:picMkLst>
            <pc:docMk/>
            <pc:sldMk cId="1459348708" sldId="338"/>
            <ac:picMk id="66" creationId="{814ED2D7-DBE0-B320-672A-607D491BA4FC}"/>
          </ac:picMkLst>
        </pc:picChg>
      </pc:sldChg>
      <pc:sldChg chg="new del">
        <pc:chgData name="Sudvarg, Marion" userId="2bb9b31b-5f3c-4f72-8e1f-41eb276ee9c6" providerId="ADAL" clId="{DA68CE51-3AE1-4208-A4DB-6811AC875B11}" dt="2023-04-10T05:28:35.023" v="7862" actId="47"/>
        <pc:sldMkLst>
          <pc:docMk/>
          <pc:sldMk cId="2418731653" sldId="339"/>
        </pc:sldMkLst>
      </pc:sldChg>
      <pc:sldChg chg="add del">
        <pc:chgData name="Sudvarg, Marion" userId="2bb9b31b-5f3c-4f72-8e1f-41eb276ee9c6" providerId="ADAL" clId="{DA68CE51-3AE1-4208-A4DB-6811AC875B11}" dt="2023-04-09T20:18:18.689" v="5969"/>
        <pc:sldMkLst>
          <pc:docMk/>
          <pc:sldMk cId="3108789219" sldId="339"/>
        </pc:sldMkLst>
      </pc:sldChg>
      <pc:sldChg chg="addSp delSp modSp add mod modAnim">
        <pc:chgData name="Sudvarg, Marion" userId="2bb9b31b-5f3c-4f72-8e1f-41eb276ee9c6" providerId="ADAL" clId="{DA68CE51-3AE1-4208-A4DB-6811AC875B11}" dt="2023-04-11T10:11:45.158" v="10316"/>
        <pc:sldMkLst>
          <pc:docMk/>
          <pc:sldMk cId="1578521197" sldId="340"/>
        </pc:sldMkLst>
        <pc:spChg chg="mod">
          <ac:chgData name="Sudvarg, Marion" userId="2bb9b31b-5f3c-4f72-8e1f-41eb276ee9c6" providerId="ADAL" clId="{DA68CE51-3AE1-4208-A4DB-6811AC875B11}" dt="2023-04-10T04:32:24.504" v="6714" actId="20577"/>
          <ac:spMkLst>
            <pc:docMk/>
            <pc:sldMk cId="1578521197" sldId="340"/>
            <ac:spMk id="2" creationId="{C25A6FD2-745B-C79C-010A-1FCE14C3492F}"/>
          </ac:spMkLst>
        </pc:spChg>
        <pc:spChg chg="add mod">
          <ac:chgData name="Sudvarg, Marion" userId="2bb9b31b-5f3c-4f72-8e1f-41eb276ee9c6" providerId="ADAL" clId="{DA68CE51-3AE1-4208-A4DB-6811AC875B11}" dt="2023-04-10T04:36:09.247" v="6915" actId="1076"/>
          <ac:spMkLst>
            <pc:docMk/>
            <pc:sldMk cId="1578521197" sldId="340"/>
            <ac:spMk id="19" creationId="{2C5F1DD0-DBB8-C4F1-5E56-8055FF8AA036}"/>
          </ac:spMkLst>
        </pc:spChg>
        <pc:spChg chg="add del mod">
          <ac:chgData name="Sudvarg, Marion" userId="2bb9b31b-5f3c-4f72-8e1f-41eb276ee9c6" providerId="ADAL" clId="{DA68CE51-3AE1-4208-A4DB-6811AC875B11}" dt="2023-04-10T04:43:32.400" v="7249" actId="478"/>
          <ac:spMkLst>
            <pc:docMk/>
            <pc:sldMk cId="1578521197" sldId="340"/>
            <ac:spMk id="20" creationId="{6951A24B-9BB9-2144-7880-8F0DFDB20923}"/>
          </ac:spMkLst>
        </pc:spChg>
        <pc:spChg chg="mod">
          <ac:chgData name="Sudvarg, Marion" userId="2bb9b31b-5f3c-4f72-8e1f-41eb276ee9c6" providerId="ADAL" clId="{DA68CE51-3AE1-4208-A4DB-6811AC875B11}" dt="2023-04-10T04:50:28.866" v="7499" actId="113"/>
          <ac:spMkLst>
            <pc:docMk/>
            <pc:sldMk cId="1578521197" sldId="340"/>
            <ac:spMk id="68" creationId="{3AF89481-516D-E6C0-77C8-B656A73681F3}"/>
          </ac:spMkLst>
        </pc:spChg>
        <pc:spChg chg="add mod">
          <ac:chgData name="Sudvarg, Marion" userId="2bb9b31b-5f3c-4f72-8e1f-41eb276ee9c6" providerId="ADAL" clId="{DA68CE51-3AE1-4208-A4DB-6811AC875B11}" dt="2023-04-10T04:45:14.495" v="7277" actId="1038"/>
          <ac:spMkLst>
            <pc:docMk/>
            <pc:sldMk cId="1578521197" sldId="340"/>
            <ac:spMk id="69" creationId="{0470D721-11D5-A813-D291-61F45AA628B3}"/>
          </ac:spMkLst>
        </pc:spChg>
        <pc:spChg chg="add mod">
          <ac:chgData name="Sudvarg, Marion" userId="2bb9b31b-5f3c-4f72-8e1f-41eb276ee9c6" providerId="ADAL" clId="{DA68CE51-3AE1-4208-A4DB-6811AC875B11}" dt="2023-04-10T04:53:02.483" v="7512" actId="1076"/>
          <ac:spMkLst>
            <pc:docMk/>
            <pc:sldMk cId="1578521197" sldId="340"/>
            <ac:spMk id="70" creationId="{E2E6B784-3629-590D-56E1-8BCBF5614E92}"/>
          </ac:spMkLst>
        </pc:spChg>
      </pc:sldChg>
      <pc:sldChg chg="modSp add del mod">
        <pc:chgData name="Sudvarg, Marion" userId="2bb9b31b-5f3c-4f72-8e1f-41eb276ee9c6" providerId="ADAL" clId="{DA68CE51-3AE1-4208-A4DB-6811AC875B11}" dt="2023-04-10T04:49:02.743" v="7407" actId="47"/>
        <pc:sldMkLst>
          <pc:docMk/>
          <pc:sldMk cId="3907869825" sldId="341"/>
        </pc:sldMkLst>
        <pc:spChg chg="mod">
          <ac:chgData name="Sudvarg, Marion" userId="2bb9b31b-5f3c-4f72-8e1f-41eb276ee9c6" providerId="ADAL" clId="{DA68CE51-3AE1-4208-A4DB-6811AC875B11}" dt="2023-04-10T04:48:39.564" v="7405" actId="20577"/>
          <ac:spMkLst>
            <pc:docMk/>
            <pc:sldMk cId="3907869825" sldId="341"/>
            <ac:spMk id="2" creationId="{C25A6FD2-745B-C79C-010A-1FCE14C3492F}"/>
          </ac:spMkLst>
        </pc:spChg>
      </pc:sldChg>
      <pc:sldChg chg="addSp delSp modSp add del mod modAnim">
        <pc:chgData name="Sudvarg, Marion" userId="2bb9b31b-5f3c-4f72-8e1f-41eb276ee9c6" providerId="ADAL" clId="{DA68CE51-3AE1-4208-A4DB-6811AC875B11}" dt="2023-04-11T10:10:57.836" v="10313" actId="47"/>
        <pc:sldMkLst>
          <pc:docMk/>
          <pc:sldMk cId="2187111771" sldId="342"/>
        </pc:sldMkLst>
        <pc:spChg chg="mod">
          <ac:chgData name="Sudvarg, Marion" userId="2bb9b31b-5f3c-4f72-8e1f-41eb276ee9c6" providerId="ADAL" clId="{DA68CE51-3AE1-4208-A4DB-6811AC875B11}" dt="2023-04-10T04:49:24.091" v="7440" actId="20577"/>
          <ac:spMkLst>
            <pc:docMk/>
            <pc:sldMk cId="2187111771" sldId="342"/>
            <ac:spMk id="2" creationId="{C25A6FD2-745B-C79C-010A-1FCE14C3492F}"/>
          </ac:spMkLst>
        </pc:spChg>
        <pc:spChg chg="add mod">
          <ac:chgData name="Sudvarg, Marion" userId="2bb9b31b-5f3c-4f72-8e1f-41eb276ee9c6" providerId="ADAL" clId="{DA68CE51-3AE1-4208-A4DB-6811AC875B11}" dt="2023-04-10T04:53:13.655" v="7516" actId="207"/>
          <ac:spMkLst>
            <pc:docMk/>
            <pc:sldMk cId="2187111771" sldId="342"/>
            <ac:spMk id="5" creationId="{AED54E8D-6E1C-80BB-5065-222E354B602A}"/>
          </ac:spMkLst>
        </pc:spChg>
        <pc:spChg chg="mod">
          <ac:chgData name="Sudvarg, Marion" userId="2bb9b31b-5f3c-4f72-8e1f-41eb276ee9c6" providerId="ADAL" clId="{DA68CE51-3AE1-4208-A4DB-6811AC875B11}" dt="2023-04-10T04:51:24.408" v="7507" actId="113"/>
          <ac:spMkLst>
            <pc:docMk/>
            <pc:sldMk cId="2187111771" sldId="342"/>
            <ac:spMk id="19" creationId="{2C5F1DD0-DBB8-C4F1-5E56-8055FF8AA036}"/>
          </ac:spMkLst>
        </pc:spChg>
        <pc:spChg chg="del mod">
          <ac:chgData name="Sudvarg, Marion" userId="2bb9b31b-5f3c-4f72-8e1f-41eb276ee9c6" providerId="ADAL" clId="{DA68CE51-3AE1-4208-A4DB-6811AC875B11}" dt="2023-04-10T04:53:05.245" v="7513" actId="478"/>
          <ac:spMkLst>
            <pc:docMk/>
            <pc:sldMk cId="2187111771" sldId="342"/>
            <ac:spMk id="70" creationId="{E2E6B784-3629-590D-56E1-8BCBF5614E92}"/>
          </ac:spMkLst>
        </pc:spChg>
      </pc:sldChg>
      <pc:sldChg chg="modSp new del mod">
        <pc:chgData name="Sudvarg, Marion" userId="2bb9b31b-5f3c-4f72-8e1f-41eb276ee9c6" providerId="ADAL" clId="{DA68CE51-3AE1-4208-A4DB-6811AC875B11}" dt="2023-04-10T05:28:35.023" v="7862" actId="47"/>
        <pc:sldMkLst>
          <pc:docMk/>
          <pc:sldMk cId="1898724064" sldId="343"/>
        </pc:sldMkLst>
        <pc:spChg chg="mod">
          <ac:chgData name="Sudvarg, Marion" userId="2bb9b31b-5f3c-4f72-8e1f-41eb276ee9c6" providerId="ADAL" clId="{DA68CE51-3AE1-4208-A4DB-6811AC875B11}" dt="2023-04-10T04:53:54.672" v="7533" actId="20577"/>
          <ac:spMkLst>
            <pc:docMk/>
            <pc:sldMk cId="1898724064" sldId="343"/>
            <ac:spMk id="2" creationId="{47049A08-ABE7-101B-E706-44249FAF6791}"/>
          </ac:spMkLst>
        </pc:spChg>
      </pc:sldChg>
      <pc:sldChg chg="addSp delSp modSp add del mod">
        <pc:chgData name="Sudvarg, Marion" userId="2bb9b31b-5f3c-4f72-8e1f-41eb276ee9c6" providerId="ADAL" clId="{DA68CE51-3AE1-4208-A4DB-6811AC875B11}" dt="2023-04-10T05:29:54.099" v="7874" actId="47"/>
        <pc:sldMkLst>
          <pc:docMk/>
          <pc:sldMk cId="437021867" sldId="344"/>
        </pc:sldMkLst>
        <pc:spChg chg="mod">
          <ac:chgData name="Sudvarg, Marion" userId="2bb9b31b-5f3c-4f72-8e1f-41eb276ee9c6" providerId="ADAL" clId="{DA68CE51-3AE1-4208-A4DB-6811AC875B11}" dt="2023-04-10T05:21:29.061" v="7774" actId="1076"/>
          <ac:spMkLst>
            <pc:docMk/>
            <pc:sldMk cId="437021867" sldId="344"/>
            <ac:spMk id="5" creationId="{AED54E8D-6E1C-80BB-5065-222E354B602A}"/>
          </ac:spMkLst>
        </pc:spChg>
        <pc:spChg chg="del">
          <ac:chgData name="Sudvarg, Marion" userId="2bb9b31b-5f3c-4f72-8e1f-41eb276ee9c6" providerId="ADAL" clId="{DA68CE51-3AE1-4208-A4DB-6811AC875B11}" dt="2023-04-10T05:22:07.881" v="7783" actId="478"/>
          <ac:spMkLst>
            <pc:docMk/>
            <pc:sldMk cId="437021867" sldId="344"/>
            <ac:spMk id="6" creationId="{6C3BBCAD-93A7-47CF-7C57-4D1C557EE80A}"/>
          </ac:spMkLst>
        </pc:spChg>
        <pc:spChg chg="mod">
          <ac:chgData name="Sudvarg, Marion" userId="2bb9b31b-5f3c-4f72-8e1f-41eb276ee9c6" providerId="ADAL" clId="{DA68CE51-3AE1-4208-A4DB-6811AC875B11}" dt="2023-04-10T05:22:22.180" v="7785" actId="14100"/>
          <ac:spMkLst>
            <pc:docMk/>
            <pc:sldMk cId="437021867" sldId="344"/>
            <ac:spMk id="68" creationId="{3AF89481-516D-E6C0-77C8-B656A73681F3}"/>
          </ac:spMkLst>
        </pc:spChg>
        <pc:spChg chg="del">
          <ac:chgData name="Sudvarg, Marion" userId="2bb9b31b-5f3c-4f72-8e1f-41eb276ee9c6" providerId="ADAL" clId="{DA68CE51-3AE1-4208-A4DB-6811AC875B11}" dt="2023-04-10T05:18:40.738" v="7700" actId="478"/>
          <ac:spMkLst>
            <pc:docMk/>
            <pc:sldMk cId="437021867" sldId="344"/>
            <ac:spMk id="69" creationId="{0470D721-11D5-A813-D291-61F45AA628B3}"/>
          </ac:spMkLst>
        </pc:spChg>
        <pc:spChg chg="add mod">
          <ac:chgData name="Sudvarg, Marion" userId="2bb9b31b-5f3c-4f72-8e1f-41eb276ee9c6" providerId="ADAL" clId="{DA68CE51-3AE1-4208-A4DB-6811AC875B11}" dt="2023-04-10T05:21:51.540" v="7778" actId="20577"/>
          <ac:spMkLst>
            <pc:docMk/>
            <pc:sldMk cId="437021867" sldId="344"/>
            <ac:spMk id="71" creationId="{5A39CD4D-AED8-F668-0D4F-7435FEE95682}"/>
          </ac:spMkLst>
        </pc:spChg>
        <pc:spChg chg="add del mod">
          <ac:chgData name="Sudvarg, Marion" userId="2bb9b31b-5f3c-4f72-8e1f-41eb276ee9c6" providerId="ADAL" clId="{DA68CE51-3AE1-4208-A4DB-6811AC875B11}" dt="2023-04-10T05:24:20.864" v="7816"/>
          <ac:spMkLst>
            <pc:docMk/>
            <pc:sldMk cId="437021867" sldId="344"/>
            <ac:spMk id="76" creationId="{533F5948-FFEB-9AD6-F73F-E0E49ECED5B4}"/>
          </ac:spMkLst>
        </pc:spChg>
        <pc:grpChg chg="del">
          <ac:chgData name="Sudvarg, Marion" userId="2bb9b31b-5f3c-4f72-8e1f-41eb276ee9c6" providerId="ADAL" clId="{DA68CE51-3AE1-4208-A4DB-6811AC875B11}" dt="2023-04-10T05:22:07.881" v="7783" actId="478"/>
          <ac:grpSpMkLst>
            <pc:docMk/>
            <pc:sldMk cId="437021867" sldId="344"/>
            <ac:grpSpMk id="10" creationId="{3B33CA65-5DC6-7E70-F4A2-A83216A2A0B9}"/>
          </ac:grpSpMkLst>
        </pc:grpChg>
        <pc:grpChg chg="del">
          <ac:chgData name="Sudvarg, Marion" userId="2bb9b31b-5f3c-4f72-8e1f-41eb276ee9c6" providerId="ADAL" clId="{DA68CE51-3AE1-4208-A4DB-6811AC875B11}" dt="2023-04-10T05:22:07.881" v="7783" actId="478"/>
          <ac:grpSpMkLst>
            <pc:docMk/>
            <pc:sldMk cId="437021867" sldId="344"/>
            <ac:grpSpMk id="22" creationId="{AB345834-29D9-471F-A71B-005E1E0C48AB}"/>
          </ac:grpSpMkLst>
        </pc:grpChg>
        <pc:grpChg chg="del">
          <ac:chgData name="Sudvarg, Marion" userId="2bb9b31b-5f3c-4f72-8e1f-41eb276ee9c6" providerId="ADAL" clId="{DA68CE51-3AE1-4208-A4DB-6811AC875B11}" dt="2023-04-10T05:22:07.881" v="7783" actId="478"/>
          <ac:grpSpMkLst>
            <pc:docMk/>
            <pc:sldMk cId="437021867" sldId="344"/>
            <ac:grpSpMk id="31" creationId="{6E4C0F3F-4F99-F77E-970C-C386CD55AF32}"/>
          </ac:grpSpMkLst>
        </pc:grpChg>
        <pc:grpChg chg="del">
          <ac:chgData name="Sudvarg, Marion" userId="2bb9b31b-5f3c-4f72-8e1f-41eb276ee9c6" providerId="ADAL" clId="{DA68CE51-3AE1-4208-A4DB-6811AC875B11}" dt="2023-04-10T05:22:07.881" v="7783" actId="478"/>
          <ac:grpSpMkLst>
            <pc:docMk/>
            <pc:sldMk cId="437021867" sldId="344"/>
            <ac:grpSpMk id="40" creationId="{F45520D5-B1FC-B54F-2357-84A280E5264C}"/>
          </ac:grpSpMkLst>
        </pc:grpChg>
        <pc:grpChg chg="del">
          <ac:chgData name="Sudvarg, Marion" userId="2bb9b31b-5f3c-4f72-8e1f-41eb276ee9c6" providerId="ADAL" clId="{DA68CE51-3AE1-4208-A4DB-6811AC875B11}" dt="2023-04-10T05:22:07.881" v="7783" actId="478"/>
          <ac:grpSpMkLst>
            <pc:docMk/>
            <pc:sldMk cId="437021867" sldId="344"/>
            <ac:grpSpMk id="49" creationId="{E2D58A02-7DC1-DF26-18AC-F2FB6B8441E0}"/>
          </ac:grpSpMkLst>
        </pc:grpChg>
        <pc:grpChg chg="del">
          <ac:chgData name="Sudvarg, Marion" userId="2bb9b31b-5f3c-4f72-8e1f-41eb276ee9c6" providerId="ADAL" clId="{DA68CE51-3AE1-4208-A4DB-6811AC875B11}" dt="2023-04-10T05:22:07.881" v="7783" actId="478"/>
          <ac:grpSpMkLst>
            <pc:docMk/>
            <pc:sldMk cId="437021867" sldId="344"/>
            <ac:grpSpMk id="58" creationId="{B86514BB-B6FE-C182-AB22-70AF01445C67}"/>
          </ac:grpSpMkLst>
        </pc:grpChg>
        <pc:picChg chg="del">
          <ac:chgData name="Sudvarg, Marion" userId="2bb9b31b-5f3c-4f72-8e1f-41eb276ee9c6" providerId="ADAL" clId="{DA68CE51-3AE1-4208-A4DB-6811AC875B11}" dt="2023-04-10T05:22:07.881" v="7783" actId="478"/>
          <ac:picMkLst>
            <pc:docMk/>
            <pc:sldMk cId="437021867" sldId="344"/>
            <ac:picMk id="21" creationId="{524F0A52-7F4A-7DAA-7E31-CE9EDFC73B07}"/>
          </ac:picMkLst>
        </pc:picChg>
        <pc:cxnChg chg="add">
          <ac:chgData name="Sudvarg, Marion" userId="2bb9b31b-5f3c-4f72-8e1f-41eb276ee9c6" providerId="ADAL" clId="{DA68CE51-3AE1-4208-A4DB-6811AC875B11}" dt="2023-04-10T05:21:37.860" v="7775" actId="11529"/>
          <ac:cxnSpMkLst>
            <pc:docMk/>
            <pc:sldMk cId="437021867" sldId="344"/>
            <ac:cxnSpMk id="70" creationId="{F87B399E-9525-4F53-07EA-76AC19418FEC}"/>
          </ac:cxnSpMkLst>
        </pc:cxnChg>
        <pc:cxnChg chg="add mod">
          <ac:chgData name="Sudvarg, Marion" userId="2bb9b31b-5f3c-4f72-8e1f-41eb276ee9c6" providerId="ADAL" clId="{DA68CE51-3AE1-4208-A4DB-6811AC875B11}" dt="2023-04-10T05:21:59.061" v="7782" actId="14100"/>
          <ac:cxnSpMkLst>
            <pc:docMk/>
            <pc:sldMk cId="437021867" sldId="344"/>
            <ac:cxnSpMk id="72" creationId="{9CB3EBD8-BDFD-2D81-85F5-C4205FA94327}"/>
          </ac:cxnSpMkLst>
        </pc:cxnChg>
        <pc:cxnChg chg="add del mod">
          <ac:chgData name="Sudvarg, Marion" userId="2bb9b31b-5f3c-4f72-8e1f-41eb276ee9c6" providerId="ADAL" clId="{DA68CE51-3AE1-4208-A4DB-6811AC875B11}" dt="2023-04-10T05:24:20.864" v="7816"/>
          <ac:cxnSpMkLst>
            <pc:docMk/>
            <pc:sldMk cId="437021867" sldId="344"/>
            <ac:cxnSpMk id="77" creationId="{CFD29CAF-AAF6-28E0-A9BF-C1C367C204E8}"/>
          </ac:cxnSpMkLst>
        </pc:cxnChg>
      </pc:sldChg>
      <pc:sldChg chg="addSp delSp modSp new mod ord modAnim">
        <pc:chgData name="Sudvarg, Marion" userId="2bb9b31b-5f3c-4f72-8e1f-41eb276ee9c6" providerId="ADAL" clId="{DA68CE51-3AE1-4208-A4DB-6811AC875B11}" dt="2023-04-10T05:37:34.091" v="7909" actId="478"/>
        <pc:sldMkLst>
          <pc:docMk/>
          <pc:sldMk cId="577913106" sldId="345"/>
        </pc:sldMkLst>
        <pc:spChg chg="del">
          <ac:chgData name="Sudvarg, Marion" userId="2bb9b31b-5f3c-4f72-8e1f-41eb276ee9c6" providerId="ADAL" clId="{DA68CE51-3AE1-4208-A4DB-6811AC875B11}" dt="2023-04-10T05:22:38.695" v="7791" actId="478"/>
          <ac:spMkLst>
            <pc:docMk/>
            <pc:sldMk cId="577913106" sldId="345"/>
            <ac:spMk id="2" creationId="{0A851986-76AD-5478-DB6C-A304C3F18527}"/>
          </ac:spMkLst>
        </pc:spChg>
        <pc:spChg chg="mod">
          <ac:chgData name="Sudvarg, Marion" userId="2bb9b31b-5f3c-4f72-8e1f-41eb276ee9c6" providerId="ADAL" clId="{DA68CE51-3AE1-4208-A4DB-6811AC875B11}" dt="2023-04-10T05:24:16.550" v="7814" actId="11"/>
          <ac:spMkLst>
            <pc:docMk/>
            <pc:sldMk cId="577913106" sldId="345"/>
            <ac:spMk id="3" creationId="{63C1BE11-88FE-BE6A-E6A4-94378500D452}"/>
          </ac:spMkLst>
        </pc:spChg>
        <pc:spChg chg="add mod">
          <ac:chgData name="Sudvarg, Marion" userId="2bb9b31b-5f3c-4f72-8e1f-41eb276ee9c6" providerId="ADAL" clId="{DA68CE51-3AE1-4208-A4DB-6811AC875B11}" dt="2023-04-10T05:22:39.545" v="7792"/>
          <ac:spMkLst>
            <pc:docMk/>
            <pc:sldMk cId="577913106" sldId="345"/>
            <ac:spMk id="6" creationId="{8EEE961D-934C-40A5-258D-8EE04BE1ABAD}"/>
          </ac:spMkLst>
        </pc:spChg>
        <pc:spChg chg="mod topLvl">
          <ac:chgData name="Sudvarg, Marion" userId="2bb9b31b-5f3c-4f72-8e1f-41eb276ee9c6" providerId="ADAL" clId="{DA68CE51-3AE1-4208-A4DB-6811AC875B11}" dt="2023-04-10T05:29:28.839" v="7873"/>
          <ac:spMkLst>
            <pc:docMk/>
            <pc:sldMk cId="577913106" sldId="345"/>
            <ac:spMk id="9" creationId="{D4EB1EF0-2595-1B71-528F-01FC7FABBC05}"/>
          </ac:spMkLst>
        </pc:spChg>
        <pc:spChg chg="add mod">
          <ac:chgData name="Sudvarg, Marion" userId="2bb9b31b-5f3c-4f72-8e1f-41eb276ee9c6" providerId="ADAL" clId="{DA68CE51-3AE1-4208-A4DB-6811AC875B11}" dt="2023-04-10T05:23:09.566" v="7800"/>
          <ac:spMkLst>
            <pc:docMk/>
            <pc:sldMk cId="577913106" sldId="345"/>
            <ac:spMk id="10" creationId="{1580217A-B92B-0C8B-EEFB-484FD8FCB33C}"/>
          </ac:spMkLst>
        </pc:spChg>
        <pc:spChg chg="add del mod">
          <ac:chgData name="Sudvarg, Marion" userId="2bb9b31b-5f3c-4f72-8e1f-41eb276ee9c6" providerId="ADAL" clId="{DA68CE51-3AE1-4208-A4DB-6811AC875B11}" dt="2023-04-10T05:24:26.152" v="7818"/>
          <ac:spMkLst>
            <pc:docMk/>
            <pc:sldMk cId="577913106" sldId="345"/>
            <ac:spMk id="12" creationId="{318E84E0-AED2-14FB-923D-575DC46D1D8F}"/>
          </ac:spMkLst>
        </pc:spChg>
        <pc:spChg chg="add mod">
          <ac:chgData name="Sudvarg, Marion" userId="2bb9b31b-5f3c-4f72-8e1f-41eb276ee9c6" providerId="ADAL" clId="{DA68CE51-3AE1-4208-A4DB-6811AC875B11}" dt="2023-04-10T05:25:16.454" v="7846" actId="164"/>
          <ac:spMkLst>
            <pc:docMk/>
            <pc:sldMk cId="577913106" sldId="345"/>
            <ac:spMk id="14" creationId="{90A1D54E-2F4B-2225-F941-8C79F9CF7FBD}"/>
          </ac:spMkLst>
        </pc:spChg>
        <pc:spChg chg="add mod">
          <ac:chgData name="Sudvarg, Marion" userId="2bb9b31b-5f3c-4f72-8e1f-41eb276ee9c6" providerId="ADAL" clId="{DA68CE51-3AE1-4208-A4DB-6811AC875B11}" dt="2023-04-10T05:25:21.064" v="7847" actId="164"/>
          <ac:spMkLst>
            <pc:docMk/>
            <pc:sldMk cId="577913106" sldId="345"/>
            <ac:spMk id="16" creationId="{D383E4C7-1063-3127-2BD0-DF5D903D387A}"/>
          </ac:spMkLst>
        </pc:spChg>
        <pc:spChg chg="mod">
          <ac:chgData name="Sudvarg, Marion" userId="2bb9b31b-5f3c-4f72-8e1f-41eb276ee9c6" providerId="ADAL" clId="{DA68CE51-3AE1-4208-A4DB-6811AC875B11}" dt="2023-04-10T05:29:21.728" v="7870"/>
          <ac:spMkLst>
            <pc:docMk/>
            <pc:sldMk cId="577913106" sldId="345"/>
            <ac:spMk id="25" creationId="{0860752A-4251-93B0-9BD5-576385D59DE5}"/>
          </ac:spMkLst>
        </pc:spChg>
        <pc:grpChg chg="add del mod">
          <ac:chgData name="Sudvarg, Marion" userId="2bb9b31b-5f3c-4f72-8e1f-41eb276ee9c6" providerId="ADAL" clId="{DA68CE51-3AE1-4208-A4DB-6811AC875B11}" dt="2023-04-10T05:29:28.090" v="7872" actId="478"/>
          <ac:grpSpMkLst>
            <pc:docMk/>
            <pc:sldMk cId="577913106" sldId="345"/>
            <ac:grpSpMk id="7" creationId="{715D9DCC-D0B7-6037-048D-576D3C8C22DD}"/>
          </ac:grpSpMkLst>
        </pc:grpChg>
        <pc:grpChg chg="add mod">
          <ac:chgData name="Sudvarg, Marion" userId="2bb9b31b-5f3c-4f72-8e1f-41eb276ee9c6" providerId="ADAL" clId="{DA68CE51-3AE1-4208-A4DB-6811AC875B11}" dt="2023-04-10T05:25:16.454" v="7846" actId="164"/>
          <ac:grpSpMkLst>
            <pc:docMk/>
            <pc:sldMk cId="577913106" sldId="345"/>
            <ac:grpSpMk id="21" creationId="{221FA632-7E4E-12A5-42E4-CBD93106957A}"/>
          </ac:grpSpMkLst>
        </pc:grpChg>
        <pc:grpChg chg="add mod">
          <ac:chgData name="Sudvarg, Marion" userId="2bb9b31b-5f3c-4f72-8e1f-41eb276ee9c6" providerId="ADAL" clId="{DA68CE51-3AE1-4208-A4DB-6811AC875B11}" dt="2023-04-10T05:25:21.064" v="7847" actId="164"/>
          <ac:grpSpMkLst>
            <pc:docMk/>
            <pc:sldMk cId="577913106" sldId="345"/>
            <ac:grpSpMk id="22" creationId="{7D0699EF-2DE7-2087-A2C4-3CD5D84C48F5}"/>
          </ac:grpSpMkLst>
        </pc:grpChg>
        <pc:grpChg chg="add del mod">
          <ac:chgData name="Sudvarg, Marion" userId="2bb9b31b-5f3c-4f72-8e1f-41eb276ee9c6" providerId="ADAL" clId="{DA68CE51-3AE1-4208-A4DB-6811AC875B11}" dt="2023-04-10T05:29:27.511" v="7871"/>
          <ac:grpSpMkLst>
            <pc:docMk/>
            <pc:sldMk cId="577913106" sldId="345"/>
            <ac:grpSpMk id="23" creationId="{880A3A3B-D8B2-B49D-C46A-54EBC62EA7AC}"/>
          </ac:grpSpMkLst>
        </pc:grpChg>
        <pc:picChg chg="add del mod topLvl">
          <ac:chgData name="Sudvarg, Marion" userId="2bb9b31b-5f3c-4f72-8e1f-41eb276ee9c6" providerId="ADAL" clId="{DA68CE51-3AE1-4208-A4DB-6811AC875B11}" dt="2023-04-10T05:29:28.090" v="7872" actId="478"/>
          <ac:picMkLst>
            <pc:docMk/>
            <pc:sldMk cId="577913106" sldId="345"/>
            <ac:picMk id="8" creationId="{291AC273-FED6-598F-48B3-F4CBF8410C1B}"/>
          </ac:picMkLst>
        </pc:picChg>
        <pc:picChg chg="mod">
          <ac:chgData name="Sudvarg, Marion" userId="2bb9b31b-5f3c-4f72-8e1f-41eb276ee9c6" providerId="ADAL" clId="{DA68CE51-3AE1-4208-A4DB-6811AC875B11}" dt="2023-04-10T05:29:21.728" v="7870"/>
          <ac:picMkLst>
            <pc:docMk/>
            <pc:sldMk cId="577913106" sldId="345"/>
            <ac:picMk id="24" creationId="{6D6B7EC2-4065-4F82-9592-6EC32CC99246}"/>
          </ac:picMkLst>
        </pc:picChg>
        <pc:picChg chg="add del mod">
          <ac:chgData name="Sudvarg, Marion" userId="2bb9b31b-5f3c-4f72-8e1f-41eb276ee9c6" providerId="ADAL" clId="{DA68CE51-3AE1-4208-A4DB-6811AC875B11}" dt="2023-04-10T05:37:34.091" v="7909" actId="478"/>
          <ac:picMkLst>
            <pc:docMk/>
            <pc:sldMk cId="577913106" sldId="345"/>
            <ac:picMk id="26" creationId="{8B29FA6C-1CC5-2312-6DD1-1805F00911A3}"/>
          </ac:picMkLst>
        </pc:picChg>
        <pc:picChg chg="add del mod">
          <ac:chgData name="Sudvarg, Marion" userId="2bb9b31b-5f3c-4f72-8e1f-41eb276ee9c6" providerId="ADAL" clId="{DA68CE51-3AE1-4208-A4DB-6811AC875B11}" dt="2023-04-10T05:37:34.091" v="7909" actId="478"/>
          <ac:picMkLst>
            <pc:docMk/>
            <pc:sldMk cId="577913106" sldId="345"/>
            <ac:picMk id="27" creationId="{187FF5DC-11F3-C980-47AE-9F44BE0895AE}"/>
          </ac:picMkLst>
        </pc:picChg>
        <pc:cxnChg chg="add del mod">
          <ac:chgData name="Sudvarg, Marion" userId="2bb9b31b-5f3c-4f72-8e1f-41eb276ee9c6" providerId="ADAL" clId="{DA68CE51-3AE1-4208-A4DB-6811AC875B11}" dt="2023-04-10T05:24:26.152" v="7818"/>
          <ac:cxnSpMkLst>
            <pc:docMk/>
            <pc:sldMk cId="577913106" sldId="345"/>
            <ac:cxnSpMk id="11" creationId="{028D086E-B319-2A99-676B-BB409FA4FADE}"/>
          </ac:cxnSpMkLst>
        </pc:cxnChg>
        <pc:cxnChg chg="add del mod">
          <ac:chgData name="Sudvarg, Marion" userId="2bb9b31b-5f3c-4f72-8e1f-41eb276ee9c6" providerId="ADAL" clId="{DA68CE51-3AE1-4208-A4DB-6811AC875B11}" dt="2023-04-10T05:24:26.152" v="7818"/>
          <ac:cxnSpMkLst>
            <pc:docMk/>
            <pc:sldMk cId="577913106" sldId="345"/>
            <ac:cxnSpMk id="13" creationId="{015C95DC-EF8D-9744-E7F8-4A0E648CC6E3}"/>
          </ac:cxnSpMkLst>
        </pc:cxnChg>
        <pc:cxnChg chg="add mod">
          <ac:chgData name="Sudvarg, Marion" userId="2bb9b31b-5f3c-4f72-8e1f-41eb276ee9c6" providerId="ADAL" clId="{DA68CE51-3AE1-4208-A4DB-6811AC875B11}" dt="2023-04-10T05:25:16.454" v="7846" actId="164"/>
          <ac:cxnSpMkLst>
            <pc:docMk/>
            <pc:sldMk cId="577913106" sldId="345"/>
            <ac:cxnSpMk id="15" creationId="{B21F8B7A-79B5-B432-E86E-4A9C1242A37C}"/>
          </ac:cxnSpMkLst>
        </pc:cxnChg>
        <pc:cxnChg chg="add mod">
          <ac:chgData name="Sudvarg, Marion" userId="2bb9b31b-5f3c-4f72-8e1f-41eb276ee9c6" providerId="ADAL" clId="{DA68CE51-3AE1-4208-A4DB-6811AC875B11}" dt="2023-04-10T05:25:21.064" v="7847" actId="164"/>
          <ac:cxnSpMkLst>
            <pc:docMk/>
            <pc:sldMk cId="577913106" sldId="345"/>
            <ac:cxnSpMk id="17" creationId="{4F0B1402-5B3D-D195-EDC8-E759F354D0A3}"/>
          </ac:cxnSpMkLst>
        </pc:cxnChg>
      </pc:sldChg>
      <pc:sldChg chg="new del">
        <pc:chgData name="Sudvarg, Marion" userId="2bb9b31b-5f3c-4f72-8e1f-41eb276ee9c6" providerId="ADAL" clId="{DA68CE51-3AE1-4208-A4DB-6811AC875B11}" dt="2023-04-10T05:22:28.347" v="7787" actId="47"/>
        <pc:sldMkLst>
          <pc:docMk/>
          <pc:sldMk cId="2875046746" sldId="345"/>
        </pc:sldMkLst>
      </pc:sldChg>
      <pc:sldChg chg="add modAnim">
        <pc:chgData name="Sudvarg, Marion" userId="2bb9b31b-5f3c-4f72-8e1f-41eb276ee9c6" providerId="ADAL" clId="{DA68CE51-3AE1-4208-A4DB-6811AC875B11}" dt="2023-04-12T02:51:41.648" v="16366"/>
        <pc:sldMkLst>
          <pc:docMk/>
          <pc:sldMk cId="618633499" sldId="346"/>
        </pc:sldMkLst>
      </pc:sldChg>
      <pc:sldChg chg="addSp delSp modSp add mod delAnim modAnim">
        <pc:chgData name="Sudvarg, Marion" userId="2bb9b31b-5f3c-4f72-8e1f-41eb276ee9c6" providerId="ADAL" clId="{DA68CE51-3AE1-4208-A4DB-6811AC875B11}" dt="2023-04-10T05:31:09.002" v="7901" actId="5793"/>
        <pc:sldMkLst>
          <pc:docMk/>
          <pc:sldMk cId="2799870228" sldId="347"/>
        </pc:sldMkLst>
        <pc:spChg chg="del">
          <ac:chgData name="Sudvarg, Marion" userId="2bb9b31b-5f3c-4f72-8e1f-41eb276ee9c6" providerId="ADAL" clId="{DA68CE51-3AE1-4208-A4DB-6811AC875B11}" dt="2023-04-10T05:28:53.784" v="7864" actId="478"/>
          <ac:spMkLst>
            <pc:docMk/>
            <pc:sldMk cId="2799870228" sldId="347"/>
            <ac:spMk id="3" creationId="{63C1BE11-88FE-BE6A-E6A4-94378500D452}"/>
          </ac:spMkLst>
        </pc:spChg>
        <pc:spChg chg="mod">
          <ac:chgData name="Sudvarg, Marion" userId="2bb9b31b-5f3c-4f72-8e1f-41eb276ee9c6" providerId="ADAL" clId="{DA68CE51-3AE1-4208-A4DB-6811AC875B11}" dt="2023-04-10T05:31:09.002" v="7901" actId="5793"/>
          <ac:spMkLst>
            <pc:docMk/>
            <pc:sldMk cId="2799870228" sldId="347"/>
            <ac:spMk id="6" creationId="{8EEE961D-934C-40A5-258D-8EE04BE1ABAD}"/>
          </ac:spMkLst>
        </pc:spChg>
        <pc:spChg chg="mod topLvl">
          <ac:chgData name="Sudvarg, Marion" userId="2bb9b31b-5f3c-4f72-8e1f-41eb276ee9c6" providerId="ADAL" clId="{DA68CE51-3AE1-4208-A4DB-6811AC875B11}" dt="2023-04-10T05:30:52.818" v="7886" actId="164"/>
          <ac:spMkLst>
            <pc:docMk/>
            <pc:sldMk cId="2799870228" sldId="347"/>
            <ac:spMk id="9" creationId="{D4EB1EF0-2595-1B71-528F-01FC7FABBC05}"/>
          </ac:spMkLst>
        </pc:spChg>
        <pc:spChg chg="del">
          <ac:chgData name="Sudvarg, Marion" userId="2bb9b31b-5f3c-4f72-8e1f-41eb276ee9c6" providerId="ADAL" clId="{DA68CE51-3AE1-4208-A4DB-6811AC875B11}" dt="2023-04-10T05:28:56.279" v="7865" actId="478"/>
          <ac:spMkLst>
            <pc:docMk/>
            <pc:sldMk cId="2799870228" sldId="347"/>
            <ac:spMk id="10" creationId="{1580217A-B92B-0C8B-EEFB-484FD8FCB33C}"/>
          </ac:spMkLst>
        </pc:spChg>
        <pc:spChg chg="add mod">
          <ac:chgData name="Sudvarg, Marion" userId="2bb9b31b-5f3c-4f72-8e1f-41eb276ee9c6" providerId="ADAL" clId="{DA68CE51-3AE1-4208-A4DB-6811AC875B11}" dt="2023-04-10T05:28:53.784" v="7864" actId="478"/>
          <ac:spMkLst>
            <pc:docMk/>
            <pc:sldMk cId="2799870228" sldId="347"/>
            <ac:spMk id="11" creationId="{1B8C20E1-7ACC-2801-9F3B-A442874444AE}"/>
          </ac:spMkLst>
        </pc:spChg>
        <pc:spChg chg="del mod topLvl">
          <ac:chgData name="Sudvarg, Marion" userId="2bb9b31b-5f3c-4f72-8e1f-41eb276ee9c6" providerId="ADAL" clId="{DA68CE51-3AE1-4208-A4DB-6811AC875B11}" dt="2023-04-10T05:30:23.349" v="7881" actId="478"/>
          <ac:spMkLst>
            <pc:docMk/>
            <pc:sldMk cId="2799870228" sldId="347"/>
            <ac:spMk id="18" creationId="{BE01AEEF-CDB1-7754-2E13-9E01773E52A6}"/>
          </ac:spMkLst>
        </pc:spChg>
        <pc:grpChg chg="del">
          <ac:chgData name="Sudvarg, Marion" userId="2bb9b31b-5f3c-4f72-8e1f-41eb276ee9c6" providerId="ADAL" clId="{DA68CE51-3AE1-4208-A4DB-6811AC875B11}" dt="2023-04-10T05:30:25.289" v="7882" actId="478"/>
          <ac:grpSpMkLst>
            <pc:docMk/>
            <pc:sldMk cId="2799870228" sldId="347"/>
            <ac:grpSpMk id="7" creationId="{715D9DCC-D0B7-6037-048D-576D3C8C22DD}"/>
          </ac:grpSpMkLst>
        </pc:grpChg>
        <pc:grpChg chg="add del mod">
          <ac:chgData name="Sudvarg, Marion" userId="2bb9b31b-5f3c-4f72-8e1f-41eb276ee9c6" providerId="ADAL" clId="{DA68CE51-3AE1-4208-A4DB-6811AC875B11}" dt="2023-04-10T05:30:23.349" v="7881" actId="478"/>
          <ac:grpSpMkLst>
            <pc:docMk/>
            <pc:sldMk cId="2799870228" sldId="347"/>
            <ac:grpSpMk id="12" creationId="{4D8E6D95-5074-166E-E4D7-2E6233E458F3}"/>
          </ac:grpSpMkLst>
        </pc:grpChg>
        <pc:grpChg chg="add mod">
          <ac:chgData name="Sudvarg, Marion" userId="2bb9b31b-5f3c-4f72-8e1f-41eb276ee9c6" providerId="ADAL" clId="{DA68CE51-3AE1-4208-A4DB-6811AC875B11}" dt="2023-04-10T05:30:52.818" v="7886" actId="164"/>
          <ac:grpSpMkLst>
            <pc:docMk/>
            <pc:sldMk cId="2799870228" sldId="347"/>
            <ac:grpSpMk id="19" creationId="{FD3CD109-2A5D-A4B1-E53F-2B21555FFC2C}"/>
          </ac:grpSpMkLst>
        </pc:grpChg>
        <pc:grpChg chg="del">
          <ac:chgData name="Sudvarg, Marion" userId="2bb9b31b-5f3c-4f72-8e1f-41eb276ee9c6" providerId="ADAL" clId="{DA68CE51-3AE1-4208-A4DB-6811AC875B11}" dt="2023-04-10T05:30:16.719" v="7880" actId="478"/>
          <ac:grpSpMkLst>
            <pc:docMk/>
            <pc:sldMk cId="2799870228" sldId="347"/>
            <ac:grpSpMk id="21" creationId="{221FA632-7E4E-12A5-42E4-CBD93106957A}"/>
          </ac:grpSpMkLst>
        </pc:grpChg>
        <pc:grpChg chg="del">
          <ac:chgData name="Sudvarg, Marion" userId="2bb9b31b-5f3c-4f72-8e1f-41eb276ee9c6" providerId="ADAL" clId="{DA68CE51-3AE1-4208-A4DB-6811AC875B11}" dt="2023-04-10T05:30:16.719" v="7880" actId="478"/>
          <ac:grpSpMkLst>
            <pc:docMk/>
            <pc:sldMk cId="2799870228" sldId="347"/>
            <ac:grpSpMk id="22" creationId="{7D0699EF-2DE7-2087-A2C4-3CD5D84C48F5}"/>
          </ac:grpSpMkLst>
        </pc:grpChg>
        <pc:picChg chg="del topLvl">
          <ac:chgData name="Sudvarg, Marion" userId="2bb9b31b-5f3c-4f72-8e1f-41eb276ee9c6" providerId="ADAL" clId="{DA68CE51-3AE1-4208-A4DB-6811AC875B11}" dt="2023-04-10T05:30:25.289" v="7882" actId="478"/>
          <ac:picMkLst>
            <pc:docMk/>
            <pc:sldMk cId="2799870228" sldId="347"/>
            <ac:picMk id="8" creationId="{291AC273-FED6-598F-48B3-F4CBF8410C1B}"/>
          </ac:picMkLst>
        </pc:picChg>
        <pc:picChg chg="mod topLvl">
          <ac:chgData name="Sudvarg, Marion" userId="2bb9b31b-5f3c-4f72-8e1f-41eb276ee9c6" providerId="ADAL" clId="{DA68CE51-3AE1-4208-A4DB-6811AC875B11}" dt="2023-04-10T05:30:52.818" v="7886" actId="164"/>
          <ac:picMkLst>
            <pc:docMk/>
            <pc:sldMk cId="2799870228" sldId="347"/>
            <ac:picMk id="13" creationId="{F8CD4BB5-F738-5EC7-3C6C-89C438D044C6}"/>
          </ac:picMkLst>
        </pc:picChg>
        <pc:cxnChg chg="mod">
          <ac:chgData name="Sudvarg, Marion" userId="2bb9b31b-5f3c-4f72-8e1f-41eb276ee9c6" providerId="ADAL" clId="{DA68CE51-3AE1-4208-A4DB-6811AC875B11}" dt="2023-04-10T05:30:16.719" v="7880" actId="478"/>
          <ac:cxnSpMkLst>
            <pc:docMk/>
            <pc:sldMk cId="2799870228" sldId="347"/>
            <ac:cxnSpMk id="17" creationId="{4F0B1402-5B3D-D195-EDC8-E759F354D0A3}"/>
          </ac:cxnSpMkLst>
        </pc:cxnChg>
      </pc:sldChg>
      <pc:sldChg chg="addSp delSp modSp mod delAnim modAnim">
        <pc:chgData name="Sudvarg, Marion" userId="2bb9b31b-5f3c-4f72-8e1f-41eb276ee9c6" providerId="ADAL" clId="{DA68CE51-3AE1-4208-A4DB-6811AC875B11}" dt="2023-04-11T12:37:26.357" v="16314"/>
        <pc:sldMkLst>
          <pc:docMk/>
          <pc:sldMk cId="837194404" sldId="348"/>
        </pc:sldMkLst>
        <pc:spChg chg="mod">
          <ac:chgData name="Sudvarg, Marion" userId="2bb9b31b-5f3c-4f72-8e1f-41eb276ee9c6" providerId="ADAL" clId="{DA68CE51-3AE1-4208-A4DB-6811AC875B11}" dt="2023-04-11T12:37:26.357" v="16314"/>
          <ac:spMkLst>
            <pc:docMk/>
            <pc:sldMk cId="837194404" sldId="348"/>
            <ac:spMk id="7" creationId="{3724CCB2-B29F-AF4A-5990-AF062C248315}"/>
          </ac:spMkLst>
        </pc:spChg>
        <pc:spChg chg="add del">
          <ac:chgData name="Sudvarg, Marion" userId="2bb9b31b-5f3c-4f72-8e1f-41eb276ee9c6" providerId="ADAL" clId="{DA68CE51-3AE1-4208-A4DB-6811AC875B11}" dt="2023-04-11T05:34:25.088" v="8312" actId="478"/>
          <ac:spMkLst>
            <pc:docMk/>
            <pc:sldMk cId="837194404" sldId="348"/>
            <ac:spMk id="8" creationId="{65D970BD-EA9B-47E5-5DE8-481374098858}"/>
          </ac:spMkLst>
        </pc:spChg>
        <pc:spChg chg="add mod">
          <ac:chgData name="Sudvarg, Marion" userId="2bb9b31b-5f3c-4f72-8e1f-41eb276ee9c6" providerId="ADAL" clId="{DA68CE51-3AE1-4208-A4DB-6811AC875B11}" dt="2023-04-11T10:14:24.827" v="10323"/>
          <ac:spMkLst>
            <pc:docMk/>
            <pc:sldMk cId="837194404" sldId="348"/>
            <ac:spMk id="10" creationId="{73E58176-401F-0E82-5D0C-2A628FADEFF1}"/>
          </ac:spMkLst>
        </pc:spChg>
        <pc:grpChg chg="del">
          <ac:chgData name="Sudvarg, Marion" userId="2bb9b31b-5f3c-4f72-8e1f-41eb276ee9c6" providerId="ADAL" clId="{DA68CE51-3AE1-4208-A4DB-6811AC875B11}" dt="2023-04-11T12:37:25.717" v="16313" actId="478"/>
          <ac:grpSpMkLst>
            <pc:docMk/>
            <pc:sldMk cId="837194404" sldId="348"/>
            <ac:grpSpMk id="2" creationId="{FADA2922-2887-1E97-9F81-D9DE92EE6C83}"/>
          </ac:grpSpMkLst>
        </pc:grpChg>
        <pc:grpChg chg="del">
          <ac:chgData name="Sudvarg, Marion" userId="2bb9b31b-5f3c-4f72-8e1f-41eb276ee9c6" providerId="ADAL" clId="{DA68CE51-3AE1-4208-A4DB-6811AC875B11}" dt="2023-04-11T10:17:05.904" v="10334" actId="478"/>
          <ac:grpSpMkLst>
            <pc:docMk/>
            <pc:sldMk cId="837194404" sldId="348"/>
            <ac:grpSpMk id="3" creationId="{4E7A4578-E340-00DD-7D01-30709DEC4C66}"/>
          </ac:grpSpMkLst>
        </pc:grpChg>
        <pc:grpChg chg="add mod">
          <ac:chgData name="Sudvarg, Marion" userId="2bb9b31b-5f3c-4f72-8e1f-41eb276ee9c6" providerId="ADAL" clId="{DA68CE51-3AE1-4208-A4DB-6811AC875B11}" dt="2023-04-11T12:37:26.357" v="16314"/>
          <ac:grpSpMkLst>
            <pc:docMk/>
            <pc:sldMk cId="837194404" sldId="348"/>
            <ac:grpSpMk id="3" creationId="{AABC4988-DE98-2893-805A-5A38E1CA47A5}"/>
          </ac:grpSpMkLst>
        </pc:grpChg>
        <pc:picChg chg="mod">
          <ac:chgData name="Sudvarg, Marion" userId="2bb9b31b-5f3c-4f72-8e1f-41eb276ee9c6" providerId="ADAL" clId="{DA68CE51-3AE1-4208-A4DB-6811AC875B11}" dt="2023-04-11T12:37:26.357" v="16314"/>
          <ac:picMkLst>
            <pc:docMk/>
            <pc:sldMk cId="837194404" sldId="348"/>
            <ac:picMk id="8" creationId="{AE4BC553-43DF-771B-CED9-322C92EBFD09}"/>
          </ac:picMkLst>
        </pc:picChg>
      </pc:sldChg>
      <pc:sldChg chg="addSp delSp modSp mod addAnim delAnim modAnim">
        <pc:chgData name="Sudvarg, Marion" userId="2bb9b31b-5f3c-4f72-8e1f-41eb276ee9c6" providerId="ADAL" clId="{DA68CE51-3AE1-4208-A4DB-6811AC875B11}" dt="2023-04-12T03:04:06.148" v="16379"/>
        <pc:sldMkLst>
          <pc:docMk/>
          <pc:sldMk cId="3928080740" sldId="349"/>
        </pc:sldMkLst>
        <pc:spChg chg="add del">
          <ac:chgData name="Sudvarg, Marion" userId="2bb9b31b-5f3c-4f72-8e1f-41eb276ee9c6" providerId="ADAL" clId="{DA68CE51-3AE1-4208-A4DB-6811AC875B11}" dt="2023-04-11T12:38:14.132" v="16316" actId="478"/>
          <ac:spMkLst>
            <pc:docMk/>
            <pc:sldMk cId="3928080740" sldId="349"/>
            <ac:spMk id="8" creationId="{8CCCD949-ABA8-A127-1CB8-0687EAB7B997}"/>
          </ac:spMkLst>
        </pc:spChg>
        <pc:grpChg chg="mod">
          <ac:chgData name="Sudvarg, Marion" userId="2bb9b31b-5f3c-4f72-8e1f-41eb276ee9c6" providerId="ADAL" clId="{DA68CE51-3AE1-4208-A4DB-6811AC875B11}" dt="2023-04-11T10:13:29.805" v="10318" actId="1036"/>
          <ac:grpSpMkLst>
            <pc:docMk/>
            <pc:sldMk cId="3928080740" sldId="349"/>
            <ac:grpSpMk id="24" creationId="{78FED596-1DE8-621E-43C0-EEA1F4D854A4}"/>
          </ac:grpSpMkLst>
        </pc:grpChg>
      </pc:sldChg>
      <pc:sldChg chg="modSp mod modAnim">
        <pc:chgData name="Sudvarg, Marion" userId="2bb9b31b-5f3c-4f72-8e1f-41eb276ee9c6" providerId="ADAL" clId="{DA68CE51-3AE1-4208-A4DB-6811AC875B11}" dt="2023-04-11T12:38:52.509" v="16321"/>
        <pc:sldMkLst>
          <pc:docMk/>
          <pc:sldMk cId="3233090042" sldId="350"/>
        </pc:sldMkLst>
        <pc:grpChg chg="mod">
          <ac:chgData name="Sudvarg, Marion" userId="2bb9b31b-5f3c-4f72-8e1f-41eb276ee9c6" providerId="ADAL" clId="{DA68CE51-3AE1-4208-A4DB-6811AC875B11}" dt="2023-04-11T10:13:34.344" v="10320" actId="1036"/>
          <ac:grpSpMkLst>
            <pc:docMk/>
            <pc:sldMk cId="3233090042" sldId="350"/>
            <ac:grpSpMk id="24" creationId="{78FED596-1DE8-621E-43C0-EEA1F4D854A4}"/>
          </ac:grpSpMkLst>
        </pc:grpChg>
      </pc:sldChg>
      <pc:sldChg chg="addSp delSp modSp mod delAnim modAnim">
        <pc:chgData name="Sudvarg, Marion" userId="2bb9b31b-5f3c-4f72-8e1f-41eb276ee9c6" providerId="ADAL" clId="{DA68CE51-3AE1-4208-A4DB-6811AC875B11}" dt="2023-04-12T02:59:01.909" v="16371" actId="478"/>
        <pc:sldMkLst>
          <pc:docMk/>
          <pc:sldMk cId="1163026058" sldId="351"/>
        </pc:sldMkLst>
        <pc:spChg chg="mod">
          <ac:chgData name="Sudvarg, Marion" userId="2bb9b31b-5f3c-4f72-8e1f-41eb276ee9c6" providerId="ADAL" clId="{DA68CE51-3AE1-4208-A4DB-6811AC875B11}" dt="2023-04-12T02:57:28.447" v="16367"/>
          <ac:spMkLst>
            <pc:docMk/>
            <pc:sldMk cId="1163026058" sldId="351"/>
            <ac:spMk id="7" creationId="{B65D5744-EB2B-068A-34DB-20C0BF235CD8}"/>
          </ac:spMkLst>
        </pc:spChg>
        <pc:spChg chg="mod">
          <ac:chgData name="Sudvarg, Marion" userId="2bb9b31b-5f3c-4f72-8e1f-41eb276ee9c6" providerId="ADAL" clId="{DA68CE51-3AE1-4208-A4DB-6811AC875B11}" dt="2023-04-12T02:57:28.447" v="16367"/>
          <ac:spMkLst>
            <pc:docMk/>
            <pc:sldMk cId="1163026058" sldId="351"/>
            <ac:spMk id="8" creationId="{8B95B5AA-DFF2-3D9C-8E50-8A52ED5349B2}"/>
          </ac:spMkLst>
        </pc:spChg>
        <pc:grpChg chg="add del mod">
          <ac:chgData name="Sudvarg, Marion" userId="2bb9b31b-5f3c-4f72-8e1f-41eb276ee9c6" providerId="ADAL" clId="{DA68CE51-3AE1-4208-A4DB-6811AC875B11}" dt="2023-04-12T02:59:01.909" v="16371" actId="478"/>
          <ac:grpSpMkLst>
            <pc:docMk/>
            <pc:sldMk cId="1163026058" sldId="351"/>
            <ac:grpSpMk id="2" creationId="{57B16EC0-BE19-20DC-1B7E-BB7DDD12CCEB}"/>
          </ac:grpSpMkLst>
        </pc:grpChg>
      </pc:sldChg>
      <pc:sldChg chg="modSp mod">
        <pc:chgData name="Sudvarg, Marion" userId="2bb9b31b-5f3c-4f72-8e1f-41eb276ee9c6" providerId="ADAL" clId="{DA68CE51-3AE1-4208-A4DB-6811AC875B11}" dt="2023-04-12T03:01:51.996" v="16374" actId="1036"/>
        <pc:sldMkLst>
          <pc:docMk/>
          <pc:sldMk cId="383085773" sldId="352"/>
        </pc:sldMkLst>
        <pc:spChg chg="mod">
          <ac:chgData name="Sudvarg, Marion" userId="2bb9b31b-5f3c-4f72-8e1f-41eb276ee9c6" providerId="ADAL" clId="{DA68CE51-3AE1-4208-A4DB-6811AC875B11}" dt="2023-04-12T03:01:51.996" v="16374" actId="1036"/>
          <ac:spMkLst>
            <pc:docMk/>
            <pc:sldMk cId="383085773" sldId="352"/>
            <ac:spMk id="8" creationId="{691FE5E4-885A-730A-3DE3-B50D1C6F6B9D}"/>
          </ac:spMkLst>
        </pc:spChg>
        <pc:spChg chg="mod">
          <ac:chgData name="Sudvarg, Marion" userId="2bb9b31b-5f3c-4f72-8e1f-41eb276ee9c6" providerId="ADAL" clId="{DA68CE51-3AE1-4208-A4DB-6811AC875B11}" dt="2023-04-12T03:01:51.996" v="16374" actId="1036"/>
          <ac:spMkLst>
            <pc:docMk/>
            <pc:sldMk cId="383085773" sldId="352"/>
            <ac:spMk id="9" creationId="{3A4ED544-A527-19E5-A28B-FC7B613DEB27}"/>
          </ac:spMkLst>
        </pc:spChg>
      </pc:sldChg>
      <pc:sldChg chg="modSp del mod">
        <pc:chgData name="Sudvarg, Marion" userId="2bb9b31b-5f3c-4f72-8e1f-41eb276ee9c6" providerId="ADAL" clId="{DA68CE51-3AE1-4208-A4DB-6811AC875B11}" dt="2023-04-11T10:51:18.484" v="11287" actId="47"/>
        <pc:sldMkLst>
          <pc:docMk/>
          <pc:sldMk cId="3055715548" sldId="355"/>
        </pc:sldMkLst>
        <pc:spChg chg="mod">
          <ac:chgData name="Sudvarg, Marion" userId="2bb9b31b-5f3c-4f72-8e1f-41eb276ee9c6" providerId="ADAL" clId="{DA68CE51-3AE1-4208-A4DB-6811AC875B11}" dt="2023-04-11T07:43:04.976" v="10272" actId="20577"/>
          <ac:spMkLst>
            <pc:docMk/>
            <pc:sldMk cId="3055715548" sldId="355"/>
            <ac:spMk id="6" creationId="{8EEE961D-934C-40A5-258D-8EE04BE1ABAD}"/>
          </ac:spMkLst>
        </pc:spChg>
        <pc:spChg chg="mod">
          <ac:chgData name="Sudvarg, Marion" userId="2bb9b31b-5f3c-4f72-8e1f-41eb276ee9c6" providerId="ADAL" clId="{DA68CE51-3AE1-4208-A4DB-6811AC875B11}" dt="2023-04-11T10:49:19.352" v="11001" actId="20577"/>
          <ac:spMkLst>
            <pc:docMk/>
            <pc:sldMk cId="3055715548" sldId="355"/>
            <ac:spMk id="8" creationId="{258EA0FE-FE3A-8823-E4D4-B4BCA6482A71}"/>
          </ac:spMkLst>
        </pc:spChg>
      </pc:sldChg>
      <pc:sldChg chg="ord">
        <pc:chgData name="Sudvarg, Marion" userId="2bb9b31b-5f3c-4f72-8e1f-41eb276ee9c6" providerId="ADAL" clId="{DA68CE51-3AE1-4208-A4DB-6811AC875B11}" dt="2023-04-11T10:51:21.385" v="11289"/>
        <pc:sldMkLst>
          <pc:docMk/>
          <pc:sldMk cId="3786189091" sldId="356"/>
        </pc:sldMkLst>
      </pc:sldChg>
      <pc:sldChg chg="addSp delSp modSp mod ord addAnim delAnim modAnim">
        <pc:chgData name="Sudvarg, Marion" userId="2bb9b31b-5f3c-4f72-8e1f-41eb276ee9c6" providerId="ADAL" clId="{DA68CE51-3AE1-4208-A4DB-6811AC875B11}" dt="2023-04-11T11:01:48.368" v="11619" actId="1076"/>
        <pc:sldMkLst>
          <pc:docMk/>
          <pc:sldMk cId="8576720" sldId="357"/>
        </pc:sldMkLst>
        <pc:spChg chg="mod">
          <ac:chgData name="Sudvarg, Marion" userId="2bb9b31b-5f3c-4f72-8e1f-41eb276ee9c6" providerId="ADAL" clId="{DA68CE51-3AE1-4208-A4DB-6811AC875B11}" dt="2023-04-11T10:52:52.532" v="11319" actId="14100"/>
          <ac:spMkLst>
            <pc:docMk/>
            <pc:sldMk cId="8576720" sldId="357"/>
            <ac:spMk id="2" creationId="{64C713AE-50E5-23A5-F8E9-B6791546436C}"/>
          </ac:spMkLst>
        </pc:spChg>
        <pc:spChg chg="mod">
          <ac:chgData name="Sudvarg, Marion" userId="2bb9b31b-5f3c-4f72-8e1f-41eb276ee9c6" providerId="ADAL" clId="{DA68CE51-3AE1-4208-A4DB-6811AC875B11}" dt="2023-04-11T11:01:48.368" v="11619" actId="1076"/>
          <ac:spMkLst>
            <pc:docMk/>
            <pc:sldMk cId="8576720" sldId="357"/>
            <ac:spMk id="3" creationId="{2A385E0F-7D31-8490-9EF8-FC4C5AC322F0}"/>
          </ac:spMkLst>
        </pc:spChg>
        <pc:spChg chg="add mod">
          <ac:chgData name="Sudvarg, Marion" userId="2bb9b31b-5f3c-4f72-8e1f-41eb276ee9c6" providerId="ADAL" clId="{DA68CE51-3AE1-4208-A4DB-6811AC875B11}" dt="2023-04-11T11:01:44.087" v="11618" actId="1076"/>
          <ac:spMkLst>
            <pc:docMk/>
            <pc:sldMk cId="8576720" sldId="357"/>
            <ac:spMk id="7" creationId="{B2B74705-925C-FD46-7AD1-015D0253913F}"/>
          </ac:spMkLst>
        </pc:spChg>
        <pc:spChg chg="del">
          <ac:chgData name="Sudvarg, Marion" userId="2bb9b31b-5f3c-4f72-8e1f-41eb276ee9c6" providerId="ADAL" clId="{DA68CE51-3AE1-4208-A4DB-6811AC875B11}" dt="2023-04-11T10:51:56.782" v="11299" actId="478"/>
          <ac:spMkLst>
            <pc:docMk/>
            <pc:sldMk cId="8576720" sldId="357"/>
            <ac:spMk id="8" creationId="{05837C50-39F6-5D4A-6530-E5E4BBE51196}"/>
          </ac:spMkLst>
        </pc:spChg>
        <pc:spChg chg="add mod">
          <ac:chgData name="Sudvarg, Marion" userId="2bb9b31b-5f3c-4f72-8e1f-41eb276ee9c6" providerId="ADAL" clId="{DA68CE51-3AE1-4208-A4DB-6811AC875B11}" dt="2023-04-11T10:54:37.958" v="11328" actId="122"/>
          <ac:spMkLst>
            <pc:docMk/>
            <pc:sldMk cId="8576720" sldId="357"/>
            <ac:spMk id="10" creationId="{532819F9-F5A3-4F84-AD1F-6F81BDAAC31D}"/>
          </ac:spMkLst>
        </pc:spChg>
        <pc:picChg chg="add mod">
          <ac:chgData name="Sudvarg, Marion" userId="2bb9b31b-5f3c-4f72-8e1f-41eb276ee9c6" providerId="ADAL" clId="{DA68CE51-3AE1-4208-A4DB-6811AC875B11}" dt="2023-04-11T10:52:33.934" v="11316" actId="1038"/>
          <ac:picMkLst>
            <pc:docMk/>
            <pc:sldMk cId="8576720" sldId="357"/>
            <ac:picMk id="6" creationId="{0E91B2A2-152D-F464-E7CA-6CB2B5AC4AF7}"/>
          </ac:picMkLst>
        </pc:picChg>
        <pc:picChg chg="del">
          <ac:chgData name="Sudvarg, Marion" userId="2bb9b31b-5f3c-4f72-8e1f-41eb276ee9c6" providerId="ADAL" clId="{DA68CE51-3AE1-4208-A4DB-6811AC875B11}" dt="2023-04-11T10:51:54.122" v="11298" actId="478"/>
          <ac:picMkLst>
            <pc:docMk/>
            <pc:sldMk cId="8576720" sldId="357"/>
            <ac:picMk id="7" creationId="{DD3D4ADE-B3DE-271E-C31D-FAA47AF5C6BD}"/>
          </ac:picMkLst>
        </pc:picChg>
        <pc:picChg chg="add mod">
          <ac:chgData name="Sudvarg, Marion" userId="2bb9b31b-5f3c-4f72-8e1f-41eb276ee9c6" providerId="ADAL" clId="{DA68CE51-3AE1-4208-A4DB-6811AC875B11}" dt="2023-04-11T11:01:38.813" v="11617" actId="1076"/>
          <ac:picMkLst>
            <pc:docMk/>
            <pc:sldMk cId="8576720" sldId="357"/>
            <ac:picMk id="9" creationId="{EB5901BC-59C0-3027-30D8-2A2C1B1BB9EC}"/>
          </ac:picMkLst>
        </pc:picChg>
      </pc:sldChg>
      <pc:sldChg chg="addSp delSp modSp add mod delAnim modAnim">
        <pc:chgData name="Sudvarg, Marion" userId="2bb9b31b-5f3c-4f72-8e1f-41eb276ee9c6" providerId="ADAL" clId="{DA68CE51-3AE1-4208-A4DB-6811AC875B11}" dt="2023-04-11T10:37:58.776" v="10897"/>
        <pc:sldMkLst>
          <pc:docMk/>
          <pc:sldMk cId="3453529605" sldId="358"/>
        </pc:sldMkLst>
        <pc:spChg chg="del">
          <ac:chgData name="Sudvarg, Marion" userId="2bb9b31b-5f3c-4f72-8e1f-41eb276ee9c6" providerId="ADAL" clId="{DA68CE51-3AE1-4208-A4DB-6811AC875B11}" dt="2023-04-11T05:22:10.142" v="7950" actId="478"/>
          <ac:spMkLst>
            <pc:docMk/>
            <pc:sldMk cId="3453529605" sldId="358"/>
            <ac:spMk id="2" creationId="{84107B59-003A-7CCB-9E7B-FF0FBB265D94}"/>
          </ac:spMkLst>
        </pc:spChg>
        <pc:spChg chg="mod">
          <ac:chgData name="Sudvarg, Marion" userId="2bb9b31b-5f3c-4f72-8e1f-41eb276ee9c6" providerId="ADAL" clId="{DA68CE51-3AE1-4208-A4DB-6811AC875B11}" dt="2023-04-11T05:37:02.845" v="8496" actId="20577"/>
          <ac:spMkLst>
            <pc:docMk/>
            <pc:sldMk cId="3453529605" sldId="358"/>
            <ac:spMk id="6" creationId="{8EEE961D-934C-40A5-258D-8EE04BE1ABAD}"/>
          </ac:spMkLst>
        </pc:spChg>
        <pc:spChg chg="del">
          <ac:chgData name="Sudvarg, Marion" userId="2bb9b31b-5f3c-4f72-8e1f-41eb276ee9c6" providerId="ADAL" clId="{DA68CE51-3AE1-4208-A4DB-6811AC875B11}" dt="2023-04-11T05:22:11.731" v="7951" actId="478"/>
          <ac:spMkLst>
            <pc:docMk/>
            <pc:sldMk cId="3453529605" sldId="358"/>
            <ac:spMk id="7" creationId="{0BCC60A8-F9A1-D591-8FBB-4E70BA1CC5C2}"/>
          </ac:spMkLst>
        </pc:spChg>
        <pc:spChg chg="add mod">
          <ac:chgData name="Sudvarg, Marion" userId="2bb9b31b-5f3c-4f72-8e1f-41eb276ee9c6" providerId="ADAL" clId="{DA68CE51-3AE1-4208-A4DB-6811AC875B11}" dt="2023-04-11T05:21:45.250" v="7915"/>
          <ac:spMkLst>
            <pc:docMk/>
            <pc:sldMk cId="3453529605" sldId="358"/>
            <ac:spMk id="8" creationId="{8A0726A4-4A04-C357-DBD9-4AF8541FA531}"/>
          </ac:spMkLst>
        </pc:spChg>
        <pc:spChg chg="del">
          <ac:chgData name="Sudvarg, Marion" userId="2bb9b31b-5f3c-4f72-8e1f-41eb276ee9c6" providerId="ADAL" clId="{DA68CE51-3AE1-4208-A4DB-6811AC875B11}" dt="2023-04-11T05:22:07.364" v="7948" actId="478"/>
          <ac:spMkLst>
            <pc:docMk/>
            <pc:sldMk cId="3453529605" sldId="358"/>
            <ac:spMk id="10" creationId="{4F1CEB73-8CE9-F498-19BC-78980223D681}"/>
          </ac:spMkLst>
        </pc:spChg>
        <pc:spChg chg="mod">
          <ac:chgData name="Sudvarg, Marion" userId="2bb9b31b-5f3c-4f72-8e1f-41eb276ee9c6" providerId="ADAL" clId="{DA68CE51-3AE1-4208-A4DB-6811AC875B11}" dt="2023-04-11T05:48:39.296" v="8878" actId="14100"/>
          <ac:spMkLst>
            <pc:docMk/>
            <pc:sldMk cId="3453529605" sldId="358"/>
            <ac:spMk id="11" creationId="{1B8C20E1-7ACC-2801-9F3B-A442874444AE}"/>
          </ac:spMkLst>
        </pc:spChg>
        <pc:spChg chg="del">
          <ac:chgData name="Sudvarg, Marion" userId="2bb9b31b-5f3c-4f72-8e1f-41eb276ee9c6" providerId="ADAL" clId="{DA68CE51-3AE1-4208-A4DB-6811AC875B11}" dt="2023-04-11T05:27:40.376" v="7955" actId="478"/>
          <ac:spMkLst>
            <pc:docMk/>
            <pc:sldMk cId="3453529605" sldId="358"/>
            <ac:spMk id="22" creationId="{72E83C05-7810-B8F9-4F47-26BB7105AD8B}"/>
          </ac:spMkLst>
        </pc:spChg>
        <pc:spChg chg="del">
          <ac:chgData name="Sudvarg, Marion" userId="2bb9b31b-5f3c-4f72-8e1f-41eb276ee9c6" providerId="ADAL" clId="{DA68CE51-3AE1-4208-A4DB-6811AC875B11}" dt="2023-04-11T05:22:16.160" v="7953" actId="478"/>
          <ac:spMkLst>
            <pc:docMk/>
            <pc:sldMk cId="3453529605" sldId="358"/>
            <ac:spMk id="55" creationId="{0243F9AE-B2B4-6278-0B3C-E7D8A9801CD7}"/>
          </ac:spMkLst>
        </pc:spChg>
        <pc:spChg chg="del">
          <ac:chgData name="Sudvarg, Marion" userId="2bb9b31b-5f3c-4f72-8e1f-41eb276ee9c6" providerId="ADAL" clId="{DA68CE51-3AE1-4208-A4DB-6811AC875B11}" dt="2023-04-11T05:22:13.782" v="7952" actId="478"/>
          <ac:spMkLst>
            <pc:docMk/>
            <pc:sldMk cId="3453529605" sldId="358"/>
            <ac:spMk id="56" creationId="{CF45453B-C74A-A3F0-71B0-AC0371A2BEAF}"/>
          </ac:spMkLst>
        </pc:spChg>
        <pc:grpChg chg="del">
          <ac:chgData name="Sudvarg, Marion" userId="2bb9b31b-5f3c-4f72-8e1f-41eb276ee9c6" providerId="ADAL" clId="{DA68CE51-3AE1-4208-A4DB-6811AC875B11}" dt="2023-04-11T05:22:04.893" v="7947" actId="478"/>
          <ac:grpSpMkLst>
            <pc:docMk/>
            <pc:sldMk cId="3453529605" sldId="358"/>
            <ac:grpSpMk id="3" creationId="{4E7A4578-E340-00DD-7D01-30709DEC4C66}"/>
          </ac:grpSpMkLst>
        </pc:grpChg>
        <pc:grpChg chg="del">
          <ac:chgData name="Sudvarg, Marion" userId="2bb9b31b-5f3c-4f72-8e1f-41eb276ee9c6" providerId="ADAL" clId="{DA68CE51-3AE1-4208-A4DB-6811AC875B11}" dt="2023-04-11T05:22:08.101" v="7949" actId="478"/>
          <ac:grpSpMkLst>
            <pc:docMk/>
            <pc:sldMk cId="3453529605" sldId="358"/>
            <ac:grpSpMk id="24" creationId="{78FED596-1DE8-621E-43C0-EEA1F4D854A4}"/>
          </ac:grpSpMkLst>
        </pc:grpChg>
        <pc:grpChg chg="del">
          <ac:chgData name="Sudvarg, Marion" userId="2bb9b31b-5f3c-4f72-8e1f-41eb276ee9c6" providerId="ADAL" clId="{DA68CE51-3AE1-4208-A4DB-6811AC875B11}" dt="2023-04-11T05:22:03.457" v="7946" actId="478"/>
          <ac:grpSpMkLst>
            <pc:docMk/>
            <pc:sldMk cId="3453529605" sldId="358"/>
            <ac:grpSpMk id="49" creationId="{297B7F99-608D-3506-3748-3FC629848AE6}"/>
          </ac:grpSpMkLst>
        </pc:grpChg>
        <pc:cxnChg chg="mod">
          <ac:chgData name="Sudvarg, Marion" userId="2bb9b31b-5f3c-4f72-8e1f-41eb276ee9c6" providerId="ADAL" clId="{DA68CE51-3AE1-4208-A4DB-6811AC875B11}" dt="2023-04-11T05:22:03.457" v="7946" actId="478"/>
          <ac:cxnSpMkLst>
            <pc:docMk/>
            <pc:sldMk cId="3453529605" sldId="358"/>
            <ac:cxnSpMk id="23" creationId="{5BFACFB5-F954-D0BD-D9CE-36FDD4BAEE77}"/>
          </ac:cxnSpMkLst>
        </pc:cxnChg>
        <pc:cxnChg chg="mod">
          <ac:chgData name="Sudvarg, Marion" userId="2bb9b31b-5f3c-4f72-8e1f-41eb276ee9c6" providerId="ADAL" clId="{DA68CE51-3AE1-4208-A4DB-6811AC875B11}" dt="2023-04-11T05:22:03.457" v="7946" actId="478"/>
          <ac:cxnSpMkLst>
            <pc:docMk/>
            <pc:sldMk cId="3453529605" sldId="358"/>
            <ac:cxnSpMk id="25" creationId="{43458D1B-D5C9-C6CE-3CBE-89BEDCC0AE02}"/>
          </ac:cxnSpMkLst>
        </pc:cxnChg>
        <pc:cxnChg chg="mod">
          <ac:chgData name="Sudvarg, Marion" userId="2bb9b31b-5f3c-4f72-8e1f-41eb276ee9c6" providerId="ADAL" clId="{DA68CE51-3AE1-4208-A4DB-6811AC875B11}" dt="2023-04-11T05:22:03.457" v="7946" actId="478"/>
          <ac:cxnSpMkLst>
            <pc:docMk/>
            <pc:sldMk cId="3453529605" sldId="358"/>
            <ac:cxnSpMk id="27" creationId="{FFCC324D-52DB-BB1B-ACB3-A7DC7EC2F471}"/>
          </ac:cxnSpMkLst>
        </pc:cxnChg>
        <pc:cxnChg chg="mod">
          <ac:chgData name="Sudvarg, Marion" userId="2bb9b31b-5f3c-4f72-8e1f-41eb276ee9c6" providerId="ADAL" clId="{DA68CE51-3AE1-4208-A4DB-6811AC875B11}" dt="2023-04-11T05:22:03.457" v="7946" actId="478"/>
          <ac:cxnSpMkLst>
            <pc:docMk/>
            <pc:sldMk cId="3453529605" sldId="358"/>
            <ac:cxnSpMk id="29" creationId="{937B2BEB-CEFE-DAE2-688E-62D0157F31AC}"/>
          </ac:cxnSpMkLst>
        </pc:cxnChg>
        <pc:cxnChg chg="mod">
          <ac:chgData name="Sudvarg, Marion" userId="2bb9b31b-5f3c-4f72-8e1f-41eb276ee9c6" providerId="ADAL" clId="{DA68CE51-3AE1-4208-A4DB-6811AC875B11}" dt="2023-04-11T05:22:03.457" v="7946" actId="478"/>
          <ac:cxnSpMkLst>
            <pc:docMk/>
            <pc:sldMk cId="3453529605" sldId="358"/>
            <ac:cxnSpMk id="31" creationId="{EA5236B5-0BB5-01AD-85D1-36B3E31CA8CB}"/>
          </ac:cxnSpMkLst>
        </pc:cxnChg>
        <pc:cxnChg chg="mod">
          <ac:chgData name="Sudvarg, Marion" userId="2bb9b31b-5f3c-4f72-8e1f-41eb276ee9c6" providerId="ADAL" clId="{DA68CE51-3AE1-4208-A4DB-6811AC875B11}" dt="2023-04-11T05:22:03.457" v="7946" actId="478"/>
          <ac:cxnSpMkLst>
            <pc:docMk/>
            <pc:sldMk cId="3453529605" sldId="358"/>
            <ac:cxnSpMk id="33" creationId="{CF354583-9EBF-4555-4808-B71ED469460F}"/>
          </ac:cxnSpMkLst>
        </pc:cxnChg>
        <pc:cxnChg chg="mod">
          <ac:chgData name="Sudvarg, Marion" userId="2bb9b31b-5f3c-4f72-8e1f-41eb276ee9c6" providerId="ADAL" clId="{DA68CE51-3AE1-4208-A4DB-6811AC875B11}" dt="2023-04-11T05:22:03.457" v="7946" actId="478"/>
          <ac:cxnSpMkLst>
            <pc:docMk/>
            <pc:sldMk cId="3453529605" sldId="358"/>
            <ac:cxnSpMk id="34" creationId="{D69CD95B-BB5C-118A-6D9F-9F9E6A2F4F62}"/>
          </ac:cxnSpMkLst>
        </pc:cxnChg>
        <pc:cxnChg chg="mod">
          <ac:chgData name="Sudvarg, Marion" userId="2bb9b31b-5f3c-4f72-8e1f-41eb276ee9c6" providerId="ADAL" clId="{DA68CE51-3AE1-4208-A4DB-6811AC875B11}" dt="2023-04-11T05:22:03.457" v="7946" actId="478"/>
          <ac:cxnSpMkLst>
            <pc:docMk/>
            <pc:sldMk cId="3453529605" sldId="358"/>
            <ac:cxnSpMk id="37" creationId="{61817E8E-7EB5-32E9-8698-14139C1F8463}"/>
          </ac:cxnSpMkLst>
        </pc:cxnChg>
        <pc:cxnChg chg="mod">
          <ac:chgData name="Sudvarg, Marion" userId="2bb9b31b-5f3c-4f72-8e1f-41eb276ee9c6" providerId="ADAL" clId="{DA68CE51-3AE1-4208-A4DB-6811AC875B11}" dt="2023-04-11T05:22:03.457" v="7946" actId="478"/>
          <ac:cxnSpMkLst>
            <pc:docMk/>
            <pc:sldMk cId="3453529605" sldId="358"/>
            <ac:cxnSpMk id="43" creationId="{14A3D09F-2461-5055-A92C-9CBA8ED3D297}"/>
          </ac:cxnSpMkLst>
        </pc:cxnChg>
        <pc:cxnChg chg="mod">
          <ac:chgData name="Sudvarg, Marion" userId="2bb9b31b-5f3c-4f72-8e1f-41eb276ee9c6" providerId="ADAL" clId="{DA68CE51-3AE1-4208-A4DB-6811AC875B11}" dt="2023-04-11T05:22:03.457" v="7946" actId="478"/>
          <ac:cxnSpMkLst>
            <pc:docMk/>
            <pc:sldMk cId="3453529605" sldId="358"/>
            <ac:cxnSpMk id="46" creationId="{8E609472-C0A1-4C2C-CF40-8996D9343EA3}"/>
          </ac:cxnSpMkLst>
        </pc:cxnChg>
      </pc:sldChg>
      <pc:sldChg chg="modSp add del mod">
        <pc:chgData name="Sudvarg, Marion" userId="2bb9b31b-5f3c-4f72-8e1f-41eb276ee9c6" providerId="ADAL" clId="{DA68CE51-3AE1-4208-A4DB-6811AC875B11}" dt="2023-04-11T05:54:37.311" v="9071" actId="47"/>
        <pc:sldMkLst>
          <pc:docMk/>
          <pc:sldMk cId="1645394583" sldId="359"/>
        </pc:sldMkLst>
        <pc:spChg chg="mod">
          <ac:chgData name="Sudvarg, Marion" userId="2bb9b31b-5f3c-4f72-8e1f-41eb276ee9c6" providerId="ADAL" clId="{DA68CE51-3AE1-4208-A4DB-6811AC875B11}" dt="2023-04-11T05:44:47.683" v="8839" actId="27636"/>
          <ac:spMkLst>
            <pc:docMk/>
            <pc:sldMk cId="1645394583" sldId="359"/>
            <ac:spMk id="11" creationId="{1B8C20E1-7ACC-2801-9F3B-A442874444AE}"/>
          </ac:spMkLst>
        </pc:spChg>
      </pc:sldChg>
      <pc:sldChg chg="addSp delSp modSp add mod modAnim modNotesTx">
        <pc:chgData name="Sudvarg, Marion" userId="2bb9b31b-5f3c-4f72-8e1f-41eb276ee9c6" providerId="ADAL" clId="{DA68CE51-3AE1-4208-A4DB-6811AC875B11}" dt="2023-04-12T03:08:27.787" v="16442" actId="20577"/>
        <pc:sldMkLst>
          <pc:docMk/>
          <pc:sldMk cId="112249459" sldId="360"/>
        </pc:sldMkLst>
        <pc:spChg chg="add del mod">
          <ac:chgData name="Sudvarg, Marion" userId="2bb9b31b-5f3c-4f72-8e1f-41eb276ee9c6" providerId="ADAL" clId="{DA68CE51-3AE1-4208-A4DB-6811AC875B11}" dt="2023-04-11T05:49:18.387" v="8890" actId="478"/>
          <ac:spMkLst>
            <pc:docMk/>
            <pc:sldMk cId="112249459" sldId="360"/>
            <ac:spMk id="3" creationId="{2D80D86D-8F1D-CCDF-E42E-BDF3E6B7C0C1}"/>
          </ac:spMkLst>
        </pc:spChg>
        <pc:spChg chg="mod">
          <ac:chgData name="Sudvarg, Marion" userId="2bb9b31b-5f3c-4f72-8e1f-41eb276ee9c6" providerId="ADAL" clId="{DA68CE51-3AE1-4208-A4DB-6811AC875B11}" dt="2023-04-12T03:07:34.946" v="16394"/>
          <ac:spMkLst>
            <pc:docMk/>
            <pc:sldMk cId="112249459" sldId="360"/>
            <ac:spMk id="3" creationId="{86760603-946B-51EE-7750-A09B7880DFE2}"/>
          </ac:spMkLst>
        </pc:spChg>
        <pc:spChg chg="mod">
          <ac:chgData name="Sudvarg, Marion" userId="2bb9b31b-5f3c-4f72-8e1f-41eb276ee9c6" providerId="ADAL" clId="{DA68CE51-3AE1-4208-A4DB-6811AC875B11}" dt="2023-04-11T05:49:04.996" v="8888" actId="20577"/>
          <ac:spMkLst>
            <pc:docMk/>
            <pc:sldMk cId="112249459" sldId="360"/>
            <ac:spMk id="6" creationId="{8EEE961D-934C-40A5-258D-8EE04BE1ABAD}"/>
          </ac:spMkLst>
        </pc:spChg>
        <pc:spChg chg="mod">
          <ac:chgData name="Sudvarg, Marion" userId="2bb9b31b-5f3c-4f72-8e1f-41eb276ee9c6" providerId="ADAL" clId="{DA68CE51-3AE1-4208-A4DB-6811AC875B11}" dt="2023-04-12T03:07:34.946" v="16394"/>
          <ac:spMkLst>
            <pc:docMk/>
            <pc:sldMk cId="112249459" sldId="360"/>
            <ac:spMk id="7" creationId="{0E3E40B0-C3B2-2881-9C0C-2C09D12FA224}"/>
          </ac:spMkLst>
        </pc:spChg>
        <pc:spChg chg="add del mod">
          <ac:chgData name="Sudvarg, Marion" userId="2bb9b31b-5f3c-4f72-8e1f-41eb276ee9c6" providerId="ADAL" clId="{DA68CE51-3AE1-4208-A4DB-6811AC875B11}" dt="2023-04-11T05:49:27.448" v="8892" actId="478"/>
          <ac:spMkLst>
            <pc:docMk/>
            <pc:sldMk cId="112249459" sldId="360"/>
            <ac:spMk id="7" creationId="{83DC4859-F028-9514-3A13-74EC01C64DAE}"/>
          </ac:spMkLst>
        </pc:spChg>
        <pc:spChg chg="del">
          <ac:chgData name="Sudvarg, Marion" userId="2bb9b31b-5f3c-4f72-8e1f-41eb276ee9c6" providerId="ADAL" clId="{DA68CE51-3AE1-4208-A4DB-6811AC875B11}" dt="2023-04-11T05:49:08.100" v="8889" actId="478"/>
          <ac:spMkLst>
            <pc:docMk/>
            <pc:sldMk cId="112249459" sldId="360"/>
            <ac:spMk id="11" creationId="{1B8C20E1-7ACC-2801-9F3B-A442874444AE}"/>
          </ac:spMkLst>
        </pc:spChg>
        <pc:spChg chg="add del mod">
          <ac:chgData name="Sudvarg, Marion" userId="2bb9b31b-5f3c-4f72-8e1f-41eb276ee9c6" providerId="ADAL" clId="{DA68CE51-3AE1-4208-A4DB-6811AC875B11}" dt="2023-04-12T03:08:24.299" v="16439"/>
          <ac:spMkLst>
            <pc:docMk/>
            <pc:sldMk cId="112249459" sldId="360"/>
            <ac:spMk id="11" creationId="{E30A1FBE-A450-17F6-A81F-F7D53CF32B63}"/>
          </ac:spMkLst>
        </pc:spChg>
        <pc:spChg chg="add mod">
          <ac:chgData name="Sudvarg, Marion" userId="2bb9b31b-5f3c-4f72-8e1f-41eb276ee9c6" providerId="ADAL" clId="{DA68CE51-3AE1-4208-A4DB-6811AC875B11}" dt="2023-04-11T05:50:35.602" v="8908" actId="1036"/>
          <ac:spMkLst>
            <pc:docMk/>
            <pc:sldMk cId="112249459" sldId="360"/>
            <ac:spMk id="12" creationId="{E9F8736D-4524-61D2-701B-71237DBC94F6}"/>
          </ac:spMkLst>
        </pc:spChg>
        <pc:spChg chg="add mod">
          <ac:chgData name="Sudvarg, Marion" userId="2bb9b31b-5f3c-4f72-8e1f-41eb276ee9c6" providerId="ADAL" clId="{DA68CE51-3AE1-4208-A4DB-6811AC875B11}" dt="2023-04-11T10:19:27.224" v="10354" actId="403"/>
          <ac:spMkLst>
            <pc:docMk/>
            <pc:sldMk cId="112249459" sldId="360"/>
            <ac:spMk id="14" creationId="{7799DA74-4F7A-8AF3-CBC3-1B12B0C3FE0D}"/>
          </ac:spMkLst>
        </pc:spChg>
        <pc:spChg chg="add mod">
          <ac:chgData name="Sudvarg, Marion" userId="2bb9b31b-5f3c-4f72-8e1f-41eb276ee9c6" providerId="ADAL" clId="{DA68CE51-3AE1-4208-A4DB-6811AC875B11}" dt="2023-04-11T10:19:27.224" v="10354" actId="403"/>
          <ac:spMkLst>
            <pc:docMk/>
            <pc:sldMk cId="112249459" sldId="360"/>
            <ac:spMk id="15" creationId="{1502086C-319A-C720-844E-B8F0EB0B25B0}"/>
          </ac:spMkLst>
        </pc:spChg>
        <pc:spChg chg="add mod">
          <ac:chgData name="Sudvarg, Marion" userId="2bb9b31b-5f3c-4f72-8e1f-41eb276ee9c6" providerId="ADAL" clId="{DA68CE51-3AE1-4208-A4DB-6811AC875B11}" dt="2023-04-11T10:19:27.224" v="10354" actId="403"/>
          <ac:spMkLst>
            <pc:docMk/>
            <pc:sldMk cId="112249459" sldId="360"/>
            <ac:spMk id="16" creationId="{DE4194FE-AFAB-77E5-100E-28E18903FF83}"/>
          </ac:spMkLst>
        </pc:spChg>
        <pc:spChg chg="add mod">
          <ac:chgData name="Sudvarg, Marion" userId="2bb9b31b-5f3c-4f72-8e1f-41eb276ee9c6" providerId="ADAL" clId="{DA68CE51-3AE1-4208-A4DB-6811AC875B11}" dt="2023-04-11T10:19:27.224" v="10354" actId="403"/>
          <ac:spMkLst>
            <pc:docMk/>
            <pc:sldMk cId="112249459" sldId="360"/>
            <ac:spMk id="17" creationId="{6BCD058A-E159-B8CA-4CBD-E06FD570E07C}"/>
          </ac:spMkLst>
        </pc:spChg>
        <pc:spChg chg="add mod">
          <ac:chgData name="Sudvarg, Marion" userId="2bb9b31b-5f3c-4f72-8e1f-41eb276ee9c6" providerId="ADAL" clId="{DA68CE51-3AE1-4208-A4DB-6811AC875B11}" dt="2023-04-11T10:19:27.224" v="10354" actId="403"/>
          <ac:spMkLst>
            <pc:docMk/>
            <pc:sldMk cId="112249459" sldId="360"/>
            <ac:spMk id="18" creationId="{5EBBFE82-0A6A-EFA2-5BAF-75DBFBBF6E02}"/>
          </ac:spMkLst>
        </pc:spChg>
        <pc:spChg chg="add mod">
          <ac:chgData name="Sudvarg, Marion" userId="2bb9b31b-5f3c-4f72-8e1f-41eb276ee9c6" providerId="ADAL" clId="{DA68CE51-3AE1-4208-A4DB-6811AC875B11}" dt="2023-04-11T10:19:27.224" v="10354" actId="403"/>
          <ac:spMkLst>
            <pc:docMk/>
            <pc:sldMk cId="112249459" sldId="360"/>
            <ac:spMk id="20" creationId="{C4A7A739-AAA9-5A8C-B9CE-5D268B746104}"/>
          </ac:spMkLst>
        </pc:spChg>
        <pc:spChg chg="add mod">
          <ac:chgData name="Sudvarg, Marion" userId="2bb9b31b-5f3c-4f72-8e1f-41eb276ee9c6" providerId="ADAL" clId="{DA68CE51-3AE1-4208-A4DB-6811AC875B11}" dt="2023-04-11T10:19:27.224" v="10354" actId="403"/>
          <ac:spMkLst>
            <pc:docMk/>
            <pc:sldMk cId="112249459" sldId="360"/>
            <ac:spMk id="21" creationId="{A1B06B01-AE35-6E4A-EF13-8766E4A97482}"/>
          </ac:spMkLst>
        </pc:spChg>
        <pc:spChg chg="add mod">
          <ac:chgData name="Sudvarg, Marion" userId="2bb9b31b-5f3c-4f72-8e1f-41eb276ee9c6" providerId="ADAL" clId="{DA68CE51-3AE1-4208-A4DB-6811AC875B11}" dt="2023-04-11T10:19:27.224" v="10354" actId="403"/>
          <ac:spMkLst>
            <pc:docMk/>
            <pc:sldMk cId="112249459" sldId="360"/>
            <ac:spMk id="33" creationId="{98309626-C4EC-F07D-46D8-CF89FE8D8B2B}"/>
          </ac:spMkLst>
        </pc:spChg>
        <pc:spChg chg="add mod">
          <ac:chgData name="Sudvarg, Marion" userId="2bb9b31b-5f3c-4f72-8e1f-41eb276ee9c6" providerId="ADAL" clId="{DA68CE51-3AE1-4208-A4DB-6811AC875B11}" dt="2023-04-11T10:19:27.224" v="10354" actId="403"/>
          <ac:spMkLst>
            <pc:docMk/>
            <pc:sldMk cId="112249459" sldId="360"/>
            <ac:spMk id="34" creationId="{C92184E9-2B22-D63C-EF67-11D25D0DDB48}"/>
          </ac:spMkLst>
        </pc:spChg>
        <pc:spChg chg="add mod">
          <ac:chgData name="Sudvarg, Marion" userId="2bb9b31b-5f3c-4f72-8e1f-41eb276ee9c6" providerId="ADAL" clId="{DA68CE51-3AE1-4208-A4DB-6811AC875B11}" dt="2023-04-11T10:19:27.224" v="10354" actId="403"/>
          <ac:spMkLst>
            <pc:docMk/>
            <pc:sldMk cId="112249459" sldId="360"/>
            <ac:spMk id="35" creationId="{DCFDD2F6-9071-BCAA-B4D6-830A6E12C6FD}"/>
          </ac:spMkLst>
        </pc:spChg>
        <pc:spChg chg="add mod">
          <ac:chgData name="Sudvarg, Marion" userId="2bb9b31b-5f3c-4f72-8e1f-41eb276ee9c6" providerId="ADAL" clId="{DA68CE51-3AE1-4208-A4DB-6811AC875B11}" dt="2023-04-11T10:19:27.224" v="10354" actId="403"/>
          <ac:spMkLst>
            <pc:docMk/>
            <pc:sldMk cId="112249459" sldId="360"/>
            <ac:spMk id="36" creationId="{F9B1FB8C-A2D7-9C9A-ED75-652DE8EF020F}"/>
          </ac:spMkLst>
        </pc:spChg>
        <pc:spChg chg="add mod">
          <ac:chgData name="Sudvarg, Marion" userId="2bb9b31b-5f3c-4f72-8e1f-41eb276ee9c6" providerId="ADAL" clId="{DA68CE51-3AE1-4208-A4DB-6811AC875B11}" dt="2023-04-11T10:19:27.224" v="10354" actId="403"/>
          <ac:spMkLst>
            <pc:docMk/>
            <pc:sldMk cId="112249459" sldId="360"/>
            <ac:spMk id="37" creationId="{C8B4AEB8-DBC4-49F8-2F52-2ABDD2D5D4EE}"/>
          </ac:spMkLst>
        </pc:spChg>
        <pc:spChg chg="add mod">
          <ac:chgData name="Sudvarg, Marion" userId="2bb9b31b-5f3c-4f72-8e1f-41eb276ee9c6" providerId="ADAL" clId="{DA68CE51-3AE1-4208-A4DB-6811AC875B11}" dt="2023-04-11T10:19:27.224" v="10354" actId="403"/>
          <ac:spMkLst>
            <pc:docMk/>
            <pc:sldMk cId="112249459" sldId="360"/>
            <ac:spMk id="38" creationId="{49511708-6867-AA70-425A-A5AF6EBA2C77}"/>
          </ac:spMkLst>
        </pc:spChg>
        <pc:spChg chg="add mod">
          <ac:chgData name="Sudvarg, Marion" userId="2bb9b31b-5f3c-4f72-8e1f-41eb276ee9c6" providerId="ADAL" clId="{DA68CE51-3AE1-4208-A4DB-6811AC875B11}" dt="2023-04-11T10:19:27.224" v="10354" actId="403"/>
          <ac:spMkLst>
            <pc:docMk/>
            <pc:sldMk cId="112249459" sldId="360"/>
            <ac:spMk id="39" creationId="{2B5C846E-6F4B-84A0-F804-F3C478C93DF9}"/>
          </ac:spMkLst>
        </pc:spChg>
        <pc:spChg chg="add del mod">
          <ac:chgData name="Sudvarg, Marion" userId="2bb9b31b-5f3c-4f72-8e1f-41eb276ee9c6" providerId="ADAL" clId="{DA68CE51-3AE1-4208-A4DB-6811AC875B11}" dt="2023-04-11T05:49:31.107" v="8893" actId="478"/>
          <ac:spMkLst>
            <pc:docMk/>
            <pc:sldMk cId="112249459" sldId="360"/>
            <ac:spMk id="46" creationId="{DE27A99C-ED1E-4759-6909-EA02DF698108}"/>
          </ac:spMkLst>
        </pc:spChg>
        <pc:spChg chg="add mod">
          <ac:chgData name="Sudvarg, Marion" userId="2bb9b31b-5f3c-4f72-8e1f-41eb276ee9c6" providerId="ADAL" clId="{DA68CE51-3AE1-4208-A4DB-6811AC875B11}" dt="2023-04-11T05:52:31.083" v="8967" actId="1035"/>
          <ac:spMkLst>
            <pc:docMk/>
            <pc:sldMk cId="112249459" sldId="360"/>
            <ac:spMk id="47" creationId="{CD4DE563-8157-5213-9AFF-E8B9FF5B81D5}"/>
          </ac:spMkLst>
        </pc:spChg>
        <pc:spChg chg="add mod">
          <ac:chgData name="Sudvarg, Marion" userId="2bb9b31b-5f3c-4f72-8e1f-41eb276ee9c6" providerId="ADAL" clId="{DA68CE51-3AE1-4208-A4DB-6811AC875B11}" dt="2023-04-11T05:52:31.083" v="8967" actId="1035"/>
          <ac:spMkLst>
            <pc:docMk/>
            <pc:sldMk cId="112249459" sldId="360"/>
            <ac:spMk id="48" creationId="{FFF503AB-36FA-9A90-6660-6505F94FC809}"/>
          </ac:spMkLst>
        </pc:spChg>
        <pc:spChg chg="add mod">
          <ac:chgData name="Sudvarg, Marion" userId="2bb9b31b-5f3c-4f72-8e1f-41eb276ee9c6" providerId="ADAL" clId="{DA68CE51-3AE1-4208-A4DB-6811AC875B11}" dt="2023-04-11T05:52:31.083" v="8967" actId="1035"/>
          <ac:spMkLst>
            <pc:docMk/>
            <pc:sldMk cId="112249459" sldId="360"/>
            <ac:spMk id="49" creationId="{A5E825DE-9F12-3297-B7FA-55D0F313EBF8}"/>
          </ac:spMkLst>
        </pc:spChg>
        <pc:spChg chg="add mod">
          <ac:chgData name="Sudvarg, Marion" userId="2bb9b31b-5f3c-4f72-8e1f-41eb276ee9c6" providerId="ADAL" clId="{DA68CE51-3AE1-4208-A4DB-6811AC875B11}" dt="2023-04-11T05:52:31.083" v="8967" actId="1035"/>
          <ac:spMkLst>
            <pc:docMk/>
            <pc:sldMk cId="112249459" sldId="360"/>
            <ac:spMk id="50" creationId="{FE6BE9F4-D877-3395-5827-0D0C9E90D734}"/>
          </ac:spMkLst>
        </pc:spChg>
        <pc:spChg chg="add mod">
          <ac:chgData name="Sudvarg, Marion" userId="2bb9b31b-5f3c-4f72-8e1f-41eb276ee9c6" providerId="ADAL" clId="{DA68CE51-3AE1-4208-A4DB-6811AC875B11}" dt="2023-04-11T05:52:31.083" v="8967" actId="1035"/>
          <ac:spMkLst>
            <pc:docMk/>
            <pc:sldMk cId="112249459" sldId="360"/>
            <ac:spMk id="51" creationId="{FB004E38-37F7-D486-AB8D-B603F830C191}"/>
          </ac:spMkLst>
        </pc:spChg>
        <pc:spChg chg="add mod">
          <ac:chgData name="Sudvarg, Marion" userId="2bb9b31b-5f3c-4f72-8e1f-41eb276ee9c6" providerId="ADAL" clId="{DA68CE51-3AE1-4208-A4DB-6811AC875B11}" dt="2023-04-11T05:52:31.083" v="8967" actId="1035"/>
          <ac:spMkLst>
            <pc:docMk/>
            <pc:sldMk cId="112249459" sldId="360"/>
            <ac:spMk id="52" creationId="{F689BF6A-0D5A-BD26-875E-8CF54ED18EDE}"/>
          </ac:spMkLst>
        </pc:spChg>
        <pc:spChg chg="add mod">
          <ac:chgData name="Sudvarg, Marion" userId="2bb9b31b-5f3c-4f72-8e1f-41eb276ee9c6" providerId="ADAL" clId="{DA68CE51-3AE1-4208-A4DB-6811AC875B11}" dt="2023-04-11T05:52:31.083" v="8967" actId="1035"/>
          <ac:spMkLst>
            <pc:docMk/>
            <pc:sldMk cId="112249459" sldId="360"/>
            <ac:spMk id="53" creationId="{4B4B2A80-24D5-E1F3-89AB-B75BD2E026B5}"/>
          </ac:spMkLst>
        </pc:spChg>
        <pc:spChg chg="add mod">
          <ac:chgData name="Sudvarg, Marion" userId="2bb9b31b-5f3c-4f72-8e1f-41eb276ee9c6" providerId="ADAL" clId="{DA68CE51-3AE1-4208-A4DB-6811AC875B11}" dt="2023-04-11T05:52:31.083" v="8967" actId="1035"/>
          <ac:spMkLst>
            <pc:docMk/>
            <pc:sldMk cId="112249459" sldId="360"/>
            <ac:spMk id="54" creationId="{3680EAFF-31BB-9ECE-02D8-9FF1DB0F832C}"/>
          </ac:spMkLst>
        </pc:spChg>
        <pc:spChg chg="add mod">
          <ac:chgData name="Sudvarg, Marion" userId="2bb9b31b-5f3c-4f72-8e1f-41eb276ee9c6" providerId="ADAL" clId="{DA68CE51-3AE1-4208-A4DB-6811AC875B11}" dt="2023-04-11T05:52:31.083" v="8967" actId="1035"/>
          <ac:spMkLst>
            <pc:docMk/>
            <pc:sldMk cId="112249459" sldId="360"/>
            <ac:spMk id="55" creationId="{5703F563-D2AD-E1C1-2528-8E6E464F7D26}"/>
          </ac:spMkLst>
        </pc:spChg>
        <pc:spChg chg="add mod">
          <ac:chgData name="Sudvarg, Marion" userId="2bb9b31b-5f3c-4f72-8e1f-41eb276ee9c6" providerId="ADAL" clId="{DA68CE51-3AE1-4208-A4DB-6811AC875B11}" dt="2023-04-11T05:52:31.083" v="8967" actId="1035"/>
          <ac:spMkLst>
            <pc:docMk/>
            <pc:sldMk cId="112249459" sldId="360"/>
            <ac:spMk id="56" creationId="{191C196C-D0CF-62CA-92E0-4C4D4685AB60}"/>
          </ac:spMkLst>
        </pc:spChg>
        <pc:spChg chg="add mod">
          <ac:chgData name="Sudvarg, Marion" userId="2bb9b31b-5f3c-4f72-8e1f-41eb276ee9c6" providerId="ADAL" clId="{DA68CE51-3AE1-4208-A4DB-6811AC875B11}" dt="2023-04-11T05:52:31.083" v="8967" actId="1035"/>
          <ac:spMkLst>
            <pc:docMk/>
            <pc:sldMk cId="112249459" sldId="360"/>
            <ac:spMk id="57" creationId="{2583C3CF-2D8D-5496-4699-5628FF4E5143}"/>
          </ac:spMkLst>
        </pc:spChg>
        <pc:spChg chg="add mod">
          <ac:chgData name="Sudvarg, Marion" userId="2bb9b31b-5f3c-4f72-8e1f-41eb276ee9c6" providerId="ADAL" clId="{DA68CE51-3AE1-4208-A4DB-6811AC875B11}" dt="2023-04-11T05:52:31.083" v="8967" actId="1035"/>
          <ac:spMkLst>
            <pc:docMk/>
            <pc:sldMk cId="112249459" sldId="360"/>
            <ac:spMk id="58" creationId="{DD8635AA-3839-59C7-9852-D1BC9BFB62CC}"/>
          </ac:spMkLst>
        </pc:spChg>
        <pc:spChg chg="add mod">
          <ac:chgData name="Sudvarg, Marion" userId="2bb9b31b-5f3c-4f72-8e1f-41eb276ee9c6" providerId="ADAL" clId="{DA68CE51-3AE1-4208-A4DB-6811AC875B11}" dt="2023-04-11T05:52:31.083" v="8967" actId="1035"/>
          <ac:spMkLst>
            <pc:docMk/>
            <pc:sldMk cId="112249459" sldId="360"/>
            <ac:spMk id="59" creationId="{24EC116B-05C9-EC23-D087-7B3244996CD2}"/>
          </ac:spMkLst>
        </pc:spChg>
        <pc:spChg chg="add mod">
          <ac:chgData name="Sudvarg, Marion" userId="2bb9b31b-5f3c-4f72-8e1f-41eb276ee9c6" providerId="ADAL" clId="{DA68CE51-3AE1-4208-A4DB-6811AC875B11}" dt="2023-04-11T05:52:31.083" v="8967" actId="1035"/>
          <ac:spMkLst>
            <pc:docMk/>
            <pc:sldMk cId="112249459" sldId="360"/>
            <ac:spMk id="60" creationId="{58E98E9E-6AB1-93AC-6F89-EFC15F98036E}"/>
          </ac:spMkLst>
        </pc:spChg>
        <pc:spChg chg="add mod">
          <ac:chgData name="Sudvarg, Marion" userId="2bb9b31b-5f3c-4f72-8e1f-41eb276ee9c6" providerId="ADAL" clId="{DA68CE51-3AE1-4208-A4DB-6811AC875B11}" dt="2023-04-11T05:52:31.083" v="8967" actId="1035"/>
          <ac:spMkLst>
            <pc:docMk/>
            <pc:sldMk cId="112249459" sldId="360"/>
            <ac:spMk id="61" creationId="{765F7E60-65EC-1649-7826-B4E1E25C49AC}"/>
          </ac:spMkLst>
        </pc:spChg>
        <pc:spChg chg="add mod">
          <ac:chgData name="Sudvarg, Marion" userId="2bb9b31b-5f3c-4f72-8e1f-41eb276ee9c6" providerId="ADAL" clId="{DA68CE51-3AE1-4208-A4DB-6811AC875B11}" dt="2023-04-11T05:52:31.083" v="8967" actId="1035"/>
          <ac:spMkLst>
            <pc:docMk/>
            <pc:sldMk cId="112249459" sldId="360"/>
            <ac:spMk id="62" creationId="{9868E48A-3FBA-F80F-478C-7CC41CE2ECD0}"/>
          </ac:spMkLst>
        </pc:spChg>
        <pc:spChg chg="add mod">
          <ac:chgData name="Sudvarg, Marion" userId="2bb9b31b-5f3c-4f72-8e1f-41eb276ee9c6" providerId="ADAL" clId="{DA68CE51-3AE1-4208-A4DB-6811AC875B11}" dt="2023-04-11T05:52:31.083" v="8967" actId="1035"/>
          <ac:spMkLst>
            <pc:docMk/>
            <pc:sldMk cId="112249459" sldId="360"/>
            <ac:spMk id="63" creationId="{FFB88A2D-8DF9-A189-7860-85FED702E3DA}"/>
          </ac:spMkLst>
        </pc:spChg>
        <pc:spChg chg="add mod">
          <ac:chgData name="Sudvarg, Marion" userId="2bb9b31b-5f3c-4f72-8e1f-41eb276ee9c6" providerId="ADAL" clId="{DA68CE51-3AE1-4208-A4DB-6811AC875B11}" dt="2023-04-11T05:52:31.083" v="8967" actId="1035"/>
          <ac:spMkLst>
            <pc:docMk/>
            <pc:sldMk cId="112249459" sldId="360"/>
            <ac:spMk id="64" creationId="{EE3000AC-B0CB-7B38-ADFE-B48D8A31F601}"/>
          </ac:spMkLst>
        </pc:spChg>
        <pc:spChg chg="add mod">
          <ac:chgData name="Sudvarg, Marion" userId="2bb9b31b-5f3c-4f72-8e1f-41eb276ee9c6" providerId="ADAL" clId="{DA68CE51-3AE1-4208-A4DB-6811AC875B11}" dt="2023-04-11T05:52:31.083" v="8967" actId="1035"/>
          <ac:spMkLst>
            <pc:docMk/>
            <pc:sldMk cId="112249459" sldId="360"/>
            <ac:spMk id="65" creationId="{FD80C533-1513-0A41-D3FE-C682BA10C81F}"/>
          </ac:spMkLst>
        </pc:spChg>
        <pc:spChg chg="add mod">
          <ac:chgData name="Sudvarg, Marion" userId="2bb9b31b-5f3c-4f72-8e1f-41eb276ee9c6" providerId="ADAL" clId="{DA68CE51-3AE1-4208-A4DB-6811AC875B11}" dt="2023-04-11T05:52:31.083" v="8967" actId="1035"/>
          <ac:spMkLst>
            <pc:docMk/>
            <pc:sldMk cId="112249459" sldId="360"/>
            <ac:spMk id="66" creationId="{2DA441DA-4E28-6D2E-0AA5-3AD0839626BC}"/>
          </ac:spMkLst>
        </pc:spChg>
        <pc:spChg chg="add mod">
          <ac:chgData name="Sudvarg, Marion" userId="2bb9b31b-5f3c-4f72-8e1f-41eb276ee9c6" providerId="ADAL" clId="{DA68CE51-3AE1-4208-A4DB-6811AC875B11}" dt="2023-04-11T05:52:31.083" v="8967" actId="1035"/>
          <ac:spMkLst>
            <pc:docMk/>
            <pc:sldMk cId="112249459" sldId="360"/>
            <ac:spMk id="67" creationId="{01520285-FFB4-B22D-FFE9-F5C444AEB133}"/>
          </ac:spMkLst>
        </pc:spChg>
        <pc:spChg chg="add mod">
          <ac:chgData name="Sudvarg, Marion" userId="2bb9b31b-5f3c-4f72-8e1f-41eb276ee9c6" providerId="ADAL" clId="{DA68CE51-3AE1-4208-A4DB-6811AC875B11}" dt="2023-04-11T05:52:31.083" v="8967" actId="1035"/>
          <ac:spMkLst>
            <pc:docMk/>
            <pc:sldMk cId="112249459" sldId="360"/>
            <ac:spMk id="68" creationId="{CCAC4569-A115-25AC-DCDF-A9F61F45A732}"/>
          </ac:spMkLst>
        </pc:spChg>
        <pc:spChg chg="add mod">
          <ac:chgData name="Sudvarg, Marion" userId="2bb9b31b-5f3c-4f72-8e1f-41eb276ee9c6" providerId="ADAL" clId="{DA68CE51-3AE1-4208-A4DB-6811AC875B11}" dt="2023-04-11T05:52:31.083" v="8967" actId="1035"/>
          <ac:spMkLst>
            <pc:docMk/>
            <pc:sldMk cId="112249459" sldId="360"/>
            <ac:spMk id="69" creationId="{4AEF34F6-689C-44BB-6DEF-4B7707BDA68C}"/>
          </ac:spMkLst>
        </pc:spChg>
        <pc:spChg chg="add mod">
          <ac:chgData name="Sudvarg, Marion" userId="2bb9b31b-5f3c-4f72-8e1f-41eb276ee9c6" providerId="ADAL" clId="{DA68CE51-3AE1-4208-A4DB-6811AC875B11}" dt="2023-04-11T05:52:31.083" v="8967" actId="1035"/>
          <ac:spMkLst>
            <pc:docMk/>
            <pc:sldMk cId="112249459" sldId="360"/>
            <ac:spMk id="70" creationId="{4949B976-AFE6-359E-380C-4A9DD8D76F76}"/>
          </ac:spMkLst>
        </pc:spChg>
        <pc:spChg chg="add mod">
          <ac:chgData name="Sudvarg, Marion" userId="2bb9b31b-5f3c-4f72-8e1f-41eb276ee9c6" providerId="ADAL" clId="{DA68CE51-3AE1-4208-A4DB-6811AC875B11}" dt="2023-04-11T05:52:31.083" v="8967" actId="1035"/>
          <ac:spMkLst>
            <pc:docMk/>
            <pc:sldMk cId="112249459" sldId="360"/>
            <ac:spMk id="71" creationId="{6E06B161-EC16-B538-EE53-E988A7C409D1}"/>
          </ac:spMkLst>
        </pc:spChg>
        <pc:spChg chg="add mod">
          <ac:chgData name="Sudvarg, Marion" userId="2bb9b31b-5f3c-4f72-8e1f-41eb276ee9c6" providerId="ADAL" clId="{DA68CE51-3AE1-4208-A4DB-6811AC875B11}" dt="2023-04-11T05:52:31.083" v="8967" actId="1035"/>
          <ac:spMkLst>
            <pc:docMk/>
            <pc:sldMk cId="112249459" sldId="360"/>
            <ac:spMk id="72" creationId="{F635FD51-3940-5F93-AC8E-841C6C0BF5D2}"/>
          </ac:spMkLst>
        </pc:spChg>
        <pc:spChg chg="add mod">
          <ac:chgData name="Sudvarg, Marion" userId="2bb9b31b-5f3c-4f72-8e1f-41eb276ee9c6" providerId="ADAL" clId="{DA68CE51-3AE1-4208-A4DB-6811AC875B11}" dt="2023-04-11T05:52:31.083" v="8967" actId="1035"/>
          <ac:spMkLst>
            <pc:docMk/>
            <pc:sldMk cId="112249459" sldId="360"/>
            <ac:spMk id="73" creationId="{12E9B85E-2538-59E5-C8DA-002A6015F216}"/>
          </ac:spMkLst>
        </pc:spChg>
        <pc:spChg chg="add mod">
          <ac:chgData name="Sudvarg, Marion" userId="2bb9b31b-5f3c-4f72-8e1f-41eb276ee9c6" providerId="ADAL" clId="{DA68CE51-3AE1-4208-A4DB-6811AC875B11}" dt="2023-04-11T05:52:31.083" v="8967" actId="1035"/>
          <ac:spMkLst>
            <pc:docMk/>
            <pc:sldMk cId="112249459" sldId="360"/>
            <ac:spMk id="74" creationId="{9BE65BBC-65E2-B3EA-C8D5-55E4E0AF5048}"/>
          </ac:spMkLst>
        </pc:spChg>
        <pc:spChg chg="add mod">
          <ac:chgData name="Sudvarg, Marion" userId="2bb9b31b-5f3c-4f72-8e1f-41eb276ee9c6" providerId="ADAL" clId="{DA68CE51-3AE1-4208-A4DB-6811AC875B11}" dt="2023-04-11T05:52:31.083" v="8967" actId="1035"/>
          <ac:spMkLst>
            <pc:docMk/>
            <pc:sldMk cId="112249459" sldId="360"/>
            <ac:spMk id="75" creationId="{D7D97CAC-A9DE-BA28-0910-A0FAC8EC035F}"/>
          </ac:spMkLst>
        </pc:spChg>
        <pc:spChg chg="add mod">
          <ac:chgData name="Sudvarg, Marion" userId="2bb9b31b-5f3c-4f72-8e1f-41eb276ee9c6" providerId="ADAL" clId="{DA68CE51-3AE1-4208-A4DB-6811AC875B11}" dt="2023-04-11T05:52:31.083" v="8967" actId="1035"/>
          <ac:spMkLst>
            <pc:docMk/>
            <pc:sldMk cId="112249459" sldId="360"/>
            <ac:spMk id="76" creationId="{3833E864-5846-902A-064C-1B77FCFACBCF}"/>
          </ac:spMkLst>
        </pc:spChg>
        <pc:spChg chg="add mod">
          <ac:chgData name="Sudvarg, Marion" userId="2bb9b31b-5f3c-4f72-8e1f-41eb276ee9c6" providerId="ADAL" clId="{DA68CE51-3AE1-4208-A4DB-6811AC875B11}" dt="2023-04-11T05:52:31.083" v="8967" actId="1035"/>
          <ac:spMkLst>
            <pc:docMk/>
            <pc:sldMk cId="112249459" sldId="360"/>
            <ac:spMk id="77" creationId="{88D5760A-73C0-C7E1-B0A5-BEDDD9D08663}"/>
          </ac:spMkLst>
        </pc:spChg>
        <pc:spChg chg="add mod">
          <ac:chgData name="Sudvarg, Marion" userId="2bb9b31b-5f3c-4f72-8e1f-41eb276ee9c6" providerId="ADAL" clId="{DA68CE51-3AE1-4208-A4DB-6811AC875B11}" dt="2023-04-11T05:52:31.083" v="8967" actId="1035"/>
          <ac:spMkLst>
            <pc:docMk/>
            <pc:sldMk cId="112249459" sldId="360"/>
            <ac:spMk id="78" creationId="{F9382A37-78D5-1881-8020-B4FE2A573CB6}"/>
          </ac:spMkLst>
        </pc:spChg>
        <pc:spChg chg="add mod">
          <ac:chgData name="Sudvarg, Marion" userId="2bb9b31b-5f3c-4f72-8e1f-41eb276ee9c6" providerId="ADAL" clId="{DA68CE51-3AE1-4208-A4DB-6811AC875B11}" dt="2023-04-11T05:52:31.083" v="8967" actId="1035"/>
          <ac:spMkLst>
            <pc:docMk/>
            <pc:sldMk cId="112249459" sldId="360"/>
            <ac:spMk id="79" creationId="{F57BAF5D-193B-6B55-7FED-936A7B610EF7}"/>
          </ac:spMkLst>
        </pc:spChg>
        <pc:spChg chg="add mod">
          <ac:chgData name="Sudvarg, Marion" userId="2bb9b31b-5f3c-4f72-8e1f-41eb276ee9c6" providerId="ADAL" clId="{DA68CE51-3AE1-4208-A4DB-6811AC875B11}" dt="2023-04-11T05:52:31.083" v="8967" actId="1035"/>
          <ac:spMkLst>
            <pc:docMk/>
            <pc:sldMk cId="112249459" sldId="360"/>
            <ac:spMk id="80" creationId="{1593B915-3A67-6CA6-E720-C98F0AB21F2D}"/>
          </ac:spMkLst>
        </pc:spChg>
        <pc:spChg chg="add mod">
          <ac:chgData name="Sudvarg, Marion" userId="2bb9b31b-5f3c-4f72-8e1f-41eb276ee9c6" providerId="ADAL" clId="{DA68CE51-3AE1-4208-A4DB-6811AC875B11}" dt="2023-04-11T10:19:27.224" v="10354" actId="403"/>
          <ac:spMkLst>
            <pc:docMk/>
            <pc:sldMk cId="112249459" sldId="360"/>
            <ac:spMk id="81" creationId="{E074D652-6780-17D9-06C4-AFBDFB48AC30}"/>
          </ac:spMkLst>
        </pc:spChg>
        <pc:spChg chg="add mod">
          <ac:chgData name="Sudvarg, Marion" userId="2bb9b31b-5f3c-4f72-8e1f-41eb276ee9c6" providerId="ADAL" clId="{DA68CE51-3AE1-4208-A4DB-6811AC875B11}" dt="2023-04-11T05:52:31.083" v="8967" actId="1035"/>
          <ac:spMkLst>
            <pc:docMk/>
            <pc:sldMk cId="112249459" sldId="360"/>
            <ac:spMk id="82" creationId="{66C07050-14F8-575C-0F47-ED3F492F64B1}"/>
          </ac:spMkLst>
        </pc:spChg>
        <pc:spChg chg="add mod">
          <ac:chgData name="Sudvarg, Marion" userId="2bb9b31b-5f3c-4f72-8e1f-41eb276ee9c6" providerId="ADAL" clId="{DA68CE51-3AE1-4208-A4DB-6811AC875B11}" dt="2023-04-11T05:52:31.083" v="8967" actId="1035"/>
          <ac:spMkLst>
            <pc:docMk/>
            <pc:sldMk cId="112249459" sldId="360"/>
            <ac:spMk id="83" creationId="{594DD5A7-8775-7E62-66A6-7025B147438A}"/>
          </ac:spMkLst>
        </pc:spChg>
        <pc:spChg chg="add mod">
          <ac:chgData name="Sudvarg, Marion" userId="2bb9b31b-5f3c-4f72-8e1f-41eb276ee9c6" providerId="ADAL" clId="{DA68CE51-3AE1-4208-A4DB-6811AC875B11}" dt="2023-04-11T05:52:31.083" v="8967" actId="1035"/>
          <ac:spMkLst>
            <pc:docMk/>
            <pc:sldMk cId="112249459" sldId="360"/>
            <ac:spMk id="84" creationId="{06286CFE-2B61-FFF5-DDF4-65915A608375}"/>
          </ac:spMkLst>
        </pc:spChg>
        <pc:spChg chg="add mod">
          <ac:chgData name="Sudvarg, Marion" userId="2bb9b31b-5f3c-4f72-8e1f-41eb276ee9c6" providerId="ADAL" clId="{DA68CE51-3AE1-4208-A4DB-6811AC875B11}" dt="2023-04-11T05:52:31.083" v="8967" actId="1035"/>
          <ac:spMkLst>
            <pc:docMk/>
            <pc:sldMk cId="112249459" sldId="360"/>
            <ac:spMk id="85" creationId="{1092E9CC-2951-EA71-245C-5AB7B2B55B20}"/>
          </ac:spMkLst>
        </pc:spChg>
        <pc:spChg chg="add mod">
          <ac:chgData name="Sudvarg, Marion" userId="2bb9b31b-5f3c-4f72-8e1f-41eb276ee9c6" providerId="ADAL" clId="{DA68CE51-3AE1-4208-A4DB-6811AC875B11}" dt="2023-04-11T05:52:31.083" v="8967" actId="1035"/>
          <ac:spMkLst>
            <pc:docMk/>
            <pc:sldMk cId="112249459" sldId="360"/>
            <ac:spMk id="86" creationId="{8D1AC28E-6B3B-8668-D034-2AFF0A6D8790}"/>
          </ac:spMkLst>
        </pc:spChg>
        <pc:spChg chg="add mod">
          <ac:chgData name="Sudvarg, Marion" userId="2bb9b31b-5f3c-4f72-8e1f-41eb276ee9c6" providerId="ADAL" clId="{DA68CE51-3AE1-4208-A4DB-6811AC875B11}" dt="2023-04-11T05:52:31.083" v="8967" actId="1035"/>
          <ac:spMkLst>
            <pc:docMk/>
            <pc:sldMk cId="112249459" sldId="360"/>
            <ac:spMk id="87" creationId="{DE4228F7-252D-2FE4-BB79-7229830910F0}"/>
          </ac:spMkLst>
        </pc:spChg>
        <pc:spChg chg="add mod">
          <ac:chgData name="Sudvarg, Marion" userId="2bb9b31b-5f3c-4f72-8e1f-41eb276ee9c6" providerId="ADAL" clId="{DA68CE51-3AE1-4208-A4DB-6811AC875B11}" dt="2023-04-11T05:52:31.083" v="8967" actId="1035"/>
          <ac:spMkLst>
            <pc:docMk/>
            <pc:sldMk cId="112249459" sldId="360"/>
            <ac:spMk id="88" creationId="{0CB58805-9AB0-9E2C-3294-72E24A8BE85D}"/>
          </ac:spMkLst>
        </pc:spChg>
        <pc:spChg chg="add mod">
          <ac:chgData name="Sudvarg, Marion" userId="2bb9b31b-5f3c-4f72-8e1f-41eb276ee9c6" providerId="ADAL" clId="{DA68CE51-3AE1-4208-A4DB-6811AC875B11}" dt="2023-04-11T05:52:31.083" v="8967" actId="1035"/>
          <ac:spMkLst>
            <pc:docMk/>
            <pc:sldMk cId="112249459" sldId="360"/>
            <ac:spMk id="89" creationId="{E82F0104-649A-AFD9-F8F4-4AA39BE626A7}"/>
          </ac:spMkLst>
        </pc:spChg>
        <pc:spChg chg="add mod">
          <ac:chgData name="Sudvarg, Marion" userId="2bb9b31b-5f3c-4f72-8e1f-41eb276ee9c6" providerId="ADAL" clId="{DA68CE51-3AE1-4208-A4DB-6811AC875B11}" dt="2023-04-11T05:52:31.083" v="8967" actId="1035"/>
          <ac:spMkLst>
            <pc:docMk/>
            <pc:sldMk cId="112249459" sldId="360"/>
            <ac:spMk id="90" creationId="{1E6D4F0D-BC34-94AE-ECB0-A75E1906C64A}"/>
          </ac:spMkLst>
        </pc:spChg>
        <pc:spChg chg="add mod">
          <ac:chgData name="Sudvarg, Marion" userId="2bb9b31b-5f3c-4f72-8e1f-41eb276ee9c6" providerId="ADAL" clId="{DA68CE51-3AE1-4208-A4DB-6811AC875B11}" dt="2023-04-11T05:52:31.083" v="8967" actId="1035"/>
          <ac:spMkLst>
            <pc:docMk/>
            <pc:sldMk cId="112249459" sldId="360"/>
            <ac:spMk id="91" creationId="{8F9E42B0-0F58-9F59-16E9-57AE04E0CBA8}"/>
          </ac:spMkLst>
        </pc:spChg>
        <pc:spChg chg="add mod">
          <ac:chgData name="Sudvarg, Marion" userId="2bb9b31b-5f3c-4f72-8e1f-41eb276ee9c6" providerId="ADAL" clId="{DA68CE51-3AE1-4208-A4DB-6811AC875B11}" dt="2023-04-11T05:52:31.083" v="8967" actId="1035"/>
          <ac:spMkLst>
            <pc:docMk/>
            <pc:sldMk cId="112249459" sldId="360"/>
            <ac:spMk id="92" creationId="{A45B961E-6F4C-2340-C9C9-3A976970A9EA}"/>
          </ac:spMkLst>
        </pc:spChg>
        <pc:spChg chg="add mod">
          <ac:chgData name="Sudvarg, Marion" userId="2bb9b31b-5f3c-4f72-8e1f-41eb276ee9c6" providerId="ADAL" clId="{DA68CE51-3AE1-4208-A4DB-6811AC875B11}" dt="2023-04-11T05:52:31.083" v="8967" actId="1035"/>
          <ac:spMkLst>
            <pc:docMk/>
            <pc:sldMk cId="112249459" sldId="360"/>
            <ac:spMk id="93" creationId="{0A23778E-C7D0-7936-865A-5ED7EE23710E}"/>
          </ac:spMkLst>
        </pc:spChg>
        <pc:spChg chg="add mod">
          <ac:chgData name="Sudvarg, Marion" userId="2bb9b31b-5f3c-4f72-8e1f-41eb276ee9c6" providerId="ADAL" clId="{DA68CE51-3AE1-4208-A4DB-6811AC875B11}" dt="2023-04-11T05:52:31.083" v="8967" actId="1035"/>
          <ac:spMkLst>
            <pc:docMk/>
            <pc:sldMk cId="112249459" sldId="360"/>
            <ac:spMk id="94" creationId="{C59FD975-237F-8D0B-A431-75B82F5343A5}"/>
          </ac:spMkLst>
        </pc:spChg>
        <pc:spChg chg="add mod">
          <ac:chgData name="Sudvarg, Marion" userId="2bb9b31b-5f3c-4f72-8e1f-41eb276ee9c6" providerId="ADAL" clId="{DA68CE51-3AE1-4208-A4DB-6811AC875B11}" dt="2023-04-11T05:52:31.083" v="8967" actId="1035"/>
          <ac:spMkLst>
            <pc:docMk/>
            <pc:sldMk cId="112249459" sldId="360"/>
            <ac:spMk id="95" creationId="{6AA3F674-60F8-260E-1E3B-2A334372D61C}"/>
          </ac:spMkLst>
        </pc:spChg>
        <pc:spChg chg="mod">
          <ac:chgData name="Sudvarg, Marion" userId="2bb9b31b-5f3c-4f72-8e1f-41eb276ee9c6" providerId="ADAL" clId="{DA68CE51-3AE1-4208-A4DB-6811AC875B11}" dt="2023-04-11T05:52:31.083" v="8967" actId="1035"/>
          <ac:spMkLst>
            <pc:docMk/>
            <pc:sldMk cId="112249459" sldId="360"/>
            <ac:spMk id="97" creationId="{CBB3EBA2-C6A1-9A67-4DBA-9E49E13245A0}"/>
          </ac:spMkLst>
        </pc:spChg>
        <pc:spChg chg="mod">
          <ac:chgData name="Sudvarg, Marion" userId="2bb9b31b-5f3c-4f72-8e1f-41eb276ee9c6" providerId="ADAL" clId="{DA68CE51-3AE1-4208-A4DB-6811AC875B11}" dt="2023-04-11T05:52:31.083" v="8967" actId="1035"/>
          <ac:spMkLst>
            <pc:docMk/>
            <pc:sldMk cId="112249459" sldId="360"/>
            <ac:spMk id="98" creationId="{85B15B91-6E94-58FF-F518-A10FC6270C16}"/>
          </ac:spMkLst>
        </pc:spChg>
        <pc:spChg chg="mod">
          <ac:chgData name="Sudvarg, Marion" userId="2bb9b31b-5f3c-4f72-8e1f-41eb276ee9c6" providerId="ADAL" clId="{DA68CE51-3AE1-4208-A4DB-6811AC875B11}" dt="2023-04-11T05:52:31.083" v="8967" actId="1035"/>
          <ac:spMkLst>
            <pc:docMk/>
            <pc:sldMk cId="112249459" sldId="360"/>
            <ac:spMk id="99" creationId="{5C0007BA-2136-513F-E03E-901028DEBFEB}"/>
          </ac:spMkLst>
        </pc:spChg>
        <pc:spChg chg="mod">
          <ac:chgData name="Sudvarg, Marion" userId="2bb9b31b-5f3c-4f72-8e1f-41eb276ee9c6" providerId="ADAL" clId="{DA68CE51-3AE1-4208-A4DB-6811AC875B11}" dt="2023-04-11T05:52:31.083" v="8967" actId="1035"/>
          <ac:spMkLst>
            <pc:docMk/>
            <pc:sldMk cId="112249459" sldId="360"/>
            <ac:spMk id="100" creationId="{AD1492D1-860E-2273-2C25-6BF01FEC68A6}"/>
          </ac:spMkLst>
        </pc:spChg>
        <pc:spChg chg="add mod">
          <ac:chgData name="Sudvarg, Marion" userId="2bb9b31b-5f3c-4f72-8e1f-41eb276ee9c6" providerId="ADAL" clId="{DA68CE51-3AE1-4208-A4DB-6811AC875B11}" dt="2023-04-11T05:52:31.083" v="8967" actId="1035"/>
          <ac:spMkLst>
            <pc:docMk/>
            <pc:sldMk cId="112249459" sldId="360"/>
            <ac:spMk id="101" creationId="{BC0351E1-4E79-470E-36A2-8044E87177B8}"/>
          </ac:spMkLst>
        </pc:spChg>
        <pc:spChg chg="mod">
          <ac:chgData name="Sudvarg, Marion" userId="2bb9b31b-5f3c-4f72-8e1f-41eb276ee9c6" providerId="ADAL" clId="{DA68CE51-3AE1-4208-A4DB-6811AC875B11}" dt="2023-04-11T05:52:31.083" v="8967" actId="1035"/>
          <ac:spMkLst>
            <pc:docMk/>
            <pc:sldMk cId="112249459" sldId="360"/>
            <ac:spMk id="103" creationId="{93609752-7F14-776D-91E9-9FDF0161A5D0}"/>
          </ac:spMkLst>
        </pc:spChg>
        <pc:spChg chg="mod">
          <ac:chgData name="Sudvarg, Marion" userId="2bb9b31b-5f3c-4f72-8e1f-41eb276ee9c6" providerId="ADAL" clId="{DA68CE51-3AE1-4208-A4DB-6811AC875B11}" dt="2023-04-11T05:52:31.083" v="8967" actId="1035"/>
          <ac:spMkLst>
            <pc:docMk/>
            <pc:sldMk cId="112249459" sldId="360"/>
            <ac:spMk id="104" creationId="{D756FEF0-311A-2545-12BF-B746E7EAD3A6}"/>
          </ac:spMkLst>
        </pc:spChg>
        <pc:spChg chg="mod">
          <ac:chgData name="Sudvarg, Marion" userId="2bb9b31b-5f3c-4f72-8e1f-41eb276ee9c6" providerId="ADAL" clId="{DA68CE51-3AE1-4208-A4DB-6811AC875B11}" dt="2023-04-11T05:52:31.083" v="8967" actId="1035"/>
          <ac:spMkLst>
            <pc:docMk/>
            <pc:sldMk cId="112249459" sldId="360"/>
            <ac:spMk id="105" creationId="{2F018C29-0280-A625-6467-09CE3CE169D0}"/>
          </ac:spMkLst>
        </pc:spChg>
        <pc:spChg chg="mod">
          <ac:chgData name="Sudvarg, Marion" userId="2bb9b31b-5f3c-4f72-8e1f-41eb276ee9c6" providerId="ADAL" clId="{DA68CE51-3AE1-4208-A4DB-6811AC875B11}" dt="2023-04-11T05:52:31.083" v="8967" actId="1035"/>
          <ac:spMkLst>
            <pc:docMk/>
            <pc:sldMk cId="112249459" sldId="360"/>
            <ac:spMk id="106" creationId="{58433AEA-3504-46D2-F592-83D6060AC12A}"/>
          </ac:spMkLst>
        </pc:spChg>
        <pc:spChg chg="mod">
          <ac:chgData name="Sudvarg, Marion" userId="2bb9b31b-5f3c-4f72-8e1f-41eb276ee9c6" providerId="ADAL" clId="{DA68CE51-3AE1-4208-A4DB-6811AC875B11}" dt="2023-04-11T05:52:31.083" v="8967" actId="1035"/>
          <ac:spMkLst>
            <pc:docMk/>
            <pc:sldMk cId="112249459" sldId="360"/>
            <ac:spMk id="107" creationId="{33F19086-2730-F4C0-47E0-5EBB0DDCF112}"/>
          </ac:spMkLst>
        </pc:spChg>
        <pc:spChg chg="mod">
          <ac:chgData name="Sudvarg, Marion" userId="2bb9b31b-5f3c-4f72-8e1f-41eb276ee9c6" providerId="ADAL" clId="{DA68CE51-3AE1-4208-A4DB-6811AC875B11}" dt="2023-04-11T05:52:31.083" v="8967" actId="1035"/>
          <ac:spMkLst>
            <pc:docMk/>
            <pc:sldMk cId="112249459" sldId="360"/>
            <ac:spMk id="108" creationId="{30EF1DED-46AC-FE34-5E4E-4BFA61020EAB}"/>
          </ac:spMkLst>
        </pc:spChg>
        <pc:spChg chg="mod">
          <ac:chgData name="Sudvarg, Marion" userId="2bb9b31b-5f3c-4f72-8e1f-41eb276ee9c6" providerId="ADAL" clId="{DA68CE51-3AE1-4208-A4DB-6811AC875B11}" dt="2023-04-11T05:52:31.083" v="8967" actId="1035"/>
          <ac:spMkLst>
            <pc:docMk/>
            <pc:sldMk cId="112249459" sldId="360"/>
            <ac:spMk id="110" creationId="{4233F372-3E58-ABD3-63FB-8BFDAB5A8E82}"/>
          </ac:spMkLst>
        </pc:spChg>
        <pc:spChg chg="mod">
          <ac:chgData name="Sudvarg, Marion" userId="2bb9b31b-5f3c-4f72-8e1f-41eb276ee9c6" providerId="ADAL" clId="{DA68CE51-3AE1-4208-A4DB-6811AC875B11}" dt="2023-04-11T05:52:31.083" v="8967" actId="1035"/>
          <ac:spMkLst>
            <pc:docMk/>
            <pc:sldMk cId="112249459" sldId="360"/>
            <ac:spMk id="111" creationId="{38D79921-71D4-680F-28C1-535519E13F24}"/>
          </ac:spMkLst>
        </pc:spChg>
        <pc:spChg chg="mod">
          <ac:chgData name="Sudvarg, Marion" userId="2bb9b31b-5f3c-4f72-8e1f-41eb276ee9c6" providerId="ADAL" clId="{DA68CE51-3AE1-4208-A4DB-6811AC875B11}" dt="2023-04-11T05:52:31.083" v="8967" actId="1035"/>
          <ac:spMkLst>
            <pc:docMk/>
            <pc:sldMk cId="112249459" sldId="360"/>
            <ac:spMk id="112" creationId="{F5619BD7-E3E0-9A44-14D9-182843B9CDB8}"/>
          </ac:spMkLst>
        </pc:spChg>
        <pc:spChg chg="mod">
          <ac:chgData name="Sudvarg, Marion" userId="2bb9b31b-5f3c-4f72-8e1f-41eb276ee9c6" providerId="ADAL" clId="{DA68CE51-3AE1-4208-A4DB-6811AC875B11}" dt="2023-04-11T05:52:31.083" v="8967" actId="1035"/>
          <ac:spMkLst>
            <pc:docMk/>
            <pc:sldMk cId="112249459" sldId="360"/>
            <ac:spMk id="113" creationId="{CA5D180D-473A-9226-71EE-29FF964C1545}"/>
          </ac:spMkLst>
        </pc:spChg>
        <pc:spChg chg="mod">
          <ac:chgData name="Sudvarg, Marion" userId="2bb9b31b-5f3c-4f72-8e1f-41eb276ee9c6" providerId="ADAL" clId="{DA68CE51-3AE1-4208-A4DB-6811AC875B11}" dt="2023-04-11T05:52:31.083" v="8967" actId="1035"/>
          <ac:spMkLst>
            <pc:docMk/>
            <pc:sldMk cId="112249459" sldId="360"/>
            <ac:spMk id="114" creationId="{4438D228-C9AB-682B-0D70-681471455A0D}"/>
          </ac:spMkLst>
        </pc:spChg>
        <pc:spChg chg="mod">
          <ac:chgData name="Sudvarg, Marion" userId="2bb9b31b-5f3c-4f72-8e1f-41eb276ee9c6" providerId="ADAL" clId="{DA68CE51-3AE1-4208-A4DB-6811AC875B11}" dt="2023-04-11T05:52:31.083" v="8967" actId="1035"/>
          <ac:spMkLst>
            <pc:docMk/>
            <pc:sldMk cId="112249459" sldId="360"/>
            <ac:spMk id="115" creationId="{98B21C0D-B7DF-8AA1-990E-5A4B0758762C}"/>
          </ac:spMkLst>
        </pc:spChg>
        <pc:spChg chg="mod">
          <ac:chgData name="Sudvarg, Marion" userId="2bb9b31b-5f3c-4f72-8e1f-41eb276ee9c6" providerId="ADAL" clId="{DA68CE51-3AE1-4208-A4DB-6811AC875B11}" dt="2023-04-11T05:52:31.083" v="8967" actId="1035"/>
          <ac:spMkLst>
            <pc:docMk/>
            <pc:sldMk cId="112249459" sldId="360"/>
            <ac:spMk id="117" creationId="{D70652EE-FA6D-1A17-F455-F903966F488D}"/>
          </ac:spMkLst>
        </pc:spChg>
        <pc:spChg chg="mod">
          <ac:chgData name="Sudvarg, Marion" userId="2bb9b31b-5f3c-4f72-8e1f-41eb276ee9c6" providerId="ADAL" clId="{DA68CE51-3AE1-4208-A4DB-6811AC875B11}" dt="2023-04-11T05:52:31.083" v="8967" actId="1035"/>
          <ac:spMkLst>
            <pc:docMk/>
            <pc:sldMk cId="112249459" sldId="360"/>
            <ac:spMk id="118" creationId="{058EEF15-6812-6DD0-1A30-6F2D2425D59C}"/>
          </ac:spMkLst>
        </pc:spChg>
        <pc:spChg chg="mod">
          <ac:chgData name="Sudvarg, Marion" userId="2bb9b31b-5f3c-4f72-8e1f-41eb276ee9c6" providerId="ADAL" clId="{DA68CE51-3AE1-4208-A4DB-6811AC875B11}" dt="2023-04-11T05:52:31.083" v="8967" actId="1035"/>
          <ac:spMkLst>
            <pc:docMk/>
            <pc:sldMk cId="112249459" sldId="360"/>
            <ac:spMk id="119" creationId="{039D4662-0672-A5AC-8609-3C184F4AE4C7}"/>
          </ac:spMkLst>
        </pc:spChg>
        <pc:spChg chg="mod">
          <ac:chgData name="Sudvarg, Marion" userId="2bb9b31b-5f3c-4f72-8e1f-41eb276ee9c6" providerId="ADAL" clId="{DA68CE51-3AE1-4208-A4DB-6811AC875B11}" dt="2023-04-11T05:52:31.083" v="8967" actId="1035"/>
          <ac:spMkLst>
            <pc:docMk/>
            <pc:sldMk cId="112249459" sldId="360"/>
            <ac:spMk id="120" creationId="{7A7C6EB3-FCA7-DECB-2034-B05A047D9169}"/>
          </ac:spMkLst>
        </pc:spChg>
        <pc:spChg chg="mod">
          <ac:chgData name="Sudvarg, Marion" userId="2bb9b31b-5f3c-4f72-8e1f-41eb276ee9c6" providerId="ADAL" clId="{DA68CE51-3AE1-4208-A4DB-6811AC875B11}" dt="2023-04-11T05:52:31.083" v="8967" actId="1035"/>
          <ac:spMkLst>
            <pc:docMk/>
            <pc:sldMk cId="112249459" sldId="360"/>
            <ac:spMk id="121" creationId="{C597FC52-05AC-E7C0-2391-88C886109626}"/>
          </ac:spMkLst>
        </pc:spChg>
        <pc:spChg chg="mod">
          <ac:chgData name="Sudvarg, Marion" userId="2bb9b31b-5f3c-4f72-8e1f-41eb276ee9c6" providerId="ADAL" clId="{DA68CE51-3AE1-4208-A4DB-6811AC875B11}" dt="2023-04-11T05:52:31.083" v="8967" actId="1035"/>
          <ac:spMkLst>
            <pc:docMk/>
            <pc:sldMk cId="112249459" sldId="360"/>
            <ac:spMk id="122" creationId="{F020925E-3E92-C58C-A048-5FFBA51C32BD}"/>
          </ac:spMkLst>
        </pc:spChg>
        <pc:spChg chg="mod">
          <ac:chgData name="Sudvarg, Marion" userId="2bb9b31b-5f3c-4f72-8e1f-41eb276ee9c6" providerId="ADAL" clId="{DA68CE51-3AE1-4208-A4DB-6811AC875B11}" dt="2023-04-11T05:52:31.083" v="8967" actId="1035"/>
          <ac:spMkLst>
            <pc:docMk/>
            <pc:sldMk cId="112249459" sldId="360"/>
            <ac:spMk id="124" creationId="{68CF8141-9540-E143-FC33-9BA78CFFFA19}"/>
          </ac:spMkLst>
        </pc:spChg>
        <pc:spChg chg="mod">
          <ac:chgData name="Sudvarg, Marion" userId="2bb9b31b-5f3c-4f72-8e1f-41eb276ee9c6" providerId="ADAL" clId="{DA68CE51-3AE1-4208-A4DB-6811AC875B11}" dt="2023-04-11T05:52:31.083" v="8967" actId="1035"/>
          <ac:spMkLst>
            <pc:docMk/>
            <pc:sldMk cId="112249459" sldId="360"/>
            <ac:spMk id="125" creationId="{85A5A8AE-A0A5-8E44-BEA0-066D34E50A9D}"/>
          </ac:spMkLst>
        </pc:spChg>
        <pc:spChg chg="mod">
          <ac:chgData name="Sudvarg, Marion" userId="2bb9b31b-5f3c-4f72-8e1f-41eb276ee9c6" providerId="ADAL" clId="{DA68CE51-3AE1-4208-A4DB-6811AC875B11}" dt="2023-04-11T05:52:31.083" v="8967" actId="1035"/>
          <ac:spMkLst>
            <pc:docMk/>
            <pc:sldMk cId="112249459" sldId="360"/>
            <ac:spMk id="126" creationId="{2875299E-929D-98AD-604D-842A2E8D2697}"/>
          </ac:spMkLst>
        </pc:spChg>
        <pc:spChg chg="mod">
          <ac:chgData name="Sudvarg, Marion" userId="2bb9b31b-5f3c-4f72-8e1f-41eb276ee9c6" providerId="ADAL" clId="{DA68CE51-3AE1-4208-A4DB-6811AC875B11}" dt="2023-04-11T05:52:31.083" v="8967" actId="1035"/>
          <ac:spMkLst>
            <pc:docMk/>
            <pc:sldMk cId="112249459" sldId="360"/>
            <ac:spMk id="127" creationId="{E6D12CC2-5897-A0A4-8B52-E73DC4910615}"/>
          </ac:spMkLst>
        </pc:spChg>
        <pc:spChg chg="mod">
          <ac:chgData name="Sudvarg, Marion" userId="2bb9b31b-5f3c-4f72-8e1f-41eb276ee9c6" providerId="ADAL" clId="{DA68CE51-3AE1-4208-A4DB-6811AC875B11}" dt="2023-04-11T05:52:31.083" v="8967" actId="1035"/>
          <ac:spMkLst>
            <pc:docMk/>
            <pc:sldMk cId="112249459" sldId="360"/>
            <ac:spMk id="128" creationId="{8DB70939-A8CF-5029-9BEC-A98BA7465B64}"/>
          </ac:spMkLst>
        </pc:spChg>
        <pc:spChg chg="mod">
          <ac:chgData name="Sudvarg, Marion" userId="2bb9b31b-5f3c-4f72-8e1f-41eb276ee9c6" providerId="ADAL" clId="{DA68CE51-3AE1-4208-A4DB-6811AC875B11}" dt="2023-04-11T05:52:31.083" v="8967" actId="1035"/>
          <ac:spMkLst>
            <pc:docMk/>
            <pc:sldMk cId="112249459" sldId="360"/>
            <ac:spMk id="129" creationId="{34168FFC-9CEA-7879-F76E-61400F1AA4A3}"/>
          </ac:spMkLst>
        </pc:spChg>
        <pc:spChg chg="add mod">
          <ac:chgData name="Sudvarg, Marion" userId="2bb9b31b-5f3c-4f72-8e1f-41eb276ee9c6" providerId="ADAL" clId="{DA68CE51-3AE1-4208-A4DB-6811AC875B11}" dt="2023-04-11T05:50:29.502" v="8901" actId="1076"/>
          <ac:spMkLst>
            <pc:docMk/>
            <pc:sldMk cId="112249459" sldId="360"/>
            <ac:spMk id="130" creationId="{2EBEBDC7-2FC5-9D46-0C0E-C4F0A29F9408}"/>
          </ac:spMkLst>
        </pc:spChg>
        <pc:spChg chg="add mod">
          <ac:chgData name="Sudvarg, Marion" userId="2bb9b31b-5f3c-4f72-8e1f-41eb276ee9c6" providerId="ADAL" clId="{DA68CE51-3AE1-4208-A4DB-6811AC875B11}" dt="2023-04-11T05:52:31.083" v="8967" actId="1035"/>
          <ac:spMkLst>
            <pc:docMk/>
            <pc:sldMk cId="112249459" sldId="360"/>
            <ac:spMk id="131" creationId="{D0E6D65A-F6F0-ACFE-568A-E78B04D1B86A}"/>
          </ac:spMkLst>
        </pc:spChg>
        <pc:spChg chg="add mod">
          <ac:chgData name="Sudvarg, Marion" userId="2bb9b31b-5f3c-4f72-8e1f-41eb276ee9c6" providerId="ADAL" clId="{DA68CE51-3AE1-4208-A4DB-6811AC875B11}" dt="2023-04-12T03:08:25.529" v="16441" actId="1076"/>
          <ac:spMkLst>
            <pc:docMk/>
            <pc:sldMk cId="112249459" sldId="360"/>
            <ac:spMk id="132" creationId="{CEBEF07E-D2F1-783E-00DD-0251C9CDE32A}"/>
          </ac:spMkLst>
        </pc:spChg>
        <pc:spChg chg="add mod">
          <ac:chgData name="Sudvarg, Marion" userId="2bb9b31b-5f3c-4f72-8e1f-41eb276ee9c6" providerId="ADAL" clId="{DA68CE51-3AE1-4208-A4DB-6811AC875B11}" dt="2023-04-12T03:08:27.787" v="16442" actId="20577"/>
          <ac:spMkLst>
            <pc:docMk/>
            <pc:sldMk cId="112249459" sldId="360"/>
            <ac:spMk id="133" creationId="{66F1A6C5-BBE2-8EB1-E5B1-AEA085CF2C63}"/>
          </ac:spMkLst>
        </pc:spChg>
        <pc:grpChg chg="add del mod">
          <ac:chgData name="Sudvarg, Marion" userId="2bb9b31b-5f3c-4f72-8e1f-41eb276ee9c6" providerId="ADAL" clId="{DA68CE51-3AE1-4208-A4DB-6811AC875B11}" dt="2023-04-12T03:07:40.379" v="16397"/>
          <ac:grpSpMkLst>
            <pc:docMk/>
            <pc:sldMk cId="112249459" sldId="360"/>
            <ac:grpSpMk id="2" creationId="{0B3C97C3-0067-E9A5-2641-B39C03A7A190}"/>
          </ac:grpSpMkLst>
        </pc:grpChg>
        <pc:grpChg chg="add mod">
          <ac:chgData name="Sudvarg, Marion" userId="2bb9b31b-5f3c-4f72-8e1f-41eb276ee9c6" providerId="ADAL" clId="{DA68CE51-3AE1-4208-A4DB-6811AC875B11}" dt="2023-04-11T05:52:31.083" v="8967" actId="1035"/>
          <ac:grpSpMkLst>
            <pc:docMk/>
            <pc:sldMk cId="112249459" sldId="360"/>
            <ac:grpSpMk id="96" creationId="{70CEC0A6-9D3F-2F7D-30B5-6F9AE4A31706}"/>
          </ac:grpSpMkLst>
        </pc:grpChg>
        <pc:grpChg chg="add mod">
          <ac:chgData name="Sudvarg, Marion" userId="2bb9b31b-5f3c-4f72-8e1f-41eb276ee9c6" providerId="ADAL" clId="{DA68CE51-3AE1-4208-A4DB-6811AC875B11}" dt="2023-04-11T05:52:31.083" v="8967" actId="1035"/>
          <ac:grpSpMkLst>
            <pc:docMk/>
            <pc:sldMk cId="112249459" sldId="360"/>
            <ac:grpSpMk id="102" creationId="{3B45DB1B-EE57-1BA9-FE2C-FC90C596E6E2}"/>
          </ac:grpSpMkLst>
        </pc:grpChg>
        <pc:grpChg chg="add mod">
          <ac:chgData name="Sudvarg, Marion" userId="2bb9b31b-5f3c-4f72-8e1f-41eb276ee9c6" providerId="ADAL" clId="{DA68CE51-3AE1-4208-A4DB-6811AC875B11}" dt="2023-04-11T05:52:31.083" v="8967" actId="1035"/>
          <ac:grpSpMkLst>
            <pc:docMk/>
            <pc:sldMk cId="112249459" sldId="360"/>
            <ac:grpSpMk id="109" creationId="{B371A0E9-7CA8-D24B-6AA8-C4D3A440A437}"/>
          </ac:grpSpMkLst>
        </pc:grpChg>
        <pc:grpChg chg="add mod">
          <ac:chgData name="Sudvarg, Marion" userId="2bb9b31b-5f3c-4f72-8e1f-41eb276ee9c6" providerId="ADAL" clId="{DA68CE51-3AE1-4208-A4DB-6811AC875B11}" dt="2023-04-11T05:52:31.083" v="8967" actId="1035"/>
          <ac:grpSpMkLst>
            <pc:docMk/>
            <pc:sldMk cId="112249459" sldId="360"/>
            <ac:grpSpMk id="116" creationId="{B159EFF1-18B3-0565-C1D5-4CEAD1C9E5AF}"/>
          </ac:grpSpMkLst>
        </pc:grpChg>
        <pc:grpChg chg="add mod">
          <ac:chgData name="Sudvarg, Marion" userId="2bb9b31b-5f3c-4f72-8e1f-41eb276ee9c6" providerId="ADAL" clId="{DA68CE51-3AE1-4208-A4DB-6811AC875B11}" dt="2023-04-11T05:52:31.083" v="8967" actId="1035"/>
          <ac:grpSpMkLst>
            <pc:docMk/>
            <pc:sldMk cId="112249459" sldId="360"/>
            <ac:grpSpMk id="123" creationId="{95E7AC5C-1633-BEF4-5800-5A2B5DAAD1F0}"/>
          </ac:grpSpMkLst>
        </pc:grpChg>
        <pc:cxnChg chg="add mod">
          <ac:chgData name="Sudvarg, Marion" userId="2bb9b31b-5f3c-4f72-8e1f-41eb276ee9c6" providerId="ADAL" clId="{DA68CE51-3AE1-4208-A4DB-6811AC875B11}" dt="2023-04-11T10:19:27.224" v="10354" actId="403"/>
          <ac:cxnSpMkLst>
            <pc:docMk/>
            <pc:sldMk cId="112249459" sldId="360"/>
            <ac:cxnSpMk id="10" creationId="{199127C5-A3B4-6DE8-45BA-D3C82B72A4A0}"/>
          </ac:cxnSpMkLst>
        </pc:cxnChg>
        <pc:cxnChg chg="add mod">
          <ac:chgData name="Sudvarg, Marion" userId="2bb9b31b-5f3c-4f72-8e1f-41eb276ee9c6" providerId="ADAL" clId="{DA68CE51-3AE1-4208-A4DB-6811AC875B11}" dt="2023-04-11T10:19:27.224" v="10354" actId="403"/>
          <ac:cxnSpMkLst>
            <pc:docMk/>
            <pc:sldMk cId="112249459" sldId="360"/>
            <ac:cxnSpMk id="22" creationId="{03FC34B4-9B8C-9EE9-DA07-5A50314795EB}"/>
          </ac:cxnSpMkLst>
        </pc:cxnChg>
        <pc:cxnChg chg="add mod">
          <ac:chgData name="Sudvarg, Marion" userId="2bb9b31b-5f3c-4f72-8e1f-41eb276ee9c6" providerId="ADAL" clId="{DA68CE51-3AE1-4208-A4DB-6811AC875B11}" dt="2023-04-11T10:19:27.224" v="10354" actId="403"/>
          <ac:cxnSpMkLst>
            <pc:docMk/>
            <pc:sldMk cId="112249459" sldId="360"/>
            <ac:cxnSpMk id="23" creationId="{433029D6-3F6D-EFC0-C9F1-32B02A2048D1}"/>
          </ac:cxnSpMkLst>
        </pc:cxnChg>
        <pc:cxnChg chg="add mod">
          <ac:chgData name="Sudvarg, Marion" userId="2bb9b31b-5f3c-4f72-8e1f-41eb276ee9c6" providerId="ADAL" clId="{DA68CE51-3AE1-4208-A4DB-6811AC875B11}" dt="2023-04-11T10:19:27.224" v="10354" actId="403"/>
          <ac:cxnSpMkLst>
            <pc:docMk/>
            <pc:sldMk cId="112249459" sldId="360"/>
            <ac:cxnSpMk id="24" creationId="{A611A233-0D22-64D0-0968-A9EF94F27C4A}"/>
          </ac:cxnSpMkLst>
        </pc:cxnChg>
        <pc:cxnChg chg="add mod">
          <ac:chgData name="Sudvarg, Marion" userId="2bb9b31b-5f3c-4f72-8e1f-41eb276ee9c6" providerId="ADAL" clId="{DA68CE51-3AE1-4208-A4DB-6811AC875B11}" dt="2023-04-11T10:19:27.224" v="10354" actId="403"/>
          <ac:cxnSpMkLst>
            <pc:docMk/>
            <pc:sldMk cId="112249459" sldId="360"/>
            <ac:cxnSpMk id="25" creationId="{C207101A-0772-EFF4-9277-9138EDF27BC0}"/>
          </ac:cxnSpMkLst>
        </pc:cxnChg>
        <pc:cxnChg chg="add mod">
          <ac:chgData name="Sudvarg, Marion" userId="2bb9b31b-5f3c-4f72-8e1f-41eb276ee9c6" providerId="ADAL" clId="{DA68CE51-3AE1-4208-A4DB-6811AC875B11}" dt="2023-04-11T10:19:27.224" v="10354" actId="403"/>
          <ac:cxnSpMkLst>
            <pc:docMk/>
            <pc:sldMk cId="112249459" sldId="360"/>
            <ac:cxnSpMk id="26" creationId="{CC126358-763F-DF5D-1258-86F940825C3E}"/>
          </ac:cxnSpMkLst>
        </pc:cxnChg>
        <pc:cxnChg chg="add mod">
          <ac:chgData name="Sudvarg, Marion" userId="2bb9b31b-5f3c-4f72-8e1f-41eb276ee9c6" providerId="ADAL" clId="{DA68CE51-3AE1-4208-A4DB-6811AC875B11}" dt="2023-04-11T10:19:27.224" v="10354" actId="403"/>
          <ac:cxnSpMkLst>
            <pc:docMk/>
            <pc:sldMk cId="112249459" sldId="360"/>
            <ac:cxnSpMk id="27" creationId="{9A8B9159-6ED7-091D-4157-EA2033E4C956}"/>
          </ac:cxnSpMkLst>
        </pc:cxnChg>
        <pc:cxnChg chg="add mod">
          <ac:chgData name="Sudvarg, Marion" userId="2bb9b31b-5f3c-4f72-8e1f-41eb276ee9c6" providerId="ADAL" clId="{DA68CE51-3AE1-4208-A4DB-6811AC875B11}" dt="2023-04-11T10:19:27.224" v="10354" actId="403"/>
          <ac:cxnSpMkLst>
            <pc:docMk/>
            <pc:sldMk cId="112249459" sldId="360"/>
            <ac:cxnSpMk id="28" creationId="{6FB15579-5397-28CA-6B25-B55B20DDF831}"/>
          </ac:cxnSpMkLst>
        </pc:cxnChg>
        <pc:cxnChg chg="add mod">
          <ac:chgData name="Sudvarg, Marion" userId="2bb9b31b-5f3c-4f72-8e1f-41eb276ee9c6" providerId="ADAL" clId="{DA68CE51-3AE1-4208-A4DB-6811AC875B11}" dt="2023-04-11T10:19:27.224" v="10354" actId="403"/>
          <ac:cxnSpMkLst>
            <pc:docMk/>
            <pc:sldMk cId="112249459" sldId="360"/>
            <ac:cxnSpMk id="29" creationId="{233A2F36-7DFA-5028-FB9E-851E88ABB33D}"/>
          </ac:cxnSpMkLst>
        </pc:cxnChg>
        <pc:cxnChg chg="add mod">
          <ac:chgData name="Sudvarg, Marion" userId="2bb9b31b-5f3c-4f72-8e1f-41eb276ee9c6" providerId="ADAL" clId="{DA68CE51-3AE1-4208-A4DB-6811AC875B11}" dt="2023-04-11T10:19:27.224" v="10354" actId="403"/>
          <ac:cxnSpMkLst>
            <pc:docMk/>
            <pc:sldMk cId="112249459" sldId="360"/>
            <ac:cxnSpMk id="30" creationId="{701F3C87-B0AF-DE55-4B29-5858637EC033}"/>
          </ac:cxnSpMkLst>
        </pc:cxnChg>
        <pc:cxnChg chg="add mod">
          <ac:chgData name="Sudvarg, Marion" userId="2bb9b31b-5f3c-4f72-8e1f-41eb276ee9c6" providerId="ADAL" clId="{DA68CE51-3AE1-4208-A4DB-6811AC875B11}" dt="2023-04-11T10:19:27.224" v="10354" actId="403"/>
          <ac:cxnSpMkLst>
            <pc:docMk/>
            <pc:sldMk cId="112249459" sldId="360"/>
            <ac:cxnSpMk id="31" creationId="{1F881C92-6869-13A0-A38F-76F07A051068}"/>
          </ac:cxnSpMkLst>
        </pc:cxnChg>
        <pc:cxnChg chg="add mod">
          <ac:chgData name="Sudvarg, Marion" userId="2bb9b31b-5f3c-4f72-8e1f-41eb276ee9c6" providerId="ADAL" clId="{DA68CE51-3AE1-4208-A4DB-6811AC875B11}" dt="2023-04-11T10:19:27.224" v="10354" actId="403"/>
          <ac:cxnSpMkLst>
            <pc:docMk/>
            <pc:sldMk cId="112249459" sldId="360"/>
            <ac:cxnSpMk id="32" creationId="{8AA4CA6F-86E9-DCE5-2719-E94E9D14093E}"/>
          </ac:cxnSpMkLst>
        </pc:cxnChg>
        <pc:cxnChg chg="add mod">
          <ac:chgData name="Sudvarg, Marion" userId="2bb9b31b-5f3c-4f72-8e1f-41eb276ee9c6" providerId="ADAL" clId="{DA68CE51-3AE1-4208-A4DB-6811AC875B11}" dt="2023-04-11T10:19:27.224" v="10354" actId="403"/>
          <ac:cxnSpMkLst>
            <pc:docMk/>
            <pc:sldMk cId="112249459" sldId="360"/>
            <ac:cxnSpMk id="40" creationId="{B8543074-970A-ABB8-B3FB-64CA128BDA0A}"/>
          </ac:cxnSpMkLst>
        </pc:cxnChg>
        <pc:cxnChg chg="add mod">
          <ac:chgData name="Sudvarg, Marion" userId="2bb9b31b-5f3c-4f72-8e1f-41eb276ee9c6" providerId="ADAL" clId="{DA68CE51-3AE1-4208-A4DB-6811AC875B11}" dt="2023-04-11T10:19:27.224" v="10354" actId="403"/>
          <ac:cxnSpMkLst>
            <pc:docMk/>
            <pc:sldMk cId="112249459" sldId="360"/>
            <ac:cxnSpMk id="41" creationId="{A3EBD4B9-0986-3F91-92C7-F2186D159F8B}"/>
          </ac:cxnSpMkLst>
        </pc:cxnChg>
        <pc:cxnChg chg="add mod">
          <ac:chgData name="Sudvarg, Marion" userId="2bb9b31b-5f3c-4f72-8e1f-41eb276ee9c6" providerId="ADAL" clId="{DA68CE51-3AE1-4208-A4DB-6811AC875B11}" dt="2023-04-11T10:19:27.224" v="10354" actId="403"/>
          <ac:cxnSpMkLst>
            <pc:docMk/>
            <pc:sldMk cId="112249459" sldId="360"/>
            <ac:cxnSpMk id="42" creationId="{719A443C-8C33-1D45-9E86-FFC6747ADE70}"/>
          </ac:cxnSpMkLst>
        </pc:cxnChg>
        <pc:cxnChg chg="add mod">
          <ac:chgData name="Sudvarg, Marion" userId="2bb9b31b-5f3c-4f72-8e1f-41eb276ee9c6" providerId="ADAL" clId="{DA68CE51-3AE1-4208-A4DB-6811AC875B11}" dt="2023-04-11T10:19:27.224" v="10354" actId="403"/>
          <ac:cxnSpMkLst>
            <pc:docMk/>
            <pc:sldMk cId="112249459" sldId="360"/>
            <ac:cxnSpMk id="43" creationId="{581FAE6A-D536-EE07-0522-1930014216CB}"/>
          </ac:cxnSpMkLst>
        </pc:cxnChg>
        <pc:cxnChg chg="add mod">
          <ac:chgData name="Sudvarg, Marion" userId="2bb9b31b-5f3c-4f72-8e1f-41eb276ee9c6" providerId="ADAL" clId="{DA68CE51-3AE1-4208-A4DB-6811AC875B11}" dt="2023-04-11T10:19:27.224" v="10354" actId="403"/>
          <ac:cxnSpMkLst>
            <pc:docMk/>
            <pc:sldMk cId="112249459" sldId="360"/>
            <ac:cxnSpMk id="44" creationId="{C1CFF4B5-6BA6-9592-C4A8-111034ACC628}"/>
          </ac:cxnSpMkLst>
        </pc:cxnChg>
        <pc:cxnChg chg="add mod">
          <ac:chgData name="Sudvarg, Marion" userId="2bb9b31b-5f3c-4f72-8e1f-41eb276ee9c6" providerId="ADAL" clId="{DA68CE51-3AE1-4208-A4DB-6811AC875B11}" dt="2023-04-11T10:19:27.224" v="10354" actId="403"/>
          <ac:cxnSpMkLst>
            <pc:docMk/>
            <pc:sldMk cId="112249459" sldId="360"/>
            <ac:cxnSpMk id="45" creationId="{DD376A4A-9209-2F2B-2B36-7A5A704DCA2B}"/>
          </ac:cxnSpMkLst>
        </pc:cxnChg>
      </pc:sldChg>
      <pc:sldChg chg="addSp delSp modSp add mod delAnim modAnim modNotesTx">
        <pc:chgData name="Sudvarg, Marion" userId="2bb9b31b-5f3c-4f72-8e1f-41eb276ee9c6" providerId="ADAL" clId="{DA68CE51-3AE1-4208-A4DB-6811AC875B11}" dt="2023-04-11T10:31:23.979" v="10860" actId="20577"/>
        <pc:sldMkLst>
          <pc:docMk/>
          <pc:sldMk cId="2444614239" sldId="361"/>
        </pc:sldMkLst>
        <pc:spChg chg="add mod">
          <ac:chgData name="Sudvarg, Marion" userId="2bb9b31b-5f3c-4f72-8e1f-41eb276ee9c6" providerId="ADAL" clId="{DA68CE51-3AE1-4208-A4DB-6811AC875B11}" dt="2023-04-11T06:26:01.649" v="9163" actId="164"/>
          <ac:spMkLst>
            <pc:docMk/>
            <pc:sldMk cId="2444614239" sldId="361"/>
            <ac:spMk id="2" creationId="{716349DC-532F-F7D3-BE02-17C71F9C511A}"/>
          </ac:spMkLst>
        </pc:spChg>
        <pc:spChg chg="add mod">
          <ac:chgData name="Sudvarg, Marion" userId="2bb9b31b-5f3c-4f72-8e1f-41eb276ee9c6" providerId="ADAL" clId="{DA68CE51-3AE1-4208-A4DB-6811AC875B11}" dt="2023-04-11T10:28:36.722" v="10730" actId="1036"/>
          <ac:spMkLst>
            <pc:docMk/>
            <pc:sldMk cId="2444614239" sldId="361"/>
            <ac:spMk id="8" creationId="{74F861FB-58DA-5A3B-32F5-29D1997D2C42}"/>
          </ac:spMkLst>
        </pc:spChg>
        <pc:spChg chg="del">
          <ac:chgData name="Sudvarg, Marion" userId="2bb9b31b-5f3c-4f72-8e1f-41eb276ee9c6" providerId="ADAL" clId="{DA68CE51-3AE1-4208-A4DB-6811AC875B11}" dt="2023-04-11T05:55:28.902" v="9075" actId="478"/>
          <ac:spMkLst>
            <pc:docMk/>
            <pc:sldMk cId="2444614239" sldId="361"/>
            <ac:spMk id="12" creationId="{A789CECC-EBFD-602D-C14D-22ABA997E730}"/>
          </ac:spMkLst>
        </pc:spChg>
        <pc:spChg chg="add mod">
          <ac:chgData name="Sudvarg, Marion" userId="2bb9b31b-5f3c-4f72-8e1f-41eb276ee9c6" providerId="ADAL" clId="{DA68CE51-3AE1-4208-A4DB-6811AC875B11}" dt="2023-04-11T10:31:23.979" v="10860" actId="20577"/>
          <ac:spMkLst>
            <pc:docMk/>
            <pc:sldMk cId="2444614239" sldId="361"/>
            <ac:spMk id="20" creationId="{50E4EBB9-D89A-B83C-8BAC-FE6EEF6627E9}"/>
          </ac:spMkLst>
        </pc:spChg>
        <pc:grpChg chg="add mod">
          <ac:chgData name="Sudvarg, Marion" userId="2bb9b31b-5f3c-4f72-8e1f-41eb276ee9c6" providerId="ADAL" clId="{DA68CE51-3AE1-4208-A4DB-6811AC875B11}" dt="2023-04-11T06:36:34.836" v="9308" actId="1038"/>
          <ac:grpSpMkLst>
            <pc:docMk/>
            <pc:sldMk cId="2444614239" sldId="361"/>
            <ac:grpSpMk id="3" creationId="{7307BABE-85E5-9C61-BDAE-981FBEE9CB28}"/>
          </ac:grpSpMkLst>
        </pc:grpChg>
        <pc:picChg chg="mod">
          <ac:chgData name="Sudvarg, Marion" userId="2bb9b31b-5f3c-4f72-8e1f-41eb276ee9c6" providerId="ADAL" clId="{DA68CE51-3AE1-4208-A4DB-6811AC875B11}" dt="2023-04-11T06:26:01.649" v="9163" actId="164"/>
          <ac:picMkLst>
            <pc:docMk/>
            <pc:sldMk cId="2444614239" sldId="361"/>
            <ac:picMk id="7" creationId="{44267D79-9EA7-306B-E397-891BA88A1335}"/>
          </ac:picMkLst>
        </pc:picChg>
        <pc:picChg chg="mod ord">
          <ac:chgData name="Sudvarg, Marion" userId="2bb9b31b-5f3c-4f72-8e1f-41eb276ee9c6" providerId="ADAL" clId="{DA68CE51-3AE1-4208-A4DB-6811AC875B11}" dt="2023-04-11T06:26:01.649" v="9163" actId="164"/>
          <ac:picMkLst>
            <pc:docMk/>
            <pc:sldMk cId="2444614239" sldId="361"/>
            <ac:picMk id="15" creationId="{BF27EDD3-5B86-64A5-2C5D-B029AA2956D7}"/>
          </ac:picMkLst>
        </pc:picChg>
        <pc:cxnChg chg="add mod">
          <ac:chgData name="Sudvarg, Marion" userId="2bb9b31b-5f3c-4f72-8e1f-41eb276ee9c6" providerId="ADAL" clId="{DA68CE51-3AE1-4208-A4DB-6811AC875B11}" dt="2023-04-11T10:28:36.722" v="10730" actId="1036"/>
          <ac:cxnSpMkLst>
            <pc:docMk/>
            <pc:sldMk cId="2444614239" sldId="361"/>
            <ac:cxnSpMk id="10" creationId="{B2A3E8A9-879C-C58A-E8DE-32E4C5CAFFEA}"/>
          </ac:cxnSpMkLst>
        </pc:cxnChg>
        <pc:cxnChg chg="del mod">
          <ac:chgData name="Sudvarg, Marion" userId="2bb9b31b-5f3c-4f72-8e1f-41eb276ee9c6" providerId="ADAL" clId="{DA68CE51-3AE1-4208-A4DB-6811AC875B11}" dt="2023-04-11T05:56:18.247" v="9076" actId="478"/>
          <ac:cxnSpMkLst>
            <pc:docMk/>
            <pc:sldMk cId="2444614239" sldId="361"/>
            <ac:cxnSpMk id="18" creationId="{A03C8490-9F08-761A-C843-C38D83D9D84D}"/>
          </ac:cxnSpMkLst>
        </pc:cxnChg>
      </pc:sldChg>
      <pc:sldChg chg="addSp delSp modSp new mod modAnim">
        <pc:chgData name="Sudvarg, Marion" userId="2bb9b31b-5f3c-4f72-8e1f-41eb276ee9c6" providerId="ADAL" clId="{DA68CE51-3AE1-4208-A4DB-6811AC875B11}" dt="2023-04-11T12:24:23.302" v="15686" actId="1038"/>
        <pc:sldMkLst>
          <pc:docMk/>
          <pc:sldMk cId="416494738" sldId="362"/>
        </pc:sldMkLst>
        <pc:spChg chg="mod">
          <ac:chgData name="Sudvarg, Marion" userId="2bb9b31b-5f3c-4f72-8e1f-41eb276ee9c6" providerId="ADAL" clId="{DA68CE51-3AE1-4208-A4DB-6811AC875B11}" dt="2023-04-11T12:23:21.805" v="15676" actId="1076"/>
          <ac:spMkLst>
            <pc:docMk/>
            <pc:sldMk cId="416494738" sldId="362"/>
            <ac:spMk id="2" creationId="{DF7B68B2-0D37-00CB-17A4-D69E9797F08E}"/>
          </ac:spMkLst>
        </pc:spChg>
        <pc:spChg chg="del">
          <ac:chgData name="Sudvarg, Marion" userId="2bb9b31b-5f3c-4f72-8e1f-41eb276ee9c6" providerId="ADAL" clId="{DA68CE51-3AE1-4208-A4DB-6811AC875B11}" dt="2023-04-11T06:54:07.425" v="9366" actId="478"/>
          <ac:spMkLst>
            <pc:docMk/>
            <pc:sldMk cId="416494738" sldId="362"/>
            <ac:spMk id="3" creationId="{8AC915F2-D274-1DB0-ADD5-ADD3C2F520D5}"/>
          </ac:spMkLst>
        </pc:spChg>
        <pc:spChg chg="add mod">
          <ac:chgData name="Sudvarg, Marion" userId="2bb9b31b-5f3c-4f72-8e1f-41eb276ee9c6" providerId="ADAL" clId="{DA68CE51-3AE1-4208-A4DB-6811AC875B11}" dt="2023-04-11T07:03:10.688" v="9548" actId="27636"/>
          <ac:spMkLst>
            <pc:docMk/>
            <pc:sldMk cId="416494738" sldId="362"/>
            <ac:spMk id="6" creationId="{7771EACE-D609-7ED3-5DD1-C3EA33A50D29}"/>
          </ac:spMkLst>
        </pc:spChg>
        <pc:spChg chg="add mod">
          <ac:chgData name="Sudvarg, Marion" userId="2bb9b31b-5f3c-4f72-8e1f-41eb276ee9c6" providerId="ADAL" clId="{DA68CE51-3AE1-4208-A4DB-6811AC875B11}" dt="2023-04-11T07:03:26.666" v="9551" actId="1076"/>
          <ac:spMkLst>
            <pc:docMk/>
            <pc:sldMk cId="416494738" sldId="362"/>
            <ac:spMk id="7" creationId="{B31010D4-8424-54B2-361D-37DF35C9B6CF}"/>
          </ac:spMkLst>
        </pc:spChg>
        <pc:spChg chg="add mod">
          <ac:chgData name="Sudvarg, Marion" userId="2bb9b31b-5f3c-4f72-8e1f-41eb276ee9c6" providerId="ADAL" clId="{DA68CE51-3AE1-4208-A4DB-6811AC875B11}" dt="2023-04-11T12:23:40.532" v="15681" actId="1035"/>
          <ac:spMkLst>
            <pc:docMk/>
            <pc:sldMk cId="416494738" sldId="362"/>
            <ac:spMk id="14" creationId="{64EAE675-C3EC-0D90-2B4F-5A4448E05B69}"/>
          </ac:spMkLst>
        </pc:spChg>
        <pc:spChg chg="add mod">
          <ac:chgData name="Sudvarg, Marion" userId="2bb9b31b-5f3c-4f72-8e1f-41eb276ee9c6" providerId="ADAL" clId="{DA68CE51-3AE1-4208-A4DB-6811AC875B11}" dt="2023-04-11T07:22:03.764" v="9842" actId="164"/>
          <ac:spMkLst>
            <pc:docMk/>
            <pc:sldMk cId="416494738" sldId="362"/>
            <ac:spMk id="16" creationId="{1565A2E3-DE55-E58A-32A2-CEA9A8C4D53D}"/>
          </ac:spMkLst>
        </pc:spChg>
        <pc:spChg chg="add mod">
          <ac:chgData name="Sudvarg, Marion" userId="2bb9b31b-5f3c-4f72-8e1f-41eb276ee9c6" providerId="ADAL" clId="{DA68CE51-3AE1-4208-A4DB-6811AC875B11}" dt="2023-04-11T07:21:59.101" v="9841" actId="164"/>
          <ac:spMkLst>
            <pc:docMk/>
            <pc:sldMk cId="416494738" sldId="362"/>
            <ac:spMk id="17" creationId="{F1E63D7B-BDAD-A8C9-C078-D2917F4EF0DA}"/>
          </ac:spMkLst>
        </pc:spChg>
        <pc:spChg chg="add mod">
          <ac:chgData name="Sudvarg, Marion" userId="2bb9b31b-5f3c-4f72-8e1f-41eb276ee9c6" providerId="ADAL" clId="{DA68CE51-3AE1-4208-A4DB-6811AC875B11}" dt="2023-04-11T07:21:55.017" v="9840" actId="164"/>
          <ac:spMkLst>
            <pc:docMk/>
            <pc:sldMk cId="416494738" sldId="362"/>
            <ac:spMk id="18" creationId="{BF2565AE-68A9-629A-6E94-833EAB25884A}"/>
          </ac:spMkLst>
        </pc:spChg>
        <pc:spChg chg="add mod">
          <ac:chgData name="Sudvarg, Marion" userId="2bb9b31b-5f3c-4f72-8e1f-41eb276ee9c6" providerId="ADAL" clId="{DA68CE51-3AE1-4208-A4DB-6811AC875B11}" dt="2023-04-11T12:24:23.302" v="15686" actId="1038"/>
          <ac:spMkLst>
            <pc:docMk/>
            <pc:sldMk cId="416494738" sldId="362"/>
            <ac:spMk id="24" creationId="{4D261FD9-486D-E7C5-6E69-388268169080}"/>
          </ac:spMkLst>
        </pc:spChg>
        <pc:grpChg chg="add mod">
          <ac:chgData name="Sudvarg, Marion" userId="2bb9b31b-5f3c-4f72-8e1f-41eb276ee9c6" providerId="ADAL" clId="{DA68CE51-3AE1-4208-A4DB-6811AC875B11}" dt="2023-04-11T10:07:44.284" v="10310" actId="164"/>
          <ac:grpSpMkLst>
            <pc:docMk/>
            <pc:sldMk cId="416494738" sldId="362"/>
            <ac:grpSpMk id="15" creationId="{B31EFD37-FE04-8258-C3FF-7342553B5F8E}"/>
          </ac:grpSpMkLst>
        </pc:grpChg>
        <pc:grpChg chg="add mod">
          <ac:chgData name="Sudvarg, Marion" userId="2bb9b31b-5f3c-4f72-8e1f-41eb276ee9c6" providerId="ADAL" clId="{DA68CE51-3AE1-4208-A4DB-6811AC875B11}" dt="2023-04-11T10:07:44.284" v="10310" actId="164"/>
          <ac:grpSpMkLst>
            <pc:docMk/>
            <pc:sldMk cId="416494738" sldId="362"/>
            <ac:grpSpMk id="19" creationId="{239321E6-CB4B-EA80-DD51-C2A800526E39}"/>
          </ac:grpSpMkLst>
        </pc:grpChg>
        <pc:grpChg chg="add mod">
          <ac:chgData name="Sudvarg, Marion" userId="2bb9b31b-5f3c-4f72-8e1f-41eb276ee9c6" providerId="ADAL" clId="{DA68CE51-3AE1-4208-A4DB-6811AC875B11}" dt="2023-04-11T10:07:44.284" v="10310" actId="164"/>
          <ac:grpSpMkLst>
            <pc:docMk/>
            <pc:sldMk cId="416494738" sldId="362"/>
            <ac:grpSpMk id="20" creationId="{9EFDF630-8D68-7E4F-92D3-CCA312CCDB3B}"/>
          </ac:grpSpMkLst>
        </pc:grpChg>
        <pc:grpChg chg="add mod">
          <ac:chgData name="Sudvarg, Marion" userId="2bb9b31b-5f3c-4f72-8e1f-41eb276ee9c6" providerId="ADAL" clId="{DA68CE51-3AE1-4208-A4DB-6811AC875B11}" dt="2023-04-11T10:07:44.284" v="10310" actId="164"/>
          <ac:grpSpMkLst>
            <pc:docMk/>
            <pc:sldMk cId="416494738" sldId="362"/>
            <ac:grpSpMk id="21" creationId="{77571B81-584E-69D3-2885-8DFF15B315F8}"/>
          </ac:grpSpMkLst>
        </pc:grpChg>
        <pc:grpChg chg="add mod">
          <ac:chgData name="Sudvarg, Marion" userId="2bb9b31b-5f3c-4f72-8e1f-41eb276ee9c6" providerId="ADAL" clId="{DA68CE51-3AE1-4208-A4DB-6811AC875B11}" dt="2023-04-11T12:23:18.296" v="15675" actId="1035"/>
          <ac:grpSpMkLst>
            <pc:docMk/>
            <pc:sldMk cId="416494738" sldId="362"/>
            <ac:grpSpMk id="25" creationId="{D99B4158-791A-34CB-CC76-DA29524F0717}"/>
          </ac:grpSpMkLst>
        </pc:grpChg>
        <pc:grpChg chg="add mod">
          <ac:chgData name="Sudvarg, Marion" userId="2bb9b31b-5f3c-4f72-8e1f-41eb276ee9c6" providerId="ADAL" clId="{DA68CE51-3AE1-4208-A4DB-6811AC875B11}" dt="2023-04-11T12:23:18.296" v="15675" actId="1035"/>
          <ac:grpSpMkLst>
            <pc:docMk/>
            <pc:sldMk cId="416494738" sldId="362"/>
            <ac:grpSpMk id="26" creationId="{B37CB4BC-01DE-448A-8311-C54B218A5854}"/>
          </ac:grpSpMkLst>
        </pc:grpChg>
        <pc:picChg chg="add del mod">
          <ac:chgData name="Sudvarg, Marion" userId="2bb9b31b-5f3c-4f72-8e1f-41eb276ee9c6" providerId="ADAL" clId="{DA68CE51-3AE1-4208-A4DB-6811AC875B11}" dt="2023-04-11T07:03:59.203" v="9553"/>
          <ac:picMkLst>
            <pc:docMk/>
            <pc:sldMk cId="416494738" sldId="362"/>
            <ac:picMk id="9" creationId="{5945AE0C-C066-2807-F986-461008B15B12}"/>
          </ac:picMkLst>
        </pc:picChg>
        <pc:picChg chg="add mod">
          <ac:chgData name="Sudvarg, Marion" userId="2bb9b31b-5f3c-4f72-8e1f-41eb276ee9c6" providerId="ADAL" clId="{DA68CE51-3AE1-4208-A4DB-6811AC875B11}" dt="2023-04-11T12:23:40.532" v="15681" actId="1035"/>
          <ac:picMkLst>
            <pc:docMk/>
            <pc:sldMk cId="416494738" sldId="362"/>
            <ac:picMk id="10" creationId="{AB195850-A3CB-9611-56AA-38D8901179B4}"/>
          </ac:picMkLst>
        </pc:picChg>
        <pc:picChg chg="add mod">
          <ac:chgData name="Sudvarg, Marion" userId="2bb9b31b-5f3c-4f72-8e1f-41eb276ee9c6" providerId="ADAL" clId="{DA68CE51-3AE1-4208-A4DB-6811AC875B11}" dt="2023-04-11T07:21:59.101" v="9841" actId="164"/>
          <ac:picMkLst>
            <pc:docMk/>
            <pc:sldMk cId="416494738" sldId="362"/>
            <ac:picMk id="11" creationId="{4176C148-622B-CCAF-6188-E338A422EC64}"/>
          </ac:picMkLst>
        </pc:picChg>
        <pc:picChg chg="add mod">
          <ac:chgData name="Sudvarg, Marion" userId="2bb9b31b-5f3c-4f72-8e1f-41eb276ee9c6" providerId="ADAL" clId="{DA68CE51-3AE1-4208-A4DB-6811AC875B11}" dt="2023-04-11T07:22:03.764" v="9842" actId="164"/>
          <ac:picMkLst>
            <pc:docMk/>
            <pc:sldMk cId="416494738" sldId="362"/>
            <ac:picMk id="12" creationId="{267D1575-5BE4-0DCB-DC4E-005B73598885}"/>
          </ac:picMkLst>
        </pc:picChg>
        <pc:picChg chg="add mod">
          <ac:chgData name="Sudvarg, Marion" userId="2bb9b31b-5f3c-4f72-8e1f-41eb276ee9c6" providerId="ADAL" clId="{DA68CE51-3AE1-4208-A4DB-6811AC875B11}" dt="2023-04-11T07:21:55.017" v="9840" actId="164"/>
          <ac:picMkLst>
            <pc:docMk/>
            <pc:sldMk cId="416494738" sldId="362"/>
            <ac:picMk id="13" creationId="{9FC667A5-1B8B-4652-1F60-EAACAB7FC0E5}"/>
          </ac:picMkLst>
        </pc:picChg>
        <pc:picChg chg="add mod">
          <ac:chgData name="Sudvarg, Marion" userId="2bb9b31b-5f3c-4f72-8e1f-41eb276ee9c6" providerId="ADAL" clId="{DA68CE51-3AE1-4208-A4DB-6811AC875B11}" dt="2023-04-11T07:26:58.294" v="9905" actId="164"/>
          <ac:picMkLst>
            <pc:docMk/>
            <pc:sldMk cId="416494738" sldId="362"/>
            <ac:picMk id="23" creationId="{76CB2DF1-D05A-C132-AA65-7EBE0D1AB053}"/>
          </ac:picMkLst>
        </pc:picChg>
      </pc:sldChg>
      <pc:sldChg chg="addSp delSp modSp add mod delAnim modAnim">
        <pc:chgData name="Sudvarg, Marion" userId="2bb9b31b-5f3c-4f72-8e1f-41eb276ee9c6" providerId="ADAL" clId="{DA68CE51-3AE1-4208-A4DB-6811AC875B11}" dt="2023-04-11T07:18:59.170" v="9765" actId="1076"/>
        <pc:sldMkLst>
          <pc:docMk/>
          <pc:sldMk cId="4082363104" sldId="363"/>
        </pc:sldMkLst>
        <pc:spChg chg="mod">
          <ac:chgData name="Sudvarg, Marion" userId="2bb9b31b-5f3c-4f72-8e1f-41eb276ee9c6" providerId="ADAL" clId="{DA68CE51-3AE1-4208-A4DB-6811AC875B11}" dt="2023-04-11T07:05:31.593" v="9599" actId="20577"/>
          <ac:spMkLst>
            <pc:docMk/>
            <pc:sldMk cId="4082363104" sldId="363"/>
            <ac:spMk id="2" creationId="{BA3D65D5-1D4C-45BE-1945-950D7A0934C5}"/>
          </ac:spMkLst>
        </pc:spChg>
        <pc:spChg chg="del">
          <ac:chgData name="Sudvarg, Marion" userId="2bb9b31b-5f3c-4f72-8e1f-41eb276ee9c6" providerId="ADAL" clId="{DA68CE51-3AE1-4208-A4DB-6811AC875B11}" dt="2023-04-11T07:05:44.117" v="9600" actId="478"/>
          <ac:spMkLst>
            <pc:docMk/>
            <pc:sldMk cId="4082363104" sldId="363"/>
            <ac:spMk id="3" creationId="{B60F0137-1679-E7D0-2B94-25413D1322CB}"/>
          </ac:spMkLst>
        </pc:spChg>
        <pc:spChg chg="mod">
          <ac:chgData name="Sudvarg, Marion" userId="2bb9b31b-5f3c-4f72-8e1f-41eb276ee9c6" providerId="ADAL" clId="{DA68CE51-3AE1-4208-A4DB-6811AC875B11}" dt="2023-04-11T07:06:09.662" v="9602" actId="164"/>
          <ac:spMkLst>
            <pc:docMk/>
            <pc:sldMk cId="4082363104" sldId="363"/>
            <ac:spMk id="7" creationId="{DDC875FA-7BFA-1B14-B1F9-575D6D4ECD3D}"/>
          </ac:spMkLst>
        </pc:spChg>
        <pc:spChg chg="add del mod">
          <ac:chgData name="Sudvarg, Marion" userId="2bb9b31b-5f3c-4f72-8e1f-41eb276ee9c6" providerId="ADAL" clId="{DA68CE51-3AE1-4208-A4DB-6811AC875B11}" dt="2023-04-11T07:05:59.032" v="9601" actId="478"/>
          <ac:spMkLst>
            <pc:docMk/>
            <pc:sldMk cId="4082363104" sldId="363"/>
            <ac:spMk id="9" creationId="{112B2867-089F-C947-3D1B-CF5502912730}"/>
          </ac:spMkLst>
        </pc:spChg>
        <pc:spChg chg="add mod">
          <ac:chgData name="Sudvarg, Marion" userId="2bb9b31b-5f3c-4f72-8e1f-41eb276ee9c6" providerId="ADAL" clId="{DA68CE51-3AE1-4208-A4DB-6811AC875B11}" dt="2023-04-11T07:18:59.170" v="9765" actId="1076"/>
          <ac:spMkLst>
            <pc:docMk/>
            <pc:sldMk cId="4082363104" sldId="363"/>
            <ac:spMk id="11" creationId="{177E4E13-1249-7403-F527-915DD122F06C}"/>
          </ac:spMkLst>
        </pc:spChg>
        <pc:grpChg chg="add mod">
          <ac:chgData name="Sudvarg, Marion" userId="2bb9b31b-5f3c-4f72-8e1f-41eb276ee9c6" providerId="ADAL" clId="{DA68CE51-3AE1-4208-A4DB-6811AC875B11}" dt="2023-04-11T07:06:43.581" v="9609" actId="1076"/>
          <ac:grpSpMkLst>
            <pc:docMk/>
            <pc:sldMk cId="4082363104" sldId="363"/>
            <ac:grpSpMk id="10" creationId="{4990C5A9-2897-4960-382C-35C74560CAC7}"/>
          </ac:grpSpMkLst>
        </pc:grpChg>
        <pc:picChg chg="mod">
          <ac:chgData name="Sudvarg, Marion" userId="2bb9b31b-5f3c-4f72-8e1f-41eb276ee9c6" providerId="ADAL" clId="{DA68CE51-3AE1-4208-A4DB-6811AC875B11}" dt="2023-04-11T07:06:34.966" v="9608" actId="1076"/>
          <ac:picMkLst>
            <pc:docMk/>
            <pc:sldMk cId="4082363104" sldId="363"/>
            <ac:picMk id="6" creationId="{4E4FA47E-45E9-B613-F4CD-054DFA4E8726}"/>
          </ac:picMkLst>
        </pc:picChg>
        <pc:cxnChg chg="add mod">
          <ac:chgData name="Sudvarg, Marion" userId="2bb9b31b-5f3c-4f72-8e1f-41eb276ee9c6" providerId="ADAL" clId="{DA68CE51-3AE1-4208-A4DB-6811AC875B11}" dt="2023-04-11T07:18:59.170" v="9765" actId="1076"/>
          <ac:cxnSpMkLst>
            <pc:docMk/>
            <pc:sldMk cId="4082363104" sldId="363"/>
            <ac:cxnSpMk id="13" creationId="{47BEA683-00B5-6AB2-15A9-59578224B931}"/>
          </ac:cxnSpMkLst>
        </pc:cxnChg>
      </pc:sldChg>
      <pc:sldChg chg="addSp delSp modSp add mod">
        <pc:chgData name="Sudvarg, Marion" userId="2bb9b31b-5f3c-4f72-8e1f-41eb276ee9c6" providerId="ADAL" clId="{DA68CE51-3AE1-4208-A4DB-6811AC875B11}" dt="2023-04-11T07:07:36.421" v="9630"/>
        <pc:sldMkLst>
          <pc:docMk/>
          <pc:sldMk cId="838376596" sldId="364"/>
        </pc:sldMkLst>
        <pc:spChg chg="mod">
          <ac:chgData name="Sudvarg, Marion" userId="2bb9b31b-5f3c-4f72-8e1f-41eb276ee9c6" providerId="ADAL" clId="{DA68CE51-3AE1-4208-A4DB-6811AC875B11}" dt="2023-04-11T07:07:36.421" v="9630"/>
          <ac:spMkLst>
            <pc:docMk/>
            <pc:sldMk cId="838376596" sldId="364"/>
            <ac:spMk id="2" creationId="{BA3D65D5-1D4C-45BE-1945-950D7A0934C5}"/>
          </ac:spMkLst>
        </pc:spChg>
        <pc:spChg chg="del">
          <ac:chgData name="Sudvarg, Marion" userId="2bb9b31b-5f3c-4f72-8e1f-41eb276ee9c6" providerId="ADAL" clId="{DA68CE51-3AE1-4208-A4DB-6811AC875B11}" dt="2023-04-11T07:06:54.495" v="9611" actId="478"/>
          <ac:spMkLst>
            <pc:docMk/>
            <pc:sldMk cId="838376596" sldId="364"/>
            <ac:spMk id="3" creationId="{B60F0137-1679-E7D0-2B94-25413D1322CB}"/>
          </ac:spMkLst>
        </pc:spChg>
        <pc:spChg chg="mod">
          <ac:chgData name="Sudvarg, Marion" userId="2bb9b31b-5f3c-4f72-8e1f-41eb276ee9c6" providerId="ADAL" clId="{DA68CE51-3AE1-4208-A4DB-6811AC875B11}" dt="2023-04-11T07:07:26.514" v="9629" actId="20577"/>
          <ac:spMkLst>
            <pc:docMk/>
            <pc:sldMk cId="838376596" sldId="364"/>
            <ac:spMk id="7" creationId="{DDC875FA-7BFA-1B14-B1F9-575D6D4ECD3D}"/>
          </ac:spMkLst>
        </pc:spChg>
        <pc:spChg chg="add del mod">
          <ac:chgData name="Sudvarg, Marion" userId="2bb9b31b-5f3c-4f72-8e1f-41eb276ee9c6" providerId="ADAL" clId="{DA68CE51-3AE1-4208-A4DB-6811AC875B11}" dt="2023-04-11T07:06:55.715" v="9612" actId="478"/>
          <ac:spMkLst>
            <pc:docMk/>
            <pc:sldMk cId="838376596" sldId="364"/>
            <ac:spMk id="9" creationId="{A13250C4-D0BA-6843-70FB-0C99A3A3A7B3}"/>
          </ac:spMkLst>
        </pc:spChg>
        <pc:spChg chg="mod">
          <ac:chgData name="Sudvarg, Marion" userId="2bb9b31b-5f3c-4f72-8e1f-41eb276ee9c6" providerId="ADAL" clId="{DA68CE51-3AE1-4208-A4DB-6811AC875B11}" dt="2023-04-11T07:06:52.750" v="9610" actId="164"/>
          <ac:spMkLst>
            <pc:docMk/>
            <pc:sldMk cId="838376596" sldId="364"/>
            <ac:spMk id="12" creationId="{1F948B3A-5367-3497-E985-F03F0D131EAD}"/>
          </ac:spMkLst>
        </pc:spChg>
        <pc:grpChg chg="add mod">
          <ac:chgData name="Sudvarg, Marion" userId="2bb9b31b-5f3c-4f72-8e1f-41eb276ee9c6" providerId="ADAL" clId="{DA68CE51-3AE1-4208-A4DB-6811AC875B11}" dt="2023-04-11T07:07:03.618" v="9613" actId="1076"/>
          <ac:grpSpMkLst>
            <pc:docMk/>
            <pc:sldMk cId="838376596" sldId="364"/>
            <ac:grpSpMk id="6" creationId="{B4589731-DB1F-AAC0-BAD6-1BBD49E0C513}"/>
          </ac:grpSpMkLst>
        </pc:grpChg>
        <pc:picChg chg="mod">
          <ac:chgData name="Sudvarg, Marion" userId="2bb9b31b-5f3c-4f72-8e1f-41eb276ee9c6" providerId="ADAL" clId="{DA68CE51-3AE1-4208-A4DB-6811AC875B11}" dt="2023-04-11T07:06:52.750" v="9610" actId="164"/>
          <ac:picMkLst>
            <pc:docMk/>
            <pc:sldMk cId="838376596" sldId="364"/>
            <ac:picMk id="10" creationId="{08981A2B-A65C-6262-2B99-F4BED3031BA7}"/>
          </ac:picMkLst>
        </pc:picChg>
        <pc:cxnChg chg="mod">
          <ac:chgData name="Sudvarg, Marion" userId="2bb9b31b-5f3c-4f72-8e1f-41eb276ee9c6" providerId="ADAL" clId="{DA68CE51-3AE1-4208-A4DB-6811AC875B11}" dt="2023-04-11T07:06:52.750" v="9610" actId="164"/>
          <ac:cxnSpMkLst>
            <pc:docMk/>
            <pc:sldMk cId="838376596" sldId="364"/>
            <ac:cxnSpMk id="11" creationId="{712AF7D8-F45C-EB5E-27A2-8ED3AFBF931D}"/>
          </ac:cxnSpMkLst>
        </pc:cxnChg>
      </pc:sldChg>
      <pc:sldChg chg="addSp delSp modSp add mod">
        <pc:chgData name="Sudvarg, Marion" userId="2bb9b31b-5f3c-4f72-8e1f-41eb276ee9c6" providerId="ADAL" clId="{DA68CE51-3AE1-4208-A4DB-6811AC875B11}" dt="2023-04-11T07:08:03.240" v="9647" actId="1076"/>
        <pc:sldMkLst>
          <pc:docMk/>
          <pc:sldMk cId="2995163309" sldId="365"/>
        </pc:sldMkLst>
        <pc:spChg chg="mod">
          <ac:chgData name="Sudvarg, Marion" userId="2bb9b31b-5f3c-4f72-8e1f-41eb276ee9c6" providerId="ADAL" clId="{DA68CE51-3AE1-4208-A4DB-6811AC875B11}" dt="2023-04-11T07:07:40.141" v="9631"/>
          <ac:spMkLst>
            <pc:docMk/>
            <pc:sldMk cId="2995163309" sldId="365"/>
            <ac:spMk id="2" creationId="{BA3D65D5-1D4C-45BE-1945-950D7A0934C5}"/>
          </ac:spMkLst>
        </pc:spChg>
        <pc:spChg chg="del">
          <ac:chgData name="Sudvarg, Marion" userId="2bb9b31b-5f3c-4f72-8e1f-41eb276ee9c6" providerId="ADAL" clId="{DA68CE51-3AE1-4208-A4DB-6811AC875B11}" dt="2023-04-11T07:07:20.586" v="9614" actId="478"/>
          <ac:spMkLst>
            <pc:docMk/>
            <pc:sldMk cId="2995163309" sldId="365"/>
            <ac:spMk id="3" creationId="{B60F0137-1679-E7D0-2B94-25413D1322CB}"/>
          </ac:spMkLst>
        </pc:spChg>
        <pc:spChg chg="mod">
          <ac:chgData name="Sudvarg, Marion" userId="2bb9b31b-5f3c-4f72-8e1f-41eb276ee9c6" providerId="ADAL" clId="{DA68CE51-3AE1-4208-A4DB-6811AC875B11}" dt="2023-04-11T07:07:52.529" v="9646" actId="164"/>
          <ac:spMkLst>
            <pc:docMk/>
            <pc:sldMk cId="2995163309" sldId="365"/>
            <ac:spMk id="7" creationId="{DDC875FA-7BFA-1B14-B1F9-575D6D4ECD3D}"/>
          </ac:spMkLst>
        </pc:spChg>
        <pc:spChg chg="add del mod">
          <ac:chgData name="Sudvarg, Marion" userId="2bb9b31b-5f3c-4f72-8e1f-41eb276ee9c6" providerId="ADAL" clId="{DA68CE51-3AE1-4208-A4DB-6811AC875B11}" dt="2023-04-11T07:07:22.502" v="9615" actId="478"/>
          <ac:spMkLst>
            <pc:docMk/>
            <pc:sldMk cId="2995163309" sldId="365"/>
            <ac:spMk id="8" creationId="{489F0127-5AE7-1E88-ADE1-494A3A294B94}"/>
          </ac:spMkLst>
        </pc:spChg>
        <pc:spChg chg="mod">
          <ac:chgData name="Sudvarg, Marion" userId="2bb9b31b-5f3c-4f72-8e1f-41eb276ee9c6" providerId="ADAL" clId="{DA68CE51-3AE1-4208-A4DB-6811AC875B11}" dt="2023-04-11T07:07:52.529" v="9646" actId="164"/>
          <ac:spMkLst>
            <pc:docMk/>
            <pc:sldMk cId="2995163309" sldId="365"/>
            <ac:spMk id="11" creationId="{8639BF39-8CA2-D014-A1B5-CE87FEC58CCE}"/>
          </ac:spMkLst>
        </pc:spChg>
        <pc:grpChg chg="add mod">
          <ac:chgData name="Sudvarg, Marion" userId="2bb9b31b-5f3c-4f72-8e1f-41eb276ee9c6" providerId="ADAL" clId="{DA68CE51-3AE1-4208-A4DB-6811AC875B11}" dt="2023-04-11T07:08:03.240" v="9647" actId="1076"/>
          <ac:grpSpMkLst>
            <pc:docMk/>
            <pc:sldMk cId="2995163309" sldId="365"/>
            <ac:grpSpMk id="12" creationId="{0D18D506-8BD9-191B-9F5A-A85D39042B65}"/>
          </ac:grpSpMkLst>
        </pc:grpChg>
        <pc:picChg chg="mod">
          <ac:chgData name="Sudvarg, Marion" userId="2bb9b31b-5f3c-4f72-8e1f-41eb276ee9c6" providerId="ADAL" clId="{DA68CE51-3AE1-4208-A4DB-6811AC875B11}" dt="2023-04-11T07:07:52.529" v="9646" actId="164"/>
          <ac:picMkLst>
            <pc:docMk/>
            <pc:sldMk cId="2995163309" sldId="365"/>
            <ac:picMk id="9" creationId="{D2A0CA2C-6550-C292-5DAD-19A4ADF9D60F}"/>
          </ac:picMkLst>
        </pc:picChg>
        <pc:cxnChg chg="mod">
          <ac:chgData name="Sudvarg, Marion" userId="2bb9b31b-5f3c-4f72-8e1f-41eb276ee9c6" providerId="ADAL" clId="{DA68CE51-3AE1-4208-A4DB-6811AC875B11}" dt="2023-04-11T07:07:52.529" v="9646" actId="164"/>
          <ac:cxnSpMkLst>
            <pc:docMk/>
            <pc:sldMk cId="2995163309" sldId="365"/>
            <ac:cxnSpMk id="10" creationId="{44B59377-829E-2BD7-B1AA-F250563B7A15}"/>
          </ac:cxnSpMkLst>
        </pc:cxnChg>
      </pc:sldChg>
      <pc:sldChg chg="addSp delSp modSp add mod addAnim delAnim">
        <pc:chgData name="Sudvarg, Marion" userId="2bb9b31b-5f3c-4f72-8e1f-41eb276ee9c6" providerId="ADAL" clId="{DA68CE51-3AE1-4208-A4DB-6811AC875B11}" dt="2023-04-11T07:10:59.126" v="9699" actId="478"/>
        <pc:sldMkLst>
          <pc:docMk/>
          <pc:sldMk cId="4023649785" sldId="366"/>
        </pc:sldMkLst>
        <pc:spChg chg="del mod">
          <ac:chgData name="Sudvarg, Marion" userId="2bb9b31b-5f3c-4f72-8e1f-41eb276ee9c6" providerId="ADAL" clId="{DA68CE51-3AE1-4208-A4DB-6811AC875B11}" dt="2023-04-11T07:08:55.768" v="9672" actId="478"/>
          <ac:spMkLst>
            <pc:docMk/>
            <pc:sldMk cId="4023649785" sldId="366"/>
            <ac:spMk id="2" creationId="{BA3D65D5-1D4C-45BE-1945-950D7A0934C5}"/>
          </ac:spMkLst>
        </pc:spChg>
        <pc:spChg chg="del">
          <ac:chgData name="Sudvarg, Marion" userId="2bb9b31b-5f3c-4f72-8e1f-41eb276ee9c6" providerId="ADAL" clId="{DA68CE51-3AE1-4208-A4DB-6811AC875B11}" dt="2023-04-11T07:08:10.744" v="9648" actId="478"/>
          <ac:spMkLst>
            <pc:docMk/>
            <pc:sldMk cId="4023649785" sldId="366"/>
            <ac:spMk id="3" creationId="{B60F0137-1679-E7D0-2B94-25413D1322CB}"/>
          </ac:spMkLst>
        </pc:spChg>
        <pc:spChg chg="mod">
          <ac:chgData name="Sudvarg, Marion" userId="2bb9b31b-5f3c-4f72-8e1f-41eb276ee9c6" providerId="ADAL" clId="{DA68CE51-3AE1-4208-A4DB-6811AC875B11}" dt="2023-04-11T07:08:37.790" v="9670" actId="164"/>
          <ac:spMkLst>
            <pc:docMk/>
            <pc:sldMk cId="4023649785" sldId="366"/>
            <ac:spMk id="7" creationId="{DDC875FA-7BFA-1B14-B1F9-575D6D4ECD3D}"/>
          </ac:spMkLst>
        </pc:spChg>
        <pc:spChg chg="add del mod">
          <ac:chgData name="Sudvarg, Marion" userId="2bb9b31b-5f3c-4f72-8e1f-41eb276ee9c6" providerId="ADAL" clId="{DA68CE51-3AE1-4208-A4DB-6811AC875B11}" dt="2023-04-11T07:10:59.126" v="9699" actId="478"/>
          <ac:spMkLst>
            <pc:docMk/>
            <pc:sldMk cId="4023649785" sldId="366"/>
            <ac:spMk id="8" creationId="{65CFA3F2-EF46-E2A5-3255-91147E9AE4C8}"/>
          </ac:spMkLst>
        </pc:spChg>
        <pc:spChg chg="mod">
          <ac:chgData name="Sudvarg, Marion" userId="2bb9b31b-5f3c-4f72-8e1f-41eb276ee9c6" providerId="ADAL" clId="{DA68CE51-3AE1-4208-A4DB-6811AC875B11}" dt="2023-04-11T07:09:23.893" v="9679" actId="1076"/>
          <ac:spMkLst>
            <pc:docMk/>
            <pc:sldMk cId="4023649785" sldId="366"/>
            <ac:spMk id="11" creationId="{9CF5D7A6-081C-870D-D085-29F41026CE44}"/>
          </ac:spMkLst>
        </pc:spChg>
        <pc:spChg chg="add del mod">
          <ac:chgData name="Sudvarg, Marion" userId="2bb9b31b-5f3c-4f72-8e1f-41eb276ee9c6" providerId="ADAL" clId="{DA68CE51-3AE1-4208-A4DB-6811AC875B11}" dt="2023-04-11T07:08:12.662" v="9649" actId="478"/>
          <ac:spMkLst>
            <pc:docMk/>
            <pc:sldMk cId="4023649785" sldId="366"/>
            <ac:spMk id="12" creationId="{4789BEB6-A54F-2042-F36B-FC795F72A180}"/>
          </ac:spMkLst>
        </pc:spChg>
        <pc:spChg chg="add del mod">
          <ac:chgData name="Sudvarg, Marion" userId="2bb9b31b-5f3c-4f72-8e1f-41eb276ee9c6" providerId="ADAL" clId="{DA68CE51-3AE1-4208-A4DB-6811AC875B11}" dt="2023-04-11T07:08:58.274" v="9674" actId="478"/>
          <ac:spMkLst>
            <pc:docMk/>
            <pc:sldMk cId="4023649785" sldId="366"/>
            <ac:spMk id="16" creationId="{D843F27C-85BA-ABC0-C055-9831D6A45923}"/>
          </ac:spMkLst>
        </pc:spChg>
        <pc:spChg chg="add mod">
          <ac:chgData name="Sudvarg, Marion" userId="2bb9b31b-5f3c-4f72-8e1f-41eb276ee9c6" providerId="ADAL" clId="{DA68CE51-3AE1-4208-A4DB-6811AC875B11}" dt="2023-04-11T07:08:56.062" v="9673"/>
          <ac:spMkLst>
            <pc:docMk/>
            <pc:sldMk cId="4023649785" sldId="366"/>
            <ac:spMk id="17" creationId="{EAB27086-C21D-E4D8-9F92-B24632495F2A}"/>
          </ac:spMkLst>
        </pc:spChg>
        <pc:grpChg chg="add mod">
          <ac:chgData name="Sudvarg, Marion" userId="2bb9b31b-5f3c-4f72-8e1f-41eb276ee9c6" providerId="ADAL" clId="{DA68CE51-3AE1-4208-A4DB-6811AC875B11}" dt="2023-04-11T07:08:30.519" v="9669" actId="164"/>
          <ac:grpSpMkLst>
            <pc:docMk/>
            <pc:sldMk cId="4023649785" sldId="366"/>
            <ac:grpSpMk id="13" creationId="{B0562BA3-D350-CF28-DAD5-73D624A73C68}"/>
          </ac:grpSpMkLst>
        </pc:grpChg>
        <pc:grpChg chg="add del mod">
          <ac:chgData name="Sudvarg, Marion" userId="2bb9b31b-5f3c-4f72-8e1f-41eb276ee9c6" providerId="ADAL" clId="{DA68CE51-3AE1-4208-A4DB-6811AC875B11}" dt="2023-04-11T07:10:56.946" v="9697" actId="478"/>
          <ac:grpSpMkLst>
            <pc:docMk/>
            <pc:sldMk cId="4023649785" sldId="366"/>
            <ac:grpSpMk id="14" creationId="{1F469C0A-1200-AC2F-E681-D687EB052D35}"/>
          </ac:grpSpMkLst>
        </pc:grpChg>
        <pc:picChg chg="mod">
          <ac:chgData name="Sudvarg, Marion" userId="2bb9b31b-5f3c-4f72-8e1f-41eb276ee9c6" providerId="ADAL" clId="{DA68CE51-3AE1-4208-A4DB-6811AC875B11}" dt="2023-04-11T07:08:37.790" v="9670" actId="164"/>
          <ac:picMkLst>
            <pc:docMk/>
            <pc:sldMk cId="4023649785" sldId="366"/>
            <ac:picMk id="9" creationId="{9015FEB5-3EFE-1037-1E4D-8519A89C486D}"/>
          </ac:picMkLst>
        </pc:picChg>
        <pc:cxnChg chg="mod">
          <ac:chgData name="Sudvarg, Marion" userId="2bb9b31b-5f3c-4f72-8e1f-41eb276ee9c6" providerId="ADAL" clId="{DA68CE51-3AE1-4208-A4DB-6811AC875B11}" dt="2023-04-11T07:10:56.946" v="9697" actId="478"/>
          <ac:cxnSpMkLst>
            <pc:docMk/>
            <pc:sldMk cId="4023649785" sldId="366"/>
            <ac:cxnSpMk id="10" creationId="{66D1269A-AF7F-5EF3-67F5-1DD8D598F3DB}"/>
          </ac:cxnSpMkLst>
        </pc:cxnChg>
      </pc:sldChg>
      <pc:sldChg chg="modSp new del mod">
        <pc:chgData name="Sudvarg, Marion" userId="2bb9b31b-5f3c-4f72-8e1f-41eb276ee9c6" providerId="ADAL" clId="{DA68CE51-3AE1-4208-A4DB-6811AC875B11}" dt="2023-04-11T07:10:43.257" v="9694" actId="47"/>
        <pc:sldMkLst>
          <pc:docMk/>
          <pc:sldMk cId="2409260670" sldId="367"/>
        </pc:sldMkLst>
        <pc:spChg chg="mod">
          <ac:chgData name="Sudvarg, Marion" userId="2bb9b31b-5f3c-4f72-8e1f-41eb276ee9c6" providerId="ADAL" clId="{DA68CE51-3AE1-4208-A4DB-6811AC875B11}" dt="2023-04-11T07:10:37.610" v="9692" actId="27636"/>
          <ac:spMkLst>
            <pc:docMk/>
            <pc:sldMk cId="2409260670" sldId="367"/>
            <ac:spMk id="2" creationId="{F4CFD9E9-E89C-D704-5B90-466D857D55A3}"/>
          </ac:spMkLst>
        </pc:spChg>
      </pc:sldChg>
      <pc:sldChg chg="addSp delSp modSp add mod modAnim">
        <pc:chgData name="Sudvarg, Marion" userId="2bb9b31b-5f3c-4f72-8e1f-41eb276ee9c6" providerId="ADAL" clId="{DA68CE51-3AE1-4208-A4DB-6811AC875B11}" dt="2023-04-11T07:17:25.261" v="9731" actId="207"/>
        <pc:sldMkLst>
          <pc:docMk/>
          <pc:sldMk cId="2657198959" sldId="368"/>
        </pc:sldMkLst>
        <pc:spChg chg="mod ord">
          <ac:chgData name="Sudvarg, Marion" userId="2bb9b31b-5f3c-4f72-8e1f-41eb276ee9c6" providerId="ADAL" clId="{DA68CE51-3AE1-4208-A4DB-6811AC875B11}" dt="2023-04-11T07:17:25.261" v="9731" actId="207"/>
          <ac:spMkLst>
            <pc:docMk/>
            <pc:sldMk cId="2657198959" sldId="368"/>
            <ac:spMk id="8" creationId="{65CFA3F2-EF46-E2A5-3255-91147E9AE4C8}"/>
          </ac:spMkLst>
        </pc:spChg>
        <pc:spChg chg="del">
          <ac:chgData name="Sudvarg, Marion" userId="2bb9b31b-5f3c-4f72-8e1f-41eb276ee9c6" providerId="ADAL" clId="{DA68CE51-3AE1-4208-A4DB-6811AC875B11}" dt="2023-04-11T07:13:59.364" v="9705" actId="478"/>
          <ac:spMkLst>
            <pc:docMk/>
            <pc:sldMk cId="2657198959" sldId="368"/>
            <ac:spMk id="17" creationId="{EAB27086-C21D-E4D8-9F92-B24632495F2A}"/>
          </ac:spMkLst>
        </pc:spChg>
        <pc:grpChg chg="del">
          <ac:chgData name="Sudvarg, Marion" userId="2bb9b31b-5f3c-4f72-8e1f-41eb276ee9c6" providerId="ADAL" clId="{DA68CE51-3AE1-4208-A4DB-6811AC875B11}" dt="2023-04-11T07:11:00.295" v="9700" actId="478"/>
          <ac:grpSpMkLst>
            <pc:docMk/>
            <pc:sldMk cId="2657198959" sldId="368"/>
            <ac:grpSpMk id="14" creationId="{1F469C0A-1200-AC2F-E681-D687EB052D35}"/>
          </ac:grpSpMkLst>
        </pc:grpChg>
        <pc:picChg chg="add mod">
          <ac:chgData name="Sudvarg, Marion" userId="2bb9b31b-5f3c-4f72-8e1f-41eb276ee9c6" providerId="ADAL" clId="{DA68CE51-3AE1-4208-A4DB-6811AC875B11}" dt="2023-04-11T07:14:24.388" v="9709" actId="14100"/>
          <ac:picMkLst>
            <pc:docMk/>
            <pc:sldMk cId="2657198959" sldId="368"/>
            <ac:picMk id="2" creationId="{73BB4405-962B-7C46-4AC8-BB7FAC000FBC}"/>
          </ac:picMkLst>
        </pc:picChg>
        <pc:cxnChg chg="mod">
          <ac:chgData name="Sudvarg, Marion" userId="2bb9b31b-5f3c-4f72-8e1f-41eb276ee9c6" providerId="ADAL" clId="{DA68CE51-3AE1-4208-A4DB-6811AC875B11}" dt="2023-04-11T07:11:00.295" v="9700" actId="478"/>
          <ac:cxnSpMkLst>
            <pc:docMk/>
            <pc:sldMk cId="2657198959" sldId="368"/>
            <ac:cxnSpMk id="10" creationId="{66D1269A-AF7F-5EF3-67F5-1DD8D598F3DB}"/>
          </ac:cxnSpMkLst>
        </pc:cxnChg>
      </pc:sldChg>
      <pc:sldChg chg="modSp add mod ord modAnim">
        <pc:chgData name="Sudvarg, Marion" userId="2bb9b31b-5f3c-4f72-8e1f-41eb276ee9c6" providerId="ADAL" clId="{DA68CE51-3AE1-4208-A4DB-6811AC875B11}" dt="2023-04-11T12:40:13.851" v="16324"/>
        <pc:sldMkLst>
          <pc:docMk/>
          <pc:sldMk cId="2127463703" sldId="369"/>
        </pc:sldMkLst>
        <pc:spChg chg="mod">
          <ac:chgData name="Sudvarg, Marion" userId="2bb9b31b-5f3c-4f72-8e1f-41eb276ee9c6" providerId="ADAL" clId="{DA68CE51-3AE1-4208-A4DB-6811AC875B11}" dt="2023-04-11T07:43:14.563" v="10305" actId="207"/>
          <ac:spMkLst>
            <pc:docMk/>
            <pc:sldMk cId="2127463703" sldId="369"/>
            <ac:spMk id="6" creationId="{8EEE961D-934C-40A5-258D-8EE04BE1ABAD}"/>
          </ac:spMkLst>
        </pc:spChg>
        <pc:spChg chg="mod">
          <ac:chgData name="Sudvarg, Marion" userId="2bb9b31b-5f3c-4f72-8e1f-41eb276ee9c6" providerId="ADAL" clId="{DA68CE51-3AE1-4208-A4DB-6811AC875B11}" dt="2023-04-11T10:51:12.579" v="11286" actId="20577"/>
          <ac:spMkLst>
            <pc:docMk/>
            <pc:sldMk cId="2127463703" sldId="369"/>
            <ac:spMk id="8" creationId="{258EA0FE-FE3A-8823-E4D4-B4BCA6482A71}"/>
          </ac:spMkLst>
        </pc:spChg>
      </pc:sldChg>
      <pc:sldChg chg="add del">
        <pc:chgData name="Sudvarg, Marion" userId="2bb9b31b-5f3c-4f72-8e1f-41eb276ee9c6" providerId="ADAL" clId="{DA68CE51-3AE1-4208-A4DB-6811AC875B11}" dt="2023-04-11T10:14:22.727" v="10322" actId="2890"/>
        <pc:sldMkLst>
          <pc:docMk/>
          <pc:sldMk cId="853953259" sldId="370"/>
        </pc:sldMkLst>
      </pc:sldChg>
      <pc:sldChg chg="add ord modAnim">
        <pc:chgData name="Sudvarg, Marion" userId="2bb9b31b-5f3c-4f72-8e1f-41eb276ee9c6" providerId="ADAL" clId="{DA68CE51-3AE1-4208-A4DB-6811AC875B11}" dt="2023-04-12T03:23:20.226" v="16468"/>
        <pc:sldMkLst>
          <pc:docMk/>
          <pc:sldMk cId="3415822576" sldId="370"/>
        </pc:sldMkLst>
      </pc:sldChg>
      <pc:sldChg chg="addSp delSp modSp add mod delAnim modAnim">
        <pc:chgData name="Sudvarg, Marion" userId="2bb9b31b-5f3c-4f72-8e1f-41eb276ee9c6" providerId="ADAL" clId="{DA68CE51-3AE1-4208-A4DB-6811AC875B11}" dt="2023-04-11T12:43:49.462" v="16362"/>
        <pc:sldMkLst>
          <pc:docMk/>
          <pc:sldMk cId="1050211377" sldId="371"/>
        </pc:sldMkLst>
        <pc:spChg chg="add del mod">
          <ac:chgData name="Sudvarg, Marion" userId="2bb9b31b-5f3c-4f72-8e1f-41eb276ee9c6" providerId="ADAL" clId="{DA68CE51-3AE1-4208-A4DB-6811AC875B11}" dt="2023-04-11T11:44:29.992" v="13361" actId="478"/>
          <ac:spMkLst>
            <pc:docMk/>
            <pc:sldMk cId="1050211377" sldId="371"/>
            <ac:spMk id="3" creationId="{B2FB67A5-2C86-E7D2-4604-F0F53B62269B}"/>
          </ac:spMkLst>
        </pc:spChg>
        <pc:spChg chg="mod">
          <ac:chgData name="Sudvarg, Marion" userId="2bb9b31b-5f3c-4f72-8e1f-41eb276ee9c6" providerId="ADAL" clId="{DA68CE51-3AE1-4208-A4DB-6811AC875B11}" dt="2023-04-11T11:44:26.902" v="13360" actId="20577"/>
          <ac:spMkLst>
            <pc:docMk/>
            <pc:sldMk cId="1050211377" sldId="371"/>
            <ac:spMk id="6" creationId="{8EEE961D-934C-40A5-258D-8EE04BE1ABAD}"/>
          </ac:spMkLst>
        </pc:spChg>
        <pc:spChg chg="mod">
          <ac:chgData name="Sudvarg, Marion" userId="2bb9b31b-5f3c-4f72-8e1f-41eb276ee9c6" providerId="ADAL" clId="{DA68CE51-3AE1-4208-A4DB-6811AC875B11}" dt="2023-04-11T11:57:23.747" v="14405" actId="20577"/>
          <ac:spMkLst>
            <pc:docMk/>
            <pc:sldMk cId="1050211377" sldId="371"/>
            <ac:spMk id="8" creationId="{258EA0FE-FE3A-8823-E4D4-B4BCA6482A71}"/>
          </ac:spMkLst>
        </pc:spChg>
        <pc:spChg chg="mod topLvl">
          <ac:chgData name="Sudvarg, Marion" userId="2bb9b31b-5f3c-4f72-8e1f-41eb276ee9c6" providerId="ADAL" clId="{DA68CE51-3AE1-4208-A4DB-6811AC875B11}" dt="2023-04-11T10:35:02.994" v="10888" actId="164"/>
          <ac:spMkLst>
            <pc:docMk/>
            <pc:sldMk cId="1050211377" sldId="371"/>
            <ac:spMk id="9" creationId="{D4EB1EF0-2595-1B71-528F-01FC7FABBC05}"/>
          </ac:spMkLst>
        </pc:spChg>
        <pc:grpChg chg="del">
          <ac:chgData name="Sudvarg, Marion" userId="2bb9b31b-5f3c-4f72-8e1f-41eb276ee9c6" providerId="ADAL" clId="{DA68CE51-3AE1-4208-A4DB-6811AC875B11}" dt="2023-04-11T10:34:45.013" v="10884" actId="478"/>
          <ac:grpSpMkLst>
            <pc:docMk/>
            <pc:sldMk cId="1050211377" sldId="371"/>
            <ac:grpSpMk id="3" creationId="{EB5E9B07-F7B1-B4D0-F177-F78FD3315C14}"/>
          </ac:grpSpMkLst>
        </pc:grpChg>
        <pc:grpChg chg="add mod">
          <ac:chgData name="Sudvarg, Marion" userId="2bb9b31b-5f3c-4f72-8e1f-41eb276ee9c6" providerId="ADAL" clId="{DA68CE51-3AE1-4208-A4DB-6811AC875B11}" dt="2023-04-11T10:35:02.994" v="10888" actId="164"/>
          <ac:grpSpMkLst>
            <pc:docMk/>
            <pc:sldMk cId="1050211377" sldId="371"/>
            <ac:grpSpMk id="12" creationId="{68329E10-A1A2-6B74-3E20-C414987518C3}"/>
          </ac:grpSpMkLst>
        </pc:grpChg>
        <pc:grpChg chg="add mod">
          <ac:chgData name="Sudvarg, Marion" userId="2bb9b31b-5f3c-4f72-8e1f-41eb276ee9c6" providerId="ADAL" clId="{DA68CE51-3AE1-4208-A4DB-6811AC875B11}" dt="2023-04-11T10:35:02.994" v="10888" actId="164"/>
          <ac:grpSpMkLst>
            <pc:docMk/>
            <pc:sldMk cId="1050211377" sldId="371"/>
            <ac:grpSpMk id="13" creationId="{72DE5735-78ED-1DA8-216B-1422524EDD9C}"/>
          </ac:grpSpMkLst>
        </pc:grpChg>
        <pc:picChg chg="del topLvl">
          <ac:chgData name="Sudvarg, Marion" userId="2bb9b31b-5f3c-4f72-8e1f-41eb276ee9c6" providerId="ADAL" clId="{DA68CE51-3AE1-4208-A4DB-6811AC875B11}" dt="2023-04-11T10:34:45.013" v="10884" actId="478"/>
          <ac:picMkLst>
            <pc:docMk/>
            <pc:sldMk cId="1050211377" sldId="371"/>
            <ac:picMk id="2" creationId="{B00C5E8C-117A-EF67-720D-8E904CD242E5}"/>
          </ac:picMkLst>
        </pc:picChg>
        <pc:picChg chg="add del mod">
          <ac:chgData name="Sudvarg, Marion" userId="2bb9b31b-5f3c-4f72-8e1f-41eb276ee9c6" providerId="ADAL" clId="{DA68CE51-3AE1-4208-A4DB-6811AC875B11}" dt="2023-04-11T10:33:56.107" v="10875" actId="478"/>
          <ac:picMkLst>
            <pc:docMk/>
            <pc:sldMk cId="1050211377" sldId="371"/>
            <ac:picMk id="7" creationId="{F2DE84C4-AE96-83E8-5010-C29EB108378A}"/>
          </ac:picMkLst>
        </pc:picChg>
        <pc:picChg chg="add mod">
          <ac:chgData name="Sudvarg, Marion" userId="2bb9b31b-5f3c-4f72-8e1f-41eb276ee9c6" providerId="ADAL" clId="{DA68CE51-3AE1-4208-A4DB-6811AC875B11}" dt="2023-04-11T10:34:04.897" v="10877" actId="164"/>
          <ac:picMkLst>
            <pc:docMk/>
            <pc:sldMk cId="1050211377" sldId="371"/>
            <ac:picMk id="10" creationId="{0427DE22-ED47-4BFB-1E44-8CF2D75FB327}"/>
          </ac:picMkLst>
        </pc:picChg>
        <pc:picChg chg="add mod">
          <ac:chgData name="Sudvarg, Marion" userId="2bb9b31b-5f3c-4f72-8e1f-41eb276ee9c6" providerId="ADAL" clId="{DA68CE51-3AE1-4208-A4DB-6811AC875B11}" dt="2023-04-11T10:34:04.897" v="10877" actId="164"/>
          <ac:picMkLst>
            <pc:docMk/>
            <pc:sldMk cId="1050211377" sldId="371"/>
            <ac:picMk id="11" creationId="{FE6231C8-F7BD-4A38-FFAC-8565104F0B2A}"/>
          </ac:picMkLst>
        </pc:picChg>
      </pc:sldChg>
      <pc:sldChg chg="addSp delSp modSp add mod ord delAnim modAnim">
        <pc:chgData name="Sudvarg, Marion" userId="2bb9b31b-5f3c-4f72-8e1f-41eb276ee9c6" providerId="ADAL" clId="{DA68CE51-3AE1-4208-A4DB-6811AC875B11}" dt="2023-04-11T12:40:41.026" v="16325" actId="122"/>
        <pc:sldMkLst>
          <pc:docMk/>
          <pc:sldMk cId="415540492" sldId="372"/>
        </pc:sldMkLst>
        <pc:spChg chg="del mod">
          <ac:chgData name="Sudvarg, Marion" userId="2bb9b31b-5f3c-4f72-8e1f-41eb276ee9c6" providerId="ADAL" clId="{DA68CE51-3AE1-4208-A4DB-6811AC875B11}" dt="2023-04-11T11:03:37.641" v="11642" actId="478"/>
          <ac:spMkLst>
            <pc:docMk/>
            <pc:sldMk cId="415540492" sldId="372"/>
            <ac:spMk id="2" creationId="{0F42B975-7E6B-4BFE-42D8-369894FB3426}"/>
          </ac:spMkLst>
        </pc:spChg>
        <pc:spChg chg="mod">
          <ac:chgData name="Sudvarg, Marion" userId="2bb9b31b-5f3c-4f72-8e1f-41eb276ee9c6" providerId="ADAL" clId="{DA68CE51-3AE1-4208-A4DB-6811AC875B11}" dt="2023-04-11T11:02:05.492" v="11622"/>
          <ac:spMkLst>
            <pc:docMk/>
            <pc:sldMk cId="415540492" sldId="372"/>
            <ac:spMk id="7" creationId="{A662CE63-F090-F223-1D6E-409846397244}"/>
          </ac:spMkLst>
        </pc:spChg>
        <pc:spChg chg="del mod">
          <ac:chgData name="Sudvarg, Marion" userId="2bb9b31b-5f3c-4f72-8e1f-41eb276ee9c6" providerId="ADAL" clId="{DA68CE51-3AE1-4208-A4DB-6811AC875B11}" dt="2023-04-11T11:11:44.565" v="12171" actId="478"/>
          <ac:spMkLst>
            <pc:docMk/>
            <pc:sldMk cId="415540492" sldId="372"/>
            <ac:spMk id="9" creationId="{C89CE2FE-8893-2FA3-1651-DE6116C2C0A7}"/>
          </ac:spMkLst>
        </pc:spChg>
        <pc:spChg chg="mod ord">
          <ac:chgData name="Sudvarg, Marion" userId="2bb9b31b-5f3c-4f72-8e1f-41eb276ee9c6" providerId="ADAL" clId="{DA68CE51-3AE1-4208-A4DB-6811AC875B11}" dt="2023-04-11T12:40:41.026" v="16325" actId="122"/>
          <ac:spMkLst>
            <pc:docMk/>
            <pc:sldMk cId="415540492" sldId="372"/>
            <ac:spMk id="10" creationId="{6034DCA1-7369-BD09-70C6-52901D8BEAC6}"/>
          </ac:spMkLst>
        </pc:spChg>
        <pc:spChg chg="add del mod">
          <ac:chgData name="Sudvarg, Marion" userId="2bb9b31b-5f3c-4f72-8e1f-41eb276ee9c6" providerId="ADAL" clId="{DA68CE51-3AE1-4208-A4DB-6811AC875B11}" dt="2023-04-11T11:03:41.246" v="11644" actId="478"/>
          <ac:spMkLst>
            <pc:docMk/>
            <pc:sldMk cId="415540492" sldId="372"/>
            <ac:spMk id="12" creationId="{AACFFCA3-D936-2725-4D94-3CEA632D1E86}"/>
          </ac:spMkLst>
        </pc:spChg>
        <pc:spChg chg="add mod">
          <ac:chgData name="Sudvarg, Marion" userId="2bb9b31b-5f3c-4f72-8e1f-41eb276ee9c6" providerId="ADAL" clId="{DA68CE51-3AE1-4208-A4DB-6811AC875B11}" dt="2023-04-11T11:04:08.965" v="11696" actId="255"/>
          <ac:spMkLst>
            <pc:docMk/>
            <pc:sldMk cId="415540492" sldId="372"/>
            <ac:spMk id="13" creationId="{E4467251-4EBD-6599-F296-1FFA5C1F7822}"/>
          </ac:spMkLst>
        </pc:spChg>
        <pc:spChg chg="add mod">
          <ac:chgData name="Sudvarg, Marion" userId="2bb9b31b-5f3c-4f72-8e1f-41eb276ee9c6" providerId="ADAL" clId="{DA68CE51-3AE1-4208-A4DB-6811AC875B11}" dt="2023-04-11T11:14:01.711" v="12222" actId="1076"/>
          <ac:spMkLst>
            <pc:docMk/>
            <pc:sldMk cId="415540492" sldId="372"/>
            <ac:spMk id="14" creationId="{66F82EAA-8E26-4CD7-7DA9-F7B6F9CE2E3E}"/>
          </ac:spMkLst>
        </pc:spChg>
        <pc:grpChg chg="add mod">
          <ac:chgData name="Sudvarg, Marion" userId="2bb9b31b-5f3c-4f72-8e1f-41eb276ee9c6" providerId="ADAL" clId="{DA68CE51-3AE1-4208-A4DB-6811AC875B11}" dt="2023-04-11T11:02:05.492" v="11622"/>
          <ac:grpSpMkLst>
            <pc:docMk/>
            <pc:sldMk cId="415540492" sldId="372"/>
            <ac:grpSpMk id="3" creationId="{140D933D-491F-BE38-1995-BA3615EF87D6}"/>
          </ac:grpSpMkLst>
        </pc:grpChg>
        <pc:graphicFrameChg chg="mod ord">
          <ac:chgData name="Sudvarg, Marion" userId="2bb9b31b-5f3c-4f72-8e1f-41eb276ee9c6" providerId="ADAL" clId="{DA68CE51-3AE1-4208-A4DB-6811AC875B11}" dt="2023-04-11T11:03:18.825" v="11641" actId="20577"/>
          <ac:graphicFrameMkLst>
            <pc:docMk/>
            <pc:sldMk cId="415540492" sldId="372"/>
            <ac:graphicFrameMk id="8" creationId="{7CE80100-E2E9-592A-3035-93B78BCA6689}"/>
          </ac:graphicFrameMkLst>
        </pc:graphicFrameChg>
        <pc:picChg chg="mod">
          <ac:chgData name="Sudvarg, Marion" userId="2bb9b31b-5f3c-4f72-8e1f-41eb276ee9c6" providerId="ADAL" clId="{DA68CE51-3AE1-4208-A4DB-6811AC875B11}" dt="2023-04-11T11:02:05.492" v="11622"/>
          <ac:picMkLst>
            <pc:docMk/>
            <pc:sldMk cId="415540492" sldId="372"/>
            <ac:picMk id="6" creationId="{F3AE8345-5A03-55AD-0666-B8FF65BB8EA0}"/>
          </ac:picMkLst>
        </pc:picChg>
      </pc:sldChg>
      <pc:sldChg chg="add del ord">
        <pc:chgData name="Sudvarg, Marion" userId="2bb9b31b-5f3c-4f72-8e1f-41eb276ee9c6" providerId="ADAL" clId="{DA68CE51-3AE1-4208-A4DB-6811AC875B11}" dt="2023-04-11T11:17:42.144" v="12336" actId="47"/>
        <pc:sldMkLst>
          <pc:docMk/>
          <pc:sldMk cId="3112174937" sldId="373"/>
        </pc:sldMkLst>
      </pc:sldChg>
      <pc:sldChg chg="add del">
        <pc:chgData name="Sudvarg, Marion" userId="2bb9b31b-5f3c-4f72-8e1f-41eb276ee9c6" providerId="ADAL" clId="{DA68CE51-3AE1-4208-A4DB-6811AC875B11}" dt="2023-04-11T11:17:43.230" v="12337" actId="47"/>
        <pc:sldMkLst>
          <pc:docMk/>
          <pc:sldMk cId="1021801476" sldId="374"/>
        </pc:sldMkLst>
      </pc:sldChg>
      <pc:sldChg chg="add del">
        <pc:chgData name="Sudvarg, Marion" userId="2bb9b31b-5f3c-4f72-8e1f-41eb276ee9c6" providerId="ADAL" clId="{DA68CE51-3AE1-4208-A4DB-6811AC875B11}" dt="2023-04-11T11:17:45.857" v="12338" actId="47"/>
        <pc:sldMkLst>
          <pc:docMk/>
          <pc:sldMk cId="1388359376" sldId="375"/>
        </pc:sldMkLst>
      </pc:sldChg>
      <pc:sldChg chg="add del">
        <pc:chgData name="Sudvarg, Marion" userId="2bb9b31b-5f3c-4f72-8e1f-41eb276ee9c6" providerId="ADAL" clId="{DA68CE51-3AE1-4208-A4DB-6811AC875B11}" dt="2023-04-11T12:43:13.162" v="16359" actId="47"/>
        <pc:sldMkLst>
          <pc:docMk/>
          <pc:sldMk cId="715312757" sldId="376"/>
        </pc:sldMkLst>
      </pc:sldChg>
      <pc:sldChg chg="modSp add mod modAnim">
        <pc:chgData name="Sudvarg, Marion" userId="2bb9b31b-5f3c-4f72-8e1f-41eb276ee9c6" providerId="ADAL" clId="{DA68CE51-3AE1-4208-A4DB-6811AC875B11}" dt="2023-04-11T12:40:58.775" v="16330" actId="20577"/>
        <pc:sldMkLst>
          <pc:docMk/>
          <pc:sldMk cId="3511630250" sldId="377"/>
        </pc:sldMkLst>
        <pc:spChg chg="mod">
          <ac:chgData name="Sudvarg, Marion" userId="2bb9b31b-5f3c-4f72-8e1f-41eb276ee9c6" providerId="ADAL" clId="{DA68CE51-3AE1-4208-A4DB-6811AC875B11}" dt="2023-04-11T12:40:58.775" v="16330" actId="20577"/>
          <ac:spMkLst>
            <pc:docMk/>
            <pc:sldMk cId="3511630250" sldId="377"/>
            <ac:spMk id="8" creationId="{258EA0FE-FE3A-8823-E4D4-B4BCA6482A71}"/>
          </ac:spMkLst>
        </pc:spChg>
      </pc:sldChg>
      <pc:sldChg chg="addSp modSp add mod modAnim">
        <pc:chgData name="Sudvarg, Marion" userId="2bb9b31b-5f3c-4f72-8e1f-41eb276ee9c6" providerId="ADAL" clId="{DA68CE51-3AE1-4208-A4DB-6811AC875B11}" dt="2023-04-11T12:41:14.899" v="16331"/>
        <pc:sldMkLst>
          <pc:docMk/>
          <pc:sldMk cId="433420607" sldId="378"/>
        </pc:sldMkLst>
        <pc:spChg chg="mod">
          <ac:chgData name="Sudvarg, Marion" userId="2bb9b31b-5f3c-4f72-8e1f-41eb276ee9c6" providerId="ADAL" clId="{DA68CE51-3AE1-4208-A4DB-6811AC875B11}" dt="2023-04-11T11:11:25.627" v="12168" actId="20577"/>
          <ac:spMkLst>
            <pc:docMk/>
            <pc:sldMk cId="433420607" sldId="378"/>
            <ac:spMk id="8" creationId="{258EA0FE-FE3A-8823-E4D4-B4BCA6482A71}"/>
          </ac:spMkLst>
        </pc:spChg>
        <pc:spChg chg="mod">
          <ac:chgData name="Sudvarg, Marion" userId="2bb9b31b-5f3c-4f72-8e1f-41eb276ee9c6" providerId="ADAL" clId="{DA68CE51-3AE1-4208-A4DB-6811AC875B11}" dt="2023-04-11T11:11:35.534" v="12169"/>
          <ac:spMkLst>
            <pc:docMk/>
            <pc:sldMk cId="433420607" sldId="378"/>
            <ac:spMk id="11" creationId="{C9772617-1B23-481D-5F86-4B92F9E9D90F}"/>
          </ac:spMkLst>
        </pc:spChg>
        <pc:spChg chg="mod">
          <ac:chgData name="Sudvarg, Marion" userId="2bb9b31b-5f3c-4f72-8e1f-41eb276ee9c6" providerId="ADAL" clId="{DA68CE51-3AE1-4208-A4DB-6811AC875B11}" dt="2023-04-11T11:11:35.534" v="12169"/>
          <ac:spMkLst>
            <pc:docMk/>
            <pc:sldMk cId="433420607" sldId="378"/>
            <ac:spMk id="12" creationId="{E6D981AA-85CF-1608-4796-D2DA3E8762F2}"/>
          </ac:spMkLst>
        </pc:spChg>
        <pc:spChg chg="mod">
          <ac:chgData name="Sudvarg, Marion" userId="2bb9b31b-5f3c-4f72-8e1f-41eb276ee9c6" providerId="ADAL" clId="{DA68CE51-3AE1-4208-A4DB-6811AC875B11}" dt="2023-04-11T11:11:35.534" v="12169"/>
          <ac:spMkLst>
            <pc:docMk/>
            <pc:sldMk cId="433420607" sldId="378"/>
            <ac:spMk id="13" creationId="{A2DF5A49-A8EC-AE3E-C06D-2CAC081187F8}"/>
          </ac:spMkLst>
        </pc:spChg>
        <pc:spChg chg="add mod">
          <ac:chgData name="Sudvarg, Marion" userId="2bb9b31b-5f3c-4f72-8e1f-41eb276ee9c6" providerId="ADAL" clId="{DA68CE51-3AE1-4208-A4DB-6811AC875B11}" dt="2023-04-11T11:11:41.297" v="12170" actId="1076"/>
          <ac:spMkLst>
            <pc:docMk/>
            <pc:sldMk cId="433420607" sldId="378"/>
            <ac:spMk id="16" creationId="{A2E4C1CE-EF5C-D026-79B9-A8DC22EF0CC7}"/>
          </ac:spMkLst>
        </pc:spChg>
        <pc:spChg chg="add mod">
          <ac:chgData name="Sudvarg, Marion" userId="2bb9b31b-5f3c-4f72-8e1f-41eb276ee9c6" providerId="ADAL" clId="{DA68CE51-3AE1-4208-A4DB-6811AC875B11}" dt="2023-04-11T11:11:41.297" v="12170" actId="1076"/>
          <ac:spMkLst>
            <pc:docMk/>
            <pc:sldMk cId="433420607" sldId="378"/>
            <ac:spMk id="18" creationId="{067678DF-12E3-F269-82DB-2B01C2920771}"/>
          </ac:spMkLst>
        </pc:spChg>
        <pc:spChg chg="add mod">
          <ac:chgData name="Sudvarg, Marion" userId="2bb9b31b-5f3c-4f72-8e1f-41eb276ee9c6" providerId="ADAL" clId="{DA68CE51-3AE1-4208-A4DB-6811AC875B11}" dt="2023-04-11T11:11:41.297" v="12170" actId="1076"/>
          <ac:spMkLst>
            <pc:docMk/>
            <pc:sldMk cId="433420607" sldId="378"/>
            <ac:spMk id="19" creationId="{3D0714D4-AA7F-4C6B-598A-9D18D789D6D8}"/>
          </ac:spMkLst>
        </pc:spChg>
        <pc:spChg chg="add mod">
          <ac:chgData name="Sudvarg, Marion" userId="2bb9b31b-5f3c-4f72-8e1f-41eb276ee9c6" providerId="ADAL" clId="{DA68CE51-3AE1-4208-A4DB-6811AC875B11}" dt="2023-04-11T11:11:41.297" v="12170" actId="1076"/>
          <ac:spMkLst>
            <pc:docMk/>
            <pc:sldMk cId="433420607" sldId="378"/>
            <ac:spMk id="22" creationId="{BC24F89F-E25D-91A9-23AE-DE077D2A623A}"/>
          </ac:spMkLst>
        </pc:spChg>
        <pc:grpChg chg="add mod">
          <ac:chgData name="Sudvarg, Marion" userId="2bb9b31b-5f3c-4f72-8e1f-41eb276ee9c6" providerId="ADAL" clId="{DA68CE51-3AE1-4208-A4DB-6811AC875B11}" dt="2023-04-11T11:11:41.297" v="12170" actId="1076"/>
          <ac:grpSpMkLst>
            <pc:docMk/>
            <pc:sldMk cId="433420607" sldId="378"/>
            <ac:grpSpMk id="10" creationId="{5F31EA36-B452-D464-886B-7A6010E61C0A}"/>
          </ac:grpSpMkLst>
        </pc:grpChg>
        <pc:picChg chg="add mod">
          <ac:chgData name="Sudvarg, Marion" userId="2bb9b31b-5f3c-4f72-8e1f-41eb276ee9c6" providerId="ADAL" clId="{DA68CE51-3AE1-4208-A4DB-6811AC875B11}" dt="2023-04-11T11:11:41.297" v="12170" actId="1076"/>
          <ac:picMkLst>
            <pc:docMk/>
            <pc:sldMk cId="433420607" sldId="378"/>
            <ac:picMk id="7" creationId="{7983D392-A7C7-61B9-ACDF-B41BDCB730CF}"/>
          </ac:picMkLst>
        </pc:picChg>
        <pc:cxnChg chg="mod">
          <ac:chgData name="Sudvarg, Marion" userId="2bb9b31b-5f3c-4f72-8e1f-41eb276ee9c6" providerId="ADAL" clId="{DA68CE51-3AE1-4208-A4DB-6811AC875B11}" dt="2023-04-11T11:11:35.534" v="12169"/>
          <ac:cxnSpMkLst>
            <pc:docMk/>
            <pc:sldMk cId="433420607" sldId="378"/>
            <ac:cxnSpMk id="14" creationId="{D2AE6FEA-E701-66A8-9899-59C3681989F1}"/>
          </ac:cxnSpMkLst>
        </pc:cxnChg>
        <pc:cxnChg chg="mod">
          <ac:chgData name="Sudvarg, Marion" userId="2bb9b31b-5f3c-4f72-8e1f-41eb276ee9c6" providerId="ADAL" clId="{DA68CE51-3AE1-4208-A4DB-6811AC875B11}" dt="2023-04-11T11:11:35.534" v="12169"/>
          <ac:cxnSpMkLst>
            <pc:docMk/>
            <pc:sldMk cId="433420607" sldId="378"/>
            <ac:cxnSpMk id="15" creationId="{E98362F7-5F45-857A-C4FB-7C2C197D2666}"/>
          </ac:cxnSpMkLst>
        </pc:cxnChg>
        <pc:cxnChg chg="add mod">
          <ac:chgData name="Sudvarg, Marion" userId="2bb9b31b-5f3c-4f72-8e1f-41eb276ee9c6" providerId="ADAL" clId="{DA68CE51-3AE1-4208-A4DB-6811AC875B11}" dt="2023-04-11T11:11:41.297" v="12170" actId="1076"/>
          <ac:cxnSpMkLst>
            <pc:docMk/>
            <pc:sldMk cId="433420607" sldId="378"/>
            <ac:cxnSpMk id="17" creationId="{0457B174-FCD6-DB0A-623F-836CF701528F}"/>
          </ac:cxnSpMkLst>
        </pc:cxnChg>
        <pc:cxnChg chg="add mod">
          <ac:chgData name="Sudvarg, Marion" userId="2bb9b31b-5f3c-4f72-8e1f-41eb276ee9c6" providerId="ADAL" clId="{DA68CE51-3AE1-4208-A4DB-6811AC875B11}" dt="2023-04-11T11:11:41.297" v="12170" actId="1076"/>
          <ac:cxnSpMkLst>
            <pc:docMk/>
            <pc:sldMk cId="433420607" sldId="378"/>
            <ac:cxnSpMk id="20" creationId="{94283AF2-396D-6C34-2C07-D9349A521440}"/>
          </ac:cxnSpMkLst>
        </pc:cxnChg>
        <pc:cxnChg chg="add mod">
          <ac:chgData name="Sudvarg, Marion" userId="2bb9b31b-5f3c-4f72-8e1f-41eb276ee9c6" providerId="ADAL" clId="{DA68CE51-3AE1-4208-A4DB-6811AC875B11}" dt="2023-04-11T11:11:41.297" v="12170" actId="1076"/>
          <ac:cxnSpMkLst>
            <pc:docMk/>
            <pc:sldMk cId="433420607" sldId="378"/>
            <ac:cxnSpMk id="21" creationId="{C9C81B27-E465-27D7-1C41-0661B9A7A01C}"/>
          </ac:cxnSpMkLst>
        </pc:cxnChg>
        <pc:cxnChg chg="add mod">
          <ac:chgData name="Sudvarg, Marion" userId="2bb9b31b-5f3c-4f72-8e1f-41eb276ee9c6" providerId="ADAL" clId="{DA68CE51-3AE1-4208-A4DB-6811AC875B11}" dt="2023-04-11T11:11:41.297" v="12170" actId="1076"/>
          <ac:cxnSpMkLst>
            <pc:docMk/>
            <pc:sldMk cId="433420607" sldId="378"/>
            <ac:cxnSpMk id="23" creationId="{3F9E6120-0F9B-0949-BFE9-A81A172C0FA3}"/>
          </ac:cxnSpMkLst>
        </pc:cxnChg>
      </pc:sldChg>
      <pc:sldChg chg="addSp delSp modSp add mod addAnim delAnim modAnim">
        <pc:chgData name="Sudvarg, Marion" userId="2bb9b31b-5f3c-4f72-8e1f-41eb276ee9c6" providerId="ADAL" clId="{DA68CE51-3AE1-4208-A4DB-6811AC875B11}" dt="2023-04-11T12:41:28.528" v="16334"/>
        <pc:sldMkLst>
          <pc:docMk/>
          <pc:sldMk cId="1783529033" sldId="379"/>
        </pc:sldMkLst>
        <pc:spChg chg="mod">
          <ac:chgData name="Sudvarg, Marion" userId="2bb9b31b-5f3c-4f72-8e1f-41eb276ee9c6" providerId="ADAL" clId="{DA68CE51-3AE1-4208-A4DB-6811AC875B11}" dt="2023-04-11T11:12:17.104" v="12213" actId="20577"/>
          <ac:spMkLst>
            <pc:docMk/>
            <pc:sldMk cId="1783529033" sldId="379"/>
            <ac:spMk id="8" creationId="{258EA0FE-FE3A-8823-E4D4-B4BCA6482A71}"/>
          </ac:spMkLst>
        </pc:spChg>
        <pc:spChg chg="add del">
          <ac:chgData name="Sudvarg, Marion" userId="2bb9b31b-5f3c-4f72-8e1f-41eb276ee9c6" providerId="ADAL" clId="{DA68CE51-3AE1-4208-A4DB-6811AC875B11}" dt="2023-04-11T11:13:40.371" v="12218" actId="478"/>
          <ac:spMkLst>
            <pc:docMk/>
            <pc:sldMk cId="1783529033" sldId="379"/>
            <ac:spMk id="16" creationId="{A2E4C1CE-EF5C-D026-79B9-A8DC22EF0CC7}"/>
          </ac:spMkLst>
        </pc:spChg>
        <pc:spChg chg="add del">
          <ac:chgData name="Sudvarg, Marion" userId="2bb9b31b-5f3c-4f72-8e1f-41eb276ee9c6" providerId="ADAL" clId="{DA68CE51-3AE1-4208-A4DB-6811AC875B11}" dt="2023-04-11T11:13:40.371" v="12218" actId="478"/>
          <ac:spMkLst>
            <pc:docMk/>
            <pc:sldMk cId="1783529033" sldId="379"/>
            <ac:spMk id="18" creationId="{067678DF-12E3-F269-82DB-2B01C2920771}"/>
          </ac:spMkLst>
        </pc:spChg>
        <pc:spChg chg="add del">
          <ac:chgData name="Sudvarg, Marion" userId="2bb9b31b-5f3c-4f72-8e1f-41eb276ee9c6" providerId="ADAL" clId="{DA68CE51-3AE1-4208-A4DB-6811AC875B11}" dt="2023-04-11T11:13:40.371" v="12218" actId="478"/>
          <ac:spMkLst>
            <pc:docMk/>
            <pc:sldMk cId="1783529033" sldId="379"/>
            <ac:spMk id="19" creationId="{3D0714D4-AA7F-4C6B-598A-9D18D789D6D8}"/>
          </ac:spMkLst>
        </pc:spChg>
        <pc:spChg chg="add del">
          <ac:chgData name="Sudvarg, Marion" userId="2bb9b31b-5f3c-4f72-8e1f-41eb276ee9c6" providerId="ADAL" clId="{DA68CE51-3AE1-4208-A4DB-6811AC875B11}" dt="2023-04-11T11:13:40.371" v="12218" actId="478"/>
          <ac:spMkLst>
            <pc:docMk/>
            <pc:sldMk cId="1783529033" sldId="379"/>
            <ac:spMk id="22" creationId="{BC24F89F-E25D-91A9-23AE-DE077D2A623A}"/>
          </ac:spMkLst>
        </pc:spChg>
        <pc:spChg chg="add mod">
          <ac:chgData name="Sudvarg, Marion" userId="2bb9b31b-5f3c-4f72-8e1f-41eb276ee9c6" providerId="ADAL" clId="{DA68CE51-3AE1-4208-A4DB-6811AC875B11}" dt="2023-04-11T11:14:33.184" v="12234" actId="1076"/>
          <ac:spMkLst>
            <pc:docMk/>
            <pc:sldMk cId="1783529033" sldId="379"/>
            <ac:spMk id="26" creationId="{1D8AA1AB-A235-81DB-63FA-59D8C58C42D8}"/>
          </ac:spMkLst>
        </pc:spChg>
        <pc:grpChg chg="add del">
          <ac:chgData name="Sudvarg, Marion" userId="2bb9b31b-5f3c-4f72-8e1f-41eb276ee9c6" providerId="ADAL" clId="{DA68CE51-3AE1-4208-A4DB-6811AC875B11}" dt="2023-04-11T11:13:40.371" v="12218" actId="478"/>
          <ac:grpSpMkLst>
            <pc:docMk/>
            <pc:sldMk cId="1783529033" sldId="379"/>
            <ac:grpSpMk id="10" creationId="{5F31EA36-B452-D464-886B-7A6010E61C0A}"/>
          </ac:grpSpMkLst>
        </pc:grpChg>
        <pc:picChg chg="add del">
          <ac:chgData name="Sudvarg, Marion" userId="2bb9b31b-5f3c-4f72-8e1f-41eb276ee9c6" providerId="ADAL" clId="{DA68CE51-3AE1-4208-A4DB-6811AC875B11}" dt="2023-04-11T11:13:40.371" v="12218" actId="478"/>
          <ac:picMkLst>
            <pc:docMk/>
            <pc:sldMk cId="1783529033" sldId="379"/>
            <ac:picMk id="7" creationId="{7983D392-A7C7-61B9-ACDF-B41BDCB730CF}"/>
          </ac:picMkLst>
        </pc:picChg>
        <pc:picChg chg="add del mod">
          <ac:chgData name="Sudvarg, Marion" userId="2bb9b31b-5f3c-4f72-8e1f-41eb276ee9c6" providerId="ADAL" clId="{DA68CE51-3AE1-4208-A4DB-6811AC875B11}" dt="2023-04-11T11:13:40.491" v="12219"/>
          <ac:picMkLst>
            <pc:docMk/>
            <pc:sldMk cId="1783529033" sldId="379"/>
            <ac:picMk id="24" creationId="{0866E08F-9598-98D9-58D1-0BE80F00F8ED}"/>
          </ac:picMkLst>
        </pc:picChg>
        <pc:cxnChg chg="mod">
          <ac:chgData name="Sudvarg, Marion" userId="2bb9b31b-5f3c-4f72-8e1f-41eb276ee9c6" providerId="ADAL" clId="{DA68CE51-3AE1-4208-A4DB-6811AC875B11}" dt="2023-04-11T11:13:40.371" v="12218" actId="478"/>
          <ac:cxnSpMkLst>
            <pc:docMk/>
            <pc:sldMk cId="1783529033" sldId="379"/>
            <ac:cxnSpMk id="14" creationId="{D2AE6FEA-E701-66A8-9899-59C3681989F1}"/>
          </ac:cxnSpMkLst>
        </pc:cxnChg>
        <pc:cxnChg chg="mod">
          <ac:chgData name="Sudvarg, Marion" userId="2bb9b31b-5f3c-4f72-8e1f-41eb276ee9c6" providerId="ADAL" clId="{DA68CE51-3AE1-4208-A4DB-6811AC875B11}" dt="2023-04-11T11:13:40.371" v="12218" actId="478"/>
          <ac:cxnSpMkLst>
            <pc:docMk/>
            <pc:sldMk cId="1783529033" sldId="379"/>
            <ac:cxnSpMk id="15" creationId="{E98362F7-5F45-857A-C4FB-7C2C197D2666}"/>
          </ac:cxnSpMkLst>
        </pc:cxnChg>
        <pc:cxnChg chg="add del mod">
          <ac:chgData name="Sudvarg, Marion" userId="2bb9b31b-5f3c-4f72-8e1f-41eb276ee9c6" providerId="ADAL" clId="{DA68CE51-3AE1-4208-A4DB-6811AC875B11}" dt="2023-04-11T11:13:40.371" v="12218" actId="478"/>
          <ac:cxnSpMkLst>
            <pc:docMk/>
            <pc:sldMk cId="1783529033" sldId="379"/>
            <ac:cxnSpMk id="17" creationId="{0457B174-FCD6-DB0A-623F-836CF701528F}"/>
          </ac:cxnSpMkLst>
        </pc:cxnChg>
        <pc:cxnChg chg="add del mod">
          <ac:chgData name="Sudvarg, Marion" userId="2bb9b31b-5f3c-4f72-8e1f-41eb276ee9c6" providerId="ADAL" clId="{DA68CE51-3AE1-4208-A4DB-6811AC875B11}" dt="2023-04-11T11:13:40.371" v="12218" actId="478"/>
          <ac:cxnSpMkLst>
            <pc:docMk/>
            <pc:sldMk cId="1783529033" sldId="379"/>
            <ac:cxnSpMk id="20" creationId="{94283AF2-396D-6C34-2C07-D9349A521440}"/>
          </ac:cxnSpMkLst>
        </pc:cxnChg>
        <pc:cxnChg chg="add del mod">
          <ac:chgData name="Sudvarg, Marion" userId="2bb9b31b-5f3c-4f72-8e1f-41eb276ee9c6" providerId="ADAL" clId="{DA68CE51-3AE1-4208-A4DB-6811AC875B11}" dt="2023-04-11T11:13:40.371" v="12218" actId="478"/>
          <ac:cxnSpMkLst>
            <pc:docMk/>
            <pc:sldMk cId="1783529033" sldId="379"/>
            <ac:cxnSpMk id="21" creationId="{C9C81B27-E465-27D7-1C41-0661B9A7A01C}"/>
          </ac:cxnSpMkLst>
        </pc:cxnChg>
        <pc:cxnChg chg="add del mod">
          <ac:chgData name="Sudvarg, Marion" userId="2bb9b31b-5f3c-4f72-8e1f-41eb276ee9c6" providerId="ADAL" clId="{DA68CE51-3AE1-4208-A4DB-6811AC875B11}" dt="2023-04-11T11:13:40.371" v="12218" actId="478"/>
          <ac:cxnSpMkLst>
            <pc:docMk/>
            <pc:sldMk cId="1783529033" sldId="379"/>
            <ac:cxnSpMk id="23" creationId="{3F9E6120-0F9B-0949-BFE9-A81A172C0FA3}"/>
          </ac:cxnSpMkLst>
        </pc:cxnChg>
      </pc:sldChg>
      <pc:sldChg chg="add del">
        <pc:chgData name="Sudvarg, Marion" userId="2bb9b31b-5f3c-4f72-8e1f-41eb276ee9c6" providerId="ADAL" clId="{DA68CE51-3AE1-4208-A4DB-6811AC875B11}" dt="2023-04-11T11:17:40.716" v="12335" actId="47"/>
        <pc:sldMkLst>
          <pc:docMk/>
          <pc:sldMk cId="3048689163" sldId="380"/>
        </pc:sldMkLst>
      </pc:sldChg>
      <pc:sldChg chg="addSp delSp modSp add mod delAnim modAnim">
        <pc:chgData name="Sudvarg, Marion" userId="2bb9b31b-5f3c-4f72-8e1f-41eb276ee9c6" providerId="ADAL" clId="{DA68CE51-3AE1-4208-A4DB-6811AC875B11}" dt="2023-04-11T12:41:34.118" v="16335"/>
        <pc:sldMkLst>
          <pc:docMk/>
          <pc:sldMk cId="906521855" sldId="381"/>
        </pc:sldMkLst>
        <pc:spChg chg="mod">
          <ac:chgData name="Sudvarg, Marion" userId="2bb9b31b-5f3c-4f72-8e1f-41eb276ee9c6" providerId="ADAL" clId="{DA68CE51-3AE1-4208-A4DB-6811AC875B11}" dt="2023-04-11T11:16:59.821" v="12326" actId="404"/>
          <ac:spMkLst>
            <pc:docMk/>
            <pc:sldMk cId="906521855" sldId="381"/>
            <ac:spMk id="8" creationId="{258EA0FE-FE3A-8823-E4D4-B4BCA6482A71}"/>
          </ac:spMkLst>
        </pc:spChg>
        <pc:spChg chg="add mod">
          <ac:chgData name="Sudvarg, Marion" userId="2bb9b31b-5f3c-4f72-8e1f-41eb276ee9c6" providerId="ADAL" clId="{DA68CE51-3AE1-4208-A4DB-6811AC875B11}" dt="2023-04-11T11:16:43.483" v="12321" actId="1076"/>
          <ac:spMkLst>
            <pc:docMk/>
            <pc:sldMk cId="906521855" sldId="381"/>
            <ac:spMk id="14" creationId="{9DFE472E-6DE0-B164-6FE2-7FE150AF4F29}"/>
          </ac:spMkLst>
        </pc:spChg>
        <pc:spChg chg="add mod">
          <ac:chgData name="Sudvarg, Marion" userId="2bb9b31b-5f3c-4f72-8e1f-41eb276ee9c6" providerId="ADAL" clId="{DA68CE51-3AE1-4208-A4DB-6811AC875B11}" dt="2023-04-11T11:16:43.483" v="12321" actId="1076"/>
          <ac:spMkLst>
            <pc:docMk/>
            <pc:sldMk cId="906521855" sldId="381"/>
            <ac:spMk id="15" creationId="{CB4E232C-68D6-04EB-BE56-B342F9E0DB0D}"/>
          </ac:spMkLst>
        </pc:spChg>
        <pc:spChg chg="add mod">
          <ac:chgData name="Sudvarg, Marion" userId="2bb9b31b-5f3c-4f72-8e1f-41eb276ee9c6" providerId="ADAL" clId="{DA68CE51-3AE1-4208-A4DB-6811AC875B11}" dt="2023-04-11T11:16:43.483" v="12321" actId="1076"/>
          <ac:spMkLst>
            <pc:docMk/>
            <pc:sldMk cId="906521855" sldId="381"/>
            <ac:spMk id="16" creationId="{F76A0EB3-2CC2-C040-2C7A-EF0D7C251277}"/>
          </ac:spMkLst>
        </pc:spChg>
        <pc:spChg chg="add mod">
          <ac:chgData name="Sudvarg, Marion" userId="2bb9b31b-5f3c-4f72-8e1f-41eb276ee9c6" providerId="ADAL" clId="{DA68CE51-3AE1-4208-A4DB-6811AC875B11}" dt="2023-04-11T11:16:43.483" v="12321" actId="1076"/>
          <ac:spMkLst>
            <pc:docMk/>
            <pc:sldMk cId="906521855" sldId="381"/>
            <ac:spMk id="17" creationId="{598CF9C0-BC95-11B1-91B2-870734F16350}"/>
          </ac:spMkLst>
        </pc:spChg>
        <pc:spChg chg="add mod">
          <ac:chgData name="Sudvarg, Marion" userId="2bb9b31b-5f3c-4f72-8e1f-41eb276ee9c6" providerId="ADAL" clId="{DA68CE51-3AE1-4208-A4DB-6811AC875B11}" dt="2023-04-11T11:16:43.483" v="12321" actId="1076"/>
          <ac:spMkLst>
            <pc:docMk/>
            <pc:sldMk cId="906521855" sldId="381"/>
            <ac:spMk id="18" creationId="{5D0B6958-3DEC-C7D1-D520-CCAEEB94E19B}"/>
          </ac:spMkLst>
        </pc:spChg>
        <pc:spChg chg="add mod">
          <ac:chgData name="Sudvarg, Marion" userId="2bb9b31b-5f3c-4f72-8e1f-41eb276ee9c6" providerId="ADAL" clId="{DA68CE51-3AE1-4208-A4DB-6811AC875B11}" dt="2023-04-11T11:16:43.483" v="12321" actId="1076"/>
          <ac:spMkLst>
            <pc:docMk/>
            <pc:sldMk cId="906521855" sldId="381"/>
            <ac:spMk id="20" creationId="{A441323D-E670-8A1C-C6DD-90701DD58C8D}"/>
          </ac:spMkLst>
        </pc:spChg>
        <pc:spChg chg="add mod">
          <ac:chgData name="Sudvarg, Marion" userId="2bb9b31b-5f3c-4f72-8e1f-41eb276ee9c6" providerId="ADAL" clId="{DA68CE51-3AE1-4208-A4DB-6811AC875B11}" dt="2023-04-11T11:16:43.483" v="12321" actId="1076"/>
          <ac:spMkLst>
            <pc:docMk/>
            <pc:sldMk cId="906521855" sldId="381"/>
            <ac:spMk id="22" creationId="{098DFD29-2FFA-C1F5-C084-06AD4595063E}"/>
          </ac:spMkLst>
        </pc:spChg>
        <pc:spChg chg="add mod">
          <ac:chgData name="Sudvarg, Marion" userId="2bb9b31b-5f3c-4f72-8e1f-41eb276ee9c6" providerId="ADAL" clId="{DA68CE51-3AE1-4208-A4DB-6811AC875B11}" dt="2023-04-11T11:16:43.483" v="12321" actId="1076"/>
          <ac:spMkLst>
            <pc:docMk/>
            <pc:sldMk cId="906521855" sldId="381"/>
            <ac:spMk id="25" creationId="{6A5C2912-A7EC-9409-B278-38C6B97BF6F4}"/>
          </ac:spMkLst>
        </pc:spChg>
        <pc:spChg chg="mod">
          <ac:chgData name="Sudvarg, Marion" userId="2bb9b31b-5f3c-4f72-8e1f-41eb276ee9c6" providerId="ADAL" clId="{DA68CE51-3AE1-4208-A4DB-6811AC875B11}" dt="2023-04-11T11:17:26.673" v="12334" actId="1076"/>
          <ac:spMkLst>
            <pc:docMk/>
            <pc:sldMk cId="906521855" sldId="381"/>
            <ac:spMk id="26" creationId="{1D8AA1AB-A235-81DB-63FA-59D8C58C42D8}"/>
          </ac:spMkLst>
        </pc:spChg>
        <pc:spChg chg="add mod">
          <ac:chgData name="Sudvarg, Marion" userId="2bb9b31b-5f3c-4f72-8e1f-41eb276ee9c6" providerId="ADAL" clId="{DA68CE51-3AE1-4208-A4DB-6811AC875B11}" dt="2023-04-11T11:16:43.483" v="12321" actId="1076"/>
          <ac:spMkLst>
            <pc:docMk/>
            <pc:sldMk cId="906521855" sldId="381"/>
            <ac:spMk id="28" creationId="{7C9078F4-4253-8DD0-8565-9B1D92432069}"/>
          </ac:spMkLst>
        </pc:spChg>
        <pc:picChg chg="add mod">
          <ac:chgData name="Sudvarg, Marion" userId="2bb9b31b-5f3c-4f72-8e1f-41eb276ee9c6" providerId="ADAL" clId="{DA68CE51-3AE1-4208-A4DB-6811AC875B11}" dt="2023-04-11T11:16:47.502" v="12323" actId="1076"/>
          <ac:picMkLst>
            <pc:docMk/>
            <pc:sldMk cId="906521855" sldId="381"/>
            <ac:picMk id="7" creationId="{DDF1A415-9C3B-3D1E-F1A1-DA1252347AB8}"/>
          </ac:picMkLst>
        </pc:picChg>
        <pc:picChg chg="del">
          <ac:chgData name="Sudvarg, Marion" userId="2bb9b31b-5f3c-4f72-8e1f-41eb276ee9c6" providerId="ADAL" clId="{DA68CE51-3AE1-4208-A4DB-6811AC875B11}" dt="2023-04-11T11:16:12.362" v="12273" actId="478"/>
          <ac:picMkLst>
            <pc:docMk/>
            <pc:sldMk cId="906521855" sldId="381"/>
            <ac:picMk id="24" creationId="{0866E08F-9598-98D9-58D1-0BE80F00F8ED}"/>
          </ac:picMkLst>
        </pc:picChg>
        <pc:cxnChg chg="add mod">
          <ac:chgData name="Sudvarg, Marion" userId="2bb9b31b-5f3c-4f72-8e1f-41eb276ee9c6" providerId="ADAL" clId="{DA68CE51-3AE1-4208-A4DB-6811AC875B11}" dt="2023-04-11T11:16:43.483" v="12321" actId="1076"/>
          <ac:cxnSpMkLst>
            <pc:docMk/>
            <pc:sldMk cId="906521855" sldId="381"/>
            <ac:cxnSpMk id="10" creationId="{EBE163A2-2BC2-DEFF-7BDC-C850169AFA83}"/>
          </ac:cxnSpMkLst>
        </pc:cxnChg>
        <pc:cxnChg chg="add mod">
          <ac:chgData name="Sudvarg, Marion" userId="2bb9b31b-5f3c-4f72-8e1f-41eb276ee9c6" providerId="ADAL" clId="{DA68CE51-3AE1-4208-A4DB-6811AC875B11}" dt="2023-04-11T11:16:43.483" v="12321" actId="1076"/>
          <ac:cxnSpMkLst>
            <pc:docMk/>
            <pc:sldMk cId="906521855" sldId="381"/>
            <ac:cxnSpMk id="11" creationId="{82E6BE3F-D636-179F-FCFC-63DD4A29022E}"/>
          </ac:cxnSpMkLst>
        </pc:cxnChg>
        <pc:cxnChg chg="add mod">
          <ac:chgData name="Sudvarg, Marion" userId="2bb9b31b-5f3c-4f72-8e1f-41eb276ee9c6" providerId="ADAL" clId="{DA68CE51-3AE1-4208-A4DB-6811AC875B11}" dt="2023-04-11T11:16:43.483" v="12321" actId="1076"/>
          <ac:cxnSpMkLst>
            <pc:docMk/>
            <pc:sldMk cId="906521855" sldId="381"/>
            <ac:cxnSpMk id="12" creationId="{7F9730D7-B357-8511-4D94-4A9C8A6F17BE}"/>
          </ac:cxnSpMkLst>
        </pc:cxnChg>
        <pc:cxnChg chg="add mod">
          <ac:chgData name="Sudvarg, Marion" userId="2bb9b31b-5f3c-4f72-8e1f-41eb276ee9c6" providerId="ADAL" clId="{DA68CE51-3AE1-4208-A4DB-6811AC875B11}" dt="2023-04-11T11:16:43.483" v="12321" actId="1076"/>
          <ac:cxnSpMkLst>
            <pc:docMk/>
            <pc:sldMk cId="906521855" sldId="381"/>
            <ac:cxnSpMk id="13" creationId="{46A24B68-7697-859D-C71F-BC6F366365C4}"/>
          </ac:cxnSpMkLst>
        </pc:cxnChg>
        <pc:cxnChg chg="add mod">
          <ac:chgData name="Sudvarg, Marion" userId="2bb9b31b-5f3c-4f72-8e1f-41eb276ee9c6" providerId="ADAL" clId="{DA68CE51-3AE1-4208-A4DB-6811AC875B11}" dt="2023-04-11T11:16:43.483" v="12321" actId="1076"/>
          <ac:cxnSpMkLst>
            <pc:docMk/>
            <pc:sldMk cId="906521855" sldId="381"/>
            <ac:cxnSpMk id="19" creationId="{679690E4-C971-FAB6-34F4-9F06391BAE74}"/>
          </ac:cxnSpMkLst>
        </pc:cxnChg>
        <pc:cxnChg chg="add mod">
          <ac:chgData name="Sudvarg, Marion" userId="2bb9b31b-5f3c-4f72-8e1f-41eb276ee9c6" providerId="ADAL" clId="{DA68CE51-3AE1-4208-A4DB-6811AC875B11}" dt="2023-04-11T11:16:43.483" v="12321" actId="1076"/>
          <ac:cxnSpMkLst>
            <pc:docMk/>
            <pc:sldMk cId="906521855" sldId="381"/>
            <ac:cxnSpMk id="21" creationId="{450C41BB-6B06-9325-134E-CE3515F0E563}"/>
          </ac:cxnSpMkLst>
        </pc:cxnChg>
        <pc:cxnChg chg="add mod">
          <ac:chgData name="Sudvarg, Marion" userId="2bb9b31b-5f3c-4f72-8e1f-41eb276ee9c6" providerId="ADAL" clId="{DA68CE51-3AE1-4208-A4DB-6811AC875B11}" dt="2023-04-11T11:16:43.483" v="12321" actId="1076"/>
          <ac:cxnSpMkLst>
            <pc:docMk/>
            <pc:sldMk cId="906521855" sldId="381"/>
            <ac:cxnSpMk id="23" creationId="{6586170B-F19E-3CA5-AEED-CC77AB2884EC}"/>
          </ac:cxnSpMkLst>
        </pc:cxnChg>
        <pc:cxnChg chg="add mod">
          <ac:chgData name="Sudvarg, Marion" userId="2bb9b31b-5f3c-4f72-8e1f-41eb276ee9c6" providerId="ADAL" clId="{DA68CE51-3AE1-4208-A4DB-6811AC875B11}" dt="2023-04-11T11:16:43.483" v="12321" actId="1076"/>
          <ac:cxnSpMkLst>
            <pc:docMk/>
            <pc:sldMk cId="906521855" sldId="381"/>
            <ac:cxnSpMk id="27" creationId="{AC15F7BF-C7B0-2A6B-524E-C59ED2286949}"/>
          </ac:cxnSpMkLst>
        </pc:cxnChg>
        <pc:cxnChg chg="add mod">
          <ac:chgData name="Sudvarg, Marion" userId="2bb9b31b-5f3c-4f72-8e1f-41eb276ee9c6" providerId="ADAL" clId="{DA68CE51-3AE1-4208-A4DB-6811AC875B11}" dt="2023-04-11T11:16:43.483" v="12321" actId="1076"/>
          <ac:cxnSpMkLst>
            <pc:docMk/>
            <pc:sldMk cId="906521855" sldId="381"/>
            <ac:cxnSpMk id="29" creationId="{888C72C5-79E8-EC0C-9001-10CC8F272476}"/>
          </ac:cxnSpMkLst>
        </pc:cxnChg>
      </pc:sldChg>
      <pc:sldChg chg="addSp delSp modSp add mod ord delAnim modAnim">
        <pc:chgData name="Sudvarg, Marion" userId="2bb9b31b-5f3c-4f72-8e1f-41eb276ee9c6" providerId="ADAL" clId="{DA68CE51-3AE1-4208-A4DB-6811AC875B11}" dt="2023-04-11T12:42:42.520" v="16356"/>
        <pc:sldMkLst>
          <pc:docMk/>
          <pc:sldMk cId="2260758947" sldId="382"/>
        </pc:sldMkLst>
        <pc:spChg chg="add mod">
          <ac:chgData name="Sudvarg, Marion" userId="2bb9b31b-5f3c-4f72-8e1f-41eb276ee9c6" providerId="ADAL" clId="{DA68CE51-3AE1-4208-A4DB-6811AC875B11}" dt="2023-04-11T11:23:45.935" v="12646" actId="1076"/>
          <ac:spMkLst>
            <pc:docMk/>
            <pc:sldMk cId="2260758947" sldId="382"/>
            <ac:spMk id="7" creationId="{BABE7E61-E0AA-CE37-E4A0-7875CFE66168}"/>
          </ac:spMkLst>
        </pc:spChg>
        <pc:spChg chg="mod">
          <ac:chgData name="Sudvarg, Marion" userId="2bb9b31b-5f3c-4f72-8e1f-41eb276ee9c6" providerId="ADAL" clId="{DA68CE51-3AE1-4208-A4DB-6811AC875B11}" dt="2023-04-11T11:24:24.270" v="12648" actId="14100"/>
          <ac:spMkLst>
            <pc:docMk/>
            <pc:sldMk cId="2260758947" sldId="382"/>
            <ac:spMk id="8" creationId="{258EA0FE-FE3A-8823-E4D4-B4BCA6482A71}"/>
          </ac:spMkLst>
        </pc:spChg>
        <pc:spChg chg="add mod">
          <ac:chgData name="Sudvarg, Marion" userId="2bb9b31b-5f3c-4f72-8e1f-41eb276ee9c6" providerId="ADAL" clId="{DA68CE51-3AE1-4208-A4DB-6811AC875B11}" dt="2023-04-11T11:23:37.344" v="12645" actId="1076"/>
          <ac:spMkLst>
            <pc:docMk/>
            <pc:sldMk cId="2260758947" sldId="382"/>
            <ac:spMk id="10" creationId="{F3BA30B2-D72E-82B4-7F71-49E6516BA5C6}"/>
          </ac:spMkLst>
        </pc:spChg>
        <pc:spChg chg="del">
          <ac:chgData name="Sudvarg, Marion" userId="2bb9b31b-5f3c-4f72-8e1f-41eb276ee9c6" providerId="ADAL" clId="{DA68CE51-3AE1-4208-A4DB-6811AC875B11}" dt="2023-04-11T11:18:24.151" v="12343" actId="478"/>
          <ac:spMkLst>
            <pc:docMk/>
            <pc:sldMk cId="2260758947" sldId="382"/>
            <ac:spMk id="26" creationId="{1D8AA1AB-A235-81DB-63FA-59D8C58C42D8}"/>
          </ac:spMkLst>
        </pc:spChg>
        <pc:picChg chg="del">
          <ac:chgData name="Sudvarg, Marion" userId="2bb9b31b-5f3c-4f72-8e1f-41eb276ee9c6" providerId="ADAL" clId="{DA68CE51-3AE1-4208-A4DB-6811AC875B11}" dt="2023-04-11T11:18:25.012" v="12344" actId="478"/>
          <ac:picMkLst>
            <pc:docMk/>
            <pc:sldMk cId="2260758947" sldId="382"/>
            <ac:picMk id="24" creationId="{0866E08F-9598-98D9-58D1-0BE80F00F8ED}"/>
          </ac:picMkLst>
        </pc:picChg>
        <pc:cxnChg chg="add">
          <ac:chgData name="Sudvarg, Marion" userId="2bb9b31b-5f3c-4f72-8e1f-41eb276ee9c6" providerId="ADAL" clId="{DA68CE51-3AE1-4208-A4DB-6811AC875B11}" dt="2023-04-11T11:23:51.860" v="12647" actId="11529"/>
          <ac:cxnSpMkLst>
            <pc:docMk/>
            <pc:sldMk cId="2260758947" sldId="382"/>
            <ac:cxnSpMk id="12" creationId="{D38BD520-47A1-B005-8FC1-D0CC01809BF3}"/>
          </ac:cxnSpMkLst>
        </pc:cxnChg>
      </pc:sldChg>
      <pc:sldChg chg="add del">
        <pc:chgData name="Sudvarg, Marion" userId="2bb9b31b-5f3c-4f72-8e1f-41eb276ee9c6" providerId="ADAL" clId="{DA68CE51-3AE1-4208-A4DB-6811AC875B11}" dt="2023-04-11T12:43:13.162" v="16359" actId="47"/>
        <pc:sldMkLst>
          <pc:docMk/>
          <pc:sldMk cId="2171568384" sldId="383"/>
        </pc:sldMkLst>
      </pc:sldChg>
      <pc:sldChg chg="addSp delSp modSp add mod modAnim">
        <pc:chgData name="Sudvarg, Marion" userId="2bb9b31b-5f3c-4f72-8e1f-41eb276ee9c6" providerId="ADAL" clId="{DA68CE51-3AE1-4208-A4DB-6811AC875B11}" dt="2023-04-12T05:54:42.002" v="16493" actId="20577"/>
        <pc:sldMkLst>
          <pc:docMk/>
          <pc:sldMk cId="1150913282" sldId="384"/>
        </pc:sldMkLst>
        <pc:spChg chg="del">
          <ac:chgData name="Sudvarg, Marion" userId="2bb9b31b-5f3c-4f72-8e1f-41eb276ee9c6" providerId="ADAL" clId="{DA68CE51-3AE1-4208-A4DB-6811AC875B11}" dt="2023-04-11T11:25:51.663" v="12790" actId="478"/>
          <ac:spMkLst>
            <pc:docMk/>
            <pc:sldMk cId="1150913282" sldId="384"/>
            <ac:spMk id="7" creationId="{BABE7E61-E0AA-CE37-E4A0-7875CFE66168}"/>
          </ac:spMkLst>
        </pc:spChg>
        <pc:spChg chg="mod">
          <ac:chgData name="Sudvarg, Marion" userId="2bb9b31b-5f3c-4f72-8e1f-41eb276ee9c6" providerId="ADAL" clId="{DA68CE51-3AE1-4208-A4DB-6811AC875B11}" dt="2023-04-12T05:54:42.002" v="16493" actId="20577"/>
          <ac:spMkLst>
            <pc:docMk/>
            <pc:sldMk cId="1150913282" sldId="384"/>
            <ac:spMk id="8" creationId="{258EA0FE-FE3A-8823-E4D4-B4BCA6482A71}"/>
          </ac:spMkLst>
        </pc:spChg>
        <pc:spChg chg="del">
          <ac:chgData name="Sudvarg, Marion" userId="2bb9b31b-5f3c-4f72-8e1f-41eb276ee9c6" providerId="ADAL" clId="{DA68CE51-3AE1-4208-A4DB-6811AC875B11}" dt="2023-04-11T11:25:49.110" v="12788" actId="478"/>
          <ac:spMkLst>
            <pc:docMk/>
            <pc:sldMk cId="1150913282" sldId="384"/>
            <ac:spMk id="10" creationId="{F3BA30B2-D72E-82B4-7F71-49E6516BA5C6}"/>
          </ac:spMkLst>
        </pc:spChg>
        <pc:spChg chg="add del mod">
          <ac:chgData name="Sudvarg, Marion" userId="2bb9b31b-5f3c-4f72-8e1f-41eb276ee9c6" providerId="ADAL" clId="{DA68CE51-3AE1-4208-A4DB-6811AC875B11}" dt="2023-04-11T11:29:03.449" v="12895" actId="478"/>
          <ac:spMkLst>
            <pc:docMk/>
            <pc:sldMk cId="1150913282" sldId="384"/>
            <ac:spMk id="11" creationId="{D1EFE1AE-5077-1F45-BA01-AB369E049A6B}"/>
          </ac:spMkLst>
        </pc:spChg>
        <pc:spChg chg="add del mod">
          <ac:chgData name="Sudvarg, Marion" userId="2bb9b31b-5f3c-4f72-8e1f-41eb276ee9c6" providerId="ADAL" clId="{DA68CE51-3AE1-4208-A4DB-6811AC875B11}" dt="2023-04-11T11:29:39.139" v="12965" actId="478"/>
          <ac:spMkLst>
            <pc:docMk/>
            <pc:sldMk cId="1150913282" sldId="384"/>
            <ac:spMk id="13" creationId="{880AB4EC-0856-5479-A50B-5C17FEADEC74}"/>
          </ac:spMkLst>
        </pc:spChg>
        <pc:spChg chg="add mod">
          <ac:chgData name="Sudvarg, Marion" userId="2bb9b31b-5f3c-4f72-8e1f-41eb276ee9c6" providerId="ADAL" clId="{DA68CE51-3AE1-4208-A4DB-6811AC875B11}" dt="2023-04-11T11:32:00.038" v="13172" actId="1076"/>
          <ac:spMkLst>
            <pc:docMk/>
            <pc:sldMk cId="1150913282" sldId="384"/>
            <ac:spMk id="14" creationId="{9C6D962C-B67A-17CA-B916-27F0BA814B10}"/>
          </ac:spMkLst>
        </pc:spChg>
        <pc:spChg chg="add mod">
          <ac:chgData name="Sudvarg, Marion" userId="2bb9b31b-5f3c-4f72-8e1f-41eb276ee9c6" providerId="ADAL" clId="{DA68CE51-3AE1-4208-A4DB-6811AC875B11}" dt="2023-04-11T11:32:04.248" v="13173" actId="1076"/>
          <ac:spMkLst>
            <pc:docMk/>
            <pc:sldMk cId="1150913282" sldId="384"/>
            <ac:spMk id="15" creationId="{46E24054-8AB9-F773-1930-2AF1D7E4B7F3}"/>
          </ac:spMkLst>
        </pc:spChg>
        <pc:spChg chg="add mod">
          <ac:chgData name="Sudvarg, Marion" userId="2bb9b31b-5f3c-4f72-8e1f-41eb276ee9c6" providerId="ADAL" clId="{DA68CE51-3AE1-4208-A4DB-6811AC875B11}" dt="2023-04-11T11:32:10.060" v="13174" actId="1076"/>
          <ac:spMkLst>
            <pc:docMk/>
            <pc:sldMk cId="1150913282" sldId="384"/>
            <ac:spMk id="16" creationId="{E651C11D-6F7C-9397-41AA-E16C77189F8C}"/>
          </ac:spMkLst>
        </pc:spChg>
        <pc:cxnChg chg="del mod">
          <ac:chgData name="Sudvarg, Marion" userId="2bb9b31b-5f3c-4f72-8e1f-41eb276ee9c6" providerId="ADAL" clId="{DA68CE51-3AE1-4208-A4DB-6811AC875B11}" dt="2023-04-11T11:25:50.198" v="12789" actId="478"/>
          <ac:cxnSpMkLst>
            <pc:docMk/>
            <pc:sldMk cId="1150913282" sldId="384"/>
            <ac:cxnSpMk id="12" creationId="{D38BD520-47A1-B005-8FC1-D0CC01809BF3}"/>
          </ac:cxnSpMkLst>
        </pc:cxnChg>
      </pc:sldChg>
      <pc:sldChg chg="addSp delSp modSp add mod setBg delAnim">
        <pc:chgData name="Sudvarg, Marion" userId="2bb9b31b-5f3c-4f72-8e1f-41eb276ee9c6" providerId="ADAL" clId="{DA68CE51-3AE1-4208-A4DB-6811AC875B11}" dt="2023-04-11T12:43:30.133" v="16360" actId="1076"/>
        <pc:sldMkLst>
          <pc:docMk/>
          <pc:sldMk cId="786307907" sldId="385"/>
        </pc:sldMkLst>
        <pc:spChg chg="del">
          <ac:chgData name="Sudvarg, Marion" userId="2bb9b31b-5f3c-4f72-8e1f-41eb276ee9c6" providerId="ADAL" clId="{DA68CE51-3AE1-4208-A4DB-6811AC875B11}" dt="2023-04-11T11:32:52.415" v="13177" actId="478"/>
          <ac:spMkLst>
            <pc:docMk/>
            <pc:sldMk cId="786307907" sldId="385"/>
            <ac:spMk id="2" creationId="{64C713AE-50E5-23A5-F8E9-B6791546436C}"/>
          </ac:spMkLst>
        </pc:spChg>
        <pc:spChg chg="del">
          <ac:chgData name="Sudvarg, Marion" userId="2bb9b31b-5f3c-4f72-8e1f-41eb276ee9c6" providerId="ADAL" clId="{DA68CE51-3AE1-4208-A4DB-6811AC875B11}" dt="2023-04-11T11:32:50.902" v="13176" actId="478"/>
          <ac:spMkLst>
            <pc:docMk/>
            <pc:sldMk cId="786307907" sldId="385"/>
            <ac:spMk id="3" creationId="{2A385E0F-7D31-8490-9EF8-FC4C5AC322F0}"/>
          </ac:spMkLst>
        </pc:spChg>
        <pc:spChg chg="del">
          <ac:chgData name="Sudvarg, Marion" userId="2bb9b31b-5f3c-4f72-8e1f-41eb276ee9c6" providerId="ADAL" clId="{DA68CE51-3AE1-4208-A4DB-6811AC875B11}" dt="2023-04-11T11:33:03.260" v="13181" actId="478"/>
          <ac:spMkLst>
            <pc:docMk/>
            <pc:sldMk cId="786307907" sldId="385"/>
            <ac:spMk id="8" creationId="{05837C50-39F6-5D4A-6530-E5E4BBE51196}"/>
          </ac:spMkLst>
        </pc:spChg>
        <pc:spChg chg="add del mod">
          <ac:chgData name="Sudvarg, Marion" userId="2bb9b31b-5f3c-4f72-8e1f-41eb276ee9c6" providerId="ADAL" clId="{DA68CE51-3AE1-4208-A4DB-6811AC875B11}" dt="2023-04-11T11:32:53.320" v="13178" actId="478"/>
          <ac:spMkLst>
            <pc:docMk/>
            <pc:sldMk cId="786307907" sldId="385"/>
            <ac:spMk id="9" creationId="{632CFCDE-8DE0-27B4-1DC1-3AC0A8111557}"/>
          </ac:spMkLst>
        </pc:spChg>
        <pc:spChg chg="add del mod">
          <ac:chgData name="Sudvarg, Marion" userId="2bb9b31b-5f3c-4f72-8e1f-41eb276ee9c6" providerId="ADAL" clId="{DA68CE51-3AE1-4208-A4DB-6811AC875B11}" dt="2023-04-11T11:32:54.701" v="13179" actId="478"/>
          <ac:spMkLst>
            <pc:docMk/>
            <pc:sldMk cId="786307907" sldId="385"/>
            <ac:spMk id="11" creationId="{E265274F-2423-F6A3-0EF0-5031F96C3D77}"/>
          </ac:spMkLst>
        </pc:spChg>
        <pc:spChg chg="add del mod">
          <ac:chgData name="Sudvarg, Marion" userId="2bb9b31b-5f3c-4f72-8e1f-41eb276ee9c6" providerId="ADAL" clId="{DA68CE51-3AE1-4208-A4DB-6811AC875B11}" dt="2023-04-11T11:37:20.487" v="13278" actId="478"/>
          <ac:spMkLst>
            <pc:docMk/>
            <pc:sldMk cId="786307907" sldId="385"/>
            <ac:spMk id="24" creationId="{3557F256-CFF0-EC09-1F87-EF2434C30D00}"/>
          </ac:spMkLst>
        </pc:spChg>
        <pc:spChg chg="add del mod">
          <ac:chgData name="Sudvarg, Marion" userId="2bb9b31b-5f3c-4f72-8e1f-41eb276ee9c6" providerId="ADAL" clId="{DA68CE51-3AE1-4208-A4DB-6811AC875B11}" dt="2023-04-11T11:37:19.193" v="13277" actId="478"/>
          <ac:spMkLst>
            <pc:docMk/>
            <pc:sldMk cId="786307907" sldId="385"/>
            <ac:spMk id="25" creationId="{9E660191-0233-F691-E931-9DA74EFFA13A}"/>
          </ac:spMkLst>
        </pc:spChg>
        <pc:spChg chg="add del mod">
          <ac:chgData name="Sudvarg, Marion" userId="2bb9b31b-5f3c-4f72-8e1f-41eb276ee9c6" providerId="ADAL" clId="{DA68CE51-3AE1-4208-A4DB-6811AC875B11}" dt="2023-04-11T11:37:17.791" v="13275" actId="478"/>
          <ac:spMkLst>
            <pc:docMk/>
            <pc:sldMk cId="786307907" sldId="385"/>
            <ac:spMk id="26" creationId="{E1F0E6D6-3E71-4558-6161-C1B2149ED426}"/>
          </ac:spMkLst>
        </pc:spChg>
        <pc:picChg chg="mod">
          <ac:chgData name="Sudvarg, Marion" userId="2bb9b31b-5f3c-4f72-8e1f-41eb276ee9c6" providerId="ADAL" clId="{DA68CE51-3AE1-4208-A4DB-6811AC875B11}" dt="2023-04-11T12:43:30.133" v="16360" actId="1076"/>
          <ac:picMkLst>
            <pc:docMk/>
            <pc:sldMk cId="786307907" sldId="385"/>
            <ac:picMk id="7" creationId="{DD3D4ADE-B3DE-271E-C31D-FAA47AF5C6BD}"/>
          </ac:picMkLst>
        </pc:picChg>
        <pc:picChg chg="add del mod">
          <ac:chgData name="Sudvarg, Marion" userId="2bb9b31b-5f3c-4f72-8e1f-41eb276ee9c6" providerId="ADAL" clId="{DA68CE51-3AE1-4208-A4DB-6811AC875B11}" dt="2023-04-11T11:34:11.389" v="13195" actId="478"/>
          <ac:picMkLst>
            <pc:docMk/>
            <pc:sldMk cId="786307907" sldId="385"/>
            <ac:picMk id="12" creationId="{70578A8B-C112-99C4-068E-62B2A2F9D4B7}"/>
          </ac:picMkLst>
        </pc:picChg>
        <pc:picChg chg="add del mod">
          <ac:chgData name="Sudvarg, Marion" userId="2bb9b31b-5f3c-4f72-8e1f-41eb276ee9c6" providerId="ADAL" clId="{DA68CE51-3AE1-4208-A4DB-6811AC875B11}" dt="2023-04-11T11:34:12.363" v="13196" actId="478"/>
          <ac:picMkLst>
            <pc:docMk/>
            <pc:sldMk cId="786307907" sldId="385"/>
            <ac:picMk id="13" creationId="{19961F02-CD82-DC90-44ED-387F1D3A6098}"/>
          </ac:picMkLst>
        </pc:picChg>
        <pc:picChg chg="add mod">
          <ac:chgData name="Sudvarg, Marion" userId="2bb9b31b-5f3c-4f72-8e1f-41eb276ee9c6" providerId="ADAL" clId="{DA68CE51-3AE1-4208-A4DB-6811AC875B11}" dt="2023-04-11T11:36:18.113" v="13220" actId="1037"/>
          <ac:picMkLst>
            <pc:docMk/>
            <pc:sldMk cId="786307907" sldId="385"/>
            <ac:picMk id="14" creationId="{283BA94C-1430-74D0-85C1-F920C53A724E}"/>
          </ac:picMkLst>
        </pc:picChg>
        <pc:picChg chg="add mod">
          <ac:chgData name="Sudvarg, Marion" userId="2bb9b31b-5f3c-4f72-8e1f-41eb276ee9c6" providerId="ADAL" clId="{DA68CE51-3AE1-4208-A4DB-6811AC875B11}" dt="2023-04-11T11:36:18.113" v="13220" actId="1037"/>
          <ac:picMkLst>
            <pc:docMk/>
            <pc:sldMk cId="786307907" sldId="385"/>
            <ac:picMk id="15" creationId="{F09091D3-E80B-706A-6EF1-82AB880ED5A6}"/>
          </ac:picMkLst>
        </pc:picChg>
        <pc:picChg chg="add mod">
          <ac:chgData name="Sudvarg, Marion" userId="2bb9b31b-5f3c-4f72-8e1f-41eb276ee9c6" providerId="ADAL" clId="{DA68CE51-3AE1-4208-A4DB-6811AC875B11}" dt="2023-04-11T11:36:18.113" v="13220" actId="1037"/>
          <ac:picMkLst>
            <pc:docMk/>
            <pc:sldMk cId="786307907" sldId="385"/>
            <ac:picMk id="16" creationId="{2AF22491-982B-12D2-2C41-B5E025C3BE0D}"/>
          </ac:picMkLst>
        </pc:picChg>
        <pc:picChg chg="add mod modCrop">
          <ac:chgData name="Sudvarg, Marion" userId="2bb9b31b-5f3c-4f72-8e1f-41eb276ee9c6" providerId="ADAL" clId="{DA68CE51-3AE1-4208-A4DB-6811AC875B11}" dt="2023-04-11T11:36:18.113" v="13220" actId="1037"/>
          <ac:picMkLst>
            <pc:docMk/>
            <pc:sldMk cId="786307907" sldId="385"/>
            <ac:picMk id="17" creationId="{B108B5F9-D89B-E82D-122A-16657811D34B}"/>
          </ac:picMkLst>
        </pc:picChg>
        <pc:picChg chg="add mod">
          <ac:chgData name="Sudvarg, Marion" userId="2bb9b31b-5f3c-4f72-8e1f-41eb276ee9c6" providerId="ADAL" clId="{DA68CE51-3AE1-4208-A4DB-6811AC875B11}" dt="2023-04-11T11:37:28.056" v="13280" actId="14100"/>
          <ac:picMkLst>
            <pc:docMk/>
            <pc:sldMk cId="786307907" sldId="385"/>
            <ac:picMk id="18" creationId="{6AB129DE-0BF1-4A1B-E2A9-86B1B75B5856}"/>
          </ac:picMkLst>
        </pc:picChg>
        <pc:picChg chg="add mod">
          <ac:chgData name="Sudvarg, Marion" userId="2bb9b31b-5f3c-4f72-8e1f-41eb276ee9c6" providerId="ADAL" clId="{DA68CE51-3AE1-4208-A4DB-6811AC875B11}" dt="2023-04-11T11:38:15.022" v="13289" actId="1076"/>
          <ac:picMkLst>
            <pc:docMk/>
            <pc:sldMk cId="786307907" sldId="385"/>
            <ac:picMk id="19" creationId="{74C6B838-B434-6552-CD4B-1FB292C43AEA}"/>
          </ac:picMkLst>
        </pc:picChg>
        <pc:picChg chg="add mod">
          <ac:chgData name="Sudvarg, Marion" userId="2bb9b31b-5f3c-4f72-8e1f-41eb276ee9c6" providerId="ADAL" clId="{DA68CE51-3AE1-4208-A4DB-6811AC875B11}" dt="2023-04-11T11:38:22.687" v="13290" actId="1076"/>
          <ac:picMkLst>
            <pc:docMk/>
            <pc:sldMk cId="786307907" sldId="385"/>
            <ac:picMk id="20" creationId="{D1B14CDF-4FD9-650D-26ED-604C3E0328B3}"/>
          </ac:picMkLst>
        </pc:picChg>
        <pc:picChg chg="add mod">
          <ac:chgData name="Sudvarg, Marion" userId="2bb9b31b-5f3c-4f72-8e1f-41eb276ee9c6" providerId="ADAL" clId="{DA68CE51-3AE1-4208-A4DB-6811AC875B11}" dt="2023-04-11T11:38:30.437" v="13292" actId="1076"/>
          <ac:picMkLst>
            <pc:docMk/>
            <pc:sldMk cId="786307907" sldId="385"/>
            <ac:picMk id="21" creationId="{6197E4B7-C9F9-104D-7B27-B901A22E5042}"/>
          </ac:picMkLst>
        </pc:picChg>
        <pc:picChg chg="add mod">
          <ac:chgData name="Sudvarg, Marion" userId="2bb9b31b-5f3c-4f72-8e1f-41eb276ee9c6" providerId="ADAL" clId="{DA68CE51-3AE1-4208-A4DB-6811AC875B11}" dt="2023-04-11T11:38:28.187" v="13291" actId="1076"/>
          <ac:picMkLst>
            <pc:docMk/>
            <pc:sldMk cId="786307907" sldId="385"/>
            <ac:picMk id="23" creationId="{7DAFE24A-8087-3A23-E6FC-0B3EE3D11AB7}"/>
          </ac:picMkLst>
        </pc:picChg>
      </pc:sldChg>
      <pc:sldChg chg="addSp delSp modSp add mod modAnim">
        <pc:chgData name="Sudvarg, Marion" userId="2bb9b31b-5f3c-4f72-8e1f-41eb276ee9c6" providerId="ADAL" clId="{DA68CE51-3AE1-4208-A4DB-6811AC875B11}" dt="2023-04-11T11:59:09.087" v="14420"/>
        <pc:sldMkLst>
          <pc:docMk/>
          <pc:sldMk cId="3073568031" sldId="386"/>
        </pc:sldMkLst>
        <pc:spChg chg="del">
          <ac:chgData name="Sudvarg, Marion" userId="2bb9b31b-5f3c-4f72-8e1f-41eb276ee9c6" providerId="ADAL" clId="{DA68CE51-3AE1-4208-A4DB-6811AC875B11}" dt="2023-04-11T11:44:19.662" v="13349" actId="478"/>
          <ac:spMkLst>
            <pc:docMk/>
            <pc:sldMk cId="3073568031" sldId="386"/>
            <ac:spMk id="3" creationId="{B2FB67A5-2C86-E7D2-4604-F0F53B62269B}"/>
          </ac:spMkLst>
        </pc:spChg>
        <pc:spChg chg="mod">
          <ac:chgData name="Sudvarg, Marion" userId="2bb9b31b-5f3c-4f72-8e1f-41eb276ee9c6" providerId="ADAL" clId="{DA68CE51-3AE1-4208-A4DB-6811AC875B11}" dt="2023-04-11T11:58:53.236" v="14414" actId="20577"/>
          <ac:spMkLst>
            <pc:docMk/>
            <pc:sldMk cId="3073568031" sldId="386"/>
            <ac:spMk id="6" creationId="{8EEE961D-934C-40A5-258D-8EE04BE1ABAD}"/>
          </ac:spMkLst>
        </pc:spChg>
        <pc:spChg chg="mod">
          <ac:chgData name="Sudvarg, Marion" userId="2bb9b31b-5f3c-4f72-8e1f-41eb276ee9c6" providerId="ADAL" clId="{DA68CE51-3AE1-4208-A4DB-6811AC875B11}" dt="2023-04-11T11:51:48.834" v="13883" actId="14100"/>
          <ac:spMkLst>
            <pc:docMk/>
            <pc:sldMk cId="3073568031" sldId="386"/>
            <ac:spMk id="8" creationId="{258EA0FE-FE3A-8823-E4D4-B4BCA6482A71}"/>
          </ac:spMkLst>
        </pc:spChg>
        <pc:spChg chg="add mod">
          <ac:chgData name="Sudvarg, Marion" userId="2bb9b31b-5f3c-4f72-8e1f-41eb276ee9c6" providerId="ADAL" clId="{DA68CE51-3AE1-4208-A4DB-6811AC875B11}" dt="2023-04-11T11:52:03.694" v="13885" actId="1076"/>
          <ac:spMkLst>
            <pc:docMk/>
            <pc:sldMk cId="3073568031" sldId="386"/>
            <ac:spMk id="15" creationId="{1B443506-E1BA-7EB2-B5C1-5779937A0DC6}"/>
          </ac:spMkLst>
        </pc:spChg>
        <pc:picChg chg="add mod">
          <ac:chgData name="Sudvarg, Marion" userId="2bb9b31b-5f3c-4f72-8e1f-41eb276ee9c6" providerId="ADAL" clId="{DA68CE51-3AE1-4208-A4DB-6811AC875B11}" dt="2023-04-11T11:47:22.322" v="13613" actId="1076"/>
          <ac:picMkLst>
            <pc:docMk/>
            <pc:sldMk cId="3073568031" sldId="386"/>
            <ac:picMk id="2" creationId="{81D99651-E3F7-9DCF-CA01-F9888E88CEE7}"/>
          </ac:picMkLst>
        </pc:picChg>
        <pc:picChg chg="add mod">
          <ac:chgData name="Sudvarg, Marion" userId="2bb9b31b-5f3c-4f72-8e1f-41eb276ee9c6" providerId="ADAL" clId="{DA68CE51-3AE1-4208-A4DB-6811AC875B11}" dt="2023-04-11T11:47:22.322" v="13613" actId="1076"/>
          <ac:picMkLst>
            <pc:docMk/>
            <pc:sldMk cId="3073568031" sldId="386"/>
            <ac:picMk id="7" creationId="{F4488E40-A4AA-3293-4A0F-7C04422AFDA5}"/>
          </ac:picMkLst>
        </pc:picChg>
        <pc:picChg chg="add mod">
          <ac:chgData name="Sudvarg, Marion" userId="2bb9b31b-5f3c-4f72-8e1f-41eb276ee9c6" providerId="ADAL" clId="{DA68CE51-3AE1-4208-A4DB-6811AC875B11}" dt="2023-04-11T11:51:56.715" v="13884" actId="1076"/>
          <ac:picMkLst>
            <pc:docMk/>
            <pc:sldMk cId="3073568031" sldId="386"/>
            <ac:picMk id="14" creationId="{AA36B8F1-34B7-A299-68B8-009B4108EBD3}"/>
          </ac:picMkLst>
        </pc:picChg>
      </pc:sldChg>
      <pc:sldChg chg="delSp modSp add mod delAnim modAnim">
        <pc:chgData name="Sudvarg, Marion" userId="2bb9b31b-5f3c-4f72-8e1f-41eb276ee9c6" providerId="ADAL" clId="{DA68CE51-3AE1-4208-A4DB-6811AC875B11}" dt="2023-04-11T12:25:01.747" v="15691" actId="478"/>
        <pc:sldMkLst>
          <pc:docMk/>
          <pc:sldMk cId="602671741" sldId="387"/>
        </pc:sldMkLst>
        <pc:spChg chg="mod">
          <ac:chgData name="Sudvarg, Marion" userId="2bb9b31b-5f3c-4f72-8e1f-41eb276ee9c6" providerId="ADAL" clId="{DA68CE51-3AE1-4208-A4DB-6811AC875B11}" dt="2023-04-11T11:59:00.735" v="14419" actId="20577"/>
          <ac:spMkLst>
            <pc:docMk/>
            <pc:sldMk cId="602671741" sldId="387"/>
            <ac:spMk id="6" creationId="{8EEE961D-934C-40A5-258D-8EE04BE1ABAD}"/>
          </ac:spMkLst>
        </pc:spChg>
        <pc:spChg chg="mod">
          <ac:chgData name="Sudvarg, Marion" userId="2bb9b31b-5f3c-4f72-8e1f-41eb276ee9c6" providerId="ADAL" clId="{DA68CE51-3AE1-4208-A4DB-6811AC875B11}" dt="2023-04-11T11:55:54.720" v="14307" actId="14100"/>
          <ac:spMkLst>
            <pc:docMk/>
            <pc:sldMk cId="602671741" sldId="387"/>
            <ac:spMk id="8" creationId="{258EA0FE-FE3A-8823-E4D4-B4BCA6482A71}"/>
          </ac:spMkLst>
        </pc:spChg>
        <pc:spChg chg="del">
          <ac:chgData name="Sudvarg, Marion" userId="2bb9b31b-5f3c-4f72-8e1f-41eb276ee9c6" providerId="ADAL" clId="{DA68CE51-3AE1-4208-A4DB-6811AC875B11}" dt="2023-04-11T12:25:01.747" v="15691" actId="478"/>
          <ac:spMkLst>
            <pc:docMk/>
            <pc:sldMk cId="602671741" sldId="387"/>
            <ac:spMk id="15" creationId="{1B443506-E1BA-7EB2-B5C1-5779937A0DC6}"/>
          </ac:spMkLst>
        </pc:spChg>
        <pc:picChg chg="del">
          <ac:chgData name="Sudvarg, Marion" userId="2bb9b31b-5f3c-4f72-8e1f-41eb276ee9c6" providerId="ADAL" clId="{DA68CE51-3AE1-4208-A4DB-6811AC875B11}" dt="2023-04-11T11:53:30.237" v="13893" actId="478"/>
          <ac:picMkLst>
            <pc:docMk/>
            <pc:sldMk cId="602671741" sldId="387"/>
            <ac:picMk id="2" creationId="{81D99651-E3F7-9DCF-CA01-F9888E88CEE7}"/>
          </ac:picMkLst>
        </pc:picChg>
        <pc:picChg chg="del">
          <ac:chgData name="Sudvarg, Marion" userId="2bb9b31b-5f3c-4f72-8e1f-41eb276ee9c6" providerId="ADAL" clId="{DA68CE51-3AE1-4208-A4DB-6811AC875B11}" dt="2023-04-11T11:53:31.174" v="13894" actId="478"/>
          <ac:picMkLst>
            <pc:docMk/>
            <pc:sldMk cId="602671741" sldId="387"/>
            <ac:picMk id="7" creationId="{F4488E40-A4AA-3293-4A0F-7C04422AFDA5}"/>
          </ac:picMkLst>
        </pc:picChg>
        <pc:picChg chg="del">
          <ac:chgData name="Sudvarg, Marion" userId="2bb9b31b-5f3c-4f72-8e1f-41eb276ee9c6" providerId="ADAL" clId="{DA68CE51-3AE1-4208-A4DB-6811AC875B11}" dt="2023-04-11T11:53:37.414" v="13895" actId="478"/>
          <ac:picMkLst>
            <pc:docMk/>
            <pc:sldMk cId="602671741" sldId="387"/>
            <ac:picMk id="14" creationId="{AA36B8F1-34B7-A299-68B8-009B4108EBD3}"/>
          </ac:picMkLst>
        </pc:picChg>
      </pc:sldChg>
      <pc:sldChg chg="addSp delSp modSp add mod modAnim">
        <pc:chgData name="Sudvarg, Marion" userId="2bb9b31b-5f3c-4f72-8e1f-41eb276ee9c6" providerId="ADAL" clId="{DA68CE51-3AE1-4208-A4DB-6811AC875B11}" dt="2023-04-11T12:44:07.063" v="16363"/>
        <pc:sldMkLst>
          <pc:docMk/>
          <pc:sldMk cId="1414541927" sldId="388"/>
        </pc:sldMkLst>
        <pc:spChg chg="add mod">
          <ac:chgData name="Sudvarg, Marion" userId="2bb9b31b-5f3c-4f72-8e1f-41eb276ee9c6" providerId="ADAL" clId="{DA68CE51-3AE1-4208-A4DB-6811AC875B11}" dt="2023-04-11T12:26:16.470" v="15699"/>
          <ac:spMkLst>
            <pc:docMk/>
            <pc:sldMk cId="1414541927" sldId="388"/>
            <ac:spMk id="3" creationId="{3BDC8C3F-2943-3401-C1E1-EA5A2474706B}"/>
          </ac:spMkLst>
        </pc:spChg>
        <pc:spChg chg="mod">
          <ac:chgData name="Sudvarg, Marion" userId="2bb9b31b-5f3c-4f72-8e1f-41eb276ee9c6" providerId="ADAL" clId="{DA68CE51-3AE1-4208-A4DB-6811AC875B11}" dt="2023-04-11T11:56:12.568" v="14351" actId="20577"/>
          <ac:spMkLst>
            <pc:docMk/>
            <pc:sldMk cId="1414541927" sldId="388"/>
            <ac:spMk id="6" creationId="{8EEE961D-934C-40A5-258D-8EE04BE1ABAD}"/>
          </ac:spMkLst>
        </pc:spChg>
        <pc:spChg chg="mod">
          <ac:chgData name="Sudvarg, Marion" userId="2bb9b31b-5f3c-4f72-8e1f-41eb276ee9c6" providerId="ADAL" clId="{DA68CE51-3AE1-4208-A4DB-6811AC875B11}" dt="2023-04-11T11:56:22.885" v="14363" actId="20577"/>
          <ac:spMkLst>
            <pc:docMk/>
            <pc:sldMk cId="1414541927" sldId="388"/>
            <ac:spMk id="8" creationId="{258EA0FE-FE3A-8823-E4D4-B4BCA6482A71}"/>
          </ac:spMkLst>
        </pc:spChg>
        <pc:spChg chg="del">
          <ac:chgData name="Sudvarg, Marion" userId="2bb9b31b-5f3c-4f72-8e1f-41eb276ee9c6" providerId="ADAL" clId="{DA68CE51-3AE1-4208-A4DB-6811AC875B11}" dt="2023-04-11T12:26:18.854" v="15700" actId="478"/>
          <ac:spMkLst>
            <pc:docMk/>
            <pc:sldMk cId="1414541927" sldId="388"/>
            <ac:spMk id="15" creationId="{1B443506-E1BA-7EB2-B5C1-5779937A0DC6}"/>
          </ac:spMkLst>
        </pc:spChg>
        <pc:picChg chg="add mod">
          <ac:chgData name="Sudvarg, Marion" userId="2bb9b31b-5f3c-4f72-8e1f-41eb276ee9c6" providerId="ADAL" clId="{DA68CE51-3AE1-4208-A4DB-6811AC875B11}" dt="2023-04-11T12:28:56.637" v="15701" actId="1076"/>
          <ac:picMkLst>
            <pc:docMk/>
            <pc:sldMk cId="1414541927" sldId="388"/>
            <ac:picMk id="2" creationId="{40BDA8C7-8C80-8979-0A81-92F2E9012788}"/>
          </ac:picMkLst>
        </pc:picChg>
      </pc:sldChg>
      <pc:sldChg chg="addSp delSp modSp add mod modShow">
        <pc:chgData name="Sudvarg, Marion" userId="2bb9b31b-5f3c-4f72-8e1f-41eb276ee9c6" providerId="ADAL" clId="{DA68CE51-3AE1-4208-A4DB-6811AC875B11}" dt="2023-04-11T12:22:41.635" v="15664" actId="14100"/>
        <pc:sldMkLst>
          <pc:docMk/>
          <pc:sldMk cId="3771143444" sldId="389"/>
        </pc:sldMkLst>
        <pc:spChg chg="mod">
          <ac:chgData name="Sudvarg, Marion" userId="2bb9b31b-5f3c-4f72-8e1f-41eb276ee9c6" providerId="ADAL" clId="{DA68CE51-3AE1-4208-A4DB-6811AC875B11}" dt="2023-04-11T12:15:39.099" v="15530" actId="1037"/>
          <ac:spMkLst>
            <pc:docMk/>
            <pc:sldMk cId="3771143444" sldId="389"/>
            <ac:spMk id="2" creationId="{CC4DAF06-1040-4E0D-9807-E5E092AF07E1}"/>
          </ac:spMkLst>
        </pc:spChg>
        <pc:spChg chg="add del mod">
          <ac:chgData name="Sudvarg, Marion" userId="2bb9b31b-5f3c-4f72-8e1f-41eb276ee9c6" providerId="ADAL" clId="{DA68CE51-3AE1-4208-A4DB-6811AC875B11}" dt="2023-04-11T12:10:22.474" v="15378" actId="478"/>
          <ac:spMkLst>
            <pc:docMk/>
            <pc:sldMk cId="3771143444" sldId="389"/>
            <ac:spMk id="3" creationId="{A23AA73F-71BC-FFDB-E518-424F681EAA7F}"/>
          </ac:spMkLst>
        </pc:spChg>
        <pc:spChg chg="mod">
          <ac:chgData name="Sudvarg, Marion" userId="2bb9b31b-5f3c-4f72-8e1f-41eb276ee9c6" providerId="ADAL" clId="{DA68CE51-3AE1-4208-A4DB-6811AC875B11}" dt="2023-04-11T12:15:39.099" v="15530" actId="1037"/>
          <ac:spMkLst>
            <pc:docMk/>
            <pc:sldMk cId="3771143444" sldId="389"/>
            <ac:spMk id="6" creationId="{986A25DB-B2CB-5E43-6CBE-9649A7F1987E}"/>
          </ac:spMkLst>
        </pc:spChg>
        <pc:spChg chg="add del mod">
          <ac:chgData name="Sudvarg, Marion" userId="2bb9b31b-5f3c-4f72-8e1f-41eb276ee9c6" providerId="ADAL" clId="{DA68CE51-3AE1-4208-A4DB-6811AC875B11}" dt="2023-04-11T12:10:21.463" v="15377" actId="478"/>
          <ac:spMkLst>
            <pc:docMk/>
            <pc:sldMk cId="3771143444" sldId="389"/>
            <ac:spMk id="10" creationId="{980B3516-8FD4-3E6D-852E-918DB24D9956}"/>
          </ac:spMkLst>
        </pc:spChg>
        <pc:spChg chg="add del mod">
          <ac:chgData name="Sudvarg, Marion" userId="2bb9b31b-5f3c-4f72-8e1f-41eb276ee9c6" providerId="ADAL" clId="{DA68CE51-3AE1-4208-A4DB-6811AC875B11}" dt="2023-04-11T12:10:20.178" v="15376" actId="478"/>
          <ac:spMkLst>
            <pc:docMk/>
            <pc:sldMk cId="3771143444" sldId="389"/>
            <ac:spMk id="11" creationId="{04777411-A7AC-AE46-0CF5-5470427C4717}"/>
          </ac:spMkLst>
        </pc:spChg>
        <pc:spChg chg="add mod">
          <ac:chgData name="Sudvarg, Marion" userId="2bb9b31b-5f3c-4f72-8e1f-41eb276ee9c6" providerId="ADAL" clId="{DA68CE51-3AE1-4208-A4DB-6811AC875B11}" dt="2023-04-11T12:19:49.621" v="15596" actId="1076"/>
          <ac:spMkLst>
            <pc:docMk/>
            <pc:sldMk cId="3771143444" sldId="389"/>
            <ac:spMk id="13" creationId="{5B5C8F74-77E5-A1ED-48C8-E825E6CF1ED9}"/>
          </ac:spMkLst>
        </pc:spChg>
        <pc:spChg chg="add mod">
          <ac:chgData name="Sudvarg, Marion" userId="2bb9b31b-5f3c-4f72-8e1f-41eb276ee9c6" providerId="ADAL" clId="{DA68CE51-3AE1-4208-A4DB-6811AC875B11}" dt="2023-04-11T12:21:13.070" v="15625" actId="1076"/>
          <ac:spMkLst>
            <pc:docMk/>
            <pc:sldMk cId="3771143444" sldId="389"/>
            <ac:spMk id="15" creationId="{2FF5D074-C406-720A-C1A5-DBEA36FFA52A}"/>
          </ac:spMkLst>
        </pc:spChg>
        <pc:spChg chg="add mod">
          <ac:chgData name="Sudvarg, Marion" userId="2bb9b31b-5f3c-4f72-8e1f-41eb276ee9c6" providerId="ADAL" clId="{DA68CE51-3AE1-4208-A4DB-6811AC875B11}" dt="2023-04-11T12:19:49.621" v="15596" actId="1076"/>
          <ac:spMkLst>
            <pc:docMk/>
            <pc:sldMk cId="3771143444" sldId="389"/>
            <ac:spMk id="17" creationId="{0960FF83-DC8F-ED9A-C125-A50B361D6F16}"/>
          </ac:spMkLst>
        </pc:spChg>
        <pc:spChg chg="add mod">
          <ac:chgData name="Sudvarg, Marion" userId="2bb9b31b-5f3c-4f72-8e1f-41eb276ee9c6" providerId="ADAL" clId="{DA68CE51-3AE1-4208-A4DB-6811AC875B11}" dt="2023-04-11T12:21:14.889" v="15626" actId="1076"/>
          <ac:spMkLst>
            <pc:docMk/>
            <pc:sldMk cId="3771143444" sldId="389"/>
            <ac:spMk id="19" creationId="{76E29B6B-DA5F-D68B-3D0E-3D4CBBAC0DC1}"/>
          </ac:spMkLst>
        </pc:spChg>
        <pc:spChg chg="add mod">
          <ac:chgData name="Sudvarg, Marion" userId="2bb9b31b-5f3c-4f72-8e1f-41eb276ee9c6" providerId="ADAL" clId="{DA68CE51-3AE1-4208-A4DB-6811AC875B11}" dt="2023-04-11T12:21:16.951" v="15627" actId="1076"/>
          <ac:spMkLst>
            <pc:docMk/>
            <pc:sldMk cId="3771143444" sldId="389"/>
            <ac:spMk id="21" creationId="{A1AE9456-2647-4D2E-86B5-F7A2ADE8E39B}"/>
          </ac:spMkLst>
        </pc:spChg>
        <pc:spChg chg="add mod">
          <ac:chgData name="Sudvarg, Marion" userId="2bb9b31b-5f3c-4f72-8e1f-41eb276ee9c6" providerId="ADAL" clId="{DA68CE51-3AE1-4208-A4DB-6811AC875B11}" dt="2023-04-11T12:21:18.865" v="15628" actId="1076"/>
          <ac:spMkLst>
            <pc:docMk/>
            <pc:sldMk cId="3771143444" sldId="389"/>
            <ac:spMk id="23" creationId="{28FA2841-A81B-61B9-2BD8-C617D6DADF2F}"/>
          </ac:spMkLst>
        </pc:spChg>
        <pc:spChg chg="add mod">
          <ac:chgData name="Sudvarg, Marion" userId="2bb9b31b-5f3c-4f72-8e1f-41eb276ee9c6" providerId="ADAL" clId="{DA68CE51-3AE1-4208-A4DB-6811AC875B11}" dt="2023-04-11T12:21:29.395" v="15631" actId="1076"/>
          <ac:spMkLst>
            <pc:docMk/>
            <pc:sldMk cId="3771143444" sldId="389"/>
            <ac:spMk id="25" creationId="{0B77F0A4-59B1-B5C4-2747-53525543C994}"/>
          </ac:spMkLst>
        </pc:spChg>
        <pc:spChg chg="add mod">
          <ac:chgData name="Sudvarg, Marion" userId="2bb9b31b-5f3c-4f72-8e1f-41eb276ee9c6" providerId="ADAL" clId="{DA68CE51-3AE1-4208-A4DB-6811AC875B11}" dt="2023-04-11T12:21:37.489" v="15634" actId="1076"/>
          <ac:spMkLst>
            <pc:docMk/>
            <pc:sldMk cId="3771143444" sldId="389"/>
            <ac:spMk id="27" creationId="{3042AA0D-DA24-402A-DE2B-C0F646562B0D}"/>
          </ac:spMkLst>
        </pc:spChg>
        <pc:spChg chg="add mod">
          <ac:chgData name="Sudvarg, Marion" userId="2bb9b31b-5f3c-4f72-8e1f-41eb276ee9c6" providerId="ADAL" clId="{DA68CE51-3AE1-4208-A4DB-6811AC875B11}" dt="2023-04-11T12:19:49.621" v="15596" actId="1076"/>
          <ac:spMkLst>
            <pc:docMk/>
            <pc:sldMk cId="3771143444" sldId="389"/>
            <ac:spMk id="28" creationId="{16B882F2-9240-86AE-5A4F-C8E0767A179A}"/>
          </ac:spMkLst>
        </pc:spChg>
        <pc:spChg chg="add mod">
          <ac:chgData name="Sudvarg, Marion" userId="2bb9b31b-5f3c-4f72-8e1f-41eb276ee9c6" providerId="ADAL" clId="{DA68CE51-3AE1-4208-A4DB-6811AC875B11}" dt="2023-04-11T12:20:16.867" v="15604" actId="1076"/>
          <ac:spMkLst>
            <pc:docMk/>
            <pc:sldMk cId="3771143444" sldId="389"/>
            <ac:spMk id="29" creationId="{F8F9B34B-D530-548F-520F-040836F4584A}"/>
          </ac:spMkLst>
        </pc:spChg>
        <pc:spChg chg="add mod">
          <ac:chgData name="Sudvarg, Marion" userId="2bb9b31b-5f3c-4f72-8e1f-41eb276ee9c6" providerId="ADAL" clId="{DA68CE51-3AE1-4208-A4DB-6811AC875B11}" dt="2023-04-11T12:20:20.931" v="15605" actId="1076"/>
          <ac:spMkLst>
            <pc:docMk/>
            <pc:sldMk cId="3771143444" sldId="389"/>
            <ac:spMk id="30" creationId="{762E708D-88F4-9390-E60E-5543A3583199}"/>
          </ac:spMkLst>
        </pc:spChg>
        <pc:spChg chg="add mod">
          <ac:chgData name="Sudvarg, Marion" userId="2bb9b31b-5f3c-4f72-8e1f-41eb276ee9c6" providerId="ADAL" clId="{DA68CE51-3AE1-4208-A4DB-6811AC875B11}" dt="2023-04-11T12:20:14.055" v="15603" actId="1076"/>
          <ac:spMkLst>
            <pc:docMk/>
            <pc:sldMk cId="3771143444" sldId="389"/>
            <ac:spMk id="32" creationId="{2F49065D-695B-06A2-3AEC-633190272D01}"/>
          </ac:spMkLst>
        </pc:spChg>
        <pc:spChg chg="add mod">
          <ac:chgData name="Sudvarg, Marion" userId="2bb9b31b-5f3c-4f72-8e1f-41eb276ee9c6" providerId="ADAL" clId="{DA68CE51-3AE1-4208-A4DB-6811AC875B11}" dt="2023-04-11T12:20:10.148" v="15602" actId="1076"/>
          <ac:spMkLst>
            <pc:docMk/>
            <pc:sldMk cId="3771143444" sldId="389"/>
            <ac:spMk id="34" creationId="{6C82C74C-00F9-CBED-0919-7E60825A68F2}"/>
          </ac:spMkLst>
        </pc:spChg>
        <pc:spChg chg="add mod">
          <ac:chgData name="Sudvarg, Marion" userId="2bb9b31b-5f3c-4f72-8e1f-41eb276ee9c6" providerId="ADAL" clId="{DA68CE51-3AE1-4208-A4DB-6811AC875B11}" dt="2023-04-11T12:19:18.433" v="15577" actId="14100"/>
          <ac:spMkLst>
            <pc:docMk/>
            <pc:sldMk cId="3771143444" sldId="389"/>
            <ac:spMk id="36" creationId="{7C02E626-F9D7-6DCD-39BC-C97573293B0F}"/>
          </ac:spMkLst>
        </pc:spChg>
        <pc:spChg chg="add mod">
          <ac:chgData name="Sudvarg, Marion" userId="2bb9b31b-5f3c-4f72-8e1f-41eb276ee9c6" providerId="ADAL" clId="{DA68CE51-3AE1-4208-A4DB-6811AC875B11}" dt="2023-04-11T12:20:24.546" v="15607" actId="1076"/>
          <ac:spMkLst>
            <pc:docMk/>
            <pc:sldMk cId="3771143444" sldId="389"/>
            <ac:spMk id="38" creationId="{A76C7364-8567-90B1-8461-985A4AFCD439}"/>
          </ac:spMkLst>
        </pc:spChg>
        <pc:spChg chg="add mod">
          <ac:chgData name="Sudvarg, Marion" userId="2bb9b31b-5f3c-4f72-8e1f-41eb276ee9c6" providerId="ADAL" clId="{DA68CE51-3AE1-4208-A4DB-6811AC875B11}" dt="2023-04-11T12:21:21.779" v="15629" actId="1076"/>
          <ac:spMkLst>
            <pc:docMk/>
            <pc:sldMk cId="3771143444" sldId="389"/>
            <ac:spMk id="42" creationId="{F649A0FE-230E-B6A5-6A16-206361E0EC3D}"/>
          </ac:spMkLst>
        </pc:spChg>
        <pc:grpChg chg="mod">
          <ac:chgData name="Sudvarg, Marion" userId="2bb9b31b-5f3c-4f72-8e1f-41eb276ee9c6" providerId="ADAL" clId="{DA68CE51-3AE1-4208-A4DB-6811AC875B11}" dt="2023-04-11T12:15:39.099" v="15530" actId="1037"/>
          <ac:grpSpMkLst>
            <pc:docMk/>
            <pc:sldMk cId="3771143444" sldId="389"/>
            <ac:grpSpMk id="9" creationId="{147822C0-16D7-DDAB-6288-1DCB58D82E4D}"/>
          </ac:grpSpMkLst>
        </pc:grpChg>
        <pc:grpChg chg="add mod">
          <ac:chgData name="Sudvarg, Marion" userId="2bb9b31b-5f3c-4f72-8e1f-41eb276ee9c6" providerId="ADAL" clId="{DA68CE51-3AE1-4208-A4DB-6811AC875B11}" dt="2023-04-11T12:22:36.346" v="15661" actId="1076"/>
          <ac:grpSpMkLst>
            <pc:docMk/>
            <pc:sldMk cId="3771143444" sldId="389"/>
            <ac:grpSpMk id="41" creationId="{CF80A063-881A-55B1-DB67-6270E76D31F7}"/>
          </ac:grpSpMkLst>
        </pc:grpChg>
        <pc:picChg chg="add mod">
          <ac:chgData name="Sudvarg, Marion" userId="2bb9b31b-5f3c-4f72-8e1f-41eb276ee9c6" providerId="ADAL" clId="{DA68CE51-3AE1-4208-A4DB-6811AC875B11}" dt="2023-04-11T12:12:48.429" v="15419" actId="164"/>
          <ac:picMkLst>
            <pc:docMk/>
            <pc:sldMk cId="3771143444" sldId="389"/>
            <ac:picMk id="40" creationId="{655FAA57-AF9E-FDF9-7309-CE9FA646B6DD}"/>
          </ac:picMkLst>
        </pc:picChg>
        <pc:cxnChg chg="add mod">
          <ac:chgData name="Sudvarg, Marion" userId="2bb9b31b-5f3c-4f72-8e1f-41eb276ee9c6" providerId="ADAL" clId="{DA68CE51-3AE1-4208-A4DB-6811AC875B11}" dt="2023-04-11T12:21:45.013" v="15637" actId="14100"/>
          <ac:cxnSpMkLst>
            <pc:docMk/>
            <pc:sldMk cId="3771143444" sldId="389"/>
            <ac:cxnSpMk id="44" creationId="{31F8E50D-D856-7A80-5050-B703F497B230}"/>
          </ac:cxnSpMkLst>
        </pc:cxnChg>
        <pc:cxnChg chg="add mod">
          <ac:chgData name="Sudvarg, Marion" userId="2bb9b31b-5f3c-4f72-8e1f-41eb276ee9c6" providerId="ADAL" clId="{DA68CE51-3AE1-4208-A4DB-6811AC875B11}" dt="2023-04-11T12:21:42.084" v="15636" actId="14100"/>
          <ac:cxnSpMkLst>
            <pc:docMk/>
            <pc:sldMk cId="3771143444" sldId="389"/>
            <ac:cxnSpMk id="45" creationId="{C0F1B6EC-41A3-2155-4B2B-EA7EB55F2B89}"/>
          </ac:cxnSpMkLst>
        </pc:cxnChg>
        <pc:cxnChg chg="add mod">
          <ac:chgData name="Sudvarg, Marion" userId="2bb9b31b-5f3c-4f72-8e1f-41eb276ee9c6" providerId="ADAL" clId="{DA68CE51-3AE1-4208-A4DB-6811AC875B11}" dt="2023-04-11T12:20:43.805" v="15614" actId="14100"/>
          <ac:cxnSpMkLst>
            <pc:docMk/>
            <pc:sldMk cId="3771143444" sldId="389"/>
            <ac:cxnSpMk id="48" creationId="{AABF39F1-ACD4-FE3C-AE61-54FBD44FCD3E}"/>
          </ac:cxnSpMkLst>
        </pc:cxnChg>
        <pc:cxnChg chg="add mod">
          <ac:chgData name="Sudvarg, Marion" userId="2bb9b31b-5f3c-4f72-8e1f-41eb276ee9c6" providerId="ADAL" clId="{DA68CE51-3AE1-4208-A4DB-6811AC875B11}" dt="2023-04-11T12:21:34.107" v="15633" actId="14100"/>
          <ac:cxnSpMkLst>
            <pc:docMk/>
            <pc:sldMk cId="3771143444" sldId="389"/>
            <ac:cxnSpMk id="52" creationId="{4E13294A-0F2A-CD34-B623-68DBB5F1D48C}"/>
          </ac:cxnSpMkLst>
        </pc:cxnChg>
        <pc:cxnChg chg="add mod">
          <ac:chgData name="Sudvarg, Marion" userId="2bb9b31b-5f3c-4f72-8e1f-41eb276ee9c6" providerId="ADAL" clId="{DA68CE51-3AE1-4208-A4DB-6811AC875B11}" dt="2023-04-11T12:21:18.865" v="15628" actId="1076"/>
          <ac:cxnSpMkLst>
            <pc:docMk/>
            <pc:sldMk cId="3771143444" sldId="389"/>
            <ac:cxnSpMk id="55" creationId="{C82C4E8D-2105-EE81-48A7-66E30AF47799}"/>
          </ac:cxnSpMkLst>
        </pc:cxnChg>
        <pc:cxnChg chg="add mod">
          <ac:chgData name="Sudvarg, Marion" userId="2bb9b31b-5f3c-4f72-8e1f-41eb276ee9c6" providerId="ADAL" clId="{DA68CE51-3AE1-4208-A4DB-6811AC875B11}" dt="2023-04-11T12:21:21.779" v="15629" actId="1076"/>
          <ac:cxnSpMkLst>
            <pc:docMk/>
            <pc:sldMk cId="3771143444" sldId="389"/>
            <ac:cxnSpMk id="58" creationId="{BAA8954C-2680-480F-1278-0D631F716F07}"/>
          </ac:cxnSpMkLst>
        </pc:cxnChg>
        <pc:cxnChg chg="add mod">
          <ac:chgData name="Sudvarg, Marion" userId="2bb9b31b-5f3c-4f72-8e1f-41eb276ee9c6" providerId="ADAL" clId="{DA68CE51-3AE1-4208-A4DB-6811AC875B11}" dt="2023-04-11T12:21:51.707" v="15640" actId="14100"/>
          <ac:cxnSpMkLst>
            <pc:docMk/>
            <pc:sldMk cId="3771143444" sldId="389"/>
            <ac:cxnSpMk id="70" creationId="{16EB1752-C2B3-170C-8459-88CFC90D817B}"/>
          </ac:cxnSpMkLst>
        </pc:cxnChg>
        <pc:cxnChg chg="add mod">
          <ac:chgData name="Sudvarg, Marion" userId="2bb9b31b-5f3c-4f72-8e1f-41eb276ee9c6" providerId="ADAL" clId="{DA68CE51-3AE1-4208-A4DB-6811AC875B11}" dt="2023-04-11T12:21:55.879" v="15643" actId="14100"/>
          <ac:cxnSpMkLst>
            <pc:docMk/>
            <pc:sldMk cId="3771143444" sldId="389"/>
            <ac:cxnSpMk id="73" creationId="{B3AAAA17-4C0E-F525-9BEF-EC51B9B45913}"/>
          </ac:cxnSpMkLst>
        </pc:cxnChg>
        <pc:cxnChg chg="add mod">
          <ac:chgData name="Sudvarg, Marion" userId="2bb9b31b-5f3c-4f72-8e1f-41eb276ee9c6" providerId="ADAL" clId="{DA68CE51-3AE1-4208-A4DB-6811AC875B11}" dt="2023-04-11T12:22:00.831" v="15646" actId="14100"/>
          <ac:cxnSpMkLst>
            <pc:docMk/>
            <pc:sldMk cId="3771143444" sldId="389"/>
            <ac:cxnSpMk id="76" creationId="{807D7569-CAF0-901C-D222-0FD215F2AE80}"/>
          </ac:cxnSpMkLst>
        </pc:cxnChg>
        <pc:cxnChg chg="add mod">
          <ac:chgData name="Sudvarg, Marion" userId="2bb9b31b-5f3c-4f72-8e1f-41eb276ee9c6" providerId="ADAL" clId="{DA68CE51-3AE1-4208-A4DB-6811AC875B11}" dt="2023-04-11T12:22:07.043" v="15649" actId="14100"/>
          <ac:cxnSpMkLst>
            <pc:docMk/>
            <pc:sldMk cId="3771143444" sldId="389"/>
            <ac:cxnSpMk id="79" creationId="{00FC2860-BBD3-FF02-8705-7154B08E3410}"/>
          </ac:cxnSpMkLst>
        </pc:cxnChg>
        <pc:cxnChg chg="add mod">
          <ac:chgData name="Sudvarg, Marion" userId="2bb9b31b-5f3c-4f72-8e1f-41eb276ee9c6" providerId="ADAL" clId="{DA68CE51-3AE1-4208-A4DB-6811AC875B11}" dt="2023-04-11T12:22:24.003" v="15656" actId="14100"/>
          <ac:cxnSpMkLst>
            <pc:docMk/>
            <pc:sldMk cId="3771143444" sldId="389"/>
            <ac:cxnSpMk id="82" creationId="{03B2F75C-AB4A-89A4-2D6A-E9E10295FE35}"/>
          </ac:cxnSpMkLst>
        </pc:cxnChg>
        <pc:cxnChg chg="add mod">
          <ac:chgData name="Sudvarg, Marion" userId="2bb9b31b-5f3c-4f72-8e1f-41eb276ee9c6" providerId="ADAL" clId="{DA68CE51-3AE1-4208-A4DB-6811AC875B11}" dt="2023-04-11T12:22:20.348" v="15655" actId="14100"/>
          <ac:cxnSpMkLst>
            <pc:docMk/>
            <pc:sldMk cId="3771143444" sldId="389"/>
            <ac:cxnSpMk id="85" creationId="{993348C5-2B01-DDE6-636E-856EC137E210}"/>
          </ac:cxnSpMkLst>
        </pc:cxnChg>
        <pc:cxnChg chg="add mod">
          <ac:chgData name="Sudvarg, Marion" userId="2bb9b31b-5f3c-4f72-8e1f-41eb276ee9c6" providerId="ADAL" clId="{DA68CE51-3AE1-4208-A4DB-6811AC875B11}" dt="2023-04-11T12:22:33.689" v="15659" actId="14100"/>
          <ac:cxnSpMkLst>
            <pc:docMk/>
            <pc:sldMk cId="3771143444" sldId="389"/>
            <ac:cxnSpMk id="89" creationId="{15C5B405-3CC3-4720-6252-176B1F7B9A38}"/>
          </ac:cxnSpMkLst>
        </pc:cxnChg>
        <pc:cxnChg chg="add mod">
          <ac:chgData name="Sudvarg, Marion" userId="2bb9b31b-5f3c-4f72-8e1f-41eb276ee9c6" providerId="ADAL" clId="{DA68CE51-3AE1-4208-A4DB-6811AC875B11}" dt="2023-04-11T12:22:41.635" v="15664" actId="14100"/>
          <ac:cxnSpMkLst>
            <pc:docMk/>
            <pc:sldMk cId="3771143444" sldId="389"/>
            <ac:cxnSpMk id="92" creationId="{30AF68B0-2586-B5F6-1B48-2B370B09976B}"/>
          </ac:cxnSpMkLst>
        </pc:cxnChg>
      </pc:sldChg>
      <pc:sldChg chg="delSp modSp add mod modAnim">
        <pc:chgData name="Sudvarg, Marion" userId="2bb9b31b-5f3c-4f72-8e1f-41eb276ee9c6" providerId="ADAL" clId="{DA68CE51-3AE1-4208-A4DB-6811AC875B11}" dt="2023-04-11T12:25:04.778" v="15693" actId="27636"/>
        <pc:sldMkLst>
          <pc:docMk/>
          <pc:sldMk cId="1141854291" sldId="390"/>
        </pc:sldMkLst>
        <pc:spChg chg="mod">
          <ac:chgData name="Sudvarg, Marion" userId="2bb9b31b-5f3c-4f72-8e1f-41eb276ee9c6" providerId="ADAL" clId="{DA68CE51-3AE1-4208-A4DB-6811AC875B11}" dt="2023-04-11T12:24:54.562" v="15689" actId="20577"/>
          <ac:spMkLst>
            <pc:docMk/>
            <pc:sldMk cId="1141854291" sldId="390"/>
            <ac:spMk id="6" creationId="{8EEE961D-934C-40A5-258D-8EE04BE1ABAD}"/>
          </ac:spMkLst>
        </pc:spChg>
        <pc:spChg chg="mod">
          <ac:chgData name="Sudvarg, Marion" userId="2bb9b31b-5f3c-4f72-8e1f-41eb276ee9c6" providerId="ADAL" clId="{DA68CE51-3AE1-4208-A4DB-6811AC875B11}" dt="2023-04-11T12:25:04.778" v="15693" actId="27636"/>
          <ac:spMkLst>
            <pc:docMk/>
            <pc:sldMk cId="1141854291" sldId="390"/>
            <ac:spMk id="8" creationId="{258EA0FE-FE3A-8823-E4D4-B4BCA6482A71}"/>
          </ac:spMkLst>
        </pc:spChg>
        <pc:spChg chg="del">
          <ac:chgData name="Sudvarg, Marion" userId="2bb9b31b-5f3c-4f72-8e1f-41eb276ee9c6" providerId="ADAL" clId="{DA68CE51-3AE1-4208-A4DB-6811AC875B11}" dt="2023-04-11T12:24:58.602" v="15690" actId="478"/>
          <ac:spMkLst>
            <pc:docMk/>
            <pc:sldMk cId="1141854291" sldId="390"/>
            <ac:spMk id="15" creationId="{1B443506-E1BA-7EB2-B5C1-5779937A0DC6}"/>
          </ac:spMkLst>
        </pc:spChg>
      </pc:sldChg>
    </pc:docChg>
  </pc:docChgLst>
  <pc:docChgLst>
    <pc:chgData name="Sudvarg, Marion" userId="2bb9b31b-5f3c-4f72-8e1f-41eb276ee9c6" providerId="ADAL" clId="{62703AF2-BCE4-4A5F-9ED6-77D4F09F39EF}"/>
    <pc:docChg chg="undo custSel addSld delSld modSld modSection">
      <pc:chgData name="Sudvarg, Marion" userId="2bb9b31b-5f3c-4f72-8e1f-41eb276ee9c6" providerId="ADAL" clId="{62703AF2-BCE4-4A5F-9ED6-77D4F09F39EF}" dt="2023-04-05T09:49:08.571" v="444" actId="14100"/>
      <pc:docMkLst>
        <pc:docMk/>
      </pc:docMkLst>
      <pc:sldChg chg="modSp">
        <pc:chgData name="Sudvarg, Marion" userId="2bb9b31b-5f3c-4f72-8e1f-41eb276ee9c6" providerId="ADAL" clId="{62703AF2-BCE4-4A5F-9ED6-77D4F09F39EF}" dt="2023-04-03T20:51:59.780" v="5" actId="20577"/>
        <pc:sldMkLst>
          <pc:docMk/>
          <pc:sldMk cId="708242830" sldId="260"/>
        </pc:sldMkLst>
        <pc:spChg chg="mod">
          <ac:chgData name="Sudvarg, Marion" userId="2bb9b31b-5f3c-4f72-8e1f-41eb276ee9c6" providerId="ADAL" clId="{62703AF2-BCE4-4A5F-9ED6-77D4F09F39EF}" dt="2023-04-03T20:51:59.780" v="5" actId="20577"/>
          <ac:spMkLst>
            <pc:docMk/>
            <pc:sldMk cId="708242830" sldId="260"/>
            <ac:spMk id="3" creationId="{2FBB2D23-BFBA-F63B-7174-F46217D75F89}"/>
          </ac:spMkLst>
        </pc:spChg>
      </pc:sldChg>
      <pc:sldChg chg="modSp mod modAnim">
        <pc:chgData name="Sudvarg, Marion" userId="2bb9b31b-5f3c-4f72-8e1f-41eb276ee9c6" providerId="ADAL" clId="{62703AF2-BCE4-4A5F-9ED6-77D4F09F39EF}" dt="2023-04-05T09:00:47.269" v="213" actId="20577"/>
        <pc:sldMkLst>
          <pc:docMk/>
          <pc:sldMk cId="2096459313" sldId="265"/>
        </pc:sldMkLst>
        <pc:spChg chg="mod">
          <ac:chgData name="Sudvarg, Marion" userId="2bb9b31b-5f3c-4f72-8e1f-41eb276ee9c6" providerId="ADAL" clId="{62703AF2-BCE4-4A5F-9ED6-77D4F09F39EF}" dt="2023-04-05T09:00:47.269" v="213" actId="20577"/>
          <ac:spMkLst>
            <pc:docMk/>
            <pc:sldMk cId="2096459313" sldId="265"/>
            <ac:spMk id="3" creationId="{B60F0137-1679-E7D0-2B94-25413D1322CB}"/>
          </ac:spMkLst>
        </pc:spChg>
      </pc:sldChg>
      <pc:sldChg chg="modSp mod">
        <pc:chgData name="Sudvarg, Marion" userId="2bb9b31b-5f3c-4f72-8e1f-41eb276ee9c6" providerId="ADAL" clId="{62703AF2-BCE4-4A5F-9ED6-77D4F09F39EF}" dt="2023-04-03T20:52:10.598" v="6" actId="6549"/>
        <pc:sldMkLst>
          <pc:docMk/>
          <pc:sldMk cId="3599829615" sldId="269"/>
        </pc:sldMkLst>
        <pc:spChg chg="mod">
          <ac:chgData name="Sudvarg, Marion" userId="2bb9b31b-5f3c-4f72-8e1f-41eb276ee9c6" providerId="ADAL" clId="{62703AF2-BCE4-4A5F-9ED6-77D4F09F39EF}" dt="2023-04-03T20:52:10.598" v="6" actId="6549"/>
          <ac:spMkLst>
            <pc:docMk/>
            <pc:sldMk cId="3599829615" sldId="269"/>
            <ac:spMk id="2" creationId="{F767B624-4A07-CB88-5C7E-197028797D38}"/>
          </ac:spMkLst>
        </pc:spChg>
      </pc:sldChg>
      <pc:sldChg chg="modSp mod modAnim">
        <pc:chgData name="Sudvarg, Marion" userId="2bb9b31b-5f3c-4f72-8e1f-41eb276ee9c6" providerId="ADAL" clId="{62703AF2-BCE4-4A5F-9ED6-77D4F09F39EF}" dt="2023-04-03T20:53:36.869" v="52" actId="14100"/>
        <pc:sldMkLst>
          <pc:docMk/>
          <pc:sldMk cId="2597407758" sldId="270"/>
        </pc:sldMkLst>
        <pc:spChg chg="mod">
          <ac:chgData name="Sudvarg, Marion" userId="2bb9b31b-5f3c-4f72-8e1f-41eb276ee9c6" providerId="ADAL" clId="{62703AF2-BCE4-4A5F-9ED6-77D4F09F39EF}" dt="2023-04-03T20:53:36.869" v="52" actId="14100"/>
          <ac:spMkLst>
            <pc:docMk/>
            <pc:sldMk cId="2597407758" sldId="270"/>
            <ac:spMk id="31" creationId="{A5257C9A-2852-3AAA-42CB-A05A737ACD7E}"/>
          </ac:spMkLst>
        </pc:spChg>
      </pc:sldChg>
      <pc:sldChg chg="modSp">
        <pc:chgData name="Sudvarg, Marion" userId="2bb9b31b-5f3c-4f72-8e1f-41eb276ee9c6" providerId="ADAL" clId="{62703AF2-BCE4-4A5F-9ED6-77D4F09F39EF}" dt="2023-04-03T20:51:44.702" v="0" actId="20577"/>
        <pc:sldMkLst>
          <pc:docMk/>
          <pc:sldMk cId="21766649" sldId="271"/>
        </pc:sldMkLst>
        <pc:spChg chg="mod">
          <ac:chgData name="Sudvarg, Marion" userId="2bb9b31b-5f3c-4f72-8e1f-41eb276ee9c6" providerId="ADAL" clId="{62703AF2-BCE4-4A5F-9ED6-77D4F09F39EF}" dt="2023-04-03T20:51:44.702" v="0" actId="20577"/>
          <ac:spMkLst>
            <pc:docMk/>
            <pc:sldMk cId="21766649" sldId="271"/>
            <ac:spMk id="3" creationId="{ABCAE507-B585-F21D-5D38-C29AD1698399}"/>
          </ac:spMkLst>
        </pc:spChg>
      </pc:sldChg>
      <pc:sldChg chg="modSp mod modAnim">
        <pc:chgData name="Sudvarg, Marion" userId="2bb9b31b-5f3c-4f72-8e1f-41eb276ee9c6" providerId="ADAL" clId="{62703AF2-BCE4-4A5F-9ED6-77D4F09F39EF}" dt="2023-04-05T09:18:18.677" v="294" actId="14100"/>
        <pc:sldMkLst>
          <pc:docMk/>
          <pc:sldMk cId="2688201262" sldId="280"/>
        </pc:sldMkLst>
        <pc:spChg chg="mod">
          <ac:chgData name="Sudvarg, Marion" userId="2bb9b31b-5f3c-4f72-8e1f-41eb276ee9c6" providerId="ADAL" clId="{62703AF2-BCE4-4A5F-9ED6-77D4F09F39EF}" dt="2023-04-05T09:18:18.677" v="294" actId="14100"/>
          <ac:spMkLst>
            <pc:docMk/>
            <pc:sldMk cId="2688201262" sldId="280"/>
            <ac:spMk id="3" creationId="{ECBE13D9-4506-1A37-D5FC-B96310F17572}"/>
          </ac:spMkLst>
        </pc:spChg>
      </pc:sldChg>
      <pc:sldChg chg="modAnim">
        <pc:chgData name="Sudvarg, Marion" userId="2bb9b31b-5f3c-4f72-8e1f-41eb276ee9c6" providerId="ADAL" clId="{62703AF2-BCE4-4A5F-9ED6-77D4F09F39EF}" dt="2023-04-05T09:24:03.741" v="295"/>
        <pc:sldMkLst>
          <pc:docMk/>
          <pc:sldMk cId="2440529089" sldId="281"/>
        </pc:sldMkLst>
      </pc:sldChg>
      <pc:sldChg chg="modSp">
        <pc:chgData name="Sudvarg, Marion" userId="2bb9b31b-5f3c-4f72-8e1f-41eb276ee9c6" providerId="ADAL" clId="{62703AF2-BCE4-4A5F-9ED6-77D4F09F39EF}" dt="2023-04-03T20:54:38.100" v="57" actId="20577"/>
        <pc:sldMkLst>
          <pc:docMk/>
          <pc:sldMk cId="2440773869" sldId="298"/>
        </pc:sldMkLst>
        <pc:spChg chg="mod">
          <ac:chgData name="Sudvarg, Marion" userId="2bb9b31b-5f3c-4f72-8e1f-41eb276ee9c6" providerId="ADAL" clId="{62703AF2-BCE4-4A5F-9ED6-77D4F09F39EF}" dt="2023-04-03T20:54:32.220" v="53" actId="20577"/>
          <ac:spMkLst>
            <pc:docMk/>
            <pc:sldMk cId="2440773869" sldId="298"/>
            <ac:spMk id="84" creationId="{3303DFEC-6049-8DCA-8BC6-AEE8ED89E35D}"/>
          </ac:spMkLst>
        </pc:spChg>
        <pc:spChg chg="mod">
          <ac:chgData name="Sudvarg, Marion" userId="2bb9b31b-5f3c-4f72-8e1f-41eb276ee9c6" providerId="ADAL" clId="{62703AF2-BCE4-4A5F-9ED6-77D4F09F39EF}" dt="2023-04-03T20:54:35.249" v="55" actId="20577"/>
          <ac:spMkLst>
            <pc:docMk/>
            <pc:sldMk cId="2440773869" sldId="298"/>
            <ac:spMk id="88" creationId="{1F5DA51F-8E9A-5F1E-7E15-6E585D749FA6}"/>
          </ac:spMkLst>
        </pc:spChg>
        <pc:spChg chg="mod">
          <ac:chgData name="Sudvarg, Marion" userId="2bb9b31b-5f3c-4f72-8e1f-41eb276ee9c6" providerId="ADAL" clId="{62703AF2-BCE4-4A5F-9ED6-77D4F09F39EF}" dt="2023-04-03T20:54:38.100" v="57" actId="20577"/>
          <ac:spMkLst>
            <pc:docMk/>
            <pc:sldMk cId="2440773869" sldId="298"/>
            <ac:spMk id="94" creationId="{CFC722E9-ED7A-C486-CA3B-DE9DA9F0BB27}"/>
          </ac:spMkLst>
        </pc:spChg>
      </pc:sldChg>
      <pc:sldChg chg="del modAnim">
        <pc:chgData name="Sudvarg, Marion" userId="2bb9b31b-5f3c-4f72-8e1f-41eb276ee9c6" providerId="ADAL" clId="{62703AF2-BCE4-4A5F-9ED6-77D4F09F39EF}" dt="2023-04-05T09:39:04.568" v="379" actId="47"/>
        <pc:sldMkLst>
          <pc:docMk/>
          <pc:sldMk cId="551554065" sldId="301"/>
        </pc:sldMkLst>
      </pc:sldChg>
      <pc:sldChg chg="modSp mod">
        <pc:chgData name="Sudvarg, Marion" userId="2bb9b31b-5f3c-4f72-8e1f-41eb276ee9c6" providerId="ADAL" clId="{62703AF2-BCE4-4A5F-9ED6-77D4F09F39EF}" dt="2023-04-03T20:54:53.870" v="65" actId="20577"/>
        <pc:sldMkLst>
          <pc:docMk/>
          <pc:sldMk cId="2988788919" sldId="304"/>
        </pc:sldMkLst>
        <pc:spChg chg="mod">
          <ac:chgData name="Sudvarg, Marion" userId="2bb9b31b-5f3c-4f72-8e1f-41eb276ee9c6" providerId="ADAL" clId="{62703AF2-BCE4-4A5F-9ED6-77D4F09F39EF}" dt="2023-04-03T20:54:53.870" v="65" actId="20577"/>
          <ac:spMkLst>
            <pc:docMk/>
            <pc:sldMk cId="2988788919" sldId="304"/>
            <ac:spMk id="2" creationId="{E21B7DBF-DCE3-2DBD-9273-B93C36C2F397}"/>
          </ac:spMkLst>
        </pc:spChg>
      </pc:sldChg>
      <pc:sldChg chg="modSp del mod">
        <pc:chgData name="Sudvarg, Marion" userId="2bb9b31b-5f3c-4f72-8e1f-41eb276ee9c6" providerId="ADAL" clId="{62703AF2-BCE4-4A5F-9ED6-77D4F09F39EF}" dt="2023-04-05T09:47:39.804" v="380" actId="47"/>
        <pc:sldMkLst>
          <pc:docMk/>
          <pc:sldMk cId="347377471" sldId="308"/>
        </pc:sldMkLst>
        <pc:spChg chg="mod">
          <ac:chgData name="Sudvarg, Marion" userId="2bb9b31b-5f3c-4f72-8e1f-41eb276ee9c6" providerId="ADAL" clId="{62703AF2-BCE4-4A5F-9ED6-77D4F09F39EF}" dt="2023-04-03T20:58:29.626" v="96" actId="1076"/>
          <ac:spMkLst>
            <pc:docMk/>
            <pc:sldMk cId="347377471" sldId="308"/>
            <ac:spMk id="2" creationId="{B1B47417-989D-2957-665E-E180AB578BFF}"/>
          </ac:spMkLst>
        </pc:spChg>
        <pc:spChg chg="mod">
          <ac:chgData name="Sudvarg, Marion" userId="2bb9b31b-5f3c-4f72-8e1f-41eb276ee9c6" providerId="ADAL" clId="{62703AF2-BCE4-4A5F-9ED6-77D4F09F39EF}" dt="2023-04-03T20:58:33.096" v="97" actId="1076"/>
          <ac:spMkLst>
            <pc:docMk/>
            <pc:sldMk cId="347377471" sldId="308"/>
            <ac:spMk id="15" creationId="{868277E2-21E6-51B2-E914-32698CCB13CD}"/>
          </ac:spMkLst>
        </pc:spChg>
        <pc:spChg chg="mod">
          <ac:chgData name="Sudvarg, Marion" userId="2bb9b31b-5f3c-4f72-8e1f-41eb276ee9c6" providerId="ADAL" clId="{62703AF2-BCE4-4A5F-9ED6-77D4F09F39EF}" dt="2023-04-03T20:58:13.181" v="94" actId="1076"/>
          <ac:spMkLst>
            <pc:docMk/>
            <pc:sldMk cId="347377471" sldId="308"/>
            <ac:spMk id="16" creationId="{5E85FD21-52FA-E8E7-A546-B7CF670C4425}"/>
          </ac:spMkLst>
        </pc:spChg>
        <pc:picChg chg="mod">
          <ac:chgData name="Sudvarg, Marion" userId="2bb9b31b-5f3c-4f72-8e1f-41eb276ee9c6" providerId="ADAL" clId="{62703AF2-BCE4-4A5F-9ED6-77D4F09F39EF}" dt="2023-04-03T20:58:16.973" v="95" actId="1076"/>
          <ac:picMkLst>
            <pc:docMk/>
            <pc:sldMk cId="347377471" sldId="308"/>
            <ac:picMk id="9" creationId="{C165875C-D50C-ED84-5341-06E0288DD93A}"/>
          </ac:picMkLst>
        </pc:picChg>
      </pc:sldChg>
      <pc:sldChg chg="addSp delSp modSp new mod modAnim">
        <pc:chgData name="Sudvarg, Marion" userId="2bb9b31b-5f3c-4f72-8e1f-41eb276ee9c6" providerId="ADAL" clId="{62703AF2-BCE4-4A5F-9ED6-77D4F09F39EF}" dt="2023-04-03T21:00:16.320" v="161" actId="1076"/>
        <pc:sldMkLst>
          <pc:docMk/>
          <pc:sldMk cId="2136720243" sldId="309"/>
        </pc:sldMkLst>
        <pc:spChg chg="add del mod">
          <ac:chgData name="Sudvarg, Marion" userId="2bb9b31b-5f3c-4f72-8e1f-41eb276ee9c6" providerId="ADAL" clId="{62703AF2-BCE4-4A5F-9ED6-77D4F09F39EF}" dt="2023-04-03T20:59:13.230" v="128" actId="20577"/>
          <ac:spMkLst>
            <pc:docMk/>
            <pc:sldMk cId="2136720243" sldId="309"/>
            <ac:spMk id="2" creationId="{CC4DAF06-1040-4E0D-9807-E5E092AF07E1}"/>
          </ac:spMkLst>
        </pc:spChg>
        <pc:spChg chg="del">
          <ac:chgData name="Sudvarg, Marion" userId="2bb9b31b-5f3c-4f72-8e1f-41eb276ee9c6" providerId="ADAL" clId="{62703AF2-BCE4-4A5F-9ED6-77D4F09F39EF}" dt="2023-04-03T20:59:20.593" v="129" actId="478"/>
          <ac:spMkLst>
            <pc:docMk/>
            <pc:sldMk cId="2136720243" sldId="309"/>
            <ac:spMk id="3" creationId="{25861FFC-FEE6-9449-E7B6-70F9846BBD49}"/>
          </ac:spMkLst>
        </pc:spChg>
        <pc:spChg chg="add mod">
          <ac:chgData name="Sudvarg, Marion" userId="2bb9b31b-5f3c-4f72-8e1f-41eb276ee9c6" providerId="ADAL" clId="{62703AF2-BCE4-4A5F-9ED6-77D4F09F39EF}" dt="2023-04-03T21:00:09.740" v="159" actId="1076"/>
          <ac:spMkLst>
            <pc:docMk/>
            <pc:sldMk cId="2136720243" sldId="309"/>
            <ac:spMk id="6" creationId="{986A25DB-B2CB-5E43-6CBE-9649A7F1987E}"/>
          </ac:spMkLst>
        </pc:spChg>
        <pc:spChg chg="add mod">
          <ac:chgData name="Sudvarg, Marion" userId="2bb9b31b-5f3c-4f72-8e1f-41eb276ee9c6" providerId="ADAL" clId="{62703AF2-BCE4-4A5F-9ED6-77D4F09F39EF}" dt="2023-04-03T21:00:14.033" v="160" actId="164"/>
          <ac:spMkLst>
            <pc:docMk/>
            <pc:sldMk cId="2136720243" sldId="309"/>
            <ac:spMk id="8" creationId="{59D08F02-1A37-2ABB-1675-7360108426CD}"/>
          </ac:spMkLst>
        </pc:spChg>
        <pc:grpChg chg="add mod">
          <ac:chgData name="Sudvarg, Marion" userId="2bb9b31b-5f3c-4f72-8e1f-41eb276ee9c6" providerId="ADAL" clId="{62703AF2-BCE4-4A5F-9ED6-77D4F09F39EF}" dt="2023-04-03T21:00:16.320" v="161" actId="1076"/>
          <ac:grpSpMkLst>
            <pc:docMk/>
            <pc:sldMk cId="2136720243" sldId="309"/>
            <ac:grpSpMk id="9" creationId="{147822C0-16D7-DDAB-6288-1DCB58D82E4D}"/>
          </ac:grpSpMkLst>
        </pc:grpChg>
        <pc:picChg chg="add mod">
          <ac:chgData name="Sudvarg, Marion" userId="2bb9b31b-5f3c-4f72-8e1f-41eb276ee9c6" providerId="ADAL" clId="{62703AF2-BCE4-4A5F-9ED6-77D4F09F39EF}" dt="2023-04-03T21:00:14.033" v="160" actId="164"/>
          <ac:picMkLst>
            <pc:docMk/>
            <pc:sldMk cId="2136720243" sldId="309"/>
            <ac:picMk id="7" creationId="{590093A4-1BE1-C678-AD8C-9B663E0F9389}"/>
          </ac:picMkLst>
        </pc:picChg>
      </pc:sldChg>
      <pc:sldChg chg="addSp delSp modSp new mod">
        <pc:chgData name="Sudvarg, Marion" userId="2bb9b31b-5f3c-4f72-8e1f-41eb276ee9c6" providerId="ADAL" clId="{62703AF2-BCE4-4A5F-9ED6-77D4F09F39EF}" dt="2023-04-05T09:49:08.571" v="444" actId="14100"/>
        <pc:sldMkLst>
          <pc:docMk/>
          <pc:sldMk cId="2017030641" sldId="310"/>
        </pc:sldMkLst>
        <pc:spChg chg="mod">
          <ac:chgData name="Sudvarg, Marion" userId="2bb9b31b-5f3c-4f72-8e1f-41eb276ee9c6" providerId="ADAL" clId="{62703AF2-BCE4-4A5F-9ED6-77D4F09F39EF}" dt="2023-04-03T21:01:58.101" v="166" actId="5793"/>
          <ac:spMkLst>
            <pc:docMk/>
            <pc:sldMk cId="2017030641" sldId="310"/>
            <ac:spMk id="2" creationId="{77F3EFAB-EA50-7379-EEDF-77A096EA8543}"/>
          </ac:spMkLst>
        </pc:spChg>
        <pc:spChg chg="del">
          <ac:chgData name="Sudvarg, Marion" userId="2bb9b31b-5f3c-4f72-8e1f-41eb276ee9c6" providerId="ADAL" clId="{62703AF2-BCE4-4A5F-9ED6-77D4F09F39EF}" dt="2023-04-03T20:59:02.344" v="103" actId="478"/>
          <ac:spMkLst>
            <pc:docMk/>
            <pc:sldMk cId="2017030641" sldId="310"/>
            <ac:spMk id="3" creationId="{67EFBDDB-C199-A4EE-A3B1-B2645833A26F}"/>
          </ac:spMkLst>
        </pc:spChg>
        <pc:spChg chg="add mod">
          <ac:chgData name="Sudvarg, Marion" userId="2bb9b31b-5f3c-4f72-8e1f-41eb276ee9c6" providerId="ADAL" clId="{62703AF2-BCE4-4A5F-9ED6-77D4F09F39EF}" dt="2023-04-05T09:49:08.571" v="444" actId="14100"/>
          <ac:spMkLst>
            <pc:docMk/>
            <pc:sldMk cId="2017030641" sldId="310"/>
            <ac:spMk id="6" creationId="{DE755407-AFCE-7E06-D08B-C5B941F03A36}"/>
          </ac:spMkLst>
        </pc:spChg>
      </pc:sldChg>
      <pc:sldChg chg="addSp delSp modSp new mod modShow">
        <pc:chgData name="Sudvarg, Marion" userId="2bb9b31b-5f3c-4f72-8e1f-41eb276ee9c6" providerId="ADAL" clId="{62703AF2-BCE4-4A5F-9ED6-77D4F09F39EF}" dt="2023-04-05T09:32:23.786" v="358" actId="1076"/>
        <pc:sldMkLst>
          <pc:docMk/>
          <pc:sldMk cId="855974500" sldId="311"/>
        </pc:sldMkLst>
        <pc:spChg chg="mod">
          <ac:chgData name="Sudvarg, Marion" userId="2bb9b31b-5f3c-4f72-8e1f-41eb276ee9c6" providerId="ADAL" clId="{62703AF2-BCE4-4A5F-9ED6-77D4F09F39EF}" dt="2023-04-05T09:32:13.811" v="355" actId="1076"/>
          <ac:spMkLst>
            <pc:docMk/>
            <pc:sldMk cId="855974500" sldId="311"/>
            <ac:spMk id="2" creationId="{33754C1F-33CD-5499-5CA1-D6819387A6A6}"/>
          </ac:spMkLst>
        </pc:spChg>
        <pc:spChg chg="del">
          <ac:chgData name="Sudvarg, Marion" userId="2bb9b31b-5f3c-4f72-8e1f-41eb276ee9c6" providerId="ADAL" clId="{62703AF2-BCE4-4A5F-9ED6-77D4F09F39EF}" dt="2023-04-05T09:31:52.559" v="348"/>
          <ac:spMkLst>
            <pc:docMk/>
            <pc:sldMk cId="855974500" sldId="311"/>
            <ac:spMk id="3" creationId="{9B6CA89B-5BDC-C70F-3533-AE2011ED5D61}"/>
          </ac:spMkLst>
        </pc:spChg>
        <pc:picChg chg="add mod">
          <ac:chgData name="Sudvarg, Marion" userId="2bb9b31b-5f3c-4f72-8e1f-41eb276ee9c6" providerId="ADAL" clId="{62703AF2-BCE4-4A5F-9ED6-77D4F09F39EF}" dt="2023-04-05T09:32:23.786" v="358" actId="1076"/>
          <ac:picMkLst>
            <pc:docMk/>
            <pc:sldMk cId="855974500" sldId="311"/>
            <ac:picMk id="7" creationId="{F8731EBB-EDD8-1D67-CA32-352CCD29F83D}"/>
          </ac:picMkLst>
        </pc:picChg>
      </pc:sldChg>
      <pc:sldChg chg="modSp add del mod">
        <pc:chgData name="Sudvarg, Marion" userId="2bb9b31b-5f3c-4f72-8e1f-41eb276ee9c6" providerId="ADAL" clId="{62703AF2-BCE4-4A5F-9ED6-77D4F09F39EF}" dt="2023-04-05T09:32:10.753" v="354" actId="47"/>
        <pc:sldMkLst>
          <pc:docMk/>
          <pc:sldMk cId="244726274" sldId="312"/>
        </pc:sldMkLst>
        <pc:spChg chg="mod">
          <ac:chgData name="Sudvarg, Marion" userId="2bb9b31b-5f3c-4f72-8e1f-41eb276ee9c6" providerId="ADAL" clId="{62703AF2-BCE4-4A5F-9ED6-77D4F09F39EF}" dt="2023-04-05T09:32:03.118" v="353" actId="20577"/>
          <ac:spMkLst>
            <pc:docMk/>
            <pc:sldMk cId="244726274" sldId="312"/>
            <ac:spMk id="2" creationId="{33754C1F-33CD-5499-5CA1-D6819387A6A6}"/>
          </ac:spMkLst>
        </pc:spChg>
      </pc:sldChg>
      <pc:sldChg chg="modSp add mod">
        <pc:chgData name="Sudvarg, Marion" userId="2bb9b31b-5f3c-4f72-8e1f-41eb276ee9c6" providerId="ADAL" clId="{62703AF2-BCE4-4A5F-9ED6-77D4F09F39EF}" dt="2023-04-05T09:32:52.077" v="362" actId="14826"/>
        <pc:sldMkLst>
          <pc:docMk/>
          <pc:sldMk cId="2272055414" sldId="312"/>
        </pc:sldMkLst>
        <pc:spChg chg="mod">
          <ac:chgData name="Sudvarg, Marion" userId="2bb9b31b-5f3c-4f72-8e1f-41eb276ee9c6" providerId="ADAL" clId="{62703AF2-BCE4-4A5F-9ED6-77D4F09F39EF}" dt="2023-04-05T09:32:29.998" v="361" actId="20577"/>
          <ac:spMkLst>
            <pc:docMk/>
            <pc:sldMk cId="2272055414" sldId="312"/>
            <ac:spMk id="2" creationId="{33754C1F-33CD-5499-5CA1-D6819387A6A6}"/>
          </ac:spMkLst>
        </pc:spChg>
        <pc:picChg chg="mod">
          <ac:chgData name="Sudvarg, Marion" userId="2bb9b31b-5f3c-4f72-8e1f-41eb276ee9c6" providerId="ADAL" clId="{62703AF2-BCE4-4A5F-9ED6-77D4F09F39EF}" dt="2023-04-05T09:32:52.077" v="362" actId="14826"/>
          <ac:picMkLst>
            <pc:docMk/>
            <pc:sldMk cId="2272055414" sldId="312"/>
            <ac:picMk id="7" creationId="{F8731EBB-EDD8-1D67-CA32-352CCD29F83D}"/>
          </ac:picMkLst>
        </pc:picChg>
      </pc:sldChg>
      <pc:sldChg chg="modSp add mod">
        <pc:chgData name="Sudvarg, Marion" userId="2bb9b31b-5f3c-4f72-8e1f-41eb276ee9c6" providerId="ADAL" clId="{62703AF2-BCE4-4A5F-9ED6-77D4F09F39EF}" dt="2023-04-05T09:33:07.579" v="370" actId="14826"/>
        <pc:sldMkLst>
          <pc:docMk/>
          <pc:sldMk cId="625180125" sldId="313"/>
        </pc:sldMkLst>
        <pc:spChg chg="mod">
          <ac:chgData name="Sudvarg, Marion" userId="2bb9b31b-5f3c-4f72-8e1f-41eb276ee9c6" providerId="ADAL" clId="{62703AF2-BCE4-4A5F-9ED6-77D4F09F39EF}" dt="2023-04-05T09:32:58.466" v="369" actId="20577"/>
          <ac:spMkLst>
            <pc:docMk/>
            <pc:sldMk cId="625180125" sldId="313"/>
            <ac:spMk id="2" creationId="{33754C1F-33CD-5499-5CA1-D6819387A6A6}"/>
          </ac:spMkLst>
        </pc:spChg>
        <pc:picChg chg="mod">
          <ac:chgData name="Sudvarg, Marion" userId="2bb9b31b-5f3c-4f72-8e1f-41eb276ee9c6" providerId="ADAL" clId="{62703AF2-BCE4-4A5F-9ED6-77D4F09F39EF}" dt="2023-04-05T09:33:07.579" v="370" actId="14826"/>
          <ac:picMkLst>
            <pc:docMk/>
            <pc:sldMk cId="625180125" sldId="313"/>
            <ac:picMk id="7" creationId="{F8731EBB-EDD8-1D67-CA32-352CCD29F83D}"/>
          </ac:picMkLst>
        </pc:picChg>
      </pc:sldChg>
    </pc:docChg>
  </pc:docChgLst>
  <pc:docChgLst>
    <pc:chgData name="Sudvarg, Marion" userId="2bb9b31b-5f3c-4f72-8e1f-41eb276ee9c6" providerId="ADAL" clId="{66F8087D-7A5B-44B8-962E-52650776F11A}"/>
    <pc:docChg chg="undo redo custSel addSld delSld modSld sldOrd">
      <pc:chgData name="Sudvarg, Marion" userId="2bb9b31b-5f3c-4f72-8e1f-41eb276ee9c6" providerId="ADAL" clId="{66F8087D-7A5B-44B8-962E-52650776F11A}" dt="2021-11-29T16:16:34.178" v="767" actId="27636"/>
      <pc:docMkLst>
        <pc:docMk/>
      </pc:docMkLst>
      <pc:sldChg chg="modSp add mod ord">
        <pc:chgData name="Sudvarg, Marion" userId="2bb9b31b-5f3c-4f72-8e1f-41eb276ee9c6" providerId="ADAL" clId="{66F8087D-7A5B-44B8-962E-52650776F11A}" dt="2021-11-29T16:16:34.178" v="767" actId="27636"/>
        <pc:sldMkLst>
          <pc:docMk/>
          <pc:sldMk cId="626981310" sldId="289"/>
        </pc:sldMkLst>
        <pc:spChg chg="mod">
          <ac:chgData name="Sudvarg, Marion" userId="2bb9b31b-5f3c-4f72-8e1f-41eb276ee9c6" providerId="ADAL" clId="{66F8087D-7A5B-44B8-962E-52650776F11A}" dt="2021-11-29T16:11:00.704" v="236" actId="20577"/>
          <ac:spMkLst>
            <pc:docMk/>
            <pc:sldMk cId="626981310" sldId="289"/>
            <ac:spMk id="2" creationId="{13BD51B6-4614-4225-A7F5-74EF19DDDB5C}"/>
          </ac:spMkLst>
        </pc:spChg>
        <pc:spChg chg="mod">
          <ac:chgData name="Sudvarg, Marion" userId="2bb9b31b-5f3c-4f72-8e1f-41eb276ee9c6" providerId="ADAL" clId="{66F8087D-7A5B-44B8-962E-52650776F11A}" dt="2021-11-29T16:16:34.178" v="767" actId="27636"/>
          <ac:spMkLst>
            <pc:docMk/>
            <pc:sldMk cId="626981310" sldId="289"/>
            <ac:spMk id="3" creationId="{F422ECD2-2065-4ED3-880C-9E2E7E1F7A28}"/>
          </ac:spMkLst>
        </pc:spChg>
      </pc:sldChg>
      <pc:sldChg chg="modSp add del mod">
        <pc:chgData name="Sudvarg, Marion" userId="2bb9b31b-5f3c-4f72-8e1f-41eb276ee9c6" providerId="ADAL" clId="{66F8087D-7A5B-44B8-962E-52650776F11A}" dt="2021-11-29T16:10:51.509" v="220" actId="47"/>
        <pc:sldMkLst>
          <pc:docMk/>
          <pc:sldMk cId="2676482428" sldId="289"/>
        </pc:sldMkLst>
        <pc:spChg chg="mod">
          <ac:chgData name="Sudvarg, Marion" userId="2bb9b31b-5f3c-4f72-8e1f-41eb276ee9c6" providerId="ADAL" clId="{66F8087D-7A5B-44B8-962E-52650776F11A}" dt="2021-11-29T16:09:18.548" v="37" actId="20577"/>
          <ac:spMkLst>
            <pc:docMk/>
            <pc:sldMk cId="2676482428" sldId="289"/>
            <ac:spMk id="2" creationId="{13BD51B6-4614-4225-A7F5-74EF19DDDB5C}"/>
          </ac:spMkLst>
        </pc:spChg>
        <pc:spChg chg="mod">
          <ac:chgData name="Sudvarg, Marion" userId="2bb9b31b-5f3c-4f72-8e1f-41eb276ee9c6" providerId="ADAL" clId="{66F8087D-7A5B-44B8-962E-52650776F11A}" dt="2021-11-29T16:10:47.640" v="219" actId="20577"/>
          <ac:spMkLst>
            <pc:docMk/>
            <pc:sldMk cId="2676482428" sldId="289"/>
            <ac:spMk id="3" creationId="{F422ECD2-2065-4ED3-880C-9E2E7E1F7A28}"/>
          </ac:spMkLst>
        </pc:spChg>
      </pc:sldChg>
    </pc:docChg>
  </pc:docChgLst>
  <pc:docChgLst>
    <pc:chgData name="Sudvarg, Marion" userId="2bb9b31b-5f3c-4f72-8e1f-41eb276ee9c6" providerId="ADAL" clId="{3633FD56-7D24-4EB4-94AF-D3548DEB6545}"/>
    <pc:docChg chg="undo redo custSel addSld delSld modSld sldOrd modSection">
      <pc:chgData name="Sudvarg, Marion" userId="2bb9b31b-5f3c-4f72-8e1f-41eb276ee9c6" providerId="ADAL" clId="{3633FD56-7D24-4EB4-94AF-D3548DEB6545}" dt="2024-04-30T20:32:09.691" v="570" actId="478"/>
      <pc:docMkLst>
        <pc:docMk/>
      </pc:docMkLst>
      <pc:sldChg chg="modNotesTx">
        <pc:chgData name="Sudvarg, Marion" userId="2bb9b31b-5f3c-4f72-8e1f-41eb276ee9c6" providerId="ADAL" clId="{3633FD56-7D24-4EB4-94AF-D3548DEB6545}" dt="2024-04-25T17:28:52.410" v="482" actId="20577"/>
        <pc:sldMkLst>
          <pc:docMk/>
          <pc:sldMk cId="236592399" sldId="319"/>
        </pc:sldMkLst>
      </pc:sldChg>
      <pc:sldChg chg="addSp modSp">
        <pc:chgData name="Sudvarg, Marion" userId="2bb9b31b-5f3c-4f72-8e1f-41eb276ee9c6" providerId="ADAL" clId="{3633FD56-7D24-4EB4-94AF-D3548DEB6545}" dt="2024-04-25T15:38:04.718" v="313"/>
        <pc:sldMkLst>
          <pc:docMk/>
          <pc:sldMk cId="3712496" sldId="396"/>
        </pc:sldMkLst>
        <pc:spChg chg="add mod">
          <ac:chgData name="Sudvarg, Marion" userId="2bb9b31b-5f3c-4f72-8e1f-41eb276ee9c6" providerId="ADAL" clId="{3633FD56-7D24-4EB4-94AF-D3548DEB6545}" dt="2024-04-25T15:38:04.718" v="313"/>
          <ac:spMkLst>
            <pc:docMk/>
            <pc:sldMk cId="3712496" sldId="396"/>
            <ac:spMk id="2" creationId="{D6AB4972-2D33-D9D9-D4E3-53767F99AF6A}"/>
          </ac:spMkLst>
        </pc:spChg>
      </pc:sldChg>
      <pc:sldChg chg="addSp delSp modSp mod modNotesTx">
        <pc:chgData name="Sudvarg, Marion" userId="2bb9b31b-5f3c-4f72-8e1f-41eb276ee9c6" providerId="ADAL" clId="{3633FD56-7D24-4EB4-94AF-D3548DEB6545}" dt="2024-04-30T20:32:09.691" v="570" actId="478"/>
        <pc:sldMkLst>
          <pc:docMk/>
          <pc:sldMk cId="4040217127" sldId="401"/>
        </pc:sldMkLst>
        <pc:spChg chg="add del mod">
          <ac:chgData name="Sudvarg, Marion" userId="2bb9b31b-5f3c-4f72-8e1f-41eb276ee9c6" providerId="ADAL" clId="{3633FD56-7D24-4EB4-94AF-D3548DEB6545}" dt="2024-04-30T20:31:31.581" v="568" actId="478"/>
          <ac:spMkLst>
            <pc:docMk/>
            <pc:sldMk cId="4040217127" sldId="401"/>
            <ac:spMk id="2" creationId="{AA0254B2-718C-7B3A-1207-983A99243B67}"/>
          </ac:spMkLst>
        </pc:spChg>
        <pc:spChg chg="add del">
          <ac:chgData name="Sudvarg, Marion" userId="2bb9b31b-5f3c-4f72-8e1f-41eb276ee9c6" providerId="ADAL" clId="{3633FD56-7D24-4EB4-94AF-D3548DEB6545}" dt="2024-04-30T20:32:09.691" v="570" actId="478"/>
          <ac:spMkLst>
            <pc:docMk/>
            <pc:sldMk cId="4040217127" sldId="401"/>
            <ac:spMk id="3" creationId="{E6DCF08C-737C-7F08-807C-73A4971C838F}"/>
          </ac:spMkLst>
        </pc:spChg>
      </pc:sldChg>
      <pc:sldChg chg="ord">
        <pc:chgData name="Sudvarg, Marion" userId="2bb9b31b-5f3c-4f72-8e1f-41eb276ee9c6" providerId="ADAL" clId="{3633FD56-7D24-4EB4-94AF-D3548DEB6545}" dt="2024-04-25T17:30:08.902" v="484"/>
        <pc:sldMkLst>
          <pc:docMk/>
          <pc:sldMk cId="3723479914" sldId="412"/>
        </pc:sldMkLst>
      </pc:sldChg>
      <pc:sldChg chg="modNotesTx">
        <pc:chgData name="Sudvarg, Marion" userId="2bb9b31b-5f3c-4f72-8e1f-41eb276ee9c6" providerId="ADAL" clId="{3633FD56-7D24-4EB4-94AF-D3548DEB6545}" dt="2024-04-25T17:30:57.112" v="551" actId="20577"/>
        <pc:sldMkLst>
          <pc:docMk/>
          <pc:sldMk cId="1585916999" sldId="448"/>
        </pc:sldMkLst>
      </pc:sldChg>
      <pc:sldChg chg="addSp delSp modSp mod">
        <pc:chgData name="Sudvarg, Marion" userId="2bb9b31b-5f3c-4f72-8e1f-41eb276ee9c6" providerId="ADAL" clId="{3633FD56-7D24-4EB4-94AF-D3548DEB6545}" dt="2024-04-25T15:36:24.233" v="307" actId="1076"/>
        <pc:sldMkLst>
          <pc:docMk/>
          <pc:sldMk cId="2663966923" sldId="450"/>
        </pc:sldMkLst>
        <pc:spChg chg="del">
          <ac:chgData name="Sudvarg, Marion" userId="2bb9b31b-5f3c-4f72-8e1f-41eb276ee9c6" providerId="ADAL" clId="{3633FD56-7D24-4EB4-94AF-D3548DEB6545}" dt="2024-04-25T15:32:22.234" v="121" actId="478"/>
          <ac:spMkLst>
            <pc:docMk/>
            <pc:sldMk cId="2663966923" sldId="450"/>
            <ac:spMk id="5" creationId="{7950FCDF-99D2-ED40-308D-0C93860E8CF9}"/>
          </ac:spMkLst>
        </pc:spChg>
        <pc:spChg chg="add mod">
          <ac:chgData name="Sudvarg, Marion" userId="2bb9b31b-5f3c-4f72-8e1f-41eb276ee9c6" providerId="ADAL" clId="{3633FD56-7D24-4EB4-94AF-D3548DEB6545}" dt="2024-04-25T15:36:24.233" v="307" actId="1076"/>
          <ac:spMkLst>
            <pc:docMk/>
            <pc:sldMk cId="2663966923" sldId="450"/>
            <ac:spMk id="6" creationId="{F82EABDC-6159-37B0-1BFA-4C733C4340EE}"/>
          </ac:spMkLst>
        </pc:spChg>
        <pc:spChg chg="mod">
          <ac:chgData name="Sudvarg, Marion" userId="2bb9b31b-5f3c-4f72-8e1f-41eb276ee9c6" providerId="ADAL" clId="{3633FD56-7D24-4EB4-94AF-D3548DEB6545}" dt="2024-04-25T15:29:17.055" v="79" actId="164"/>
          <ac:spMkLst>
            <pc:docMk/>
            <pc:sldMk cId="2663966923" sldId="450"/>
            <ac:spMk id="36" creationId="{DB965481-4ACD-342C-19CF-E016EE2AE258}"/>
          </ac:spMkLst>
        </pc:spChg>
        <pc:spChg chg="mod">
          <ac:chgData name="Sudvarg, Marion" userId="2bb9b31b-5f3c-4f72-8e1f-41eb276ee9c6" providerId="ADAL" clId="{3633FD56-7D24-4EB4-94AF-D3548DEB6545}" dt="2024-04-25T15:29:17.449" v="80" actId="164"/>
          <ac:spMkLst>
            <pc:docMk/>
            <pc:sldMk cId="2663966923" sldId="450"/>
            <ac:spMk id="38" creationId="{EC43FE65-F340-9C00-3388-D81EE21D212A}"/>
          </ac:spMkLst>
        </pc:spChg>
        <pc:grpChg chg="add mod ord">
          <ac:chgData name="Sudvarg, Marion" userId="2bb9b31b-5f3c-4f72-8e1f-41eb276ee9c6" providerId="ADAL" clId="{3633FD56-7D24-4EB4-94AF-D3548DEB6545}" dt="2024-04-25T15:30:20.528" v="81" actId="166"/>
          <ac:grpSpMkLst>
            <pc:docMk/>
            <pc:sldMk cId="2663966923" sldId="450"/>
            <ac:grpSpMk id="2" creationId="{6189B96F-0A00-9D5F-954B-97AFBA10A144}"/>
          </ac:grpSpMkLst>
        </pc:grpChg>
        <pc:grpChg chg="add mod">
          <ac:chgData name="Sudvarg, Marion" userId="2bb9b31b-5f3c-4f72-8e1f-41eb276ee9c6" providerId="ADAL" clId="{3633FD56-7D24-4EB4-94AF-D3548DEB6545}" dt="2024-04-25T15:29:17.449" v="80" actId="164"/>
          <ac:grpSpMkLst>
            <pc:docMk/>
            <pc:sldMk cId="2663966923" sldId="450"/>
            <ac:grpSpMk id="3" creationId="{336B41D4-B2C2-16D3-7680-45ACC30B06C9}"/>
          </ac:grpSpMkLst>
        </pc:grpChg>
        <pc:picChg chg="mod">
          <ac:chgData name="Sudvarg, Marion" userId="2bb9b31b-5f3c-4f72-8e1f-41eb276ee9c6" providerId="ADAL" clId="{3633FD56-7D24-4EB4-94AF-D3548DEB6545}" dt="2024-04-25T15:29:17.055" v="79" actId="164"/>
          <ac:picMkLst>
            <pc:docMk/>
            <pc:sldMk cId="2663966923" sldId="450"/>
            <ac:picMk id="9" creationId="{C9B9D53A-BA2F-6031-527A-58BBA90FBE47}"/>
          </ac:picMkLst>
        </pc:picChg>
        <pc:picChg chg="mod">
          <ac:chgData name="Sudvarg, Marion" userId="2bb9b31b-5f3c-4f72-8e1f-41eb276ee9c6" providerId="ADAL" clId="{3633FD56-7D24-4EB4-94AF-D3548DEB6545}" dt="2024-04-25T15:29:17.449" v="80" actId="164"/>
          <ac:picMkLst>
            <pc:docMk/>
            <pc:sldMk cId="2663966923" sldId="450"/>
            <ac:picMk id="11" creationId="{1569F894-B870-273D-77BB-7DE24C1CD635}"/>
          </ac:picMkLst>
        </pc:picChg>
      </pc:sldChg>
      <pc:sldChg chg="modSp mod">
        <pc:chgData name="Sudvarg, Marion" userId="2bb9b31b-5f3c-4f72-8e1f-41eb276ee9c6" providerId="ADAL" clId="{3633FD56-7D24-4EB4-94AF-D3548DEB6545}" dt="2024-04-25T15:36:52.062" v="312" actId="1076"/>
        <pc:sldMkLst>
          <pc:docMk/>
          <pc:sldMk cId="4157917234" sldId="451"/>
        </pc:sldMkLst>
        <pc:picChg chg="mod">
          <ac:chgData name="Sudvarg, Marion" userId="2bb9b31b-5f3c-4f72-8e1f-41eb276ee9c6" providerId="ADAL" clId="{3633FD56-7D24-4EB4-94AF-D3548DEB6545}" dt="2024-04-25T15:36:52.062" v="312" actId="1076"/>
          <ac:picMkLst>
            <pc:docMk/>
            <pc:sldMk cId="4157917234" sldId="451"/>
            <ac:picMk id="7" creationId="{6C2913B4-D376-8AD4-5F1F-01CA6093044F}"/>
          </ac:picMkLst>
        </pc:picChg>
      </pc:sldChg>
      <pc:sldChg chg="addSp delSp modSp new mod">
        <pc:chgData name="Sudvarg, Marion" userId="2bb9b31b-5f3c-4f72-8e1f-41eb276ee9c6" providerId="ADAL" clId="{3633FD56-7D24-4EB4-94AF-D3548DEB6545}" dt="2024-04-25T15:28:51.607" v="74" actId="1076"/>
        <pc:sldMkLst>
          <pc:docMk/>
          <pc:sldMk cId="1180628545" sldId="456"/>
        </pc:sldMkLst>
        <pc:spChg chg="del">
          <ac:chgData name="Sudvarg, Marion" userId="2bb9b31b-5f3c-4f72-8e1f-41eb276ee9c6" providerId="ADAL" clId="{3633FD56-7D24-4EB4-94AF-D3548DEB6545}" dt="2024-04-25T15:23:33.128" v="2" actId="478"/>
          <ac:spMkLst>
            <pc:docMk/>
            <pc:sldMk cId="1180628545" sldId="456"/>
            <ac:spMk id="2" creationId="{3199ED4B-339D-B36B-27BE-7DE50E4E5A31}"/>
          </ac:spMkLst>
        </pc:spChg>
        <pc:spChg chg="del">
          <ac:chgData name="Sudvarg, Marion" userId="2bb9b31b-5f3c-4f72-8e1f-41eb276ee9c6" providerId="ADAL" clId="{3633FD56-7D24-4EB4-94AF-D3548DEB6545}" dt="2024-04-25T15:24:09.128" v="45" actId="478"/>
          <ac:spMkLst>
            <pc:docMk/>
            <pc:sldMk cId="1180628545" sldId="456"/>
            <ac:spMk id="3" creationId="{7DBABF8E-FA54-0F1D-52EC-40ED9416EDAA}"/>
          </ac:spMkLst>
        </pc:spChg>
        <pc:spChg chg="del">
          <ac:chgData name="Sudvarg, Marion" userId="2bb9b31b-5f3c-4f72-8e1f-41eb276ee9c6" providerId="ADAL" clId="{3633FD56-7D24-4EB4-94AF-D3548DEB6545}" dt="2024-04-25T15:23:31.792" v="1" actId="478"/>
          <ac:spMkLst>
            <pc:docMk/>
            <pc:sldMk cId="1180628545" sldId="456"/>
            <ac:spMk id="5" creationId="{B1596915-96BB-EB97-F646-CAF1560A5DA1}"/>
          </ac:spMkLst>
        </pc:spChg>
        <pc:spChg chg="add mod">
          <ac:chgData name="Sudvarg, Marion" userId="2bb9b31b-5f3c-4f72-8e1f-41eb276ee9c6" providerId="ADAL" clId="{3633FD56-7D24-4EB4-94AF-D3548DEB6545}" dt="2024-04-25T15:28:51.607" v="74" actId="1076"/>
          <ac:spMkLst>
            <pc:docMk/>
            <pc:sldMk cId="1180628545" sldId="456"/>
            <ac:spMk id="7" creationId="{6BEDA697-FC3B-C330-E254-F34C6979F0FA}"/>
          </ac:spMkLst>
        </pc:spChg>
        <pc:picChg chg="add mod modCrop">
          <ac:chgData name="Sudvarg, Marion" userId="2bb9b31b-5f3c-4f72-8e1f-41eb276ee9c6" providerId="ADAL" clId="{3633FD56-7D24-4EB4-94AF-D3548DEB6545}" dt="2024-04-25T15:28:28.493" v="67" actId="1076"/>
          <ac:picMkLst>
            <pc:docMk/>
            <pc:sldMk cId="1180628545" sldId="456"/>
            <ac:picMk id="8" creationId="{E9F8C6BB-0742-9AE2-8B62-AD69E8D68C2A}"/>
          </ac:picMkLst>
        </pc:picChg>
        <pc:picChg chg="add del mod">
          <ac:chgData name="Sudvarg, Marion" userId="2bb9b31b-5f3c-4f72-8e1f-41eb276ee9c6" providerId="ADAL" clId="{3633FD56-7D24-4EB4-94AF-D3548DEB6545}" dt="2024-04-25T15:28:27.159" v="66" actId="1076"/>
          <ac:picMkLst>
            <pc:docMk/>
            <pc:sldMk cId="1180628545" sldId="456"/>
            <ac:picMk id="10" creationId="{3A8A4AA3-B53B-4CD9-3AD8-325E1FF20E01}"/>
          </ac:picMkLst>
        </pc:picChg>
      </pc:sldChg>
      <pc:sldChg chg="modSp add mod modNotesTx">
        <pc:chgData name="Sudvarg, Marion" userId="2bb9b31b-5f3c-4f72-8e1f-41eb276ee9c6" providerId="ADAL" clId="{3633FD56-7D24-4EB4-94AF-D3548DEB6545}" dt="2024-04-25T15:36:34.695" v="309" actId="20577"/>
        <pc:sldMkLst>
          <pc:docMk/>
          <pc:sldMk cId="2344955800" sldId="457"/>
        </pc:sldMkLst>
        <pc:spChg chg="mod">
          <ac:chgData name="Sudvarg, Marion" userId="2bb9b31b-5f3c-4f72-8e1f-41eb276ee9c6" providerId="ADAL" clId="{3633FD56-7D24-4EB4-94AF-D3548DEB6545}" dt="2024-04-25T15:36:30.706" v="308" actId="1076"/>
          <ac:spMkLst>
            <pc:docMk/>
            <pc:sldMk cId="2344955800" sldId="457"/>
            <ac:spMk id="6" creationId="{F82EABDC-6159-37B0-1BFA-4C733C4340EE}"/>
          </ac:spMkLst>
        </pc:spChg>
        <pc:spChg chg="mod">
          <ac:chgData name="Sudvarg, Marion" userId="2bb9b31b-5f3c-4f72-8e1f-41eb276ee9c6" providerId="ADAL" clId="{3633FD56-7D24-4EB4-94AF-D3548DEB6545}" dt="2024-04-25T15:34:52.753" v="257" actId="14826"/>
          <ac:spMkLst>
            <pc:docMk/>
            <pc:sldMk cId="2344955800" sldId="457"/>
            <ac:spMk id="36" creationId="{DB965481-4ACD-342C-19CF-E016EE2AE258}"/>
          </ac:spMkLst>
        </pc:spChg>
        <pc:spChg chg="mod">
          <ac:chgData name="Sudvarg, Marion" userId="2bb9b31b-5f3c-4f72-8e1f-41eb276ee9c6" providerId="ADAL" clId="{3633FD56-7D24-4EB4-94AF-D3548DEB6545}" dt="2024-04-25T15:35:13.533" v="258" actId="14826"/>
          <ac:spMkLst>
            <pc:docMk/>
            <pc:sldMk cId="2344955800" sldId="457"/>
            <ac:spMk id="38" creationId="{EC43FE65-F340-9C00-3388-D81EE21D212A}"/>
          </ac:spMkLst>
        </pc:spChg>
        <pc:grpChg chg="mod">
          <ac:chgData name="Sudvarg, Marion" userId="2bb9b31b-5f3c-4f72-8e1f-41eb276ee9c6" providerId="ADAL" clId="{3633FD56-7D24-4EB4-94AF-D3548DEB6545}" dt="2024-04-25T15:34:52.753" v="257" actId="14826"/>
          <ac:grpSpMkLst>
            <pc:docMk/>
            <pc:sldMk cId="2344955800" sldId="457"/>
            <ac:grpSpMk id="2" creationId="{6189B96F-0A00-9D5F-954B-97AFBA10A144}"/>
          </ac:grpSpMkLst>
        </pc:grpChg>
        <pc:grpChg chg="mod">
          <ac:chgData name="Sudvarg, Marion" userId="2bb9b31b-5f3c-4f72-8e1f-41eb276ee9c6" providerId="ADAL" clId="{3633FD56-7D24-4EB4-94AF-D3548DEB6545}" dt="2024-04-25T15:35:13.533" v="258" actId="14826"/>
          <ac:grpSpMkLst>
            <pc:docMk/>
            <pc:sldMk cId="2344955800" sldId="457"/>
            <ac:grpSpMk id="3" creationId="{336B41D4-B2C2-16D3-7680-45ACC30B06C9}"/>
          </ac:grpSpMkLst>
        </pc:grpChg>
        <pc:picChg chg="mod">
          <ac:chgData name="Sudvarg, Marion" userId="2bb9b31b-5f3c-4f72-8e1f-41eb276ee9c6" providerId="ADAL" clId="{3633FD56-7D24-4EB4-94AF-D3548DEB6545}" dt="2024-04-25T15:35:26.950" v="259" actId="14826"/>
          <ac:picMkLst>
            <pc:docMk/>
            <pc:sldMk cId="2344955800" sldId="457"/>
            <ac:picMk id="7" creationId="{DA1FDB93-02CE-A7F7-0750-BD3D9D7D1C96}"/>
          </ac:picMkLst>
        </pc:picChg>
        <pc:picChg chg="mod">
          <ac:chgData name="Sudvarg, Marion" userId="2bb9b31b-5f3c-4f72-8e1f-41eb276ee9c6" providerId="ADAL" clId="{3633FD56-7D24-4EB4-94AF-D3548DEB6545}" dt="2024-04-25T15:34:52.753" v="257" actId="14826"/>
          <ac:picMkLst>
            <pc:docMk/>
            <pc:sldMk cId="2344955800" sldId="457"/>
            <ac:picMk id="9" creationId="{C9B9D53A-BA2F-6031-527A-58BBA90FBE47}"/>
          </ac:picMkLst>
        </pc:picChg>
        <pc:picChg chg="mod">
          <ac:chgData name="Sudvarg, Marion" userId="2bb9b31b-5f3c-4f72-8e1f-41eb276ee9c6" providerId="ADAL" clId="{3633FD56-7D24-4EB4-94AF-D3548DEB6545}" dt="2024-04-25T15:35:13.533" v="258" actId="14826"/>
          <ac:picMkLst>
            <pc:docMk/>
            <pc:sldMk cId="2344955800" sldId="457"/>
            <ac:picMk id="11" creationId="{1569F894-B870-273D-77BB-7DE24C1CD635}"/>
          </ac:picMkLst>
        </pc:picChg>
      </pc:sldChg>
      <pc:sldChg chg="delSp modSp add mod delAnim">
        <pc:chgData name="Sudvarg, Marion" userId="2bb9b31b-5f3c-4f72-8e1f-41eb276ee9c6" providerId="ADAL" clId="{3633FD56-7D24-4EB4-94AF-D3548DEB6545}" dt="2024-04-25T15:33:34.622" v="256" actId="1076"/>
        <pc:sldMkLst>
          <pc:docMk/>
          <pc:sldMk cId="1551086223" sldId="458"/>
        </pc:sldMkLst>
        <pc:spChg chg="mod">
          <ac:chgData name="Sudvarg, Marion" userId="2bb9b31b-5f3c-4f72-8e1f-41eb276ee9c6" providerId="ADAL" clId="{3633FD56-7D24-4EB4-94AF-D3548DEB6545}" dt="2024-04-25T15:33:34.622" v="256" actId="1076"/>
          <ac:spMkLst>
            <pc:docMk/>
            <pc:sldMk cId="1551086223" sldId="458"/>
            <ac:spMk id="7" creationId="{6BEDA697-FC3B-C330-E254-F34C6979F0FA}"/>
          </ac:spMkLst>
        </pc:spChg>
        <pc:picChg chg="del">
          <ac:chgData name="Sudvarg, Marion" userId="2bb9b31b-5f3c-4f72-8e1f-41eb276ee9c6" providerId="ADAL" clId="{3633FD56-7D24-4EB4-94AF-D3548DEB6545}" dt="2024-04-25T15:33:18.766" v="250" actId="478"/>
          <ac:picMkLst>
            <pc:docMk/>
            <pc:sldMk cId="1551086223" sldId="458"/>
            <ac:picMk id="8" creationId="{E9F8C6BB-0742-9AE2-8B62-AD69E8D68C2A}"/>
          </ac:picMkLst>
        </pc:picChg>
        <pc:picChg chg="del">
          <ac:chgData name="Sudvarg, Marion" userId="2bb9b31b-5f3c-4f72-8e1f-41eb276ee9c6" providerId="ADAL" clId="{3633FD56-7D24-4EB4-94AF-D3548DEB6545}" dt="2024-04-25T15:33:19.257" v="251" actId="478"/>
          <ac:picMkLst>
            <pc:docMk/>
            <pc:sldMk cId="1551086223" sldId="458"/>
            <ac:picMk id="10" creationId="{3A8A4AA3-B53B-4CD9-3AD8-325E1FF20E01}"/>
          </ac:picMkLst>
        </pc:picChg>
      </pc:sldChg>
      <pc:sldChg chg="addSp delSp modSp add mod modAnim">
        <pc:chgData name="Sudvarg, Marion" userId="2bb9b31b-5f3c-4f72-8e1f-41eb276ee9c6" providerId="ADAL" clId="{3633FD56-7D24-4EB4-94AF-D3548DEB6545}" dt="2024-04-25T15:55:44.634" v="443"/>
        <pc:sldMkLst>
          <pc:docMk/>
          <pc:sldMk cId="3584453219" sldId="459"/>
        </pc:sldMkLst>
        <pc:spChg chg="del">
          <ac:chgData name="Sudvarg, Marion" userId="2bb9b31b-5f3c-4f72-8e1f-41eb276ee9c6" providerId="ADAL" clId="{3633FD56-7D24-4EB4-94AF-D3548DEB6545}" dt="2024-04-25T15:41:16.311" v="315" actId="478"/>
          <ac:spMkLst>
            <pc:docMk/>
            <pc:sldMk cId="3584453219" sldId="459"/>
            <ac:spMk id="3" creationId="{F010281D-5FE0-56FE-3749-864A82003249}"/>
          </ac:spMkLst>
        </pc:spChg>
        <pc:spChg chg="add del mod">
          <ac:chgData name="Sudvarg, Marion" userId="2bb9b31b-5f3c-4f72-8e1f-41eb276ee9c6" providerId="ADAL" clId="{3633FD56-7D24-4EB4-94AF-D3548DEB6545}" dt="2024-04-25T15:41:19.473" v="317" actId="478"/>
          <ac:spMkLst>
            <pc:docMk/>
            <pc:sldMk cId="3584453219" sldId="459"/>
            <ac:spMk id="5" creationId="{B05E29C4-3760-1462-EFC4-36F6C5009432}"/>
          </ac:spMkLst>
        </pc:spChg>
        <pc:spChg chg="add mod">
          <ac:chgData name="Sudvarg, Marion" userId="2bb9b31b-5f3c-4f72-8e1f-41eb276ee9c6" providerId="ADAL" clId="{3633FD56-7D24-4EB4-94AF-D3548DEB6545}" dt="2024-04-25T15:52:41.039" v="387" actId="1037"/>
          <ac:spMkLst>
            <pc:docMk/>
            <pc:sldMk cId="3584453219" sldId="459"/>
            <ac:spMk id="6" creationId="{C2005DA3-05EB-2BA3-E93D-EF016AE55189}"/>
          </ac:spMkLst>
        </pc:spChg>
        <pc:spChg chg="add mod">
          <ac:chgData name="Sudvarg, Marion" userId="2bb9b31b-5f3c-4f72-8e1f-41eb276ee9c6" providerId="ADAL" clId="{3633FD56-7D24-4EB4-94AF-D3548DEB6545}" dt="2024-04-25T15:52:41.039" v="387" actId="1037"/>
          <ac:spMkLst>
            <pc:docMk/>
            <pc:sldMk cId="3584453219" sldId="459"/>
            <ac:spMk id="8" creationId="{3A49CAD8-6256-D7D0-65EF-29ED8B489724}"/>
          </ac:spMkLst>
        </pc:spChg>
        <pc:spChg chg="add mod">
          <ac:chgData name="Sudvarg, Marion" userId="2bb9b31b-5f3c-4f72-8e1f-41eb276ee9c6" providerId="ADAL" clId="{3633FD56-7D24-4EB4-94AF-D3548DEB6545}" dt="2024-04-25T15:52:41.039" v="387" actId="1037"/>
          <ac:spMkLst>
            <pc:docMk/>
            <pc:sldMk cId="3584453219" sldId="459"/>
            <ac:spMk id="9" creationId="{6FB9A677-0D05-D606-16EC-720EC39EE583}"/>
          </ac:spMkLst>
        </pc:spChg>
        <pc:spChg chg="add mod">
          <ac:chgData name="Sudvarg, Marion" userId="2bb9b31b-5f3c-4f72-8e1f-41eb276ee9c6" providerId="ADAL" clId="{3633FD56-7D24-4EB4-94AF-D3548DEB6545}" dt="2024-04-25T15:52:41.039" v="387" actId="1037"/>
          <ac:spMkLst>
            <pc:docMk/>
            <pc:sldMk cId="3584453219" sldId="459"/>
            <ac:spMk id="11" creationId="{8307841D-3492-06CB-AD87-A027381D677E}"/>
          </ac:spMkLst>
        </pc:spChg>
        <pc:spChg chg="add mod">
          <ac:chgData name="Sudvarg, Marion" userId="2bb9b31b-5f3c-4f72-8e1f-41eb276ee9c6" providerId="ADAL" clId="{3633FD56-7D24-4EB4-94AF-D3548DEB6545}" dt="2024-04-25T15:52:41.039" v="387" actId="1037"/>
          <ac:spMkLst>
            <pc:docMk/>
            <pc:sldMk cId="3584453219" sldId="459"/>
            <ac:spMk id="13" creationId="{521FCC1F-6F1F-CC49-04A6-55B30380A110}"/>
          </ac:spMkLst>
        </pc:spChg>
        <pc:spChg chg="add mod">
          <ac:chgData name="Sudvarg, Marion" userId="2bb9b31b-5f3c-4f72-8e1f-41eb276ee9c6" providerId="ADAL" clId="{3633FD56-7D24-4EB4-94AF-D3548DEB6545}" dt="2024-04-25T15:52:41.039" v="387" actId="1037"/>
          <ac:spMkLst>
            <pc:docMk/>
            <pc:sldMk cId="3584453219" sldId="459"/>
            <ac:spMk id="17" creationId="{7DE7B930-41FB-9082-E420-DA4799A8BB62}"/>
          </ac:spMkLst>
        </pc:spChg>
        <pc:spChg chg="add mod">
          <ac:chgData name="Sudvarg, Marion" userId="2bb9b31b-5f3c-4f72-8e1f-41eb276ee9c6" providerId="ADAL" clId="{3633FD56-7D24-4EB4-94AF-D3548DEB6545}" dt="2024-04-25T15:49:36.315" v="346" actId="20577"/>
          <ac:spMkLst>
            <pc:docMk/>
            <pc:sldMk cId="3584453219" sldId="459"/>
            <ac:spMk id="18" creationId="{CBE3F2A3-89C4-4742-A55E-F15431E9B49C}"/>
          </ac:spMkLst>
        </pc:spChg>
        <pc:spChg chg="add mod">
          <ac:chgData name="Sudvarg, Marion" userId="2bb9b31b-5f3c-4f72-8e1f-41eb276ee9c6" providerId="ADAL" clId="{3633FD56-7D24-4EB4-94AF-D3548DEB6545}" dt="2024-04-25T15:52:32.971" v="354"/>
          <ac:spMkLst>
            <pc:docMk/>
            <pc:sldMk cId="3584453219" sldId="459"/>
            <ac:spMk id="19" creationId="{A0A40B25-4BE7-6C1E-0BEC-898D0DE59310}"/>
          </ac:spMkLst>
        </pc:spChg>
        <pc:spChg chg="add mod">
          <ac:chgData name="Sudvarg, Marion" userId="2bb9b31b-5f3c-4f72-8e1f-41eb276ee9c6" providerId="ADAL" clId="{3633FD56-7D24-4EB4-94AF-D3548DEB6545}" dt="2024-04-25T15:52:59.196" v="395" actId="20577"/>
          <ac:spMkLst>
            <pc:docMk/>
            <pc:sldMk cId="3584453219" sldId="459"/>
            <ac:spMk id="20" creationId="{C11E4B55-0814-6403-88CA-BA7412629EB9}"/>
          </ac:spMkLst>
        </pc:spChg>
        <pc:spChg chg="add mod">
          <ac:chgData name="Sudvarg, Marion" userId="2bb9b31b-5f3c-4f72-8e1f-41eb276ee9c6" providerId="ADAL" clId="{3633FD56-7D24-4EB4-94AF-D3548DEB6545}" dt="2024-04-25T15:53:10.585" v="398" actId="20577"/>
          <ac:spMkLst>
            <pc:docMk/>
            <pc:sldMk cId="3584453219" sldId="459"/>
            <ac:spMk id="21" creationId="{061414C7-EDAE-8D83-44AA-CEA297E75033}"/>
          </ac:spMkLst>
        </pc:spChg>
        <pc:cxnChg chg="add mod">
          <ac:chgData name="Sudvarg, Marion" userId="2bb9b31b-5f3c-4f72-8e1f-41eb276ee9c6" providerId="ADAL" clId="{3633FD56-7D24-4EB4-94AF-D3548DEB6545}" dt="2024-04-25T15:52:41.039" v="387" actId="1037"/>
          <ac:cxnSpMkLst>
            <pc:docMk/>
            <pc:sldMk cId="3584453219" sldId="459"/>
            <ac:cxnSpMk id="7" creationId="{045DC8E8-991F-F52B-B407-2189E1139135}"/>
          </ac:cxnSpMkLst>
        </pc:cxnChg>
        <pc:cxnChg chg="add mod">
          <ac:chgData name="Sudvarg, Marion" userId="2bb9b31b-5f3c-4f72-8e1f-41eb276ee9c6" providerId="ADAL" clId="{3633FD56-7D24-4EB4-94AF-D3548DEB6545}" dt="2024-04-25T15:52:41.039" v="387" actId="1037"/>
          <ac:cxnSpMkLst>
            <pc:docMk/>
            <pc:sldMk cId="3584453219" sldId="459"/>
            <ac:cxnSpMk id="10" creationId="{89BCD313-9BF8-FC56-FA06-78A352BDD3D7}"/>
          </ac:cxnSpMkLst>
        </pc:cxnChg>
        <pc:cxnChg chg="add mod">
          <ac:chgData name="Sudvarg, Marion" userId="2bb9b31b-5f3c-4f72-8e1f-41eb276ee9c6" providerId="ADAL" clId="{3633FD56-7D24-4EB4-94AF-D3548DEB6545}" dt="2024-04-25T15:52:41.039" v="387" actId="1037"/>
          <ac:cxnSpMkLst>
            <pc:docMk/>
            <pc:sldMk cId="3584453219" sldId="459"/>
            <ac:cxnSpMk id="12" creationId="{7B6D3C27-9E40-B20A-F037-5DBFCBA42BC5}"/>
          </ac:cxnSpMkLst>
        </pc:cxnChg>
        <pc:cxnChg chg="add mod">
          <ac:chgData name="Sudvarg, Marion" userId="2bb9b31b-5f3c-4f72-8e1f-41eb276ee9c6" providerId="ADAL" clId="{3633FD56-7D24-4EB4-94AF-D3548DEB6545}" dt="2024-04-25T15:52:41.039" v="387" actId="1037"/>
          <ac:cxnSpMkLst>
            <pc:docMk/>
            <pc:sldMk cId="3584453219" sldId="459"/>
            <ac:cxnSpMk id="14" creationId="{05EC3075-9D40-5766-924E-E13461AB7B68}"/>
          </ac:cxnSpMkLst>
        </pc:cxnChg>
        <pc:cxnChg chg="add mod">
          <ac:chgData name="Sudvarg, Marion" userId="2bb9b31b-5f3c-4f72-8e1f-41eb276ee9c6" providerId="ADAL" clId="{3633FD56-7D24-4EB4-94AF-D3548DEB6545}" dt="2024-04-25T15:52:41.039" v="387" actId="1037"/>
          <ac:cxnSpMkLst>
            <pc:docMk/>
            <pc:sldMk cId="3584453219" sldId="459"/>
            <ac:cxnSpMk id="15" creationId="{32EB5D3F-8F37-67B8-33FE-18BEFAE5D792}"/>
          </ac:cxnSpMkLst>
        </pc:cxnChg>
        <pc:cxnChg chg="add mod">
          <ac:chgData name="Sudvarg, Marion" userId="2bb9b31b-5f3c-4f72-8e1f-41eb276ee9c6" providerId="ADAL" clId="{3633FD56-7D24-4EB4-94AF-D3548DEB6545}" dt="2024-04-25T15:52:41.039" v="387" actId="1037"/>
          <ac:cxnSpMkLst>
            <pc:docMk/>
            <pc:sldMk cId="3584453219" sldId="459"/>
            <ac:cxnSpMk id="16" creationId="{C64075BA-C4CB-D157-5663-642FEBA4C3EB}"/>
          </ac:cxnSpMkLst>
        </pc:cxnChg>
      </pc:sldChg>
      <pc:sldChg chg="addSp delSp modSp add del mod delAnim modAnim">
        <pc:chgData name="Sudvarg, Marion" userId="2bb9b31b-5f3c-4f72-8e1f-41eb276ee9c6" providerId="ADAL" clId="{3633FD56-7D24-4EB4-94AF-D3548DEB6545}" dt="2024-04-25T15:53:23.995" v="402" actId="47"/>
        <pc:sldMkLst>
          <pc:docMk/>
          <pc:sldMk cId="231889738" sldId="460"/>
        </pc:sldMkLst>
        <pc:spChg chg="del">
          <ac:chgData name="Sudvarg, Marion" userId="2bb9b31b-5f3c-4f72-8e1f-41eb276ee9c6" providerId="ADAL" clId="{3633FD56-7D24-4EB4-94AF-D3548DEB6545}" dt="2024-04-25T15:51:57.644" v="349" actId="478"/>
          <ac:spMkLst>
            <pc:docMk/>
            <pc:sldMk cId="231889738" sldId="460"/>
            <ac:spMk id="17" creationId="{7DE7B930-41FB-9082-E420-DA4799A8BB62}"/>
          </ac:spMkLst>
        </pc:spChg>
        <pc:cxnChg chg="add mod">
          <ac:chgData name="Sudvarg, Marion" userId="2bb9b31b-5f3c-4f72-8e1f-41eb276ee9c6" providerId="ADAL" clId="{3633FD56-7D24-4EB4-94AF-D3548DEB6545}" dt="2024-04-25T15:52:09.554" v="352" actId="13822"/>
          <ac:cxnSpMkLst>
            <pc:docMk/>
            <pc:sldMk cId="231889738" sldId="460"/>
            <ac:cxnSpMk id="3" creationId="{4D96E7D3-3F52-543D-3C6C-FAC5475E6B6A}"/>
          </ac:cxnSpMkLst>
        </pc:cxnChg>
        <pc:cxnChg chg="del mod">
          <ac:chgData name="Sudvarg, Marion" userId="2bb9b31b-5f3c-4f72-8e1f-41eb276ee9c6" providerId="ADAL" clId="{3633FD56-7D24-4EB4-94AF-D3548DEB6545}" dt="2024-04-25T15:51:56.691" v="348" actId="478"/>
          <ac:cxnSpMkLst>
            <pc:docMk/>
            <pc:sldMk cId="231889738" sldId="460"/>
            <ac:cxnSpMk id="16" creationId="{C64075BA-C4CB-D157-5663-642FEBA4C3EB}"/>
          </ac:cxnSpMkLst>
        </pc:cxnChg>
      </pc:sldChg>
      <pc:sldChg chg="addSp delSp modSp add mod modAnim">
        <pc:chgData name="Sudvarg, Marion" userId="2bb9b31b-5f3c-4f72-8e1f-41eb276ee9c6" providerId="ADAL" clId="{3633FD56-7D24-4EB4-94AF-D3548DEB6545}" dt="2024-04-25T15:56:14.153" v="450" actId="20577"/>
        <pc:sldMkLst>
          <pc:docMk/>
          <pc:sldMk cId="147788766" sldId="461"/>
        </pc:sldMkLst>
        <pc:spChg chg="add mod">
          <ac:chgData name="Sudvarg, Marion" userId="2bb9b31b-5f3c-4f72-8e1f-41eb276ee9c6" providerId="ADAL" clId="{3633FD56-7D24-4EB4-94AF-D3548DEB6545}" dt="2024-04-25T15:56:14.153" v="450" actId="20577"/>
          <ac:spMkLst>
            <pc:docMk/>
            <pc:sldMk cId="147788766" sldId="461"/>
            <ac:spMk id="3" creationId="{7833C7B3-8869-7F3E-E25B-4979389F7CA2}"/>
          </ac:spMkLst>
        </pc:spChg>
        <pc:spChg chg="mod">
          <ac:chgData name="Sudvarg, Marion" userId="2bb9b31b-5f3c-4f72-8e1f-41eb276ee9c6" providerId="ADAL" clId="{3633FD56-7D24-4EB4-94AF-D3548DEB6545}" dt="2024-04-25T15:53:55.223" v="406" actId="20577"/>
          <ac:spMkLst>
            <pc:docMk/>
            <pc:sldMk cId="147788766" sldId="461"/>
            <ac:spMk id="6" creationId="{C2005DA3-05EB-2BA3-E93D-EF016AE55189}"/>
          </ac:spMkLst>
        </pc:spChg>
        <pc:spChg chg="del">
          <ac:chgData name="Sudvarg, Marion" userId="2bb9b31b-5f3c-4f72-8e1f-41eb276ee9c6" providerId="ADAL" clId="{3633FD56-7D24-4EB4-94AF-D3548DEB6545}" dt="2024-04-25T15:55:50.999" v="445" actId="478"/>
          <ac:spMkLst>
            <pc:docMk/>
            <pc:sldMk cId="147788766" sldId="461"/>
            <ac:spMk id="17" creationId="{7DE7B930-41FB-9082-E420-DA4799A8BB62}"/>
          </ac:spMkLst>
        </pc:spChg>
        <pc:spChg chg="mod">
          <ac:chgData name="Sudvarg, Marion" userId="2bb9b31b-5f3c-4f72-8e1f-41eb276ee9c6" providerId="ADAL" clId="{3633FD56-7D24-4EB4-94AF-D3548DEB6545}" dt="2024-04-25T15:53:58.327" v="408" actId="20577"/>
          <ac:spMkLst>
            <pc:docMk/>
            <pc:sldMk cId="147788766" sldId="461"/>
            <ac:spMk id="18" creationId="{CBE3F2A3-89C4-4742-A55E-F15431E9B49C}"/>
          </ac:spMkLst>
        </pc:spChg>
        <pc:spChg chg="mod">
          <ac:chgData name="Sudvarg, Marion" userId="2bb9b31b-5f3c-4f72-8e1f-41eb276ee9c6" providerId="ADAL" clId="{3633FD56-7D24-4EB4-94AF-D3548DEB6545}" dt="2024-04-25T15:53:52.157" v="404" actId="20577"/>
          <ac:spMkLst>
            <pc:docMk/>
            <pc:sldMk cId="147788766" sldId="461"/>
            <ac:spMk id="20" creationId="{C11E4B55-0814-6403-88CA-BA7412629EB9}"/>
          </ac:spMkLst>
        </pc:spChg>
        <pc:spChg chg="mod">
          <ac:chgData name="Sudvarg, Marion" userId="2bb9b31b-5f3c-4f72-8e1f-41eb276ee9c6" providerId="ADAL" clId="{3633FD56-7D24-4EB4-94AF-D3548DEB6545}" dt="2024-04-25T15:54:02.699" v="409" actId="20577"/>
          <ac:spMkLst>
            <pc:docMk/>
            <pc:sldMk cId="147788766" sldId="461"/>
            <ac:spMk id="21" creationId="{061414C7-EDAE-8D83-44AA-CEA297E75033}"/>
          </ac:spMkLst>
        </pc:spChg>
        <pc:cxnChg chg="add mod">
          <ac:chgData name="Sudvarg, Marion" userId="2bb9b31b-5f3c-4f72-8e1f-41eb276ee9c6" providerId="ADAL" clId="{3633FD56-7D24-4EB4-94AF-D3548DEB6545}" dt="2024-04-25T15:53:19.839" v="401" actId="1076"/>
          <ac:cxnSpMkLst>
            <pc:docMk/>
            <pc:sldMk cId="147788766" sldId="461"/>
            <ac:cxnSpMk id="2" creationId="{2FD8F560-099A-C576-3E97-FD5BF55E62A8}"/>
          </ac:cxnSpMkLst>
        </pc:cxnChg>
        <pc:cxnChg chg="del mod">
          <ac:chgData name="Sudvarg, Marion" userId="2bb9b31b-5f3c-4f72-8e1f-41eb276ee9c6" providerId="ADAL" clId="{3633FD56-7D24-4EB4-94AF-D3548DEB6545}" dt="2024-04-25T15:55:49.848" v="444" actId="478"/>
          <ac:cxnSpMkLst>
            <pc:docMk/>
            <pc:sldMk cId="147788766" sldId="461"/>
            <ac:cxnSpMk id="16" creationId="{C64075BA-C4CB-D157-5663-642FEBA4C3EB}"/>
          </ac:cxnSpMkLst>
        </pc:cxnChg>
      </pc:sldChg>
      <pc:sldChg chg="addSp modSp add mod modAnim">
        <pc:chgData name="Sudvarg, Marion" userId="2bb9b31b-5f3c-4f72-8e1f-41eb276ee9c6" providerId="ADAL" clId="{3633FD56-7D24-4EB4-94AF-D3548DEB6545}" dt="2024-04-25T15:56:09.764" v="449" actId="1076"/>
        <pc:sldMkLst>
          <pc:docMk/>
          <pc:sldMk cId="3988432818" sldId="462"/>
        </pc:sldMkLst>
        <pc:spChg chg="mod">
          <ac:chgData name="Sudvarg, Marion" userId="2bb9b31b-5f3c-4f72-8e1f-41eb276ee9c6" providerId="ADAL" clId="{3633FD56-7D24-4EB4-94AF-D3548DEB6545}" dt="2024-04-25T15:54:25.144" v="415" actId="20577"/>
          <ac:spMkLst>
            <pc:docMk/>
            <pc:sldMk cId="3988432818" sldId="462"/>
            <ac:spMk id="8" creationId="{3A49CAD8-6256-D7D0-65EF-29ED8B489724}"/>
          </ac:spMkLst>
        </pc:spChg>
        <pc:spChg chg="mod">
          <ac:chgData name="Sudvarg, Marion" userId="2bb9b31b-5f3c-4f72-8e1f-41eb276ee9c6" providerId="ADAL" clId="{3633FD56-7D24-4EB4-94AF-D3548DEB6545}" dt="2024-04-25T15:54:29.223" v="417" actId="20577"/>
          <ac:spMkLst>
            <pc:docMk/>
            <pc:sldMk cId="3988432818" sldId="462"/>
            <ac:spMk id="18" creationId="{CBE3F2A3-89C4-4742-A55E-F15431E9B49C}"/>
          </ac:spMkLst>
        </pc:spChg>
        <pc:spChg chg="mod">
          <ac:chgData name="Sudvarg, Marion" userId="2bb9b31b-5f3c-4f72-8e1f-41eb276ee9c6" providerId="ADAL" clId="{3633FD56-7D24-4EB4-94AF-D3548DEB6545}" dt="2024-04-25T15:54:38.029" v="423" actId="20577"/>
          <ac:spMkLst>
            <pc:docMk/>
            <pc:sldMk cId="3988432818" sldId="462"/>
            <ac:spMk id="20" creationId="{C11E4B55-0814-6403-88CA-BA7412629EB9}"/>
          </ac:spMkLst>
        </pc:spChg>
        <pc:spChg chg="mod">
          <ac:chgData name="Sudvarg, Marion" userId="2bb9b31b-5f3c-4f72-8e1f-41eb276ee9c6" providerId="ADAL" clId="{3633FD56-7D24-4EB4-94AF-D3548DEB6545}" dt="2024-04-25T15:54:41.996" v="424" actId="20577"/>
          <ac:spMkLst>
            <pc:docMk/>
            <pc:sldMk cId="3988432818" sldId="462"/>
            <ac:spMk id="21" creationId="{061414C7-EDAE-8D83-44AA-CEA297E75033}"/>
          </ac:spMkLst>
        </pc:spChg>
        <pc:spChg chg="add mod">
          <ac:chgData name="Sudvarg, Marion" userId="2bb9b31b-5f3c-4f72-8e1f-41eb276ee9c6" providerId="ADAL" clId="{3633FD56-7D24-4EB4-94AF-D3548DEB6545}" dt="2024-04-25T15:56:09.764" v="449" actId="1076"/>
          <ac:spMkLst>
            <pc:docMk/>
            <pc:sldMk cId="3988432818" sldId="462"/>
            <ac:spMk id="22" creationId="{EE47AA4C-AA57-B468-A98F-AA063C834455}"/>
          </ac:spMkLst>
        </pc:spChg>
        <pc:cxnChg chg="add mod">
          <ac:chgData name="Sudvarg, Marion" userId="2bb9b31b-5f3c-4f72-8e1f-41eb276ee9c6" providerId="ADAL" clId="{3633FD56-7D24-4EB4-94AF-D3548DEB6545}" dt="2024-04-25T15:54:20.235" v="414" actId="14100"/>
          <ac:cxnSpMkLst>
            <pc:docMk/>
            <pc:sldMk cId="3988432818" sldId="462"/>
            <ac:cxnSpMk id="2" creationId="{4929A90D-AC13-91D6-89CC-AC87180670CB}"/>
          </ac:cxnSpMkLst>
        </pc:cxnChg>
      </pc:sldChg>
      <pc:sldChg chg="delSp mod delAnim">
        <pc:chgData name="Sudvarg, Marion" userId="2bb9b31b-5f3c-4f72-8e1f-41eb276ee9c6" providerId="ADAL" clId="{3633FD56-7D24-4EB4-94AF-D3548DEB6545}" dt="2024-04-30T16:28:07.669" v="552" actId="478"/>
        <pc:sldMkLst>
          <pc:docMk/>
          <pc:sldMk cId="3867280538" sldId="470"/>
        </pc:sldMkLst>
        <pc:spChg chg="del">
          <ac:chgData name="Sudvarg, Marion" userId="2bb9b31b-5f3c-4f72-8e1f-41eb276ee9c6" providerId="ADAL" clId="{3633FD56-7D24-4EB4-94AF-D3548DEB6545}" dt="2024-04-30T16:28:07.669" v="552" actId="478"/>
          <ac:spMkLst>
            <pc:docMk/>
            <pc:sldMk cId="3867280538" sldId="470"/>
            <ac:spMk id="12" creationId="{4229A9EA-9FED-BC61-9CB3-2D1763B94087}"/>
          </ac:spMkLst>
        </pc:spChg>
      </pc:sldChg>
      <pc:sldChg chg="modAnim">
        <pc:chgData name="Sudvarg, Marion" userId="2bb9b31b-5f3c-4f72-8e1f-41eb276ee9c6" providerId="ADAL" clId="{3633FD56-7D24-4EB4-94AF-D3548DEB6545}" dt="2024-04-30T20:27:33.923" v="564"/>
        <pc:sldMkLst>
          <pc:docMk/>
          <pc:sldMk cId="1688106839" sldId="528"/>
        </pc:sldMkLst>
      </pc:sldChg>
      <pc:sldChg chg="delSp modSp mod">
        <pc:chgData name="Sudvarg, Marion" userId="2bb9b31b-5f3c-4f72-8e1f-41eb276ee9c6" providerId="ADAL" clId="{3633FD56-7D24-4EB4-94AF-D3548DEB6545}" dt="2024-04-30T20:25:37.849" v="557" actId="478"/>
        <pc:sldMkLst>
          <pc:docMk/>
          <pc:sldMk cId="4025542856" sldId="533"/>
        </pc:sldMkLst>
        <pc:cxnChg chg="del mod">
          <ac:chgData name="Sudvarg, Marion" userId="2bb9b31b-5f3c-4f72-8e1f-41eb276ee9c6" providerId="ADAL" clId="{3633FD56-7D24-4EB4-94AF-D3548DEB6545}" dt="2024-04-30T20:25:30.252" v="553" actId="478"/>
          <ac:cxnSpMkLst>
            <pc:docMk/>
            <pc:sldMk cId="4025542856" sldId="533"/>
            <ac:cxnSpMk id="252" creationId="{3D3031B9-1089-EC02-812E-F4B9DE55546C}"/>
          </ac:cxnSpMkLst>
        </pc:cxnChg>
        <pc:cxnChg chg="del mod">
          <ac:chgData name="Sudvarg, Marion" userId="2bb9b31b-5f3c-4f72-8e1f-41eb276ee9c6" providerId="ADAL" clId="{3633FD56-7D24-4EB4-94AF-D3548DEB6545}" dt="2024-04-30T20:25:34.446" v="555" actId="478"/>
          <ac:cxnSpMkLst>
            <pc:docMk/>
            <pc:sldMk cId="4025542856" sldId="533"/>
            <ac:cxnSpMk id="261" creationId="{DDBD229C-07B3-4DD8-190C-1EC23902C9A9}"/>
          </ac:cxnSpMkLst>
        </pc:cxnChg>
        <pc:cxnChg chg="del mod">
          <ac:chgData name="Sudvarg, Marion" userId="2bb9b31b-5f3c-4f72-8e1f-41eb276ee9c6" providerId="ADAL" clId="{3633FD56-7D24-4EB4-94AF-D3548DEB6545}" dt="2024-04-30T20:25:32.584" v="554" actId="478"/>
          <ac:cxnSpMkLst>
            <pc:docMk/>
            <pc:sldMk cId="4025542856" sldId="533"/>
            <ac:cxnSpMk id="274" creationId="{85F85232-0F9A-89E6-49DC-B57E1F636F1E}"/>
          </ac:cxnSpMkLst>
        </pc:cxnChg>
        <pc:cxnChg chg="del mod">
          <ac:chgData name="Sudvarg, Marion" userId="2bb9b31b-5f3c-4f72-8e1f-41eb276ee9c6" providerId="ADAL" clId="{3633FD56-7D24-4EB4-94AF-D3548DEB6545}" dt="2024-04-30T20:25:35.896" v="556" actId="478"/>
          <ac:cxnSpMkLst>
            <pc:docMk/>
            <pc:sldMk cId="4025542856" sldId="533"/>
            <ac:cxnSpMk id="278" creationId="{2CE27B11-D346-C884-A097-AFDD4CBD35B0}"/>
          </ac:cxnSpMkLst>
        </pc:cxnChg>
        <pc:cxnChg chg="del mod">
          <ac:chgData name="Sudvarg, Marion" userId="2bb9b31b-5f3c-4f72-8e1f-41eb276ee9c6" providerId="ADAL" clId="{3633FD56-7D24-4EB4-94AF-D3548DEB6545}" dt="2024-04-30T20:25:37.849" v="557" actId="478"/>
          <ac:cxnSpMkLst>
            <pc:docMk/>
            <pc:sldMk cId="4025542856" sldId="533"/>
            <ac:cxnSpMk id="283" creationId="{5F342BFC-9ABB-47AC-9180-D9B391324EB8}"/>
          </ac:cxnSpMkLst>
        </pc:cxnChg>
      </pc:sldChg>
    </pc:docChg>
  </pc:docChgLst>
  <pc:docChgLst>
    <pc:chgData name="Sudvarg, Marion" userId="2bb9b31b-5f3c-4f72-8e1f-41eb276ee9c6" providerId="ADAL" clId="{A14418AA-B218-468D-AE03-99D26F76F957}"/>
    <pc:docChg chg="undo custSel addSld delSld modSld sldOrd modMainMaster modNotesMaster">
      <pc:chgData name="Sudvarg, Marion" userId="2bb9b31b-5f3c-4f72-8e1f-41eb276ee9c6" providerId="ADAL" clId="{A14418AA-B218-468D-AE03-99D26F76F957}" dt="2021-11-30T23:55:32.026" v="2925"/>
      <pc:docMkLst>
        <pc:docMk/>
      </pc:docMkLst>
      <pc:sldChg chg="modSp">
        <pc:chgData name="Sudvarg, Marion" userId="2bb9b31b-5f3c-4f72-8e1f-41eb276ee9c6" providerId="ADAL" clId="{A14418AA-B218-468D-AE03-99D26F76F957}" dt="2021-11-30T22:37:10.863" v="1043"/>
        <pc:sldMkLst>
          <pc:docMk/>
          <pc:sldMk cId="1505880002" sldId="256"/>
        </pc:sldMkLst>
        <pc:spChg chg="mod">
          <ac:chgData name="Sudvarg, Marion" userId="2bb9b31b-5f3c-4f72-8e1f-41eb276ee9c6" providerId="ADAL" clId="{A14418AA-B218-468D-AE03-99D26F76F957}" dt="2021-11-30T22:37:10.863" v="1043"/>
          <ac:spMkLst>
            <pc:docMk/>
            <pc:sldMk cId="1505880002" sldId="256"/>
            <ac:spMk id="3" creationId="{00000000-0000-0000-0000-000000000000}"/>
          </ac:spMkLst>
        </pc:spChg>
      </pc:sldChg>
      <pc:sldChg chg="addSp modSp del mod">
        <pc:chgData name="Sudvarg, Marion" userId="2bb9b31b-5f3c-4f72-8e1f-41eb276ee9c6" providerId="ADAL" clId="{A14418AA-B218-468D-AE03-99D26F76F957}" dt="2021-11-30T22:40:24.102" v="1153" actId="47"/>
        <pc:sldMkLst>
          <pc:docMk/>
          <pc:sldMk cId="957312767" sldId="257"/>
        </pc:sldMkLst>
        <pc:spChg chg="mod">
          <ac:chgData name="Sudvarg, Marion" userId="2bb9b31b-5f3c-4f72-8e1f-41eb276ee9c6" providerId="ADAL" clId="{A14418AA-B218-468D-AE03-99D26F76F957}" dt="2021-11-30T22:37:10.863" v="1043"/>
          <ac:spMkLst>
            <pc:docMk/>
            <pc:sldMk cId="957312767" sldId="257"/>
            <ac:spMk id="3" creationId="{E2D80E0A-4033-4A85-8B3E-0F2597C8AE10}"/>
          </ac:spMkLst>
        </pc:spChg>
        <pc:spChg chg="add mod">
          <ac:chgData name="Sudvarg, Marion" userId="2bb9b31b-5f3c-4f72-8e1f-41eb276ee9c6" providerId="ADAL" clId="{A14418AA-B218-468D-AE03-99D26F76F957}" dt="2021-11-30T22:37:10.863" v="1043"/>
          <ac:spMkLst>
            <pc:docMk/>
            <pc:sldMk cId="957312767" sldId="257"/>
            <ac:spMk id="5" creationId="{73F886A2-BD68-4329-B1EA-B71E66678E80}"/>
          </ac:spMkLst>
        </pc:spChg>
      </pc:sldChg>
      <pc:sldChg chg="addSp delSp modSp new mod modAnim">
        <pc:chgData name="Sudvarg, Marion" userId="2bb9b31b-5f3c-4f72-8e1f-41eb276ee9c6" providerId="ADAL" clId="{A14418AA-B218-468D-AE03-99D26F76F957}" dt="2021-11-30T23:34:33.332" v="2880"/>
        <pc:sldMkLst>
          <pc:docMk/>
          <pc:sldMk cId="3892998453" sldId="258"/>
        </pc:sldMkLst>
        <pc:spChg chg="mod">
          <ac:chgData name="Sudvarg, Marion" userId="2bb9b31b-5f3c-4f72-8e1f-41eb276ee9c6" providerId="ADAL" clId="{A14418AA-B218-468D-AE03-99D26F76F957}" dt="2021-11-30T22:37:40.499" v="1044"/>
          <ac:spMkLst>
            <pc:docMk/>
            <pc:sldMk cId="3892998453" sldId="258"/>
            <ac:spMk id="2" creationId="{22D00111-284B-4D17-B37C-7703D4FF1217}"/>
          </ac:spMkLst>
        </pc:spChg>
        <pc:spChg chg="mod">
          <ac:chgData name="Sudvarg, Marion" userId="2bb9b31b-5f3c-4f72-8e1f-41eb276ee9c6" providerId="ADAL" clId="{A14418AA-B218-468D-AE03-99D26F76F957}" dt="2021-11-30T23:13:31.145" v="2122" actId="14100"/>
          <ac:spMkLst>
            <pc:docMk/>
            <pc:sldMk cId="3892998453" sldId="258"/>
            <ac:spMk id="3" creationId="{DE4232C5-F54F-4CC3-A657-38167D815531}"/>
          </ac:spMkLst>
        </pc:spChg>
        <pc:spChg chg="add del mod">
          <ac:chgData name="Sudvarg, Marion" userId="2bb9b31b-5f3c-4f72-8e1f-41eb276ee9c6" providerId="ADAL" clId="{A14418AA-B218-468D-AE03-99D26F76F957}" dt="2021-11-30T23:04:18" v="1935" actId="478"/>
          <ac:spMkLst>
            <pc:docMk/>
            <pc:sldMk cId="3892998453" sldId="258"/>
            <ac:spMk id="6" creationId="{1959D36C-C0D4-413B-929B-0C31C5724967}"/>
          </ac:spMkLst>
        </pc:spChg>
        <pc:spChg chg="add mod">
          <ac:chgData name="Sudvarg, Marion" userId="2bb9b31b-5f3c-4f72-8e1f-41eb276ee9c6" providerId="ADAL" clId="{A14418AA-B218-468D-AE03-99D26F76F957}" dt="2021-11-30T23:13:25.998" v="2121" actId="14100"/>
          <ac:spMkLst>
            <pc:docMk/>
            <pc:sldMk cId="3892998453" sldId="258"/>
            <ac:spMk id="7" creationId="{7B747221-D996-4235-8EA2-9E59BE85114C}"/>
          </ac:spMkLst>
        </pc:spChg>
        <pc:spChg chg="add mod">
          <ac:chgData name="Sudvarg, Marion" userId="2bb9b31b-5f3c-4f72-8e1f-41eb276ee9c6" providerId="ADAL" clId="{A14418AA-B218-468D-AE03-99D26F76F957}" dt="2021-11-30T23:13:37.677" v="2123" actId="1076"/>
          <ac:spMkLst>
            <pc:docMk/>
            <pc:sldMk cId="3892998453" sldId="258"/>
            <ac:spMk id="8" creationId="{77A3BD47-86EF-4CE4-9472-A4F7BB2D9EC9}"/>
          </ac:spMkLst>
        </pc:spChg>
      </pc:sldChg>
      <pc:sldChg chg="modSp add del mod">
        <pc:chgData name="Sudvarg, Marion" userId="2bb9b31b-5f3c-4f72-8e1f-41eb276ee9c6" providerId="ADAL" clId="{A14418AA-B218-468D-AE03-99D26F76F957}" dt="2021-11-30T22:40:24.102" v="1153" actId="47"/>
        <pc:sldMkLst>
          <pc:docMk/>
          <pc:sldMk cId="3387735553" sldId="259"/>
        </pc:sldMkLst>
        <pc:spChg chg="mod">
          <ac:chgData name="Sudvarg, Marion" userId="2bb9b31b-5f3c-4f72-8e1f-41eb276ee9c6" providerId="ADAL" clId="{A14418AA-B218-468D-AE03-99D26F76F957}" dt="2021-11-30T22:35:43.888" v="1037" actId="20577"/>
          <ac:spMkLst>
            <pc:docMk/>
            <pc:sldMk cId="3387735553" sldId="259"/>
            <ac:spMk id="2" creationId="{F1EC4498-4EEA-4D3D-BCD9-66BB0EF9FACE}"/>
          </ac:spMkLst>
        </pc:spChg>
        <pc:spChg chg="mod">
          <ac:chgData name="Sudvarg, Marion" userId="2bb9b31b-5f3c-4f72-8e1f-41eb276ee9c6" providerId="ADAL" clId="{A14418AA-B218-468D-AE03-99D26F76F957}" dt="2021-11-30T22:37:10.863" v="1043"/>
          <ac:spMkLst>
            <pc:docMk/>
            <pc:sldMk cId="3387735553" sldId="259"/>
            <ac:spMk id="3" creationId="{E2D80E0A-4033-4A85-8B3E-0F2597C8AE10}"/>
          </ac:spMkLst>
        </pc:spChg>
        <pc:spChg chg="mod">
          <ac:chgData name="Sudvarg, Marion" userId="2bb9b31b-5f3c-4f72-8e1f-41eb276ee9c6" providerId="ADAL" clId="{A14418AA-B218-468D-AE03-99D26F76F957}" dt="2021-11-30T22:37:10.863" v="1043"/>
          <ac:spMkLst>
            <pc:docMk/>
            <pc:sldMk cId="3387735553" sldId="259"/>
            <ac:spMk id="5" creationId="{73F886A2-BD68-4329-B1EA-B71E66678E80}"/>
          </ac:spMkLst>
        </pc:spChg>
      </pc:sldChg>
      <pc:sldChg chg="addSp modSp add mod ord">
        <pc:chgData name="Sudvarg, Marion" userId="2bb9b31b-5f3c-4f72-8e1f-41eb276ee9c6" providerId="ADAL" clId="{A14418AA-B218-468D-AE03-99D26F76F957}" dt="2021-11-30T22:40:20.947" v="1152" actId="20577"/>
        <pc:sldMkLst>
          <pc:docMk/>
          <pc:sldMk cId="1130163782" sldId="260"/>
        </pc:sldMkLst>
        <pc:spChg chg="mod">
          <ac:chgData name="Sudvarg, Marion" userId="2bb9b31b-5f3c-4f72-8e1f-41eb276ee9c6" providerId="ADAL" clId="{A14418AA-B218-468D-AE03-99D26F76F957}" dt="2021-11-30T22:37:46.775" v="1055" actId="20577"/>
          <ac:spMkLst>
            <pc:docMk/>
            <pc:sldMk cId="1130163782" sldId="260"/>
            <ac:spMk id="2" creationId="{22D00111-284B-4D17-B37C-7703D4FF1217}"/>
          </ac:spMkLst>
        </pc:spChg>
        <pc:spChg chg="mod">
          <ac:chgData name="Sudvarg, Marion" userId="2bb9b31b-5f3c-4f72-8e1f-41eb276ee9c6" providerId="ADAL" clId="{A14418AA-B218-468D-AE03-99D26F76F957}" dt="2021-11-30T22:40:20.947" v="1152" actId="20577"/>
          <ac:spMkLst>
            <pc:docMk/>
            <pc:sldMk cId="1130163782" sldId="260"/>
            <ac:spMk id="3" creationId="{DE4232C5-F54F-4CC3-A657-38167D815531}"/>
          </ac:spMkLst>
        </pc:spChg>
        <pc:spChg chg="add mod">
          <ac:chgData name="Sudvarg, Marion" userId="2bb9b31b-5f3c-4f72-8e1f-41eb276ee9c6" providerId="ADAL" clId="{A14418AA-B218-468D-AE03-99D26F76F957}" dt="2021-11-30T22:38:46.862" v="1070" actId="14100"/>
          <ac:spMkLst>
            <pc:docMk/>
            <pc:sldMk cId="1130163782" sldId="260"/>
            <ac:spMk id="6" creationId="{96AB69E0-D1AD-4B50-9D08-2A5A7752CF8E}"/>
          </ac:spMkLst>
        </pc:spChg>
      </pc:sldChg>
      <pc:sldChg chg="modSp add mod modAnim">
        <pc:chgData name="Sudvarg, Marion" userId="2bb9b31b-5f3c-4f72-8e1f-41eb276ee9c6" providerId="ADAL" clId="{A14418AA-B218-468D-AE03-99D26F76F957}" dt="2021-11-30T23:55:32.026" v="2925"/>
        <pc:sldMkLst>
          <pc:docMk/>
          <pc:sldMk cId="1960653932" sldId="266"/>
        </pc:sldMkLst>
        <pc:spChg chg="mod">
          <ac:chgData name="Sudvarg, Marion" userId="2bb9b31b-5f3c-4f72-8e1f-41eb276ee9c6" providerId="ADAL" clId="{A14418AA-B218-468D-AE03-99D26F76F957}" dt="2021-11-30T23:14:13.514" v="2126" actId="207"/>
          <ac:spMkLst>
            <pc:docMk/>
            <pc:sldMk cId="1960653932" sldId="266"/>
            <ac:spMk id="2" creationId="{09AED134-B5C2-BA46-AA1E-4C91DAAA596F}"/>
          </ac:spMkLst>
        </pc:spChg>
        <pc:spChg chg="mod">
          <ac:chgData name="Sudvarg, Marion" userId="2bb9b31b-5f3c-4f72-8e1f-41eb276ee9c6" providerId="ADAL" clId="{A14418AA-B218-468D-AE03-99D26F76F957}" dt="2021-11-30T23:30:24.875" v="2701" actId="20577"/>
          <ac:spMkLst>
            <pc:docMk/>
            <pc:sldMk cId="1960653932" sldId="266"/>
            <ac:spMk id="3" creationId="{7581D643-AA61-2249-8C84-4BC7D644C31C}"/>
          </ac:spMkLst>
        </pc:spChg>
        <pc:spChg chg="mod">
          <ac:chgData name="Sudvarg, Marion" userId="2bb9b31b-5f3c-4f72-8e1f-41eb276ee9c6" providerId="ADAL" clId="{A14418AA-B218-468D-AE03-99D26F76F957}" dt="2021-11-30T23:20:20.117" v="2130" actId="1035"/>
          <ac:spMkLst>
            <pc:docMk/>
            <pc:sldMk cId="1960653932" sldId="266"/>
            <ac:spMk id="4" creationId="{0B69819A-A2BB-6B43-B55D-C60F56A122C5}"/>
          </ac:spMkLst>
        </pc:spChg>
        <pc:grpChg chg="mod">
          <ac:chgData name="Sudvarg, Marion" userId="2bb9b31b-5f3c-4f72-8e1f-41eb276ee9c6" providerId="ADAL" clId="{A14418AA-B218-468D-AE03-99D26F76F957}" dt="2021-11-30T23:20:22.293" v="2133" actId="1035"/>
          <ac:grpSpMkLst>
            <pc:docMk/>
            <pc:sldMk cId="1960653932" sldId="266"/>
            <ac:grpSpMk id="17" creationId="{A286666B-6222-4618-B3C8-9F77F6917943}"/>
          </ac:grpSpMkLst>
        </pc:grpChg>
        <pc:grpChg chg="mod">
          <ac:chgData name="Sudvarg, Marion" userId="2bb9b31b-5f3c-4f72-8e1f-41eb276ee9c6" providerId="ADAL" clId="{A14418AA-B218-468D-AE03-99D26F76F957}" dt="2021-11-30T23:20:22.293" v="2133" actId="1035"/>
          <ac:grpSpMkLst>
            <pc:docMk/>
            <pc:sldMk cId="1960653932" sldId="266"/>
            <ac:grpSpMk id="69" creationId="{C6FE9620-D813-4E9F-A50D-5258AF07793D}"/>
          </ac:grpSpMkLst>
        </pc:grpChg>
        <pc:grpChg chg="mod">
          <ac:chgData name="Sudvarg, Marion" userId="2bb9b31b-5f3c-4f72-8e1f-41eb276ee9c6" providerId="ADAL" clId="{A14418AA-B218-468D-AE03-99D26F76F957}" dt="2021-11-30T23:20:22.293" v="2133" actId="1035"/>
          <ac:grpSpMkLst>
            <pc:docMk/>
            <pc:sldMk cId="1960653932" sldId="266"/>
            <ac:grpSpMk id="77" creationId="{1B335D27-DFDC-4967-A2AA-48EEC62EBE03}"/>
          </ac:grpSpMkLst>
        </pc:grpChg>
        <pc:grpChg chg="mod">
          <ac:chgData name="Sudvarg, Marion" userId="2bb9b31b-5f3c-4f72-8e1f-41eb276ee9c6" providerId="ADAL" clId="{A14418AA-B218-468D-AE03-99D26F76F957}" dt="2021-11-30T23:20:22.293" v="2133" actId="1035"/>
          <ac:grpSpMkLst>
            <pc:docMk/>
            <pc:sldMk cId="1960653932" sldId="266"/>
            <ac:grpSpMk id="88" creationId="{35C496AE-8E70-4E2B-9F76-2C3631071880}"/>
          </ac:grpSpMkLst>
        </pc:grpChg>
        <pc:grpChg chg="mod">
          <ac:chgData name="Sudvarg, Marion" userId="2bb9b31b-5f3c-4f72-8e1f-41eb276ee9c6" providerId="ADAL" clId="{A14418AA-B218-468D-AE03-99D26F76F957}" dt="2021-11-30T23:20:22.293" v="2133" actId="1035"/>
          <ac:grpSpMkLst>
            <pc:docMk/>
            <pc:sldMk cId="1960653932" sldId="266"/>
            <ac:grpSpMk id="91" creationId="{D5C87D33-C8C0-43F7-B134-B64FC9DF9127}"/>
          </ac:grpSpMkLst>
        </pc:grpChg>
        <pc:cxnChg chg="mod">
          <ac:chgData name="Sudvarg, Marion" userId="2bb9b31b-5f3c-4f72-8e1f-41eb276ee9c6" providerId="ADAL" clId="{A14418AA-B218-468D-AE03-99D26F76F957}" dt="2021-11-30T23:20:22.293" v="2133" actId="1035"/>
          <ac:cxnSpMkLst>
            <pc:docMk/>
            <pc:sldMk cId="1960653932" sldId="266"/>
            <ac:cxnSpMk id="24" creationId="{1FFB51AC-BEBD-43E8-9F02-CBAD45A8CBCF}"/>
          </ac:cxnSpMkLst>
        </pc:cxnChg>
        <pc:cxnChg chg="mod">
          <ac:chgData name="Sudvarg, Marion" userId="2bb9b31b-5f3c-4f72-8e1f-41eb276ee9c6" providerId="ADAL" clId="{A14418AA-B218-468D-AE03-99D26F76F957}" dt="2021-11-30T23:20:22.293" v="2133" actId="1035"/>
          <ac:cxnSpMkLst>
            <pc:docMk/>
            <pc:sldMk cId="1960653932" sldId="266"/>
            <ac:cxnSpMk id="25" creationId="{A116351B-8027-4C22-AD81-6FF9650466DE}"/>
          </ac:cxnSpMkLst>
        </pc:cxnChg>
        <pc:cxnChg chg="mod">
          <ac:chgData name="Sudvarg, Marion" userId="2bb9b31b-5f3c-4f72-8e1f-41eb276ee9c6" providerId="ADAL" clId="{A14418AA-B218-468D-AE03-99D26F76F957}" dt="2021-11-30T23:20:22.293" v="2133" actId="1035"/>
          <ac:cxnSpMkLst>
            <pc:docMk/>
            <pc:sldMk cId="1960653932" sldId="266"/>
            <ac:cxnSpMk id="26" creationId="{27DA81D3-F07D-4270-AB84-B662F5C1E619}"/>
          </ac:cxnSpMkLst>
        </pc:cxnChg>
        <pc:cxnChg chg="mod">
          <ac:chgData name="Sudvarg, Marion" userId="2bb9b31b-5f3c-4f72-8e1f-41eb276ee9c6" providerId="ADAL" clId="{A14418AA-B218-468D-AE03-99D26F76F957}" dt="2021-11-30T23:20:22.293" v="2133" actId="1035"/>
          <ac:cxnSpMkLst>
            <pc:docMk/>
            <pc:sldMk cId="1960653932" sldId="266"/>
            <ac:cxnSpMk id="27" creationId="{1F7AC82F-4430-47AE-B576-CB32DA18652C}"/>
          </ac:cxnSpMkLst>
        </pc:cxnChg>
        <pc:cxnChg chg="mod">
          <ac:chgData name="Sudvarg, Marion" userId="2bb9b31b-5f3c-4f72-8e1f-41eb276ee9c6" providerId="ADAL" clId="{A14418AA-B218-468D-AE03-99D26F76F957}" dt="2021-11-30T23:20:22.293" v="2133" actId="1035"/>
          <ac:cxnSpMkLst>
            <pc:docMk/>
            <pc:sldMk cId="1960653932" sldId="266"/>
            <ac:cxnSpMk id="60" creationId="{6B0718B0-3164-47FE-B521-A13AFA4A2121}"/>
          </ac:cxnSpMkLst>
        </pc:cxnChg>
        <pc:cxnChg chg="mod">
          <ac:chgData name="Sudvarg, Marion" userId="2bb9b31b-5f3c-4f72-8e1f-41eb276ee9c6" providerId="ADAL" clId="{A14418AA-B218-468D-AE03-99D26F76F957}" dt="2021-11-30T23:20:22.293" v="2133" actId="1035"/>
          <ac:cxnSpMkLst>
            <pc:docMk/>
            <pc:sldMk cId="1960653932" sldId="266"/>
            <ac:cxnSpMk id="61" creationId="{B5A1A2B9-9F59-4D09-A43D-C89D7DFFB44B}"/>
          </ac:cxnSpMkLst>
        </pc:cxnChg>
        <pc:cxnChg chg="mod">
          <ac:chgData name="Sudvarg, Marion" userId="2bb9b31b-5f3c-4f72-8e1f-41eb276ee9c6" providerId="ADAL" clId="{A14418AA-B218-468D-AE03-99D26F76F957}" dt="2021-11-30T23:20:22.293" v="2133" actId="1035"/>
          <ac:cxnSpMkLst>
            <pc:docMk/>
            <pc:sldMk cId="1960653932" sldId="266"/>
            <ac:cxnSpMk id="62" creationId="{8AB876B2-BB71-42E9-9198-063F4445D536}"/>
          </ac:cxnSpMkLst>
        </pc:cxnChg>
        <pc:cxnChg chg="mod">
          <ac:chgData name="Sudvarg, Marion" userId="2bb9b31b-5f3c-4f72-8e1f-41eb276ee9c6" providerId="ADAL" clId="{A14418AA-B218-468D-AE03-99D26F76F957}" dt="2021-11-30T23:20:22.293" v="2133" actId="1035"/>
          <ac:cxnSpMkLst>
            <pc:docMk/>
            <pc:sldMk cId="1960653932" sldId="266"/>
            <ac:cxnSpMk id="63" creationId="{5C411C0F-EDAA-47A8-9F09-AC120426BAD8}"/>
          </ac:cxnSpMkLst>
        </pc:cxnChg>
        <pc:cxnChg chg="mod">
          <ac:chgData name="Sudvarg, Marion" userId="2bb9b31b-5f3c-4f72-8e1f-41eb276ee9c6" providerId="ADAL" clId="{A14418AA-B218-468D-AE03-99D26F76F957}" dt="2021-11-30T23:20:22.293" v="2133" actId="1035"/>
          <ac:cxnSpMkLst>
            <pc:docMk/>
            <pc:sldMk cId="1960653932" sldId="266"/>
            <ac:cxnSpMk id="67" creationId="{F6691B4F-8F20-4CDF-83E4-A6A56A4CB3D3}"/>
          </ac:cxnSpMkLst>
        </pc:cxnChg>
        <pc:cxnChg chg="mod">
          <ac:chgData name="Sudvarg, Marion" userId="2bb9b31b-5f3c-4f72-8e1f-41eb276ee9c6" providerId="ADAL" clId="{A14418AA-B218-468D-AE03-99D26F76F957}" dt="2021-11-30T23:20:22.293" v="2133" actId="1035"/>
          <ac:cxnSpMkLst>
            <pc:docMk/>
            <pc:sldMk cId="1960653932" sldId="266"/>
            <ac:cxnSpMk id="72" creationId="{5CDBEF6D-03B3-48B2-9909-48491050CF7F}"/>
          </ac:cxnSpMkLst>
        </pc:cxnChg>
        <pc:cxnChg chg="mod">
          <ac:chgData name="Sudvarg, Marion" userId="2bb9b31b-5f3c-4f72-8e1f-41eb276ee9c6" providerId="ADAL" clId="{A14418AA-B218-468D-AE03-99D26F76F957}" dt="2021-11-30T23:20:22.293" v="2133" actId="1035"/>
          <ac:cxnSpMkLst>
            <pc:docMk/>
            <pc:sldMk cId="1960653932" sldId="266"/>
            <ac:cxnSpMk id="73" creationId="{543C2183-434B-42B0-8B61-591D9006A14F}"/>
          </ac:cxnSpMkLst>
        </pc:cxnChg>
        <pc:cxnChg chg="mod">
          <ac:chgData name="Sudvarg, Marion" userId="2bb9b31b-5f3c-4f72-8e1f-41eb276ee9c6" providerId="ADAL" clId="{A14418AA-B218-468D-AE03-99D26F76F957}" dt="2021-11-30T23:20:22.293" v="2133" actId="1035"/>
          <ac:cxnSpMkLst>
            <pc:docMk/>
            <pc:sldMk cId="1960653932" sldId="266"/>
            <ac:cxnSpMk id="75" creationId="{7EACA87D-82BC-402E-8692-66609D75E0AF}"/>
          </ac:cxnSpMkLst>
        </pc:cxnChg>
        <pc:cxnChg chg="mod">
          <ac:chgData name="Sudvarg, Marion" userId="2bb9b31b-5f3c-4f72-8e1f-41eb276ee9c6" providerId="ADAL" clId="{A14418AA-B218-468D-AE03-99D26F76F957}" dt="2021-11-30T23:20:22.293" v="2133" actId="1035"/>
          <ac:cxnSpMkLst>
            <pc:docMk/>
            <pc:sldMk cId="1960653932" sldId="266"/>
            <ac:cxnSpMk id="80" creationId="{408ED822-2128-4936-9D40-8639F00FEDFC}"/>
          </ac:cxnSpMkLst>
        </pc:cxnChg>
        <pc:cxnChg chg="mod">
          <ac:chgData name="Sudvarg, Marion" userId="2bb9b31b-5f3c-4f72-8e1f-41eb276ee9c6" providerId="ADAL" clId="{A14418AA-B218-468D-AE03-99D26F76F957}" dt="2021-11-30T23:20:22.293" v="2133" actId="1035"/>
          <ac:cxnSpMkLst>
            <pc:docMk/>
            <pc:sldMk cId="1960653932" sldId="266"/>
            <ac:cxnSpMk id="81" creationId="{87AD3575-1A51-496C-ADD7-E0051B510543}"/>
          </ac:cxnSpMkLst>
        </pc:cxnChg>
        <pc:cxnChg chg="mod">
          <ac:chgData name="Sudvarg, Marion" userId="2bb9b31b-5f3c-4f72-8e1f-41eb276ee9c6" providerId="ADAL" clId="{A14418AA-B218-468D-AE03-99D26F76F957}" dt="2021-11-30T23:20:22.293" v="2133" actId="1035"/>
          <ac:cxnSpMkLst>
            <pc:docMk/>
            <pc:sldMk cId="1960653932" sldId="266"/>
            <ac:cxnSpMk id="82" creationId="{38BD183A-0CEE-44C7-9D7E-EC7C311B9B46}"/>
          </ac:cxnSpMkLst>
        </pc:cxnChg>
        <pc:cxnChg chg="mod">
          <ac:chgData name="Sudvarg, Marion" userId="2bb9b31b-5f3c-4f72-8e1f-41eb276ee9c6" providerId="ADAL" clId="{A14418AA-B218-468D-AE03-99D26F76F957}" dt="2021-11-30T23:20:22.293" v="2133" actId="1035"/>
          <ac:cxnSpMkLst>
            <pc:docMk/>
            <pc:sldMk cId="1960653932" sldId="266"/>
            <ac:cxnSpMk id="83" creationId="{D6604E69-26A0-4ED4-B1B6-77FBE79F9C4D}"/>
          </ac:cxnSpMkLst>
        </pc:cxnChg>
        <pc:cxnChg chg="mod">
          <ac:chgData name="Sudvarg, Marion" userId="2bb9b31b-5f3c-4f72-8e1f-41eb276ee9c6" providerId="ADAL" clId="{A14418AA-B218-468D-AE03-99D26F76F957}" dt="2021-11-30T23:20:22.293" v="2133" actId="1035"/>
          <ac:cxnSpMkLst>
            <pc:docMk/>
            <pc:sldMk cId="1960653932" sldId="266"/>
            <ac:cxnSpMk id="87" creationId="{CC46F647-AFB6-4AC9-A39B-328CC8124647}"/>
          </ac:cxnSpMkLst>
        </pc:cxnChg>
        <pc:cxnChg chg="mod">
          <ac:chgData name="Sudvarg, Marion" userId="2bb9b31b-5f3c-4f72-8e1f-41eb276ee9c6" providerId="ADAL" clId="{A14418AA-B218-468D-AE03-99D26F76F957}" dt="2021-11-30T23:20:22.293" v="2133" actId="1035"/>
          <ac:cxnSpMkLst>
            <pc:docMk/>
            <pc:sldMk cId="1960653932" sldId="266"/>
            <ac:cxnSpMk id="94" creationId="{3442341A-10CF-45E5-9046-3C1DA557B578}"/>
          </ac:cxnSpMkLst>
        </pc:cxnChg>
      </pc:sldChg>
      <pc:sldChg chg="modSp new mod">
        <pc:chgData name="Sudvarg, Marion" userId="2bb9b31b-5f3c-4f72-8e1f-41eb276ee9c6" providerId="ADAL" clId="{A14418AA-B218-468D-AE03-99D26F76F957}" dt="2021-11-30T23:49:49.892" v="2914" actId="27636"/>
        <pc:sldMkLst>
          <pc:docMk/>
          <pc:sldMk cId="3884290582" sldId="267"/>
        </pc:sldMkLst>
        <pc:spChg chg="mod">
          <ac:chgData name="Sudvarg, Marion" userId="2bb9b31b-5f3c-4f72-8e1f-41eb276ee9c6" providerId="ADAL" clId="{A14418AA-B218-468D-AE03-99D26F76F957}" dt="2021-11-30T23:22:22.932" v="2227" actId="20577"/>
          <ac:spMkLst>
            <pc:docMk/>
            <pc:sldMk cId="3884290582" sldId="267"/>
            <ac:spMk id="2" creationId="{71021414-6277-4B29-96F5-B4F9FEBE62D3}"/>
          </ac:spMkLst>
        </pc:spChg>
        <pc:spChg chg="mod">
          <ac:chgData name="Sudvarg, Marion" userId="2bb9b31b-5f3c-4f72-8e1f-41eb276ee9c6" providerId="ADAL" clId="{A14418AA-B218-468D-AE03-99D26F76F957}" dt="2021-11-30T23:49:49.892" v="2914" actId="27636"/>
          <ac:spMkLst>
            <pc:docMk/>
            <pc:sldMk cId="3884290582" sldId="267"/>
            <ac:spMk id="3" creationId="{F983CC62-C22C-4F42-909D-7CA33CA33F9C}"/>
          </ac:spMkLst>
        </pc:spChg>
      </pc:sldChg>
      <pc:sldMasterChg chg="modSp modSldLayout">
        <pc:chgData name="Sudvarg, Marion" userId="2bb9b31b-5f3c-4f72-8e1f-41eb276ee9c6" providerId="ADAL" clId="{A14418AA-B218-468D-AE03-99D26F76F957}" dt="2021-11-30T22:37:10.863" v="1043"/>
        <pc:sldMasterMkLst>
          <pc:docMk/>
          <pc:sldMasterMk cId="1193365014" sldId="2147483660"/>
        </pc:sldMasterMkLst>
        <pc:spChg chg="mod">
          <ac:chgData name="Sudvarg, Marion" userId="2bb9b31b-5f3c-4f72-8e1f-41eb276ee9c6" providerId="ADAL" clId="{A14418AA-B218-468D-AE03-99D26F76F957}" dt="2021-11-30T22:37:10.863" v="1043"/>
          <ac:spMkLst>
            <pc:docMk/>
            <pc:sldMasterMk cId="1193365014" sldId="2147483660"/>
            <ac:spMk id="2"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ac:spMk id="5"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ac:spMk id="6"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ac:spMk id="7" creationId="{00000000-0000-0000-0000-000000000000}"/>
          </ac:spMkLst>
        </pc:spChg>
        <pc:picChg chg="mod">
          <ac:chgData name="Sudvarg, Marion" userId="2bb9b31b-5f3c-4f72-8e1f-41eb276ee9c6" providerId="ADAL" clId="{A14418AA-B218-468D-AE03-99D26F76F957}" dt="2021-11-30T22:37:10.863" v="1043"/>
          <ac:picMkLst>
            <pc:docMk/>
            <pc:sldMasterMk cId="1193365014" sldId="2147483660"/>
            <ac:picMk id="11" creationId="{195F4596-CC02-7E4D-91EF-02993D1FB4B4}"/>
          </ac:picMkLst>
        </pc:picChg>
        <pc:sldLayoutChg chg="modSp">
          <pc:chgData name="Sudvarg, Marion" userId="2bb9b31b-5f3c-4f72-8e1f-41eb276ee9c6" providerId="ADAL" clId="{A14418AA-B218-468D-AE03-99D26F76F957}" dt="2021-11-30T22:37:10.863" v="1043"/>
          <pc:sldLayoutMkLst>
            <pc:docMk/>
            <pc:sldMasterMk cId="1193365014" sldId="2147483660"/>
            <pc:sldLayoutMk cId="1419050163" sldId="2147483661"/>
          </pc:sldLayoutMkLst>
          <pc:spChg chg="mod">
            <ac:chgData name="Sudvarg, Marion" userId="2bb9b31b-5f3c-4f72-8e1f-41eb276ee9c6" providerId="ADAL" clId="{A14418AA-B218-468D-AE03-99D26F76F957}" dt="2021-11-30T22:37:10.863" v="1043"/>
            <ac:spMkLst>
              <pc:docMk/>
              <pc:sldMasterMk cId="1193365014" sldId="2147483660"/>
              <pc:sldLayoutMk cId="1419050163" sldId="2147483661"/>
              <ac:spMk id="2"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419050163" sldId="2147483661"/>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419050163" sldId="2147483661"/>
              <ac:spMk id="7" creationId="{00000000-0000-0000-0000-000000000000}"/>
            </ac:spMkLst>
          </pc:spChg>
          <pc:picChg chg="mod">
            <ac:chgData name="Sudvarg, Marion" userId="2bb9b31b-5f3c-4f72-8e1f-41eb276ee9c6" providerId="ADAL" clId="{A14418AA-B218-468D-AE03-99D26F76F957}" dt="2021-11-30T22:37:10.863" v="1043"/>
            <ac:picMkLst>
              <pc:docMk/>
              <pc:sldMasterMk cId="1193365014" sldId="2147483660"/>
              <pc:sldLayoutMk cId="1419050163" sldId="2147483661"/>
              <ac:picMk id="8" creationId="{7E8FED50-267D-B443-A7AA-B339A342C790}"/>
            </ac:picMkLst>
          </pc:picChg>
        </pc:sldLayoutChg>
        <pc:sldLayoutChg chg="modSp">
          <pc:chgData name="Sudvarg, Marion" userId="2bb9b31b-5f3c-4f72-8e1f-41eb276ee9c6" providerId="ADAL" clId="{A14418AA-B218-468D-AE03-99D26F76F957}" dt="2021-11-30T22:37:10.863" v="1043"/>
          <pc:sldLayoutMkLst>
            <pc:docMk/>
            <pc:sldMasterMk cId="1193365014" sldId="2147483660"/>
            <pc:sldLayoutMk cId="4119517090" sldId="2147483662"/>
          </pc:sldLayoutMkLst>
          <pc:spChg chg="mod">
            <ac:chgData name="Sudvarg, Marion" userId="2bb9b31b-5f3c-4f72-8e1f-41eb276ee9c6" providerId="ADAL" clId="{A14418AA-B218-468D-AE03-99D26F76F957}" dt="2021-11-30T22:37:10.863" v="1043"/>
            <ac:spMkLst>
              <pc:docMk/>
              <pc:sldMasterMk cId="1193365014" sldId="2147483660"/>
              <pc:sldLayoutMk cId="4119517090" sldId="2147483662"/>
              <ac:spMk id="8"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1968238598" sldId="2147483663"/>
          </pc:sldLayoutMkLst>
          <pc:spChg chg="mod">
            <ac:chgData name="Sudvarg, Marion" userId="2bb9b31b-5f3c-4f72-8e1f-41eb276ee9c6" providerId="ADAL" clId="{A14418AA-B218-468D-AE03-99D26F76F957}" dt="2021-11-30T22:37:10.863" v="1043"/>
            <ac:spMkLst>
              <pc:docMk/>
              <pc:sldMasterMk cId="1193365014" sldId="2147483660"/>
              <pc:sldLayoutMk cId="1968238598" sldId="2147483663"/>
              <ac:spMk id="2"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968238598" sldId="2147483663"/>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968238598" sldId="2147483663"/>
              <ac:spMk id="8"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560904898" sldId="2147483664"/>
          </pc:sldLayoutMkLst>
          <pc:spChg chg="mod">
            <ac:chgData name="Sudvarg, Marion" userId="2bb9b31b-5f3c-4f72-8e1f-41eb276ee9c6" providerId="ADAL" clId="{A14418AA-B218-468D-AE03-99D26F76F957}" dt="2021-11-30T22:37:10.863" v="1043"/>
            <ac:spMkLst>
              <pc:docMk/>
              <pc:sldMasterMk cId="1193365014" sldId="2147483660"/>
              <pc:sldLayoutMk cId="560904898" sldId="2147483664"/>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560904898" sldId="2147483664"/>
              <ac:spMk id="4"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560904898" sldId="2147483664"/>
              <ac:spMk id="9"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2078167928" sldId="2147483665"/>
          </pc:sldLayoutMkLst>
          <pc:spChg chg="mod">
            <ac:chgData name="Sudvarg, Marion" userId="2bb9b31b-5f3c-4f72-8e1f-41eb276ee9c6" providerId="ADAL" clId="{A14418AA-B218-468D-AE03-99D26F76F957}" dt="2021-11-30T22:37:10.863" v="1043"/>
            <ac:spMkLst>
              <pc:docMk/>
              <pc:sldMasterMk cId="1193365014" sldId="2147483660"/>
              <pc:sldLayoutMk cId="2078167928" sldId="2147483665"/>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2078167928" sldId="2147483665"/>
              <ac:spMk id="4"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2078167928" sldId="2147483665"/>
              <ac:spMk id="5"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2078167928" sldId="2147483665"/>
              <ac:spMk id="6"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2078167928" sldId="2147483665"/>
              <ac:spMk id="11"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2179557760" sldId="2147483666"/>
          </pc:sldLayoutMkLst>
          <pc:spChg chg="mod">
            <ac:chgData name="Sudvarg, Marion" userId="2bb9b31b-5f3c-4f72-8e1f-41eb276ee9c6" providerId="ADAL" clId="{A14418AA-B218-468D-AE03-99D26F76F957}" dt="2021-11-30T22:37:10.863" v="1043"/>
            <ac:spMkLst>
              <pc:docMk/>
              <pc:sldMasterMk cId="1193365014" sldId="2147483660"/>
              <pc:sldLayoutMk cId="2179557760" sldId="2147483666"/>
              <ac:spMk id="7"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919744594" sldId="2147483667"/>
          </pc:sldLayoutMkLst>
          <pc:spChg chg="mod">
            <ac:chgData name="Sudvarg, Marion" userId="2bb9b31b-5f3c-4f72-8e1f-41eb276ee9c6" providerId="ADAL" clId="{A14418AA-B218-468D-AE03-99D26F76F957}" dt="2021-11-30T22:37:10.863" v="1043"/>
            <ac:spMkLst>
              <pc:docMk/>
              <pc:sldMasterMk cId="1193365014" sldId="2147483660"/>
              <pc:sldLayoutMk cId="919744594" sldId="2147483667"/>
              <ac:spMk id="6"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1157597911" sldId="2147483668"/>
          </pc:sldLayoutMkLst>
          <pc:spChg chg="mod">
            <ac:chgData name="Sudvarg, Marion" userId="2bb9b31b-5f3c-4f72-8e1f-41eb276ee9c6" providerId="ADAL" clId="{A14418AA-B218-468D-AE03-99D26F76F957}" dt="2021-11-30T22:37:10.863" v="1043"/>
            <ac:spMkLst>
              <pc:docMk/>
              <pc:sldMasterMk cId="1193365014" sldId="2147483660"/>
              <pc:sldLayoutMk cId="1157597911" sldId="2147483668"/>
              <ac:spMk id="2"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157597911" sldId="2147483668"/>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157597911" sldId="2147483668"/>
              <ac:spMk id="4"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1640254107" sldId="2147483669"/>
          </pc:sldLayoutMkLst>
          <pc:spChg chg="mod">
            <ac:chgData name="Sudvarg, Marion" userId="2bb9b31b-5f3c-4f72-8e1f-41eb276ee9c6" providerId="ADAL" clId="{A14418AA-B218-468D-AE03-99D26F76F957}" dt="2021-11-30T22:37:10.863" v="1043"/>
            <ac:spMkLst>
              <pc:docMk/>
              <pc:sldMasterMk cId="1193365014" sldId="2147483660"/>
              <pc:sldLayoutMk cId="1640254107" sldId="2147483669"/>
              <ac:spMk id="2"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640254107" sldId="2147483669"/>
              <ac:spMk id="3"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1640254107" sldId="2147483669"/>
              <ac:spMk id="4" creationId="{00000000-0000-0000-0000-000000000000}"/>
            </ac:spMkLst>
          </pc:spChg>
        </pc:sldLayoutChg>
        <pc:sldLayoutChg chg="modSp">
          <pc:chgData name="Sudvarg, Marion" userId="2bb9b31b-5f3c-4f72-8e1f-41eb276ee9c6" providerId="ADAL" clId="{A14418AA-B218-468D-AE03-99D26F76F957}" dt="2021-11-30T22:37:10.863" v="1043"/>
          <pc:sldLayoutMkLst>
            <pc:docMk/>
            <pc:sldMasterMk cId="1193365014" sldId="2147483660"/>
            <pc:sldLayoutMk cId="3490266096" sldId="2147483671"/>
          </pc:sldLayoutMkLst>
          <pc:spChg chg="mod">
            <ac:chgData name="Sudvarg, Marion" userId="2bb9b31b-5f3c-4f72-8e1f-41eb276ee9c6" providerId="ADAL" clId="{A14418AA-B218-468D-AE03-99D26F76F957}" dt="2021-11-30T22:37:10.863" v="1043"/>
            <ac:spMkLst>
              <pc:docMk/>
              <pc:sldMasterMk cId="1193365014" sldId="2147483660"/>
              <pc:sldLayoutMk cId="3490266096" sldId="2147483671"/>
              <ac:spMk id="2" creationId="{00000000-0000-0000-0000-000000000000}"/>
            </ac:spMkLst>
          </pc:spChg>
          <pc:spChg chg="mod">
            <ac:chgData name="Sudvarg, Marion" userId="2bb9b31b-5f3c-4f72-8e1f-41eb276ee9c6" providerId="ADAL" clId="{A14418AA-B218-468D-AE03-99D26F76F957}" dt="2021-11-30T22:37:10.863" v="1043"/>
            <ac:spMkLst>
              <pc:docMk/>
              <pc:sldMasterMk cId="1193365014" sldId="2147483660"/>
              <pc:sldLayoutMk cId="3490266096" sldId="2147483671"/>
              <ac:spMk id="3"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A74EA-D831-4BB9-8799-403FBDBE1D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8362BC-DFC9-4C30-8233-C40A35DFA4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AA956E-C982-4F67-BC05-3E48073F4759}" type="datetimeFigureOut">
              <a:rPr lang="en-US" smtClean="0"/>
              <a:t>8/3/2024</a:t>
            </a:fld>
            <a:endParaRPr lang="en-US"/>
          </a:p>
        </p:txBody>
      </p:sp>
      <p:sp>
        <p:nvSpPr>
          <p:cNvPr id="4" name="Footer Placeholder 3">
            <a:extLst>
              <a:ext uri="{FF2B5EF4-FFF2-40B4-BE49-F238E27FC236}">
                <a16:creationId xmlns:a16="http://schemas.microsoft.com/office/drawing/2014/main" id="{E9D9E4F9-2A3E-4A8D-9383-430C5F2DE8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1A44F8-375A-439F-9727-029C1166AF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6A7231-838B-4F47-8FA2-74C2DAD1E526}" type="slidenum">
              <a:rPr lang="en-US" smtClean="0"/>
              <a:t>‹#›</a:t>
            </a:fld>
            <a:endParaRPr lang="en-US"/>
          </a:p>
        </p:txBody>
      </p:sp>
    </p:spTree>
    <p:extLst>
      <p:ext uri="{BB962C8B-B14F-4D97-AF65-F5344CB8AC3E}">
        <p14:creationId xmlns:p14="http://schemas.microsoft.com/office/powerpoint/2010/main" val="840992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FB44-D9BB-4AE5-A1A8-90C00510A7C0}" type="datetimeFigureOut">
              <a:rPr lang="en-US" smtClean="0"/>
              <a:pPr/>
              <a:t>8/3/2024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DD4BF9-4F82-4169-95B0-797E1744D4AD}" type="slidenum">
              <a:rPr lang="en-US" smtClean="0"/>
              <a:pPr/>
              <a:t>‹#›</a:t>
            </a:fld>
            <a:endParaRPr lang="en-US"/>
          </a:p>
        </p:txBody>
      </p:sp>
    </p:spTree>
    <p:extLst>
      <p:ext uri="{BB962C8B-B14F-4D97-AF65-F5344CB8AC3E}">
        <p14:creationId xmlns:p14="http://schemas.microsoft.com/office/powerpoint/2010/main" val="4102973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1</a:t>
            </a:fld>
            <a:endParaRPr lang="en-US"/>
          </a:p>
        </p:txBody>
      </p:sp>
    </p:spTree>
    <p:extLst>
      <p:ext uri="{BB962C8B-B14F-4D97-AF65-F5344CB8AC3E}">
        <p14:creationId xmlns:p14="http://schemas.microsoft.com/office/powerpoint/2010/main" val="110042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38</a:t>
            </a:fld>
            <a:endParaRPr lang="en-US"/>
          </a:p>
        </p:txBody>
      </p:sp>
    </p:spTree>
    <p:extLst>
      <p:ext uri="{BB962C8B-B14F-4D97-AF65-F5344CB8AC3E}">
        <p14:creationId xmlns:p14="http://schemas.microsoft.com/office/powerpoint/2010/main" val="143106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41</a:t>
            </a:fld>
            <a:endParaRPr lang="en-US"/>
          </a:p>
        </p:txBody>
      </p:sp>
    </p:spTree>
    <p:extLst>
      <p:ext uri="{BB962C8B-B14F-4D97-AF65-F5344CB8AC3E}">
        <p14:creationId xmlns:p14="http://schemas.microsoft.com/office/powerpoint/2010/main" val="107459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43</a:t>
            </a:fld>
            <a:endParaRPr lang="en-US"/>
          </a:p>
        </p:txBody>
      </p:sp>
    </p:spTree>
    <p:extLst>
      <p:ext uri="{BB962C8B-B14F-4D97-AF65-F5344CB8AC3E}">
        <p14:creationId xmlns:p14="http://schemas.microsoft.com/office/powerpoint/2010/main" val="248775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Lidar pipeline: must recognize car, but must also do so on time to avoid collision</a:t>
            </a:r>
          </a:p>
        </p:txBody>
      </p:sp>
      <p:sp>
        <p:nvSpPr>
          <p:cNvPr id="4" name="Slide Number Placeholder 3"/>
          <p:cNvSpPr>
            <a:spLocks noGrp="1"/>
          </p:cNvSpPr>
          <p:nvPr>
            <p:ph type="sldNum" sz="quarter" idx="5"/>
          </p:nvPr>
        </p:nvSpPr>
        <p:spPr/>
        <p:txBody>
          <a:bodyPr/>
          <a:lstStyle/>
          <a:p>
            <a:fld id="{0EDD4BF9-4F82-4169-95B0-797E1744D4AD}" type="slidenum">
              <a:rPr lang="en-US" smtClean="0"/>
              <a:pPr/>
              <a:t>4</a:t>
            </a:fld>
            <a:endParaRPr lang="en-US"/>
          </a:p>
        </p:txBody>
      </p:sp>
    </p:spTree>
    <p:extLst>
      <p:ext uri="{BB962C8B-B14F-4D97-AF65-F5344CB8AC3E}">
        <p14:creationId xmlns:p14="http://schemas.microsoft.com/office/powerpoint/2010/main" val="58538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utilizations are traditionally decreased by increasing their periods</a:t>
            </a:r>
          </a:p>
        </p:txBody>
      </p:sp>
      <p:sp>
        <p:nvSpPr>
          <p:cNvPr id="4" name="Slide Number Placeholder 3"/>
          <p:cNvSpPr>
            <a:spLocks noGrp="1"/>
          </p:cNvSpPr>
          <p:nvPr>
            <p:ph type="sldNum" sz="quarter" idx="5"/>
          </p:nvPr>
        </p:nvSpPr>
        <p:spPr/>
        <p:txBody>
          <a:bodyPr/>
          <a:lstStyle/>
          <a:p>
            <a:fld id="{0EDD4BF9-4F82-4169-95B0-797E1744D4AD}" type="slidenum">
              <a:rPr lang="en-US" smtClean="0"/>
              <a:pPr/>
              <a:t>6</a:t>
            </a:fld>
            <a:endParaRPr lang="en-US"/>
          </a:p>
        </p:txBody>
      </p:sp>
    </p:spTree>
    <p:extLst>
      <p:ext uri="{BB962C8B-B14F-4D97-AF65-F5344CB8AC3E}">
        <p14:creationId xmlns:p14="http://schemas.microsoft.com/office/powerpoint/2010/main" val="270821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26</a:t>
            </a:fld>
            <a:endParaRPr lang="en-US"/>
          </a:p>
        </p:txBody>
      </p:sp>
    </p:spTree>
    <p:extLst>
      <p:ext uri="{BB962C8B-B14F-4D97-AF65-F5344CB8AC3E}">
        <p14:creationId xmlns:p14="http://schemas.microsoft.com/office/powerpoint/2010/main" val="361581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30</a:t>
            </a:fld>
            <a:endParaRPr lang="en-US"/>
          </a:p>
        </p:txBody>
      </p:sp>
    </p:spTree>
    <p:extLst>
      <p:ext uri="{BB962C8B-B14F-4D97-AF65-F5344CB8AC3E}">
        <p14:creationId xmlns:p14="http://schemas.microsoft.com/office/powerpoint/2010/main" val="259583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32</a:t>
            </a:fld>
            <a:endParaRPr lang="en-US"/>
          </a:p>
        </p:txBody>
      </p:sp>
    </p:spTree>
    <p:extLst>
      <p:ext uri="{BB962C8B-B14F-4D97-AF65-F5344CB8AC3E}">
        <p14:creationId xmlns:p14="http://schemas.microsoft.com/office/powerpoint/2010/main" val="1056544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Fast Integrated Mobility Spectrometer (FIMS) is a flown instrument that characterizes atmospheric aerosols. Recent efforts to enable real-time measurements of aerosol particle sizes (e.g., to instruct the aircraft to follow an aerosol plume) achieved the desired performance on a Raspberry Pi 4.The improved computational pipeline illustrated captures and processes images to detect particles, grouping them into fixed-duration windows of particle inlet time. Using matrix inversion, it converts instrument responses from particle spatial coordinates to determine the particle size distribution within each window. “Housekeeping” (HK) data readouts from other sensors (e.g., temperature and pressure) are synchronized with the inversion process, and are used to determine if a new data inversion matrix must be computed. Harmonic execution guarantees a fixed, integral number of time windows associated with each job. This stabilizes the fraction of particles lost during the inversion process, ensuring a consistent representation of particle distribution and maintaining measurement accuracy, while also bounding the latency between a particle’s inlet time and its subsequent inclusion in the reported size distribution.</a:t>
            </a:r>
          </a:p>
        </p:txBody>
      </p:sp>
      <p:sp>
        <p:nvSpPr>
          <p:cNvPr id="4" name="Slide Number Placeholder 3"/>
          <p:cNvSpPr>
            <a:spLocks noGrp="1"/>
          </p:cNvSpPr>
          <p:nvPr>
            <p:ph type="sldNum" sz="quarter" idx="5"/>
          </p:nvPr>
        </p:nvSpPr>
        <p:spPr/>
        <p:txBody>
          <a:bodyPr/>
          <a:lstStyle/>
          <a:p>
            <a:fld id="{0EDD4BF9-4F82-4169-95B0-797E1744D4AD}" type="slidenum">
              <a:rPr lang="en-US" smtClean="0"/>
              <a:pPr/>
              <a:t>34</a:t>
            </a:fld>
            <a:endParaRPr lang="en-US"/>
          </a:p>
        </p:txBody>
      </p:sp>
    </p:spTree>
    <p:extLst>
      <p:ext uri="{BB962C8B-B14F-4D97-AF65-F5344CB8AC3E}">
        <p14:creationId xmlns:p14="http://schemas.microsoft.com/office/powerpoint/2010/main" val="2460458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35</a:t>
            </a:fld>
            <a:endParaRPr lang="en-US"/>
          </a:p>
        </p:txBody>
      </p:sp>
    </p:spTree>
    <p:extLst>
      <p:ext uri="{BB962C8B-B14F-4D97-AF65-F5344CB8AC3E}">
        <p14:creationId xmlns:p14="http://schemas.microsoft.com/office/powerpoint/2010/main" val="180213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DD4BF9-4F82-4169-95B0-797E1744D4AD}" type="slidenum">
              <a:rPr lang="en-US" smtClean="0"/>
              <a:pPr/>
              <a:t>36</a:t>
            </a:fld>
            <a:endParaRPr lang="en-US"/>
          </a:p>
        </p:txBody>
      </p:sp>
    </p:spTree>
    <p:extLst>
      <p:ext uri="{BB962C8B-B14F-4D97-AF65-F5344CB8AC3E}">
        <p14:creationId xmlns:p14="http://schemas.microsoft.com/office/powerpoint/2010/main" val="218295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95401"/>
            <a:ext cx="10363200" cy="1470025"/>
          </a:xfrm>
        </p:spPr>
        <p:txBody>
          <a:bodyPr>
            <a:normAutofit/>
          </a:bodyPr>
          <a:lstStyle>
            <a:lvl1pPr>
              <a:defRPr sz="4000">
                <a:solidFill>
                  <a:srgbClr val="720D1A"/>
                </a:solidFill>
                <a:latin typeface="Georgia" pitchFamily="18" charset="0"/>
              </a:defRPr>
            </a:lvl1pPr>
          </a:lstStyle>
          <a:p>
            <a:r>
              <a:rPr lang="en-US"/>
              <a:t>Click to edit Master title style</a:t>
            </a:r>
          </a:p>
        </p:txBody>
      </p:sp>
      <p:sp>
        <p:nvSpPr>
          <p:cNvPr id="3" name="Subtitle 2"/>
          <p:cNvSpPr>
            <a:spLocks noGrp="1"/>
          </p:cNvSpPr>
          <p:nvPr>
            <p:ph type="subTitle" idx="1"/>
          </p:nvPr>
        </p:nvSpPr>
        <p:spPr>
          <a:xfrm>
            <a:off x="1828800" y="3048000"/>
            <a:ext cx="8534400" cy="1752600"/>
          </a:xfrm>
        </p:spPr>
        <p:txBody>
          <a:bodyPr>
            <a:normAutofit/>
          </a:bodyPr>
          <a:lstStyle>
            <a:lvl1pPr marL="0" indent="0" algn="ctr">
              <a:buNone/>
              <a:defRPr sz="24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CS 5090 – Marion Sudvarg</a:t>
            </a:r>
          </a:p>
        </p:txBody>
      </p:sp>
      <p:sp>
        <p:nvSpPr>
          <p:cNvPr id="6" name="Slide Number Placeholder 5"/>
          <p:cNvSpPr>
            <a:spLocks noGrp="1"/>
          </p:cNvSpPr>
          <p:nvPr>
            <p:ph type="sldNum" sz="quarter" idx="12"/>
          </p:nvPr>
        </p:nvSpPr>
        <p:spPr/>
        <p:txBody>
          <a:bodyPr/>
          <a:lstStyle/>
          <a:p>
            <a:fld id="{A773B20C-5347-4FF9-A9F0-76F937F60217}" type="slidenum">
              <a:rPr lang="en-US" smtClean="0"/>
              <a:pPr/>
              <a:t>‹#›</a:t>
            </a:fld>
            <a:endParaRPr lang="en-US"/>
          </a:p>
        </p:txBody>
      </p:sp>
      <p:sp>
        <p:nvSpPr>
          <p:cNvPr id="7" name="Rectangle 6"/>
          <p:cNvSpPr/>
          <p:nvPr userDrawn="1"/>
        </p:nvSpPr>
        <p:spPr>
          <a:xfrm>
            <a:off x="0" y="5562600"/>
            <a:ext cx="12204192" cy="1295400"/>
          </a:xfrm>
          <a:prstGeom prst="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E8FED50-267D-B443-A7AA-B339A342C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5562599"/>
            <a:ext cx="6096000" cy="1295401"/>
          </a:xfrm>
          <a:prstGeom prst="rect">
            <a:avLst/>
          </a:prstGeom>
        </p:spPr>
      </p:pic>
    </p:spTree>
    <p:extLst>
      <p:ext uri="{BB962C8B-B14F-4D97-AF65-F5344CB8AC3E}">
        <p14:creationId xmlns:p14="http://schemas.microsoft.com/office/powerpoint/2010/main" val="14190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20D1A"/>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CS 5090 – Marion Sudvarg</a:t>
            </a:r>
          </a:p>
        </p:txBody>
      </p:sp>
      <p:sp>
        <p:nvSpPr>
          <p:cNvPr id="6" name="Slide Number Placeholder 5"/>
          <p:cNvSpPr>
            <a:spLocks noGrp="1"/>
          </p:cNvSpPr>
          <p:nvPr>
            <p:ph type="sldNum" sz="quarter" idx="12"/>
          </p:nvPr>
        </p:nvSpPr>
        <p:spPr/>
        <p:txBody>
          <a:bodyPr/>
          <a:lstStyle/>
          <a:p>
            <a:fld id="{A773B20C-5347-4FF9-A9F0-76F937F60217}" type="slidenum">
              <a:rPr lang="en-US" smtClean="0"/>
              <a:pPr/>
              <a:t>‹#›</a:t>
            </a:fld>
            <a:endParaRPr lang="en-US"/>
          </a:p>
        </p:txBody>
      </p:sp>
    </p:spTree>
    <p:extLst>
      <p:ext uri="{BB962C8B-B14F-4D97-AF65-F5344CB8AC3E}">
        <p14:creationId xmlns:p14="http://schemas.microsoft.com/office/powerpoint/2010/main" val="391397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720D1A"/>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CS 5090 – Marion Sudvarg</a:t>
            </a:r>
          </a:p>
        </p:txBody>
      </p:sp>
      <p:sp>
        <p:nvSpPr>
          <p:cNvPr id="6" name="Slide Number Placeholder 5"/>
          <p:cNvSpPr>
            <a:spLocks noGrp="1"/>
          </p:cNvSpPr>
          <p:nvPr>
            <p:ph type="sldNum" sz="quarter" idx="12"/>
          </p:nvPr>
        </p:nvSpPr>
        <p:spPr/>
        <p:txBody>
          <a:bodyPr/>
          <a:lstStyle/>
          <a:p>
            <a:fld id="{A773B20C-5347-4FF9-A9F0-76F937F60217}" type="slidenum">
              <a:rPr lang="en-US" smtClean="0"/>
              <a:pPr/>
              <a:t>‹#›</a:t>
            </a:fld>
            <a:endParaRPr lang="en-US"/>
          </a:p>
        </p:txBody>
      </p:sp>
    </p:spTree>
    <p:extLst>
      <p:ext uri="{BB962C8B-B14F-4D97-AF65-F5344CB8AC3E}">
        <p14:creationId xmlns:p14="http://schemas.microsoft.com/office/powerpoint/2010/main" val="349026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20D1A"/>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773B20C-5347-4FF9-A9F0-76F937F60217}" type="slidenum">
              <a:rPr lang="en-US" smtClean="0"/>
              <a:pPr/>
              <a:t>‹#›</a:t>
            </a:fld>
            <a:endParaRPr lang="en-US"/>
          </a:p>
        </p:txBody>
      </p:sp>
      <p:sp>
        <p:nvSpPr>
          <p:cNvPr id="8" name="Footer Placeholder 4"/>
          <p:cNvSpPr>
            <a:spLocks noGrp="1"/>
          </p:cNvSpPr>
          <p:nvPr>
            <p:ph type="ftr" sz="quarter" idx="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Tree>
    <p:extLst>
      <p:ext uri="{BB962C8B-B14F-4D97-AF65-F5344CB8AC3E}">
        <p14:creationId xmlns:p14="http://schemas.microsoft.com/office/powerpoint/2010/main" val="411951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720D1A"/>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773B20C-5347-4FF9-A9F0-76F937F60217}" type="slidenum">
              <a:rPr lang="en-US" smtClean="0"/>
              <a:pPr/>
              <a:t>‹#›</a:t>
            </a:fld>
            <a:endParaRPr lang="en-US"/>
          </a:p>
        </p:txBody>
      </p:sp>
      <p:sp>
        <p:nvSpPr>
          <p:cNvPr id="8" name="Footer Placeholder 4"/>
          <p:cNvSpPr>
            <a:spLocks noGrp="1"/>
          </p:cNvSpPr>
          <p:nvPr>
            <p:ph type="ftr" sz="quarter" idx="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Tree>
    <p:extLst>
      <p:ext uri="{BB962C8B-B14F-4D97-AF65-F5344CB8AC3E}">
        <p14:creationId xmlns:p14="http://schemas.microsoft.com/office/powerpoint/2010/main" val="196823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20D1A"/>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773B20C-5347-4FF9-A9F0-76F937F60217}" type="slidenum">
              <a:rPr lang="en-US" smtClean="0"/>
              <a:pPr/>
              <a:t>‹#›</a:t>
            </a:fld>
            <a:endParaRPr lang="en-US"/>
          </a:p>
        </p:txBody>
      </p:sp>
      <p:sp>
        <p:nvSpPr>
          <p:cNvPr id="9" name="Footer Placeholder 4"/>
          <p:cNvSpPr>
            <a:spLocks noGrp="1"/>
          </p:cNvSpPr>
          <p:nvPr>
            <p:ph type="ftr" sz="quarter" idx="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Tree>
    <p:extLst>
      <p:ext uri="{BB962C8B-B14F-4D97-AF65-F5344CB8AC3E}">
        <p14:creationId xmlns:p14="http://schemas.microsoft.com/office/powerpoint/2010/main" val="56090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20D1A"/>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773B20C-5347-4FF9-A9F0-76F937F60217}" type="slidenum">
              <a:rPr lang="en-US" smtClean="0"/>
              <a:pPr/>
              <a:t>‹#›</a:t>
            </a:fld>
            <a:endParaRPr lang="en-US"/>
          </a:p>
        </p:txBody>
      </p:sp>
      <p:sp>
        <p:nvSpPr>
          <p:cNvPr id="11" name="Footer Placeholder 4"/>
          <p:cNvSpPr>
            <a:spLocks noGrp="1"/>
          </p:cNvSpPr>
          <p:nvPr>
            <p:ph type="ftr" sz="quarter" idx="1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Tree>
    <p:extLst>
      <p:ext uri="{BB962C8B-B14F-4D97-AF65-F5344CB8AC3E}">
        <p14:creationId xmlns:p14="http://schemas.microsoft.com/office/powerpoint/2010/main" val="207816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20D1A"/>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A773B20C-5347-4FF9-A9F0-76F937F60217}" type="slidenum">
              <a:rPr lang="en-US" smtClean="0"/>
              <a:pPr/>
              <a:t>‹#›</a:t>
            </a:fld>
            <a:endParaRPr lang="en-US"/>
          </a:p>
        </p:txBody>
      </p:sp>
      <p:sp>
        <p:nvSpPr>
          <p:cNvPr id="7" name="Footer Placeholder 4"/>
          <p:cNvSpPr>
            <a:spLocks noGrp="1"/>
          </p:cNvSpPr>
          <p:nvPr>
            <p:ph type="ftr" sz="quarter" idx="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Tree>
    <p:extLst>
      <p:ext uri="{BB962C8B-B14F-4D97-AF65-F5344CB8AC3E}">
        <p14:creationId xmlns:p14="http://schemas.microsoft.com/office/powerpoint/2010/main" val="217955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73B20C-5347-4FF9-A9F0-76F937F60217}" type="slidenum">
              <a:rPr lang="en-US" smtClean="0"/>
              <a:pPr/>
              <a:t>‹#›</a:t>
            </a:fld>
            <a:endParaRPr lang="en-US"/>
          </a:p>
        </p:txBody>
      </p:sp>
      <p:sp>
        <p:nvSpPr>
          <p:cNvPr id="6" name="Footer Placeholder 4"/>
          <p:cNvSpPr>
            <a:spLocks noGrp="1"/>
          </p:cNvSpPr>
          <p:nvPr>
            <p:ph type="ftr" sz="quarter" idx="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Tree>
    <p:extLst>
      <p:ext uri="{BB962C8B-B14F-4D97-AF65-F5344CB8AC3E}">
        <p14:creationId xmlns:p14="http://schemas.microsoft.com/office/powerpoint/2010/main" val="91974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CS 5090 – Marion Sudvarg</a:t>
            </a:r>
          </a:p>
        </p:txBody>
      </p:sp>
      <p:sp>
        <p:nvSpPr>
          <p:cNvPr id="7" name="Slide Number Placeholder 6"/>
          <p:cNvSpPr>
            <a:spLocks noGrp="1"/>
          </p:cNvSpPr>
          <p:nvPr>
            <p:ph type="sldNum" sz="quarter" idx="12"/>
          </p:nvPr>
        </p:nvSpPr>
        <p:spPr/>
        <p:txBody>
          <a:bodyPr/>
          <a:lstStyle/>
          <a:p>
            <a:fld id="{A773B20C-5347-4FF9-A9F0-76F937F60217}" type="slidenum">
              <a:rPr lang="en-US" smtClean="0"/>
              <a:pPr/>
              <a:t>‹#›</a:t>
            </a:fld>
            <a:endParaRPr lang="en-US"/>
          </a:p>
        </p:txBody>
      </p:sp>
    </p:spTree>
    <p:extLst>
      <p:ext uri="{BB962C8B-B14F-4D97-AF65-F5344CB8AC3E}">
        <p14:creationId xmlns:p14="http://schemas.microsoft.com/office/powerpoint/2010/main" val="115759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CS 5090 – Marion Sudvarg</a:t>
            </a:r>
          </a:p>
        </p:txBody>
      </p:sp>
      <p:sp>
        <p:nvSpPr>
          <p:cNvPr id="7" name="Slide Number Placeholder 6"/>
          <p:cNvSpPr>
            <a:spLocks noGrp="1"/>
          </p:cNvSpPr>
          <p:nvPr>
            <p:ph type="sldNum" sz="quarter" idx="12"/>
          </p:nvPr>
        </p:nvSpPr>
        <p:spPr/>
        <p:txBody>
          <a:bodyPr/>
          <a:lstStyle/>
          <a:p>
            <a:fld id="{A773B20C-5347-4FF9-A9F0-76F937F60217}" type="slidenum">
              <a:rPr lang="en-US" smtClean="0"/>
              <a:pPr/>
              <a:t>‹#›</a:t>
            </a:fld>
            <a:endParaRPr lang="en-US"/>
          </a:p>
        </p:txBody>
      </p:sp>
    </p:spTree>
    <p:extLst>
      <p:ext uri="{BB962C8B-B14F-4D97-AF65-F5344CB8AC3E}">
        <p14:creationId xmlns:p14="http://schemas.microsoft.com/office/powerpoint/2010/main" val="164025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48400"/>
            <a:ext cx="12192000" cy="609600"/>
          </a:xfrm>
          <a:prstGeom prst="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080000" y="6356351"/>
            <a:ext cx="3860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US"/>
              <a:t>CS 5090 – Marion Sudvarg</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BFBFBF"/>
                </a:solidFill>
              </a:defRPr>
            </a:lvl1pPr>
          </a:lstStyle>
          <a:p>
            <a:fld id="{A773B20C-5347-4FF9-A9F0-76F937F60217}" type="slidenum">
              <a:rPr lang="en-US" smtClean="0"/>
              <a:pPr/>
              <a:t>‹#›</a:t>
            </a:fld>
            <a:endParaRPr lang="en-US"/>
          </a:p>
        </p:txBody>
      </p:sp>
      <p:pic>
        <p:nvPicPr>
          <p:cNvPr id="11" name="Picture 10">
            <a:extLst>
              <a:ext uri="{FF2B5EF4-FFF2-40B4-BE49-F238E27FC236}">
                <a16:creationId xmlns:a16="http://schemas.microsoft.com/office/drawing/2014/main" id="{195F4596-CC02-7E4D-91EF-02993D1FB4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96000"/>
            <a:ext cx="4572000" cy="857250"/>
          </a:xfrm>
          <a:prstGeom prst="rect">
            <a:avLst/>
          </a:prstGeom>
        </p:spPr>
      </p:pic>
    </p:spTree>
    <p:extLst>
      <p:ext uri="{BB962C8B-B14F-4D97-AF65-F5344CB8AC3E}">
        <p14:creationId xmlns:p14="http://schemas.microsoft.com/office/powerpoint/2010/main" val="1193365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000" kern="1200">
          <a:solidFill>
            <a:srgbClr val="720D1A"/>
          </a:solidFill>
          <a:latin typeface="Georg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29761"/>
            <a:ext cx="12192000" cy="1470025"/>
          </a:xfrm>
        </p:spPr>
        <p:txBody>
          <a:bodyPr>
            <a:noAutofit/>
          </a:bodyPr>
          <a:lstStyle/>
          <a:p>
            <a:r>
              <a:rPr lang="en-US" sz="4400"/>
              <a:t>Elastic Scheduling for Harmonic Task Systems</a:t>
            </a:r>
          </a:p>
        </p:txBody>
      </p:sp>
      <p:sp>
        <p:nvSpPr>
          <p:cNvPr id="3" name="Subtitle 2"/>
          <p:cNvSpPr>
            <a:spLocks noGrp="1"/>
          </p:cNvSpPr>
          <p:nvPr>
            <p:ph type="subTitle" idx="1"/>
          </p:nvPr>
        </p:nvSpPr>
        <p:spPr>
          <a:xfrm>
            <a:off x="0" y="2668443"/>
            <a:ext cx="12192000" cy="2798429"/>
          </a:xfrm>
        </p:spPr>
        <p:txBody>
          <a:bodyPr>
            <a:noAutofit/>
          </a:bodyPr>
          <a:lstStyle/>
          <a:p>
            <a:r>
              <a:rPr lang="en-US" sz="2800" b="1" dirty="0"/>
              <a:t>Marion Sudvarg</a:t>
            </a:r>
            <a:r>
              <a:rPr lang="en-US" sz="2800" dirty="0"/>
              <a:t>, Ao Li, Daisy Wang,</a:t>
            </a:r>
          </a:p>
          <a:p>
            <a:r>
              <a:rPr lang="en-US" sz="2800" dirty="0"/>
              <a:t>Sanjoy Baruah, Jeremy Buhler, Chris Gill, Ning Zhang,</a:t>
            </a:r>
          </a:p>
          <a:p>
            <a:r>
              <a:rPr lang="en-US" sz="2800" dirty="0"/>
              <a:t>Pontus Ekberg (Uppsala University)</a:t>
            </a:r>
          </a:p>
          <a:p>
            <a:r>
              <a:rPr lang="en-US" sz="2800" dirty="0"/>
              <a:t>Thursday, May 16</a:t>
            </a:r>
          </a:p>
          <a:p>
            <a:r>
              <a:rPr kumimoji="0" lang="en-US" sz="2800" i="0" u="none" strike="noStrike" kern="1200" cap="none" spc="0" normalizeH="0" baseline="0" noProof="0" dirty="0">
                <a:ln>
                  <a:noFill/>
                </a:ln>
                <a:solidFill>
                  <a:prstClr val="black"/>
                </a:solidFill>
                <a:effectLst/>
                <a:uLnTx/>
                <a:uFillTx/>
                <a:latin typeface="Verdana" pitchFamily="34" charset="0"/>
                <a:ea typeface="Verdana" pitchFamily="34" charset="0"/>
              </a:rPr>
              <a:t>RTAS 2024</a:t>
            </a:r>
            <a:endParaRPr lang="en-US" sz="1400" dirty="0"/>
          </a:p>
        </p:txBody>
      </p:sp>
      <p:pic>
        <p:nvPicPr>
          <p:cNvPr id="6" name="Graphic 5">
            <a:extLst>
              <a:ext uri="{FF2B5EF4-FFF2-40B4-BE49-F238E27FC236}">
                <a16:creationId xmlns:a16="http://schemas.microsoft.com/office/drawing/2014/main" id="{CA21CBCB-9E34-D8A9-C899-799EE11CBBE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4902"/>
          <a:stretch/>
        </p:blipFill>
        <p:spPr>
          <a:xfrm>
            <a:off x="984759" y="5601655"/>
            <a:ext cx="1282953" cy="1225936"/>
          </a:xfrm>
          <a:prstGeom prst="rect">
            <a:avLst/>
          </a:prstGeom>
        </p:spPr>
      </p:pic>
      <p:pic>
        <p:nvPicPr>
          <p:cNvPr id="12" name="Picture 11" descr="A logo with a red blue and yellow paint splatter&#10;&#10;Description automatically generated">
            <a:extLst>
              <a:ext uri="{FF2B5EF4-FFF2-40B4-BE49-F238E27FC236}">
                <a16:creationId xmlns:a16="http://schemas.microsoft.com/office/drawing/2014/main" id="{90C24AE9-0392-6795-8809-C8DD97C24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9594" y="5589138"/>
            <a:ext cx="1225935" cy="1225935"/>
          </a:xfrm>
          <a:prstGeom prst="rect">
            <a:avLst/>
          </a:prstGeom>
        </p:spPr>
      </p:pic>
      <p:pic>
        <p:nvPicPr>
          <p:cNvPr id="5" name="Picture 4">
            <a:extLst>
              <a:ext uri="{FF2B5EF4-FFF2-40B4-BE49-F238E27FC236}">
                <a16:creationId xmlns:a16="http://schemas.microsoft.com/office/drawing/2014/main" id="{19387FF5-4172-D800-E0C8-E74803458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4708" y="3873129"/>
            <a:ext cx="1675706" cy="1509912"/>
          </a:xfrm>
          <a:prstGeom prst="rect">
            <a:avLst/>
          </a:prstGeom>
        </p:spPr>
      </p:pic>
    </p:spTree>
    <p:extLst>
      <p:ext uri="{BB962C8B-B14F-4D97-AF65-F5344CB8AC3E}">
        <p14:creationId xmlns:p14="http://schemas.microsoft.com/office/powerpoint/2010/main" val="1505880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479C-206A-FA54-B3D5-26FD1874111E}"/>
              </a:ext>
            </a:extLst>
          </p:cNvPr>
          <p:cNvSpPr>
            <a:spLocks noGrp="1"/>
          </p:cNvSpPr>
          <p:nvPr>
            <p:ph type="title"/>
          </p:nvPr>
        </p:nvSpPr>
        <p:spPr/>
        <p:txBody>
          <a:bodyPr/>
          <a:lstStyle/>
          <a:p>
            <a:r>
              <a:rPr lang="en-US"/>
              <a:t>This Talk</a:t>
            </a:r>
          </a:p>
        </p:txBody>
      </p:sp>
      <p:sp>
        <p:nvSpPr>
          <p:cNvPr id="3" name="Content Placeholder 2">
            <a:extLst>
              <a:ext uri="{FF2B5EF4-FFF2-40B4-BE49-F238E27FC236}">
                <a16:creationId xmlns:a16="http://schemas.microsoft.com/office/drawing/2014/main" id="{BB1396BE-2C1E-0212-CD60-B8821014283A}"/>
              </a:ext>
            </a:extLst>
          </p:cNvPr>
          <p:cNvSpPr>
            <a:spLocks noGrp="1"/>
          </p:cNvSpPr>
          <p:nvPr>
            <p:ph idx="1"/>
          </p:nvPr>
        </p:nvSpPr>
        <p:spPr/>
        <p:txBody>
          <a:bodyPr>
            <a:normAutofit lnSpcReduction="10000"/>
          </a:bodyPr>
          <a:lstStyle/>
          <a:p>
            <a:pPr marL="514350" indent="-514350">
              <a:buFont typeface="+mj-lt"/>
              <a:buAutoNum type="arabicPeriod"/>
            </a:pPr>
            <a:r>
              <a:rPr lang="en-US" dirty="0"/>
              <a:t>Selecting harmonic periods</a:t>
            </a:r>
          </a:p>
          <a:p>
            <a:pPr marL="514350" indent="-514350">
              <a:buFont typeface="+mj-lt"/>
              <a:buAutoNum type="arabicPeriod"/>
            </a:pPr>
            <a:endParaRPr lang="en-US" dirty="0"/>
          </a:p>
          <a:p>
            <a:pPr marL="514350" indent="-514350">
              <a:buFont typeface="+mj-lt"/>
              <a:buAutoNum type="arabicPeriod"/>
            </a:pPr>
            <a:r>
              <a:rPr lang="en-US" dirty="0"/>
              <a:t>Elastic scheduling with harmonic periods</a:t>
            </a:r>
          </a:p>
          <a:p>
            <a:pPr marL="514350" indent="-514350">
              <a:buFont typeface="+mj-lt"/>
              <a:buAutoNum type="arabicPeriod"/>
            </a:pPr>
            <a:endParaRPr lang="en-US" dirty="0"/>
          </a:p>
          <a:p>
            <a:pPr marL="514350" indent="-514350">
              <a:buFont typeface="+mj-lt"/>
              <a:buAutoNum type="arabicPeriod"/>
            </a:pPr>
            <a:r>
              <a:rPr lang="en-US" dirty="0"/>
              <a:t>Case study: atmospheric aerosol sampling</a:t>
            </a:r>
          </a:p>
          <a:p>
            <a:pPr marL="514350" indent="-514350">
              <a:buFont typeface="+mj-lt"/>
              <a:buAutoNum type="arabicPeriod"/>
            </a:pPr>
            <a:endParaRPr lang="en-US" dirty="0"/>
          </a:p>
          <a:p>
            <a:pPr marL="514350" indent="-514350">
              <a:buFont typeface="+mj-lt"/>
              <a:buAutoNum type="arabicPeriod"/>
            </a:pPr>
            <a:r>
              <a:rPr lang="en-US" dirty="0"/>
              <a:t>Case study: ORB-SLAM3</a:t>
            </a:r>
          </a:p>
          <a:p>
            <a:pPr marL="514350" indent="-514350">
              <a:buFont typeface="+mj-lt"/>
              <a:buAutoNum type="arabicPeriod"/>
            </a:pPr>
            <a:endParaRPr lang="en-US" dirty="0"/>
          </a:p>
          <a:p>
            <a:pPr marL="514350" indent="-514350">
              <a:buFont typeface="+mj-lt"/>
              <a:buAutoNum type="arabicPeriod"/>
            </a:pPr>
            <a:r>
              <a:rPr lang="en-US" dirty="0"/>
              <a:t>Open questions in computational complexity</a:t>
            </a:r>
          </a:p>
        </p:txBody>
      </p:sp>
      <p:sp>
        <p:nvSpPr>
          <p:cNvPr id="4" name="Slide Number Placeholder 3">
            <a:extLst>
              <a:ext uri="{FF2B5EF4-FFF2-40B4-BE49-F238E27FC236}">
                <a16:creationId xmlns:a16="http://schemas.microsoft.com/office/drawing/2014/main" id="{48ACFC98-4E4F-BFB1-56A4-3196022CEFAE}"/>
              </a:ext>
            </a:extLst>
          </p:cNvPr>
          <p:cNvSpPr>
            <a:spLocks noGrp="1"/>
          </p:cNvSpPr>
          <p:nvPr>
            <p:ph type="sldNum" sz="quarter" idx="12"/>
          </p:nvPr>
        </p:nvSpPr>
        <p:spPr/>
        <p:txBody>
          <a:bodyPr/>
          <a:lstStyle/>
          <a:p>
            <a:fld id="{A773B20C-5347-4FF9-A9F0-76F937F60217}" type="slidenum">
              <a:rPr lang="en-US" smtClean="0"/>
              <a:pPr/>
              <a:t>10</a:t>
            </a:fld>
            <a:endParaRPr lang="en-US"/>
          </a:p>
        </p:txBody>
      </p:sp>
    </p:spTree>
    <p:extLst>
      <p:ext uri="{BB962C8B-B14F-4D97-AF65-F5344CB8AC3E}">
        <p14:creationId xmlns:p14="http://schemas.microsoft.com/office/powerpoint/2010/main" val="119009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0281D-5FE0-56FE-3749-864A82003249}"/>
              </a:ext>
            </a:extLst>
          </p:cNvPr>
          <p:cNvSpPr>
            <a:spLocks noGrp="1"/>
          </p:cNvSpPr>
          <p:nvPr>
            <p:ph idx="1"/>
          </p:nvPr>
        </p:nvSpPr>
        <p:spPr>
          <a:xfrm>
            <a:off x="1993900" y="1967141"/>
            <a:ext cx="8229600" cy="2520042"/>
          </a:xfrm>
        </p:spPr>
        <p:txBody>
          <a:bodyPr>
            <a:noAutofit/>
          </a:bodyPr>
          <a:lstStyle/>
          <a:p>
            <a:pPr marL="0" indent="0" algn="ctr">
              <a:buNone/>
            </a:pPr>
            <a:r>
              <a:rPr lang="en-US" sz="4800" b="1">
                <a:solidFill>
                  <a:srgbClr val="7030A0"/>
                </a:solidFill>
                <a:latin typeface="Georgia" panose="02040502050405020303" pitchFamily="18" charset="0"/>
              </a:rPr>
              <a:t>The Harmonic</a:t>
            </a:r>
          </a:p>
          <a:p>
            <a:pPr marL="0" indent="0" algn="ctr">
              <a:buNone/>
            </a:pPr>
            <a:r>
              <a:rPr lang="en-US" sz="4800" b="1">
                <a:solidFill>
                  <a:srgbClr val="7030A0"/>
                </a:solidFill>
                <a:latin typeface="Georgia" panose="02040502050405020303" pitchFamily="18" charset="0"/>
              </a:rPr>
              <a:t>Period Problem</a:t>
            </a:r>
          </a:p>
        </p:txBody>
      </p:sp>
      <p:sp>
        <p:nvSpPr>
          <p:cNvPr id="4" name="Slide Number Placeholder 3">
            <a:extLst>
              <a:ext uri="{FF2B5EF4-FFF2-40B4-BE49-F238E27FC236}">
                <a16:creationId xmlns:a16="http://schemas.microsoft.com/office/drawing/2014/main" id="{91756254-AACB-7CB1-C2BA-B77A2ECB9C16}"/>
              </a:ext>
            </a:extLst>
          </p:cNvPr>
          <p:cNvSpPr>
            <a:spLocks noGrp="1"/>
          </p:cNvSpPr>
          <p:nvPr>
            <p:ph type="sldNum" sz="quarter" idx="12"/>
          </p:nvPr>
        </p:nvSpPr>
        <p:spPr/>
        <p:txBody>
          <a:bodyPr/>
          <a:lstStyle/>
          <a:p>
            <a:fld id="{A773B20C-5347-4FF9-A9F0-76F937F60217}" type="slidenum">
              <a:rPr lang="en-US" smtClean="0"/>
              <a:pPr/>
              <a:t>11</a:t>
            </a:fld>
            <a:endParaRPr lang="en-US"/>
          </a:p>
        </p:txBody>
      </p:sp>
      <p:sp>
        <p:nvSpPr>
          <p:cNvPr id="2" name="TextBox 1">
            <a:extLst>
              <a:ext uri="{FF2B5EF4-FFF2-40B4-BE49-F238E27FC236}">
                <a16:creationId xmlns:a16="http://schemas.microsoft.com/office/drawing/2014/main" id="{48CD35CA-18DE-FA60-AE54-E961A0ED0C75}"/>
              </a:ext>
            </a:extLst>
          </p:cNvPr>
          <p:cNvSpPr txBox="1"/>
          <p:nvPr/>
        </p:nvSpPr>
        <p:spPr>
          <a:xfrm>
            <a:off x="1528665" y="5551196"/>
            <a:ext cx="9134669" cy="584775"/>
          </a:xfrm>
          <a:prstGeom prst="rect">
            <a:avLst/>
          </a:prstGeom>
          <a:noFill/>
        </p:spPr>
        <p:txBody>
          <a:bodyPr wrap="square" rtlCol="0">
            <a:spAutoFit/>
          </a:bodyPr>
          <a:lstStyle/>
          <a:p>
            <a:pPr algn="ctr"/>
            <a:r>
              <a:rPr lang="it-IT" sz="1600">
                <a:latin typeface="Verdana" panose="020B0604030504040204" pitchFamily="34" charset="0"/>
                <a:ea typeface="Verdana" panose="020B0604030504040204" pitchFamily="34" charset="0"/>
              </a:rPr>
              <a:t>Mitra Nasri, Gerhard Fohler, Mehdi Kargahli. “A Framework to Construct Customized Harmonic Periods for Real-Time Systems.” ECRTS 2014.</a:t>
            </a:r>
            <a:endParaRPr lang="en-US" sz="16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3380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12</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0" y="348734"/>
            <a:ext cx="12192000" cy="707886"/>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The Harmonic Period Problem</a:t>
            </a:r>
            <a:endParaRPr lang="en-US" sz="4000" b="1">
              <a:latin typeface="Georgia" panose="02040502050405020303" pitchFamily="18" charset="0"/>
              <a:ea typeface="Verdana" panose="020B0604030504040204" pitchFamily="34" charset="0"/>
            </a:endParaRPr>
          </a:p>
        </p:txBody>
      </p:sp>
      <p:sp>
        <p:nvSpPr>
          <p:cNvPr id="9" name="Rectangle 8">
            <a:extLst>
              <a:ext uri="{FF2B5EF4-FFF2-40B4-BE49-F238E27FC236}">
                <a16:creationId xmlns:a16="http://schemas.microsoft.com/office/drawing/2014/main" id="{F8273508-A9BB-37D4-9716-5E6051FA4F5B}"/>
              </a:ext>
            </a:extLst>
          </p:cNvPr>
          <p:cNvSpPr/>
          <p:nvPr/>
        </p:nvSpPr>
        <p:spPr>
          <a:xfrm>
            <a:off x="3487544" y="4581144"/>
            <a:ext cx="304800" cy="790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E80E2-B941-0E3A-7B85-0E55B318FB4F}"/>
              </a:ext>
            </a:extLst>
          </p:cNvPr>
          <p:cNvSpPr txBox="1"/>
          <p:nvPr/>
        </p:nvSpPr>
        <p:spPr>
          <a:xfrm>
            <a:off x="3420172" y="5395798"/>
            <a:ext cx="524503" cy="584775"/>
          </a:xfrm>
          <a:prstGeom prst="rect">
            <a:avLst/>
          </a:prstGeom>
          <a:noFill/>
        </p:spPr>
        <p:txBody>
          <a:bodyPr wrap="none" rtlCol="0">
            <a:spAutoFit/>
          </a:bodyPr>
          <a:lstStyle/>
          <a:p>
            <a:r>
              <a:rPr lang="en-US" sz="3200"/>
              <a:t>T</a:t>
            </a:r>
            <a:r>
              <a:rPr lang="en-US" sz="3200" baseline="-25000"/>
              <a:t>1</a:t>
            </a:r>
            <a:endParaRPr lang="en-US" sz="3200"/>
          </a:p>
        </p:txBody>
      </p:sp>
      <p:sp>
        <p:nvSpPr>
          <p:cNvPr id="12" name="Rectangle 11">
            <a:extLst>
              <a:ext uri="{FF2B5EF4-FFF2-40B4-BE49-F238E27FC236}">
                <a16:creationId xmlns:a16="http://schemas.microsoft.com/office/drawing/2014/main" id="{7FDA22A7-F0D0-7FD5-5F38-65EB8635AD39}"/>
              </a:ext>
            </a:extLst>
          </p:cNvPr>
          <p:cNvSpPr/>
          <p:nvPr/>
        </p:nvSpPr>
        <p:spPr>
          <a:xfrm>
            <a:off x="5960172" y="3035810"/>
            <a:ext cx="304800" cy="12710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0A17A3-E2D4-499A-EA14-6369FA8B6649}"/>
              </a:ext>
            </a:extLst>
          </p:cNvPr>
          <p:cNvSpPr txBox="1"/>
          <p:nvPr/>
        </p:nvSpPr>
        <p:spPr>
          <a:xfrm>
            <a:off x="5892800" y="5395798"/>
            <a:ext cx="524503" cy="584775"/>
          </a:xfrm>
          <a:prstGeom prst="rect">
            <a:avLst/>
          </a:prstGeom>
          <a:noFill/>
        </p:spPr>
        <p:txBody>
          <a:bodyPr wrap="none" rtlCol="0">
            <a:spAutoFit/>
          </a:bodyPr>
          <a:lstStyle/>
          <a:p>
            <a:r>
              <a:rPr lang="en-US" sz="3200"/>
              <a:t>T</a:t>
            </a:r>
            <a:r>
              <a:rPr lang="en-US" sz="3200" baseline="-25000"/>
              <a:t>2</a:t>
            </a:r>
            <a:endParaRPr lang="en-US" sz="3200"/>
          </a:p>
        </p:txBody>
      </p:sp>
      <p:sp>
        <p:nvSpPr>
          <p:cNvPr id="14" name="Rectangle 13">
            <a:extLst>
              <a:ext uri="{FF2B5EF4-FFF2-40B4-BE49-F238E27FC236}">
                <a16:creationId xmlns:a16="http://schemas.microsoft.com/office/drawing/2014/main" id="{5D20EEBF-9002-FC3B-3C8C-4658F4ED9EE9}"/>
              </a:ext>
            </a:extLst>
          </p:cNvPr>
          <p:cNvSpPr/>
          <p:nvPr/>
        </p:nvSpPr>
        <p:spPr>
          <a:xfrm>
            <a:off x="8365428" y="1234442"/>
            <a:ext cx="304800" cy="1353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01A961-D250-F2FF-D2D7-7DA8D583A3F1}"/>
              </a:ext>
            </a:extLst>
          </p:cNvPr>
          <p:cNvSpPr txBox="1"/>
          <p:nvPr/>
        </p:nvSpPr>
        <p:spPr>
          <a:xfrm>
            <a:off x="8298056" y="5395539"/>
            <a:ext cx="524503" cy="584775"/>
          </a:xfrm>
          <a:prstGeom prst="rect">
            <a:avLst/>
          </a:prstGeom>
          <a:noFill/>
        </p:spPr>
        <p:txBody>
          <a:bodyPr wrap="none" rtlCol="0">
            <a:spAutoFit/>
          </a:bodyPr>
          <a:lstStyle/>
          <a:p>
            <a:r>
              <a:rPr lang="en-US" sz="3200"/>
              <a:t>T</a:t>
            </a:r>
            <a:r>
              <a:rPr lang="en-US" sz="3200" baseline="-25000"/>
              <a:t>3</a:t>
            </a:r>
            <a:endParaRPr lang="en-US" sz="3200"/>
          </a:p>
        </p:txBody>
      </p:sp>
      <p:sp>
        <p:nvSpPr>
          <p:cNvPr id="16" name="TextBox 15">
            <a:extLst>
              <a:ext uri="{FF2B5EF4-FFF2-40B4-BE49-F238E27FC236}">
                <a16:creationId xmlns:a16="http://schemas.microsoft.com/office/drawing/2014/main" id="{F81BDEC3-F1C9-180A-516C-21CAB89FC83C}"/>
              </a:ext>
            </a:extLst>
          </p:cNvPr>
          <p:cNvSpPr txBox="1"/>
          <p:nvPr/>
        </p:nvSpPr>
        <p:spPr>
          <a:xfrm>
            <a:off x="4522566" y="4288756"/>
            <a:ext cx="570990" cy="584775"/>
          </a:xfrm>
          <a:prstGeom prst="rect">
            <a:avLst/>
          </a:prstGeom>
          <a:noFill/>
        </p:spPr>
        <p:txBody>
          <a:bodyPr wrap="none" rtlCol="0">
            <a:spAutoFit/>
          </a:bodyPr>
          <a:lstStyle/>
          <a:p>
            <a:r>
              <a:rPr lang="en-US" sz="3200"/>
              <a:t>x2</a:t>
            </a:r>
          </a:p>
        </p:txBody>
      </p:sp>
      <p:cxnSp>
        <p:nvCxnSpPr>
          <p:cNvPr id="18" name="Straight Connector 17">
            <a:extLst>
              <a:ext uri="{FF2B5EF4-FFF2-40B4-BE49-F238E27FC236}">
                <a16:creationId xmlns:a16="http://schemas.microsoft.com/office/drawing/2014/main" id="{2965A9B5-25EF-0E3D-CE84-C1DD60FA34A3}"/>
              </a:ext>
            </a:extLst>
          </p:cNvPr>
          <p:cNvCxnSpPr>
            <a:cxnSpLocks/>
          </p:cNvCxnSpPr>
          <p:nvPr/>
        </p:nvCxnSpPr>
        <p:spPr>
          <a:xfrm flipV="1">
            <a:off x="3792344" y="4047761"/>
            <a:ext cx="2167828" cy="533383"/>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6BD74434-9265-FF19-F8BE-E49546165826}"/>
              </a:ext>
            </a:extLst>
          </p:cNvPr>
          <p:cNvCxnSpPr>
            <a:cxnSpLocks/>
          </p:cNvCxnSpPr>
          <p:nvPr/>
        </p:nvCxnSpPr>
        <p:spPr>
          <a:xfrm flipV="1">
            <a:off x="3792344" y="4306823"/>
            <a:ext cx="2167828" cy="1064377"/>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7CE5B820-8DAE-FA1C-4DE7-8AC0ED3C72C6}"/>
              </a:ext>
            </a:extLst>
          </p:cNvPr>
          <p:cNvCxnSpPr>
            <a:cxnSpLocks/>
          </p:cNvCxnSpPr>
          <p:nvPr/>
        </p:nvCxnSpPr>
        <p:spPr>
          <a:xfrm flipV="1">
            <a:off x="3792344" y="3042616"/>
            <a:ext cx="2167828" cy="1563126"/>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11E878E-D6BD-87D1-A6E1-D6BC8CDA92C1}"/>
              </a:ext>
            </a:extLst>
          </p:cNvPr>
          <p:cNvCxnSpPr>
            <a:cxnSpLocks/>
          </p:cNvCxnSpPr>
          <p:nvPr/>
        </p:nvCxnSpPr>
        <p:spPr>
          <a:xfrm flipV="1">
            <a:off x="3792310" y="3529415"/>
            <a:ext cx="2167862" cy="1592062"/>
          </a:xfrm>
          <a:prstGeom prst="line">
            <a:avLst/>
          </a:prstGeom>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3DA449E5-7D04-3C0E-BB6D-62112E35A13A}"/>
              </a:ext>
            </a:extLst>
          </p:cNvPr>
          <p:cNvSpPr txBox="1"/>
          <p:nvPr/>
        </p:nvSpPr>
        <p:spPr>
          <a:xfrm>
            <a:off x="4522566" y="3798038"/>
            <a:ext cx="570990" cy="584775"/>
          </a:xfrm>
          <a:prstGeom prst="rect">
            <a:avLst/>
          </a:prstGeom>
          <a:noFill/>
        </p:spPr>
        <p:txBody>
          <a:bodyPr wrap="none" rtlCol="0">
            <a:spAutoFit/>
          </a:bodyPr>
          <a:lstStyle/>
          <a:p>
            <a:r>
              <a:rPr lang="en-US" sz="3200"/>
              <a:t>x3</a:t>
            </a:r>
          </a:p>
        </p:txBody>
      </p:sp>
      <p:sp>
        <p:nvSpPr>
          <p:cNvPr id="63" name="Rectangle 62">
            <a:extLst>
              <a:ext uri="{FF2B5EF4-FFF2-40B4-BE49-F238E27FC236}">
                <a16:creationId xmlns:a16="http://schemas.microsoft.com/office/drawing/2014/main" id="{052D5D3C-707E-9643-DB00-3A57961DD37E}"/>
              </a:ext>
            </a:extLst>
          </p:cNvPr>
          <p:cNvSpPr/>
          <p:nvPr/>
        </p:nvSpPr>
        <p:spPr>
          <a:xfrm>
            <a:off x="5960138" y="4039034"/>
            <a:ext cx="304800" cy="27459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32B5BD7-F2B6-45F2-682D-BA7C717E9F90}"/>
              </a:ext>
            </a:extLst>
          </p:cNvPr>
          <p:cNvSpPr/>
          <p:nvPr/>
        </p:nvSpPr>
        <p:spPr>
          <a:xfrm>
            <a:off x="5960138" y="3035810"/>
            <a:ext cx="304800" cy="496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AA71B72A-CB9B-2A1E-0BDC-632DA61AD6F6}"/>
              </a:ext>
            </a:extLst>
          </p:cNvPr>
          <p:cNvSpPr txBox="1"/>
          <p:nvPr/>
        </p:nvSpPr>
        <p:spPr>
          <a:xfrm>
            <a:off x="7348852" y="3086541"/>
            <a:ext cx="570990" cy="584775"/>
          </a:xfrm>
          <a:prstGeom prst="rect">
            <a:avLst/>
          </a:prstGeom>
          <a:noFill/>
        </p:spPr>
        <p:txBody>
          <a:bodyPr wrap="none" rtlCol="0">
            <a:spAutoFit/>
          </a:bodyPr>
          <a:lstStyle/>
          <a:p>
            <a:r>
              <a:rPr lang="en-US" sz="3200"/>
              <a:t>x2</a:t>
            </a:r>
          </a:p>
        </p:txBody>
      </p:sp>
      <p:cxnSp>
        <p:nvCxnSpPr>
          <p:cNvPr id="67" name="Straight Connector 66">
            <a:extLst>
              <a:ext uri="{FF2B5EF4-FFF2-40B4-BE49-F238E27FC236}">
                <a16:creationId xmlns:a16="http://schemas.microsoft.com/office/drawing/2014/main" id="{8F233FFB-5291-E031-668E-00595B2DB782}"/>
              </a:ext>
            </a:extLst>
          </p:cNvPr>
          <p:cNvCxnSpPr>
            <a:cxnSpLocks/>
          </p:cNvCxnSpPr>
          <p:nvPr/>
        </p:nvCxnSpPr>
        <p:spPr>
          <a:xfrm flipV="1">
            <a:off x="6264938" y="2706473"/>
            <a:ext cx="2100490" cy="1332561"/>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3FA6CE3F-6183-9271-2E4B-58CF22822471}"/>
              </a:ext>
            </a:extLst>
          </p:cNvPr>
          <p:cNvCxnSpPr>
            <a:cxnSpLocks/>
          </p:cNvCxnSpPr>
          <p:nvPr/>
        </p:nvCxnSpPr>
        <p:spPr>
          <a:xfrm flipV="1">
            <a:off x="6264938" y="3249252"/>
            <a:ext cx="2167828" cy="1057571"/>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C40B826E-F151-B392-BC4E-423192006C8C}"/>
              </a:ext>
            </a:extLst>
          </p:cNvPr>
          <p:cNvCxnSpPr>
            <a:cxnSpLocks/>
          </p:cNvCxnSpPr>
          <p:nvPr/>
        </p:nvCxnSpPr>
        <p:spPr>
          <a:xfrm flipV="1">
            <a:off x="6264921" y="524097"/>
            <a:ext cx="2100507" cy="3508131"/>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D5631A92-0B83-CB8C-78D8-3BD569436CE4}"/>
              </a:ext>
            </a:extLst>
          </p:cNvPr>
          <p:cNvCxnSpPr>
            <a:cxnSpLocks/>
          </p:cNvCxnSpPr>
          <p:nvPr/>
        </p:nvCxnSpPr>
        <p:spPr>
          <a:xfrm flipV="1">
            <a:off x="6264921" y="1145119"/>
            <a:ext cx="2100507" cy="3161704"/>
          </a:xfrm>
          <a:prstGeom prst="line">
            <a:avLst/>
          </a:prstGeom>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B2B1559D-923A-3660-2EBF-952C0F4040E9}"/>
              </a:ext>
            </a:extLst>
          </p:cNvPr>
          <p:cNvSpPr txBox="1"/>
          <p:nvPr/>
        </p:nvSpPr>
        <p:spPr>
          <a:xfrm>
            <a:off x="7063357" y="1355668"/>
            <a:ext cx="570990" cy="584775"/>
          </a:xfrm>
          <a:prstGeom prst="rect">
            <a:avLst/>
          </a:prstGeom>
          <a:noFill/>
        </p:spPr>
        <p:txBody>
          <a:bodyPr wrap="none" rtlCol="0">
            <a:spAutoFit/>
          </a:bodyPr>
          <a:lstStyle/>
          <a:p>
            <a:r>
              <a:rPr lang="en-US" sz="3200"/>
              <a:t>x3</a:t>
            </a:r>
          </a:p>
        </p:txBody>
      </p:sp>
      <p:cxnSp>
        <p:nvCxnSpPr>
          <p:cNvPr id="80" name="Straight Connector 79">
            <a:extLst>
              <a:ext uri="{FF2B5EF4-FFF2-40B4-BE49-F238E27FC236}">
                <a16:creationId xmlns:a16="http://schemas.microsoft.com/office/drawing/2014/main" id="{C9822456-DF5E-2968-B8F1-26A36A186F65}"/>
              </a:ext>
            </a:extLst>
          </p:cNvPr>
          <p:cNvCxnSpPr>
            <a:cxnSpLocks/>
          </p:cNvCxnSpPr>
          <p:nvPr/>
        </p:nvCxnSpPr>
        <p:spPr>
          <a:xfrm flipV="1">
            <a:off x="6264921" y="966653"/>
            <a:ext cx="2100507" cy="2075963"/>
          </a:xfrm>
          <a:prstGeom prst="line">
            <a:avLst/>
          </a:prstGeom>
        </p:spPr>
        <p:style>
          <a:lnRef idx="3">
            <a:schemeClr val="dk1"/>
          </a:lnRef>
          <a:fillRef idx="0">
            <a:schemeClr val="dk1"/>
          </a:fillRef>
          <a:effectRef idx="2">
            <a:schemeClr val="dk1"/>
          </a:effectRef>
          <a:fontRef idx="minor">
            <a:schemeClr val="tx1"/>
          </a:fontRef>
        </p:style>
      </p:cxnSp>
      <p:cxnSp>
        <p:nvCxnSpPr>
          <p:cNvPr id="81" name="Straight Connector 80">
            <a:extLst>
              <a:ext uri="{FF2B5EF4-FFF2-40B4-BE49-F238E27FC236}">
                <a16:creationId xmlns:a16="http://schemas.microsoft.com/office/drawing/2014/main" id="{EDAA18A1-782C-6498-0565-369C10333D4E}"/>
              </a:ext>
            </a:extLst>
          </p:cNvPr>
          <p:cNvCxnSpPr>
            <a:cxnSpLocks/>
          </p:cNvCxnSpPr>
          <p:nvPr/>
        </p:nvCxnSpPr>
        <p:spPr>
          <a:xfrm flipV="1">
            <a:off x="6264921" y="1599399"/>
            <a:ext cx="2100507" cy="1930016"/>
          </a:xfrm>
          <a:prstGeom prst="line">
            <a:avLst/>
          </a:prstGeom>
        </p:spPr>
        <p:style>
          <a:lnRef idx="3">
            <a:schemeClr val="dk1"/>
          </a:lnRef>
          <a:fillRef idx="0">
            <a:schemeClr val="dk1"/>
          </a:fillRef>
          <a:effectRef idx="2">
            <a:schemeClr val="dk1"/>
          </a:effectRef>
          <a:fontRef idx="minor">
            <a:schemeClr val="tx1"/>
          </a:fontRef>
        </p:style>
      </p:cxnSp>
      <p:sp>
        <p:nvSpPr>
          <p:cNvPr id="86" name="TextBox 85">
            <a:extLst>
              <a:ext uri="{FF2B5EF4-FFF2-40B4-BE49-F238E27FC236}">
                <a16:creationId xmlns:a16="http://schemas.microsoft.com/office/drawing/2014/main" id="{19391648-CAA1-3C5E-4801-C07DBC7D5CAB}"/>
              </a:ext>
            </a:extLst>
          </p:cNvPr>
          <p:cNvSpPr txBox="1"/>
          <p:nvPr/>
        </p:nvSpPr>
        <p:spPr>
          <a:xfrm>
            <a:off x="7542612" y="1499176"/>
            <a:ext cx="570990" cy="584775"/>
          </a:xfrm>
          <a:prstGeom prst="rect">
            <a:avLst/>
          </a:prstGeom>
          <a:noFill/>
        </p:spPr>
        <p:txBody>
          <a:bodyPr wrap="none" rtlCol="0">
            <a:spAutoFit/>
          </a:bodyPr>
          <a:lstStyle/>
          <a:p>
            <a:r>
              <a:rPr lang="en-US" sz="3200"/>
              <a:t>x2</a:t>
            </a:r>
          </a:p>
        </p:txBody>
      </p:sp>
    </p:spTree>
    <p:extLst>
      <p:ext uri="{BB962C8B-B14F-4D97-AF65-F5344CB8AC3E}">
        <p14:creationId xmlns:p14="http://schemas.microsoft.com/office/powerpoint/2010/main" val="27317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dissolve">
                                      <p:cBhvr>
                                        <p:cTn id="18" dur="500"/>
                                        <p:tgtEl>
                                          <p:spTgt spid="6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down)">
                                      <p:cBhvr>
                                        <p:cTn id="22" dur="500"/>
                                        <p:tgtEl>
                                          <p:spTgt spid="68"/>
                                        </p:tgtEl>
                                      </p:cBhvr>
                                    </p:animEffect>
                                  </p:childTnLst>
                                </p:cTn>
                              </p:par>
                              <p:par>
                                <p:cTn id="23" presetID="22" presetClass="entr" presetSubtype="4"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down)">
                                      <p:cBhvr>
                                        <p:cTn id="25" dur="500"/>
                                        <p:tgtEl>
                                          <p:spTgt spid="67"/>
                                        </p:tgtEl>
                                      </p:cBhvr>
                                    </p:animEffect>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dissolve">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7"/>
                                        </p:tgtEl>
                                      </p:cBhvr>
                                    </p:animEffect>
                                    <p:set>
                                      <p:cBhvr>
                                        <p:cTn id="34" dur="1" fill="hold">
                                          <p:stCondLst>
                                            <p:cond delay="499"/>
                                          </p:stCondLst>
                                        </p:cTn>
                                        <p:tgtEl>
                                          <p:spTgt spid="6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8"/>
                                        </p:tgtEl>
                                      </p:cBhvr>
                                    </p:animEffect>
                                    <p:set>
                                      <p:cBhvr>
                                        <p:cTn id="37" dur="1" fill="hold">
                                          <p:stCondLst>
                                            <p:cond delay="499"/>
                                          </p:stCondLst>
                                        </p:cTn>
                                        <p:tgtEl>
                                          <p:spTgt spid="68"/>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down)">
                                      <p:cBhvr>
                                        <p:cTn id="44" dur="500"/>
                                        <p:tgtEl>
                                          <p:spTgt spid="75"/>
                                        </p:tgtEl>
                                      </p:cBhvr>
                                    </p:animEffect>
                                  </p:childTnLst>
                                </p:cTn>
                              </p:par>
                              <p:par>
                                <p:cTn id="45" presetID="22" presetClass="entr" presetSubtype="4"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down)">
                                      <p:cBhvr>
                                        <p:cTn id="47" dur="500"/>
                                        <p:tgtEl>
                                          <p:spTgt spid="73"/>
                                        </p:tgtEl>
                                      </p:cBhvr>
                                    </p:animEffect>
                                  </p:childTnLst>
                                </p:cTn>
                              </p:par>
                            </p:childTnLst>
                          </p:cTn>
                        </p:par>
                        <p:par>
                          <p:cTn id="48" fill="hold">
                            <p:stCondLst>
                              <p:cond delay="1000"/>
                            </p:stCondLst>
                            <p:childTnLst>
                              <p:par>
                                <p:cTn id="49" presetID="9" presetClass="entr" presetSubtype="0"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dissolve">
                                      <p:cBhvr>
                                        <p:cTn id="51" dur="500"/>
                                        <p:tgtEl>
                                          <p:spTgt spid="7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79"/>
                                        </p:tgtEl>
                                      </p:cBhvr>
                                    </p:animEffect>
                                    <p:set>
                                      <p:cBhvr>
                                        <p:cTn id="56" dur="1" fill="hold">
                                          <p:stCondLst>
                                            <p:cond delay="499"/>
                                          </p:stCondLst>
                                        </p:cTn>
                                        <p:tgtEl>
                                          <p:spTgt spid="7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5"/>
                                        </p:tgtEl>
                                      </p:cBhvr>
                                    </p:animEffect>
                                    <p:set>
                                      <p:cBhvr>
                                        <p:cTn id="65" dur="1" fill="hold">
                                          <p:stCondLst>
                                            <p:cond delay="499"/>
                                          </p:stCondLst>
                                        </p:cTn>
                                        <p:tgtEl>
                                          <p:spTgt spid="7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73"/>
                                        </p:tgtEl>
                                      </p:cBhvr>
                                    </p:animEffect>
                                    <p:set>
                                      <p:cBhvr>
                                        <p:cTn id="68" dur="1" fill="hold">
                                          <p:stCondLst>
                                            <p:cond delay="499"/>
                                          </p:stCondLst>
                                        </p:cTn>
                                        <p:tgtEl>
                                          <p:spTgt spid="73"/>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down)">
                                      <p:cBhvr>
                                        <p:cTn id="75" dur="500"/>
                                        <p:tgtEl>
                                          <p:spTgt spid="26"/>
                                        </p:tgtEl>
                                      </p:cBhvr>
                                    </p:animEffect>
                                  </p:childTnLst>
                                </p:cTn>
                              </p:par>
                              <p:par>
                                <p:cTn id="76" presetID="22" presetClass="entr" presetSubtype="4"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down)">
                                      <p:cBhvr>
                                        <p:cTn id="78" dur="500"/>
                                        <p:tgtEl>
                                          <p:spTgt spid="25"/>
                                        </p:tgtEl>
                                      </p:cBhvr>
                                    </p:animEffect>
                                  </p:childTnLst>
                                </p:cTn>
                              </p:par>
                            </p:childTnLst>
                          </p:cTn>
                        </p:par>
                        <p:par>
                          <p:cTn id="79" fill="hold">
                            <p:stCondLst>
                              <p:cond delay="1000"/>
                            </p:stCondLst>
                            <p:childTnLst>
                              <p:par>
                                <p:cTn id="80" presetID="9" presetClass="entr" presetSubtype="0"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dissolve">
                                      <p:cBhvr>
                                        <p:cTn id="82" dur="500"/>
                                        <p:tgtEl>
                                          <p:spTgt spid="42"/>
                                        </p:tgtEl>
                                      </p:cBhvr>
                                    </p:animEffect>
                                  </p:childTnLst>
                                </p:cTn>
                              </p:par>
                            </p:childTnLst>
                          </p:cTn>
                        </p:par>
                        <p:par>
                          <p:cTn id="83" fill="hold">
                            <p:stCondLst>
                              <p:cond delay="1500"/>
                            </p:stCondLst>
                            <p:childTnLst>
                              <p:par>
                                <p:cTn id="84" presetID="9" presetClass="entr" presetSubtype="0" fill="hold" grpId="0" nodeType="after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dissolve">
                                      <p:cBhvr>
                                        <p:cTn id="86" dur="500"/>
                                        <p:tgtEl>
                                          <p:spTgt spid="64"/>
                                        </p:tgtEl>
                                      </p:cBhvr>
                                    </p:animEffect>
                                  </p:childTnLst>
                                </p:cTn>
                              </p:par>
                            </p:childTnLst>
                          </p:cTn>
                        </p:par>
                        <p:par>
                          <p:cTn id="87" fill="hold">
                            <p:stCondLst>
                              <p:cond delay="2000"/>
                            </p:stCondLst>
                            <p:childTnLst>
                              <p:par>
                                <p:cTn id="88" presetID="22" presetClass="entr" presetSubtype="4" fill="hold" nodeType="after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down)">
                                      <p:cBhvr>
                                        <p:cTn id="90" dur="500"/>
                                        <p:tgtEl>
                                          <p:spTgt spid="81"/>
                                        </p:tgtEl>
                                      </p:cBhvr>
                                    </p:animEffect>
                                  </p:childTnLst>
                                </p:cTn>
                              </p:par>
                              <p:par>
                                <p:cTn id="91" presetID="22" presetClass="entr" presetSubtype="4" fill="hold" nodeType="withEffect">
                                  <p:stCondLst>
                                    <p:cond delay="0"/>
                                  </p:stCondLst>
                                  <p:childTnLst>
                                    <p:set>
                                      <p:cBhvr>
                                        <p:cTn id="92" dur="1" fill="hold">
                                          <p:stCondLst>
                                            <p:cond delay="0"/>
                                          </p:stCondLst>
                                        </p:cTn>
                                        <p:tgtEl>
                                          <p:spTgt spid="80"/>
                                        </p:tgtEl>
                                        <p:attrNameLst>
                                          <p:attrName>style.visibility</p:attrName>
                                        </p:attrNameLst>
                                      </p:cBhvr>
                                      <p:to>
                                        <p:strVal val="visible"/>
                                      </p:to>
                                    </p:set>
                                    <p:animEffect transition="in" filter="wipe(down)">
                                      <p:cBhvr>
                                        <p:cTn id="93" dur="500"/>
                                        <p:tgtEl>
                                          <p:spTgt spid="80"/>
                                        </p:tgtEl>
                                      </p:cBhvr>
                                    </p:animEffect>
                                  </p:childTnLst>
                                </p:cTn>
                              </p:par>
                            </p:childTnLst>
                          </p:cTn>
                        </p:par>
                        <p:par>
                          <p:cTn id="94" fill="hold">
                            <p:stCondLst>
                              <p:cond delay="2500"/>
                            </p:stCondLst>
                            <p:childTnLst>
                              <p:par>
                                <p:cTn id="95" presetID="9" presetClass="entr" presetSubtype="0" fill="hold" grpId="0" nodeType="after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dissolve">
                                      <p:cBhvr>
                                        <p:cTn id="9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42" grpId="0"/>
      <p:bldP spid="63" grpId="0" animBg="1"/>
      <p:bldP spid="64" grpId="0" animBg="1"/>
      <p:bldP spid="65" grpId="0"/>
      <p:bldP spid="65" grpId="1"/>
      <p:bldP spid="79" grpId="0"/>
      <p:bldP spid="79" grpId="1"/>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13</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0" y="348734"/>
            <a:ext cx="12192000" cy="707886"/>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Non-Overlapping Intervals</a:t>
            </a:r>
            <a:endParaRPr lang="en-US" sz="4000" b="1">
              <a:latin typeface="Georgia" panose="02040502050405020303" pitchFamily="18" charset="0"/>
              <a:ea typeface="Verdana" panose="020B0604030504040204" pitchFamily="34" charset="0"/>
            </a:endParaRPr>
          </a:p>
        </p:txBody>
      </p:sp>
      <p:sp>
        <p:nvSpPr>
          <p:cNvPr id="9" name="Rectangle 8">
            <a:extLst>
              <a:ext uri="{FF2B5EF4-FFF2-40B4-BE49-F238E27FC236}">
                <a16:creationId xmlns:a16="http://schemas.microsoft.com/office/drawing/2014/main" id="{F8273508-A9BB-37D4-9716-5E6051FA4F5B}"/>
              </a:ext>
            </a:extLst>
          </p:cNvPr>
          <p:cNvSpPr/>
          <p:nvPr/>
        </p:nvSpPr>
        <p:spPr>
          <a:xfrm>
            <a:off x="3487544" y="4581144"/>
            <a:ext cx="304800" cy="790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E80E2-B941-0E3A-7B85-0E55B318FB4F}"/>
              </a:ext>
            </a:extLst>
          </p:cNvPr>
          <p:cNvSpPr txBox="1"/>
          <p:nvPr/>
        </p:nvSpPr>
        <p:spPr>
          <a:xfrm>
            <a:off x="3420172" y="5395798"/>
            <a:ext cx="524503" cy="584775"/>
          </a:xfrm>
          <a:prstGeom prst="rect">
            <a:avLst/>
          </a:prstGeom>
          <a:noFill/>
        </p:spPr>
        <p:txBody>
          <a:bodyPr wrap="none" rtlCol="0">
            <a:spAutoFit/>
          </a:bodyPr>
          <a:lstStyle/>
          <a:p>
            <a:r>
              <a:rPr lang="en-US" sz="3200"/>
              <a:t>T</a:t>
            </a:r>
            <a:r>
              <a:rPr lang="en-US" sz="3200" baseline="-25000"/>
              <a:t>1</a:t>
            </a:r>
            <a:endParaRPr lang="en-US" sz="3200"/>
          </a:p>
        </p:txBody>
      </p:sp>
      <p:sp>
        <p:nvSpPr>
          <p:cNvPr id="12" name="Rectangle 11">
            <a:extLst>
              <a:ext uri="{FF2B5EF4-FFF2-40B4-BE49-F238E27FC236}">
                <a16:creationId xmlns:a16="http://schemas.microsoft.com/office/drawing/2014/main" id="{7FDA22A7-F0D0-7FD5-5F38-65EB8635AD39}"/>
              </a:ext>
            </a:extLst>
          </p:cNvPr>
          <p:cNvSpPr/>
          <p:nvPr/>
        </p:nvSpPr>
        <p:spPr>
          <a:xfrm>
            <a:off x="5960172" y="3035810"/>
            <a:ext cx="304800" cy="12710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0A17A3-E2D4-499A-EA14-6369FA8B6649}"/>
              </a:ext>
            </a:extLst>
          </p:cNvPr>
          <p:cNvSpPr txBox="1"/>
          <p:nvPr/>
        </p:nvSpPr>
        <p:spPr>
          <a:xfrm>
            <a:off x="5892800" y="5395798"/>
            <a:ext cx="524503" cy="584775"/>
          </a:xfrm>
          <a:prstGeom prst="rect">
            <a:avLst/>
          </a:prstGeom>
          <a:noFill/>
        </p:spPr>
        <p:txBody>
          <a:bodyPr wrap="none" rtlCol="0">
            <a:spAutoFit/>
          </a:bodyPr>
          <a:lstStyle/>
          <a:p>
            <a:r>
              <a:rPr lang="en-US" sz="3200"/>
              <a:t>T</a:t>
            </a:r>
            <a:r>
              <a:rPr lang="en-US" sz="3200" baseline="-25000"/>
              <a:t>2</a:t>
            </a:r>
            <a:endParaRPr lang="en-US" sz="3200"/>
          </a:p>
        </p:txBody>
      </p:sp>
      <p:sp>
        <p:nvSpPr>
          <p:cNvPr id="14" name="Rectangle 13">
            <a:extLst>
              <a:ext uri="{FF2B5EF4-FFF2-40B4-BE49-F238E27FC236}">
                <a16:creationId xmlns:a16="http://schemas.microsoft.com/office/drawing/2014/main" id="{5D20EEBF-9002-FC3B-3C8C-4658F4ED9EE9}"/>
              </a:ext>
            </a:extLst>
          </p:cNvPr>
          <p:cNvSpPr/>
          <p:nvPr/>
        </p:nvSpPr>
        <p:spPr>
          <a:xfrm>
            <a:off x="8365428" y="1234442"/>
            <a:ext cx="304800" cy="1353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01A961-D250-F2FF-D2D7-7DA8D583A3F1}"/>
              </a:ext>
            </a:extLst>
          </p:cNvPr>
          <p:cNvSpPr txBox="1"/>
          <p:nvPr/>
        </p:nvSpPr>
        <p:spPr>
          <a:xfrm>
            <a:off x="8298056" y="5395539"/>
            <a:ext cx="524503" cy="584775"/>
          </a:xfrm>
          <a:prstGeom prst="rect">
            <a:avLst/>
          </a:prstGeom>
          <a:noFill/>
        </p:spPr>
        <p:txBody>
          <a:bodyPr wrap="none" rtlCol="0">
            <a:spAutoFit/>
          </a:bodyPr>
          <a:lstStyle/>
          <a:p>
            <a:r>
              <a:rPr lang="en-US" sz="3200"/>
              <a:t>T</a:t>
            </a:r>
            <a:r>
              <a:rPr lang="en-US" sz="3200" baseline="-25000"/>
              <a:t>3</a:t>
            </a:r>
            <a:endParaRPr lang="en-US" sz="3200"/>
          </a:p>
        </p:txBody>
      </p:sp>
      <p:sp>
        <p:nvSpPr>
          <p:cNvPr id="2" name="TextBox 1">
            <a:extLst>
              <a:ext uri="{FF2B5EF4-FFF2-40B4-BE49-F238E27FC236}">
                <a16:creationId xmlns:a16="http://schemas.microsoft.com/office/drawing/2014/main" id="{81409239-36E4-2904-514F-0C66EF956A97}"/>
              </a:ext>
            </a:extLst>
          </p:cNvPr>
          <p:cNvSpPr txBox="1"/>
          <p:nvPr/>
        </p:nvSpPr>
        <p:spPr>
          <a:xfrm>
            <a:off x="3064039" y="4875213"/>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3" name="TextBox 2">
            <a:extLst>
              <a:ext uri="{FF2B5EF4-FFF2-40B4-BE49-F238E27FC236}">
                <a16:creationId xmlns:a16="http://schemas.microsoft.com/office/drawing/2014/main" id="{C8731203-6785-2A97-7CB9-17B57A8646E2}"/>
              </a:ext>
            </a:extLst>
          </p:cNvPr>
          <p:cNvSpPr txBox="1"/>
          <p:nvPr/>
        </p:nvSpPr>
        <p:spPr>
          <a:xfrm>
            <a:off x="3042398" y="4261603"/>
            <a:ext cx="527709" cy="584775"/>
          </a:xfrm>
          <a:prstGeom prst="rect">
            <a:avLst/>
          </a:prstGeom>
          <a:noFill/>
        </p:spPr>
        <p:txBody>
          <a:bodyPr wrap="none" rtlCol="0">
            <a:spAutoFit/>
          </a:bodyPr>
          <a:lstStyle/>
          <a:p>
            <a:r>
              <a:rPr lang="en-US" sz="3200"/>
              <a:t>e</a:t>
            </a:r>
            <a:r>
              <a:rPr lang="en-US" sz="3200" baseline="-25000"/>
              <a:t>1</a:t>
            </a:r>
            <a:endParaRPr lang="en-US" sz="3200"/>
          </a:p>
        </p:txBody>
      </p:sp>
      <p:sp>
        <p:nvSpPr>
          <p:cNvPr id="5" name="TextBox 4">
            <a:extLst>
              <a:ext uri="{FF2B5EF4-FFF2-40B4-BE49-F238E27FC236}">
                <a16:creationId xmlns:a16="http://schemas.microsoft.com/office/drawing/2014/main" id="{19B6CC61-A5AE-7E62-329A-C0DB2B13A827}"/>
              </a:ext>
            </a:extLst>
          </p:cNvPr>
          <p:cNvSpPr txBox="1"/>
          <p:nvPr/>
        </p:nvSpPr>
        <p:spPr>
          <a:xfrm>
            <a:off x="5533821" y="3808679"/>
            <a:ext cx="484428" cy="584775"/>
          </a:xfrm>
          <a:prstGeom prst="rect">
            <a:avLst/>
          </a:prstGeom>
          <a:noFill/>
        </p:spPr>
        <p:txBody>
          <a:bodyPr wrap="none" rtlCol="0">
            <a:spAutoFit/>
          </a:bodyPr>
          <a:lstStyle/>
          <a:p>
            <a:r>
              <a:rPr lang="en-US" sz="3200"/>
              <a:t>s</a:t>
            </a:r>
            <a:r>
              <a:rPr lang="en-US" sz="3200" baseline="-25000"/>
              <a:t>2</a:t>
            </a:r>
            <a:endParaRPr lang="en-US" sz="3200"/>
          </a:p>
        </p:txBody>
      </p:sp>
      <p:sp>
        <p:nvSpPr>
          <p:cNvPr id="6" name="TextBox 5">
            <a:extLst>
              <a:ext uri="{FF2B5EF4-FFF2-40B4-BE49-F238E27FC236}">
                <a16:creationId xmlns:a16="http://schemas.microsoft.com/office/drawing/2014/main" id="{4F4CA529-7940-C483-9DE6-DF036B841A04}"/>
              </a:ext>
            </a:extLst>
          </p:cNvPr>
          <p:cNvSpPr txBox="1"/>
          <p:nvPr/>
        </p:nvSpPr>
        <p:spPr>
          <a:xfrm>
            <a:off x="5512180" y="2709257"/>
            <a:ext cx="527709" cy="584775"/>
          </a:xfrm>
          <a:prstGeom prst="rect">
            <a:avLst/>
          </a:prstGeom>
          <a:noFill/>
        </p:spPr>
        <p:txBody>
          <a:bodyPr wrap="none" rtlCol="0">
            <a:spAutoFit/>
          </a:bodyPr>
          <a:lstStyle/>
          <a:p>
            <a:r>
              <a:rPr lang="en-US" sz="3200"/>
              <a:t>e</a:t>
            </a:r>
            <a:r>
              <a:rPr lang="en-US" sz="3200" baseline="-25000"/>
              <a:t>2</a:t>
            </a:r>
            <a:endParaRPr lang="en-US" sz="3200"/>
          </a:p>
        </p:txBody>
      </p:sp>
      <p:sp>
        <p:nvSpPr>
          <p:cNvPr id="8" name="TextBox 7">
            <a:extLst>
              <a:ext uri="{FF2B5EF4-FFF2-40B4-BE49-F238E27FC236}">
                <a16:creationId xmlns:a16="http://schemas.microsoft.com/office/drawing/2014/main" id="{FF031870-ACF1-0007-33DD-9EBCAB59AD4D}"/>
              </a:ext>
            </a:extLst>
          </p:cNvPr>
          <p:cNvSpPr txBox="1"/>
          <p:nvPr/>
        </p:nvSpPr>
        <p:spPr>
          <a:xfrm>
            <a:off x="7912105" y="1035921"/>
            <a:ext cx="527709" cy="584775"/>
          </a:xfrm>
          <a:prstGeom prst="rect">
            <a:avLst/>
          </a:prstGeom>
          <a:noFill/>
        </p:spPr>
        <p:txBody>
          <a:bodyPr wrap="none" rtlCol="0">
            <a:spAutoFit/>
          </a:bodyPr>
          <a:lstStyle/>
          <a:p>
            <a:r>
              <a:rPr lang="en-US" sz="3200"/>
              <a:t>e</a:t>
            </a:r>
            <a:r>
              <a:rPr lang="en-US" sz="3200" baseline="-25000"/>
              <a:t>3</a:t>
            </a:r>
            <a:endParaRPr lang="en-US" sz="3200"/>
          </a:p>
        </p:txBody>
      </p:sp>
      <p:sp>
        <p:nvSpPr>
          <p:cNvPr id="11" name="TextBox 10">
            <a:extLst>
              <a:ext uri="{FF2B5EF4-FFF2-40B4-BE49-F238E27FC236}">
                <a16:creationId xmlns:a16="http://schemas.microsoft.com/office/drawing/2014/main" id="{9341F180-2152-6870-2CF3-21EDC11A5A3B}"/>
              </a:ext>
            </a:extLst>
          </p:cNvPr>
          <p:cNvSpPr txBox="1"/>
          <p:nvPr/>
        </p:nvSpPr>
        <p:spPr>
          <a:xfrm>
            <a:off x="7948372" y="2089104"/>
            <a:ext cx="484428" cy="584775"/>
          </a:xfrm>
          <a:prstGeom prst="rect">
            <a:avLst/>
          </a:prstGeom>
          <a:noFill/>
        </p:spPr>
        <p:txBody>
          <a:bodyPr wrap="none" rtlCol="0">
            <a:spAutoFit/>
          </a:bodyPr>
          <a:lstStyle/>
          <a:p>
            <a:r>
              <a:rPr lang="en-US" sz="3200"/>
              <a:t>s</a:t>
            </a:r>
            <a:r>
              <a:rPr lang="en-US" sz="3200" baseline="-25000"/>
              <a:t>3</a:t>
            </a:r>
            <a:endParaRPr lang="en-US" sz="3200"/>
          </a:p>
        </p:txBody>
      </p:sp>
    </p:spTree>
    <p:extLst>
      <p:ext uri="{BB962C8B-B14F-4D97-AF65-F5344CB8AC3E}">
        <p14:creationId xmlns:p14="http://schemas.microsoft.com/office/powerpoint/2010/main" val="23633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14</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0" y="348734"/>
            <a:ext cx="12192000" cy="707886"/>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Non-Overlapping Intervals</a:t>
            </a:r>
            <a:endParaRPr lang="en-US" sz="4000" b="1">
              <a:latin typeface="Georgia" panose="02040502050405020303" pitchFamily="18" charset="0"/>
              <a:ea typeface="Verdana" panose="020B0604030504040204" pitchFamily="34" charset="0"/>
            </a:endParaRPr>
          </a:p>
        </p:txBody>
      </p:sp>
      <p:sp>
        <p:nvSpPr>
          <p:cNvPr id="9" name="Rectangle 8">
            <a:extLst>
              <a:ext uri="{FF2B5EF4-FFF2-40B4-BE49-F238E27FC236}">
                <a16:creationId xmlns:a16="http://schemas.microsoft.com/office/drawing/2014/main" id="{F8273508-A9BB-37D4-9716-5E6051FA4F5B}"/>
              </a:ext>
            </a:extLst>
          </p:cNvPr>
          <p:cNvSpPr/>
          <p:nvPr/>
        </p:nvSpPr>
        <p:spPr>
          <a:xfrm>
            <a:off x="3487544" y="4581144"/>
            <a:ext cx="304800" cy="790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E80E2-B941-0E3A-7B85-0E55B318FB4F}"/>
              </a:ext>
            </a:extLst>
          </p:cNvPr>
          <p:cNvSpPr txBox="1"/>
          <p:nvPr/>
        </p:nvSpPr>
        <p:spPr>
          <a:xfrm>
            <a:off x="3420172" y="5395798"/>
            <a:ext cx="524503" cy="584775"/>
          </a:xfrm>
          <a:prstGeom prst="rect">
            <a:avLst/>
          </a:prstGeom>
          <a:noFill/>
        </p:spPr>
        <p:txBody>
          <a:bodyPr wrap="none" rtlCol="0">
            <a:spAutoFit/>
          </a:bodyPr>
          <a:lstStyle/>
          <a:p>
            <a:r>
              <a:rPr lang="en-US" sz="3200"/>
              <a:t>T</a:t>
            </a:r>
            <a:r>
              <a:rPr lang="en-US" sz="3200" baseline="-25000"/>
              <a:t>1</a:t>
            </a:r>
            <a:endParaRPr lang="en-US" sz="3200"/>
          </a:p>
        </p:txBody>
      </p:sp>
      <p:sp>
        <p:nvSpPr>
          <p:cNvPr id="12" name="Rectangle 11">
            <a:extLst>
              <a:ext uri="{FF2B5EF4-FFF2-40B4-BE49-F238E27FC236}">
                <a16:creationId xmlns:a16="http://schemas.microsoft.com/office/drawing/2014/main" id="{7FDA22A7-F0D0-7FD5-5F38-65EB8635AD39}"/>
              </a:ext>
            </a:extLst>
          </p:cNvPr>
          <p:cNvSpPr/>
          <p:nvPr/>
        </p:nvSpPr>
        <p:spPr>
          <a:xfrm>
            <a:off x="5960172" y="3035810"/>
            <a:ext cx="304800" cy="12710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0A17A3-E2D4-499A-EA14-6369FA8B6649}"/>
              </a:ext>
            </a:extLst>
          </p:cNvPr>
          <p:cNvSpPr txBox="1"/>
          <p:nvPr/>
        </p:nvSpPr>
        <p:spPr>
          <a:xfrm>
            <a:off x="5892800" y="5395798"/>
            <a:ext cx="524503" cy="584775"/>
          </a:xfrm>
          <a:prstGeom prst="rect">
            <a:avLst/>
          </a:prstGeom>
          <a:noFill/>
        </p:spPr>
        <p:txBody>
          <a:bodyPr wrap="none" rtlCol="0">
            <a:spAutoFit/>
          </a:bodyPr>
          <a:lstStyle/>
          <a:p>
            <a:r>
              <a:rPr lang="en-US" sz="3200"/>
              <a:t>T</a:t>
            </a:r>
            <a:r>
              <a:rPr lang="en-US" sz="3200" baseline="-25000"/>
              <a:t>2</a:t>
            </a:r>
            <a:endParaRPr lang="en-US" sz="3200"/>
          </a:p>
        </p:txBody>
      </p:sp>
      <p:sp>
        <p:nvSpPr>
          <p:cNvPr id="14" name="Rectangle 13">
            <a:extLst>
              <a:ext uri="{FF2B5EF4-FFF2-40B4-BE49-F238E27FC236}">
                <a16:creationId xmlns:a16="http://schemas.microsoft.com/office/drawing/2014/main" id="{5D20EEBF-9002-FC3B-3C8C-4658F4ED9EE9}"/>
              </a:ext>
            </a:extLst>
          </p:cNvPr>
          <p:cNvSpPr/>
          <p:nvPr/>
        </p:nvSpPr>
        <p:spPr>
          <a:xfrm>
            <a:off x="8365428" y="1234442"/>
            <a:ext cx="304800" cy="1353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01A961-D250-F2FF-D2D7-7DA8D583A3F1}"/>
              </a:ext>
            </a:extLst>
          </p:cNvPr>
          <p:cNvSpPr txBox="1"/>
          <p:nvPr/>
        </p:nvSpPr>
        <p:spPr>
          <a:xfrm>
            <a:off x="8298056" y="5395539"/>
            <a:ext cx="524503" cy="584775"/>
          </a:xfrm>
          <a:prstGeom prst="rect">
            <a:avLst/>
          </a:prstGeom>
          <a:noFill/>
        </p:spPr>
        <p:txBody>
          <a:bodyPr wrap="none" rtlCol="0">
            <a:spAutoFit/>
          </a:bodyPr>
          <a:lstStyle/>
          <a:p>
            <a:r>
              <a:rPr lang="en-US" sz="3200"/>
              <a:t>T</a:t>
            </a:r>
            <a:r>
              <a:rPr lang="en-US" sz="3200" baseline="-25000"/>
              <a:t>3</a:t>
            </a:r>
            <a:endParaRPr lang="en-US" sz="3200"/>
          </a:p>
        </p:txBody>
      </p:sp>
      <p:sp>
        <p:nvSpPr>
          <p:cNvPr id="2" name="TextBox 1">
            <a:extLst>
              <a:ext uri="{FF2B5EF4-FFF2-40B4-BE49-F238E27FC236}">
                <a16:creationId xmlns:a16="http://schemas.microsoft.com/office/drawing/2014/main" id="{81409239-36E4-2904-514F-0C66EF956A97}"/>
              </a:ext>
            </a:extLst>
          </p:cNvPr>
          <p:cNvSpPr txBox="1"/>
          <p:nvPr/>
        </p:nvSpPr>
        <p:spPr>
          <a:xfrm>
            <a:off x="4629468" y="3969215"/>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3" name="TextBox 2">
            <a:extLst>
              <a:ext uri="{FF2B5EF4-FFF2-40B4-BE49-F238E27FC236}">
                <a16:creationId xmlns:a16="http://schemas.microsoft.com/office/drawing/2014/main" id="{C8731203-6785-2A97-7CB9-17B57A8646E2}"/>
              </a:ext>
            </a:extLst>
          </p:cNvPr>
          <p:cNvSpPr txBox="1"/>
          <p:nvPr/>
        </p:nvSpPr>
        <p:spPr>
          <a:xfrm>
            <a:off x="3042398" y="4261603"/>
            <a:ext cx="527709" cy="584775"/>
          </a:xfrm>
          <a:prstGeom prst="rect">
            <a:avLst/>
          </a:prstGeom>
          <a:noFill/>
        </p:spPr>
        <p:txBody>
          <a:bodyPr wrap="none" rtlCol="0">
            <a:spAutoFit/>
          </a:bodyPr>
          <a:lstStyle/>
          <a:p>
            <a:r>
              <a:rPr lang="en-US" sz="3200"/>
              <a:t>e</a:t>
            </a:r>
            <a:r>
              <a:rPr lang="en-US" sz="3200" baseline="-25000"/>
              <a:t>1</a:t>
            </a:r>
            <a:endParaRPr lang="en-US" sz="3200"/>
          </a:p>
        </p:txBody>
      </p:sp>
      <p:sp>
        <p:nvSpPr>
          <p:cNvPr id="5" name="TextBox 4">
            <a:extLst>
              <a:ext uri="{FF2B5EF4-FFF2-40B4-BE49-F238E27FC236}">
                <a16:creationId xmlns:a16="http://schemas.microsoft.com/office/drawing/2014/main" id="{19B6CC61-A5AE-7E62-329A-C0DB2B13A827}"/>
              </a:ext>
            </a:extLst>
          </p:cNvPr>
          <p:cNvSpPr txBox="1"/>
          <p:nvPr/>
        </p:nvSpPr>
        <p:spPr>
          <a:xfrm>
            <a:off x="7089684" y="2295364"/>
            <a:ext cx="484428" cy="584775"/>
          </a:xfrm>
          <a:prstGeom prst="rect">
            <a:avLst/>
          </a:prstGeom>
          <a:noFill/>
        </p:spPr>
        <p:txBody>
          <a:bodyPr wrap="none" rtlCol="0">
            <a:spAutoFit/>
          </a:bodyPr>
          <a:lstStyle/>
          <a:p>
            <a:r>
              <a:rPr lang="en-US" sz="3200"/>
              <a:t>s</a:t>
            </a:r>
            <a:r>
              <a:rPr lang="en-US" sz="3200" baseline="-25000"/>
              <a:t>2</a:t>
            </a:r>
            <a:endParaRPr lang="en-US" sz="3200"/>
          </a:p>
        </p:txBody>
      </p:sp>
      <p:sp>
        <p:nvSpPr>
          <p:cNvPr id="6" name="TextBox 5">
            <a:extLst>
              <a:ext uri="{FF2B5EF4-FFF2-40B4-BE49-F238E27FC236}">
                <a16:creationId xmlns:a16="http://schemas.microsoft.com/office/drawing/2014/main" id="{4F4CA529-7940-C483-9DE6-DF036B841A04}"/>
              </a:ext>
            </a:extLst>
          </p:cNvPr>
          <p:cNvSpPr txBox="1"/>
          <p:nvPr/>
        </p:nvSpPr>
        <p:spPr>
          <a:xfrm>
            <a:off x="4607828" y="3516291"/>
            <a:ext cx="527709" cy="584775"/>
          </a:xfrm>
          <a:prstGeom prst="rect">
            <a:avLst/>
          </a:prstGeom>
          <a:noFill/>
        </p:spPr>
        <p:txBody>
          <a:bodyPr wrap="none" rtlCol="0">
            <a:spAutoFit/>
          </a:bodyPr>
          <a:lstStyle/>
          <a:p>
            <a:r>
              <a:rPr lang="en-US" sz="3200"/>
              <a:t>e</a:t>
            </a:r>
            <a:r>
              <a:rPr lang="en-US" sz="3200" baseline="-25000"/>
              <a:t>2</a:t>
            </a:r>
            <a:endParaRPr lang="en-US" sz="3200"/>
          </a:p>
        </p:txBody>
      </p:sp>
      <p:sp>
        <p:nvSpPr>
          <p:cNvPr id="8" name="TextBox 7">
            <a:extLst>
              <a:ext uri="{FF2B5EF4-FFF2-40B4-BE49-F238E27FC236}">
                <a16:creationId xmlns:a16="http://schemas.microsoft.com/office/drawing/2014/main" id="{FF031870-ACF1-0007-33DD-9EBCAB59AD4D}"/>
              </a:ext>
            </a:extLst>
          </p:cNvPr>
          <p:cNvSpPr txBox="1"/>
          <p:nvPr/>
        </p:nvSpPr>
        <p:spPr>
          <a:xfrm>
            <a:off x="7068044" y="1847874"/>
            <a:ext cx="527709" cy="584775"/>
          </a:xfrm>
          <a:prstGeom prst="rect">
            <a:avLst/>
          </a:prstGeom>
          <a:noFill/>
        </p:spPr>
        <p:txBody>
          <a:bodyPr wrap="none" rtlCol="0">
            <a:spAutoFit/>
          </a:bodyPr>
          <a:lstStyle/>
          <a:p>
            <a:r>
              <a:rPr lang="en-US" sz="3200"/>
              <a:t>e</a:t>
            </a:r>
            <a:r>
              <a:rPr lang="en-US" sz="3200" baseline="-25000"/>
              <a:t>3</a:t>
            </a:r>
            <a:endParaRPr lang="en-US" sz="3200"/>
          </a:p>
        </p:txBody>
      </p:sp>
      <p:sp>
        <p:nvSpPr>
          <p:cNvPr id="11" name="TextBox 10">
            <a:extLst>
              <a:ext uri="{FF2B5EF4-FFF2-40B4-BE49-F238E27FC236}">
                <a16:creationId xmlns:a16="http://schemas.microsoft.com/office/drawing/2014/main" id="{9341F180-2152-6870-2CF3-21EDC11A5A3B}"/>
              </a:ext>
            </a:extLst>
          </p:cNvPr>
          <p:cNvSpPr txBox="1"/>
          <p:nvPr/>
        </p:nvSpPr>
        <p:spPr>
          <a:xfrm>
            <a:off x="7948372" y="2089104"/>
            <a:ext cx="484428" cy="584775"/>
          </a:xfrm>
          <a:prstGeom prst="rect">
            <a:avLst/>
          </a:prstGeom>
          <a:noFill/>
        </p:spPr>
        <p:txBody>
          <a:bodyPr wrap="none" rtlCol="0">
            <a:spAutoFit/>
          </a:bodyPr>
          <a:lstStyle/>
          <a:p>
            <a:r>
              <a:rPr lang="en-US" sz="3200"/>
              <a:t>s</a:t>
            </a:r>
            <a:r>
              <a:rPr lang="en-US" sz="3200" baseline="-25000"/>
              <a:t>3</a:t>
            </a:r>
            <a:endParaRPr lang="en-US" sz="3200"/>
          </a:p>
        </p:txBody>
      </p:sp>
      <p:cxnSp>
        <p:nvCxnSpPr>
          <p:cNvPr id="17" name="Straight Connector 16">
            <a:extLst>
              <a:ext uri="{FF2B5EF4-FFF2-40B4-BE49-F238E27FC236}">
                <a16:creationId xmlns:a16="http://schemas.microsoft.com/office/drawing/2014/main" id="{CC1D4B0C-4A72-1EEF-4C68-3B3CCAE37A77}"/>
              </a:ext>
            </a:extLst>
          </p:cNvPr>
          <p:cNvCxnSpPr/>
          <p:nvPr/>
        </p:nvCxnSpPr>
        <p:spPr>
          <a:xfrm>
            <a:off x="4607828" y="4101066"/>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A5064BAF-C172-BC66-4D57-9ECB3F58E60E}"/>
              </a:ext>
            </a:extLst>
          </p:cNvPr>
          <p:cNvCxnSpPr/>
          <p:nvPr/>
        </p:nvCxnSpPr>
        <p:spPr>
          <a:xfrm>
            <a:off x="7068044" y="2432649"/>
            <a:ext cx="52770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953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15</a:t>
            </a:fld>
            <a:endParaRPr lang="en-US"/>
          </a:p>
        </p:txBody>
      </p:sp>
      <p:sp>
        <p:nvSpPr>
          <p:cNvPr id="2" name="TextBox 1">
            <a:extLst>
              <a:ext uri="{FF2B5EF4-FFF2-40B4-BE49-F238E27FC236}">
                <a16:creationId xmlns:a16="http://schemas.microsoft.com/office/drawing/2014/main" id="{81409239-36E4-2904-514F-0C66EF956A97}"/>
              </a:ext>
            </a:extLst>
          </p:cNvPr>
          <p:cNvSpPr txBox="1"/>
          <p:nvPr/>
        </p:nvSpPr>
        <p:spPr>
          <a:xfrm>
            <a:off x="3088927" y="1248629"/>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5" name="TextBox 4">
            <a:extLst>
              <a:ext uri="{FF2B5EF4-FFF2-40B4-BE49-F238E27FC236}">
                <a16:creationId xmlns:a16="http://schemas.microsoft.com/office/drawing/2014/main" id="{19B6CC61-A5AE-7E62-329A-C0DB2B13A827}"/>
              </a:ext>
            </a:extLst>
          </p:cNvPr>
          <p:cNvSpPr txBox="1"/>
          <p:nvPr/>
        </p:nvSpPr>
        <p:spPr>
          <a:xfrm>
            <a:off x="3871069" y="1248629"/>
            <a:ext cx="484428" cy="584775"/>
          </a:xfrm>
          <a:prstGeom prst="rect">
            <a:avLst/>
          </a:prstGeom>
          <a:noFill/>
        </p:spPr>
        <p:txBody>
          <a:bodyPr wrap="none" rtlCol="0">
            <a:spAutoFit/>
          </a:bodyPr>
          <a:lstStyle/>
          <a:p>
            <a:r>
              <a:rPr lang="en-US" sz="3200"/>
              <a:t>s</a:t>
            </a:r>
            <a:r>
              <a:rPr lang="en-US" sz="3200" baseline="-25000"/>
              <a:t>2</a:t>
            </a:r>
            <a:endParaRPr lang="en-US" sz="3200"/>
          </a:p>
        </p:txBody>
      </p:sp>
      <p:sp>
        <p:nvSpPr>
          <p:cNvPr id="6" name="TextBox 5">
            <a:extLst>
              <a:ext uri="{FF2B5EF4-FFF2-40B4-BE49-F238E27FC236}">
                <a16:creationId xmlns:a16="http://schemas.microsoft.com/office/drawing/2014/main" id="{4F4CA529-7940-C483-9DE6-DF036B841A04}"/>
              </a:ext>
            </a:extLst>
          </p:cNvPr>
          <p:cNvSpPr txBox="1"/>
          <p:nvPr/>
        </p:nvSpPr>
        <p:spPr>
          <a:xfrm>
            <a:off x="3067287" y="795705"/>
            <a:ext cx="527709" cy="584775"/>
          </a:xfrm>
          <a:prstGeom prst="rect">
            <a:avLst/>
          </a:prstGeom>
          <a:noFill/>
        </p:spPr>
        <p:txBody>
          <a:bodyPr wrap="none" rtlCol="0">
            <a:spAutoFit/>
          </a:bodyPr>
          <a:lstStyle/>
          <a:p>
            <a:r>
              <a:rPr lang="en-US" sz="3200"/>
              <a:t>e</a:t>
            </a:r>
            <a:r>
              <a:rPr lang="en-US" sz="3200" baseline="-25000"/>
              <a:t>2</a:t>
            </a:r>
            <a:endParaRPr lang="en-US" sz="3200"/>
          </a:p>
        </p:txBody>
      </p:sp>
      <p:sp>
        <p:nvSpPr>
          <p:cNvPr id="8" name="TextBox 7">
            <a:extLst>
              <a:ext uri="{FF2B5EF4-FFF2-40B4-BE49-F238E27FC236}">
                <a16:creationId xmlns:a16="http://schemas.microsoft.com/office/drawing/2014/main" id="{FF031870-ACF1-0007-33DD-9EBCAB59AD4D}"/>
              </a:ext>
            </a:extLst>
          </p:cNvPr>
          <p:cNvSpPr txBox="1"/>
          <p:nvPr/>
        </p:nvSpPr>
        <p:spPr>
          <a:xfrm>
            <a:off x="3849429" y="801139"/>
            <a:ext cx="527709" cy="584775"/>
          </a:xfrm>
          <a:prstGeom prst="rect">
            <a:avLst/>
          </a:prstGeom>
          <a:noFill/>
        </p:spPr>
        <p:txBody>
          <a:bodyPr wrap="none" rtlCol="0">
            <a:spAutoFit/>
          </a:bodyPr>
          <a:lstStyle/>
          <a:p>
            <a:r>
              <a:rPr lang="en-US" sz="3200"/>
              <a:t>e</a:t>
            </a:r>
            <a:r>
              <a:rPr lang="en-US" sz="3200" baseline="-25000"/>
              <a:t>3</a:t>
            </a:r>
            <a:endParaRPr lang="en-US" sz="3200"/>
          </a:p>
        </p:txBody>
      </p:sp>
      <p:sp>
        <p:nvSpPr>
          <p:cNvPr id="16" name="TextBox 15">
            <a:extLst>
              <a:ext uri="{FF2B5EF4-FFF2-40B4-BE49-F238E27FC236}">
                <a16:creationId xmlns:a16="http://schemas.microsoft.com/office/drawing/2014/main" id="{EC3101CB-3EE5-08A4-63DB-79D54AC14F31}"/>
              </a:ext>
            </a:extLst>
          </p:cNvPr>
          <p:cNvSpPr txBox="1"/>
          <p:nvPr/>
        </p:nvSpPr>
        <p:spPr>
          <a:xfrm>
            <a:off x="4665545" y="1248629"/>
            <a:ext cx="484428" cy="584775"/>
          </a:xfrm>
          <a:prstGeom prst="rect">
            <a:avLst/>
          </a:prstGeom>
          <a:noFill/>
        </p:spPr>
        <p:txBody>
          <a:bodyPr wrap="none" rtlCol="0">
            <a:spAutoFit/>
          </a:bodyPr>
          <a:lstStyle/>
          <a:p>
            <a:r>
              <a:rPr lang="en-US" sz="3200"/>
              <a:t>s</a:t>
            </a:r>
            <a:r>
              <a:rPr lang="en-US" sz="3200" baseline="-25000"/>
              <a:t>3</a:t>
            </a:r>
            <a:endParaRPr lang="en-US" sz="3200"/>
          </a:p>
        </p:txBody>
      </p:sp>
      <p:sp>
        <p:nvSpPr>
          <p:cNvPr id="19" name="TextBox 18">
            <a:extLst>
              <a:ext uri="{FF2B5EF4-FFF2-40B4-BE49-F238E27FC236}">
                <a16:creationId xmlns:a16="http://schemas.microsoft.com/office/drawing/2014/main" id="{A890220B-37EF-8364-F543-D98E25F61A80}"/>
              </a:ext>
            </a:extLst>
          </p:cNvPr>
          <p:cNvSpPr txBox="1"/>
          <p:nvPr/>
        </p:nvSpPr>
        <p:spPr>
          <a:xfrm>
            <a:off x="5447687" y="1248629"/>
            <a:ext cx="484428" cy="584775"/>
          </a:xfrm>
          <a:prstGeom prst="rect">
            <a:avLst/>
          </a:prstGeom>
          <a:noFill/>
        </p:spPr>
        <p:txBody>
          <a:bodyPr wrap="none" rtlCol="0">
            <a:spAutoFit/>
          </a:bodyPr>
          <a:lstStyle/>
          <a:p>
            <a:r>
              <a:rPr lang="en-US" sz="3200"/>
              <a:t>s</a:t>
            </a:r>
            <a:r>
              <a:rPr lang="en-US" sz="3200" baseline="-25000"/>
              <a:t>4</a:t>
            </a:r>
            <a:endParaRPr lang="en-US" sz="3200"/>
          </a:p>
        </p:txBody>
      </p:sp>
      <p:sp>
        <p:nvSpPr>
          <p:cNvPr id="20" name="TextBox 19">
            <a:extLst>
              <a:ext uri="{FF2B5EF4-FFF2-40B4-BE49-F238E27FC236}">
                <a16:creationId xmlns:a16="http://schemas.microsoft.com/office/drawing/2014/main" id="{D042F26C-CB4C-D93B-5259-695AC1437B8C}"/>
              </a:ext>
            </a:extLst>
          </p:cNvPr>
          <p:cNvSpPr txBox="1"/>
          <p:nvPr/>
        </p:nvSpPr>
        <p:spPr>
          <a:xfrm>
            <a:off x="4643905" y="795705"/>
            <a:ext cx="527709" cy="584775"/>
          </a:xfrm>
          <a:prstGeom prst="rect">
            <a:avLst/>
          </a:prstGeom>
          <a:noFill/>
        </p:spPr>
        <p:txBody>
          <a:bodyPr wrap="none" rtlCol="0">
            <a:spAutoFit/>
          </a:bodyPr>
          <a:lstStyle/>
          <a:p>
            <a:r>
              <a:rPr lang="en-US" sz="3200"/>
              <a:t>e</a:t>
            </a:r>
            <a:r>
              <a:rPr lang="en-US" sz="3200" baseline="-25000"/>
              <a:t>4</a:t>
            </a:r>
            <a:endParaRPr lang="en-US" sz="3200"/>
          </a:p>
        </p:txBody>
      </p:sp>
      <p:sp>
        <p:nvSpPr>
          <p:cNvPr id="21" name="TextBox 20">
            <a:extLst>
              <a:ext uri="{FF2B5EF4-FFF2-40B4-BE49-F238E27FC236}">
                <a16:creationId xmlns:a16="http://schemas.microsoft.com/office/drawing/2014/main" id="{54586071-8163-2934-2BDD-053940EFED7B}"/>
              </a:ext>
            </a:extLst>
          </p:cNvPr>
          <p:cNvSpPr txBox="1"/>
          <p:nvPr/>
        </p:nvSpPr>
        <p:spPr>
          <a:xfrm>
            <a:off x="5426047" y="801139"/>
            <a:ext cx="527709" cy="584775"/>
          </a:xfrm>
          <a:prstGeom prst="rect">
            <a:avLst/>
          </a:prstGeom>
          <a:noFill/>
        </p:spPr>
        <p:txBody>
          <a:bodyPr wrap="none" rtlCol="0">
            <a:spAutoFit/>
          </a:bodyPr>
          <a:lstStyle/>
          <a:p>
            <a:r>
              <a:rPr lang="en-US" sz="3200"/>
              <a:t>e</a:t>
            </a:r>
            <a:r>
              <a:rPr lang="en-US" sz="3200" baseline="-25000"/>
              <a:t>5</a:t>
            </a:r>
            <a:endParaRPr lang="en-US" sz="3200"/>
          </a:p>
        </p:txBody>
      </p:sp>
      <p:cxnSp>
        <p:nvCxnSpPr>
          <p:cNvPr id="22" name="!!Straight Connector 21">
            <a:extLst>
              <a:ext uri="{FF2B5EF4-FFF2-40B4-BE49-F238E27FC236}">
                <a16:creationId xmlns:a16="http://schemas.microsoft.com/office/drawing/2014/main" id="{DBFACB01-CC9C-F867-567E-78D7038B3C8E}"/>
              </a:ext>
            </a:extLst>
          </p:cNvPr>
          <p:cNvCxnSpPr/>
          <p:nvPr/>
        </p:nvCxnSpPr>
        <p:spPr>
          <a:xfrm>
            <a:off x="4643905" y="1380480"/>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33450108-BB33-4DD6-0739-94DE32A65FD2}"/>
              </a:ext>
            </a:extLst>
          </p:cNvPr>
          <p:cNvCxnSpPr/>
          <p:nvPr/>
        </p:nvCxnSpPr>
        <p:spPr>
          <a:xfrm>
            <a:off x="5426047" y="1375866"/>
            <a:ext cx="527709" cy="0"/>
          </a:xfrm>
          <a:prstGeom prst="line">
            <a:avLst/>
          </a:prstGeom>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1672B363-8AD1-F772-4734-C2570FB95CD0}"/>
              </a:ext>
            </a:extLst>
          </p:cNvPr>
          <p:cNvSpPr txBox="1"/>
          <p:nvPr/>
        </p:nvSpPr>
        <p:spPr>
          <a:xfrm>
            <a:off x="6209586" y="1254063"/>
            <a:ext cx="484428" cy="584775"/>
          </a:xfrm>
          <a:prstGeom prst="rect">
            <a:avLst/>
          </a:prstGeom>
          <a:noFill/>
        </p:spPr>
        <p:txBody>
          <a:bodyPr wrap="none" rtlCol="0">
            <a:spAutoFit/>
          </a:bodyPr>
          <a:lstStyle/>
          <a:p>
            <a:r>
              <a:rPr lang="en-US" sz="3200"/>
              <a:t>s</a:t>
            </a:r>
            <a:r>
              <a:rPr lang="en-US" sz="3200" baseline="-25000"/>
              <a:t>5</a:t>
            </a:r>
            <a:endParaRPr lang="en-US" sz="3200"/>
          </a:p>
        </p:txBody>
      </p:sp>
      <p:sp>
        <p:nvSpPr>
          <p:cNvPr id="25" name="TextBox 24">
            <a:extLst>
              <a:ext uri="{FF2B5EF4-FFF2-40B4-BE49-F238E27FC236}">
                <a16:creationId xmlns:a16="http://schemas.microsoft.com/office/drawing/2014/main" id="{57727423-DB86-D934-B85D-7B565EC2AD59}"/>
              </a:ext>
            </a:extLst>
          </p:cNvPr>
          <p:cNvSpPr txBox="1"/>
          <p:nvPr/>
        </p:nvSpPr>
        <p:spPr>
          <a:xfrm>
            <a:off x="6991728" y="1254063"/>
            <a:ext cx="484428" cy="584775"/>
          </a:xfrm>
          <a:prstGeom prst="rect">
            <a:avLst/>
          </a:prstGeom>
          <a:noFill/>
        </p:spPr>
        <p:txBody>
          <a:bodyPr wrap="none" rtlCol="0">
            <a:spAutoFit/>
          </a:bodyPr>
          <a:lstStyle/>
          <a:p>
            <a:r>
              <a:rPr lang="en-US" sz="3200"/>
              <a:t>s</a:t>
            </a:r>
            <a:r>
              <a:rPr lang="en-US" sz="3200" baseline="-25000"/>
              <a:t>6</a:t>
            </a:r>
            <a:endParaRPr lang="en-US" sz="3200"/>
          </a:p>
        </p:txBody>
      </p:sp>
      <p:sp>
        <p:nvSpPr>
          <p:cNvPr id="26" name="TextBox 25">
            <a:extLst>
              <a:ext uri="{FF2B5EF4-FFF2-40B4-BE49-F238E27FC236}">
                <a16:creationId xmlns:a16="http://schemas.microsoft.com/office/drawing/2014/main" id="{ABAB5509-C535-0D0F-D76E-4F1C7CBA1055}"/>
              </a:ext>
            </a:extLst>
          </p:cNvPr>
          <p:cNvSpPr txBox="1"/>
          <p:nvPr/>
        </p:nvSpPr>
        <p:spPr>
          <a:xfrm>
            <a:off x="6187946" y="801139"/>
            <a:ext cx="527709" cy="584775"/>
          </a:xfrm>
          <a:prstGeom prst="rect">
            <a:avLst/>
          </a:prstGeom>
          <a:noFill/>
        </p:spPr>
        <p:txBody>
          <a:bodyPr wrap="none" rtlCol="0">
            <a:spAutoFit/>
          </a:bodyPr>
          <a:lstStyle/>
          <a:p>
            <a:r>
              <a:rPr lang="en-US" sz="3200"/>
              <a:t>e</a:t>
            </a:r>
            <a:r>
              <a:rPr lang="en-US" sz="3200" baseline="-25000"/>
              <a:t>6</a:t>
            </a:r>
            <a:endParaRPr lang="en-US" sz="3200"/>
          </a:p>
        </p:txBody>
      </p:sp>
      <p:sp>
        <p:nvSpPr>
          <p:cNvPr id="27" name="TextBox 26">
            <a:extLst>
              <a:ext uri="{FF2B5EF4-FFF2-40B4-BE49-F238E27FC236}">
                <a16:creationId xmlns:a16="http://schemas.microsoft.com/office/drawing/2014/main" id="{FD2B52A0-D4A8-97E3-E58E-56BB5C5A9B5E}"/>
              </a:ext>
            </a:extLst>
          </p:cNvPr>
          <p:cNvSpPr txBox="1"/>
          <p:nvPr/>
        </p:nvSpPr>
        <p:spPr>
          <a:xfrm>
            <a:off x="6970088" y="806573"/>
            <a:ext cx="527709" cy="584775"/>
          </a:xfrm>
          <a:prstGeom prst="rect">
            <a:avLst/>
          </a:prstGeom>
          <a:noFill/>
        </p:spPr>
        <p:txBody>
          <a:bodyPr wrap="none" rtlCol="0">
            <a:spAutoFit/>
          </a:bodyPr>
          <a:lstStyle/>
          <a:p>
            <a:r>
              <a:rPr lang="en-US" sz="3200"/>
              <a:t>e</a:t>
            </a:r>
            <a:r>
              <a:rPr lang="en-US" sz="3200" baseline="-25000"/>
              <a:t>7</a:t>
            </a:r>
            <a:endParaRPr lang="en-US" sz="3200"/>
          </a:p>
        </p:txBody>
      </p:sp>
      <p:cxnSp>
        <p:nvCxnSpPr>
          <p:cNvPr id="28" name="!!Straight Connector 27">
            <a:extLst>
              <a:ext uri="{FF2B5EF4-FFF2-40B4-BE49-F238E27FC236}">
                <a16:creationId xmlns:a16="http://schemas.microsoft.com/office/drawing/2014/main" id="{2EDC1B8F-E382-BF0B-8397-2AB8DB4F22E2}"/>
              </a:ext>
            </a:extLst>
          </p:cNvPr>
          <p:cNvCxnSpPr/>
          <p:nvPr/>
        </p:nvCxnSpPr>
        <p:spPr>
          <a:xfrm>
            <a:off x="6187946" y="1385914"/>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404CB9BA-1A64-1724-3806-57B3399766B8}"/>
              </a:ext>
            </a:extLst>
          </p:cNvPr>
          <p:cNvCxnSpPr/>
          <p:nvPr/>
        </p:nvCxnSpPr>
        <p:spPr>
          <a:xfrm>
            <a:off x="6970088" y="1381300"/>
            <a:ext cx="527709" cy="0"/>
          </a:xfrm>
          <a:prstGeom prst="line">
            <a:avLst/>
          </a:prstGeom>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id="{05306C58-38CC-17DB-F153-A3FDE531CFB5}"/>
              </a:ext>
            </a:extLst>
          </p:cNvPr>
          <p:cNvSpPr txBox="1"/>
          <p:nvPr/>
        </p:nvSpPr>
        <p:spPr>
          <a:xfrm>
            <a:off x="7786204" y="1254063"/>
            <a:ext cx="484428" cy="584775"/>
          </a:xfrm>
          <a:prstGeom prst="rect">
            <a:avLst/>
          </a:prstGeom>
          <a:noFill/>
        </p:spPr>
        <p:txBody>
          <a:bodyPr wrap="none" rtlCol="0">
            <a:spAutoFit/>
          </a:bodyPr>
          <a:lstStyle/>
          <a:p>
            <a:r>
              <a:rPr lang="en-US" sz="3200"/>
              <a:t>s</a:t>
            </a:r>
            <a:r>
              <a:rPr lang="en-US" sz="3200" baseline="-25000"/>
              <a:t>7</a:t>
            </a:r>
            <a:endParaRPr lang="en-US" sz="3200"/>
          </a:p>
        </p:txBody>
      </p:sp>
      <p:sp>
        <p:nvSpPr>
          <p:cNvPr id="31" name="TextBox 30">
            <a:extLst>
              <a:ext uri="{FF2B5EF4-FFF2-40B4-BE49-F238E27FC236}">
                <a16:creationId xmlns:a16="http://schemas.microsoft.com/office/drawing/2014/main" id="{F1B02FA3-D454-2291-5AA0-D9217D13A2A6}"/>
              </a:ext>
            </a:extLst>
          </p:cNvPr>
          <p:cNvSpPr txBox="1"/>
          <p:nvPr/>
        </p:nvSpPr>
        <p:spPr>
          <a:xfrm>
            <a:off x="8568346" y="1254063"/>
            <a:ext cx="484428" cy="584775"/>
          </a:xfrm>
          <a:prstGeom prst="rect">
            <a:avLst/>
          </a:prstGeom>
          <a:noFill/>
        </p:spPr>
        <p:txBody>
          <a:bodyPr wrap="none" rtlCol="0">
            <a:spAutoFit/>
          </a:bodyPr>
          <a:lstStyle/>
          <a:p>
            <a:r>
              <a:rPr lang="en-US" sz="3200"/>
              <a:t>s</a:t>
            </a:r>
            <a:r>
              <a:rPr lang="en-US" sz="3200" baseline="-25000"/>
              <a:t>8</a:t>
            </a:r>
            <a:endParaRPr lang="en-US" sz="3200"/>
          </a:p>
        </p:txBody>
      </p:sp>
      <p:sp>
        <p:nvSpPr>
          <p:cNvPr id="32" name="TextBox 31">
            <a:extLst>
              <a:ext uri="{FF2B5EF4-FFF2-40B4-BE49-F238E27FC236}">
                <a16:creationId xmlns:a16="http://schemas.microsoft.com/office/drawing/2014/main" id="{6CA55593-8AF8-7754-1B43-DAE2259ACA66}"/>
              </a:ext>
            </a:extLst>
          </p:cNvPr>
          <p:cNvSpPr txBox="1"/>
          <p:nvPr/>
        </p:nvSpPr>
        <p:spPr>
          <a:xfrm>
            <a:off x="7764564" y="801139"/>
            <a:ext cx="527709" cy="584775"/>
          </a:xfrm>
          <a:prstGeom prst="rect">
            <a:avLst/>
          </a:prstGeom>
          <a:noFill/>
        </p:spPr>
        <p:txBody>
          <a:bodyPr wrap="none" rtlCol="0">
            <a:spAutoFit/>
          </a:bodyPr>
          <a:lstStyle/>
          <a:p>
            <a:r>
              <a:rPr lang="en-US" sz="3200"/>
              <a:t>e</a:t>
            </a:r>
            <a:r>
              <a:rPr lang="en-US" sz="3200" baseline="-25000"/>
              <a:t>8</a:t>
            </a:r>
            <a:endParaRPr lang="en-US" sz="3200"/>
          </a:p>
        </p:txBody>
      </p:sp>
      <p:sp>
        <p:nvSpPr>
          <p:cNvPr id="33" name="TextBox 32">
            <a:extLst>
              <a:ext uri="{FF2B5EF4-FFF2-40B4-BE49-F238E27FC236}">
                <a16:creationId xmlns:a16="http://schemas.microsoft.com/office/drawing/2014/main" id="{3E7577B0-E74D-88CE-3C95-ECD0190CC99E}"/>
              </a:ext>
            </a:extLst>
          </p:cNvPr>
          <p:cNvSpPr txBox="1"/>
          <p:nvPr/>
        </p:nvSpPr>
        <p:spPr>
          <a:xfrm>
            <a:off x="8546706" y="806573"/>
            <a:ext cx="527709" cy="584775"/>
          </a:xfrm>
          <a:prstGeom prst="rect">
            <a:avLst/>
          </a:prstGeom>
          <a:noFill/>
        </p:spPr>
        <p:txBody>
          <a:bodyPr wrap="none" rtlCol="0">
            <a:spAutoFit/>
          </a:bodyPr>
          <a:lstStyle/>
          <a:p>
            <a:r>
              <a:rPr lang="en-US" sz="3200"/>
              <a:t>e</a:t>
            </a:r>
            <a:r>
              <a:rPr lang="en-US" sz="3200" baseline="-25000"/>
              <a:t>9</a:t>
            </a:r>
            <a:endParaRPr lang="en-US" sz="3200"/>
          </a:p>
        </p:txBody>
      </p:sp>
      <p:cxnSp>
        <p:nvCxnSpPr>
          <p:cNvPr id="34" name="!!Straight Connector 33">
            <a:extLst>
              <a:ext uri="{FF2B5EF4-FFF2-40B4-BE49-F238E27FC236}">
                <a16:creationId xmlns:a16="http://schemas.microsoft.com/office/drawing/2014/main" id="{BB1B3678-DB89-F655-89AE-20D675C4B1B5}"/>
              </a:ext>
            </a:extLst>
          </p:cNvPr>
          <p:cNvCxnSpPr/>
          <p:nvPr/>
        </p:nvCxnSpPr>
        <p:spPr>
          <a:xfrm>
            <a:off x="7764564" y="1385914"/>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1F6047D2-C785-B3B3-74F1-52FF0C081053}"/>
              </a:ext>
            </a:extLst>
          </p:cNvPr>
          <p:cNvCxnSpPr/>
          <p:nvPr/>
        </p:nvCxnSpPr>
        <p:spPr>
          <a:xfrm>
            <a:off x="8546706" y="1381300"/>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CC1D4B0C-4A72-1EEF-4C68-3B3CCAE37A77}"/>
              </a:ext>
            </a:extLst>
          </p:cNvPr>
          <p:cNvCxnSpPr/>
          <p:nvPr/>
        </p:nvCxnSpPr>
        <p:spPr>
          <a:xfrm>
            <a:off x="3067287" y="1380480"/>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A5064BAF-C172-BC66-4D57-9ECB3F58E60E}"/>
              </a:ext>
            </a:extLst>
          </p:cNvPr>
          <p:cNvCxnSpPr/>
          <p:nvPr/>
        </p:nvCxnSpPr>
        <p:spPr>
          <a:xfrm>
            <a:off x="3849429" y="1375866"/>
            <a:ext cx="52770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11457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16</a:t>
            </a:fld>
            <a:endParaRPr lang="en-US"/>
          </a:p>
        </p:txBody>
      </p:sp>
      <p:sp>
        <p:nvSpPr>
          <p:cNvPr id="2" name="TextBox 1">
            <a:extLst>
              <a:ext uri="{FF2B5EF4-FFF2-40B4-BE49-F238E27FC236}">
                <a16:creationId xmlns:a16="http://schemas.microsoft.com/office/drawing/2014/main" id="{81409239-36E4-2904-514F-0C66EF956A97}"/>
              </a:ext>
            </a:extLst>
          </p:cNvPr>
          <p:cNvSpPr txBox="1"/>
          <p:nvPr/>
        </p:nvSpPr>
        <p:spPr>
          <a:xfrm>
            <a:off x="3088927" y="1248629"/>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5" name="TextBox 4">
            <a:extLst>
              <a:ext uri="{FF2B5EF4-FFF2-40B4-BE49-F238E27FC236}">
                <a16:creationId xmlns:a16="http://schemas.microsoft.com/office/drawing/2014/main" id="{19B6CC61-A5AE-7E62-329A-C0DB2B13A827}"/>
              </a:ext>
            </a:extLst>
          </p:cNvPr>
          <p:cNvSpPr txBox="1"/>
          <p:nvPr/>
        </p:nvSpPr>
        <p:spPr>
          <a:xfrm>
            <a:off x="3871069" y="1248629"/>
            <a:ext cx="484428" cy="584775"/>
          </a:xfrm>
          <a:prstGeom prst="rect">
            <a:avLst/>
          </a:prstGeom>
          <a:noFill/>
        </p:spPr>
        <p:txBody>
          <a:bodyPr wrap="none" rtlCol="0">
            <a:spAutoFit/>
          </a:bodyPr>
          <a:lstStyle/>
          <a:p>
            <a:r>
              <a:rPr lang="en-US" sz="3200"/>
              <a:t>s</a:t>
            </a:r>
            <a:r>
              <a:rPr lang="en-US" sz="3200" baseline="-25000"/>
              <a:t>2</a:t>
            </a:r>
            <a:endParaRPr lang="en-US" sz="3200"/>
          </a:p>
        </p:txBody>
      </p:sp>
      <p:sp>
        <p:nvSpPr>
          <p:cNvPr id="6" name="TextBox 5">
            <a:extLst>
              <a:ext uri="{FF2B5EF4-FFF2-40B4-BE49-F238E27FC236}">
                <a16:creationId xmlns:a16="http://schemas.microsoft.com/office/drawing/2014/main" id="{4F4CA529-7940-C483-9DE6-DF036B841A04}"/>
              </a:ext>
            </a:extLst>
          </p:cNvPr>
          <p:cNvSpPr txBox="1"/>
          <p:nvPr/>
        </p:nvSpPr>
        <p:spPr>
          <a:xfrm>
            <a:off x="3067287" y="795705"/>
            <a:ext cx="527709" cy="584775"/>
          </a:xfrm>
          <a:prstGeom prst="rect">
            <a:avLst/>
          </a:prstGeom>
          <a:noFill/>
        </p:spPr>
        <p:txBody>
          <a:bodyPr wrap="none" rtlCol="0">
            <a:spAutoFit/>
          </a:bodyPr>
          <a:lstStyle/>
          <a:p>
            <a:r>
              <a:rPr lang="en-US" sz="3200"/>
              <a:t>e</a:t>
            </a:r>
            <a:r>
              <a:rPr lang="en-US" sz="3200" baseline="-25000"/>
              <a:t>2</a:t>
            </a:r>
            <a:endParaRPr lang="en-US" sz="3200"/>
          </a:p>
        </p:txBody>
      </p:sp>
      <p:sp>
        <p:nvSpPr>
          <p:cNvPr id="8" name="TextBox 7">
            <a:extLst>
              <a:ext uri="{FF2B5EF4-FFF2-40B4-BE49-F238E27FC236}">
                <a16:creationId xmlns:a16="http://schemas.microsoft.com/office/drawing/2014/main" id="{FF031870-ACF1-0007-33DD-9EBCAB59AD4D}"/>
              </a:ext>
            </a:extLst>
          </p:cNvPr>
          <p:cNvSpPr txBox="1"/>
          <p:nvPr/>
        </p:nvSpPr>
        <p:spPr>
          <a:xfrm>
            <a:off x="3849429" y="801139"/>
            <a:ext cx="527709" cy="584775"/>
          </a:xfrm>
          <a:prstGeom prst="rect">
            <a:avLst/>
          </a:prstGeom>
          <a:noFill/>
        </p:spPr>
        <p:txBody>
          <a:bodyPr wrap="none" rtlCol="0">
            <a:spAutoFit/>
          </a:bodyPr>
          <a:lstStyle/>
          <a:p>
            <a:r>
              <a:rPr lang="en-US" sz="3200"/>
              <a:t>e</a:t>
            </a:r>
            <a:r>
              <a:rPr lang="en-US" sz="3200" baseline="-25000"/>
              <a:t>3</a:t>
            </a:r>
            <a:endParaRPr lang="en-US" sz="3200"/>
          </a:p>
        </p:txBody>
      </p:sp>
      <p:sp>
        <p:nvSpPr>
          <p:cNvPr id="16" name="TextBox 15">
            <a:extLst>
              <a:ext uri="{FF2B5EF4-FFF2-40B4-BE49-F238E27FC236}">
                <a16:creationId xmlns:a16="http://schemas.microsoft.com/office/drawing/2014/main" id="{EC3101CB-3EE5-08A4-63DB-79D54AC14F31}"/>
              </a:ext>
            </a:extLst>
          </p:cNvPr>
          <p:cNvSpPr txBox="1"/>
          <p:nvPr/>
        </p:nvSpPr>
        <p:spPr>
          <a:xfrm>
            <a:off x="4665545" y="1248629"/>
            <a:ext cx="484428" cy="584775"/>
          </a:xfrm>
          <a:prstGeom prst="rect">
            <a:avLst/>
          </a:prstGeom>
          <a:noFill/>
        </p:spPr>
        <p:txBody>
          <a:bodyPr wrap="none" rtlCol="0">
            <a:spAutoFit/>
          </a:bodyPr>
          <a:lstStyle/>
          <a:p>
            <a:r>
              <a:rPr lang="en-US" sz="3200"/>
              <a:t>s</a:t>
            </a:r>
            <a:r>
              <a:rPr lang="en-US" sz="3200" baseline="-25000"/>
              <a:t>3</a:t>
            </a:r>
            <a:endParaRPr lang="en-US" sz="3200"/>
          </a:p>
        </p:txBody>
      </p:sp>
      <p:sp>
        <p:nvSpPr>
          <p:cNvPr id="19" name="TextBox 18">
            <a:extLst>
              <a:ext uri="{FF2B5EF4-FFF2-40B4-BE49-F238E27FC236}">
                <a16:creationId xmlns:a16="http://schemas.microsoft.com/office/drawing/2014/main" id="{A890220B-37EF-8364-F543-D98E25F61A80}"/>
              </a:ext>
            </a:extLst>
          </p:cNvPr>
          <p:cNvSpPr txBox="1"/>
          <p:nvPr/>
        </p:nvSpPr>
        <p:spPr>
          <a:xfrm>
            <a:off x="5447687" y="1248629"/>
            <a:ext cx="484428" cy="584775"/>
          </a:xfrm>
          <a:prstGeom prst="rect">
            <a:avLst/>
          </a:prstGeom>
          <a:noFill/>
        </p:spPr>
        <p:txBody>
          <a:bodyPr wrap="none" rtlCol="0">
            <a:spAutoFit/>
          </a:bodyPr>
          <a:lstStyle/>
          <a:p>
            <a:r>
              <a:rPr lang="en-US" sz="3200"/>
              <a:t>s</a:t>
            </a:r>
            <a:r>
              <a:rPr lang="en-US" sz="3200" baseline="-25000"/>
              <a:t>4</a:t>
            </a:r>
            <a:endParaRPr lang="en-US" sz="3200"/>
          </a:p>
        </p:txBody>
      </p:sp>
      <p:sp>
        <p:nvSpPr>
          <p:cNvPr id="20" name="TextBox 19">
            <a:extLst>
              <a:ext uri="{FF2B5EF4-FFF2-40B4-BE49-F238E27FC236}">
                <a16:creationId xmlns:a16="http://schemas.microsoft.com/office/drawing/2014/main" id="{D042F26C-CB4C-D93B-5259-695AC1437B8C}"/>
              </a:ext>
            </a:extLst>
          </p:cNvPr>
          <p:cNvSpPr txBox="1"/>
          <p:nvPr/>
        </p:nvSpPr>
        <p:spPr>
          <a:xfrm>
            <a:off x="4643905" y="795705"/>
            <a:ext cx="527709" cy="584775"/>
          </a:xfrm>
          <a:prstGeom prst="rect">
            <a:avLst/>
          </a:prstGeom>
          <a:noFill/>
        </p:spPr>
        <p:txBody>
          <a:bodyPr wrap="none" rtlCol="0">
            <a:spAutoFit/>
          </a:bodyPr>
          <a:lstStyle/>
          <a:p>
            <a:r>
              <a:rPr lang="en-US" sz="3200"/>
              <a:t>e</a:t>
            </a:r>
            <a:r>
              <a:rPr lang="en-US" sz="3200" baseline="-25000"/>
              <a:t>4</a:t>
            </a:r>
            <a:endParaRPr lang="en-US" sz="3200"/>
          </a:p>
        </p:txBody>
      </p:sp>
      <p:sp>
        <p:nvSpPr>
          <p:cNvPr id="21" name="TextBox 20">
            <a:extLst>
              <a:ext uri="{FF2B5EF4-FFF2-40B4-BE49-F238E27FC236}">
                <a16:creationId xmlns:a16="http://schemas.microsoft.com/office/drawing/2014/main" id="{54586071-8163-2934-2BDD-053940EFED7B}"/>
              </a:ext>
            </a:extLst>
          </p:cNvPr>
          <p:cNvSpPr txBox="1"/>
          <p:nvPr/>
        </p:nvSpPr>
        <p:spPr>
          <a:xfrm>
            <a:off x="5426047" y="801139"/>
            <a:ext cx="527709" cy="584775"/>
          </a:xfrm>
          <a:prstGeom prst="rect">
            <a:avLst/>
          </a:prstGeom>
          <a:noFill/>
        </p:spPr>
        <p:txBody>
          <a:bodyPr wrap="none" rtlCol="0">
            <a:spAutoFit/>
          </a:bodyPr>
          <a:lstStyle/>
          <a:p>
            <a:r>
              <a:rPr lang="en-US" sz="3200"/>
              <a:t>e</a:t>
            </a:r>
            <a:r>
              <a:rPr lang="en-US" sz="3200" baseline="-25000"/>
              <a:t>5</a:t>
            </a:r>
            <a:endParaRPr lang="en-US" sz="3200"/>
          </a:p>
        </p:txBody>
      </p:sp>
      <p:cxnSp>
        <p:nvCxnSpPr>
          <p:cNvPr id="22" name="!!Straight Connector 21">
            <a:extLst>
              <a:ext uri="{FF2B5EF4-FFF2-40B4-BE49-F238E27FC236}">
                <a16:creationId xmlns:a16="http://schemas.microsoft.com/office/drawing/2014/main" id="{DBFACB01-CC9C-F867-567E-78D7038B3C8E}"/>
              </a:ext>
            </a:extLst>
          </p:cNvPr>
          <p:cNvCxnSpPr/>
          <p:nvPr/>
        </p:nvCxnSpPr>
        <p:spPr>
          <a:xfrm>
            <a:off x="4643905" y="1380480"/>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33450108-BB33-4DD6-0739-94DE32A65FD2}"/>
              </a:ext>
            </a:extLst>
          </p:cNvPr>
          <p:cNvCxnSpPr/>
          <p:nvPr/>
        </p:nvCxnSpPr>
        <p:spPr>
          <a:xfrm>
            <a:off x="5426047" y="1375866"/>
            <a:ext cx="527709" cy="0"/>
          </a:xfrm>
          <a:prstGeom prst="line">
            <a:avLst/>
          </a:prstGeom>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1672B363-8AD1-F772-4734-C2570FB95CD0}"/>
              </a:ext>
            </a:extLst>
          </p:cNvPr>
          <p:cNvSpPr txBox="1"/>
          <p:nvPr/>
        </p:nvSpPr>
        <p:spPr>
          <a:xfrm>
            <a:off x="6209586" y="1254063"/>
            <a:ext cx="484428" cy="584775"/>
          </a:xfrm>
          <a:prstGeom prst="rect">
            <a:avLst/>
          </a:prstGeom>
          <a:noFill/>
        </p:spPr>
        <p:txBody>
          <a:bodyPr wrap="none" rtlCol="0">
            <a:spAutoFit/>
          </a:bodyPr>
          <a:lstStyle/>
          <a:p>
            <a:r>
              <a:rPr lang="en-US" sz="3200"/>
              <a:t>s</a:t>
            </a:r>
            <a:r>
              <a:rPr lang="en-US" sz="3200" baseline="-25000"/>
              <a:t>5</a:t>
            </a:r>
            <a:endParaRPr lang="en-US" sz="3200"/>
          </a:p>
        </p:txBody>
      </p:sp>
      <p:sp>
        <p:nvSpPr>
          <p:cNvPr id="25" name="TextBox 24">
            <a:extLst>
              <a:ext uri="{FF2B5EF4-FFF2-40B4-BE49-F238E27FC236}">
                <a16:creationId xmlns:a16="http://schemas.microsoft.com/office/drawing/2014/main" id="{57727423-DB86-D934-B85D-7B565EC2AD59}"/>
              </a:ext>
            </a:extLst>
          </p:cNvPr>
          <p:cNvSpPr txBox="1"/>
          <p:nvPr/>
        </p:nvSpPr>
        <p:spPr>
          <a:xfrm>
            <a:off x="6991728" y="1254063"/>
            <a:ext cx="484428" cy="584775"/>
          </a:xfrm>
          <a:prstGeom prst="rect">
            <a:avLst/>
          </a:prstGeom>
          <a:noFill/>
        </p:spPr>
        <p:txBody>
          <a:bodyPr wrap="none" rtlCol="0">
            <a:spAutoFit/>
          </a:bodyPr>
          <a:lstStyle/>
          <a:p>
            <a:r>
              <a:rPr lang="en-US" sz="3200"/>
              <a:t>s</a:t>
            </a:r>
            <a:r>
              <a:rPr lang="en-US" sz="3200" baseline="-25000"/>
              <a:t>6</a:t>
            </a:r>
            <a:endParaRPr lang="en-US" sz="3200"/>
          </a:p>
        </p:txBody>
      </p:sp>
      <p:sp>
        <p:nvSpPr>
          <p:cNvPr id="26" name="TextBox 25">
            <a:extLst>
              <a:ext uri="{FF2B5EF4-FFF2-40B4-BE49-F238E27FC236}">
                <a16:creationId xmlns:a16="http://schemas.microsoft.com/office/drawing/2014/main" id="{ABAB5509-C535-0D0F-D76E-4F1C7CBA1055}"/>
              </a:ext>
            </a:extLst>
          </p:cNvPr>
          <p:cNvSpPr txBox="1"/>
          <p:nvPr/>
        </p:nvSpPr>
        <p:spPr>
          <a:xfrm>
            <a:off x="6187946" y="801139"/>
            <a:ext cx="527709" cy="584775"/>
          </a:xfrm>
          <a:prstGeom prst="rect">
            <a:avLst/>
          </a:prstGeom>
          <a:noFill/>
        </p:spPr>
        <p:txBody>
          <a:bodyPr wrap="none" rtlCol="0">
            <a:spAutoFit/>
          </a:bodyPr>
          <a:lstStyle/>
          <a:p>
            <a:r>
              <a:rPr lang="en-US" sz="3200"/>
              <a:t>e</a:t>
            </a:r>
            <a:r>
              <a:rPr lang="en-US" sz="3200" baseline="-25000"/>
              <a:t>6</a:t>
            </a:r>
            <a:endParaRPr lang="en-US" sz="3200"/>
          </a:p>
        </p:txBody>
      </p:sp>
      <p:sp>
        <p:nvSpPr>
          <p:cNvPr id="27" name="TextBox 26">
            <a:extLst>
              <a:ext uri="{FF2B5EF4-FFF2-40B4-BE49-F238E27FC236}">
                <a16:creationId xmlns:a16="http://schemas.microsoft.com/office/drawing/2014/main" id="{FD2B52A0-D4A8-97E3-E58E-56BB5C5A9B5E}"/>
              </a:ext>
            </a:extLst>
          </p:cNvPr>
          <p:cNvSpPr txBox="1"/>
          <p:nvPr/>
        </p:nvSpPr>
        <p:spPr>
          <a:xfrm>
            <a:off x="6970088" y="806573"/>
            <a:ext cx="527709" cy="584775"/>
          </a:xfrm>
          <a:prstGeom prst="rect">
            <a:avLst/>
          </a:prstGeom>
          <a:noFill/>
        </p:spPr>
        <p:txBody>
          <a:bodyPr wrap="none" rtlCol="0">
            <a:spAutoFit/>
          </a:bodyPr>
          <a:lstStyle/>
          <a:p>
            <a:r>
              <a:rPr lang="en-US" sz="3200"/>
              <a:t>e</a:t>
            </a:r>
            <a:r>
              <a:rPr lang="en-US" sz="3200" baseline="-25000"/>
              <a:t>7</a:t>
            </a:r>
            <a:endParaRPr lang="en-US" sz="3200"/>
          </a:p>
        </p:txBody>
      </p:sp>
      <p:cxnSp>
        <p:nvCxnSpPr>
          <p:cNvPr id="28" name="!!Straight Connector 27">
            <a:extLst>
              <a:ext uri="{FF2B5EF4-FFF2-40B4-BE49-F238E27FC236}">
                <a16:creationId xmlns:a16="http://schemas.microsoft.com/office/drawing/2014/main" id="{2EDC1B8F-E382-BF0B-8397-2AB8DB4F22E2}"/>
              </a:ext>
            </a:extLst>
          </p:cNvPr>
          <p:cNvCxnSpPr/>
          <p:nvPr/>
        </p:nvCxnSpPr>
        <p:spPr>
          <a:xfrm>
            <a:off x="6187946" y="1385914"/>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404CB9BA-1A64-1724-3806-57B3399766B8}"/>
              </a:ext>
            </a:extLst>
          </p:cNvPr>
          <p:cNvCxnSpPr/>
          <p:nvPr/>
        </p:nvCxnSpPr>
        <p:spPr>
          <a:xfrm>
            <a:off x="6970088" y="1381300"/>
            <a:ext cx="527709" cy="0"/>
          </a:xfrm>
          <a:prstGeom prst="line">
            <a:avLst/>
          </a:prstGeom>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id="{05306C58-38CC-17DB-F153-A3FDE531CFB5}"/>
              </a:ext>
            </a:extLst>
          </p:cNvPr>
          <p:cNvSpPr txBox="1"/>
          <p:nvPr/>
        </p:nvSpPr>
        <p:spPr>
          <a:xfrm>
            <a:off x="7786204" y="1254063"/>
            <a:ext cx="484428" cy="584775"/>
          </a:xfrm>
          <a:prstGeom prst="rect">
            <a:avLst/>
          </a:prstGeom>
          <a:noFill/>
        </p:spPr>
        <p:txBody>
          <a:bodyPr wrap="none" rtlCol="0">
            <a:spAutoFit/>
          </a:bodyPr>
          <a:lstStyle/>
          <a:p>
            <a:r>
              <a:rPr lang="en-US" sz="3200"/>
              <a:t>s</a:t>
            </a:r>
            <a:r>
              <a:rPr lang="en-US" sz="3200" baseline="-25000"/>
              <a:t>7</a:t>
            </a:r>
            <a:endParaRPr lang="en-US" sz="3200"/>
          </a:p>
        </p:txBody>
      </p:sp>
      <p:sp>
        <p:nvSpPr>
          <p:cNvPr id="31" name="TextBox 30">
            <a:extLst>
              <a:ext uri="{FF2B5EF4-FFF2-40B4-BE49-F238E27FC236}">
                <a16:creationId xmlns:a16="http://schemas.microsoft.com/office/drawing/2014/main" id="{F1B02FA3-D454-2291-5AA0-D9217D13A2A6}"/>
              </a:ext>
            </a:extLst>
          </p:cNvPr>
          <p:cNvSpPr txBox="1"/>
          <p:nvPr/>
        </p:nvSpPr>
        <p:spPr>
          <a:xfrm>
            <a:off x="8568346" y="1254063"/>
            <a:ext cx="484428" cy="584775"/>
          </a:xfrm>
          <a:prstGeom prst="rect">
            <a:avLst/>
          </a:prstGeom>
          <a:noFill/>
        </p:spPr>
        <p:txBody>
          <a:bodyPr wrap="none" rtlCol="0">
            <a:spAutoFit/>
          </a:bodyPr>
          <a:lstStyle/>
          <a:p>
            <a:r>
              <a:rPr lang="en-US" sz="3200"/>
              <a:t>s</a:t>
            </a:r>
            <a:r>
              <a:rPr lang="en-US" sz="3200" baseline="-25000"/>
              <a:t>8</a:t>
            </a:r>
            <a:endParaRPr lang="en-US" sz="3200"/>
          </a:p>
        </p:txBody>
      </p:sp>
      <p:sp>
        <p:nvSpPr>
          <p:cNvPr id="32" name="TextBox 31">
            <a:extLst>
              <a:ext uri="{FF2B5EF4-FFF2-40B4-BE49-F238E27FC236}">
                <a16:creationId xmlns:a16="http://schemas.microsoft.com/office/drawing/2014/main" id="{6CA55593-8AF8-7754-1B43-DAE2259ACA66}"/>
              </a:ext>
            </a:extLst>
          </p:cNvPr>
          <p:cNvSpPr txBox="1"/>
          <p:nvPr/>
        </p:nvSpPr>
        <p:spPr>
          <a:xfrm>
            <a:off x="7764564" y="801139"/>
            <a:ext cx="527709" cy="584775"/>
          </a:xfrm>
          <a:prstGeom prst="rect">
            <a:avLst/>
          </a:prstGeom>
          <a:noFill/>
        </p:spPr>
        <p:txBody>
          <a:bodyPr wrap="none" rtlCol="0">
            <a:spAutoFit/>
          </a:bodyPr>
          <a:lstStyle/>
          <a:p>
            <a:r>
              <a:rPr lang="en-US" sz="3200"/>
              <a:t>e</a:t>
            </a:r>
            <a:r>
              <a:rPr lang="en-US" sz="3200" baseline="-25000"/>
              <a:t>8</a:t>
            </a:r>
            <a:endParaRPr lang="en-US" sz="3200"/>
          </a:p>
        </p:txBody>
      </p:sp>
      <p:sp>
        <p:nvSpPr>
          <p:cNvPr id="33" name="TextBox 32">
            <a:extLst>
              <a:ext uri="{FF2B5EF4-FFF2-40B4-BE49-F238E27FC236}">
                <a16:creationId xmlns:a16="http://schemas.microsoft.com/office/drawing/2014/main" id="{3E7577B0-E74D-88CE-3C95-ECD0190CC99E}"/>
              </a:ext>
            </a:extLst>
          </p:cNvPr>
          <p:cNvSpPr txBox="1"/>
          <p:nvPr/>
        </p:nvSpPr>
        <p:spPr>
          <a:xfrm>
            <a:off x="8546706" y="806573"/>
            <a:ext cx="527709" cy="584775"/>
          </a:xfrm>
          <a:prstGeom prst="rect">
            <a:avLst/>
          </a:prstGeom>
          <a:noFill/>
        </p:spPr>
        <p:txBody>
          <a:bodyPr wrap="none" rtlCol="0">
            <a:spAutoFit/>
          </a:bodyPr>
          <a:lstStyle/>
          <a:p>
            <a:r>
              <a:rPr lang="en-US" sz="3200"/>
              <a:t>e</a:t>
            </a:r>
            <a:r>
              <a:rPr lang="en-US" sz="3200" baseline="-25000"/>
              <a:t>9</a:t>
            </a:r>
            <a:endParaRPr lang="en-US" sz="3200"/>
          </a:p>
        </p:txBody>
      </p:sp>
      <p:cxnSp>
        <p:nvCxnSpPr>
          <p:cNvPr id="34" name="!!Straight Connector 33">
            <a:extLst>
              <a:ext uri="{FF2B5EF4-FFF2-40B4-BE49-F238E27FC236}">
                <a16:creationId xmlns:a16="http://schemas.microsoft.com/office/drawing/2014/main" id="{BB1B3678-DB89-F655-89AE-20D675C4B1B5}"/>
              </a:ext>
            </a:extLst>
          </p:cNvPr>
          <p:cNvCxnSpPr/>
          <p:nvPr/>
        </p:nvCxnSpPr>
        <p:spPr>
          <a:xfrm>
            <a:off x="7764564" y="1385914"/>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1F6047D2-C785-B3B3-74F1-52FF0C081053}"/>
              </a:ext>
            </a:extLst>
          </p:cNvPr>
          <p:cNvCxnSpPr/>
          <p:nvPr/>
        </p:nvCxnSpPr>
        <p:spPr>
          <a:xfrm>
            <a:off x="8546706" y="1381300"/>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CC1D4B0C-4A72-1EEF-4C68-3B3CCAE37A77}"/>
              </a:ext>
            </a:extLst>
          </p:cNvPr>
          <p:cNvCxnSpPr/>
          <p:nvPr/>
        </p:nvCxnSpPr>
        <p:spPr>
          <a:xfrm>
            <a:off x="3067287" y="1380480"/>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A5064BAF-C172-BC66-4D57-9ECB3F58E60E}"/>
              </a:ext>
            </a:extLst>
          </p:cNvPr>
          <p:cNvCxnSpPr/>
          <p:nvPr/>
        </p:nvCxnSpPr>
        <p:spPr>
          <a:xfrm>
            <a:off x="3849429" y="1375866"/>
            <a:ext cx="527709" cy="0"/>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BE314A1B-6A93-3AFC-AE82-1C5D261FD285}"/>
              </a:ext>
            </a:extLst>
          </p:cNvPr>
          <p:cNvSpPr txBox="1"/>
          <p:nvPr/>
        </p:nvSpPr>
        <p:spPr>
          <a:xfrm>
            <a:off x="5773636" y="2495550"/>
            <a:ext cx="644728" cy="1200329"/>
          </a:xfrm>
          <a:prstGeom prst="rect">
            <a:avLst/>
          </a:prstGeom>
          <a:noFill/>
        </p:spPr>
        <p:txBody>
          <a:bodyPr wrap="none" rtlCol="0">
            <a:spAutoFit/>
          </a:bodyPr>
          <a:lstStyle/>
          <a:p>
            <a:r>
              <a:rPr lang="en-US" sz="7200"/>
              <a:t>≤</a:t>
            </a:r>
          </a:p>
        </p:txBody>
      </p:sp>
      <p:sp>
        <p:nvSpPr>
          <p:cNvPr id="37" name="TextBox 36">
            <a:extLst>
              <a:ext uri="{FF2B5EF4-FFF2-40B4-BE49-F238E27FC236}">
                <a16:creationId xmlns:a16="http://schemas.microsoft.com/office/drawing/2014/main" id="{D89E71CC-DD52-9BE8-1A6F-76082FBF906C}"/>
              </a:ext>
            </a:extLst>
          </p:cNvPr>
          <p:cNvSpPr txBox="1"/>
          <p:nvPr/>
        </p:nvSpPr>
        <p:spPr>
          <a:xfrm>
            <a:off x="3088927" y="4800080"/>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38" name="TextBox 37">
            <a:extLst>
              <a:ext uri="{FF2B5EF4-FFF2-40B4-BE49-F238E27FC236}">
                <a16:creationId xmlns:a16="http://schemas.microsoft.com/office/drawing/2014/main" id="{58E5ADE0-616D-B5E8-04BC-696B3C83BE04}"/>
              </a:ext>
            </a:extLst>
          </p:cNvPr>
          <p:cNvSpPr txBox="1"/>
          <p:nvPr/>
        </p:nvSpPr>
        <p:spPr>
          <a:xfrm>
            <a:off x="3871069" y="4800080"/>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39" name="TextBox 38">
            <a:extLst>
              <a:ext uri="{FF2B5EF4-FFF2-40B4-BE49-F238E27FC236}">
                <a16:creationId xmlns:a16="http://schemas.microsoft.com/office/drawing/2014/main" id="{F3FC9808-581A-BCFD-1906-0F281BB9777A}"/>
              </a:ext>
            </a:extLst>
          </p:cNvPr>
          <p:cNvSpPr txBox="1"/>
          <p:nvPr/>
        </p:nvSpPr>
        <p:spPr>
          <a:xfrm>
            <a:off x="3067287" y="4347156"/>
            <a:ext cx="527709" cy="584775"/>
          </a:xfrm>
          <a:prstGeom prst="rect">
            <a:avLst/>
          </a:prstGeom>
          <a:noFill/>
        </p:spPr>
        <p:txBody>
          <a:bodyPr wrap="none" rtlCol="0">
            <a:spAutoFit/>
          </a:bodyPr>
          <a:lstStyle/>
          <a:p>
            <a:r>
              <a:rPr lang="en-US" sz="3200"/>
              <a:t>e</a:t>
            </a:r>
            <a:r>
              <a:rPr lang="en-US" sz="3200" baseline="-25000"/>
              <a:t>2</a:t>
            </a:r>
            <a:endParaRPr lang="en-US" sz="3200"/>
          </a:p>
        </p:txBody>
      </p:sp>
      <p:sp>
        <p:nvSpPr>
          <p:cNvPr id="40" name="TextBox 39">
            <a:extLst>
              <a:ext uri="{FF2B5EF4-FFF2-40B4-BE49-F238E27FC236}">
                <a16:creationId xmlns:a16="http://schemas.microsoft.com/office/drawing/2014/main" id="{91430641-D469-3A91-D0E4-918B3F29D171}"/>
              </a:ext>
            </a:extLst>
          </p:cNvPr>
          <p:cNvSpPr txBox="1"/>
          <p:nvPr/>
        </p:nvSpPr>
        <p:spPr>
          <a:xfrm>
            <a:off x="3849429" y="4352590"/>
            <a:ext cx="527709" cy="584775"/>
          </a:xfrm>
          <a:prstGeom prst="rect">
            <a:avLst/>
          </a:prstGeom>
          <a:noFill/>
        </p:spPr>
        <p:txBody>
          <a:bodyPr wrap="none" rtlCol="0">
            <a:spAutoFit/>
          </a:bodyPr>
          <a:lstStyle/>
          <a:p>
            <a:r>
              <a:rPr lang="en-US" sz="3200"/>
              <a:t>e</a:t>
            </a:r>
            <a:r>
              <a:rPr lang="en-US" sz="3200" baseline="-25000"/>
              <a:t>3</a:t>
            </a:r>
            <a:endParaRPr lang="en-US" sz="3200"/>
          </a:p>
        </p:txBody>
      </p:sp>
      <p:sp>
        <p:nvSpPr>
          <p:cNvPr id="41" name="TextBox 40">
            <a:extLst>
              <a:ext uri="{FF2B5EF4-FFF2-40B4-BE49-F238E27FC236}">
                <a16:creationId xmlns:a16="http://schemas.microsoft.com/office/drawing/2014/main" id="{EAFD49D2-BA87-3E32-3230-BC21ECEE6AF9}"/>
              </a:ext>
            </a:extLst>
          </p:cNvPr>
          <p:cNvSpPr txBox="1"/>
          <p:nvPr/>
        </p:nvSpPr>
        <p:spPr>
          <a:xfrm>
            <a:off x="4665545" y="4800080"/>
            <a:ext cx="527709" cy="584775"/>
          </a:xfrm>
          <a:prstGeom prst="rect">
            <a:avLst/>
          </a:prstGeom>
          <a:noFill/>
        </p:spPr>
        <p:txBody>
          <a:bodyPr wrap="none" rtlCol="0">
            <a:spAutoFit/>
          </a:bodyPr>
          <a:lstStyle/>
          <a:p>
            <a:r>
              <a:rPr lang="en-US" sz="3200"/>
              <a:t>e</a:t>
            </a:r>
            <a:r>
              <a:rPr lang="en-US" sz="3200" baseline="-25000"/>
              <a:t>2</a:t>
            </a:r>
            <a:endParaRPr lang="en-US" sz="3200"/>
          </a:p>
        </p:txBody>
      </p:sp>
      <p:sp>
        <p:nvSpPr>
          <p:cNvPr id="42" name="TextBox 41">
            <a:extLst>
              <a:ext uri="{FF2B5EF4-FFF2-40B4-BE49-F238E27FC236}">
                <a16:creationId xmlns:a16="http://schemas.microsoft.com/office/drawing/2014/main" id="{2A54FAFC-82D3-4C99-B058-2092E047F296}"/>
              </a:ext>
            </a:extLst>
          </p:cNvPr>
          <p:cNvSpPr txBox="1"/>
          <p:nvPr/>
        </p:nvSpPr>
        <p:spPr>
          <a:xfrm>
            <a:off x="5447687" y="4800080"/>
            <a:ext cx="527709" cy="584775"/>
          </a:xfrm>
          <a:prstGeom prst="rect">
            <a:avLst/>
          </a:prstGeom>
          <a:noFill/>
        </p:spPr>
        <p:txBody>
          <a:bodyPr wrap="none" rtlCol="0">
            <a:spAutoFit/>
          </a:bodyPr>
          <a:lstStyle/>
          <a:p>
            <a:r>
              <a:rPr lang="en-US" sz="3200"/>
              <a:t>e</a:t>
            </a:r>
            <a:r>
              <a:rPr lang="en-US" sz="3200" baseline="-25000"/>
              <a:t>3</a:t>
            </a:r>
            <a:endParaRPr lang="en-US" sz="3200"/>
          </a:p>
        </p:txBody>
      </p:sp>
      <p:sp>
        <p:nvSpPr>
          <p:cNvPr id="43" name="TextBox 42">
            <a:extLst>
              <a:ext uri="{FF2B5EF4-FFF2-40B4-BE49-F238E27FC236}">
                <a16:creationId xmlns:a16="http://schemas.microsoft.com/office/drawing/2014/main" id="{BE39E430-1157-201E-3ABA-7F1E41592251}"/>
              </a:ext>
            </a:extLst>
          </p:cNvPr>
          <p:cNvSpPr txBox="1"/>
          <p:nvPr/>
        </p:nvSpPr>
        <p:spPr>
          <a:xfrm>
            <a:off x="4643905" y="4347156"/>
            <a:ext cx="527709" cy="584775"/>
          </a:xfrm>
          <a:prstGeom prst="rect">
            <a:avLst/>
          </a:prstGeom>
          <a:noFill/>
        </p:spPr>
        <p:txBody>
          <a:bodyPr wrap="none" rtlCol="0">
            <a:spAutoFit/>
          </a:bodyPr>
          <a:lstStyle/>
          <a:p>
            <a:r>
              <a:rPr lang="en-US" sz="3200"/>
              <a:t>e</a:t>
            </a:r>
            <a:r>
              <a:rPr lang="en-US" sz="3200" baseline="-25000"/>
              <a:t>4</a:t>
            </a:r>
            <a:endParaRPr lang="en-US" sz="3200"/>
          </a:p>
        </p:txBody>
      </p:sp>
      <p:sp>
        <p:nvSpPr>
          <p:cNvPr id="44" name="TextBox 43">
            <a:extLst>
              <a:ext uri="{FF2B5EF4-FFF2-40B4-BE49-F238E27FC236}">
                <a16:creationId xmlns:a16="http://schemas.microsoft.com/office/drawing/2014/main" id="{6F501474-24F6-23A0-0557-8C667303DBE0}"/>
              </a:ext>
            </a:extLst>
          </p:cNvPr>
          <p:cNvSpPr txBox="1"/>
          <p:nvPr/>
        </p:nvSpPr>
        <p:spPr>
          <a:xfrm>
            <a:off x="5426047" y="4352590"/>
            <a:ext cx="527709" cy="584775"/>
          </a:xfrm>
          <a:prstGeom prst="rect">
            <a:avLst/>
          </a:prstGeom>
          <a:noFill/>
        </p:spPr>
        <p:txBody>
          <a:bodyPr wrap="none" rtlCol="0">
            <a:spAutoFit/>
          </a:bodyPr>
          <a:lstStyle/>
          <a:p>
            <a:r>
              <a:rPr lang="en-US" sz="3200"/>
              <a:t>e</a:t>
            </a:r>
            <a:r>
              <a:rPr lang="en-US" sz="3200" baseline="-25000"/>
              <a:t>5</a:t>
            </a:r>
            <a:endParaRPr lang="en-US" sz="3200"/>
          </a:p>
        </p:txBody>
      </p:sp>
      <p:cxnSp>
        <p:nvCxnSpPr>
          <p:cNvPr id="45" name="!!Straight Connector 21">
            <a:extLst>
              <a:ext uri="{FF2B5EF4-FFF2-40B4-BE49-F238E27FC236}">
                <a16:creationId xmlns:a16="http://schemas.microsoft.com/office/drawing/2014/main" id="{AE34A761-AC41-EB03-EFAF-2353ADBC1F2C}"/>
              </a:ext>
            </a:extLst>
          </p:cNvPr>
          <p:cNvCxnSpPr/>
          <p:nvPr/>
        </p:nvCxnSpPr>
        <p:spPr>
          <a:xfrm>
            <a:off x="4643905" y="4931931"/>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22">
            <a:extLst>
              <a:ext uri="{FF2B5EF4-FFF2-40B4-BE49-F238E27FC236}">
                <a16:creationId xmlns:a16="http://schemas.microsoft.com/office/drawing/2014/main" id="{7A93D776-4686-C867-D348-7983064BABAA}"/>
              </a:ext>
            </a:extLst>
          </p:cNvPr>
          <p:cNvCxnSpPr/>
          <p:nvPr/>
        </p:nvCxnSpPr>
        <p:spPr>
          <a:xfrm>
            <a:off x="5426047" y="4927317"/>
            <a:ext cx="527709" cy="0"/>
          </a:xfrm>
          <a:prstGeom prst="line">
            <a:avLst/>
          </a:prstGeom>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D6F20D6A-17CB-30F2-CDFD-4B6ED75A71A2}"/>
              </a:ext>
            </a:extLst>
          </p:cNvPr>
          <p:cNvSpPr txBox="1"/>
          <p:nvPr/>
        </p:nvSpPr>
        <p:spPr>
          <a:xfrm>
            <a:off x="6209586" y="4805514"/>
            <a:ext cx="527709" cy="584775"/>
          </a:xfrm>
          <a:prstGeom prst="rect">
            <a:avLst/>
          </a:prstGeom>
          <a:noFill/>
        </p:spPr>
        <p:txBody>
          <a:bodyPr wrap="none" rtlCol="0">
            <a:spAutoFit/>
          </a:bodyPr>
          <a:lstStyle/>
          <a:p>
            <a:r>
              <a:rPr lang="en-US" sz="3200"/>
              <a:t>e</a:t>
            </a:r>
            <a:r>
              <a:rPr lang="en-US" sz="3200" baseline="-25000"/>
              <a:t>4</a:t>
            </a:r>
            <a:endParaRPr lang="en-US" sz="3200"/>
          </a:p>
        </p:txBody>
      </p:sp>
      <p:sp>
        <p:nvSpPr>
          <p:cNvPr id="48" name="TextBox 47">
            <a:extLst>
              <a:ext uri="{FF2B5EF4-FFF2-40B4-BE49-F238E27FC236}">
                <a16:creationId xmlns:a16="http://schemas.microsoft.com/office/drawing/2014/main" id="{155717DC-3AD2-ED08-8212-F21A970B4268}"/>
              </a:ext>
            </a:extLst>
          </p:cNvPr>
          <p:cNvSpPr txBox="1"/>
          <p:nvPr/>
        </p:nvSpPr>
        <p:spPr>
          <a:xfrm>
            <a:off x="6991728" y="4805514"/>
            <a:ext cx="527709" cy="584775"/>
          </a:xfrm>
          <a:prstGeom prst="rect">
            <a:avLst/>
          </a:prstGeom>
          <a:noFill/>
        </p:spPr>
        <p:txBody>
          <a:bodyPr wrap="none" rtlCol="0">
            <a:spAutoFit/>
          </a:bodyPr>
          <a:lstStyle/>
          <a:p>
            <a:r>
              <a:rPr lang="en-US" sz="3200"/>
              <a:t>e</a:t>
            </a:r>
            <a:r>
              <a:rPr lang="en-US" sz="3200" baseline="-25000"/>
              <a:t>5</a:t>
            </a:r>
            <a:endParaRPr lang="en-US" sz="3200"/>
          </a:p>
        </p:txBody>
      </p:sp>
      <p:sp>
        <p:nvSpPr>
          <p:cNvPr id="49" name="TextBox 48">
            <a:extLst>
              <a:ext uri="{FF2B5EF4-FFF2-40B4-BE49-F238E27FC236}">
                <a16:creationId xmlns:a16="http://schemas.microsoft.com/office/drawing/2014/main" id="{16F8E31B-041B-F19F-FAB9-1F6BF86CA7E6}"/>
              </a:ext>
            </a:extLst>
          </p:cNvPr>
          <p:cNvSpPr txBox="1"/>
          <p:nvPr/>
        </p:nvSpPr>
        <p:spPr>
          <a:xfrm>
            <a:off x="6187946" y="4352590"/>
            <a:ext cx="527709" cy="584775"/>
          </a:xfrm>
          <a:prstGeom prst="rect">
            <a:avLst/>
          </a:prstGeom>
          <a:noFill/>
        </p:spPr>
        <p:txBody>
          <a:bodyPr wrap="none" rtlCol="0">
            <a:spAutoFit/>
          </a:bodyPr>
          <a:lstStyle/>
          <a:p>
            <a:r>
              <a:rPr lang="en-US" sz="3200"/>
              <a:t>e</a:t>
            </a:r>
            <a:r>
              <a:rPr lang="en-US" sz="3200" baseline="-25000"/>
              <a:t>6</a:t>
            </a:r>
            <a:endParaRPr lang="en-US" sz="3200"/>
          </a:p>
        </p:txBody>
      </p:sp>
      <p:sp>
        <p:nvSpPr>
          <p:cNvPr id="50" name="TextBox 49">
            <a:extLst>
              <a:ext uri="{FF2B5EF4-FFF2-40B4-BE49-F238E27FC236}">
                <a16:creationId xmlns:a16="http://schemas.microsoft.com/office/drawing/2014/main" id="{9D003E68-9EEB-E87D-BE63-6ECFCF96F176}"/>
              </a:ext>
            </a:extLst>
          </p:cNvPr>
          <p:cNvSpPr txBox="1"/>
          <p:nvPr/>
        </p:nvSpPr>
        <p:spPr>
          <a:xfrm>
            <a:off x="6970088" y="4358024"/>
            <a:ext cx="527709" cy="584775"/>
          </a:xfrm>
          <a:prstGeom prst="rect">
            <a:avLst/>
          </a:prstGeom>
          <a:noFill/>
        </p:spPr>
        <p:txBody>
          <a:bodyPr wrap="none" rtlCol="0">
            <a:spAutoFit/>
          </a:bodyPr>
          <a:lstStyle/>
          <a:p>
            <a:r>
              <a:rPr lang="en-US" sz="3200"/>
              <a:t>e</a:t>
            </a:r>
            <a:r>
              <a:rPr lang="en-US" sz="3200" baseline="-25000"/>
              <a:t>7</a:t>
            </a:r>
            <a:endParaRPr lang="en-US" sz="3200"/>
          </a:p>
        </p:txBody>
      </p:sp>
      <p:cxnSp>
        <p:nvCxnSpPr>
          <p:cNvPr id="51" name="!!Straight Connector 27">
            <a:extLst>
              <a:ext uri="{FF2B5EF4-FFF2-40B4-BE49-F238E27FC236}">
                <a16:creationId xmlns:a16="http://schemas.microsoft.com/office/drawing/2014/main" id="{BAE6416F-389B-0DCA-EFDC-25B95B671E60}"/>
              </a:ext>
            </a:extLst>
          </p:cNvPr>
          <p:cNvCxnSpPr/>
          <p:nvPr/>
        </p:nvCxnSpPr>
        <p:spPr>
          <a:xfrm>
            <a:off x="6187946" y="4937365"/>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28">
            <a:extLst>
              <a:ext uri="{FF2B5EF4-FFF2-40B4-BE49-F238E27FC236}">
                <a16:creationId xmlns:a16="http://schemas.microsoft.com/office/drawing/2014/main" id="{E5B2BB54-557C-09A6-6264-4DE55C7E3E86}"/>
              </a:ext>
            </a:extLst>
          </p:cNvPr>
          <p:cNvCxnSpPr/>
          <p:nvPr/>
        </p:nvCxnSpPr>
        <p:spPr>
          <a:xfrm>
            <a:off x="6970088" y="4932751"/>
            <a:ext cx="527709" cy="0"/>
          </a:xfrm>
          <a:prstGeom prst="line">
            <a:avLst/>
          </a:prstGeom>
        </p:spPr>
        <p:style>
          <a:lnRef idx="3">
            <a:schemeClr val="dk1"/>
          </a:lnRef>
          <a:fillRef idx="0">
            <a:schemeClr val="dk1"/>
          </a:fillRef>
          <a:effectRef idx="2">
            <a:schemeClr val="dk1"/>
          </a:effectRef>
          <a:fontRef idx="minor">
            <a:schemeClr val="tx1"/>
          </a:fontRef>
        </p:style>
      </p:cxnSp>
      <p:sp>
        <p:nvSpPr>
          <p:cNvPr id="53" name="TextBox 52">
            <a:extLst>
              <a:ext uri="{FF2B5EF4-FFF2-40B4-BE49-F238E27FC236}">
                <a16:creationId xmlns:a16="http://schemas.microsoft.com/office/drawing/2014/main" id="{D6183139-3BD1-86B7-3B85-39E902BD116D}"/>
              </a:ext>
            </a:extLst>
          </p:cNvPr>
          <p:cNvSpPr txBox="1"/>
          <p:nvPr/>
        </p:nvSpPr>
        <p:spPr>
          <a:xfrm>
            <a:off x="7786204" y="4805514"/>
            <a:ext cx="527709" cy="584775"/>
          </a:xfrm>
          <a:prstGeom prst="rect">
            <a:avLst/>
          </a:prstGeom>
          <a:noFill/>
        </p:spPr>
        <p:txBody>
          <a:bodyPr wrap="none" rtlCol="0">
            <a:spAutoFit/>
          </a:bodyPr>
          <a:lstStyle/>
          <a:p>
            <a:r>
              <a:rPr lang="en-US" sz="3200"/>
              <a:t>e</a:t>
            </a:r>
            <a:r>
              <a:rPr lang="en-US" sz="3200" baseline="-25000"/>
              <a:t>6</a:t>
            </a:r>
            <a:endParaRPr lang="en-US" sz="3200"/>
          </a:p>
        </p:txBody>
      </p:sp>
      <p:sp>
        <p:nvSpPr>
          <p:cNvPr id="54" name="TextBox 53">
            <a:extLst>
              <a:ext uri="{FF2B5EF4-FFF2-40B4-BE49-F238E27FC236}">
                <a16:creationId xmlns:a16="http://schemas.microsoft.com/office/drawing/2014/main" id="{556CB756-35FF-664E-55F9-4FABA4F67677}"/>
              </a:ext>
            </a:extLst>
          </p:cNvPr>
          <p:cNvSpPr txBox="1"/>
          <p:nvPr/>
        </p:nvSpPr>
        <p:spPr>
          <a:xfrm>
            <a:off x="8568346" y="4805514"/>
            <a:ext cx="527709" cy="584775"/>
          </a:xfrm>
          <a:prstGeom prst="rect">
            <a:avLst/>
          </a:prstGeom>
          <a:noFill/>
        </p:spPr>
        <p:txBody>
          <a:bodyPr wrap="none" rtlCol="0">
            <a:spAutoFit/>
          </a:bodyPr>
          <a:lstStyle/>
          <a:p>
            <a:r>
              <a:rPr lang="en-US" sz="3200"/>
              <a:t>e</a:t>
            </a:r>
            <a:r>
              <a:rPr lang="en-US" sz="3200" baseline="-25000"/>
              <a:t>7</a:t>
            </a:r>
            <a:endParaRPr lang="en-US" sz="3200"/>
          </a:p>
        </p:txBody>
      </p:sp>
      <p:sp>
        <p:nvSpPr>
          <p:cNvPr id="55" name="TextBox 54">
            <a:extLst>
              <a:ext uri="{FF2B5EF4-FFF2-40B4-BE49-F238E27FC236}">
                <a16:creationId xmlns:a16="http://schemas.microsoft.com/office/drawing/2014/main" id="{F63CF63B-A232-F342-F385-581DD52DCE9A}"/>
              </a:ext>
            </a:extLst>
          </p:cNvPr>
          <p:cNvSpPr txBox="1"/>
          <p:nvPr/>
        </p:nvSpPr>
        <p:spPr>
          <a:xfrm>
            <a:off x="7764564" y="4352590"/>
            <a:ext cx="527709" cy="584775"/>
          </a:xfrm>
          <a:prstGeom prst="rect">
            <a:avLst/>
          </a:prstGeom>
          <a:noFill/>
        </p:spPr>
        <p:txBody>
          <a:bodyPr wrap="none" rtlCol="0">
            <a:spAutoFit/>
          </a:bodyPr>
          <a:lstStyle/>
          <a:p>
            <a:r>
              <a:rPr lang="en-US" sz="3200"/>
              <a:t>e</a:t>
            </a:r>
            <a:r>
              <a:rPr lang="en-US" sz="3200" baseline="-25000"/>
              <a:t>9</a:t>
            </a:r>
            <a:endParaRPr lang="en-US" sz="3200"/>
          </a:p>
        </p:txBody>
      </p:sp>
      <p:sp>
        <p:nvSpPr>
          <p:cNvPr id="56" name="TextBox 55">
            <a:extLst>
              <a:ext uri="{FF2B5EF4-FFF2-40B4-BE49-F238E27FC236}">
                <a16:creationId xmlns:a16="http://schemas.microsoft.com/office/drawing/2014/main" id="{455A09CC-C02C-518C-3CE7-ED90B2C02E6B}"/>
              </a:ext>
            </a:extLst>
          </p:cNvPr>
          <p:cNvSpPr txBox="1"/>
          <p:nvPr/>
        </p:nvSpPr>
        <p:spPr>
          <a:xfrm>
            <a:off x="8546706" y="4358024"/>
            <a:ext cx="527709" cy="584775"/>
          </a:xfrm>
          <a:prstGeom prst="rect">
            <a:avLst/>
          </a:prstGeom>
          <a:noFill/>
        </p:spPr>
        <p:txBody>
          <a:bodyPr wrap="none" rtlCol="0">
            <a:spAutoFit/>
          </a:bodyPr>
          <a:lstStyle/>
          <a:p>
            <a:r>
              <a:rPr lang="en-US" sz="3200"/>
              <a:t>e</a:t>
            </a:r>
            <a:r>
              <a:rPr lang="en-US" sz="3200" baseline="-25000"/>
              <a:t>9</a:t>
            </a:r>
            <a:endParaRPr lang="en-US" sz="3200"/>
          </a:p>
        </p:txBody>
      </p:sp>
      <p:cxnSp>
        <p:nvCxnSpPr>
          <p:cNvPr id="57" name="!!Straight Connector 33">
            <a:extLst>
              <a:ext uri="{FF2B5EF4-FFF2-40B4-BE49-F238E27FC236}">
                <a16:creationId xmlns:a16="http://schemas.microsoft.com/office/drawing/2014/main" id="{6BC04247-E88A-52CE-3203-6465E85AFC1F}"/>
              </a:ext>
            </a:extLst>
          </p:cNvPr>
          <p:cNvCxnSpPr/>
          <p:nvPr/>
        </p:nvCxnSpPr>
        <p:spPr>
          <a:xfrm>
            <a:off x="7764564" y="4937365"/>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34">
            <a:extLst>
              <a:ext uri="{FF2B5EF4-FFF2-40B4-BE49-F238E27FC236}">
                <a16:creationId xmlns:a16="http://schemas.microsoft.com/office/drawing/2014/main" id="{E14EE700-CD50-8F1E-27EE-24A56EA557E6}"/>
              </a:ext>
            </a:extLst>
          </p:cNvPr>
          <p:cNvCxnSpPr/>
          <p:nvPr/>
        </p:nvCxnSpPr>
        <p:spPr>
          <a:xfrm>
            <a:off x="8546706" y="4932751"/>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DD1C2850-EB94-0139-8F6E-BF284D17F3C2}"/>
              </a:ext>
            </a:extLst>
          </p:cNvPr>
          <p:cNvCxnSpPr/>
          <p:nvPr/>
        </p:nvCxnSpPr>
        <p:spPr>
          <a:xfrm>
            <a:off x="3067287" y="4931931"/>
            <a:ext cx="527709" cy="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80983C23-F08A-772F-28F3-B6C2BC4086E0}"/>
              </a:ext>
            </a:extLst>
          </p:cNvPr>
          <p:cNvCxnSpPr/>
          <p:nvPr/>
        </p:nvCxnSpPr>
        <p:spPr>
          <a:xfrm>
            <a:off x="3849429" y="4927317"/>
            <a:ext cx="527709" cy="0"/>
          </a:xfrm>
          <a:prstGeom prst="line">
            <a:avLst/>
          </a:prstGeom>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07C07FC8-DE53-5298-0DC1-AFC0B332C299}"/>
              </a:ext>
            </a:extLst>
          </p:cNvPr>
          <p:cNvSpPr/>
          <p:nvPr/>
        </p:nvSpPr>
        <p:spPr>
          <a:xfrm>
            <a:off x="3862643" y="143614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0" name="Rectangle 9">
            <a:extLst>
              <a:ext uri="{FF2B5EF4-FFF2-40B4-BE49-F238E27FC236}">
                <a16:creationId xmlns:a16="http://schemas.microsoft.com/office/drawing/2014/main" id="{E377FF62-481C-412A-A0CD-6736F8F939FA}"/>
              </a:ext>
            </a:extLst>
          </p:cNvPr>
          <p:cNvSpPr/>
          <p:nvPr/>
        </p:nvSpPr>
        <p:spPr>
          <a:xfrm>
            <a:off x="3873463" y="4977555"/>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ectangle 10">
            <a:extLst>
              <a:ext uri="{FF2B5EF4-FFF2-40B4-BE49-F238E27FC236}">
                <a16:creationId xmlns:a16="http://schemas.microsoft.com/office/drawing/2014/main" id="{6EC4F3FB-0F5F-0D9D-D020-4C6B9657CF7B}"/>
              </a:ext>
            </a:extLst>
          </p:cNvPr>
          <p:cNvSpPr/>
          <p:nvPr/>
        </p:nvSpPr>
        <p:spPr>
          <a:xfrm>
            <a:off x="7788361" y="97420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38FCFB01-CAD4-A1F4-AF80-3560916E03FA}"/>
              </a:ext>
            </a:extLst>
          </p:cNvPr>
          <p:cNvSpPr/>
          <p:nvPr/>
        </p:nvSpPr>
        <p:spPr>
          <a:xfrm>
            <a:off x="7799181" y="4515615"/>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nvGrpSpPr>
          <p:cNvPr id="72" name="Group 71">
            <a:extLst>
              <a:ext uri="{FF2B5EF4-FFF2-40B4-BE49-F238E27FC236}">
                <a16:creationId xmlns:a16="http://schemas.microsoft.com/office/drawing/2014/main" id="{3EBC35BE-E0E7-1AE7-8327-C57EEF1F808B}"/>
              </a:ext>
            </a:extLst>
          </p:cNvPr>
          <p:cNvGrpSpPr/>
          <p:nvPr/>
        </p:nvGrpSpPr>
        <p:grpSpPr>
          <a:xfrm>
            <a:off x="4674851" y="1454383"/>
            <a:ext cx="4381192" cy="3934730"/>
            <a:chOff x="4674851" y="1454383"/>
            <a:chExt cx="4381192" cy="3934730"/>
          </a:xfrm>
        </p:grpSpPr>
        <p:sp>
          <p:nvSpPr>
            <p:cNvPr id="3" name="Rectangle 2">
              <a:extLst>
                <a:ext uri="{FF2B5EF4-FFF2-40B4-BE49-F238E27FC236}">
                  <a16:creationId xmlns:a16="http://schemas.microsoft.com/office/drawing/2014/main" id="{DB5F82F3-51C5-855D-89DB-8165CC15B832}"/>
                </a:ext>
              </a:extLst>
            </p:cNvPr>
            <p:cNvSpPr/>
            <p:nvPr/>
          </p:nvSpPr>
          <p:spPr>
            <a:xfrm>
              <a:off x="4674851" y="1454383"/>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 name="Rectangle 6">
              <a:extLst>
                <a:ext uri="{FF2B5EF4-FFF2-40B4-BE49-F238E27FC236}">
                  <a16:creationId xmlns:a16="http://schemas.microsoft.com/office/drawing/2014/main" id="{066CAE7A-F558-B976-5E54-56BC7108B50C}"/>
                </a:ext>
              </a:extLst>
            </p:cNvPr>
            <p:cNvSpPr/>
            <p:nvPr/>
          </p:nvSpPr>
          <p:spPr>
            <a:xfrm>
              <a:off x="4685671" y="499578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3" name="Rectangle 12">
              <a:extLst>
                <a:ext uri="{FF2B5EF4-FFF2-40B4-BE49-F238E27FC236}">
                  <a16:creationId xmlns:a16="http://schemas.microsoft.com/office/drawing/2014/main" id="{436442A6-591C-821E-4ECC-65C12B9F2F44}"/>
                </a:ext>
              </a:extLst>
            </p:cNvPr>
            <p:cNvSpPr/>
            <p:nvPr/>
          </p:nvSpPr>
          <p:spPr>
            <a:xfrm>
              <a:off x="5458271" y="1454383"/>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4" name="Rectangle 13">
              <a:extLst>
                <a:ext uri="{FF2B5EF4-FFF2-40B4-BE49-F238E27FC236}">
                  <a16:creationId xmlns:a16="http://schemas.microsoft.com/office/drawing/2014/main" id="{2EB07EE7-E1D6-CB22-5294-C74F4A259426}"/>
                </a:ext>
              </a:extLst>
            </p:cNvPr>
            <p:cNvSpPr/>
            <p:nvPr/>
          </p:nvSpPr>
          <p:spPr>
            <a:xfrm>
              <a:off x="5469091" y="499578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4" name="Rectangle 63">
              <a:extLst>
                <a:ext uri="{FF2B5EF4-FFF2-40B4-BE49-F238E27FC236}">
                  <a16:creationId xmlns:a16="http://schemas.microsoft.com/office/drawing/2014/main" id="{8F67EF7F-70A2-0922-8436-E8BDACD6EE04}"/>
                </a:ext>
              </a:extLst>
            </p:cNvPr>
            <p:cNvSpPr/>
            <p:nvPr/>
          </p:nvSpPr>
          <p:spPr>
            <a:xfrm>
              <a:off x="6224478" y="1454383"/>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5" name="Rectangle 64">
              <a:extLst>
                <a:ext uri="{FF2B5EF4-FFF2-40B4-BE49-F238E27FC236}">
                  <a16:creationId xmlns:a16="http://schemas.microsoft.com/office/drawing/2014/main" id="{C003CA0D-72DC-780B-63C7-6677DD54073F}"/>
                </a:ext>
              </a:extLst>
            </p:cNvPr>
            <p:cNvSpPr/>
            <p:nvPr/>
          </p:nvSpPr>
          <p:spPr>
            <a:xfrm>
              <a:off x="6235298" y="499578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6" name="Rectangle 65">
              <a:extLst>
                <a:ext uri="{FF2B5EF4-FFF2-40B4-BE49-F238E27FC236}">
                  <a16:creationId xmlns:a16="http://schemas.microsoft.com/office/drawing/2014/main" id="{D5AF362E-8A22-3AEC-34C7-0D288DBE9C29}"/>
                </a:ext>
              </a:extLst>
            </p:cNvPr>
            <p:cNvSpPr/>
            <p:nvPr/>
          </p:nvSpPr>
          <p:spPr>
            <a:xfrm>
              <a:off x="7018778" y="1454383"/>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7" name="Rectangle 66">
              <a:extLst>
                <a:ext uri="{FF2B5EF4-FFF2-40B4-BE49-F238E27FC236}">
                  <a16:creationId xmlns:a16="http://schemas.microsoft.com/office/drawing/2014/main" id="{B82A5C12-0C71-CCE4-3435-B2853774D4F6}"/>
                </a:ext>
              </a:extLst>
            </p:cNvPr>
            <p:cNvSpPr/>
            <p:nvPr/>
          </p:nvSpPr>
          <p:spPr>
            <a:xfrm>
              <a:off x="7029598" y="499578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8" name="Rectangle 67">
              <a:extLst>
                <a:ext uri="{FF2B5EF4-FFF2-40B4-BE49-F238E27FC236}">
                  <a16:creationId xmlns:a16="http://schemas.microsoft.com/office/drawing/2014/main" id="{11677864-BE80-8532-B3F4-D459AD46A8C4}"/>
                </a:ext>
              </a:extLst>
            </p:cNvPr>
            <p:cNvSpPr/>
            <p:nvPr/>
          </p:nvSpPr>
          <p:spPr>
            <a:xfrm>
              <a:off x="7788152" y="1458641"/>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9" name="Rectangle 68">
              <a:extLst>
                <a:ext uri="{FF2B5EF4-FFF2-40B4-BE49-F238E27FC236}">
                  <a16:creationId xmlns:a16="http://schemas.microsoft.com/office/drawing/2014/main" id="{1F93D6EB-89B4-81BA-5AE6-4E0DCECF1870}"/>
                </a:ext>
              </a:extLst>
            </p:cNvPr>
            <p:cNvSpPr/>
            <p:nvPr/>
          </p:nvSpPr>
          <p:spPr>
            <a:xfrm>
              <a:off x="7798972" y="5000047"/>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0" name="Rectangle 69">
              <a:extLst>
                <a:ext uri="{FF2B5EF4-FFF2-40B4-BE49-F238E27FC236}">
                  <a16:creationId xmlns:a16="http://schemas.microsoft.com/office/drawing/2014/main" id="{24AF603A-622E-EAC3-816F-D853BA7DF02D}"/>
                </a:ext>
              </a:extLst>
            </p:cNvPr>
            <p:cNvSpPr/>
            <p:nvPr/>
          </p:nvSpPr>
          <p:spPr>
            <a:xfrm>
              <a:off x="8582435" y="1454383"/>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1" name="Rectangle 70">
              <a:extLst>
                <a:ext uri="{FF2B5EF4-FFF2-40B4-BE49-F238E27FC236}">
                  <a16:creationId xmlns:a16="http://schemas.microsoft.com/office/drawing/2014/main" id="{5F66A454-5D80-49AF-AB04-F7CB00AEF4C3}"/>
                </a:ext>
              </a:extLst>
            </p:cNvPr>
            <p:cNvSpPr/>
            <p:nvPr/>
          </p:nvSpPr>
          <p:spPr>
            <a:xfrm>
              <a:off x="8593255" y="4995789"/>
              <a:ext cx="462788" cy="38906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Tree>
    <p:extLst>
      <p:ext uri="{BB962C8B-B14F-4D97-AF65-F5344CB8AC3E}">
        <p14:creationId xmlns:p14="http://schemas.microsoft.com/office/powerpoint/2010/main" val="42580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72"/>
                                        </p:tgtEl>
                                        <p:attrNameLst>
                                          <p:attrName>style.visibility</p:attrName>
                                        </p:attrNameLst>
                                      </p:cBhvr>
                                      <p:to>
                                        <p:strVal val="hidden"/>
                                      </p:to>
                                    </p:set>
                                  </p:childTnLst>
                                </p:cTn>
                              </p:par>
                            </p:childTnLst>
                          </p:cTn>
                        </p:par>
                        <p:par>
                          <p:cTn id="85" fill="hold">
                            <p:stCondLst>
                              <p:cond delay="0"/>
                            </p:stCondLst>
                            <p:childTnLst>
                              <p:par>
                                <p:cTn id="86" presetID="10" presetClass="exit" presetSubtype="0" fill="hold" grpId="0" nodeType="afterEffect">
                                  <p:stCondLst>
                                    <p:cond delay="0"/>
                                  </p:stCondLst>
                                  <p:childTnLst>
                                    <p:animEffect transition="out" filter="fade">
                                      <p:cBhvr>
                                        <p:cTn id="87" dur="500"/>
                                        <p:tgtEl>
                                          <p:spTgt spid="39"/>
                                        </p:tgtEl>
                                      </p:cBhvr>
                                    </p:animEffect>
                                    <p:set>
                                      <p:cBhvr>
                                        <p:cTn id="88" dur="1" fill="hold">
                                          <p:stCondLst>
                                            <p:cond delay="499"/>
                                          </p:stCondLst>
                                        </p:cTn>
                                        <p:tgtEl>
                                          <p:spTgt spid="3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par>
                          <p:cTn id="92" fill="hold">
                            <p:stCondLst>
                              <p:cond delay="500"/>
                            </p:stCondLst>
                            <p:childTnLst>
                              <p:par>
                                <p:cTn id="93" presetID="10" presetClass="exit" presetSubtype="0" fill="hold" grpId="0" nodeType="after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42"/>
                                        </p:tgtEl>
                                      </p:cBhvr>
                                    </p:animEffect>
                                    <p:set>
                                      <p:cBhvr>
                                        <p:cTn id="98" dur="1" fill="hold">
                                          <p:stCondLst>
                                            <p:cond delay="499"/>
                                          </p:stCondLst>
                                        </p:cTn>
                                        <p:tgtEl>
                                          <p:spTgt spid="42"/>
                                        </p:tgtEl>
                                        <p:attrNameLst>
                                          <p:attrName>style.visibility</p:attrName>
                                        </p:attrNameLst>
                                      </p:cBhvr>
                                      <p:to>
                                        <p:strVal val="hidden"/>
                                      </p:to>
                                    </p:set>
                                  </p:childTnLst>
                                </p:cTn>
                              </p:par>
                            </p:childTnLst>
                          </p:cTn>
                        </p:par>
                        <p:par>
                          <p:cTn id="99" fill="hold">
                            <p:stCondLst>
                              <p:cond delay="1000"/>
                            </p:stCondLst>
                            <p:childTnLst>
                              <p:par>
                                <p:cTn id="100" presetID="10" presetClass="exit" presetSubtype="0" fill="hold" grpId="0"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47"/>
                                        </p:tgtEl>
                                      </p:cBhvr>
                                    </p:animEffect>
                                    <p:set>
                                      <p:cBhvr>
                                        <p:cTn id="105" dur="1" fill="hold">
                                          <p:stCondLst>
                                            <p:cond delay="499"/>
                                          </p:stCondLst>
                                        </p:cTn>
                                        <p:tgtEl>
                                          <p:spTgt spid="47"/>
                                        </p:tgtEl>
                                        <p:attrNameLst>
                                          <p:attrName>style.visibility</p:attrName>
                                        </p:attrNameLst>
                                      </p:cBhvr>
                                      <p:to>
                                        <p:strVal val="hidden"/>
                                      </p:to>
                                    </p:set>
                                  </p:childTnLst>
                                </p:cTn>
                              </p:par>
                            </p:childTnLst>
                          </p:cTn>
                        </p:par>
                        <p:par>
                          <p:cTn id="106" fill="hold">
                            <p:stCondLst>
                              <p:cond delay="1500"/>
                            </p:stCondLst>
                            <p:childTnLst>
                              <p:par>
                                <p:cTn id="107" presetID="10" presetClass="exit" presetSubtype="0" fill="hold" grpId="0" nodeType="afterEffect">
                                  <p:stCondLst>
                                    <p:cond delay="0"/>
                                  </p:stCondLst>
                                  <p:childTnLst>
                                    <p:animEffect transition="out" filter="fade">
                                      <p:cBhvr>
                                        <p:cTn id="108" dur="500"/>
                                        <p:tgtEl>
                                          <p:spTgt spid="44"/>
                                        </p:tgtEl>
                                      </p:cBhvr>
                                    </p:animEffect>
                                    <p:set>
                                      <p:cBhvr>
                                        <p:cTn id="109" dur="1" fill="hold">
                                          <p:stCondLst>
                                            <p:cond delay="499"/>
                                          </p:stCondLst>
                                        </p:cTn>
                                        <p:tgtEl>
                                          <p:spTgt spid="44"/>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48"/>
                                        </p:tgtEl>
                                      </p:cBhvr>
                                    </p:animEffect>
                                    <p:set>
                                      <p:cBhvr>
                                        <p:cTn id="112" dur="1" fill="hold">
                                          <p:stCondLst>
                                            <p:cond delay="499"/>
                                          </p:stCondLst>
                                        </p:cTn>
                                        <p:tgtEl>
                                          <p:spTgt spid="48"/>
                                        </p:tgtEl>
                                        <p:attrNameLst>
                                          <p:attrName>style.visibility</p:attrName>
                                        </p:attrNameLst>
                                      </p:cBhvr>
                                      <p:to>
                                        <p:strVal val="hidden"/>
                                      </p:to>
                                    </p:set>
                                  </p:childTnLst>
                                </p:cTn>
                              </p:par>
                            </p:childTnLst>
                          </p:cTn>
                        </p:par>
                        <p:par>
                          <p:cTn id="113" fill="hold">
                            <p:stCondLst>
                              <p:cond delay="2000"/>
                            </p:stCondLst>
                            <p:childTnLst>
                              <p:par>
                                <p:cTn id="114" presetID="10" presetClass="exit" presetSubtype="0" fill="hold" grpId="0" nodeType="afterEffect">
                                  <p:stCondLst>
                                    <p:cond delay="0"/>
                                  </p:stCondLst>
                                  <p:childTnLst>
                                    <p:animEffect transition="out" filter="fade">
                                      <p:cBhvr>
                                        <p:cTn id="115" dur="500"/>
                                        <p:tgtEl>
                                          <p:spTgt spid="49"/>
                                        </p:tgtEl>
                                      </p:cBhvr>
                                    </p:animEffect>
                                    <p:set>
                                      <p:cBhvr>
                                        <p:cTn id="116" dur="1" fill="hold">
                                          <p:stCondLst>
                                            <p:cond delay="499"/>
                                          </p:stCondLst>
                                        </p:cTn>
                                        <p:tgtEl>
                                          <p:spTgt spid="49"/>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53"/>
                                        </p:tgtEl>
                                      </p:cBhvr>
                                    </p:animEffect>
                                    <p:set>
                                      <p:cBhvr>
                                        <p:cTn id="119" dur="1" fill="hold">
                                          <p:stCondLst>
                                            <p:cond delay="499"/>
                                          </p:stCondLst>
                                        </p:cTn>
                                        <p:tgtEl>
                                          <p:spTgt spid="53"/>
                                        </p:tgtEl>
                                        <p:attrNameLst>
                                          <p:attrName>style.visibility</p:attrName>
                                        </p:attrNameLst>
                                      </p:cBhvr>
                                      <p:to>
                                        <p:strVal val="hidden"/>
                                      </p:to>
                                    </p:set>
                                  </p:childTnLst>
                                </p:cTn>
                              </p:par>
                            </p:childTnLst>
                          </p:cTn>
                        </p:par>
                        <p:par>
                          <p:cTn id="120" fill="hold">
                            <p:stCondLst>
                              <p:cond delay="2500"/>
                            </p:stCondLst>
                            <p:childTnLst>
                              <p:par>
                                <p:cTn id="121" presetID="10" presetClass="exit" presetSubtype="0" fill="hold" grpId="0" nodeType="afterEffect">
                                  <p:stCondLst>
                                    <p:cond delay="0"/>
                                  </p:stCondLst>
                                  <p:childTnLst>
                                    <p:animEffect transition="out" filter="fade">
                                      <p:cBhvr>
                                        <p:cTn id="122" dur="500"/>
                                        <p:tgtEl>
                                          <p:spTgt spid="50"/>
                                        </p:tgtEl>
                                      </p:cBhvr>
                                    </p:animEffect>
                                    <p:set>
                                      <p:cBhvr>
                                        <p:cTn id="123" dur="1" fill="hold">
                                          <p:stCondLst>
                                            <p:cond delay="499"/>
                                          </p:stCondLst>
                                        </p:cTn>
                                        <p:tgtEl>
                                          <p:spTgt spid="50"/>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54"/>
                                        </p:tgtEl>
                                      </p:cBhvr>
                                    </p:animEffect>
                                    <p:set>
                                      <p:cBhvr>
                                        <p:cTn id="126"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39" grpId="1"/>
      <p:bldP spid="40" grpId="0"/>
      <p:bldP spid="40" grpId="1"/>
      <p:bldP spid="41" grpId="0"/>
      <p:bldP spid="41" grpId="1"/>
      <p:bldP spid="42" grpId="0"/>
      <p:bldP spid="42" grpId="1"/>
      <p:bldP spid="43" grpId="0"/>
      <p:bldP spid="43" grpId="1"/>
      <p:bldP spid="44" grpId="0"/>
      <p:bldP spid="44" grpId="1"/>
      <p:bldP spid="47" grpId="0"/>
      <p:bldP spid="47" grpId="1"/>
      <p:bldP spid="48" grpId="0"/>
      <p:bldP spid="48" grpId="1"/>
      <p:bldP spid="49" grpId="0"/>
      <p:bldP spid="49" grpId="1"/>
      <p:bldP spid="50" grpId="0"/>
      <p:bldP spid="50" grpId="1"/>
      <p:bldP spid="53" grpId="0"/>
      <p:bldP spid="53" grpId="1"/>
      <p:bldP spid="54" grpId="0"/>
      <p:bldP spid="54" grpId="1"/>
      <p:bldP spid="55" grpId="0"/>
      <p:bldP spid="56" grpId="0"/>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17</a:t>
            </a:fld>
            <a:endParaRPr lang="en-US"/>
          </a:p>
        </p:txBody>
      </p:sp>
      <p:sp>
        <p:nvSpPr>
          <p:cNvPr id="37" name="TextBox 36">
            <a:extLst>
              <a:ext uri="{FF2B5EF4-FFF2-40B4-BE49-F238E27FC236}">
                <a16:creationId xmlns:a16="http://schemas.microsoft.com/office/drawing/2014/main" id="{D89E71CC-DD52-9BE8-1A6F-76082FBF906C}"/>
              </a:ext>
            </a:extLst>
          </p:cNvPr>
          <p:cNvSpPr txBox="1"/>
          <p:nvPr/>
        </p:nvSpPr>
        <p:spPr>
          <a:xfrm>
            <a:off x="5855336" y="2582721"/>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56" name="TextBox 55">
            <a:extLst>
              <a:ext uri="{FF2B5EF4-FFF2-40B4-BE49-F238E27FC236}">
                <a16:creationId xmlns:a16="http://schemas.microsoft.com/office/drawing/2014/main" id="{455A09CC-C02C-518C-3CE7-ED90B2C02E6B}"/>
              </a:ext>
            </a:extLst>
          </p:cNvPr>
          <p:cNvSpPr txBox="1"/>
          <p:nvPr/>
        </p:nvSpPr>
        <p:spPr>
          <a:xfrm>
            <a:off x="5832145" y="2072067"/>
            <a:ext cx="527709" cy="584775"/>
          </a:xfrm>
          <a:prstGeom prst="rect">
            <a:avLst/>
          </a:prstGeom>
          <a:noFill/>
        </p:spPr>
        <p:txBody>
          <a:bodyPr wrap="none" rtlCol="0">
            <a:spAutoFit/>
          </a:bodyPr>
          <a:lstStyle/>
          <a:p>
            <a:r>
              <a:rPr lang="en-US" sz="3200"/>
              <a:t>e</a:t>
            </a:r>
            <a:r>
              <a:rPr lang="en-US" sz="3200" baseline="-25000"/>
              <a:t>9</a:t>
            </a:r>
            <a:endParaRPr lang="en-US" sz="3200"/>
          </a:p>
        </p:txBody>
      </p:sp>
      <p:cxnSp>
        <p:nvCxnSpPr>
          <p:cNvPr id="58" name="!!Straight Connector 34">
            <a:extLst>
              <a:ext uri="{FF2B5EF4-FFF2-40B4-BE49-F238E27FC236}">
                <a16:creationId xmlns:a16="http://schemas.microsoft.com/office/drawing/2014/main" id="{E14EE700-CD50-8F1E-27EE-24A56EA557E6}"/>
              </a:ext>
            </a:extLst>
          </p:cNvPr>
          <p:cNvCxnSpPr/>
          <p:nvPr/>
        </p:nvCxnSpPr>
        <p:spPr>
          <a:xfrm>
            <a:off x="5813897" y="2688314"/>
            <a:ext cx="52770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5064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
        <p159:morph option="byObject"/>
      </p:transition>
    </mc:Choice>
    <mc:Fallback xmlns="">
      <p:transition spd="slow" advTm="5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18</a:t>
            </a:fld>
            <a:endParaRPr lang="en-US"/>
          </a:p>
        </p:txBody>
      </p:sp>
      <p:sp>
        <p:nvSpPr>
          <p:cNvPr id="37" name="TextBox 36">
            <a:extLst>
              <a:ext uri="{FF2B5EF4-FFF2-40B4-BE49-F238E27FC236}">
                <a16:creationId xmlns:a16="http://schemas.microsoft.com/office/drawing/2014/main" id="{D89E71CC-DD52-9BE8-1A6F-76082FBF906C}"/>
              </a:ext>
            </a:extLst>
          </p:cNvPr>
          <p:cNvSpPr txBox="1"/>
          <p:nvPr/>
        </p:nvSpPr>
        <p:spPr>
          <a:xfrm>
            <a:off x="5855336" y="2582721"/>
            <a:ext cx="484428" cy="584775"/>
          </a:xfrm>
          <a:prstGeom prst="rect">
            <a:avLst/>
          </a:prstGeom>
          <a:noFill/>
        </p:spPr>
        <p:txBody>
          <a:bodyPr wrap="none" rtlCol="0">
            <a:spAutoFit/>
          </a:bodyPr>
          <a:lstStyle/>
          <a:p>
            <a:r>
              <a:rPr lang="en-US" sz="3200"/>
              <a:t>s</a:t>
            </a:r>
            <a:r>
              <a:rPr lang="en-US" sz="3200" baseline="-25000"/>
              <a:t>1</a:t>
            </a:r>
            <a:endParaRPr lang="en-US" sz="3200"/>
          </a:p>
        </p:txBody>
      </p:sp>
      <p:sp>
        <p:nvSpPr>
          <p:cNvPr id="56" name="TextBox 55">
            <a:extLst>
              <a:ext uri="{FF2B5EF4-FFF2-40B4-BE49-F238E27FC236}">
                <a16:creationId xmlns:a16="http://schemas.microsoft.com/office/drawing/2014/main" id="{455A09CC-C02C-518C-3CE7-ED90B2C02E6B}"/>
              </a:ext>
            </a:extLst>
          </p:cNvPr>
          <p:cNvSpPr txBox="1"/>
          <p:nvPr/>
        </p:nvSpPr>
        <p:spPr>
          <a:xfrm>
            <a:off x="5832145" y="2072067"/>
            <a:ext cx="532518" cy="584775"/>
          </a:xfrm>
          <a:prstGeom prst="rect">
            <a:avLst/>
          </a:prstGeom>
          <a:noFill/>
        </p:spPr>
        <p:txBody>
          <a:bodyPr wrap="none" rtlCol="0">
            <a:spAutoFit/>
          </a:bodyPr>
          <a:lstStyle/>
          <a:p>
            <a:r>
              <a:rPr lang="en-US" sz="3200"/>
              <a:t>e</a:t>
            </a:r>
            <a:r>
              <a:rPr lang="en-US" sz="3200" baseline="-25000"/>
              <a:t>n</a:t>
            </a:r>
            <a:endParaRPr lang="en-US" sz="3200"/>
          </a:p>
        </p:txBody>
      </p:sp>
      <p:cxnSp>
        <p:nvCxnSpPr>
          <p:cNvPr id="58" name="!!Straight Connector 34">
            <a:extLst>
              <a:ext uri="{FF2B5EF4-FFF2-40B4-BE49-F238E27FC236}">
                <a16:creationId xmlns:a16="http://schemas.microsoft.com/office/drawing/2014/main" id="{E14EE700-CD50-8F1E-27EE-24A56EA557E6}"/>
              </a:ext>
            </a:extLst>
          </p:cNvPr>
          <p:cNvCxnSpPr/>
          <p:nvPr/>
        </p:nvCxnSpPr>
        <p:spPr>
          <a:xfrm>
            <a:off x="5813897" y="2688314"/>
            <a:ext cx="527709" cy="0"/>
          </a:xfrm>
          <a:prstGeom prst="line">
            <a:avLst/>
          </a:prstGeom>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503E76F5-AFFA-8C1C-8D2C-52A9BD9F6234}"/>
              </a:ext>
            </a:extLst>
          </p:cNvPr>
          <p:cNvSpPr txBox="1"/>
          <p:nvPr/>
        </p:nvSpPr>
        <p:spPr>
          <a:xfrm>
            <a:off x="6387854" y="2395926"/>
            <a:ext cx="668773" cy="584775"/>
          </a:xfrm>
          <a:prstGeom prst="rect">
            <a:avLst/>
          </a:prstGeom>
          <a:noFill/>
        </p:spPr>
        <p:txBody>
          <a:bodyPr wrap="none" rtlCol="0">
            <a:spAutoFit/>
          </a:bodyPr>
          <a:lstStyle/>
          <a:p>
            <a:r>
              <a:rPr lang="en-US" sz="3200"/>
              <a:t>= k</a:t>
            </a:r>
          </a:p>
        </p:txBody>
      </p:sp>
      <p:sp>
        <p:nvSpPr>
          <p:cNvPr id="3" name="TextBox 2">
            <a:extLst>
              <a:ext uri="{FF2B5EF4-FFF2-40B4-BE49-F238E27FC236}">
                <a16:creationId xmlns:a16="http://schemas.microsoft.com/office/drawing/2014/main" id="{D2456E00-C44F-4793-83B0-FB7CB39CEAFD}"/>
              </a:ext>
            </a:extLst>
          </p:cNvPr>
          <p:cNvSpPr txBox="1"/>
          <p:nvPr/>
        </p:nvSpPr>
        <p:spPr>
          <a:xfrm>
            <a:off x="2392520" y="3693436"/>
            <a:ext cx="7406964" cy="1692771"/>
          </a:xfrm>
          <a:prstGeom prst="rect">
            <a:avLst/>
          </a:prstGeom>
          <a:noFill/>
        </p:spPr>
        <p:txBody>
          <a:bodyPr wrap="none" rtlCol="0">
            <a:spAutoFit/>
          </a:bodyPr>
          <a:lstStyle/>
          <a:p>
            <a:pPr algn="ctr"/>
            <a:r>
              <a:rPr lang="en-US" sz="3200">
                <a:solidFill>
                  <a:srgbClr val="7030A0"/>
                </a:solidFill>
              </a:rPr>
              <a:t>Upper bound on Projected Harmonic Zones</a:t>
            </a:r>
          </a:p>
          <a:p>
            <a:pPr algn="ctr"/>
            <a:r>
              <a:rPr lang="en-US" sz="7200" b="1">
                <a:solidFill>
                  <a:srgbClr val="7030A0"/>
                </a:solidFill>
              </a:rPr>
              <a:t>k</a:t>
            </a:r>
            <a:r>
              <a:rPr lang="en-US" sz="7200" b="1" baseline="30000">
                <a:solidFill>
                  <a:srgbClr val="7030A0"/>
                </a:solidFill>
              </a:rPr>
              <a:t>2</a:t>
            </a:r>
            <a:endParaRPr lang="en-US" sz="7200" b="1">
              <a:solidFill>
                <a:srgbClr val="7030A0"/>
              </a:solidFill>
            </a:endParaRPr>
          </a:p>
        </p:txBody>
      </p:sp>
    </p:spTree>
    <p:extLst>
      <p:ext uri="{BB962C8B-B14F-4D97-AF65-F5344CB8AC3E}">
        <p14:creationId xmlns:p14="http://schemas.microsoft.com/office/powerpoint/2010/main" val="604492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19</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0" y="348734"/>
            <a:ext cx="12192000" cy="707886"/>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Overlapping Intervals</a:t>
            </a:r>
            <a:endParaRPr lang="en-US" sz="4000" b="1">
              <a:latin typeface="Georgia" panose="02040502050405020303" pitchFamily="18" charset="0"/>
              <a:ea typeface="Verdana" panose="020B0604030504040204" pitchFamily="34" charset="0"/>
            </a:endParaRPr>
          </a:p>
        </p:txBody>
      </p:sp>
      <p:sp>
        <p:nvSpPr>
          <p:cNvPr id="9" name="Rectangle 8">
            <a:extLst>
              <a:ext uri="{FF2B5EF4-FFF2-40B4-BE49-F238E27FC236}">
                <a16:creationId xmlns:a16="http://schemas.microsoft.com/office/drawing/2014/main" id="{F8273508-A9BB-37D4-9716-5E6051FA4F5B}"/>
              </a:ext>
            </a:extLst>
          </p:cNvPr>
          <p:cNvSpPr/>
          <p:nvPr/>
        </p:nvSpPr>
        <p:spPr>
          <a:xfrm>
            <a:off x="3487544" y="4306824"/>
            <a:ext cx="304800" cy="1064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BE80E2-B941-0E3A-7B85-0E55B318FB4F}"/>
              </a:ext>
            </a:extLst>
          </p:cNvPr>
          <p:cNvSpPr txBox="1"/>
          <p:nvPr/>
        </p:nvSpPr>
        <p:spPr>
          <a:xfrm>
            <a:off x="3420172" y="5395798"/>
            <a:ext cx="524503" cy="584775"/>
          </a:xfrm>
          <a:prstGeom prst="rect">
            <a:avLst/>
          </a:prstGeom>
          <a:noFill/>
        </p:spPr>
        <p:txBody>
          <a:bodyPr wrap="none" rtlCol="0">
            <a:spAutoFit/>
          </a:bodyPr>
          <a:lstStyle/>
          <a:p>
            <a:r>
              <a:rPr lang="en-US" sz="3200"/>
              <a:t>T</a:t>
            </a:r>
            <a:r>
              <a:rPr lang="en-US" sz="3200" baseline="-25000"/>
              <a:t>1</a:t>
            </a:r>
            <a:endParaRPr lang="en-US" sz="3200"/>
          </a:p>
        </p:txBody>
      </p:sp>
      <p:sp>
        <p:nvSpPr>
          <p:cNvPr id="12" name="Rectangle 11">
            <a:extLst>
              <a:ext uri="{FF2B5EF4-FFF2-40B4-BE49-F238E27FC236}">
                <a16:creationId xmlns:a16="http://schemas.microsoft.com/office/drawing/2014/main" id="{7FDA22A7-F0D0-7FD5-5F38-65EB8635AD39}"/>
              </a:ext>
            </a:extLst>
          </p:cNvPr>
          <p:cNvSpPr/>
          <p:nvPr/>
        </p:nvSpPr>
        <p:spPr>
          <a:xfrm>
            <a:off x="5960172" y="1963882"/>
            <a:ext cx="304800" cy="2015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0A17A3-E2D4-499A-EA14-6369FA8B6649}"/>
              </a:ext>
            </a:extLst>
          </p:cNvPr>
          <p:cNvSpPr txBox="1"/>
          <p:nvPr/>
        </p:nvSpPr>
        <p:spPr>
          <a:xfrm>
            <a:off x="5892800" y="5395798"/>
            <a:ext cx="524503" cy="584775"/>
          </a:xfrm>
          <a:prstGeom prst="rect">
            <a:avLst/>
          </a:prstGeom>
          <a:noFill/>
        </p:spPr>
        <p:txBody>
          <a:bodyPr wrap="none" rtlCol="0">
            <a:spAutoFit/>
          </a:bodyPr>
          <a:lstStyle/>
          <a:p>
            <a:r>
              <a:rPr lang="en-US" sz="3200"/>
              <a:t>T</a:t>
            </a:r>
            <a:r>
              <a:rPr lang="en-US" sz="3200" baseline="-25000"/>
              <a:t>2</a:t>
            </a:r>
            <a:endParaRPr lang="en-US" sz="3200"/>
          </a:p>
        </p:txBody>
      </p:sp>
      <p:sp>
        <p:nvSpPr>
          <p:cNvPr id="14" name="Rectangle 13">
            <a:extLst>
              <a:ext uri="{FF2B5EF4-FFF2-40B4-BE49-F238E27FC236}">
                <a16:creationId xmlns:a16="http://schemas.microsoft.com/office/drawing/2014/main" id="{5D20EEBF-9002-FC3B-3C8C-4658F4ED9EE9}"/>
              </a:ext>
            </a:extLst>
          </p:cNvPr>
          <p:cNvSpPr/>
          <p:nvPr/>
        </p:nvSpPr>
        <p:spPr>
          <a:xfrm>
            <a:off x="8365428" y="1234442"/>
            <a:ext cx="304800" cy="17893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01A961-D250-F2FF-D2D7-7DA8D583A3F1}"/>
              </a:ext>
            </a:extLst>
          </p:cNvPr>
          <p:cNvSpPr txBox="1"/>
          <p:nvPr/>
        </p:nvSpPr>
        <p:spPr>
          <a:xfrm>
            <a:off x="8298056" y="5395539"/>
            <a:ext cx="524503" cy="584775"/>
          </a:xfrm>
          <a:prstGeom prst="rect">
            <a:avLst/>
          </a:prstGeom>
          <a:noFill/>
        </p:spPr>
        <p:txBody>
          <a:bodyPr wrap="none" rtlCol="0">
            <a:spAutoFit/>
          </a:bodyPr>
          <a:lstStyle/>
          <a:p>
            <a:r>
              <a:rPr lang="en-US" sz="3200"/>
              <a:t>T</a:t>
            </a:r>
            <a:r>
              <a:rPr lang="en-US" sz="3200" baseline="-25000"/>
              <a:t>3</a:t>
            </a:r>
            <a:endParaRPr lang="en-US" sz="3200"/>
          </a:p>
        </p:txBody>
      </p:sp>
      <p:cxnSp>
        <p:nvCxnSpPr>
          <p:cNvPr id="17" name="Straight Connector 16">
            <a:extLst>
              <a:ext uri="{FF2B5EF4-FFF2-40B4-BE49-F238E27FC236}">
                <a16:creationId xmlns:a16="http://schemas.microsoft.com/office/drawing/2014/main" id="{CEA6697C-D2C1-B16F-7660-4E3E85D2B2C2}"/>
              </a:ext>
            </a:extLst>
          </p:cNvPr>
          <p:cNvCxnSpPr/>
          <p:nvPr/>
        </p:nvCxnSpPr>
        <p:spPr>
          <a:xfrm>
            <a:off x="6318312" y="1963882"/>
            <a:ext cx="2100456"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71A1797A-E891-DB8A-6D11-6A8990F2E96C}"/>
              </a:ext>
            </a:extLst>
          </p:cNvPr>
          <p:cNvCxnSpPr/>
          <p:nvPr/>
        </p:nvCxnSpPr>
        <p:spPr>
          <a:xfrm>
            <a:off x="6318312" y="3021677"/>
            <a:ext cx="2100456"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F231AAA6-B64E-C698-33C0-1D234EFDD626}"/>
              </a:ext>
            </a:extLst>
          </p:cNvPr>
          <p:cNvCxnSpPr>
            <a:cxnSpLocks/>
          </p:cNvCxnSpPr>
          <p:nvPr/>
        </p:nvCxnSpPr>
        <p:spPr>
          <a:xfrm flipV="1">
            <a:off x="3792344" y="2348255"/>
            <a:ext cx="2167828" cy="1958569"/>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DFD8F200-7DDC-D3B8-3CB4-F037F118857B}"/>
              </a:ext>
            </a:extLst>
          </p:cNvPr>
          <p:cNvCxnSpPr>
            <a:cxnSpLocks/>
          </p:cNvCxnSpPr>
          <p:nvPr/>
        </p:nvCxnSpPr>
        <p:spPr>
          <a:xfrm flipV="1">
            <a:off x="3792344" y="3607932"/>
            <a:ext cx="2167828" cy="1755648"/>
          </a:xfrm>
          <a:prstGeom prst="line">
            <a:avLst/>
          </a:prstGeom>
        </p:spPr>
        <p:style>
          <a:lnRef idx="3">
            <a:schemeClr val="dk1"/>
          </a:lnRef>
          <a:fillRef idx="0">
            <a:schemeClr val="dk1"/>
          </a:fillRef>
          <a:effectRef idx="2">
            <a:schemeClr val="dk1"/>
          </a:effectRef>
          <a:fontRef idx="minor">
            <a:schemeClr val="tx1"/>
          </a:fontRef>
        </p:style>
      </p:cxnSp>
      <p:sp>
        <p:nvSpPr>
          <p:cNvPr id="24" name="Rectangle 23">
            <a:extLst>
              <a:ext uri="{FF2B5EF4-FFF2-40B4-BE49-F238E27FC236}">
                <a16:creationId xmlns:a16="http://schemas.microsoft.com/office/drawing/2014/main" id="{CF33B868-2624-6EAB-FEA0-05639CA0A737}"/>
              </a:ext>
            </a:extLst>
          </p:cNvPr>
          <p:cNvSpPr/>
          <p:nvPr/>
        </p:nvSpPr>
        <p:spPr>
          <a:xfrm>
            <a:off x="5960172" y="3021677"/>
            <a:ext cx="304800" cy="58045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F28DDA-0EA5-6E21-932C-F65A1529691E}"/>
              </a:ext>
            </a:extLst>
          </p:cNvPr>
          <p:cNvSpPr/>
          <p:nvPr/>
        </p:nvSpPr>
        <p:spPr>
          <a:xfrm>
            <a:off x="5960172" y="2348256"/>
            <a:ext cx="304800" cy="67342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B7B9126-66FB-1E06-5E15-870FF89C8029}"/>
              </a:ext>
            </a:extLst>
          </p:cNvPr>
          <p:cNvSpPr txBox="1"/>
          <p:nvPr/>
        </p:nvSpPr>
        <p:spPr>
          <a:xfrm>
            <a:off x="4674966" y="3575714"/>
            <a:ext cx="570990" cy="584775"/>
          </a:xfrm>
          <a:prstGeom prst="rect">
            <a:avLst/>
          </a:prstGeom>
          <a:noFill/>
        </p:spPr>
        <p:txBody>
          <a:bodyPr wrap="none" rtlCol="0">
            <a:spAutoFit/>
          </a:bodyPr>
          <a:lstStyle/>
          <a:p>
            <a:r>
              <a:rPr lang="en-US" sz="3200"/>
              <a:t>x2</a:t>
            </a:r>
          </a:p>
        </p:txBody>
      </p:sp>
      <p:cxnSp>
        <p:nvCxnSpPr>
          <p:cNvPr id="27" name="Straight Connector 26">
            <a:extLst>
              <a:ext uri="{FF2B5EF4-FFF2-40B4-BE49-F238E27FC236}">
                <a16:creationId xmlns:a16="http://schemas.microsoft.com/office/drawing/2014/main" id="{0E86E8AB-CFEB-76F7-6572-C65EF468663D}"/>
              </a:ext>
            </a:extLst>
          </p:cNvPr>
          <p:cNvCxnSpPr>
            <a:cxnSpLocks/>
          </p:cNvCxnSpPr>
          <p:nvPr/>
        </p:nvCxnSpPr>
        <p:spPr>
          <a:xfrm flipV="1">
            <a:off x="6262498" y="1524000"/>
            <a:ext cx="2102930" cy="2077839"/>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53FA62BD-351A-E2E6-934D-235BE123F00B}"/>
              </a:ext>
            </a:extLst>
          </p:cNvPr>
          <p:cNvCxnSpPr>
            <a:cxnSpLocks/>
          </p:cNvCxnSpPr>
          <p:nvPr/>
        </p:nvCxnSpPr>
        <p:spPr>
          <a:xfrm flipV="1">
            <a:off x="6260620" y="547802"/>
            <a:ext cx="2104808" cy="2475953"/>
          </a:xfrm>
          <a:prstGeom prst="line">
            <a:avLst/>
          </a:prstGeom>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8A7CD6FE-BCA9-CBE5-C1D4-648A5CF00B63}"/>
              </a:ext>
            </a:extLst>
          </p:cNvPr>
          <p:cNvSpPr txBox="1"/>
          <p:nvPr/>
        </p:nvSpPr>
        <p:spPr>
          <a:xfrm>
            <a:off x="7477794" y="1410050"/>
            <a:ext cx="570990" cy="584775"/>
          </a:xfrm>
          <a:prstGeom prst="rect">
            <a:avLst/>
          </a:prstGeom>
          <a:noFill/>
        </p:spPr>
        <p:txBody>
          <a:bodyPr wrap="none" rtlCol="0">
            <a:spAutoFit/>
          </a:bodyPr>
          <a:lstStyle/>
          <a:p>
            <a:r>
              <a:rPr lang="en-US" sz="3200"/>
              <a:t>x2</a:t>
            </a:r>
          </a:p>
        </p:txBody>
      </p:sp>
      <p:cxnSp>
        <p:nvCxnSpPr>
          <p:cNvPr id="34" name="Straight Connector 33">
            <a:extLst>
              <a:ext uri="{FF2B5EF4-FFF2-40B4-BE49-F238E27FC236}">
                <a16:creationId xmlns:a16="http://schemas.microsoft.com/office/drawing/2014/main" id="{F0E77AB3-DE1E-7A68-7B53-84E3BFEC2ECB}"/>
              </a:ext>
            </a:extLst>
          </p:cNvPr>
          <p:cNvCxnSpPr>
            <a:cxnSpLocks/>
          </p:cNvCxnSpPr>
          <p:nvPr/>
        </p:nvCxnSpPr>
        <p:spPr>
          <a:xfrm>
            <a:off x="6260620" y="3021677"/>
            <a:ext cx="2104808" cy="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0D80B13D-89F3-35BE-BE9A-601698C75383}"/>
              </a:ext>
            </a:extLst>
          </p:cNvPr>
          <p:cNvCxnSpPr>
            <a:cxnSpLocks/>
          </p:cNvCxnSpPr>
          <p:nvPr/>
        </p:nvCxnSpPr>
        <p:spPr>
          <a:xfrm>
            <a:off x="6260620" y="2348255"/>
            <a:ext cx="2104808" cy="0"/>
          </a:xfrm>
          <a:prstGeom prst="line">
            <a:avLst/>
          </a:prstGeom>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E3D6DC3B-AE85-F67E-C12D-A2878127194E}"/>
              </a:ext>
            </a:extLst>
          </p:cNvPr>
          <p:cNvSpPr txBox="1"/>
          <p:nvPr/>
        </p:nvSpPr>
        <p:spPr>
          <a:xfrm>
            <a:off x="7214683" y="2400935"/>
            <a:ext cx="570990" cy="584775"/>
          </a:xfrm>
          <a:prstGeom prst="rect">
            <a:avLst/>
          </a:prstGeom>
          <a:noFill/>
        </p:spPr>
        <p:txBody>
          <a:bodyPr wrap="none" rtlCol="0">
            <a:spAutoFit/>
          </a:bodyPr>
          <a:lstStyle/>
          <a:p>
            <a:r>
              <a:rPr lang="en-US" sz="3200"/>
              <a:t>x1</a:t>
            </a:r>
          </a:p>
        </p:txBody>
      </p:sp>
    </p:spTree>
    <p:extLst>
      <p:ext uri="{BB962C8B-B14F-4D97-AF65-F5344CB8AC3E}">
        <p14:creationId xmlns:p14="http://schemas.microsoft.com/office/powerpoint/2010/main" val="17659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dissolve">
                                      <p:cBhvr>
                                        <p:cTn id="14" dur="500"/>
                                        <p:tgtEl>
                                          <p:spTgt spid="26"/>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par>
                                <p:cTn id="53" presetID="22" presetClass="entr" presetSubtype="8"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par>
                          <p:cTn id="56" fill="hold">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dissolve">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6" grpId="1"/>
      <p:bldP spid="33" grpId="0"/>
      <p:bldP spid="33" grpId="1"/>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9F9673-EC21-26E7-F78B-42324276F3AF}"/>
              </a:ext>
            </a:extLst>
          </p:cNvPr>
          <p:cNvSpPr>
            <a:spLocks noGrp="1"/>
          </p:cNvSpPr>
          <p:nvPr>
            <p:ph type="sldNum" sz="quarter" idx="12"/>
          </p:nvPr>
        </p:nvSpPr>
        <p:spPr/>
        <p:txBody>
          <a:bodyPr/>
          <a:lstStyle/>
          <a:p>
            <a:fld id="{A773B20C-5347-4FF9-A9F0-76F937F60217}" type="slidenum">
              <a:rPr lang="en-US" smtClean="0"/>
              <a:pPr/>
              <a:t>2</a:t>
            </a:fld>
            <a:endParaRPr lang="en-US"/>
          </a:p>
        </p:txBody>
      </p:sp>
      <p:pic>
        <p:nvPicPr>
          <p:cNvPr id="7" name="Picture 6" descr="A group of gold statues&#10;&#10;Description automatically generated">
            <a:extLst>
              <a:ext uri="{FF2B5EF4-FFF2-40B4-BE49-F238E27FC236}">
                <a16:creationId xmlns:a16="http://schemas.microsoft.com/office/drawing/2014/main" id="{44CDFF1B-4C19-BE33-6B1C-752E26034E44}"/>
              </a:ext>
            </a:extLst>
          </p:cNvPr>
          <p:cNvPicPr>
            <a:picLocks noChangeAspect="1"/>
          </p:cNvPicPr>
          <p:nvPr/>
        </p:nvPicPr>
        <p:blipFill rotWithShape="1">
          <a:blip r:embed="rId2">
            <a:extLst>
              <a:ext uri="{28A0092B-C50C-407E-A947-70E740481C1C}">
                <a14:useLocalDpi xmlns:a14="http://schemas.microsoft.com/office/drawing/2010/main" val="0"/>
              </a:ext>
            </a:extLst>
          </a:blip>
          <a:srcRect b="3056"/>
          <a:stretch/>
        </p:blipFill>
        <p:spPr>
          <a:xfrm>
            <a:off x="1524000" y="-400049"/>
            <a:ext cx="9144000" cy="6648449"/>
          </a:xfrm>
          <a:prstGeom prst="rect">
            <a:avLst/>
          </a:prstGeom>
        </p:spPr>
      </p:pic>
    </p:spTree>
    <p:extLst>
      <p:ext uri="{BB962C8B-B14F-4D97-AF65-F5344CB8AC3E}">
        <p14:creationId xmlns:p14="http://schemas.microsoft.com/office/powerpoint/2010/main" val="295951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0281D-5FE0-56FE-3749-864A82003249}"/>
              </a:ext>
            </a:extLst>
          </p:cNvPr>
          <p:cNvSpPr>
            <a:spLocks noGrp="1"/>
          </p:cNvSpPr>
          <p:nvPr>
            <p:ph idx="1"/>
          </p:nvPr>
        </p:nvSpPr>
        <p:spPr>
          <a:xfrm>
            <a:off x="1993900" y="1967141"/>
            <a:ext cx="8229600" cy="2520042"/>
          </a:xfrm>
        </p:spPr>
        <p:txBody>
          <a:bodyPr>
            <a:noAutofit/>
          </a:bodyPr>
          <a:lstStyle/>
          <a:p>
            <a:pPr marL="0" indent="0" algn="ctr">
              <a:buNone/>
            </a:pPr>
            <a:r>
              <a:rPr lang="en-US" sz="4800" b="1">
                <a:solidFill>
                  <a:srgbClr val="7030A0"/>
                </a:solidFill>
                <a:latin typeface="Georgia" panose="02040502050405020303" pitchFamily="18" charset="0"/>
              </a:rPr>
              <a:t>The Harmonic</a:t>
            </a:r>
          </a:p>
          <a:p>
            <a:pPr marL="0" indent="0" algn="ctr">
              <a:buNone/>
            </a:pPr>
            <a:r>
              <a:rPr lang="en-US" sz="4800" b="1">
                <a:solidFill>
                  <a:srgbClr val="7030A0"/>
                </a:solidFill>
                <a:latin typeface="Georgia" panose="02040502050405020303" pitchFamily="18" charset="0"/>
              </a:rPr>
              <a:t>Elastic Problem</a:t>
            </a:r>
          </a:p>
        </p:txBody>
      </p:sp>
      <p:sp>
        <p:nvSpPr>
          <p:cNvPr id="4" name="Slide Number Placeholder 3">
            <a:extLst>
              <a:ext uri="{FF2B5EF4-FFF2-40B4-BE49-F238E27FC236}">
                <a16:creationId xmlns:a16="http://schemas.microsoft.com/office/drawing/2014/main" id="{91756254-AACB-7CB1-C2BA-B77A2ECB9C16}"/>
              </a:ext>
            </a:extLst>
          </p:cNvPr>
          <p:cNvSpPr>
            <a:spLocks noGrp="1"/>
          </p:cNvSpPr>
          <p:nvPr>
            <p:ph type="sldNum" sz="quarter" idx="12"/>
          </p:nvPr>
        </p:nvSpPr>
        <p:spPr/>
        <p:txBody>
          <a:bodyPr/>
          <a:lstStyle/>
          <a:p>
            <a:fld id="{A773B20C-5347-4FF9-A9F0-76F937F60217}" type="slidenum">
              <a:rPr lang="en-US" smtClean="0"/>
              <a:pPr/>
              <a:t>20</a:t>
            </a:fld>
            <a:endParaRPr lang="en-US"/>
          </a:p>
        </p:txBody>
      </p:sp>
    </p:spTree>
    <p:extLst>
      <p:ext uri="{BB962C8B-B14F-4D97-AF65-F5344CB8AC3E}">
        <p14:creationId xmlns:p14="http://schemas.microsoft.com/office/powerpoint/2010/main" val="2197333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7D3CD-8EC4-F009-A729-07F29BA619A1}"/>
              </a:ext>
            </a:extLst>
          </p:cNvPr>
          <p:cNvSpPr>
            <a:spLocks noGrp="1"/>
          </p:cNvSpPr>
          <p:nvPr>
            <p:ph type="sldNum" sz="quarter" idx="12"/>
          </p:nvPr>
        </p:nvSpPr>
        <p:spPr/>
        <p:txBody>
          <a:bodyPr/>
          <a:lstStyle/>
          <a:p>
            <a:fld id="{A773B20C-5347-4FF9-A9F0-76F937F60217}" type="slidenum">
              <a:rPr lang="en-US" smtClean="0"/>
              <a:pPr/>
              <a:t>21</a:t>
            </a:fld>
            <a:endParaRPr lang="en-US"/>
          </a:p>
        </p:txBody>
      </p:sp>
      <p:sp>
        <p:nvSpPr>
          <p:cNvPr id="6" name="TextBox 5">
            <a:extLst>
              <a:ext uri="{FF2B5EF4-FFF2-40B4-BE49-F238E27FC236}">
                <a16:creationId xmlns:a16="http://schemas.microsoft.com/office/drawing/2014/main" id="{339D43CA-B4B9-287A-B422-7B11D51850B0}"/>
              </a:ext>
            </a:extLst>
          </p:cNvPr>
          <p:cNvSpPr txBox="1"/>
          <p:nvPr/>
        </p:nvSpPr>
        <p:spPr>
          <a:xfrm>
            <a:off x="0" y="1542534"/>
            <a:ext cx="12192000" cy="830997"/>
          </a:xfrm>
          <a:prstGeom prst="rect">
            <a:avLst/>
          </a:prstGeom>
          <a:noFill/>
        </p:spPr>
        <p:txBody>
          <a:bodyPr wrap="square">
            <a:spAutoFit/>
          </a:bodyPr>
          <a:lstStyle/>
          <a:p>
            <a:pPr algn="ctr"/>
            <a:r>
              <a:rPr lang="en-US" sz="4800" b="1">
                <a:solidFill>
                  <a:srgbClr val="943634"/>
                </a:solidFill>
                <a:latin typeface="Georgia" panose="02040502050405020303" pitchFamily="18" charset="0"/>
                <a:ea typeface="Verdana" panose="020B0604030504040204" pitchFamily="34" charset="0"/>
              </a:rPr>
              <a:t>Problem</a:t>
            </a:r>
          </a:p>
        </p:txBody>
      </p:sp>
      <p:sp>
        <p:nvSpPr>
          <p:cNvPr id="7" name="Content Placeholder 7">
            <a:extLst>
              <a:ext uri="{FF2B5EF4-FFF2-40B4-BE49-F238E27FC236}">
                <a16:creationId xmlns:a16="http://schemas.microsoft.com/office/drawing/2014/main" id="{F7EA1E45-200A-1076-1B30-FCFB50736A7D}"/>
              </a:ext>
            </a:extLst>
          </p:cNvPr>
          <p:cNvSpPr>
            <a:spLocks noGrp="1"/>
          </p:cNvSpPr>
          <p:nvPr>
            <p:ph idx="1"/>
          </p:nvPr>
        </p:nvSpPr>
        <p:spPr>
          <a:xfrm>
            <a:off x="1524000" y="3286666"/>
            <a:ext cx="9144000" cy="1197803"/>
          </a:xfrm>
        </p:spPr>
        <p:txBody>
          <a:bodyPr>
            <a:normAutofit/>
          </a:bodyPr>
          <a:lstStyle/>
          <a:p>
            <a:pPr marL="0" indent="0" algn="ctr">
              <a:lnSpc>
                <a:spcPct val="110000"/>
              </a:lnSpc>
              <a:buNone/>
            </a:pPr>
            <a:r>
              <a:rPr lang="en-US" b="1"/>
              <a:t>Proportional compression may not maintain the harmonic period relationships</a:t>
            </a:r>
          </a:p>
        </p:txBody>
      </p:sp>
    </p:spTree>
    <p:extLst>
      <p:ext uri="{BB962C8B-B14F-4D97-AF65-F5344CB8AC3E}">
        <p14:creationId xmlns:p14="http://schemas.microsoft.com/office/powerpoint/2010/main" val="1260549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7D3CD-8EC4-F009-A729-07F29BA619A1}"/>
              </a:ext>
            </a:extLst>
          </p:cNvPr>
          <p:cNvSpPr>
            <a:spLocks noGrp="1"/>
          </p:cNvSpPr>
          <p:nvPr>
            <p:ph type="sldNum" sz="quarter" idx="12"/>
          </p:nvPr>
        </p:nvSpPr>
        <p:spPr/>
        <p:txBody>
          <a:bodyPr/>
          <a:lstStyle/>
          <a:p>
            <a:fld id="{A773B20C-5347-4FF9-A9F0-76F937F60217}" type="slidenum">
              <a:rPr lang="en-US" smtClean="0"/>
              <a:pPr/>
              <a:t>22</a:t>
            </a:fld>
            <a:endParaRPr lang="en-US"/>
          </a:p>
        </p:txBody>
      </p:sp>
      <p:sp>
        <p:nvSpPr>
          <p:cNvPr id="6" name="TextBox 5">
            <a:extLst>
              <a:ext uri="{FF2B5EF4-FFF2-40B4-BE49-F238E27FC236}">
                <a16:creationId xmlns:a16="http://schemas.microsoft.com/office/drawing/2014/main" id="{339D43CA-B4B9-287A-B422-7B11D51850B0}"/>
              </a:ext>
            </a:extLst>
          </p:cNvPr>
          <p:cNvSpPr txBox="1"/>
          <p:nvPr/>
        </p:nvSpPr>
        <p:spPr>
          <a:xfrm>
            <a:off x="0" y="1542534"/>
            <a:ext cx="12192000" cy="830997"/>
          </a:xfrm>
          <a:prstGeom prst="rect">
            <a:avLst/>
          </a:prstGeom>
          <a:noFill/>
        </p:spPr>
        <p:txBody>
          <a:bodyPr wrap="square">
            <a:spAutoFit/>
          </a:bodyPr>
          <a:lstStyle/>
          <a:p>
            <a:pPr algn="ctr"/>
            <a:r>
              <a:rPr lang="en-US" sz="4800" b="1">
                <a:solidFill>
                  <a:srgbClr val="7030A0"/>
                </a:solidFill>
                <a:latin typeface="Georgia" panose="02040502050405020303" pitchFamily="18" charset="0"/>
                <a:ea typeface="Verdana" panose="020B0604030504040204" pitchFamily="34" charset="0"/>
              </a:rPr>
              <a:t>Solution</a:t>
            </a:r>
          </a:p>
        </p:txBody>
      </p:sp>
      <p:sp>
        <p:nvSpPr>
          <p:cNvPr id="7" name="Content Placeholder 7">
            <a:extLst>
              <a:ext uri="{FF2B5EF4-FFF2-40B4-BE49-F238E27FC236}">
                <a16:creationId xmlns:a16="http://schemas.microsoft.com/office/drawing/2014/main" id="{F7EA1E45-200A-1076-1B30-FCFB50736A7D}"/>
              </a:ext>
            </a:extLst>
          </p:cNvPr>
          <p:cNvSpPr>
            <a:spLocks noGrp="1"/>
          </p:cNvSpPr>
          <p:nvPr>
            <p:ph idx="1"/>
          </p:nvPr>
        </p:nvSpPr>
        <p:spPr>
          <a:xfrm>
            <a:off x="1860550" y="3286667"/>
            <a:ext cx="8470900" cy="1078274"/>
          </a:xfrm>
        </p:spPr>
        <p:txBody>
          <a:bodyPr>
            <a:normAutofit/>
          </a:bodyPr>
          <a:lstStyle/>
          <a:p>
            <a:pPr marL="0" indent="0" algn="ctr">
              <a:lnSpc>
                <a:spcPct val="110000"/>
              </a:lnSpc>
              <a:buNone/>
            </a:pPr>
            <a:r>
              <a:rPr lang="en-US" b="1"/>
              <a:t>Use equivalent constrained optimization</a:t>
            </a:r>
          </a:p>
        </p:txBody>
      </p:sp>
    </p:spTree>
    <p:extLst>
      <p:ext uri="{BB962C8B-B14F-4D97-AF65-F5344CB8AC3E}">
        <p14:creationId xmlns:p14="http://schemas.microsoft.com/office/powerpoint/2010/main" val="1073534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10638-FB0C-11C0-38A6-B09057A94CFE}"/>
              </a:ext>
            </a:extLst>
          </p:cNvPr>
          <p:cNvSpPr>
            <a:spLocks noGrp="1"/>
          </p:cNvSpPr>
          <p:nvPr>
            <p:ph type="sldNum" sz="quarter" idx="12"/>
          </p:nvPr>
        </p:nvSpPr>
        <p:spPr/>
        <p:txBody>
          <a:bodyPr/>
          <a:lstStyle/>
          <a:p>
            <a:fld id="{A773B20C-5347-4FF9-A9F0-76F937F60217}" type="slidenum">
              <a:rPr lang="en-US" smtClean="0"/>
              <a:pPr/>
              <a:t>23</a:t>
            </a:fld>
            <a:endParaRPr lang="en-US"/>
          </a:p>
        </p:txBody>
      </p:sp>
      <p:pic>
        <p:nvPicPr>
          <p:cNvPr id="6" name="Picture 5">
            <a:extLst>
              <a:ext uri="{FF2B5EF4-FFF2-40B4-BE49-F238E27FC236}">
                <a16:creationId xmlns:a16="http://schemas.microsoft.com/office/drawing/2014/main" id="{1CE388EA-0681-EC8A-0CAE-07C054EB292F}"/>
              </a:ext>
            </a:extLst>
          </p:cNvPr>
          <p:cNvPicPr>
            <a:picLocks noChangeAspect="1"/>
          </p:cNvPicPr>
          <p:nvPr/>
        </p:nvPicPr>
        <p:blipFill>
          <a:blip r:embed="rId2"/>
          <a:stretch>
            <a:fillRect/>
          </a:stretch>
        </p:blipFill>
        <p:spPr>
          <a:xfrm>
            <a:off x="2880632" y="293529"/>
            <a:ext cx="6430736" cy="3937000"/>
          </a:xfrm>
          <a:prstGeom prst="rect">
            <a:avLst/>
          </a:prstGeom>
        </p:spPr>
      </p:pic>
      <p:sp>
        <p:nvSpPr>
          <p:cNvPr id="7" name="TextBox 6">
            <a:extLst>
              <a:ext uri="{FF2B5EF4-FFF2-40B4-BE49-F238E27FC236}">
                <a16:creationId xmlns:a16="http://schemas.microsoft.com/office/drawing/2014/main" id="{BFBDFF7B-5EE6-D9A5-7949-FC066E760174}"/>
              </a:ext>
            </a:extLst>
          </p:cNvPr>
          <p:cNvSpPr txBox="1"/>
          <p:nvPr/>
        </p:nvSpPr>
        <p:spPr>
          <a:xfrm>
            <a:off x="0" y="5765800"/>
            <a:ext cx="12192000" cy="307777"/>
          </a:xfrm>
          <a:prstGeom prst="rect">
            <a:avLst/>
          </a:prstGeom>
          <a:noFill/>
        </p:spPr>
        <p:txBody>
          <a:bodyPr wrap="square" rtlCol="0">
            <a:spAutoFit/>
          </a:bodyPr>
          <a:lstStyle/>
          <a:p>
            <a:pPr algn="ctr"/>
            <a:r>
              <a:rPr lang="it-IT" sz="1400">
                <a:latin typeface="Verdana" panose="020B0604030504040204" pitchFamily="34" charset="0"/>
                <a:ea typeface="Verdana" panose="020B0604030504040204" pitchFamily="34" charset="0"/>
              </a:rPr>
              <a:t>Thidapat (Tam) Chantem, Xiaobo (Sharon) Hu, and Michael D. Lemmon. “Generalized Elastic Scheduling.” RTSS 2006</a:t>
            </a:r>
            <a:endParaRPr lang="en-US" sz="1400">
              <a:latin typeface="Verdana" panose="020B0604030504040204" pitchFamily="34" charset="0"/>
              <a:ea typeface="Verdana" panose="020B0604030504040204" pitchFamily="34" charset="0"/>
            </a:endParaRPr>
          </a:p>
        </p:txBody>
      </p:sp>
      <p:pic>
        <p:nvPicPr>
          <p:cNvPr id="9" name="Picture 8">
            <a:extLst>
              <a:ext uri="{FF2B5EF4-FFF2-40B4-BE49-F238E27FC236}">
                <a16:creationId xmlns:a16="http://schemas.microsoft.com/office/drawing/2014/main" id="{64358474-EDF3-2571-A256-0513DB495D73}"/>
              </a:ext>
            </a:extLst>
          </p:cNvPr>
          <p:cNvPicPr>
            <a:picLocks noChangeAspect="1"/>
          </p:cNvPicPr>
          <p:nvPr/>
        </p:nvPicPr>
        <p:blipFill>
          <a:blip r:embed="rId3"/>
          <a:stretch>
            <a:fillRect/>
          </a:stretch>
        </p:blipFill>
        <p:spPr>
          <a:xfrm>
            <a:off x="3998336" y="4360903"/>
            <a:ext cx="4840864" cy="1111110"/>
          </a:xfrm>
          <a:prstGeom prst="rect">
            <a:avLst/>
          </a:prstGeom>
          <a:ln w="38100">
            <a:solidFill>
              <a:schemeClr val="accent2"/>
            </a:solidFill>
          </a:ln>
        </p:spPr>
      </p:pic>
      <p:sp>
        <p:nvSpPr>
          <p:cNvPr id="2" name="Rectangle 1">
            <a:extLst>
              <a:ext uri="{FF2B5EF4-FFF2-40B4-BE49-F238E27FC236}">
                <a16:creationId xmlns:a16="http://schemas.microsoft.com/office/drawing/2014/main" id="{6BF6EBDD-32E1-00C5-9261-9BE10815F29D}"/>
              </a:ext>
            </a:extLst>
          </p:cNvPr>
          <p:cNvSpPr/>
          <p:nvPr/>
        </p:nvSpPr>
        <p:spPr>
          <a:xfrm>
            <a:off x="5953125" y="784423"/>
            <a:ext cx="2200275" cy="568127"/>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 name="Rectangle 2">
            <a:extLst>
              <a:ext uri="{FF2B5EF4-FFF2-40B4-BE49-F238E27FC236}">
                <a16:creationId xmlns:a16="http://schemas.microsoft.com/office/drawing/2014/main" id="{3BD41C29-7D57-80B5-1525-30C23A6087D8}"/>
              </a:ext>
            </a:extLst>
          </p:cNvPr>
          <p:cNvSpPr/>
          <p:nvPr/>
        </p:nvSpPr>
        <p:spPr>
          <a:xfrm>
            <a:off x="5162551" y="1133475"/>
            <a:ext cx="495300" cy="503138"/>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8" name="Rectangle 7">
            <a:extLst>
              <a:ext uri="{FF2B5EF4-FFF2-40B4-BE49-F238E27FC236}">
                <a16:creationId xmlns:a16="http://schemas.microsoft.com/office/drawing/2014/main" id="{5D1EFF1E-1D11-AA64-BC37-C65E98DBAA3B}"/>
              </a:ext>
            </a:extLst>
          </p:cNvPr>
          <p:cNvSpPr/>
          <p:nvPr/>
        </p:nvSpPr>
        <p:spPr>
          <a:xfrm>
            <a:off x="4232276" y="1935003"/>
            <a:ext cx="2625724" cy="1493997"/>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0" name="Rectangle 9">
            <a:extLst>
              <a:ext uri="{FF2B5EF4-FFF2-40B4-BE49-F238E27FC236}">
                <a16:creationId xmlns:a16="http://schemas.microsoft.com/office/drawing/2014/main" id="{EE902FE1-5354-F73E-D090-49B4AC2807FC}"/>
              </a:ext>
            </a:extLst>
          </p:cNvPr>
          <p:cNvSpPr/>
          <p:nvPr/>
        </p:nvSpPr>
        <p:spPr>
          <a:xfrm>
            <a:off x="4162425" y="3524250"/>
            <a:ext cx="5148943" cy="70171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86529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8" grpId="0" animBg="1"/>
      <p:bldP spid="8"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7D3CD-8EC4-F009-A729-07F29BA619A1}"/>
              </a:ext>
            </a:extLst>
          </p:cNvPr>
          <p:cNvSpPr>
            <a:spLocks noGrp="1"/>
          </p:cNvSpPr>
          <p:nvPr>
            <p:ph type="sldNum" sz="quarter" idx="12"/>
          </p:nvPr>
        </p:nvSpPr>
        <p:spPr/>
        <p:txBody>
          <a:bodyPr/>
          <a:lstStyle/>
          <a:p>
            <a:fld id="{A773B20C-5347-4FF9-A9F0-76F937F60217}" type="slidenum">
              <a:rPr lang="en-US" smtClean="0"/>
              <a:pPr/>
              <a:t>24</a:t>
            </a:fld>
            <a:endParaRPr lang="en-US"/>
          </a:p>
        </p:txBody>
      </p:sp>
      <p:sp>
        <p:nvSpPr>
          <p:cNvPr id="6" name="TextBox 5">
            <a:extLst>
              <a:ext uri="{FF2B5EF4-FFF2-40B4-BE49-F238E27FC236}">
                <a16:creationId xmlns:a16="http://schemas.microsoft.com/office/drawing/2014/main" id="{339D43CA-B4B9-287A-B422-7B11D51850B0}"/>
              </a:ext>
            </a:extLst>
          </p:cNvPr>
          <p:cNvSpPr txBox="1"/>
          <p:nvPr/>
        </p:nvSpPr>
        <p:spPr>
          <a:xfrm>
            <a:off x="0" y="1542534"/>
            <a:ext cx="12192000" cy="830997"/>
          </a:xfrm>
          <a:prstGeom prst="rect">
            <a:avLst/>
          </a:prstGeom>
          <a:noFill/>
        </p:spPr>
        <p:txBody>
          <a:bodyPr wrap="square">
            <a:spAutoFit/>
          </a:bodyPr>
          <a:lstStyle/>
          <a:p>
            <a:pPr algn="ctr"/>
            <a:r>
              <a:rPr lang="en-US" sz="4800" b="1">
                <a:solidFill>
                  <a:srgbClr val="943634"/>
                </a:solidFill>
                <a:latin typeface="Georgia" panose="02040502050405020303" pitchFamily="18" charset="0"/>
                <a:ea typeface="Verdana" panose="020B0604030504040204" pitchFamily="34" charset="0"/>
              </a:rPr>
              <a:t>Problem</a:t>
            </a:r>
          </a:p>
        </p:txBody>
      </p:sp>
      <p:sp>
        <p:nvSpPr>
          <p:cNvPr id="7" name="Content Placeholder 7">
            <a:extLst>
              <a:ext uri="{FF2B5EF4-FFF2-40B4-BE49-F238E27FC236}">
                <a16:creationId xmlns:a16="http://schemas.microsoft.com/office/drawing/2014/main" id="{F7EA1E45-200A-1076-1B30-FCFB50736A7D}"/>
              </a:ext>
            </a:extLst>
          </p:cNvPr>
          <p:cNvSpPr>
            <a:spLocks noGrp="1"/>
          </p:cNvSpPr>
          <p:nvPr>
            <p:ph idx="1"/>
          </p:nvPr>
        </p:nvSpPr>
        <p:spPr>
          <a:xfrm>
            <a:off x="1860550" y="3286667"/>
            <a:ext cx="8470900" cy="1078274"/>
          </a:xfrm>
        </p:spPr>
        <p:txBody>
          <a:bodyPr>
            <a:normAutofit/>
          </a:bodyPr>
          <a:lstStyle/>
          <a:p>
            <a:pPr marL="0" indent="0" algn="ctr">
              <a:lnSpc>
                <a:spcPct val="110000"/>
              </a:lnSpc>
              <a:buNone/>
            </a:pPr>
            <a:r>
              <a:rPr lang="en-US" b="1"/>
              <a:t>Solving this constrained-optimization problem is NP-hard</a:t>
            </a:r>
          </a:p>
        </p:txBody>
      </p:sp>
    </p:spTree>
    <p:extLst>
      <p:ext uri="{BB962C8B-B14F-4D97-AF65-F5344CB8AC3E}">
        <p14:creationId xmlns:p14="http://schemas.microsoft.com/office/powerpoint/2010/main" val="2114646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25</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0" y="348734"/>
            <a:ext cx="12192000" cy="707886"/>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Ordered Harmonic Elastic Problem</a:t>
            </a:r>
            <a:endParaRPr lang="en-US" sz="4000" b="1">
              <a:latin typeface="Georgia" panose="02040502050405020303" pitchFamily="18" charset="0"/>
              <a:ea typeface="Verdana" panose="020B0604030504040204" pitchFamily="34" charset="0"/>
            </a:endParaRPr>
          </a:p>
        </p:txBody>
      </p:sp>
      <p:sp>
        <p:nvSpPr>
          <p:cNvPr id="59" name="TextBox 58">
            <a:extLst>
              <a:ext uri="{FF2B5EF4-FFF2-40B4-BE49-F238E27FC236}">
                <a16:creationId xmlns:a16="http://schemas.microsoft.com/office/drawing/2014/main" id="{25958A89-CAE7-C630-DD62-A7953443F9FC}"/>
              </a:ext>
            </a:extLst>
          </p:cNvPr>
          <p:cNvSpPr txBox="1"/>
          <p:nvPr/>
        </p:nvSpPr>
        <p:spPr>
          <a:xfrm>
            <a:off x="4449400" y="2187963"/>
            <a:ext cx="3259226" cy="646331"/>
          </a:xfrm>
          <a:prstGeom prst="rect">
            <a:avLst/>
          </a:prstGeom>
          <a:noFill/>
        </p:spPr>
        <p:txBody>
          <a:bodyPr wrap="none" rtlCol="0">
            <a:spAutoFit/>
          </a:bodyPr>
          <a:lstStyle/>
          <a:p>
            <a:r>
              <a:rPr lang="en-US" sz="3600" b="1">
                <a:latin typeface="Verdana" panose="020B0604030504040204" pitchFamily="34" charset="0"/>
                <a:ea typeface="Verdana" panose="020B0604030504040204" pitchFamily="34" charset="0"/>
              </a:rPr>
              <a:t>ORB-SLAM3</a:t>
            </a:r>
          </a:p>
        </p:txBody>
      </p:sp>
      <p:grpSp>
        <p:nvGrpSpPr>
          <p:cNvPr id="62" name="Group 61">
            <a:extLst>
              <a:ext uri="{FF2B5EF4-FFF2-40B4-BE49-F238E27FC236}">
                <a16:creationId xmlns:a16="http://schemas.microsoft.com/office/drawing/2014/main" id="{2ED2EC0E-2B74-AE92-26DF-F4BC92714BBE}"/>
              </a:ext>
            </a:extLst>
          </p:cNvPr>
          <p:cNvGrpSpPr/>
          <p:nvPr/>
        </p:nvGrpSpPr>
        <p:grpSpPr>
          <a:xfrm>
            <a:off x="3726691" y="3708909"/>
            <a:ext cx="4738618" cy="1603398"/>
            <a:chOff x="3726691" y="4458209"/>
            <a:chExt cx="4738618" cy="1603398"/>
          </a:xfrm>
        </p:grpSpPr>
        <p:pic>
          <p:nvPicPr>
            <p:cNvPr id="35" name="Picture 34" descr="Shape&#10;&#10;Description automatically generated with low confidence">
              <a:extLst>
                <a:ext uri="{FF2B5EF4-FFF2-40B4-BE49-F238E27FC236}">
                  <a16:creationId xmlns:a16="http://schemas.microsoft.com/office/drawing/2014/main" id="{0467D00A-8B0C-9948-E856-923F59233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035" y="5028128"/>
              <a:ext cx="367530" cy="367530"/>
            </a:xfrm>
            <a:prstGeom prst="rect">
              <a:avLst/>
            </a:prstGeom>
          </p:spPr>
        </p:pic>
        <p:sp>
          <p:nvSpPr>
            <p:cNvPr id="36" name="Rectangle: Rounded Corners 35">
              <a:extLst>
                <a:ext uri="{FF2B5EF4-FFF2-40B4-BE49-F238E27FC236}">
                  <a16:creationId xmlns:a16="http://schemas.microsoft.com/office/drawing/2014/main" id="{5EB29FE8-691B-BC50-CB67-59CA73A23DE1}"/>
                </a:ext>
              </a:extLst>
            </p:cNvPr>
            <p:cNvSpPr/>
            <p:nvPr/>
          </p:nvSpPr>
          <p:spPr>
            <a:xfrm>
              <a:off x="5310383" y="5028128"/>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23C11566-7F38-A6CF-06EA-5E3741274D85}"/>
                </a:ext>
              </a:extLst>
            </p:cNvPr>
            <p:cNvSpPr/>
            <p:nvPr/>
          </p:nvSpPr>
          <p:spPr>
            <a:xfrm>
              <a:off x="6109119" y="5027119"/>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858094DE-06DB-C706-ACD0-C33D2D3C4B9D}"/>
                </a:ext>
              </a:extLst>
            </p:cNvPr>
            <p:cNvSpPr/>
            <p:nvPr/>
          </p:nvSpPr>
          <p:spPr>
            <a:xfrm>
              <a:off x="6903765" y="5027119"/>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4C43D311-C043-7126-6A87-AFE760949D3F}"/>
                </a:ext>
              </a:extLst>
            </p:cNvPr>
            <p:cNvSpPr/>
            <p:nvPr/>
          </p:nvSpPr>
          <p:spPr>
            <a:xfrm>
              <a:off x="5310383" y="4461020"/>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CA59F05-E040-4F8B-C9B5-F271AE85E1C0}"/>
                </a:ext>
              </a:extLst>
            </p:cNvPr>
            <p:cNvSpPr/>
            <p:nvPr/>
          </p:nvSpPr>
          <p:spPr>
            <a:xfrm>
              <a:off x="6109119"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C3F232F2-53BE-A771-E9F0-BFC72CAF10CE}"/>
                </a:ext>
              </a:extLst>
            </p:cNvPr>
            <p:cNvSpPr/>
            <p:nvPr/>
          </p:nvSpPr>
          <p:spPr>
            <a:xfrm>
              <a:off x="6903765"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AB81C4A3-BEFF-0CA5-E402-9BD35492EC26}"/>
                </a:ext>
              </a:extLst>
            </p:cNvPr>
            <p:cNvSpPr/>
            <p:nvPr/>
          </p:nvSpPr>
          <p:spPr>
            <a:xfrm>
              <a:off x="7698411" y="5027119"/>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13668B4-D458-3D99-387B-967EFB533D5C}"/>
                </a:ext>
              </a:extLst>
            </p:cNvPr>
            <p:cNvSpPr/>
            <p:nvPr/>
          </p:nvSpPr>
          <p:spPr>
            <a:xfrm>
              <a:off x="7698411"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144F05D6-89C4-554E-92FF-611567A30166}"/>
                </a:ext>
              </a:extLst>
            </p:cNvPr>
            <p:cNvSpPr/>
            <p:nvPr/>
          </p:nvSpPr>
          <p:spPr>
            <a:xfrm>
              <a:off x="5310383" y="5606209"/>
              <a:ext cx="1561408" cy="36753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39D11B63-76F0-EDA2-5979-5249BC3BFA5F}"/>
                </a:ext>
              </a:extLst>
            </p:cNvPr>
            <p:cNvSpPr/>
            <p:nvPr/>
          </p:nvSpPr>
          <p:spPr>
            <a:xfrm>
              <a:off x="6903900" y="5606209"/>
              <a:ext cx="1561408" cy="36753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B2D11E3-8400-4280-F971-2EA981095A90}"/>
                </a:ext>
              </a:extLst>
            </p:cNvPr>
            <p:cNvSpPr txBox="1"/>
            <p:nvPr/>
          </p:nvSpPr>
          <p:spPr>
            <a:xfrm>
              <a:off x="3726691" y="5025746"/>
              <a:ext cx="8338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𝛕</a:t>
              </a:r>
              <a:r>
                <a:rPr kumimoji="0" lang="en-US" sz="1800" b="0" i="0" u="none" strike="noStrike" kern="0" cap="none" spc="0" normalizeH="0" baseline="-25000" noProof="0">
                  <a:ln>
                    <a:noFill/>
                  </a:ln>
                  <a:solidFill>
                    <a:prstClr val="black"/>
                  </a:solidFill>
                  <a:effectLst/>
                  <a:uLnTx/>
                  <a:uFillTx/>
                </a:rPr>
                <a:t>1</a:t>
              </a:r>
              <a:r>
                <a:rPr kumimoji="0" lang="en-US" sz="1800" b="0" i="0" u="none" strike="noStrike" kern="0" cap="none" spc="0" normalizeH="0" baseline="0" noProof="0">
                  <a:ln>
                    <a:noFill/>
                  </a:ln>
                  <a:solidFill>
                    <a:prstClr val="black"/>
                  </a:solidFill>
                  <a:effectLst/>
                  <a:uLnTx/>
                  <a:uFillTx/>
                </a:rPr>
                <a:t>, T=2</a:t>
              </a:r>
            </a:p>
          </p:txBody>
        </p:sp>
        <p:sp>
          <p:nvSpPr>
            <p:cNvPr id="48" name="TextBox 47">
              <a:extLst>
                <a:ext uri="{FF2B5EF4-FFF2-40B4-BE49-F238E27FC236}">
                  <a16:creationId xmlns:a16="http://schemas.microsoft.com/office/drawing/2014/main" id="{3A95CB69-8D86-11F8-A775-01B4B0946191}"/>
                </a:ext>
              </a:extLst>
            </p:cNvPr>
            <p:cNvSpPr txBox="1"/>
            <p:nvPr/>
          </p:nvSpPr>
          <p:spPr>
            <a:xfrm>
              <a:off x="3726691" y="4458209"/>
              <a:ext cx="8338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𝛕</a:t>
              </a:r>
              <a:r>
                <a:rPr kumimoji="0" lang="en-US" sz="1800" b="0" i="0" u="none" strike="noStrike" kern="0" cap="none" spc="0" normalizeH="0" baseline="-25000" noProof="0">
                  <a:ln>
                    <a:noFill/>
                  </a:ln>
                  <a:solidFill>
                    <a:prstClr val="black"/>
                  </a:solidFill>
                  <a:effectLst/>
                  <a:uLnTx/>
                  <a:uFillTx/>
                </a:rPr>
                <a:t>0</a:t>
              </a:r>
              <a:r>
                <a:rPr kumimoji="0" lang="en-US" sz="1800" b="0" i="0" u="none" strike="noStrike" kern="0" cap="none" spc="0" normalizeH="0" baseline="0" noProof="0">
                  <a:ln>
                    <a:noFill/>
                  </a:ln>
                  <a:solidFill>
                    <a:prstClr val="black"/>
                  </a:solidFill>
                  <a:effectLst/>
                  <a:uLnTx/>
                  <a:uFillTx/>
                </a:rPr>
                <a:t>, T=1</a:t>
              </a:r>
            </a:p>
          </p:txBody>
        </p:sp>
        <p:sp>
          <p:nvSpPr>
            <p:cNvPr id="49" name="TextBox 48">
              <a:extLst>
                <a:ext uri="{FF2B5EF4-FFF2-40B4-BE49-F238E27FC236}">
                  <a16:creationId xmlns:a16="http://schemas.microsoft.com/office/drawing/2014/main" id="{64CE97AD-9A67-6035-03BE-38BEB43052C9}"/>
                </a:ext>
              </a:extLst>
            </p:cNvPr>
            <p:cNvSpPr txBox="1"/>
            <p:nvPr/>
          </p:nvSpPr>
          <p:spPr>
            <a:xfrm>
              <a:off x="3726691" y="5593283"/>
              <a:ext cx="8338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𝛕</a:t>
              </a:r>
              <a:r>
                <a:rPr kumimoji="0" lang="en-US" sz="1800" b="0" i="0" u="none" strike="noStrike" kern="0" cap="none" spc="0" normalizeH="0" baseline="-25000" noProof="0">
                  <a:ln>
                    <a:noFill/>
                  </a:ln>
                  <a:solidFill>
                    <a:prstClr val="black"/>
                  </a:solidFill>
                  <a:effectLst/>
                  <a:uLnTx/>
                  <a:uFillTx/>
                </a:rPr>
                <a:t>2</a:t>
              </a:r>
              <a:r>
                <a:rPr kumimoji="0" lang="en-US" sz="1800" b="0" i="0" u="none" strike="noStrike" kern="0" cap="none" spc="0" normalizeH="0" baseline="0" noProof="0">
                  <a:ln>
                    <a:noFill/>
                  </a:ln>
                  <a:solidFill>
                    <a:prstClr val="black"/>
                  </a:solidFill>
                  <a:effectLst/>
                  <a:uLnTx/>
                  <a:uFillTx/>
                </a:rPr>
                <a:t>, T=4</a:t>
              </a:r>
            </a:p>
          </p:txBody>
        </p:sp>
        <p:pic>
          <p:nvPicPr>
            <p:cNvPr id="50" name="Picture 49" descr="Shape&#10;&#10;Description automatically generated with low confidence">
              <a:extLst>
                <a:ext uri="{FF2B5EF4-FFF2-40B4-BE49-F238E27FC236}">
                  <a16:creationId xmlns:a16="http://schemas.microsoft.com/office/drawing/2014/main" id="{2C5523A7-0618-980C-8799-2747054C1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035" y="4460010"/>
              <a:ext cx="367531" cy="367531"/>
            </a:xfrm>
            <a:prstGeom prst="rect">
              <a:avLst/>
            </a:prstGeom>
          </p:spPr>
        </p:pic>
        <p:sp>
          <p:nvSpPr>
            <p:cNvPr id="51" name="Rectangle: Rounded Corners 50">
              <a:extLst>
                <a:ext uri="{FF2B5EF4-FFF2-40B4-BE49-F238E27FC236}">
                  <a16:creationId xmlns:a16="http://schemas.microsoft.com/office/drawing/2014/main" id="{D6AF7143-689B-6494-EB4E-5233B89E399C}"/>
                </a:ext>
              </a:extLst>
            </p:cNvPr>
            <p:cNvSpPr/>
            <p:nvPr/>
          </p:nvSpPr>
          <p:spPr>
            <a:xfrm>
              <a:off x="5709751"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FF480348-6323-38DD-227F-FA2C70F651D1}"/>
                </a:ext>
              </a:extLst>
            </p:cNvPr>
            <p:cNvSpPr/>
            <p:nvPr/>
          </p:nvSpPr>
          <p:spPr>
            <a:xfrm>
              <a:off x="6508487" y="4459002"/>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198DB555-F70A-8FF5-A347-9B558D20F0FB}"/>
                </a:ext>
              </a:extLst>
            </p:cNvPr>
            <p:cNvSpPr/>
            <p:nvPr/>
          </p:nvSpPr>
          <p:spPr>
            <a:xfrm>
              <a:off x="7303133" y="4459002"/>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18432BD2-F156-93C6-07C5-492D736D16BD}"/>
                </a:ext>
              </a:extLst>
            </p:cNvPr>
            <p:cNvSpPr/>
            <p:nvPr/>
          </p:nvSpPr>
          <p:spPr>
            <a:xfrm>
              <a:off x="8097779" y="4459002"/>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1" name="Graphic 60" descr="Treasure Map with solid fill">
              <a:extLst>
                <a:ext uri="{FF2B5EF4-FFF2-40B4-BE49-F238E27FC236}">
                  <a16:creationId xmlns:a16="http://schemas.microsoft.com/office/drawing/2014/main" id="{26B93AC8-89FD-8FE9-61A9-8537B62E7D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683" y="5593283"/>
              <a:ext cx="468324" cy="468324"/>
            </a:xfrm>
            <a:prstGeom prst="rect">
              <a:avLst/>
            </a:prstGeom>
          </p:spPr>
        </p:pic>
      </p:grpSp>
    </p:spTree>
    <p:extLst>
      <p:ext uri="{BB962C8B-B14F-4D97-AF65-F5344CB8AC3E}">
        <p14:creationId xmlns:p14="http://schemas.microsoft.com/office/powerpoint/2010/main" val="390260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0281D-5FE0-56FE-3749-864A82003249}"/>
              </a:ext>
            </a:extLst>
          </p:cNvPr>
          <p:cNvSpPr>
            <a:spLocks noGrp="1"/>
          </p:cNvSpPr>
          <p:nvPr>
            <p:ph idx="1"/>
          </p:nvPr>
        </p:nvSpPr>
        <p:spPr>
          <a:xfrm>
            <a:off x="960120" y="1967141"/>
            <a:ext cx="10296143" cy="2520042"/>
          </a:xfrm>
        </p:spPr>
        <p:txBody>
          <a:bodyPr>
            <a:noAutofit/>
          </a:bodyPr>
          <a:lstStyle/>
          <a:p>
            <a:pPr marL="0" indent="0" algn="ctr">
              <a:buNone/>
            </a:pPr>
            <a:r>
              <a:rPr lang="en-US" sz="3600">
                <a:solidFill>
                  <a:srgbClr val="7030A0"/>
                </a:solidFill>
              </a:rPr>
              <a:t>Build a lookup table </a:t>
            </a:r>
            <a:r>
              <a:rPr lang="en-US" sz="3600" i="1">
                <a:solidFill>
                  <a:srgbClr val="7030A0"/>
                </a:solidFill>
              </a:rPr>
              <a:t>offline</a:t>
            </a:r>
          </a:p>
          <a:p>
            <a:pPr marL="0" indent="0" algn="ctr">
              <a:buNone/>
            </a:pPr>
            <a:endParaRPr lang="en-US" sz="3600" i="1">
              <a:solidFill>
                <a:srgbClr val="7030A0"/>
              </a:solidFill>
            </a:endParaRPr>
          </a:p>
          <a:p>
            <a:pPr marL="0" indent="0" algn="ctr">
              <a:buNone/>
            </a:pPr>
            <a:r>
              <a:rPr lang="en-US" sz="3600">
                <a:solidFill>
                  <a:srgbClr val="7030A0"/>
                </a:solidFill>
              </a:rPr>
              <a:t>to enable fast </a:t>
            </a:r>
            <a:r>
              <a:rPr lang="en-US" sz="3600" i="1">
                <a:solidFill>
                  <a:srgbClr val="7030A0"/>
                </a:solidFill>
              </a:rPr>
              <a:t>online </a:t>
            </a:r>
            <a:r>
              <a:rPr lang="en-US" sz="3600">
                <a:solidFill>
                  <a:srgbClr val="7030A0"/>
                </a:solidFill>
              </a:rPr>
              <a:t>compression in response to changes in available utilization</a:t>
            </a:r>
          </a:p>
        </p:txBody>
      </p:sp>
      <p:sp>
        <p:nvSpPr>
          <p:cNvPr id="4" name="Slide Number Placeholder 3">
            <a:extLst>
              <a:ext uri="{FF2B5EF4-FFF2-40B4-BE49-F238E27FC236}">
                <a16:creationId xmlns:a16="http://schemas.microsoft.com/office/drawing/2014/main" id="{91756254-AACB-7CB1-C2BA-B77A2ECB9C16}"/>
              </a:ext>
            </a:extLst>
          </p:cNvPr>
          <p:cNvSpPr>
            <a:spLocks noGrp="1"/>
          </p:cNvSpPr>
          <p:nvPr>
            <p:ph type="sldNum" sz="quarter" idx="12"/>
          </p:nvPr>
        </p:nvSpPr>
        <p:spPr/>
        <p:txBody>
          <a:bodyPr/>
          <a:lstStyle/>
          <a:p>
            <a:fld id="{A773B20C-5347-4FF9-A9F0-76F937F60217}" type="slidenum">
              <a:rPr lang="en-US" smtClean="0"/>
              <a:pPr/>
              <a:t>26</a:t>
            </a:fld>
            <a:endParaRPr lang="en-US"/>
          </a:p>
        </p:txBody>
      </p:sp>
    </p:spTree>
    <p:extLst>
      <p:ext uri="{BB962C8B-B14F-4D97-AF65-F5344CB8AC3E}">
        <p14:creationId xmlns:p14="http://schemas.microsoft.com/office/powerpoint/2010/main" val="79057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C74D712-F758-D44D-5465-8F521CCBA9E6}"/>
              </a:ext>
            </a:extLst>
          </p:cNvPr>
          <p:cNvGrpSpPr/>
          <p:nvPr/>
        </p:nvGrpSpPr>
        <p:grpSpPr>
          <a:xfrm>
            <a:off x="6197600" y="4056922"/>
            <a:ext cx="2167828" cy="590380"/>
            <a:chOff x="6197600" y="4056922"/>
            <a:chExt cx="2167828" cy="590380"/>
          </a:xfrm>
        </p:grpSpPr>
        <p:cxnSp>
          <p:nvCxnSpPr>
            <p:cNvPr id="12" name="Straight Connector 11">
              <a:extLst>
                <a:ext uri="{FF2B5EF4-FFF2-40B4-BE49-F238E27FC236}">
                  <a16:creationId xmlns:a16="http://schemas.microsoft.com/office/drawing/2014/main" id="{C9EEF553-C359-7CE8-65CD-301FECA69495}"/>
                </a:ext>
              </a:extLst>
            </p:cNvPr>
            <p:cNvCxnSpPr/>
            <p:nvPr/>
          </p:nvCxnSpPr>
          <p:spPr>
            <a:xfrm>
              <a:off x="6197600" y="4647302"/>
              <a:ext cx="2167828"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DAFCBF44-A2B4-2D7C-8448-472F605343D2}"/>
                </a:ext>
              </a:extLst>
            </p:cNvPr>
            <p:cNvCxnSpPr>
              <a:cxnSpLocks/>
            </p:cNvCxnSpPr>
            <p:nvPr/>
          </p:nvCxnSpPr>
          <p:spPr>
            <a:xfrm>
              <a:off x="6197600" y="4056922"/>
              <a:ext cx="2167828" cy="0"/>
            </a:xfrm>
            <a:prstGeom prst="line">
              <a:avLst/>
            </a:prstGeom>
          </p:spPr>
          <p:style>
            <a:lnRef idx="3">
              <a:schemeClr val="dk1"/>
            </a:lnRef>
            <a:fillRef idx="0">
              <a:schemeClr val="dk1"/>
            </a:fillRef>
            <a:effectRef idx="2">
              <a:schemeClr val="dk1"/>
            </a:effectRef>
            <a:fontRef idx="minor">
              <a:schemeClr val="tx1"/>
            </a:fontRef>
          </p:style>
        </p:cxnSp>
      </p:grpSp>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27</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1536700" y="348734"/>
            <a:ext cx="9144000" cy="1323439"/>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1. Enumerate “Projected Harmonic Intervals”</a:t>
            </a:r>
            <a:endParaRPr lang="en-US" sz="4000" b="1">
              <a:latin typeface="Georgia" panose="02040502050405020303" pitchFamily="18" charset="0"/>
              <a:ea typeface="Verdana" panose="020B0604030504040204" pitchFamily="34" charset="0"/>
            </a:endParaRPr>
          </a:p>
        </p:txBody>
      </p:sp>
      <p:sp>
        <p:nvSpPr>
          <p:cNvPr id="2" name="Rectangle 1">
            <a:extLst>
              <a:ext uri="{FF2B5EF4-FFF2-40B4-BE49-F238E27FC236}">
                <a16:creationId xmlns:a16="http://schemas.microsoft.com/office/drawing/2014/main" id="{3AF01FD8-E821-9DC9-B0EC-1853E50ACDC2}"/>
              </a:ext>
            </a:extLst>
          </p:cNvPr>
          <p:cNvSpPr/>
          <p:nvPr/>
        </p:nvSpPr>
        <p:spPr>
          <a:xfrm>
            <a:off x="3487544" y="4047761"/>
            <a:ext cx="304800"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2B9462-9B8F-B41C-0B80-9D4A31C58BED}"/>
              </a:ext>
            </a:extLst>
          </p:cNvPr>
          <p:cNvSpPr txBox="1"/>
          <p:nvPr/>
        </p:nvSpPr>
        <p:spPr>
          <a:xfrm>
            <a:off x="3420172" y="5395798"/>
            <a:ext cx="524503" cy="584775"/>
          </a:xfrm>
          <a:prstGeom prst="rect">
            <a:avLst/>
          </a:prstGeom>
          <a:noFill/>
        </p:spPr>
        <p:txBody>
          <a:bodyPr wrap="none" rtlCol="0">
            <a:spAutoFit/>
          </a:bodyPr>
          <a:lstStyle/>
          <a:p>
            <a:r>
              <a:rPr lang="en-US" sz="3200"/>
              <a:t>T</a:t>
            </a:r>
            <a:r>
              <a:rPr lang="en-US" sz="3200" baseline="-25000"/>
              <a:t>1</a:t>
            </a:r>
            <a:endParaRPr lang="en-US" sz="3200"/>
          </a:p>
        </p:txBody>
      </p:sp>
      <p:sp>
        <p:nvSpPr>
          <p:cNvPr id="5" name="Rectangle 4">
            <a:extLst>
              <a:ext uri="{FF2B5EF4-FFF2-40B4-BE49-F238E27FC236}">
                <a16:creationId xmlns:a16="http://schemas.microsoft.com/office/drawing/2014/main" id="{EBC3EFB2-8C31-4BEF-20DE-A8058ED4C7E8}"/>
              </a:ext>
            </a:extLst>
          </p:cNvPr>
          <p:cNvSpPr/>
          <p:nvPr/>
        </p:nvSpPr>
        <p:spPr>
          <a:xfrm>
            <a:off x="5960172" y="2959101"/>
            <a:ext cx="304800" cy="187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D49017-0B20-4502-16DF-3B5D85A9908D}"/>
              </a:ext>
            </a:extLst>
          </p:cNvPr>
          <p:cNvSpPr txBox="1"/>
          <p:nvPr/>
        </p:nvSpPr>
        <p:spPr>
          <a:xfrm>
            <a:off x="5892800" y="5395798"/>
            <a:ext cx="524503" cy="584775"/>
          </a:xfrm>
          <a:prstGeom prst="rect">
            <a:avLst/>
          </a:prstGeom>
          <a:noFill/>
        </p:spPr>
        <p:txBody>
          <a:bodyPr wrap="none" rtlCol="0">
            <a:spAutoFit/>
          </a:bodyPr>
          <a:lstStyle/>
          <a:p>
            <a:r>
              <a:rPr lang="en-US" sz="3200"/>
              <a:t>T</a:t>
            </a:r>
            <a:r>
              <a:rPr lang="en-US" sz="3200" baseline="-25000"/>
              <a:t>2</a:t>
            </a:r>
            <a:endParaRPr lang="en-US" sz="3200"/>
          </a:p>
        </p:txBody>
      </p:sp>
      <p:sp>
        <p:nvSpPr>
          <p:cNvPr id="8" name="Rectangle 7">
            <a:extLst>
              <a:ext uri="{FF2B5EF4-FFF2-40B4-BE49-F238E27FC236}">
                <a16:creationId xmlns:a16="http://schemas.microsoft.com/office/drawing/2014/main" id="{C0F09A64-A6F1-5EA7-B72D-9A0FC1826746}"/>
              </a:ext>
            </a:extLst>
          </p:cNvPr>
          <p:cNvSpPr/>
          <p:nvPr/>
        </p:nvSpPr>
        <p:spPr>
          <a:xfrm>
            <a:off x="8365428" y="1879601"/>
            <a:ext cx="304800" cy="2780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F69D87-5FA6-2132-AE69-8E395F388517}"/>
              </a:ext>
            </a:extLst>
          </p:cNvPr>
          <p:cNvSpPr txBox="1"/>
          <p:nvPr/>
        </p:nvSpPr>
        <p:spPr>
          <a:xfrm>
            <a:off x="8298056" y="5395539"/>
            <a:ext cx="524503" cy="584775"/>
          </a:xfrm>
          <a:prstGeom prst="rect">
            <a:avLst/>
          </a:prstGeom>
          <a:noFill/>
        </p:spPr>
        <p:txBody>
          <a:bodyPr wrap="none" rtlCol="0">
            <a:spAutoFit/>
          </a:bodyPr>
          <a:lstStyle/>
          <a:p>
            <a:r>
              <a:rPr lang="en-US" sz="3200"/>
              <a:t>T</a:t>
            </a:r>
            <a:r>
              <a:rPr lang="en-US" sz="3200" baseline="-25000"/>
              <a:t>3</a:t>
            </a:r>
            <a:endParaRPr lang="en-US" sz="3200"/>
          </a:p>
        </p:txBody>
      </p:sp>
      <p:sp>
        <p:nvSpPr>
          <p:cNvPr id="13" name="TextBox 12">
            <a:extLst>
              <a:ext uri="{FF2B5EF4-FFF2-40B4-BE49-F238E27FC236}">
                <a16:creationId xmlns:a16="http://schemas.microsoft.com/office/drawing/2014/main" id="{034C1FE5-F65E-42FD-73A7-C3BCBCB1A344}"/>
              </a:ext>
            </a:extLst>
          </p:cNvPr>
          <p:cNvSpPr txBox="1"/>
          <p:nvPr/>
        </p:nvSpPr>
        <p:spPr>
          <a:xfrm>
            <a:off x="4639655" y="4122136"/>
            <a:ext cx="570990" cy="584775"/>
          </a:xfrm>
          <a:prstGeom prst="rect">
            <a:avLst/>
          </a:prstGeom>
          <a:noFill/>
        </p:spPr>
        <p:txBody>
          <a:bodyPr wrap="none" rtlCol="0">
            <a:spAutoFit/>
          </a:bodyPr>
          <a:lstStyle/>
          <a:p>
            <a:r>
              <a:rPr lang="en-US" sz="3200"/>
              <a:t>x1</a:t>
            </a:r>
          </a:p>
        </p:txBody>
      </p:sp>
      <p:grpSp>
        <p:nvGrpSpPr>
          <p:cNvPr id="18" name="Group 17">
            <a:extLst>
              <a:ext uri="{FF2B5EF4-FFF2-40B4-BE49-F238E27FC236}">
                <a16:creationId xmlns:a16="http://schemas.microsoft.com/office/drawing/2014/main" id="{0B10BA3B-3984-CFED-032E-FD305F19CF07}"/>
              </a:ext>
            </a:extLst>
          </p:cNvPr>
          <p:cNvGrpSpPr/>
          <p:nvPr/>
        </p:nvGrpSpPr>
        <p:grpSpPr>
          <a:xfrm>
            <a:off x="3792344" y="4047761"/>
            <a:ext cx="2167828" cy="599541"/>
            <a:chOff x="3792344" y="4047761"/>
            <a:chExt cx="2167828" cy="599541"/>
          </a:xfrm>
        </p:grpSpPr>
        <p:cxnSp>
          <p:nvCxnSpPr>
            <p:cNvPr id="11" name="Straight Connector 10">
              <a:extLst>
                <a:ext uri="{FF2B5EF4-FFF2-40B4-BE49-F238E27FC236}">
                  <a16:creationId xmlns:a16="http://schemas.microsoft.com/office/drawing/2014/main" id="{1BA521B5-F12A-B0E3-0343-EF28A285F8A6}"/>
                </a:ext>
              </a:extLst>
            </p:cNvPr>
            <p:cNvCxnSpPr/>
            <p:nvPr/>
          </p:nvCxnSpPr>
          <p:spPr>
            <a:xfrm>
              <a:off x="3792344" y="4047761"/>
              <a:ext cx="2167828"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19DDD5EB-1FEE-7FE4-5F4C-771C5181FEBF}"/>
                </a:ext>
              </a:extLst>
            </p:cNvPr>
            <p:cNvCxnSpPr/>
            <p:nvPr/>
          </p:nvCxnSpPr>
          <p:spPr>
            <a:xfrm>
              <a:off x="3792344" y="4647302"/>
              <a:ext cx="2167828" cy="0"/>
            </a:xfrm>
            <a:prstGeom prst="line">
              <a:avLst/>
            </a:prstGeom>
          </p:spPr>
          <p:style>
            <a:lnRef idx="3">
              <a:schemeClr val="dk1"/>
            </a:lnRef>
            <a:fillRef idx="0">
              <a:schemeClr val="dk1"/>
            </a:fillRef>
            <a:effectRef idx="2">
              <a:schemeClr val="dk1"/>
            </a:effectRef>
            <a:fontRef idx="minor">
              <a:schemeClr val="tx1"/>
            </a:fontRef>
          </p:style>
        </p:cxnSp>
      </p:grpSp>
      <p:sp>
        <p:nvSpPr>
          <p:cNvPr id="17" name="TextBox 16">
            <a:extLst>
              <a:ext uri="{FF2B5EF4-FFF2-40B4-BE49-F238E27FC236}">
                <a16:creationId xmlns:a16="http://schemas.microsoft.com/office/drawing/2014/main" id="{E3194D5B-87C2-B562-5D0E-A5FF71C58F39}"/>
              </a:ext>
            </a:extLst>
          </p:cNvPr>
          <p:cNvSpPr txBox="1"/>
          <p:nvPr/>
        </p:nvSpPr>
        <p:spPr>
          <a:xfrm>
            <a:off x="7112283" y="4109437"/>
            <a:ext cx="570990" cy="584775"/>
          </a:xfrm>
          <a:prstGeom prst="rect">
            <a:avLst/>
          </a:prstGeom>
          <a:noFill/>
        </p:spPr>
        <p:txBody>
          <a:bodyPr wrap="none" rtlCol="0">
            <a:spAutoFit/>
          </a:bodyPr>
          <a:lstStyle/>
          <a:p>
            <a:r>
              <a:rPr lang="en-US" sz="3200"/>
              <a:t>x1</a:t>
            </a:r>
          </a:p>
        </p:txBody>
      </p:sp>
    </p:spTree>
    <p:extLst>
      <p:ext uri="{BB962C8B-B14F-4D97-AF65-F5344CB8AC3E}">
        <p14:creationId xmlns:p14="http://schemas.microsoft.com/office/powerpoint/2010/main" val="21994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C74D712-F758-D44D-5465-8F521CCBA9E6}"/>
              </a:ext>
            </a:extLst>
          </p:cNvPr>
          <p:cNvGrpSpPr/>
          <p:nvPr/>
        </p:nvGrpSpPr>
        <p:grpSpPr>
          <a:xfrm>
            <a:off x="6197600" y="2959101"/>
            <a:ext cx="2235200" cy="1536699"/>
            <a:chOff x="6197600" y="3110603"/>
            <a:chExt cx="2235200" cy="1536699"/>
          </a:xfrm>
        </p:grpSpPr>
        <p:cxnSp>
          <p:nvCxnSpPr>
            <p:cNvPr id="12" name="Straight Connector 11">
              <a:extLst>
                <a:ext uri="{FF2B5EF4-FFF2-40B4-BE49-F238E27FC236}">
                  <a16:creationId xmlns:a16="http://schemas.microsoft.com/office/drawing/2014/main" id="{C9EEF553-C359-7CE8-65CD-301FECA69495}"/>
                </a:ext>
              </a:extLst>
            </p:cNvPr>
            <p:cNvCxnSpPr/>
            <p:nvPr/>
          </p:nvCxnSpPr>
          <p:spPr>
            <a:xfrm>
              <a:off x="6197600" y="4647302"/>
              <a:ext cx="2167828"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DAFCBF44-A2B4-2D7C-8448-472F605343D2}"/>
                </a:ext>
              </a:extLst>
            </p:cNvPr>
            <p:cNvCxnSpPr>
              <a:cxnSpLocks/>
            </p:cNvCxnSpPr>
            <p:nvPr/>
          </p:nvCxnSpPr>
          <p:spPr>
            <a:xfrm>
              <a:off x="6264972" y="3110603"/>
              <a:ext cx="2167828" cy="0"/>
            </a:xfrm>
            <a:prstGeom prst="line">
              <a:avLst/>
            </a:prstGeom>
          </p:spPr>
          <p:style>
            <a:lnRef idx="3">
              <a:schemeClr val="dk1"/>
            </a:lnRef>
            <a:fillRef idx="0">
              <a:schemeClr val="dk1"/>
            </a:fillRef>
            <a:effectRef idx="2">
              <a:schemeClr val="dk1"/>
            </a:effectRef>
            <a:fontRef idx="minor">
              <a:schemeClr val="tx1"/>
            </a:fontRef>
          </p:style>
        </p:cxnSp>
      </p:grpSp>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28</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1536700" y="348734"/>
            <a:ext cx="9144000" cy="1323439"/>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1. Enumerate “Projected Harmonic Intervals”</a:t>
            </a:r>
            <a:endParaRPr lang="en-US" sz="4000" b="1">
              <a:latin typeface="Georgia" panose="02040502050405020303" pitchFamily="18" charset="0"/>
              <a:ea typeface="Verdana" panose="020B0604030504040204" pitchFamily="34" charset="0"/>
            </a:endParaRPr>
          </a:p>
        </p:txBody>
      </p:sp>
      <p:sp>
        <p:nvSpPr>
          <p:cNvPr id="2" name="Rectangle 1">
            <a:extLst>
              <a:ext uri="{FF2B5EF4-FFF2-40B4-BE49-F238E27FC236}">
                <a16:creationId xmlns:a16="http://schemas.microsoft.com/office/drawing/2014/main" id="{3AF01FD8-E821-9DC9-B0EC-1853E50ACDC2}"/>
              </a:ext>
            </a:extLst>
          </p:cNvPr>
          <p:cNvSpPr/>
          <p:nvPr/>
        </p:nvSpPr>
        <p:spPr>
          <a:xfrm>
            <a:off x="3487544" y="4047761"/>
            <a:ext cx="304800"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2B9462-9B8F-B41C-0B80-9D4A31C58BED}"/>
              </a:ext>
            </a:extLst>
          </p:cNvPr>
          <p:cNvSpPr txBox="1"/>
          <p:nvPr/>
        </p:nvSpPr>
        <p:spPr>
          <a:xfrm>
            <a:off x="3420172" y="5395798"/>
            <a:ext cx="524503" cy="584775"/>
          </a:xfrm>
          <a:prstGeom prst="rect">
            <a:avLst/>
          </a:prstGeom>
          <a:noFill/>
        </p:spPr>
        <p:txBody>
          <a:bodyPr wrap="none" rtlCol="0">
            <a:spAutoFit/>
          </a:bodyPr>
          <a:lstStyle/>
          <a:p>
            <a:r>
              <a:rPr lang="en-US" sz="3200"/>
              <a:t>T</a:t>
            </a:r>
            <a:r>
              <a:rPr lang="en-US" sz="3200" baseline="-25000"/>
              <a:t>1</a:t>
            </a:r>
            <a:endParaRPr lang="en-US" sz="3200"/>
          </a:p>
        </p:txBody>
      </p:sp>
      <p:sp>
        <p:nvSpPr>
          <p:cNvPr id="5" name="Rectangle 4">
            <a:extLst>
              <a:ext uri="{FF2B5EF4-FFF2-40B4-BE49-F238E27FC236}">
                <a16:creationId xmlns:a16="http://schemas.microsoft.com/office/drawing/2014/main" id="{EBC3EFB2-8C31-4BEF-20DE-A8058ED4C7E8}"/>
              </a:ext>
            </a:extLst>
          </p:cNvPr>
          <p:cNvSpPr/>
          <p:nvPr/>
        </p:nvSpPr>
        <p:spPr>
          <a:xfrm>
            <a:off x="5960172" y="2959101"/>
            <a:ext cx="304800" cy="187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D49017-0B20-4502-16DF-3B5D85A9908D}"/>
              </a:ext>
            </a:extLst>
          </p:cNvPr>
          <p:cNvSpPr txBox="1"/>
          <p:nvPr/>
        </p:nvSpPr>
        <p:spPr>
          <a:xfrm>
            <a:off x="5892800" y="5395798"/>
            <a:ext cx="524503" cy="584775"/>
          </a:xfrm>
          <a:prstGeom prst="rect">
            <a:avLst/>
          </a:prstGeom>
          <a:noFill/>
        </p:spPr>
        <p:txBody>
          <a:bodyPr wrap="none" rtlCol="0">
            <a:spAutoFit/>
          </a:bodyPr>
          <a:lstStyle/>
          <a:p>
            <a:r>
              <a:rPr lang="en-US" sz="3200"/>
              <a:t>T</a:t>
            </a:r>
            <a:r>
              <a:rPr lang="en-US" sz="3200" baseline="-25000"/>
              <a:t>2</a:t>
            </a:r>
            <a:endParaRPr lang="en-US" sz="3200"/>
          </a:p>
        </p:txBody>
      </p:sp>
      <p:sp>
        <p:nvSpPr>
          <p:cNvPr id="8" name="Rectangle 7">
            <a:extLst>
              <a:ext uri="{FF2B5EF4-FFF2-40B4-BE49-F238E27FC236}">
                <a16:creationId xmlns:a16="http://schemas.microsoft.com/office/drawing/2014/main" id="{C0F09A64-A6F1-5EA7-B72D-9A0FC1826746}"/>
              </a:ext>
            </a:extLst>
          </p:cNvPr>
          <p:cNvSpPr/>
          <p:nvPr/>
        </p:nvSpPr>
        <p:spPr>
          <a:xfrm>
            <a:off x="8365428" y="1879601"/>
            <a:ext cx="304800" cy="2780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F69D87-5FA6-2132-AE69-8E395F388517}"/>
              </a:ext>
            </a:extLst>
          </p:cNvPr>
          <p:cNvSpPr txBox="1"/>
          <p:nvPr/>
        </p:nvSpPr>
        <p:spPr>
          <a:xfrm>
            <a:off x="8298056" y="5395539"/>
            <a:ext cx="524503" cy="584775"/>
          </a:xfrm>
          <a:prstGeom prst="rect">
            <a:avLst/>
          </a:prstGeom>
          <a:noFill/>
        </p:spPr>
        <p:txBody>
          <a:bodyPr wrap="none" rtlCol="0">
            <a:spAutoFit/>
          </a:bodyPr>
          <a:lstStyle/>
          <a:p>
            <a:r>
              <a:rPr lang="en-US" sz="3200"/>
              <a:t>T</a:t>
            </a:r>
            <a:r>
              <a:rPr lang="en-US" sz="3200" baseline="-25000"/>
              <a:t>3</a:t>
            </a:r>
            <a:endParaRPr lang="en-US" sz="3200"/>
          </a:p>
        </p:txBody>
      </p:sp>
      <p:sp>
        <p:nvSpPr>
          <p:cNvPr id="13" name="TextBox 12">
            <a:extLst>
              <a:ext uri="{FF2B5EF4-FFF2-40B4-BE49-F238E27FC236}">
                <a16:creationId xmlns:a16="http://schemas.microsoft.com/office/drawing/2014/main" id="{034C1FE5-F65E-42FD-73A7-C3BCBCB1A344}"/>
              </a:ext>
            </a:extLst>
          </p:cNvPr>
          <p:cNvSpPr txBox="1"/>
          <p:nvPr/>
        </p:nvSpPr>
        <p:spPr>
          <a:xfrm>
            <a:off x="4639655" y="4198336"/>
            <a:ext cx="570990" cy="584775"/>
          </a:xfrm>
          <a:prstGeom prst="rect">
            <a:avLst/>
          </a:prstGeom>
          <a:noFill/>
        </p:spPr>
        <p:txBody>
          <a:bodyPr wrap="none" rtlCol="0">
            <a:spAutoFit/>
          </a:bodyPr>
          <a:lstStyle/>
          <a:p>
            <a:r>
              <a:rPr lang="en-US" sz="3200"/>
              <a:t>x2</a:t>
            </a:r>
          </a:p>
        </p:txBody>
      </p:sp>
      <p:grpSp>
        <p:nvGrpSpPr>
          <p:cNvPr id="18" name="Group 17">
            <a:extLst>
              <a:ext uri="{FF2B5EF4-FFF2-40B4-BE49-F238E27FC236}">
                <a16:creationId xmlns:a16="http://schemas.microsoft.com/office/drawing/2014/main" id="{0B10BA3B-3984-CFED-032E-FD305F19CF07}"/>
              </a:ext>
            </a:extLst>
          </p:cNvPr>
          <p:cNvGrpSpPr/>
          <p:nvPr/>
        </p:nvGrpSpPr>
        <p:grpSpPr>
          <a:xfrm>
            <a:off x="3784600" y="2959101"/>
            <a:ext cx="2175572" cy="2412099"/>
            <a:chOff x="3784600" y="2959101"/>
            <a:chExt cx="2175572" cy="2412099"/>
          </a:xfrm>
        </p:grpSpPr>
        <p:cxnSp>
          <p:nvCxnSpPr>
            <p:cNvPr id="11" name="Straight Connector 10">
              <a:extLst>
                <a:ext uri="{FF2B5EF4-FFF2-40B4-BE49-F238E27FC236}">
                  <a16:creationId xmlns:a16="http://schemas.microsoft.com/office/drawing/2014/main" id="{1BA521B5-F12A-B0E3-0343-EF28A285F8A6}"/>
                </a:ext>
              </a:extLst>
            </p:cNvPr>
            <p:cNvCxnSpPr>
              <a:cxnSpLocks/>
            </p:cNvCxnSpPr>
            <p:nvPr/>
          </p:nvCxnSpPr>
          <p:spPr>
            <a:xfrm flipV="1">
              <a:off x="3784600" y="2959101"/>
              <a:ext cx="2175572" cy="1650999"/>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19DDD5EB-1FEE-7FE4-5F4C-771C5181FEBF}"/>
                </a:ext>
              </a:extLst>
            </p:cNvPr>
            <p:cNvCxnSpPr>
              <a:cxnSpLocks/>
            </p:cNvCxnSpPr>
            <p:nvPr/>
          </p:nvCxnSpPr>
          <p:spPr>
            <a:xfrm flipV="1">
              <a:off x="3792344" y="4495800"/>
              <a:ext cx="2167828" cy="875400"/>
            </a:xfrm>
            <a:prstGeom prst="line">
              <a:avLst/>
            </a:prstGeom>
          </p:spPr>
          <p:style>
            <a:lnRef idx="3">
              <a:schemeClr val="dk1"/>
            </a:lnRef>
            <a:fillRef idx="0">
              <a:schemeClr val="dk1"/>
            </a:fillRef>
            <a:effectRef idx="2">
              <a:schemeClr val="dk1"/>
            </a:effectRef>
            <a:fontRef idx="minor">
              <a:schemeClr val="tx1"/>
            </a:fontRef>
          </p:style>
        </p:cxnSp>
      </p:grpSp>
      <p:sp>
        <p:nvSpPr>
          <p:cNvPr id="17" name="TextBox 16">
            <a:extLst>
              <a:ext uri="{FF2B5EF4-FFF2-40B4-BE49-F238E27FC236}">
                <a16:creationId xmlns:a16="http://schemas.microsoft.com/office/drawing/2014/main" id="{E3194D5B-87C2-B562-5D0E-A5FF71C58F39}"/>
              </a:ext>
            </a:extLst>
          </p:cNvPr>
          <p:cNvSpPr txBox="1"/>
          <p:nvPr/>
        </p:nvSpPr>
        <p:spPr>
          <a:xfrm>
            <a:off x="7112283" y="3611455"/>
            <a:ext cx="570990" cy="584775"/>
          </a:xfrm>
          <a:prstGeom prst="rect">
            <a:avLst/>
          </a:prstGeom>
          <a:noFill/>
        </p:spPr>
        <p:txBody>
          <a:bodyPr wrap="none" rtlCol="0">
            <a:spAutoFit/>
          </a:bodyPr>
          <a:lstStyle/>
          <a:p>
            <a:r>
              <a:rPr lang="en-US" sz="3200"/>
              <a:t>x1</a:t>
            </a:r>
          </a:p>
        </p:txBody>
      </p:sp>
    </p:spTree>
    <p:extLst>
      <p:ext uri="{BB962C8B-B14F-4D97-AF65-F5344CB8AC3E}">
        <p14:creationId xmlns:p14="http://schemas.microsoft.com/office/powerpoint/2010/main" val="21102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29</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1308100" y="348734"/>
            <a:ext cx="9842500" cy="1323439"/>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2. Build lookup table matching ranges of utilization to optimal PHI</a:t>
            </a:r>
            <a:endParaRPr lang="en-US" sz="4000" b="1">
              <a:latin typeface="Georgia" panose="02040502050405020303" pitchFamily="18" charset="0"/>
              <a:ea typeface="Verdana" panose="020B0604030504040204" pitchFamily="34" charset="0"/>
            </a:endParaRPr>
          </a:p>
        </p:txBody>
      </p:sp>
      <p:sp>
        <p:nvSpPr>
          <p:cNvPr id="6" name="TextBox 5">
            <a:extLst>
              <a:ext uri="{FF2B5EF4-FFF2-40B4-BE49-F238E27FC236}">
                <a16:creationId xmlns:a16="http://schemas.microsoft.com/office/drawing/2014/main" id="{13318A46-5B6E-8879-E8E0-C5A6BFCBACBB}"/>
              </a:ext>
            </a:extLst>
          </p:cNvPr>
          <p:cNvSpPr txBox="1"/>
          <p:nvPr/>
        </p:nvSpPr>
        <p:spPr>
          <a:xfrm>
            <a:off x="3521552" y="4473511"/>
            <a:ext cx="5867399" cy="523220"/>
          </a:xfrm>
          <a:prstGeom prst="rect">
            <a:avLst/>
          </a:prstGeom>
          <a:noFill/>
        </p:spPr>
        <p:txBody>
          <a:bodyPr wrap="square" rtlCol="0">
            <a:spAutoFit/>
          </a:bodyPr>
          <a:lstStyle/>
          <a:p>
            <a:pPr algn="ctr"/>
            <a:r>
              <a:rPr lang="en-US" sz="2800">
                <a:latin typeface="Verdana" panose="020B0604030504040204" pitchFamily="34" charset="0"/>
                <a:ea typeface="Verdana" panose="020B0604030504040204" pitchFamily="34" charset="0"/>
              </a:rPr>
              <a:t>For n tasks, table size at most</a:t>
            </a:r>
          </a:p>
        </p:txBody>
      </p:sp>
      <p:pic>
        <p:nvPicPr>
          <p:cNvPr id="9" name="Picture 8">
            <a:extLst>
              <a:ext uri="{FF2B5EF4-FFF2-40B4-BE49-F238E27FC236}">
                <a16:creationId xmlns:a16="http://schemas.microsoft.com/office/drawing/2014/main" id="{4F170555-C1A7-70A6-52FE-0E2D1041C22E}"/>
              </a:ext>
            </a:extLst>
          </p:cNvPr>
          <p:cNvPicPr>
            <a:picLocks noChangeAspect="1"/>
          </p:cNvPicPr>
          <p:nvPr/>
        </p:nvPicPr>
        <p:blipFill>
          <a:blip r:embed="rId2"/>
          <a:stretch>
            <a:fillRect/>
          </a:stretch>
        </p:blipFill>
        <p:spPr>
          <a:xfrm>
            <a:off x="5067470" y="5059687"/>
            <a:ext cx="2775564" cy="584775"/>
          </a:xfrm>
          <a:prstGeom prst="rect">
            <a:avLst/>
          </a:prstGeom>
        </p:spPr>
      </p:pic>
      <p:grpSp>
        <p:nvGrpSpPr>
          <p:cNvPr id="22" name="Group 21">
            <a:extLst>
              <a:ext uri="{FF2B5EF4-FFF2-40B4-BE49-F238E27FC236}">
                <a16:creationId xmlns:a16="http://schemas.microsoft.com/office/drawing/2014/main" id="{B45FBAED-5376-79D4-DFA9-E0A99D1237EF}"/>
              </a:ext>
            </a:extLst>
          </p:cNvPr>
          <p:cNvGrpSpPr/>
          <p:nvPr/>
        </p:nvGrpSpPr>
        <p:grpSpPr>
          <a:xfrm>
            <a:off x="469314" y="2468964"/>
            <a:ext cx="11554030" cy="1690239"/>
            <a:chOff x="469314" y="2468964"/>
            <a:chExt cx="11554030" cy="1690239"/>
          </a:xfrm>
        </p:grpSpPr>
        <p:cxnSp>
          <p:nvCxnSpPr>
            <p:cNvPr id="8" name="Straight Connector 7">
              <a:extLst>
                <a:ext uri="{FF2B5EF4-FFF2-40B4-BE49-F238E27FC236}">
                  <a16:creationId xmlns:a16="http://schemas.microsoft.com/office/drawing/2014/main" id="{D36374BD-EE40-05C6-EA61-D67D7FEB042C}"/>
                </a:ext>
              </a:extLst>
            </p:cNvPr>
            <p:cNvCxnSpPr>
              <a:cxnSpLocks/>
            </p:cNvCxnSpPr>
            <p:nvPr/>
          </p:nvCxnSpPr>
          <p:spPr>
            <a:xfrm>
              <a:off x="920496" y="3218688"/>
              <a:ext cx="10351008"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31F0A2-E281-35EB-B341-F10ED271A1A1}"/>
                    </a:ext>
                  </a:extLst>
                </p:cNvPr>
                <p:cNvSpPr txBox="1"/>
                <p:nvPr/>
              </p:nvSpPr>
              <p:spPr>
                <a:xfrm>
                  <a:off x="11362073" y="2468964"/>
                  <a:ext cx="6612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𝑈</m:t>
                            </m:r>
                          </m:e>
                          <m:sub>
                            <m:r>
                              <a:rPr lang="en-US" sz="3600" b="0" i="1" smtClean="0">
                                <a:latin typeface="Cambria Math" panose="02040503050406030204" pitchFamily="18" charset="0"/>
                              </a:rPr>
                              <m:t>𝐷</m:t>
                            </m:r>
                          </m:sub>
                        </m:sSub>
                      </m:oMath>
                    </m:oMathPara>
                  </a14:m>
                  <a:endParaRPr lang="en-US" sz="3600"/>
                </a:p>
              </p:txBody>
            </p:sp>
          </mc:Choice>
          <mc:Fallback xmlns="">
            <p:sp>
              <p:nvSpPr>
                <p:cNvPr id="10" name="TextBox 9">
                  <a:extLst>
                    <a:ext uri="{FF2B5EF4-FFF2-40B4-BE49-F238E27FC236}">
                      <a16:creationId xmlns:a16="http://schemas.microsoft.com/office/drawing/2014/main" id="{3331F0A2-E281-35EB-B341-F10ED271A1A1}"/>
                    </a:ext>
                  </a:extLst>
                </p:cNvPr>
                <p:cNvSpPr txBox="1">
                  <a:spLocks noRot="1" noChangeAspect="1" noMove="1" noResize="1" noEditPoints="1" noAdjustHandles="1" noChangeArrowheads="1" noChangeShapeType="1" noTextEdit="1"/>
                </p:cNvSpPr>
                <p:nvPr/>
              </p:nvSpPr>
              <p:spPr>
                <a:xfrm>
                  <a:off x="11362073" y="2468964"/>
                  <a:ext cx="661271" cy="5539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E43CF13-02FA-AE93-C7A8-E488504D25B6}"/>
                    </a:ext>
                  </a:extLst>
                </p:cNvPr>
                <p:cNvSpPr txBox="1"/>
                <p:nvPr/>
              </p:nvSpPr>
              <p:spPr>
                <a:xfrm>
                  <a:off x="469314" y="3262996"/>
                  <a:ext cx="1202124"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40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𝑈</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𝑚𝑖𝑛</m:t>
                                </m:r>
                              </m:sup>
                            </m:sSubSup>
                          </m:e>
                        </m:nary>
                      </m:oMath>
                    </m:oMathPara>
                  </a14:m>
                  <a:endParaRPr lang="en-US" sz="2400"/>
                </a:p>
              </p:txBody>
            </p:sp>
          </mc:Choice>
          <mc:Fallback xmlns="">
            <p:sp>
              <p:nvSpPr>
                <p:cNvPr id="12" name="TextBox 11">
                  <a:extLst>
                    <a:ext uri="{FF2B5EF4-FFF2-40B4-BE49-F238E27FC236}">
                      <a16:creationId xmlns:a16="http://schemas.microsoft.com/office/drawing/2014/main" id="{FE43CF13-02FA-AE93-C7A8-E488504D25B6}"/>
                    </a:ext>
                  </a:extLst>
                </p:cNvPr>
                <p:cNvSpPr txBox="1">
                  <a:spLocks noRot="1" noChangeAspect="1" noMove="1" noResize="1" noEditPoints="1" noAdjustHandles="1" noChangeArrowheads="1" noChangeShapeType="1" noTextEdit="1"/>
                </p:cNvSpPr>
                <p:nvPr/>
              </p:nvSpPr>
              <p:spPr>
                <a:xfrm>
                  <a:off x="469314" y="3262996"/>
                  <a:ext cx="1202124" cy="89620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EB27683-B192-934A-22D0-EE27201FD5AD}"/>
                    </a:ext>
                  </a:extLst>
                </p:cNvPr>
                <p:cNvSpPr txBox="1"/>
                <p:nvPr/>
              </p:nvSpPr>
              <p:spPr>
                <a:xfrm>
                  <a:off x="11180934" y="338123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sz="2400"/>
                </a:p>
              </p:txBody>
            </p:sp>
          </mc:Choice>
          <mc:Fallback xmlns="">
            <p:sp>
              <p:nvSpPr>
                <p:cNvPr id="13" name="TextBox 12">
                  <a:extLst>
                    <a:ext uri="{FF2B5EF4-FFF2-40B4-BE49-F238E27FC236}">
                      <a16:creationId xmlns:a16="http://schemas.microsoft.com/office/drawing/2014/main" id="{9EB27683-B192-934A-22D0-EE27201FD5AD}"/>
                    </a:ext>
                  </a:extLst>
                </p:cNvPr>
                <p:cNvSpPr txBox="1">
                  <a:spLocks noRot="1" noChangeAspect="1" noMove="1" noResize="1" noEditPoints="1" noAdjustHandles="1" noChangeArrowheads="1" noChangeShapeType="1" noTextEdit="1"/>
                </p:cNvSpPr>
                <p:nvPr/>
              </p:nvSpPr>
              <p:spPr>
                <a:xfrm>
                  <a:off x="11180934" y="3381233"/>
                  <a:ext cx="238848" cy="369332"/>
                </a:xfrm>
                <a:prstGeom prst="rect">
                  <a:avLst/>
                </a:prstGeom>
                <a:blipFill>
                  <a:blip r:embed="rId5"/>
                  <a:stretch>
                    <a:fillRect l="-28205" r="-33333" b="-6667"/>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960B3834-20B3-B485-DFB0-05F78D640357}"/>
              </a:ext>
            </a:extLst>
          </p:cNvPr>
          <p:cNvGrpSpPr/>
          <p:nvPr/>
        </p:nvGrpSpPr>
        <p:grpSpPr>
          <a:xfrm>
            <a:off x="1550701" y="2857001"/>
            <a:ext cx="9720803" cy="331763"/>
            <a:chOff x="1550701" y="2857001"/>
            <a:chExt cx="9720803" cy="331763"/>
          </a:xfrm>
        </p:grpSpPr>
        <p:sp>
          <p:nvSpPr>
            <p:cNvPr id="15" name="Rectangle 14">
              <a:extLst>
                <a:ext uri="{FF2B5EF4-FFF2-40B4-BE49-F238E27FC236}">
                  <a16:creationId xmlns:a16="http://schemas.microsoft.com/office/drawing/2014/main" id="{FDDC2CA9-21D4-FACD-9E3F-A17156EED81D}"/>
                </a:ext>
              </a:extLst>
            </p:cNvPr>
            <p:cNvSpPr/>
            <p:nvPr/>
          </p:nvSpPr>
          <p:spPr>
            <a:xfrm>
              <a:off x="1550701" y="2857159"/>
              <a:ext cx="1813373" cy="331605"/>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x1, x1, x7</a:t>
              </a:r>
            </a:p>
          </p:txBody>
        </p:sp>
        <p:sp>
          <p:nvSpPr>
            <p:cNvPr id="16" name="Rectangle 15">
              <a:extLst>
                <a:ext uri="{FF2B5EF4-FFF2-40B4-BE49-F238E27FC236}">
                  <a16:creationId xmlns:a16="http://schemas.microsoft.com/office/drawing/2014/main" id="{8A6F6BFB-D1F7-1EA4-F441-135E54F3BDD9}"/>
                </a:ext>
              </a:extLst>
            </p:cNvPr>
            <p:cNvSpPr/>
            <p:nvPr/>
          </p:nvSpPr>
          <p:spPr>
            <a:xfrm>
              <a:off x="3364074" y="2857002"/>
              <a:ext cx="1255551" cy="331605"/>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x3, x2, x1</a:t>
              </a:r>
            </a:p>
          </p:txBody>
        </p:sp>
        <p:sp>
          <p:nvSpPr>
            <p:cNvPr id="17" name="Rectangle 16">
              <a:extLst>
                <a:ext uri="{FF2B5EF4-FFF2-40B4-BE49-F238E27FC236}">
                  <a16:creationId xmlns:a16="http://schemas.microsoft.com/office/drawing/2014/main" id="{7BCA8DB5-BAB3-8436-D643-E7326E670656}"/>
                </a:ext>
              </a:extLst>
            </p:cNvPr>
            <p:cNvSpPr/>
            <p:nvPr/>
          </p:nvSpPr>
          <p:spPr>
            <a:xfrm>
              <a:off x="4619625" y="2857002"/>
              <a:ext cx="2263405" cy="331605"/>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x2, x4, x3</a:t>
              </a:r>
            </a:p>
          </p:txBody>
        </p:sp>
        <p:sp>
          <p:nvSpPr>
            <p:cNvPr id="18" name="Rectangle 17">
              <a:extLst>
                <a:ext uri="{FF2B5EF4-FFF2-40B4-BE49-F238E27FC236}">
                  <a16:creationId xmlns:a16="http://schemas.microsoft.com/office/drawing/2014/main" id="{8AEEE478-1052-CDAE-CB6A-B38DA88DCD18}"/>
                </a:ext>
              </a:extLst>
            </p:cNvPr>
            <p:cNvSpPr/>
            <p:nvPr/>
          </p:nvSpPr>
          <p:spPr>
            <a:xfrm>
              <a:off x="6883030" y="2857002"/>
              <a:ext cx="1255551" cy="331605"/>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x3, x1, x2</a:t>
              </a:r>
            </a:p>
          </p:txBody>
        </p:sp>
        <p:sp>
          <p:nvSpPr>
            <p:cNvPr id="19" name="Rectangle 18">
              <a:extLst>
                <a:ext uri="{FF2B5EF4-FFF2-40B4-BE49-F238E27FC236}">
                  <a16:creationId xmlns:a16="http://schemas.microsoft.com/office/drawing/2014/main" id="{5CEFD22F-5021-1B38-8A82-307320B535D2}"/>
                </a:ext>
              </a:extLst>
            </p:cNvPr>
            <p:cNvSpPr/>
            <p:nvPr/>
          </p:nvSpPr>
          <p:spPr>
            <a:xfrm>
              <a:off x="9313585" y="2857002"/>
              <a:ext cx="1957919" cy="331605"/>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x1, x2, x1</a:t>
              </a:r>
            </a:p>
          </p:txBody>
        </p:sp>
        <p:sp>
          <p:nvSpPr>
            <p:cNvPr id="20" name="Rectangle 19">
              <a:extLst>
                <a:ext uri="{FF2B5EF4-FFF2-40B4-BE49-F238E27FC236}">
                  <a16:creationId xmlns:a16="http://schemas.microsoft.com/office/drawing/2014/main" id="{80C1B547-6B0D-C712-E77D-4556AF7F1ADE}"/>
                </a:ext>
              </a:extLst>
            </p:cNvPr>
            <p:cNvSpPr/>
            <p:nvPr/>
          </p:nvSpPr>
          <p:spPr>
            <a:xfrm>
              <a:off x="8138581" y="2857001"/>
              <a:ext cx="1175005" cy="331605"/>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x1, x3, x2</a:t>
              </a:r>
            </a:p>
          </p:txBody>
        </p:sp>
      </p:grpSp>
    </p:spTree>
    <p:extLst>
      <p:ext uri="{BB962C8B-B14F-4D97-AF65-F5344CB8AC3E}">
        <p14:creationId xmlns:p14="http://schemas.microsoft.com/office/powerpoint/2010/main" val="2656443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7DA59B-6061-A40D-0EE3-E4549BE13599}"/>
              </a:ext>
            </a:extLst>
          </p:cNvPr>
          <p:cNvSpPr>
            <a:spLocks noGrp="1"/>
          </p:cNvSpPr>
          <p:nvPr>
            <p:ph type="sldNum" sz="quarter" idx="12"/>
          </p:nvPr>
        </p:nvSpPr>
        <p:spPr/>
        <p:txBody>
          <a:bodyPr/>
          <a:lstStyle/>
          <a:p>
            <a:fld id="{A773B20C-5347-4FF9-A9F0-76F937F60217}" type="slidenum">
              <a:rPr lang="en-US" smtClean="0"/>
              <a:pPr/>
              <a:t>3</a:t>
            </a:fld>
            <a:endParaRPr lang="en-US"/>
          </a:p>
        </p:txBody>
      </p:sp>
      <p:sp>
        <p:nvSpPr>
          <p:cNvPr id="6" name="Title 1">
            <a:extLst>
              <a:ext uri="{FF2B5EF4-FFF2-40B4-BE49-F238E27FC236}">
                <a16:creationId xmlns:a16="http://schemas.microsoft.com/office/drawing/2014/main" id="{38D632ED-46A4-1393-0A57-B17929580D4F}"/>
              </a:ext>
            </a:extLst>
          </p:cNvPr>
          <p:cNvSpPr>
            <a:spLocks noGrp="1"/>
          </p:cNvSpPr>
          <p:nvPr>
            <p:ph type="title"/>
          </p:nvPr>
        </p:nvSpPr>
        <p:spPr>
          <a:xfrm>
            <a:off x="609600" y="793093"/>
            <a:ext cx="10972800" cy="1143000"/>
          </a:xfrm>
        </p:spPr>
        <p:txBody>
          <a:bodyPr>
            <a:normAutofit/>
          </a:bodyPr>
          <a:lstStyle/>
          <a:p>
            <a:r>
              <a:rPr lang="en-US" sz="5400"/>
              <a:t>Real-Time Systems</a:t>
            </a:r>
          </a:p>
        </p:txBody>
      </p:sp>
      <p:sp>
        <p:nvSpPr>
          <p:cNvPr id="7" name="Content Placeholder 2">
            <a:extLst>
              <a:ext uri="{FF2B5EF4-FFF2-40B4-BE49-F238E27FC236}">
                <a16:creationId xmlns:a16="http://schemas.microsoft.com/office/drawing/2014/main" id="{FB03DDC2-620E-E080-6272-1A37B2E9038F}"/>
              </a:ext>
            </a:extLst>
          </p:cNvPr>
          <p:cNvSpPr>
            <a:spLocks noGrp="1"/>
          </p:cNvSpPr>
          <p:nvPr>
            <p:ph idx="1"/>
          </p:nvPr>
        </p:nvSpPr>
        <p:spPr>
          <a:xfrm>
            <a:off x="609600" y="3429000"/>
            <a:ext cx="10972800" cy="1041374"/>
          </a:xfrm>
        </p:spPr>
        <p:txBody>
          <a:bodyPr>
            <a:noAutofit/>
          </a:bodyPr>
          <a:lstStyle/>
          <a:p>
            <a:pPr marL="0" indent="0" algn="ctr">
              <a:buNone/>
            </a:pPr>
            <a:r>
              <a:rPr lang="en-US" sz="3600"/>
              <a:t>Increasingly execute in </a:t>
            </a:r>
            <a:r>
              <a:rPr lang="en-US" sz="3600" b="1" i="1">
                <a:solidFill>
                  <a:srgbClr val="7030A0"/>
                </a:solidFill>
              </a:rPr>
              <a:t>dynamic</a:t>
            </a:r>
            <a:r>
              <a:rPr lang="en-US" sz="3600">
                <a:solidFill>
                  <a:srgbClr val="7030A0"/>
                </a:solidFill>
              </a:rPr>
              <a:t> </a:t>
            </a:r>
            <a:r>
              <a:rPr lang="en-US" sz="3600"/>
              <a:t>environments</a:t>
            </a:r>
          </a:p>
        </p:txBody>
      </p:sp>
    </p:spTree>
    <p:extLst>
      <p:ext uri="{BB962C8B-B14F-4D97-AF65-F5344CB8AC3E}">
        <p14:creationId xmlns:p14="http://schemas.microsoft.com/office/powerpoint/2010/main" val="80120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9FD97-608F-8D2A-7B73-017546C91E09}"/>
              </a:ext>
            </a:extLst>
          </p:cNvPr>
          <p:cNvSpPr>
            <a:spLocks noGrp="1"/>
          </p:cNvSpPr>
          <p:nvPr>
            <p:ph type="sldNum" sz="quarter" idx="12"/>
          </p:nvPr>
        </p:nvSpPr>
        <p:spPr/>
        <p:txBody>
          <a:bodyPr/>
          <a:lstStyle/>
          <a:p>
            <a:fld id="{A773B20C-5347-4FF9-A9F0-76F937F60217}" type="slidenum">
              <a:rPr lang="en-US" smtClean="0"/>
              <a:pPr/>
              <a:t>30</a:t>
            </a:fld>
            <a:endParaRPr lang="en-US"/>
          </a:p>
        </p:txBody>
      </p:sp>
      <p:pic>
        <p:nvPicPr>
          <p:cNvPr id="3" name="Picture 2" descr="A graph showing a number of tasks&#10;&#10;Description automatically generated">
            <a:extLst>
              <a:ext uri="{FF2B5EF4-FFF2-40B4-BE49-F238E27FC236}">
                <a16:creationId xmlns:a16="http://schemas.microsoft.com/office/drawing/2014/main" id="{6E526787-61BA-FF8B-EA94-204DBEFF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902" y="1321304"/>
            <a:ext cx="5678435" cy="4215392"/>
          </a:xfrm>
          <a:prstGeom prst="rect">
            <a:avLst/>
          </a:prstGeom>
        </p:spPr>
      </p:pic>
      <p:grpSp>
        <p:nvGrpSpPr>
          <p:cNvPr id="8" name="Group 7">
            <a:extLst>
              <a:ext uri="{FF2B5EF4-FFF2-40B4-BE49-F238E27FC236}">
                <a16:creationId xmlns:a16="http://schemas.microsoft.com/office/drawing/2014/main" id="{18F66B13-B7BC-74B8-FA71-16503CC18002}"/>
              </a:ext>
            </a:extLst>
          </p:cNvPr>
          <p:cNvGrpSpPr/>
          <p:nvPr/>
        </p:nvGrpSpPr>
        <p:grpSpPr>
          <a:xfrm>
            <a:off x="968248" y="2498481"/>
            <a:ext cx="3061614" cy="1542465"/>
            <a:chOff x="337312" y="1483497"/>
            <a:chExt cx="3061614" cy="1542465"/>
          </a:xfrm>
        </p:grpSpPr>
        <p:sp>
          <p:nvSpPr>
            <p:cNvPr id="5" name="TextBox 4">
              <a:extLst>
                <a:ext uri="{FF2B5EF4-FFF2-40B4-BE49-F238E27FC236}">
                  <a16:creationId xmlns:a16="http://schemas.microsoft.com/office/drawing/2014/main" id="{A9657201-18D1-6CC8-468C-4E93754C316B}"/>
                </a:ext>
              </a:extLst>
            </p:cNvPr>
            <p:cNvSpPr txBox="1"/>
            <p:nvPr/>
          </p:nvSpPr>
          <p:spPr>
            <a:xfrm>
              <a:off x="337312" y="1483497"/>
              <a:ext cx="3061614" cy="830997"/>
            </a:xfrm>
            <a:prstGeom prst="rect">
              <a:avLst/>
            </a:prstGeom>
            <a:noFill/>
          </p:spPr>
          <p:txBody>
            <a:bodyPr wrap="square" rtlCol="0">
              <a:spAutoFit/>
            </a:bodyPr>
            <a:lstStyle/>
            <a:p>
              <a:pPr algn="ctr"/>
              <a:r>
                <a:rPr lang="en-US" sz="2400">
                  <a:latin typeface="Georgia" panose="02040502050405020303" pitchFamily="18" charset="0"/>
                </a:rPr>
                <a:t>For n tasks, table size at most</a:t>
              </a:r>
              <a:endParaRPr lang="en-US" sz="2400"/>
            </a:p>
          </p:txBody>
        </p:sp>
        <p:pic>
          <p:nvPicPr>
            <p:cNvPr id="6" name="Picture 5">
              <a:extLst>
                <a:ext uri="{FF2B5EF4-FFF2-40B4-BE49-F238E27FC236}">
                  <a16:creationId xmlns:a16="http://schemas.microsoft.com/office/drawing/2014/main" id="{F8B7E6FF-C1E6-86A6-AFD3-0DABC42747C4}"/>
                </a:ext>
              </a:extLst>
            </p:cNvPr>
            <p:cNvPicPr>
              <a:picLocks noChangeAspect="1"/>
            </p:cNvPicPr>
            <p:nvPr/>
          </p:nvPicPr>
          <p:blipFill>
            <a:blip r:embed="rId4"/>
            <a:stretch>
              <a:fillRect/>
            </a:stretch>
          </p:blipFill>
          <p:spPr>
            <a:xfrm>
              <a:off x="480337" y="2441187"/>
              <a:ext cx="2775564" cy="584775"/>
            </a:xfrm>
            <a:prstGeom prst="rect">
              <a:avLst/>
            </a:prstGeom>
          </p:spPr>
        </p:pic>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44C8DF-7550-EA4D-4CAE-FA4A11554F4C}"/>
                  </a:ext>
                </a:extLst>
              </p:cNvPr>
              <p:cNvSpPr txBox="1"/>
              <p:nvPr/>
            </p:nvSpPr>
            <p:spPr>
              <a:xfrm>
                <a:off x="629107" y="4552819"/>
                <a:ext cx="3739896" cy="461665"/>
              </a:xfrm>
              <a:prstGeom prst="rect">
                <a:avLst/>
              </a:prstGeom>
              <a:noFill/>
            </p:spPr>
            <p:txBody>
              <a:bodyPr wrap="square" rtlCol="0">
                <a:spAutoFit/>
              </a:bodyPr>
              <a:lstStyle/>
              <a:p>
                <a:pPr algn="ctr"/>
                <a:r>
                  <a:rPr lang="en-US" sz="2400">
                    <a:latin typeface="Georgia" panose="02040502050405020303" pitchFamily="18" charset="0"/>
                  </a:rPr>
                  <a:t>1000 sets each, </a:t>
                </a:r>
                <a14:m>
                  <m:oMath xmlns:m="http://schemas.openxmlformats.org/officeDocument/2006/math">
                    <m:r>
                      <a:rPr lang="en-US" sz="2400" b="0" i="1" smtClean="0">
                        <a:latin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≤1000</m:t>
                    </m:r>
                  </m:oMath>
                </a14:m>
                <a:endParaRPr lang="en-US" sz="2400">
                  <a:latin typeface="Georgia" panose="02040502050405020303" pitchFamily="18" charset="0"/>
                </a:endParaRPr>
              </a:p>
            </p:txBody>
          </p:sp>
        </mc:Choice>
        <mc:Fallback xmlns="">
          <p:sp>
            <p:nvSpPr>
              <p:cNvPr id="7" name="TextBox 6">
                <a:extLst>
                  <a:ext uri="{FF2B5EF4-FFF2-40B4-BE49-F238E27FC236}">
                    <a16:creationId xmlns:a16="http://schemas.microsoft.com/office/drawing/2014/main" id="{4344C8DF-7550-EA4D-4CAE-FA4A11554F4C}"/>
                  </a:ext>
                </a:extLst>
              </p:cNvPr>
              <p:cNvSpPr txBox="1">
                <a:spLocks noRot="1" noChangeAspect="1" noMove="1" noResize="1" noEditPoints="1" noAdjustHandles="1" noChangeArrowheads="1" noChangeShapeType="1" noTextEdit="1"/>
              </p:cNvSpPr>
              <p:nvPr/>
            </p:nvSpPr>
            <p:spPr>
              <a:xfrm>
                <a:off x="629107" y="4552819"/>
                <a:ext cx="3739896" cy="461665"/>
              </a:xfrm>
              <a:prstGeom prst="rect">
                <a:avLst/>
              </a:prstGeom>
              <a:blipFill>
                <a:blip r:embed="rId5"/>
                <a:stretch>
                  <a:fillRect l="-163"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740791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31</a:t>
            </a:fld>
            <a:endParaRPr lang="en-US"/>
          </a:p>
        </p:txBody>
      </p:sp>
      <p:sp>
        <p:nvSpPr>
          <p:cNvPr id="7" name="TextBox 6">
            <a:extLst>
              <a:ext uri="{FF2B5EF4-FFF2-40B4-BE49-F238E27FC236}">
                <a16:creationId xmlns:a16="http://schemas.microsoft.com/office/drawing/2014/main" id="{DC2714E3-ECE3-8CFC-664D-72026A1D5584}"/>
              </a:ext>
            </a:extLst>
          </p:cNvPr>
          <p:cNvSpPr txBox="1"/>
          <p:nvPr/>
        </p:nvSpPr>
        <p:spPr>
          <a:xfrm>
            <a:off x="1308100" y="348734"/>
            <a:ext cx="9842500" cy="1323439"/>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3. Adjust online to changes in available utilization</a:t>
            </a:r>
            <a:endParaRPr lang="en-US" sz="4000" b="1">
              <a:latin typeface="Georgia" panose="02040502050405020303" pitchFamily="18" charset="0"/>
              <a:ea typeface="Verdana" panose="020B0604030504040204" pitchFamily="34" charset="0"/>
            </a:endParaRPr>
          </a:p>
        </p:txBody>
      </p:sp>
      <p:sp>
        <p:nvSpPr>
          <p:cNvPr id="6" name="TextBox 5">
            <a:extLst>
              <a:ext uri="{FF2B5EF4-FFF2-40B4-BE49-F238E27FC236}">
                <a16:creationId xmlns:a16="http://schemas.microsoft.com/office/drawing/2014/main" id="{13318A46-5B6E-8879-E8E0-C5A6BFCBACBB}"/>
              </a:ext>
            </a:extLst>
          </p:cNvPr>
          <p:cNvSpPr txBox="1"/>
          <p:nvPr/>
        </p:nvSpPr>
        <p:spPr>
          <a:xfrm>
            <a:off x="1041400" y="2169297"/>
            <a:ext cx="3061614" cy="830997"/>
          </a:xfrm>
          <a:prstGeom prst="rect">
            <a:avLst/>
          </a:prstGeom>
          <a:noFill/>
        </p:spPr>
        <p:txBody>
          <a:bodyPr wrap="square" rtlCol="0">
            <a:spAutoFit/>
          </a:bodyPr>
          <a:lstStyle/>
          <a:p>
            <a:pPr algn="ctr"/>
            <a:r>
              <a:rPr lang="en-US" sz="2400">
                <a:latin typeface="Georgia" panose="02040502050405020303" pitchFamily="18" charset="0"/>
              </a:rPr>
              <a:t>For n tasks, table size at most</a:t>
            </a:r>
            <a:endParaRPr lang="en-US" sz="2400"/>
          </a:p>
        </p:txBody>
      </p:sp>
      <p:pic>
        <p:nvPicPr>
          <p:cNvPr id="9" name="Picture 8">
            <a:extLst>
              <a:ext uri="{FF2B5EF4-FFF2-40B4-BE49-F238E27FC236}">
                <a16:creationId xmlns:a16="http://schemas.microsoft.com/office/drawing/2014/main" id="{4F170555-C1A7-70A6-52FE-0E2D1041C22E}"/>
              </a:ext>
            </a:extLst>
          </p:cNvPr>
          <p:cNvPicPr>
            <a:picLocks noChangeAspect="1"/>
          </p:cNvPicPr>
          <p:nvPr/>
        </p:nvPicPr>
        <p:blipFill>
          <a:blip r:embed="rId2"/>
          <a:stretch>
            <a:fillRect/>
          </a:stretch>
        </p:blipFill>
        <p:spPr>
          <a:xfrm>
            <a:off x="1184425" y="3126987"/>
            <a:ext cx="2775564" cy="584775"/>
          </a:xfrm>
          <a:prstGeom prst="rect">
            <a:avLst/>
          </a:prstGeom>
        </p:spPr>
      </p:pic>
      <p:sp>
        <p:nvSpPr>
          <p:cNvPr id="2" name="TextBox 1">
            <a:extLst>
              <a:ext uri="{FF2B5EF4-FFF2-40B4-BE49-F238E27FC236}">
                <a16:creationId xmlns:a16="http://schemas.microsoft.com/office/drawing/2014/main" id="{4C1BEC33-4638-1BD5-6427-F7F77AEF808B}"/>
              </a:ext>
            </a:extLst>
          </p:cNvPr>
          <p:cNvSpPr txBox="1"/>
          <p:nvPr/>
        </p:nvSpPr>
        <p:spPr>
          <a:xfrm>
            <a:off x="7585595" y="2169297"/>
            <a:ext cx="3061614" cy="830997"/>
          </a:xfrm>
          <a:prstGeom prst="rect">
            <a:avLst/>
          </a:prstGeom>
          <a:noFill/>
        </p:spPr>
        <p:txBody>
          <a:bodyPr wrap="square" rtlCol="0">
            <a:spAutoFit/>
          </a:bodyPr>
          <a:lstStyle/>
          <a:p>
            <a:pPr algn="ctr"/>
            <a:r>
              <a:rPr lang="en-US" sz="2400" b="1" i="1">
                <a:latin typeface="Georgia" panose="02040502050405020303" pitchFamily="18" charset="0"/>
              </a:rPr>
              <a:t>Binary search</a:t>
            </a:r>
            <a:r>
              <a:rPr lang="en-US" sz="2400" b="1">
                <a:latin typeface="Georgia" panose="02040502050405020303" pitchFamily="18" charset="0"/>
              </a:rPr>
              <a:t> </a:t>
            </a:r>
            <a:r>
              <a:rPr lang="en-US" sz="2400">
                <a:latin typeface="Georgia" panose="02040502050405020303" pitchFamily="18" charset="0"/>
              </a:rPr>
              <a:t>over table</a:t>
            </a:r>
            <a:endParaRPr lang="en-US" sz="2400" b="1"/>
          </a:p>
        </p:txBody>
      </p:sp>
      <p:pic>
        <p:nvPicPr>
          <p:cNvPr id="11" name="Picture 10">
            <a:extLst>
              <a:ext uri="{FF2B5EF4-FFF2-40B4-BE49-F238E27FC236}">
                <a16:creationId xmlns:a16="http://schemas.microsoft.com/office/drawing/2014/main" id="{939A6017-9441-D9F3-9D8A-D5BA8598E28C}"/>
              </a:ext>
            </a:extLst>
          </p:cNvPr>
          <p:cNvPicPr>
            <a:picLocks noChangeAspect="1"/>
          </p:cNvPicPr>
          <p:nvPr/>
        </p:nvPicPr>
        <p:blipFill>
          <a:blip r:embed="rId3"/>
          <a:stretch>
            <a:fillRect/>
          </a:stretch>
        </p:blipFill>
        <p:spPr>
          <a:xfrm>
            <a:off x="7299018" y="3003138"/>
            <a:ext cx="3851582" cy="708624"/>
          </a:xfrm>
          <a:prstGeom prst="rect">
            <a:avLst/>
          </a:prstGeom>
        </p:spPr>
      </p:pic>
      <p:pic>
        <p:nvPicPr>
          <p:cNvPr id="13" name="Picture 12">
            <a:extLst>
              <a:ext uri="{FF2B5EF4-FFF2-40B4-BE49-F238E27FC236}">
                <a16:creationId xmlns:a16="http://schemas.microsoft.com/office/drawing/2014/main" id="{30EA9DD7-60C3-0C43-5D2F-ED9C7830A55F}"/>
              </a:ext>
            </a:extLst>
          </p:cNvPr>
          <p:cNvPicPr>
            <a:picLocks noChangeAspect="1"/>
          </p:cNvPicPr>
          <p:nvPr/>
        </p:nvPicPr>
        <p:blipFill>
          <a:blip r:embed="rId4"/>
          <a:stretch>
            <a:fillRect/>
          </a:stretch>
        </p:blipFill>
        <p:spPr>
          <a:xfrm>
            <a:off x="2971364" y="4216035"/>
            <a:ext cx="6249272" cy="704948"/>
          </a:xfrm>
          <a:prstGeom prst="rect">
            <a:avLst/>
          </a:prstGeom>
        </p:spPr>
      </p:pic>
      <p:sp>
        <p:nvSpPr>
          <p:cNvPr id="14" name="TextBox 13">
            <a:extLst>
              <a:ext uri="{FF2B5EF4-FFF2-40B4-BE49-F238E27FC236}">
                <a16:creationId xmlns:a16="http://schemas.microsoft.com/office/drawing/2014/main" id="{B745DE89-4148-01C8-CB5F-0CA149EA96E4}"/>
              </a:ext>
            </a:extLst>
          </p:cNvPr>
          <p:cNvSpPr txBox="1"/>
          <p:nvPr/>
        </p:nvSpPr>
        <p:spPr>
          <a:xfrm>
            <a:off x="0" y="5294447"/>
            <a:ext cx="12192000" cy="707886"/>
          </a:xfrm>
          <a:prstGeom prst="rect">
            <a:avLst/>
          </a:prstGeom>
          <a:noFill/>
        </p:spPr>
        <p:txBody>
          <a:bodyPr wrap="square">
            <a:spAutoFit/>
          </a:bodyPr>
          <a:lstStyle/>
          <a:p>
            <a:pPr algn="ctr"/>
            <a:r>
              <a:rPr lang="en-US" sz="4000" b="1" dirty="0">
                <a:solidFill>
                  <a:srgbClr val="7030A0"/>
                </a:solidFill>
                <a:latin typeface="Georgia" panose="02040502050405020303" pitchFamily="18" charset="0"/>
                <a:ea typeface="Verdana" panose="020B0604030504040204" pitchFamily="34" charset="0"/>
              </a:rPr>
              <a:t>Polynomial!</a:t>
            </a:r>
            <a:endParaRPr lang="en-US" sz="4000" b="1" dirty="0">
              <a:latin typeface="Georgia" panose="02040502050405020303" pitchFamily="18" charset="0"/>
              <a:ea typeface="Verdana" panose="020B0604030504040204" pitchFamily="34" charset="0"/>
            </a:endParaRPr>
          </a:p>
        </p:txBody>
      </p:sp>
    </p:spTree>
    <p:extLst>
      <p:ext uri="{BB962C8B-B14F-4D97-AF65-F5344CB8AC3E}">
        <p14:creationId xmlns:p14="http://schemas.microsoft.com/office/powerpoint/2010/main" val="1525824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par>
                          <p:cTn id="16" fill="hold">
                            <p:stCondLst>
                              <p:cond delay="500"/>
                            </p:stCondLst>
                            <p:childTnLst>
                              <p:par>
                                <p:cTn id="17" presetID="9"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9FD97-608F-8D2A-7B73-017546C91E09}"/>
              </a:ext>
            </a:extLst>
          </p:cNvPr>
          <p:cNvSpPr>
            <a:spLocks noGrp="1"/>
          </p:cNvSpPr>
          <p:nvPr>
            <p:ph type="sldNum" sz="quarter" idx="12"/>
          </p:nvPr>
        </p:nvSpPr>
        <p:spPr/>
        <p:txBody>
          <a:bodyPr/>
          <a:lstStyle/>
          <a:p>
            <a:fld id="{A773B20C-5347-4FF9-A9F0-76F937F60217}" type="slidenum">
              <a:rPr lang="en-US" smtClean="0"/>
              <a:pPr/>
              <a:t>32</a:t>
            </a:fld>
            <a:endParaRPr lang="en-US"/>
          </a:p>
        </p:txBody>
      </p:sp>
      <p:pic>
        <p:nvPicPr>
          <p:cNvPr id="3" name="Picture 2">
            <a:extLst>
              <a:ext uri="{FF2B5EF4-FFF2-40B4-BE49-F238E27FC236}">
                <a16:creationId xmlns:a16="http://schemas.microsoft.com/office/drawing/2014/main" id="{6E526787-61BA-FF8B-EA94-204DBEFF39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9902" y="1321304"/>
            <a:ext cx="5678435" cy="4215392"/>
          </a:xfrm>
          <a:prstGeom prst="rect">
            <a:avLst/>
          </a:prstGeom>
        </p:spPr>
      </p:pic>
      <p:grpSp>
        <p:nvGrpSpPr>
          <p:cNvPr id="8" name="Group 7">
            <a:extLst>
              <a:ext uri="{FF2B5EF4-FFF2-40B4-BE49-F238E27FC236}">
                <a16:creationId xmlns:a16="http://schemas.microsoft.com/office/drawing/2014/main" id="{18F66B13-B7BC-74B8-FA71-16503CC18002}"/>
              </a:ext>
            </a:extLst>
          </p:cNvPr>
          <p:cNvGrpSpPr/>
          <p:nvPr/>
        </p:nvGrpSpPr>
        <p:grpSpPr>
          <a:xfrm>
            <a:off x="968248" y="2498481"/>
            <a:ext cx="3061614" cy="1542465"/>
            <a:chOff x="337312" y="1483497"/>
            <a:chExt cx="3061614" cy="1542465"/>
          </a:xfrm>
        </p:grpSpPr>
        <p:sp>
          <p:nvSpPr>
            <p:cNvPr id="5" name="TextBox 4">
              <a:extLst>
                <a:ext uri="{FF2B5EF4-FFF2-40B4-BE49-F238E27FC236}">
                  <a16:creationId xmlns:a16="http://schemas.microsoft.com/office/drawing/2014/main" id="{A9657201-18D1-6CC8-468C-4E93754C316B}"/>
                </a:ext>
              </a:extLst>
            </p:cNvPr>
            <p:cNvSpPr txBox="1"/>
            <p:nvPr/>
          </p:nvSpPr>
          <p:spPr>
            <a:xfrm>
              <a:off x="337312" y="1483497"/>
              <a:ext cx="3061614" cy="830997"/>
            </a:xfrm>
            <a:prstGeom prst="rect">
              <a:avLst/>
            </a:prstGeom>
            <a:noFill/>
          </p:spPr>
          <p:txBody>
            <a:bodyPr wrap="square" rtlCol="0">
              <a:spAutoFit/>
            </a:bodyPr>
            <a:lstStyle/>
            <a:p>
              <a:pPr algn="ctr"/>
              <a:r>
                <a:rPr lang="en-US" sz="2400">
                  <a:latin typeface="Georgia" panose="02040502050405020303" pitchFamily="18" charset="0"/>
                </a:rPr>
                <a:t>For n tasks, table size at most</a:t>
              </a:r>
              <a:endParaRPr lang="en-US" sz="2400"/>
            </a:p>
          </p:txBody>
        </p:sp>
        <p:pic>
          <p:nvPicPr>
            <p:cNvPr id="6" name="Picture 5">
              <a:extLst>
                <a:ext uri="{FF2B5EF4-FFF2-40B4-BE49-F238E27FC236}">
                  <a16:creationId xmlns:a16="http://schemas.microsoft.com/office/drawing/2014/main" id="{F8B7E6FF-C1E6-86A6-AFD3-0DABC42747C4}"/>
                </a:ext>
              </a:extLst>
            </p:cNvPr>
            <p:cNvPicPr>
              <a:picLocks noChangeAspect="1"/>
            </p:cNvPicPr>
            <p:nvPr/>
          </p:nvPicPr>
          <p:blipFill>
            <a:blip r:embed="rId4"/>
            <a:stretch>
              <a:fillRect/>
            </a:stretch>
          </p:blipFill>
          <p:spPr>
            <a:xfrm>
              <a:off x="480337" y="2441187"/>
              <a:ext cx="2775564" cy="584775"/>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515313-5941-C315-51B4-6E8897D8FEAD}"/>
                  </a:ext>
                </a:extLst>
              </p:cNvPr>
              <p:cNvSpPr txBox="1"/>
              <p:nvPr/>
            </p:nvSpPr>
            <p:spPr>
              <a:xfrm>
                <a:off x="629107" y="4552819"/>
                <a:ext cx="3739896" cy="461665"/>
              </a:xfrm>
              <a:prstGeom prst="rect">
                <a:avLst/>
              </a:prstGeom>
              <a:noFill/>
            </p:spPr>
            <p:txBody>
              <a:bodyPr wrap="square" rtlCol="0">
                <a:spAutoFit/>
              </a:bodyPr>
              <a:lstStyle/>
              <a:p>
                <a:pPr algn="ctr"/>
                <a:r>
                  <a:rPr lang="en-US" sz="2400">
                    <a:latin typeface="Georgia" panose="02040502050405020303" pitchFamily="18" charset="0"/>
                  </a:rPr>
                  <a:t>1000 sets each, </a:t>
                </a:r>
                <a14:m>
                  <m:oMath xmlns:m="http://schemas.openxmlformats.org/officeDocument/2006/math">
                    <m:r>
                      <a:rPr lang="en-US" sz="2400" b="0" i="1" smtClean="0">
                        <a:latin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≤1000</m:t>
                    </m:r>
                  </m:oMath>
                </a14:m>
                <a:endParaRPr lang="en-US" sz="2400">
                  <a:latin typeface="Georgia" panose="02040502050405020303" pitchFamily="18" charset="0"/>
                </a:endParaRPr>
              </a:p>
            </p:txBody>
          </p:sp>
        </mc:Choice>
        <mc:Fallback xmlns="">
          <p:sp>
            <p:nvSpPr>
              <p:cNvPr id="2" name="TextBox 1">
                <a:extLst>
                  <a:ext uri="{FF2B5EF4-FFF2-40B4-BE49-F238E27FC236}">
                    <a16:creationId xmlns:a16="http://schemas.microsoft.com/office/drawing/2014/main" id="{77515313-5941-C315-51B4-6E8897D8FEAD}"/>
                  </a:ext>
                </a:extLst>
              </p:cNvPr>
              <p:cNvSpPr txBox="1">
                <a:spLocks noRot="1" noChangeAspect="1" noMove="1" noResize="1" noEditPoints="1" noAdjustHandles="1" noChangeArrowheads="1" noChangeShapeType="1" noTextEdit="1"/>
              </p:cNvSpPr>
              <p:nvPr/>
            </p:nvSpPr>
            <p:spPr>
              <a:xfrm>
                <a:off x="629107" y="4552819"/>
                <a:ext cx="3739896" cy="461665"/>
              </a:xfrm>
              <a:prstGeom prst="rect">
                <a:avLst/>
              </a:prstGeom>
              <a:blipFill>
                <a:blip r:embed="rId5"/>
                <a:stretch>
                  <a:fillRect l="-163"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860774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0281D-5FE0-56FE-3749-864A82003249}"/>
              </a:ext>
            </a:extLst>
          </p:cNvPr>
          <p:cNvSpPr>
            <a:spLocks noGrp="1"/>
          </p:cNvSpPr>
          <p:nvPr>
            <p:ph idx="1"/>
          </p:nvPr>
        </p:nvSpPr>
        <p:spPr>
          <a:xfrm>
            <a:off x="1993900" y="1967141"/>
            <a:ext cx="8229600" cy="2520042"/>
          </a:xfrm>
        </p:spPr>
        <p:txBody>
          <a:bodyPr>
            <a:noAutofit/>
          </a:bodyPr>
          <a:lstStyle/>
          <a:p>
            <a:pPr marL="0" indent="0" algn="ctr">
              <a:buNone/>
            </a:pPr>
            <a:r>
              <a:rPr lang="en-US" sz="4800" b="1">
                <a:solidFill>
                  <a:srgbClr val="7030A0"/>
                </a:solidFill>
                <a:latin typeface="Georgia" panose="02040502050405020303" pitchFamily="18" charset="0"/>
              </a:rPr>
              <a:t>Case Studies</a:t>
            </a:r>
          </a:p>
        </p:txBody>
      </p:sp>
      <p:sp>
        <p:nvSpPr>
          <p:cNvPr id="4" name="Slide Number Placeholder 3">
            <a:extLst>
              <a:ext uri="{FF2B5EF4-FFF2-40B4-BE49-F238E27FC236}">
                <a16:creationId xmlns:a16="http://schemas.microsoft.com/office/drawing/2014/main" id="{91756254-AACB-7CB1-C2BA-B77A2ECB9C16}"/>
              </a:ext>
            </a:extLst>
          </p:cNvPr>
          <p:cNvSpPr>
            <a:spLocks noGrp="1"/>
          </p:cNvSpPr>
          <p:nvPr>
            <p:ph type="sldNum" sz="quarter" idx="12"/>
          </p:nvPr>
        </p:nvSpPr>
        <p:spPr/>
        <p:txBody>
          <a:bodyPr/>
          <a:lstStyle/>
          <a:p>
            <a:fld id="{A773B20C-5347-4FF9-A9F0-76F937F60217}" type="slidenum">
              <a:rPr lang="en-US" smtClean="0"/>
              <a:pPr/>
              <a:t>33</a:t>
            </a:fld>
            <a:endParaRPr lang="en-US"/>
          </a:p>
        </p:txBody>
      </p:sp>
    </p:spTree>
    <p:extLst>
      <p:ext uri="{BB962C8B-B14F-4D97-AF65-F5344CB8AC3E}">
        <p14:creationId xmlns:p14="http://schemas.microsoft.com/office/powerpoint/2010/main" val="1951150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35BE-E8C7-237A-B44B-39F713C835B0}"/>
              </a:ext>
            </a:extLst>
          </p:cNvPr>
          <p:cNvSpPr>
            <a:spLocks noGrp="1"/>
          </p:cNvSpPr>
          <p:nvPr>
            <p:ph type="title"/>
          </p:nvPr>
        </p:nvSpPr>
        <p:spPr/>
        <p:txBody>
          <a:bodyPr>
            <a:normAutofit fontScale="90000"/>
          </a:bodyPr>
          <a:lstStyle/>
          <a:p>
            <a:r>
              <a:rPr lang="en-US"/>
              <a:t>The Fast Integrated Mobility Spectrometer (FIMS)</a:t>
            </a:r>
          </a:p>
        </p:txBody>
      </p:sp>
      <p:sp>
        <p:nvSpPr>
          <p:cNvPr id="4" name="Slide Number Placeholder 3">
            <a:extLst>
              <a:ext uri="{FF2B5EF4-FFF2-40B4-BE49-F238E27FC236}">
                <a16:creationId xmlns:a16="http://schemas.microsoft.com/office/drawing/2014/main" id="{5A06255A-3B06-2F9A-0E8D-201FE882CB57}"/>
              </a:ext>
            </a:extLst>
          </p:cNvPr>
          <p:cNvSpPr>
            <a:spLocks noGrp="1"/>
          </p:cNvSpPr>
          <p:nvPr>
            <p:ph type="sldNum" sz="quarter" idx="12"/>
          </p:nvPr>
        </p:nvSpPr>
        <p:spPr/>
        <p:txBody>
          <a:bodyPr/>
          <a:lstStyle/>
          <a:p>
            <a:fld id="{A773B20C-5347-4FF9-A9F0-76F937F60217}" type="slidenum">
              <a:rPr lang="en-US" smtClean="0"/>
              <a:pPr/>
              <a:t>34</a:t>
            </a:fld>
            <a:endParaRPr lang="en-US"/>
          </a:p>
        </p:txBody>
      </p:sp>
      <p:pic>
        <p:nvPicPr>
          <p:cNvPr id="5" name="Picture 4" descr="A machine in a room&#10;&#10;Description automatically generated">
            <a:extLst>
              <a:ext uri="{FF2B5EF4-FFF2-40B4-BE49-F238E27FC236}">
                <a16:creationId xmlns:a16="http://schemas.microsoft.com/office/drawing/2014/main" id="{46E56326-D30D-A70E-AA3E-C879AA5D3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43301" y="1744663"/>
            <a:ext cx="5105398" cy="3829049"/>
          </a:xfrm>
          <a:prstGeom prst="rect">
            <a:avLst/>
          </a:prstGeom>
        </p:spPr>
      </p:pic>
    </p:spTree>
    <p:extLst>
      <p:ext uri="{BB962C8B-B14F-4D97-AF65-F5344CB8AC3E}">
        <p14:creationId xmlns:p14="http://schemas.microsoft.com/office/powerpoint/2010/main" val="157506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35BE-E8C7-237A-B44B-39F713C835B0}"/>
              </a:ext>
            </a:extLst>
          </p:cNvPr>
          <p:cNvSpPr>
            <a:spLocks noGrp="1"/>
          </p:cNvSpPr>
          <p:nvPr>
            <p:ph type="title"/>
          </p:nvPr>
        </p:nvSpPr>
        <p:spPr/>
        <p:txBody>
          <a:bodyPr>
            <a:normAutofit fontScale="90000"/>
          </a:bodyPr>
          <a:lstStyle/>
          <a:p>
            <a:r>
              <a:rPr lang="en-US"/>
              <a:t>The Fast Integrated Mobility Spectrometer (FIMS)</a:t>
            </a:r>
          </a:p>
        </p:txBody>
      </p:sp>
      <p:sp>
        <p:nvSpPr>
          <p:cNvPr id="4" name="Slide Number Placeholder 3">
            <a:extLst>
              <a:ext uri="{FF2B5EF4-FFF2-40B4-BE49-F238E27FC236}">
                <a16:creationId xmlns:a16="http://schemas.microsoft.com/office/drawing/2014/main" id="{5A06255A-3B06-2F9A-0E8D-201FE882CB57}"/>
              </a:ext>
            </a:extLst>
          </p:cNvPr>
          <p:cNvSpPr>
            <a:spLocks noGrp="1"/>
          </p:cNvSpPr>
          <p:nvPr>
            <p:ph type="sldNum" sz="quarter" idx="12"/>
          </p:nvPr>
        </p:nvSpPr>
        <p:spPr/>
        <p:txBody>
          <a:bodyPr/>
          <a:lstStyle/>
          <a:p>
            <a:fld id="{A773B20C-5347-4FF9-A9F0-76F937F60217}" type="slidenum">
              <a:rPr lang="en-US" smtClean="0"/>
              <a:pPr/>
              <a:t>35</a:t>
            </a:fld>
            <a:endParaRPr lang="en-US"/>
          </a:p>
        </p:txBody>
      </p:sp>
      <p:pic>
        <p:nvPicPr>
          <p:cNvPr id="5" name="Picture 4" descr="A machine in a room&#10;&#10;Description automatically generated">
            <a:extLst>
              <a:ext uri="{FF2B5EF4-FFF2-40B4-BE49-F238E27FC236}">
                <a16:creationId xmlns:a16="http://schemas.microsoft.com/office/drawing/2014/main" id="{46E56326-D30D-A70E-AA3E-C879AA5D3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1000" y="1763713"/>
            <a:ext cx="5105398" cy="3829049"/>
          </a:xfrm>
          <a:prstGeom prst="rect">
            <a:avLst/>
          </a:prstGeom>
        </p:spPr>
      </p:pic>
      <p:grpSp>
        <p:nvGrpSpPr>
          <p:cNvPr id="10" name="Group 9">
            <a:extLst>
              <a:ext uri="{FF2B5EF4-FFF2-40B4-BE49-F238E27FC236}">
                <a16:creationId xmlns:a16="http://schemas.microsoft.com/office/drawing/2014/main" id="{104D937E-C3DD-69B8-5FF2-2005501D344C}"/>
              </a:ext>
            </a:extLst>
          </p:cNvPr>
          <p:cNvGrpSpPr/>
          <p:nvPr/>
        </p:nvGrpSpPr>
        <p:grpSpPr>
          <a:xfrm>
            <a:off x="5080308" y="1928608"/>
            <a:ext cx="6992783" cy="3499257"/>
            <a:chOff x="5137458" y="2200275"/>
            <a:chExt cx="6992783" cy="3499257"/>
          </a:xfrm>
        </p:grpSpPr>
        <p:pic>
          <p:nvPicPr>
            <p:cNvPr id="8" name="Picture 7" descr="A black drone with black handles&#10;&#10;Description automatically generated with medium confidence">
              <a:extLst>
                <a:ext uri="{FF2B5EF4-FFF2-40B4-BE49-F238E27FC236}">
                  <a16:creationId xmlns:a16="http://schemas.microsoft.com/office/drawing/2014/main" id="{BCA2C510-7F66-75A7-7A76-E0545626E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7458" y="2200275"/>
              <a:ext cx="6992783" cy="3119437"/>
            </a:xfrm>
            <a:prstGeom prst="rect">
              <a:avLst/>
            </a:prstGeom>
          </p:spPr>
        </p:pic>
        <p:sp>
          <p:nvSpPr>
            <p:cNvPr id="9" name="TextBox 8">
              <a:extLst>
                <a:ext uri="{FF2B5EF4-FFF2-40B4-BE49-F238E27FC236}">
                  <a16:creationId xmlns:a16="http://schemas.microsoft.com/office/drawing/2014/main" id="{78CFCAAF-A8DB-C5A6-6268-3EDC14C6C7DD}"/>
                </a:ext>
              </a:extLst>
            </p:cNvPr>
            <p:cNvSpPr txBox="1"/>
            <p:nvPr/>
          </p:nvSpPr>
          <p:spPr>
            <a:xfrm>
              <a:off x="6250156" y="5422533"/>
              <a:ext cx="4974888" cy="276999"/>
            </a:xfrm>
            <a:prstGeom prst="rect">
              <a:avLst/>
            </a:prstGeom>
            <a:noFill/>
          </p:spPr>
          <p:txBody>
            <a:bodyPr wrap="none" rtlCol="0">
              <a:spAutoFit/>
            </a:bodyPr>
            <a:lstStyle/>
            <a:p>
              <a:r>
                <a:rPr lang="en-US" sz="1200"/>
                <a:t>Image courtesy https://www.seilergeodrones.com/shop/dji-matrice-300-rtk/</a:t>
              </a:r>
            </a:p>
          </p:txBody>
        </p:sp>
      </p:grpSp>
    </p:spTree>
    <p:extLst>
      <p:ext uri="{BB962C8B-B14F-4D97-AF65-F5344CB8AC3E}">
        <p14:creationId xmlns:p14="http://schemas.microsoft.com/office/powerpoint/2010/main" val="278609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35BE-E8C7-237A-B44B-39F713C835B0}"/>
              </a:ext>
            </a:extLst>
          </p:cNvPr>
          <p:cNvSpPr>
            <a:spLocks noGrp="1"/>
          </p:cNvSpPr>
          <p:nvPr>
            <p:ph type="title"/>
          </p:nvPr>
        </p:nvSpPr>
        <p:spPr/>
        <p:txBody>
          <a:bodyPr>
            <a:normAutofit fontScale="90000"/>
          </a:bodyPr>
          <a:lstStyle/>
          <a:p>
            <a:r>
              <a:rPr lang="en-US"/>
              <a:t>The Fast Integrated Mobility Spectrometer (FIMS)</a:t>
            </a:r>
          </a:p>
        </p:txBody>
      </p:sp>
      <p:sp>
        <p:nvSpPr>
          <p:cNvPr id="4" name="Slide Number Placeholder 3">
            <a:extLst>
              <a:ext uri="{FF2B5EF4-FFF2-40B4-BE49-F238E27FC236}">
                <a16:creationId xmlns:a16="http://schemas.microsoft.com/office/drawing/2014/main" id="{5A06255A-3B06-2F9A-0E8D-201FE882CB57}"/>
              </a:ext>
            </a:extLst>
          </p:cNvPr>
          <p:cNvSpPr>
            <a:spLocks noGrp="1"/>
          </p:cNvSpPr>
          <p:nvPr>
            <p:ph type="sldNum" sz="quarter" idx="12"/>
          </p:nvPr>
        </p:nvSpPr>
        <p:spPr/>
        <p:txBody>
          <a:bodyPr/>
          <a:lstStyle/>
          <a:p>
            <a:fld id="{A773B20C-5347-4FF9-A9F0-76F937F60217}" type="slidenum">
              <a:rPr lang="en-US" smtClean="0"/>
              <a:pPr/>
              <a:t>36</a:t>
            </a:fld>
            <a:endParaRPr lang="en-US"/>
          </a:p>
        </p:txBody>
      </p:sp>
      <p:grpSp>
        <p:nvGrpSpPr>
          <p:cNvPr id="48" name="Group 47">
            <a:extLst>
              <a:ext uri="{FF2B5EF4-FFF2-40B4-BE49-F238E27FC236}">
                <a16:creationId xmlns:a16="http://schemas.microsoft.com/office/drawing/2014/main" id="{1D39DF8E-0FBB-FA38-6CF7-4CE3AC149B57}"/>
              </a:ext>
            </a:extLst>
          </p:cNvPr>
          <p:cNvGrpSpPr/>
          <p:nvPr/>
        </p:nvGrpSpPr>
        <p:grpSpPr>
          <a:xfrm>
            <a:off x="4242340" y="1940000"/>
            <a:ext cx="3707320" cy="3279383"/>
            <a:chOff x="2331720" y="1787600"/>
            <a:chExt cx="3707320" cy="3279383"/>
          </a:xfrm>
        </p:grpSpPr>
        <p:sp>
          <p:nvSpPr>
            <p:cNvPr id="27" name="Oval 26">
              <a:extLst>
                <a:ext uri="{FF2B5EF4-FFF2-40B4-BE49-F238E27FC236}">
                  <a16:creationId xmlns:a16="http://schemas.microsoft.com/office/drawing/2014/main" id="{6511CC18-403C-0959-7EE1-4CD5130CE6AF}"/>
                </a:ext>
              </a:extLst>
            </p:cNvPr>
            <p:cNvSpPr/>
            <p:nvPr/>
          </p:nvSpPr>
          <p:spPr>
            <a:xfrm>
              <a:off x="2331720" y="2157984"/>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HK Data</a:t>
              </a:r>
            </a:p>
          </p:txBody>
        </p:sp>
        <p:sp>
          <p:nvSpPr>
            <p:cNvPr id="28" name="Oval 27">
              <a:extLst>
                <a:ext uri="{FF2B5EF4-FFF2-40B4-BE49-F238E27FC236}">
                  <a16:creationId xmlns:a16="http://schemas.microsoft.com/office/drawing/2014/main" id="{8569830A-517C-12FB-EBBA-C8BA9B91FD62}"/>
                </a:ext>
              </a:extLst>
            </p:cNvPr>
            <p:cNvSpPr/>
            <p:nvPr/>
          </p:nvSpPr>
          <p:spPr>
            <a:xfrm>
              <a:off x="2331720" y="3441192"/>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Process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Image</a:t>
              </a:r>
            </a:p>
          </p:txBody>
        </p:sp>
        <p:sp>
          <p:nvSpPr>
            <p:cNvPr id="29" name="Rectangle 28">
              <a:extLst>
                <a:ext uri="{FF2B5EF4-FFF2-40B4-BE49-F238E27FC236}">
                  <a16:creationId xmlns:a16="http://schemas.microsoft.com/office/drawing/2014/main" id="{91005100-15E9-DAF3-AD56-DFC3563E1747}"/>
                </a:ext>
              </a:extLst>
            </p:cNvPr>
            <p:cNvSpPr/>
            <p:nvPr/>
          </p:nvSpPr>
          <p:spPr>
            <a:xfrm>
              <a:off x="3719365" y="3441192"/>
              <a:ext cx="234492"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A5B5F27-9E04-2805-8063-26C41A3B956D}"/>
                </a:ext>
              </a:extLst>
            </p:cNvPr>
            <p:cNvSpPr/>
            <p:nvPr/>
          </p:nvSpPr>
          <p:spPr>
            <a:xfrm>
              <a:off x="3953857" y="3441192"/>
              <a:ext cx="234492"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160085-F047-7462-C16F-BBC0DFC104DC}"/>
                </a:ext>
              </a:extLst>
            </p:cNvPr>
            <p:cNvSpPr/>
            <p:nvPr/>
          </p:nvSpPr>
          <p:spPr>
            <a:xfrm>
              <a:off x="4188349" y="3441192"/>
              <a:ext cx="234492"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5324B7C-046E-2482-49AE-A9DCA271B285}"/>
                </a:ext>
              </a:extLst>
            </p:cNvPr>
            <p:cNvSpPr/>
            <p:nvPr/>
          </p:nvSpPr>
          <p:spPr>
            <a:xfrm>
              <a:off x="4422841" y="3441192"/>
              <a:ext cx="234492"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3577437-3FF9-4BEA-8A88-78D1DF705870}"/>
                </a:ext>
              </a:extLst>
            </p:cNvPr>
            <p:cNvSpPr/>
            <p:nvPr/>
          </p:nvSpPr>
          <p:spPr>
            <a:xfrm>
              <a:off x="3719365"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07E8BA3-A9E0-7009-7EBC-A5C641431A6B}"/>
                </a:ext>
              </a:extLst>
            </p:cNvPr>
            <p:cNvSpPr/>
            <p:nvPr/>
          </p:nvSpPr>
          <p:spPr>
            <a:xfrm>
              <a:off x="3835724"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9452E538-EE9F-CDA3-8E95-D028664CF001}"/>
                </a:ext>
              </a:extLst>
            </p:cNvPr>
            <p:cNvSpPr/>
            <p:nvPr/>
          </p:nvSpPr>
          <p:spPr>
            <a:xfrm>
              <a:off x="3942515"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780E4D9-54D4-756F-6C9E-440564069BBA}"/>
                </a:ext>
              </a:extLst>
            </p:cNvPr>
            <p:cNvSpPr/>
            <p:nvPr/>
          </p:nvSpPr>
          <p:spPr>
            <a:xfrm>
              <a:off x="4063637"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7084C82-C431-65CB-435C-1EBB67D62506}"/>
                </a:ext>
              </a:extLst>
            </p:cNvPr>
            <p:cNvSpPr/>
            <p:nvPr/>
          </p:nvSpPr>
          <p:spPr>
            <a:xfrm>
              <a:off x="4179751"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48878DB-9175-2837-F2A8-97B97165D2FE}"/>
                </a:ext>
              </a:extLst>
            </p:cNvPr>
            <p:cNvSpPr/>
            <p:nvPr/>
          </p:nvSpPr>
          <p:spPr>
            <a:xfrm>
              <a:off x="4296110"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9289A29-2DAD-13A1-E4B4-8289D5063CDF}"/>
                </a:ext>
              </a:extLst>
            </p:cNvPr>
            <p:cNvSpPr/>
            <p:nvPr/>
          </p:nvSpPr>
          <p:spPr>
            <a:xfrm>
              <a:off x="4416987"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6084CF1-FE8F-12DF-BC79-6E8E7FB8D8BA}"/>
                </a:ext>
              </a:extLst>
            </p:cNvPr>
            <p:cNvSpPr/>
            <p:nvPr/>
          </p:nvSpPr>
          <p:spPr>
            <a:xfrm>
              <a:off x="4533346" y="2157984"/>
              <a:ext cx="118133" cy="978408"/>
            </a:xfrm>
            <a:prstGeom prst="rect">
              <a:avLst/>
            </a:prstGeom>
            <a:solidFill>
              <a:srgbClr val="70AD47">
                <a:lumMod val="40000"/>
                <a:lumOff val="6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E41BE714-98DF-5779-9981-691AF443239B}"/>
                </a:ext>
              </a:extLst>
            </p:cNvPr>
            <p:cNvCxnSpPr>
              <a:cxnSpLocks/>
              <a:stCxn id="27" idx="6"/>
            </p:cNvCxnSpPr>
            <p:nvPr/>
          </p:nvCxnSpPr>
          <p:spPr>
            <a:xfrm>
              <a:off x="3310128" y="2647188"/>
              <a:ext cx="409237" cy="0"/>
            </a:xfrm>
            <a:prstGeom prst="straightConnector1">
              <a:avLst/>
            </a:prstGeom>
            <a:noFill/>
            <a:ln w="19050" cap="flat" cmpd="sng" algn="ctr">
              <a:solidFill>
                <a:sysClr val="windowText" lastClr="000000"/>
              </a:solidFill>
              <a:prstDash val="solid"/>
              <a:miter lim="800000"/>
              <a:tailEnd type="arrow"/>
            </a:ln>
            <a:effectLst/>
          </p:spPr>
        </p:cxnSp>
        <p:cxnSp>
          <p:nvCxnSpPr>
            <p:cNvPr id="42" name="Straight Arrow Connector 41">
              <a:extLst>
                <a:ext uri="{FF2B5EF4-FFF2-40B4-BE49-F238E27FC236}">
                  <a16:creationId xmlns:a16="http://schemas.microsoft.com/office/drawing/2014/main" id="{4AC08BBD-EAE1-16CC-4CA7-5B83FC841AE7}"/>
                </a:ext>
              </a:extLst>
            </p:cNvPr>
            <p:cNvCxnSpPr>
              <a:cxnSpLocks/>
              <a:stCxn id="28" idx="6"/>
              <a:endCxn id="29" idx="1"/>
            </p:cNvCxnSpPr>
            <p:nvPr/>
          </p:nvCxnSpPr>
          <p:spPr>
            <a:xfrm>
              <a:off x="3310128" y="3930396"/>
              <a:ext cx="409237" cy="0"/>
            </a:xfrm>
            <a:prstGeom prst="straightConnector1">
              <a:avLst/>
            </a:prstGeom>
            <a:noFill/>
            <a:ln w="19050" cap="flat" cmpd="sng" algn="ctr">
              <a:solidFill>
                <a:sysClr val="windowText" lastClr="000000"/>
              </a:solidFill>
              <a:prstDash val="solid"/>
              <a:miter lim="800000"/>
              <a:tailEnd type="arrow"/>
            </a:ln>
            <a:effectLst/>
          </p:spPr>
        </p:cxnSp>
        <p:sp>
          <p:nvSpPr>
            <p:cNvPr id="43" name="TextBox 42">
              <a:extLst>
                <a:ext uri="{FF2B5EF4-FFF2-40B4-BE49-F238E27FC236}">
                  <a16:creationId xmlns:a16="http://schemas.microsoft.com/office/drawing/2014/main" id="{4EB96D9F-F23B-ED11-B743-54FED00D5B44}"/>
                </a:ext>
              </a:extLst>
            </p:cNvPr>
            <p:cNvSpPr txBox="1"/>
            <p:nvPr/>
          </p:nvSpPr>
          <p:spPr>
            <a:xfrm>
              <a:off x="3247681" y="4420652"/>
              <a:ext cx="188133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Particle Time Window Queue</a:t>
              </a:r>
            </a:p>
          </p:txBody>
        </p:sp>
        <p:sp>
          <p:nvSpPr>
            <p:cNvPr id="44" name="TextBox 43">
              <a:extLst>
                <a:ext uri="{FF2B5EF4-FFF2-40B4-BE49-F238E27FC236}">
                  <a16:creationId xmlns:a16="http://schemas.microsoft.com/office/drawing/2014/main" id="{EA7FA494-E671-18DB-4B82-B8FD18B89D11}"/>
                </a:ext>
              </a:extLst>
            </p:cNvPr>
            <p:cNvSpPr txBox="1"/>
            <p:nvPr/>
          </p:nvSpPr>
          <p:spPr>
            <a:xfrm>
              <a:off x="3247681" y="1787600"/>
              <a:ext cx="1881335"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HK Data Queue</a:t>
              </a:r>
            </a:p>
          </p:txBody>
        </p:sp>
        <p:sp>
          <p:nvSpPr>
            <p:cNvPr id="45" name="Oval 44">
              <a:extLst>
                <a:ext uri="{FF2B5EF4-FFF2-40B4-BE49-F238E27FC236}">
                  <a16:creationId xmlns:a16="http://schemas.microsoft.com/office/drawing/2014/main" id="{8FEC6305-91CC-79D9-04BC-B5005192522C}"/>
                </a:ext>
              </a:extLst>
            </p:cNvPr>
            <p:cNvSpPr/>
            <p:nvPr/>
          </p:nvSpPr>
          <p:spPr>
            <a:xfrm>
              <a:off x="5060632" y="2799588"/>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Inversion</a:t>
              </a:r>
            </a:p>
          </p:txBody>
        </p:sp>
        <p:cxnSp>
          <p:nvCxnSpPr>
            <p:cNvPr id="46" name="Straight Arrow Connector 45">
              <a:extLst>
                <a:ext uri="{FF2B5EF4-FFF2-40B4-BE49-F238E27FC236}">
                  <a16:creationId xmlns:a16="http://schemas.microsoft.com/office/drawing/2014/main" id="{7D7C0A84-A649-6276-9B2D-952A2383B091}"/>
                </a:ext>
              </a:extLst>
            </p:cNvPr>
            <p:cNvCxnSpPr>
              <a:cxnSpLocks/>
              <a:stCxn id="32" idx="3"/>
              <a:endCxn id="45" idx="3"/>
            </p:cNvCxnSpPr>
            <p:nvPr/>
          </p:nvCxnSpPr>
          <p:spPr>
            <a:xfrm flipV="1">
              <a:off x="4657333" y="3634711"/>
              <a:ext cx="546584" cy="295685"/>
            </a:xfrm>
            <a:prstGeom prst="straightConnector1">
              <a:avLst/>
            </a:prstGeom>
            <a:noFill/>
            <a:ln w="19050" cap="flat" cmpd="sng" algn="ctr">
              <a:solidFill>
                <a:sysClr val="windowText" lastClr="000000"/>
              </a:solidFill>
              <a:prstDash val="solid"/>
              <a:miter lim="800000"/>
              <a:tailEnd type="arrow"/>
            </a:ln>
            <a:effectLst/>
          </p:spPr>
        </p:cxnSp>
        <p:cxnSp>
          <p:nvCxnSpPr>
            <p:cNvPr id="47" name="Straight Arrow Connector 46">
              <a:extLst>
                <a:ext uri="{FF2B5EF4-FFF2-40B4-BE49-F238E27FC236}">
                  <a16:creationId xmlns:a16="http://schemas.microsoft.com/office/drawing/2014/main" id="{8954BFBD-091C-C570-3660-4C070FBB4820}"/>
                </a:ext>
              </a:extLst>
            </p:cNvPr>
            <p:cNvCxnSpPr>
              <a:cxnSpLocks/>
              <a:stCxn id="40" idx="3"/>
              <a:endCxn id="45" idx="1"/>
            </p:cNvCxnSpPr>
            <p:nvPr/>
          </p:nvCxnSpPr>
          <p:spPr>
            <a:xfrm>
              <a:off x="4651479" y="2647188"/>
              <a:ext cx="552438" cy="295685"/>
            </a:xfrm>
            <a:prstGeom prst="straightConnector1">
              <a:avLst/>
            </a:prstGeom>
            <a:noFill/>
            <a:ln w="19050" cap="flat" cmpd="sng" algn="ctr">
              <a:solidFill>
                <a:sysClr val="windowText" lastClr="000000"/>
              </a:solidFill>
              <a:prstDash val="solid"/>
              <a:miter lim="800000"/>
              <a:tailEnd type="arrow"/>
            </a:ln>
            <a:effectLst/>
          </p:spPr>
        </p:cxnSp>
      </p:grpSp>
    </p:spTree>
    <p:extLst>
      <p:ext uri="{BB962C8B-B14F-4D97-AF65-F5344CB8AC3E}">
        <p14:creationId xmlns:p14="http://schemas.microsoft.com/office/powerpoint/2010/main" val="1585916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78FA3E-21DD-F124-39B8-FABCAF5ED524}"/>
              </a:ext>
            </a:extLst>
          </p:cNvPr>
          <p:cNvSpPr>
            <a:spLocks noGrp="1"/>
          </p:cNvSpPr>
          <p:nvPr>
            <p:ph type="sldNum" sz="quarter" idx="12"/>
          </p:nvPr>
        </p:nvSpPr>
        <p:spPr/>
        <p:txBody>
          <a:bodyPr/>
          <a:lstStyle/>
          <a:p>
            <a:fld id="{A773B20C-5347-4FF9-A9F0-76F937F60217}" type="slidenum">
              <a:rPr lang="en-US" smtClean="0"/>
              <a:pPr/>
              <a:t>37</a:t>
            </a:fld>
            <a:endParaRPr lang="en-US"/>
          </a:p>
        </p:txBody>
      </p:sp>
      <p:sp>
        <p:nvSpPr>
          <p:cNvPr id="7" name="TextBox 6">
            <a:extLst>
              <a:ext uri="{FF2B5EF4-FFF2-40B4-BE49-F238E27FC236}">
                <a16:creationId xmlns:a16="http://schemas.microsoft.com/office/drawing/2014/main" id="{6BEDA697-FC3B-C330-E254-F34C6979F0FA}"/>
              </a:ext>
            </a:extLst>
          </p:cNvPr>
          <p:cNvSpPr txBox="1"/>
          <p:nvPr/>
        </p:nvSpPr>
        <p:spPr>
          <a:xfrm>
            <a:off x="683335" y="419363"/>
            <a:ext cx="10825316" cy="954107"/>
          </a:xfrm>
          <a:prstGeom prst="rect">
            <a:avLst/>
          </a:prstGeom>
          <a:noFill/>
        </p:spPr>
        <p:txBody>
          <a:bodyPr wrap="square">
            <a:spAutoFit/>
          </a:bodyPr>
          <a:lstStyle/>
          <a:p>
            <a:pPr marL="0" indent="0" algn="ctr">
              <a:buNone/>
            </a:pPr>
            <a:r>
              <a:rPr lang="en-US" sz="2800">
                <a:solidFill>
                  <a:srgbClr val="7030A0"/>
                </a:solidFill>
                <a:latin typeface="Verdana" panose="020B0604030504040204" pitchFamily="34" charset="0"/>
                <a:ea typeface="Verdana" panose="020B0604030504040204" pitchFamily="34" charset="0"/>
              </a:rPr>
              <a:t>Selecting elastic constants to </a:t>
            </a:r>
            <a:r>
              <a:rPr lang="en-US" sz="2800" b="1" i="1">
                <a:solidFill>
                  <a:srgbClr val="7030A0"/>
                </a:solidFill>
                <a:latin typeface="Verdana" panose="020B0604030504040204" pitchFamily="34" charset="0"/>
                <a:ea typeface="Verdana" panose="020B0604030504040204" pitchFamily="34" charset="0"/>
              </a:rPr>
              <a:t>minimize result error </a:t>
            </a:r>
            <a:r>
              <a:rPr lang="en-US" sz="2800">
                <a:solidFill>
                  <a:srgbClr val="7030A0"/>
                </a:solidFill>
                <a:latin typeface="Verdana" panose="020B0604030504040204" pitchFamily="34" charset="0"/>
                <a:ea typeface="Verdana" panose="020B0604030504040204" pitchFamily="34" charset="0"/>
              </a:rPr>
              <a:t>within the constraints of </a:t>
            </a:r>
            <a:r>
              <a:rPr lang="en-US" sz="2800" err="1">
                <a:solidFill>
                  <a:srgbClr val="7030A0"/>
                </a:solidFill>
                <a:latin typeface="Verdana" panose="020B0604030504040204" pitchFamily="34" charset="0"/>
                <a:ea typeface="Verdana" panose="020B0604030504040204" pitchFamily="34" charset="0"/>
              </a:rPr>
              <a:t>schedulability</a:t>
            </a:r>
            <a:endParaRPr lang="en-US" sz="2800">
              <a:solidFill>
                <a:srgbClr val="7030A0"/>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E9F8C6BB-0742-9AE2-8B62-AD69E8D68C2A}"/>
              </a:ext>
            </a:extLst>
          </p:cNvPr>
          <p:cNvPicPr>
            <a:picLocks noChangeAspect="1"/>
          </p:cNvPicPr>
          <p:nvPr/>
        </p:nvPicPr>
        <p:blipFill rotWithShape="1">
          <a:blip r:embed="rId2"/>
          <a:srcRect r="10553" b="60005"/>
          <a:stretch/>
        </p:blipFill>
        <p:spPr>
          <a:xfrm>
            <a:off x="3219947" y="2286395"/>
            <a:ext cx="5752093" cy="1574600"/>
          </a:xfrm>
          <a:prstGeom prst="rect">
            <a:avLst/>
          </a:prstGeom>
        </p:spPr>
      </p:pic>
      <p:pic>
        <p:nvPicPr>
          <p:cNvPr id="10" name="Picture 9">
            <a:extLst>
              <a:ext uri="{FF2B5EF4-FFF2-40B4-BE49-F238E27FC236}">
                <a16:creationId xmlns:a16="http://schemas.microsoft.com/office/drawing/2014/main" id="{3A8A4AA3-B53B-4CD9-3AD8-325E1FF20E01}"/>
              </a:ext>
            </a:extLst>
          </p:cNvPr>
          <p:cNvPicPr>
            <a:picLocks noChangeAspect="1"/>
          </p:cNvPicPr>
          <p:nvPr/>
        </p:nvPicPr>
        <p:blipFill>
          <a:blip r:embed="rId3"/>
          <a:stretch>
            <a:fillRect/>
          </a:stretch>
        </p:blipFill>
        <p:spPr>
          <a:xfrm>
            <a:off x="3394851" y="4343032"/>
            <a:ext cx="5402287" cy="1531282"/>
          </a:xfrm>
          <a:prstGeom prst="rect">
            <a:avLst/>
          </a:prstGeom>
        </p:spPr>
      </p:pic>
    </p:spTree>
    <p:extLst>
      <p:ext uri="{BB962C8B-B14F-4D97-AF65-F5344CB8AC3E}">
        <p14:creationId xmlns:p14="http://schemas.microsoft.com/office/powerpoint/2010/main" val="118062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aph with a red line and blue dots&#10;&#10;Description automatically generated">
            <a:extLst>
              <a:ext uri="{FF2B5EF4-FFF2-40B4-BE49-F238E27FC236}">
                <a16:creationId xmlns:a16="http://schemas.microsoft.com/office/drawing/2014/main" id="{DA1FDB93-02CE-A7F7-0750-BD3D9D7D1C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3296" y="2711134"/>
            <a:ext cx="4197104" cy="2286005"/>
          </a:xfrm>
        </p:spPr>
      </p:pic>
      <p:sp>
        <p:nvSpPr>
          <p:cNvPr id="4" name="Slide Number Placeholder 3">
            <a:extLst>
              <a:ext uri="{FF2B5EF4-FFF2-40B4-BE49-F238E27FC236}">
                <a16:creationId xmlns:a16="http://schemas.microsoft.com/office/drawing/2014/main" id="{3117A94D-20F6-3B51-F0FF-25F782BD40E5}"/>
              </a:ext>
            </a:extLst>
          </p:cNvPr>
          <p:cNvSpPr>
            <a:spLocks noGrp="1"/>
          </p:cNvSpPr>
          <p:nvPr>
            <p:ph type="sldNum" sz="quarter" idx="12"/>
          </p:nvPr>
        </p:nvSpPr>
        <p:spPr/>
        <p:txBody>
          <a:bodyPr/>
          <a:lstStyle/>
          <a:p>
            <a:fld id="{A773B20C-5347-4FF9-A9F0-76F937F60217}" type="slidenum">
              <a:rPr lang="en-US" smtClean="0"/>
              <a:pPr/>
              <a:t>38</a:t>
            </a:fld>
            <a:endParaRPr lang="en-US"/>
          </a:p>
        </p:txBody>
      </p:sp>
      <p:grpSp>
        <p:nvGrpSpPr>
          <p:cNvPr id="3" name="Group 2">
            <a:extLst>
              <a:ext uri="{FF2B5EF4-FFF2-40B4-BE49-F238E27FC236}">
                <a16:creationId xmlns:a16="http://schemas.microsoft.com/office/drawing/2014/main" id="{336B41D4-B2C2-16D3-7680-45ACC30B06C9}"/>
              </a:ext>
            </a:extLst>
          </p:cNvPr>
          <p:cNvGrpSpPr/>
          <p:nvPr/>
        </p:nvGrpSpPr>
        <p:grpSpPr>
          <a:xfrm>
            <a:off x="4072644" y="1964135"/>
            <a:ext cx="4197104" cy="3033004"/>
            <a:chOff x="4072644" y="1964135"/>
            <a:chExt cx="4197104" cy="3033004"/>
          </a:xfrm>
        </p:grpSpPr>
        <p:pic>
          <p:nvPicPr>
            <p:cNvPr id="11" name="Picture 10" descr="A graph with a red line and blue dots&#10;&#10;Description automatically generated">
              <a:extLst>
                <a:ext uri="{FF2B5EF4-FFF2-40B4-BE49-F238E27FC236}">
                  <a16:creationId xmlns:a16="http://schemas.microsoft.com/office/drawing/2014/main" id="{1569F894-B870-273D-77BB-7DE24C1CD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644" y="2711134"/>
              <a:ext cx="4197104" cy="2286005"/>
            </a:xfrm>
            <a:prstGeom prst="rect">
              <a:avLst/>
            </a:prstGeom>
          </p:spPr>
        </p:pic>
        <p:sp>
          <p:nvSpPr>
            <p:cNvPr id="38" name="TextBox 37">
              <a:extLst>
                <a:ext uri="{FF2B5EF4-FFF2-40B4-BE49-F238E27FC236}">
                  <a16:creationId xmlns:a16="http://schemas.microsoft.com/office/drawing/2014/main" id="{EC43FE65-F340-9C00-3388-D81EE21D212A}"/>
                </a:ext>
              </a:extLst>
            </p:cNvPr>
            <p:cNvSpPr txBox="1"/>
            <p:nvPr/>
          </p:nvSpPr>
          <p:spPr>
            <a:xfrm>
              <a:off x="4072644" y="1964135"/>
              <a:ext cx="4197104" cy="461665"/>
            </a:xfrm>
            <a:prstGeom prst="rect">
              <a:avLst/>
            </a:prstGeom>
            <a:noFill/>
          </p:spPr>
          <p:txBody>
            <a:bodyPr wrap="square" rtlCol="0">
              <a:spAutoFit/>
            </a:bodyPr>
            <a:lstStyle/>
            <a:p>
              <a:pPr algn="ctr"/>
              <a:r>
                <a:rPr lang="en-US" sz="2400" b="1">
                  <a:latin typeface="Verdana" panose="020B0604030504040204" pitchFamily="34" charset="0"/>
                  <a:ea typeface="Verdana" panose="020B0604030504040204" pitchFamily="34" charset="0"/>
                </a:rPr>
                <a:t>HK Data</a:t>
              </a:r>
            </a:p>
          </p:txBody>
        </p:sp>
      </p:grpSp>
      <p:sp>
        <p:nvSpPr>
          <p:cNvPr id="39" name="TextBox 38">
            <a:extLst>
              <a:ext uri="{FF2B5EF4-FFF2-40B4-BE49-F238E27FC236}">
                <a16:creationId xmlns:a16="http://schemas.microsoft.com/office/drawing/2014/main" id="{36419A00-D0E1-1E2C-44AC-6003EF5CEDB8}"/>
              </a:ext>
            </a:extLst>
          </p:cNvPr>
          <p:cNvSpPr txBox="1"/>
          <p:nvPr/>
        </p:nvSpPr>
        <p:spPr>
          <a:xfrm>
            <a:off x="7893296" y="1964135"/>
            <a:ext cx="4197104" cy="461665"/>
          </a:xfrm>
          <a:prstGeom prst="rect">
            <a:avLst/>
          </a:prstGeom>
          <a:noFill/>
        </p:spPr>
        <p:txBody>
          <a:bodyPr wrap="square" rtlCol="0">
            <a:spAutoFit/>
          </a:bodyPr>
          <a:lstStyle/>
          <a:p>
            <a:pPr algn="ctr"/>
            <a:r>
              <a:rPr lang="en-US" sz="2400" b="1">
                <a:latin typeface="Verdana" panose="020B0604030504040204" pitchFamily="34" charset="0"/>
                <a:ea typeface="Verdana" panose="020B0604030504040204" pitchFamily="34" charset="0"/>
              </a:rPr>
              <a:t>Data Inversion</a:t>
            </a:r>
          </a:p>
        </p:txBody>
      </p:sp>
      <p:grpSp>
        <p:nvGrpSpPr>
          <p:cNvPr id="2" name="Group 1">
            <a:extLst>
              <a:ext uri="{FF2B5EF4-FFF2-40B4-BE49-F238E27FC236}">
                <a16:creationId xmlns:a16="http://schemas.microsoft.com/office/drawing/2014/main" id="{6189B96F-0A00-9D5F-954B-97AFBA10A144}"/>
              </a:ext>
            </a:extLst>
          </p:cNvPr>
          <p:cNvGrpSpPr/>
          <p:nvPr/>
        </p:nvGrpSpPr>
        <p:grpSpPr>
          <a:xfrm>
            <a:off x="180340" y="1964135"/>
            <a:ext cx="4197104" cy="3039670"/>
            <a:chOff x="180340" y="1964135"/>
            <a:chExt cx="4197104" cy="3039670"/>
          </a:xfrm>
        </p:grpSpPr>
        <p:pic>
          <p:nvPicPr>
            <p:cNvPr id="9" name="Picture 8" descr="A graph with a red line and blue dots&#10;&#10;Description automatically generated">
              <a:extLst>
                <a:ext uri="{FF2B5EF4-FFF2-40B4-BE49-F238E27FC236}">
                  <a16:creationId xmlns:a16="http://schemas.microsoft.com/office/drawing/2014/main" id="{C9B9D53A-BA2F-6031-527A-58BBA90FB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40" y="2717800"/>
              <a:ext cx="4197104" cy="2286005"/>
            </a:xfrm>
            <a:prstGeom prst="rect">
              <a:avLst/>
            </a:prstGeom>
          </p:spPr>
        </p:pic>
        <p:sp>
          <p:nvSpPr>
            <p:cNvPr id="36" name="TextBox 35">
              <a:extLst>
                <a:ext uri="{FF2B5EF4-FFF2-40B4-BE49-F238E27FC236}">
                  <a16:creationId xmlns:a16="http://schemas.microsoft.com/office/drawing/2014/main" id="{DB965481-4ACD-342C-19CF-E016EE2AE258}"/>
                </a:ext>
              </a:extLst>
            </p:cNvPr>
            <p:cNvSpPr txBox="1"/>
            <p:nvPr/>
          </p:nvSpPr>
          <p:spPr>
            <a:xfrm>
              <a:off x="180340" y="1964135"/>
              <a:ext cx="4197104" cy="461665"/>
            </a:xfrm>
            <a:prstGeom prst="rect">
              <a:avLst/>
            </a:prstGeom>
            <a:noFill/>
          </p:spPr>
          <p:txBody>
            <a:bodyPr wrap="square" rtlCol="0">
              <a:spAutoFit/>
            </a:bodyPr>
            <a:lstStyle/>
            <a:p>
              <a:pPr algn="ctr"/>
              <a:r>
                <a:rPr lang="en-US" sz="2400" b="1">
                  <a:latin typeface="Verdana" panose="020B0604030504040204" pitchFamily="34" charset="0"/>
                  <a:ea typeface="Verdana" panose="020B0604030504040204" pitchFamily="34" charset="0"/>
                </a:rPr>
                <a:t>Process Image</a:t>
              </a:r>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2EABDC-6159-37B0-1BFA-4C733C4340EE}"/>
                  </a:ext>
                </a:extLst>
              </p:cNvPr>
              <p:cNvSpPr txBox="1"/>
              <p:nvPr/>
            </p:nvSpPr>
            <p:spPr>
              <a:xfrm>
                <a:off x="3596373" y="604923"/>
                <a:ext cx="4999254" cy="646331"/>
              </a:xfrm>
              <a:prstGeom prst="rect">
                <a:avLst/>
              </a:prstGeom>
              <a:noFill/>
            </p:spPr>
            <p:txBody>
              <a:bodyPr wrap="none" rtlCol="0">
                <a:spAutoFit/>
              </a:bodyPr>
              <a:lstStyle/>
              <a:p>
                <a:r>
                  <a:rPr lang="en-US" sz="3600">
                    <a:latin typeface="Verdana" panose="020B0604030504040204" pitchFamily="34" charset="0"/>
                    <a:ea typeface="Verdana" panose="020B0604030504040204" pitchFamily="34" charset="0"/>
                  </a:rPr>
                  <a:t>Error </a:t>
                </a:r>
                <a14:m>
                  <m:oMath xmlns:m="http://schemas.openxmlformats.org/officeDocument/2006/math">
                    <m:r>
                      <a:rPr lang="en-US" sz="3600" b="0" i="0" smtClean="0">
                        <a:latin typeface="Cambria Math" panose="02040503050406030204" pitchFamily="18" charset="0"/>
                        <a:ea typeface="Verdana" panose="020B0604030504040204" pitchFamily="34" charset="0"/>
                      </a:rPr>
                      <m:t>=</m:t>
                    </m:r>
                    <m:r>
                      <a:rPr lang="en-US" sz="3600" b="0" i="1" smtClean="0">
                        <a:latin typeface="Cambria Math" panose="02040503050406030204" pitchFamily="18" charset="0"/>
                        <a:ea typeface="Verdana" panose="020B0604030504040204" pitchFamily="34" charset="0"/>
                      </a:rPr>
                      <m:t>1000</m:t>
                    </m:r>
                    <m:r>
                      <a:rPr lang="en-US" sz="3600" b="0" i="1" smtClean="0">
                        <a:latin typeface="Cambria Math" panose="02040503050406030204" pitchFamily="18" charset="0"/>
                        <a:ea typeface="Cambria Math" panose="02040503050406030204" pitchFamily="18" charset="0"/>
                      </a:rPr>
                      <m:t>×</m:t>
                    </m:r>
                    <m:d>
                      <m:dPr>
                        <m:ctrlPr>
                          <a:rPr lang="en-US" sz="3600" b="0" i="1" smtClean="0">
                            <a:latin typeface="Cambria Math" panose="02040503050406030204" pitchFamily="18" charset="0"/>
                            <a:ea typeface="Cambria Math" panose="02040503050406030204" pitchFamily="18" charset="0"/>
                          </a:rPr>
                        </m:ctrlPr>
                      </m:dPr>
                      <m:e>
                        <m:r>
                          <a:rPr lang="en-US" sz="3600" b="0" i="1" smtClean="0">
                            <a:latin typeface="Cambria Math" panose="02040503050406030204" pitchFamily="18" charset="0"/>
                            <a:ea typeface="Cambria Math" panose="02040503050406030204" pitchFamily="18" charset="0"/>
                          </a:rPr>
                          <m:t>1−</m:t>
                        </m:r>
                        <m:r>
                          <a:rPr lang="en-US" sz="3600" b="0" i="1" smtClean="0">
                            <a:latin typeface="Cambria Math" panose="02040503050406030204" pitchFamily="18" charset="0"/>
                            <a:ea typeface="Cambria Math" panose="02040503050406030204" pitchFamily="18" charset="0"/>
                          </a:rPr>
                          <m:t>𝜃</m:t>
                        </m:r>
                      </m:e>
                    </m:d>
                  </m:oMath>
                </a14:m>
                <a:endParaRPr lang="en-US" sz="3600">
                  <a:latin typeface="Verdana" panose="020B0604030504040204" pitchFamily="34" charset="0"/>
                  <a:ea typeface="Verdana" panose="020B0604030504040204" pitchFamily="34" charset="0"/>
                </a:endParaRPr>
              </a:p>
            </p:txBody>
          </p:sp>
        </mc:Choice>
        <mc:Fallback xmlns="">
          <p:sp>
            <p:nvSpPr>
              <p:cNvPr id="6" name="TextBox 5">
                <a:extLst>
                  <a:ext uri="{FF2B5EF4-FFF2-40B4-BE49-F238E27FC236}">
                    <a16:creationId xmlns:a16="http://schemas.microsoft.com/office/drawing/2014/main" id="{F82EABDC-6159-37B0-1BFA-4C733C4340EE}"/>
                  </a:ext>
                </a:extLst>
              </p:cNvPr>
              <p:cNvSpPr txBox="1">
                <a:spLocks noRot="1" noChangeAspect="1" noMove="1" noResize="1" noEditPoints="1" noAdjustHandles="1" noChangeArrowheads="1" noChangeShapeType="1" noTextEdit="1"/>
              </p:cNvSpPr>
              <p:nvPr/>
            </p:nvSpPr>
            <p:spPr>
              <a:xfrm>
                <a:off x="3596373" y="604923"/>
                <a:ext cx="4999254" cy="646331"/>
              </a:xfrm>
              <a:prstGeom prst="rect">
                <a:avLst/>
              </a:prstGeom>
              <a:blipFill>
                <a:blip r:embed="rId6"/>
                <a:stretch>
                  <a:fillRect l="-3780" t="-14151" b="-34906"/>
                </a:stretch>
              </a:blipFill>
            </p:spPr>
            <p:txBody>
              <a:bodyPr/>
              <a:lstStyle/>
              <a:p>
                <a:r>
                  <a:rPr lang="en-US">
                    <a:noFill/>
                  </a:rPr>
                  <a:t> </a:t>
                </a:r>
              </a:p>
            </p:txBody>
          </p:sp>
        </mc:Fallback>
      </mc:AlternateContent>
    </p:spTree>
    <p:extLst>
      <p:ext uri="{BB962C8B-B14F-4D97-AF65-F5344CB8AC3E}">
        <p14:creationId xmlns:p14="http://schemas.microsoft.com/office/powerpoint/2010/main" val="2663966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78FA3E-21DD-F124-39B8-FABCAF5ED524}"/>
              </a:ext>
            </a:extLst>
          </p:cNvPr>
          <p:cNvSpPr>
            <a:spLocks noGrp="1"/>
          </p:cNvSpPr>
          <p:nvPr>
            <p:ph type="sldNum" sz="quarter" idx="12"/>
          </p:nvPr>
        </p:nvSpPr>
        <p:spPr/>
        <p:txBody>
          <a:bodyPr/>
          <a:lstStyle/>
          <a:p>
            <a:fld id="{A773B20C-5347-4FF9-A9F0-76F937F60217}" type="slidenum">
              <a:rPr lang="en-US" smtClean="0"/>
              <a:pPr/>
              <a:t>39</a:t>
            </a:fld>
            <a:endParaRPr lang="en-US"/>
          </a:p>
        </p:txBody>
      </p:sp>
      <p:sp>
        <p:nvSpPr>
          <p:cNvPr id="7" name="TextBox 6">
            <a:extLst>
              <a:ext uri="{FF2B5EF4-FFF2-40B4-BE49-F238E27FC236}">
                <a16:creationId xmlns:a16="http://schemas.microsoft.com/office/drawing/2014/main" id="{6BEDA697-FC3B-C330-E254-F34C6979F0FA}"/>
              </a:ext>
            </a:extLst>
          </p:cNvPr>
          <p:cNvSpPr txBox="1"/>
          <p:nvPr/>
        </p:nvSpPr>
        <p:spPr>
          <a:xfrm>
            <a:off x="1204452" y="2149840"/>
            <a:ext cx="9783096" cy="1754326"/>
          </a:xfrm>
          <a:prstGeom prst="rect">
            <a:avLst/>
          </a:prstGeom>
          <a:noFill/>
        </p:spPr>
        <p:txBody>
          <a:bodyPr wrap="square">
            <a:spAutoFit/>
          </a:bodyPr>
          <a:lstStyle/>
          <a:p>
            <a:pPr marL="0" indent="0" algn="ctr">
              <a:buNone/>
            </a:pPr>
            <a:r>
              <a:rPr lang="en-US" sz="3600">
                <a:solidFill>
                  <a:srgbClr val="7030A0"/>
                </a:solidFill>
                <a:latin typeface="Verdana" panose="020B0604030504040204" pitchFamily="34" charset="0"/>
                <a:ea typeface="Verdana" panose="020B0604030504040204" pitchFamily="34" charset="0"/>
              </a:rPr>
              <a:t>With utilization limited to 0.1-0.5 by a high-priority interfering task,</a:t>
            </a:r>
          </a:p>
          <a:p>
            <a:pPr marL="0" indent="0" algn="ctr">
              <a:buNone/>
            </a:pPr>
            <a:r>
              <a:rPr lang="en-US" sz="3600" b="1" i="1">
                <a:solidFill>
                  <a:srgbClr val="7030A0"/>
                </a:solidFill>
                <a:latin typeface="Verdana" panose="020B0604030504040204" pitchFamily="34" charset="0"/>
                <a:ea typeface="Verdana" panose="020B0604030504040204" pitchFamily="34" charset="0"/>
              </a:rPr>
              <a:t>no FIMS tasks missed their deadlines</a:t>
            </a:r>
          </a:p>
        </p:txBody>
      </p:sp>
    </p:spTree>
    <p:extLst>
      <p:ext uri="{BB962C8B-B14F-4D97-AF65-F5344CB8AC3E}">
        <p14:creationId xmlns:p14="http://schemas.microsoft.com/office/powerpoint/2010/main" val="155108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 driving through a tropical forest&#10;&#10;Description automatically generated">
            <a:extLst>
              <a:ext uri="{FF2B5EF4-FFF2-40B4-BE49-F238E27FC236}">
                <a16:creationId xmlns:a16="http://schemas.microsoft.com/office/drawing/2014/main" id="{EC22C945-548C-A018-3AB3-F46880F90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975"/>
            <a:ext cx="12192000" cy="8128000"/>
          </a:xfrm>
          <a:prstGeom prst="rect">
            <a:avLst/>
          </a:prstGeom>
        </p:spPr>
      </p:pic>
      <p:sp>
        <p:nvSpPr>
          <p:cNvPr id="4" name="Slide Number Placeholder 3">
            <a:extLst>
              <a:ext uri="{FF2B5EF4-FFF2-40B4-BE49-F238E27FC236}">
                <a16:creationId xmlns:a16="http://schemas.microsoft.com/office/drawing/2014/main" id="{120289B6-5EE7-A2D1-B2AB-940413712364}"/>
              </a:ext>
            </a:extLst>
          </p:cNvPr>
          <p:cNvSpPr>
            <a:spLocks noGrp="1"/>
          </p:cNvSpPr>
          <p:nvPr>
            <p:ph type="sldNum" sz="quarter" idx="12"/>
          </p:nvPr>
        </p:nvSpPr>
        <p:spPr>
          <a:xfrm>
            <a:off x="11325224" y="6356351"/>
            <a:ext cx="257175" cy="365125"/>
          </a:xfrm>
          <a:solidFill>
            <a:srgbClr val="000000">
              <a:alpha val="50196"/>
            </a:srgbClr>
          </a:solidFill>
        </p:spPr>
        <p:txBody>
          <a:bodyPr/>
          <a:lstStyle/>
          <a:p>
            <a:fld id="{A773B20C-5347-4FF9-A9F0-76F937F60217}" type="slidenum">
              <a:rPr lang="en-US" smtClean="0"/>
              <a:pPr/>
              <a:t>4</a:t>
            </a:fld>
            <a:endParaRPr lang="en-US"/>
          </a:p>
        </p:txBody>
      </p:sp>
      <p:sp>
        <p:nvSpPr>
          <p:cNvPr id="8" name="TextBox 7">
            <a:extLst>
              <a:ext uri="{FF2B5EF4-FFF2-40B4-BE49-F238E27FC236}">
                <a16:creationId xmlns:a16="http://schemas.microsoft.com/office/drawing/2014/main" id="{822EFA16-CA6A-D85A-0008-76DFC143641F}"/>
              </a:ext>
            </a:extLst>
          </p:cNvPr>
          <p:cNvSpPr txBox="1"/>
          <p:nvPr/>
        </p:nvSpPr>
        <p:spPr>
          <a:xfrm>
            <a:off x="10887075" y="5764512"/>
            <a:ext cx="1143000" cy="461665"/>
          </a:xfrm>
          <a:prstGeom prst="rect">
            <a:avLst/>
          </a:prstGeom>
          <a:solidFill>
            <a:srgbClr val="000000">
              <a:alpha val="50196"/>
            </a:srgbClr>
          </a:solidFill>
        </p:spPr>
        <p:txBody>
          <a:bodyPr wrap="square" rtlCol="0">
            <a:spAutoFit/>
          </a:bodyPr>
          <a:lstStyle/>
          <a:p>
            <a:pPr algn="ctr"/>
            <a:r>
              <a:rPr lang="en-US" sz="1200">
                <a:solidFill>
                  <a:schemeClr val="bg1"/>
                </a:solidFill>
              </a:rPr>
              <a:t>Image courtesy wired.co.uk</a:t>
            </a:r>
          </a:p>
        </p:txBody>
      </p:sp>
    </p:spTree>
    <p:extLst>
      <p:ext uri="{BB962C8B-B14F-4D97-AF65-F5344CB8AC3E}">
        <p14:creationId xmlns:p14="http://schemas.microsoft.com/office/powerpoint/2010/main" val="354529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35BE-E8C7-237A-B44B-39F713C835B0}"/>
              </a:ext>
            </a:extLst>
          </p:cNvPr>
          <p:cNvSpPr>
            <a:spLocks noGrp="1"/>
          </p:cNvSpPr>
          <p:nvPr>
            <p:ph type="title"/>
          </p:nvPr>
        </p:nvSpPr>
        <p:spPr/>
        <p:txBody>
          <a:bodyPr>
            <a:normAutofit/>
          </a:bodyPr>
          <a:lstStyle/>
          <a:p>
            <a:r>
              <a:rPr lang="en-US"/>
              <a:t>ORB-SLAM3</a:t>
            </a:r>
          </a:p>
        </p:txBody>
      </p:sp>
      <p:sp>
        <p:nvSpPr>
          <p:cNvPr id="4" name="Slide Number Placeholder 3">
            <a:extLst>
              <a:ext uri="{FF2B5EF4-FFF2-40B4-BE49-F238E27FC236}">
                <a16:creationId xmlns:a16="http://schemas.microsoft.com/office/drawing/2014/main" id="{5A06255A-3B06-2F9A-0E8D-201FE882CB57}"/>
              </a:ext>
            </a:extLst>
          </p:cNvPr>
          <p:cNvSpPr>
            <a:spLocks noGrp="1"/>
          </p:cNvSpPr>
          <p:nvPr>
            <p:ph type="sldNum" sz="quarter" idx="12"/>
          </p:nvPr>
        </p:nvSpPr>
        <p:spPr/>
        <p:txBody>
          <a:bodyPr/>
          <a:lstStyle/>
          <a:p>
            <a:fld id="{A773B20C-5347-4FF9-A9F0-76F937F60217}" type="slidenum">
              <a:rPr lang="en-US" smtClean="0"/>
              <a:pPr/>
              <a:t>40</a:t>
            </a:fld>
            <a:endParaRPr lang="en-US"/>
          </a:p>
        </p:txBody>
      </p:sp>
      <p:grpSp>
        <p:nvGrpSpPr>
          <p:cNvPr id="15" name="Group 14">
            <a:extLst>
              <a:ext uri="{FF2B5EF4-FFF2-40B4-BE49-F238E27FC236}">
                <a16:creationId xmlns:a16="http://schemas.microsoft.com/office/drawing/2014/main" id="{AD2C081D-9E70-A6CA-7BFE-2997272F2E0E}"/>
              </a:ext>
            </a:extLst>
          </p:cNvPr>
          <p:cNvGrpSpPr/>
          <p:nvPr/>
        </p:nvGrpSpPr>
        <p:grpSpPr>
          <a:xfrm>
            <a:off x="4219235" y="2157984"/>
            <a:ext cx="3753530" cy="2261616"/>
            <a:chOff x="3673071" y="2157984"/>
            <a:chExt cx="3753530" cy="2261616"/>
          </a:xfrm>
        </p:grpSpPr>
        <p:sp>
          <p:nvSpPr>
            <p:cNvPr id="6" name="Oval 5">
              <a:extLst>
                <a:ext uri="{FF2B5EF4-FFF2-40B4-BE49-F238E27FC236}">
                  <a16:creationId xmlns:a16="http://schemas.microsoft.com/office/drawing/2014/main" id="{2C143DE7-A31E-EE51-C6A3-88D760D25FB5}"/>
                </a:ext>
              </a:extLst>
            </p:cNvPr>
            <p:cNvSpPr/>
            <p:nvPr/>
          </p:nvSpPr>
          <p:spPr>
            <a:xfrm>
              <a:off x="3673071" y="2157984"/>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Camera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Images</a:t>
              </a:r>
            </a:p>
          </p:txBody>
        </p:sp>
        <p:sp>
          <p:nvSpPr>
            <p:cNvPr id="7" name="Oval 6">
              <a:extLst>
                <a:ext uri="{FF2B5EF4-FFF2-40B4-BE49-F238E27FC236}">
                  <a16:creationId xmlns:a16="http://schemas.microsoft.com/office/drawing/2014/main" id="{A241E04B-68B1-AA63-B9D6-25A5FCE371F6}"/>
                </a:ext>
              </a:extLst>
            </p:cNvPr>
            <p:cNvSpPr/>
            <p:nvPr/>
          </p:nvSpPr>
          <p:spPr>
            <a:xfrm>
              <a:off x="3673071" y="3441192"/>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IMU</a:t>
              </a:r>
            </a:p>
          </p:txBody>
        </p:sp>
        <p:sp>
          <p:nvSpPr>
            <p:cNvPr id="8" name="Oval 7">
              <a:extLst>
                <a:ext uri="{FF2B5EF4-FFF2-40B4-BE49-F238E27FC236}">
                  <a16:creationId xmlns:a16="http://schemas.microsoft.com/office/drawing/2014/main" id="{8BA4B529-69DF-7434-97EA-9D41F5694076}"/>
                </a:ext>
              </a:extLst>
            </p:cNvPr>
            <p:cNvSpPr/>
            <p:nvPr/>
          </p:nvSpPr>
          <p:spPr>
            <a:xfrm>
              <a:off x="5060632" y="2799588"/>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Tracking</a:t>
              </a:r>
            </a:p>
          </p:txBody>
        </p:sp>
        <p:cxnSp>
          <p:nvCxnSpPr>
            <p:cNvPr id="9" name="Straight Arrow Connector 8">
              <a:extLst>
                <a:ext uri="{FF2B5EF4-FFF2-40B4-BE49-F238E27FC236}">
                  <a16:creationId xmlns:a16="http://schemas.microsoft.com/office/drawing/2014/main" id="{791C8E8B-51EC-21FB-5233-31E06B6A0117}"/>
                </a:ext>
              </a:extLst>
            </p:cNvPr>
            <p:cNvCxnSpPr>
              <a:cxnSpLocks/>
              <a:stCxn id="7" idx="6"/>
              <a:endCxn id="8" idx="3"/>
            </p:cNvCxnSpPr>
            <p:nvPr/>
          </p:nvCxnSpPr>
          <p:spPr>
            <a:xfrm flipV="1">
              <a:off x="4651479" y="3634711"/>
              <a:ext cx="552438" cy="295685"/>
            </a:xfrm>
            <a:prstGeom prst="straightConnector1">
              <a:avLst/>
            </a:prstGeom>
            <a:noFill/>
            <a:ln w="19050" cap="flat" cmpd="sng" algn="ctr">
              <a:solidFill>
                <a:sysClr val="windowText" lastClr="000000"/>
              </a:solidFill>
              <a:prstDash val="solid"/>
              <a:miter lim="800000"/>
              <a:tailEnd type="arrow"/>
            </a:ln>
            <a:effectLst/>
          </p:spPr>
        </p:cxnSp>
        <p:cxnSp>
          <p:nvCxnSpPr>
            <p:cNvPr id="10" name="Straight Arrow Connector 9">
              <a:extLst>
                <a:ext uri="{FF2B5EF4-FFF2-40B4-BE49-F238E27FC236}">
                  <a16:creationId xmlns:a16="http://schemas.microsoft.com/office/drawing/2014/main" id="{DEC85C55-31FF-1005-85AC-605872815AC8}"/>
                </a:ext>
              </a:extLst>
            </p:cNvPr>
            <p:cNvCxnSpPr>
              <a:cxnSpLocks/>
              <a:stCxn id="6" idx="6"/>
              <a:endCxn id="8" idx="1"/>
            </p:cNvCxnSpPr>
            <p:nvPr/>
          </p:nvCxnSpPr>
          <p:spPr>
            <a:xfrm>
              <a:off x="4651479" y="2647188"/>
              <a:ext cx="552438" cy="295685"/>
            </a:xfrm>
            <a:prstGeom prst="straightConnector1">
              <a:avLst/>
            </a:prstGeom>
            <a:noFill/>
            <a:ln w="19050" cap="flat" cmpd="sng" algn="ctr">
              <a:solidFill>
                <a:sysClr val="windowText" lastClr="000000"/>
              </a:solidFill>
              <a:prstDash val="solid"/>
              <a:miter lim="800000"/>
              <a:tailEnd type="arrow"/>
            </a:ln>
            <a:effectLst/>
          </p:spPr>
        </p:cxnSp>
        <p:sp>
          <p:nvSpPr>
            <p:cNvPr id="11" name="Oval 10">
              <a:extLst>
                <a:ext uri="{FF2B5EF4-FFF2-40B4-BE49-F238E27FC236}">
                  <a16:creationId xmlns:a16="http://schemas.microsoft.com/office/drawing/2014/main" id="{B0B9D245-3A21-E2DD-EAEA-66F44584EEFE}"/>
                </a:ext>
              </a:extLst>
            </p:cNvPr>
            <p:cNvSpPr/>
            <p:nvPr/>
          </p:nvSpPr>
          <p:spPr>
            <a:xfrm>
              <a:off x="6448193" y="2795030"/>
              <a:ext cx="978408" cy="978408"/>
            </a:xfrm>
            <a:prstGeom prst="ellipse">
              <a:avLst/>
            </a:prstGeom>
            <a:solidFill>
              <a:srgbClr val="ED7D31">
                <a:lumMod val="40000"/>
                <a:lumOff val="60000"/>
              </a:srgbClr>
            </a:solidFill>
            <a:ln w="12700" cap="flat" cmpd="sng" algn="ctr">
              <a:solidFill>
                <a:srgbClr val="4472C4">
                  <a:shade val="15000"/>
                </a:srgbClr>
              </a:solidFill>
              <a:prstDash val="solid"/>
              <a:miter lim="800000"/>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Mapping</a:t>
              </a:r>
            </a:p>
          </p:txBody>
        </p:sp>
        <p:cxnSp>
          <p:nvCxnSpPr>
            <p:cNvPr id="13" name="Straight Arrow Connector 12">
              <a:extLst>
                <a:ext uri="{FF2B5EF4-FFF2-40B4-BE49-F238E27FC236}">
                  <a16:creationId xmlns:a16="http://schemas.microsoft.com/office/drawing/2014/main" id="{829D49B2-66BF-159B-CD8C-54643F23F7B9}"/>
                </a:ext>
              </a:extLst>
            </p:cNvPr>
            <p:cNvCxnSpPr>
              <a:cxnSpLocks/>
              <a:stCxn id="8" idx="6"/>
              <a:endCxn id="11" idx="2"/>
            </p:cNvCxnSpPr>
            <p:nvPr/>
          </p:nvCxnSpPr>
          <p:spPr>
            <a:xfrm flipV="1">
              <a:off x="6039040" y="3284234"/>
              <a:ext cx="409153" cy="4558"/>
            </a:xfrm>
            <a:prstGeom prst="straightConnector1">
              <a:avLst/>
            </a:prstGeom>
            <a:noFill/>
            <a:ln w="19050" cap="flat" cmpd="sng" algn="ctr">
              <a:solidFill>
                <a:sysClr val="windowText" lastClr="000000"/>
              </a:solidFill>
              <a:prstDash val="solid"/>
              <a:miter lim="800000"/>
              <a:tailEnd type="arrow"/>
            </a:ln>
            <a:effectLst/>
          </p:spPr>
        </p:cxnSp>
      </p:grpSp>
    </p:spTree>
    <p:extLst>
      <p:ext uri="{BB962C8B-B14F-4D97-AF65-F5344CB8AC3E}">
        <p14:creationId xmlns:p14="http://schemas.microsoft.com/office/powerpoint/2010/main" val="85837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A1FDB93-02CE-A7F7-0750-BD3D9D7D1C9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840746" y="2711134"/>
            <a:ext cx="4197104" cy="2286005"/>
          </a:xfrm>
        </p:spPr>
      </p:pic>
      <p:sp>
        <p:nvSpPr>
          <p:cNvPr id="4" name="Slide Number Placeholder 3">
            <a:extLst>
              <a:ext uri="{FF2B5EF4-FFF2-40B4-BE49-F238E27FC236}">
                <a16:creationId xmlns:a16="http://schemas.microsoft.com/office/drawing/2014/main" id="{3117A94D-20F6-3B51-F0FF-25F782BD40E5}"/>
              </a:ext>
            </a:extLst>
          </p:cNvPr>
          <p:cNvSpPr>
            <a:spLocks noGrp="1"/>
          </p:cNvSpPr>
          <p:nvPr>
            <p:ph type="sldNum" sz="quarter" idx="12"/>
          </p:nvPr>
        </p:nvSpPr>
        <p:spPr/>
        <p:txBody>
          <a:bodyPr/>
          <a:lstStyle/>
          <a:p>
            <a:fld id="{A773B20C-5347-4FF9-A9F0-76F937F60217}" type="slidenum">
              <a:rPr lang="en-US" smtClean="0"/>
              <a:pPr/>
              <a:t>41</a:t>
            </a:fld>
            <a:endParaRPr lang="en-US"/>
          </a:p>
        </p:txBody>
      </p:sp>
      <p:grpSp>
        <p:nvGrpSpPr>
          <p:cNvPr id="3" name="Group 2">
            <a:extLst>
              <a:ext uri="{FF2B5EF4-FFF2-40B4-BE49-F238E27FC236}">
                <a16:creationId xmlns:a16="http://schemas.microsoft.com/office/drawing/2014/main" id="{336B41D4-B2C2-16D3-7680-45ACC30B06C9}"/>
              </a:ext>
            </a:extLst>
          </p:cNvPr>
          <p:cNvGrpSpPr/>
          <p:nvPr/>
        </p:nvGrpSpPr>
        <p:grpSpPr>
          <a:xfrm>
            <a:off x="4009584" y="1964135"/>
            <a:ext cx="4197104" cy="3033004"/>
            <a:chOff x="4072644" y="1964135"/>
            <a:chExt cx="4197104" cy="3033004"/>
          </a:xfrm>
        </p:grpSpPr>
        <p:pic>
          <p:nvPicPr>
            <p:cNvPr id="11" name="Picture 10">
              <a:extLst>
                <a:ext uri="{FF2B5EF4-FFF2-40B4-BE49-F238E27FC236}">
                  <a16:creationId xmlns:a16="http://schemas.microsoft.com/office/drawing/2014/main" id="{1569F894-B870-273D-77BB-7DE24C1CD6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2644" y="2711134"/>
              <a:ext cx="4197104" cy="2286005"/>
            </a:xfrm>
            <a:prstGeom prst="rect">
              <a:avLst/>
            </a:prstGeom>
          </p:spPr>
        </p:pic>
        <p:sp>
          <p:nvSpPr>
            <p:cNvPr id="38" name="TextBox 37">
              <a:extLst>
                <a:ext uri="{FF2B5EF4-FFF2-40B4-BE49-F238E27FC236}">
                  <a16:creationId xmlns:a16="http://schemas.microsoft.com/office/drawing/2014/main" id="{EC43FE65-F340-9C00-3388-D81EE21D212A}"/>
                </a:ext>
              </a:extLst>
            </p:cNvPr>
            <p:cNvSpPr txBox="1"/>
            <p:nvPr/>
          </p:nvSpPr>
          <p:spPr>
            <a:xfrm>
              <a:off x="4072644" y="1964135"/>
              <a:ext cx="4197104" cy="461665"/>
            </a:xfrm>
            <a:prstGeom prst="rect">
              <a:avLst/>
            </a:prstGeom>
            <a:noFill/>
          </p:spPr>
          <p:txBody>
            <a:bodyPr wrap="square" rtlCol="0">
              <a:spAutoFit/>
            </a:bodyPr>
            <a:lstStyle/>
            <a:p>
              <a:pPr algn="ctr"/>
              <a:r>
                <a:rPr lang="en-US" sz="2400" b="1">
                  <a:latin typeface="Verdana" panose="020B0604030504040204" pitchFamily="34" charset="0"/>
                  <a:ea typeface="Verdana" panose="020B0604030504040204" pitchFamily="34" charset="0"/>
                </a:rPr>
                <a:t>Camera</a:t>
              </a:r>
            </a:p>
          </p:txBody>
        </p:sp>
      </p:grpSp>
      <p:sp>
        <p:nvSpPr>
          <p:cNvPr id="39" name="TextBox 38">
            <a:extLst>
              <a:ext uri="{FF2B5EF4-FFF2-40B4-BE49-F238E27FC236}">
                <a16:creationId xmlns:a16="http://schemas.microsoft.com/office/drawing/2014/main" id="{36419A00-D0E1-1E2C-44AC-6003EF5CEDB8}"/>
              </a:ext>
            </a:extLst>
          </p:cNvPr>
          <p:cNvSpPr txBox="1"/>
          <p:nvPr/>
        </p:nvSpPr>
        <p:spPr>
          <a:xfrm>
            <a:off x="7893296" y="1964135"/>
            <a:ext cx="4197104" cy="461665"/>
          </a:xfrm>
          <a:prstGeom prst="rect">
            <a:avLst/>
          </a:prstGeom>
          <a:noFill/>
        </p:spPr>
        <p:txBody>
          <a:bodyPr wrap="square" rtlCol="0">
            <a:spAutoFit/>
          </a:bodyPr>
          <a:lstStyle/>
          <a:p>
            <a:pPr algn="ctr"/>
            <a:r>
              <a:rPr lang="en-US" sz="2400" b="1">
                <a:latin typeface="Verdana" panose="020B0604030504040204" pitchFamily="34" charset="0"/>
                <a:ea typeface="Verdana" panose="020B0604030504040204" pitchFamily="34" charset="0"/>
              </a:rPr>
              <a:t>Mapping</a:t>
            </a:r>
          </a:p>
        </p:txBody>
      </p:sp>
      <p:grpSp>
        <p:nvGrpSpPr>
          <p:cNvPr id="2" name="Group 1">
            <a:extLst>
              <a:ext uri="{FF2B5EF4-FFF2-40B4-BE49-F238E27FC236}">
                <a16:creationId xmlns:a16="http://schemas.microsoft.com/office/drawing/2014/main" id="{6189B96F-0A00-9D5F-954B-97AFBA10A144}"/>
              </a:ext>
            </a:extLst>
          </p:cNvPr>
          <p:cNvGrpSpPr/>
          <p:nvPr/>
        </p:nvGrpSpPr>
        <p:grpSpPr>
          <a:xfrm>
            <a:off x="180340" y="1964135"/>
            <a:ext cx="4197104" cy="3039670"/>
            <a:chOff x="180340" y="1964135"/>
            <a:chExt cx="4197104" cy="3039670"/>
          </a:xfrm>
        </p:grpSpPr>
        <p:pic>
          <p:nvPicPr>
            <p:cNvPr id="9" name="Picture 8">
              <a:extLst>
                <a:ext uri="{FF2B5EF4-FFF2-40B4-BE49-F238E27FC236}">
                  <a16:creationId xmlns:a16="http://schemas.microsoft.com/office/drawing/2014/main" id="{C9B9D53A-BA2F-6031-527A-58BBA90FBE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0340" y="2717800"/>
              <a:ext cx="4197104" cy="2286005"/>
            </a:xfrm>
            <a:prstGeom prst="rect">
              <a:avLst/>
            </a:prstGeom>
          </p:spPr>
        </p:pic>
        <p:sp>
          <p:nvSpPr>
            <p:cNvPr id="36" name="TextBox 35">
              <a:extLst>
                <a:ext uri="{FF2B5EF4-FFF2-40B4-BE49-F238E27FC236}">
                  <a16:creationId xmlns:a16="http://schemas.microsoft.com/office/drawing/2014/main" id="{DB965481-4ACD-342C-19CF-E016EE2AE258}"/>
                </a:ext>
              </a:extLst>
            </p:cNvPr>
            <p:cNvSpPr txBox="1"/>
            <p:nvPr/>
          </p:nvSpPr>
          <p:spPr>
            <a:xfrm>
              <a:off x="180340" y="1964135"/>
              <a:ext cx="4197104" cy="461665"/>
            </a:xfrm>
            <a:prstGeom prst="rect">
              <a:avLst/>
            </a:prstGeom>
            <a:noFill/>
          </p:spPr>
          <p:txBody>
            <a:bodyPr wrap="square" rtlCol="0">
              <a:spAutoFit/>
            </a:bodyPr>
            <a:lstStyle/>
            <a:p>
              <a:pPr algn="ctr"/>
              <a:r>
                <a:rPr lang="en-US" sz="2400" b="1">
                  <a:latin typeface="Verdana" panose="020B0604030504040204" pitchFamily="34" charset="0"/>
                  <a:ea typeface="Verdana" panose="020B0604030504040204" pitchFamily="34" charset="0"/>
                </a:rPr>
                <a:t>IMU</a:t>
              </a:r>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2EABDC-6159-37B0-1BFA-4C733C4340EE}"/>
                  </a:ext>
                </a:extLst>
              </p:cNvPr>
              <p:cNvSpPr txBox="1"/>
              <p:nvPr/>
            </p:nvSpPr>
            <p:spPr>
              <a:xfrm>
                <a:off x="1297891" y="604923"/>
                <a:ext cx="9596217" cy="646331"/>
              </a:xfrm>
              <a:prstGeom prst="rect">
                <a:avLst/>
              </a:prstGeom>
              <a:noFill/>
            </p:spPr>
            <p:txBody>
              <a:bodyPr wrap="none" rtlCol="0">
                <a:spAutoFit/>
              </a:bodyPr>
              <a:lstStyle/>
              <a:p>
                <a:r>
                  <a:rPr lang="en-US" sz="3600">
                    <a:latin typeface="Verdana" panose="020B0604030504040204" pitchFamily="34" charset="0"/>
                    <a:ea typeface="Verdana" panose="020B0604030504040204" pitchFamily="34" charset="0"/>
                  </a:rPr>
                  <a:t>Error </a:t>
                </a:r>
                <a14:m>
                  <m:oMath xmlns:m="http://schemas.openxmlformats.org/officeDocument/2006/math">
                    <m:r>
                      <a:rPr lang="en-US" sz="3600" b="0" i="0" smtClean="0">
                        <a:latin typeface="Cambria Math" panose="02040503050406030204" pitchFamily="18" charset="0"/>
                        <a:ea typeface="Verdana" panose="020B0604030504040204" pitchFamily="34" charset="0"/>
                      </a:rPr>
                      <m:t>=</m:t>
                    </m:r>
                    <m:sSup>
                      <m:sSupPr>
                        <m:ctrlPr>
                          <a:rPr lang="en-US" sz="3600" b="0" i="1" smtClean="0">
                            <a:latin typeface="Cambria Math" panose="02040503050406030204" pitchFamily="18" charset="0"/>
                            <a:ea typeface="Verdana" panose="020B0604030504040204" pitchFamily="34" charset="0"/>
                          </a:rPr>
                        </m:ctrlPr>
                      </m:sSupPr>
                      <m:e>
                        <m:r>
                          <a:rPr lang="en-US" sz="3600" b="0" i="1" smtClean="0">
                            <a:latin typeface="Cambria Math" panose="02040503050406030204" pitchFamily="18" charset="0"/>
                            <a:ea typeface="Verdana" panose="020B0604030504040204" pitchFamily="34" charset="0"/>
                          </a:rPr>
                          <m:t>10</m:t>
                        </m:r>
                      </m:e>
                      <m:sup>
                        <m:r>
                          <a:rPr lang="en-US" sz="3600" b="0" i="1" smtClean="0">
                            <a:latin typeface="Cambria Math" panose="02040503050406030204" pitchFamily="18" charset="0"/>
                            <a:ea typeface="Verdana" panose="020B0604030504040204" pitchFamily="34" charset="0"/>
                          </a:rPr>
                          <m:t>4</m:t>
                        </m:r>
                      </m:sup>
                    </m:sSup>
                    <m:r>
                      <a:rPr lang="en-US" sz="3600" b="0" i="1" smtClean="0">
                        <a:latin typeface="Cambria Math" panose="02040503050406030204" pitchFamily="18" charset="0"/>
                        <a:ea typeface="Cambria Math" panose="02040503050406030204" pitchFamily="18" charset="0"/>
                      </a:rPr>
                      <m:t>× </m:t>
                    </m:r>
                  </m:oMath>
                </a14:m>
                <a:r>
                  <a:rPr lang="en-US" sz="3600">
                    <a:latin typeface="Verdana" panose="020B0604030504040204" pitchFamily="34" charset="0"/>
                    <a:ea typeface="Verdana" panose="020B0604030504040204" pitchFamily="34" charset="0"/>
                  </a:rPr>
                  <a:t>Relative Translational Error</a:t>
                </a:r>
              </a:p>
            </p:txBody>
          </p:sp>
        </mc:Choice>
        <mc:Fallback xmlns="">
          <p:sp>
            <p:nvSpPr>
              <p:cNvPr id="6" name="TextBox 5">
                <a:extLst>
                  <a:ext uri="{FF2B5EF4-FFF2-40B4-BE49-F238E27FC236}">
                    <a16:creationId xmlns:a16="http://schemas.microsoft.com/office/drawing/2014/main" id="{F82EABDC-6159-37B0-1BFA-4C733C4340EE}"/>
                  </a:ext>
                </a:extLst>
              </p:cNvPr>
              <p:cNvSpPr txBox="1">
                <a:spLocks noRot="1" noChangeAspect="1" noMove="1" noResize="1" noEditPoints="1" noAdjustHandles="1" noChangeArrowheads="1" noChangeShapeType="1" noTextEdit="1"/>
              </p:cNvSpPr>
              <p:nvPr/>
            </p:nvSpPr>
            <p:spPr>
              <a:xfrm>
                <a:off x="1297891" y="604923"/>
                <a:ext cx="9596217" cy="646331"/>
              </a:xfrm>
              <a:prstGeom prst="rect">
                <a:avLst/>
              </a:prstGeom>
              <a:blipFill>
                <a:blip r:embed="rId6"/>
                <a:stretch>
                  <a:fillRect l="-1970" t="-14151" b="-34906"/>
                </a:stretch>
              </a:blipFill>
            </p:spPr>
            <p:txBody>
              <a:bodyPr/>
              <a:lstStyle/>
              <a:p>
                <a:r>
                  <a:rPr lang="en-US">
                    <a:noFill/>
                  </a:rPr>
                  <a:t> </a:t>
                </a:r>
              </a:p>
            </p:txBody>
          </p:sp>
        </mc:Fallback>
      </mc:AlternateContent>
    </p:spTree>
    <p:extLst>
      <p:ext uri="{BB962C8B-B14F-4D97-AF65-F5344CB8AC3E}">
        <p14:creationId xmlns:p14="http://schemas.microsoft.com/office/powerpoint/2010/main" val="4230069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DBAD8F-F1F7-AAAE-C5D3-0480B6D6E62A}"/>
              </a:ext>
            </a:extLst>
          </p:cNvPr>
          <p:cNvSpPr>
            <a:spLocks noGrp="1"/>
          </p:cNvSpPr>
          <p:nvPr>
            <p:ph type="sldNum" sz="quarter" idx="12"/>
          </p:nvPr>
        </p:nvSpPr>
        <p:spPr/>
        <p:txBody>
          <a:bodyPr/>
          <a:lstStyle/>
          <a:p>
            <a:fld id="{A773B20C-5347-4FF9-A9F0-76F937F60217}" type="slidenum">
              <a:rPr lang="en-US" smtClean="0"/>
              <a:pPr/>
              <a:t>42</a:t>
            </a:fld>
            <a:endParaRPr lang="en-US"/>
          </a:p>
        </p:txBody>
      </p:sp>
      <p:pic>
        <p:nvPicPr>
          <p:cNvPr id="7" name="Picture 6">
            <a:extLst>
              <a:ext uri="{FF2B5EF4-FFF2-40B4-BE49-F238E27FC236}">
                <a16:creationId xmlns:a16="http://schemas.microsoft.com/office/drawing/2014/main" id="{6C2913B4-D376-8AD4-5F1F-01CA609304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44" y="1758776"/>
            <a:ext cx="11982512" cy="3081533"/>
          </a:xfrm>
          <a:prstGeom prst="rect">
            <a:avLst/>
          </a:prstGeom>
        </p:spPr>
      </p:pic>
      <p:sp>
        <p:nvSpPr>
          <p:cNvPr id="2" name="Title 1">
            <a:extLst>
              <a:ext uri="{FF2B5EF4-FFF2-40B4-BE49-F238E27FC236}">
                <a16:creationId xmlns:a16="http://schemas.microsoft.com/office/drawing/2014/main" id="{ED8189AD-28B4-93E8-B3DB-0E95171773F3}"/>
              </a:ext>
            </a:extLst>
          </p:cNvPr>
          <p:cNvSpPr>
            <a:spLocks noGrp="1"/>
          </p:cNvSpPr>
          <p:nvPr>
            <p:ph type="title"/>
          </p:nvPr>
        </p:nvSpPr>
        <p:spPr>
          <a:xfrm>
            <a:off x="609600" y="274638"/>
            <a:ext cx="10972800" cy="1143000"/>
          </a:xfrm>
        </p:spPr>
        <p:txBody>
          <a:bodyPr>
            <a:normAutofit/>
          </a:bodyPr>
          <a:lstStyle/>
          <a:p>
            <a:r>
              <a:rPr lang="en-US"/>
              <a:t>ORB-SLAM3</a:t>
            </a:r>
          </a:p>
        </p:txBody>
      </p:sp>
    </p:spTree>
    <p:extLst>
      <p:ext uri="{BB962C8B-B14F-4D97-AF65-F5344CB8AC3E}">
        <p14:creationId xmlns:p14="http://schemas.microsoft.com/office/powerpoint/2010/main" val="4157917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0281D-5FE0-56FE-3749-864A82003249}"/>
              </a:ext>
            </a:extLst>
          </p:cNvPr>
          <p:cNvSpPr>
            <a:spLocks noGrp="1"/>
          </p:cNvSpPr>
          <p:nvPr>
            <p:ph idx="1"/>
          </p:nvPr>
        </p:nvSpPr>
        <p:spPr>
          <a:xfrm>
            <a:off x="960120" y="1664208"/>
            <a:ext cx="10296143" cy="4572000"/>
          </a:xfrm>
        </p:spPr>
        <p:txBody>
          <a:bodyPr>
            <a:noAutofit/>
          </a:bodyPr>
          <a:lstStyle/>
          <a:p>
            <a:pPr marL="0" indent="0" algn="ctr">
              <a:buNone/>
            </a:pPr>
            <a:r>
              <a:rPr lang="en-US" sz="3000">
                <a:solidFill>
                  <a:srgbClr val="7030A0"/>
                </a:solidFill>
              </a:rPr>
              <a:t>Pseudo-polynomial algorithm for harmonic period selection problem</a:t>
            </a:r>
          </a:p>
          <a:p>
            <a:pPr marL="0" indent="0" algn="ctr">
              <a:buNone/>
            </a:pPr>
            <a:endParaRPr lang="en-US" sz="3000" i="1">
              <a:solidFill>
                <a:srgbClr val="7030A0"/>
              </a:solidFill>
            </a:endParaRPr>
          </a:p>
          <a:p>
            <a:pPr marL="0" indent="0" algn="ctr">
              <a:buNone/>
            </a:pPr>
            <a:r>
              <a:rPr lang="en-US" sz="3000">
                <a:solidFill>
                  <a:srgbClr val="7030A0"/>
                </a:solidFill>
              </a:rPr>
              <a:t>Building LUT offline enables polynomial-time elastic adaption in response to changes in utilization bound</a:t>
            </a:r>
          </a:p>
          <a:p>
            <a:pPr marL="0" indent="0" algn="ctr">
              <a:buNone/>
            </a:pPr>
            <a:endParaRPr lang="en-US" sz="3000">
              <a:solidFill>
                <a:srgbClr val="7030A0"/>
              </a:solidFill>
            </a:endParaRPr>
          </a:p>
          <a:p>
            <a:pPr marL="0" indent="0" algn="ctr">
              <a:buNone/>
            </a:pPr>
            <a:r>
              <a:rPr lang="en-US" sz="3000">
                <a:solidFill>
                  <a:srgbClr val="7030A0"/>
                </a:solidFill>
              </a:rPr>
              <a:t>Effective when applied to applications with dataflow pipelines: FIMS and ORB-SLAM3</a:t>
            </a:r>
          </a:p>
        </p:txBody>
      </p:sp>
      <p:sp>
        <p:nvSpPr>
          <p:cNvPr id="4" name="Slide Number Placeholder 3">
            <a:extLst>
              <a:ext uri="{FF2B5EF4-FFF2-40B4-BE49-F238E27FC236}">
                <a16:creationId xmlns:a16="http://schemas.microsoft.com/office/drawing/2014/main" id="{91756254-AACB-7CB1-C2BA-B77A2ECB9C16}"/>
              </a:ext>
            </a:extLst>
          </p:cNvPr>
          <p:cNvSpPr>
            <a:spLocks noGrp="1"/>
          </p:cNvSpPr>
          <p:nvPr>
            <p:ph type="sldNum" sz="quarter" idx="12"/>
          </p:nvPr>
        </p:nvSpPr>
        <p:spPr/>
        <p:txBody>
          <a:bodyPr/>
          <a:lstStyle/>
          <a:p>
            <a:fld id="{A773B20C-5347-4FF9-A9F0-76F937F60217}" type="slidenum">
              <a:rPr lang="en-US" smtClean="0"/>
              <a:pPr/>
              <a:t>43</a:t>
            </a:fld>
            <a:endParaRPr lang="en-US"/>
          </a:p>
        </p:txBody>
      </p:sp>
      <p:sp>
        <p:nvSpPr>
          <p:cNvPr id="2" name="Title 1">
            <a:extLst>
              <a:ext uri="{FF2B5EF4-FFF2-40B4-BE49-F238E27FC236}">
                <a16:creationId xmlns:a16="http://schemas.microsoft.com/office/drawing/2014/main" id="{B429EAEB-D5F4-D094-007B-4584C551F9A1}"/>
              </a:ext>
            </a:extLst>
          </p:cNvPr>
          <p:cNvSpPr>
            <a:spLocks noGrp="1"/>
          </p:cNvSpPr>
          <p:nvPr>
            <p:ph type="title"/>
          </p:nvPr>
        </p:nvSpPr>
        <p:spPr>
          <a:xfrm>
            <a:off x="609600" y="274638"/>
            <a:ext cx="10972800" cy="1143000"/>
          </a:xfrm>
        </p:spPr>
        <p:txBody>
          <a:bodyPr/>
          <a:lstStyle/>
          <a:p>
            <a:r>
              <a:rPr lang="en-US"/>
              <a:t>Key Takeaways</a:t>
            </a:r>
          </a:p>
        </p:txBody>
      </p:sp>
    </p:spTree>
    <p:extLst>
      <p:ext uri="{BB962C8B-B14F-4D97-AF65-F5344CB8AC3E}">
        <p14:creationId xmlns:p14="http://schemas.microsoft.com/office/powerpoint/2010/main" val="29649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44</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NP</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a:off x="491379" y="1405288"/>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491379" y="2861283"/>
            <a:ext cx="2681029" cy="830997"/>
          </a:xfrm>
          <a:prstGeom prst="rect">
            <a:avLst/>
          </a:prstGeom>
          <a:noFill/>
        </p:spPr>
        <p:txBody>
          <a:bodyPr wrap="square" rtlCol="0">
            <a:spAutoFit/>
          </a:bodyPr>
          <a:lstStyle/>
          <a:p>
            <a:pPr algn="ctr"/>
            <a:r>
              <a:rPr lang="en-US" sz="2400">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a:off x="501253" y="4159089"/>
            <a:ext cx="2671155" cy="830997"/>
          </a:xfrm>
          <a:prstGeom prst="rect">
            <a:avLst/>
          </a:prstGeom>
          <a:noFill/>
        </p:spPr>
        <p:txBody>
          <a:bodyPr wrap="square" rtlCol="0">
            <a:spAutoFit/>
          </a:bodyPr>
          <a:lstStyle/>
          <a:p>
            <a:pPr algn="ctr"/>
            <a:r>
              <a:rPr lang="en-US" sz="2400">
                <a:solidFill>
                  <a:srgbClr val="7030A0"/>
                </a:solidFill>
              </a:rPr>
              <a:t>Ordered Harmonic Elastic Problem</a:t>
            </a:r>
          </a:p>
        </p:txBody>
      </p:sp>
    </p:spTree>
    <p:extLst>
      <p:ext uri="{BB962C8B-B14F-4D97-AF65-F5344CB8AC3E}">
        <p14:creationId xmlns:p14="http://schemas.microsoft.com/office/powerpoint/2010/main" val="20609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45</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a:off x="491379" y="1405288"/>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491379" y="2861283"/>
            <a:ext cx="2681029" cy="830997"/>
          </a:xfrm>
          <a:prstGeom prst="rect">
            <a:avLst/>
          </a:prstGeom>
          <a:noFill/>
        </p:spPr>
        <p:txBody>
          <a:bodyPr wrap="square" rtlCol="0">
            <a:spAutoFit/>
          </a:bodyPr>
          <a:lstStyle/>
          <a:p>
            <a:pPr algn="ctr"/>
            <a:r>
              <a:rPr lang="en-US" sz="2400">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a:off x="501253" y="4159089"/>
            <a:ext cx="2671155" cy="830997"/>
          </a:xfrm>
          <a:prstGeom prst="rect">
            <a:avLst/>
          </a:prstGeom>
          <a:noFill/>
        </p:spPr>
        <p:txBody>
          <a:bodyPr wrap="square" rtlCol="0">
            <a:spAutoFit/>
          </a:bodyPr>
          <a:lstStyle/>
          <a:p>
            <a:pPr algn="ctr"/>
            <a:r>
              <a:rPr lang="en-US" sz="2400">
                <a:solidFill>
                  <a:srgbClr val="7030A0"/>
                </a:solidFill>
              </a:rPr>
              <a:t>Ordered Harmonic Elastic Problem</a:t>
            </a:r>
          </a:p>
        </p:txBody>
      </p:sp>
    </p:spTree>
    <p:extLst>
      <p:ext uri="{BB962C8B-B14F-4D97-AF65-F5344CB8AC3E}">
        <p14:creationId xmlns:p14="http://schemas.microsoft.com/office/powerpoint/2010/main" val="101118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46</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a:off x="4755484" y="2907549"/>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491379" y="2861283"/>
            <a:ext cx="2681029" cy="830997"/>
          </a:xfrm>
          <a:prstGeom prst="rect">
            <a:avLst/>
          </a:prstGeom>
          <a:noFill/>
        </p:spPr>
        <p:txBody>
          <a:bodyPr wrap="square" rtlCol="0">
            <a:spAutoFit/>
          </a:bodyPr>
          <a:lstStyle/>
          <a:p>
            <a:pPr algn="ctr"/>
            <a:r>
              <a:rPr lang="en-US" sz="2400">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a:off x="501253" y="4159089"/>
            <a:ext cx="2671155" cy="830997"/>
          </a:xfrm>
          <a:prstGeom prst="rect">
            <a:avLst/>
          </a:prstGeom>
          <a:noFill/>
        </p:spPr>
        <p:txBody>
          <a:bodyPr wrap="square" rtlCol="0">
            <a:spAutoFit/>
          </a:bodyPr>
          <a:lstStyle/>
          <a:p>
            <a:pPr algn="ctr"/>
            <a:r>
              <a:rPr lang="en-US" sz="2400">
                <a:solidFill>
                  <a:srgbClr val="7030A0"/>
                </a:solidFill>
              </a:rPr>
              <a:t>Ordered Harmonic Elastic Problem</a:t>
            </a:r>
          </a:p>
        </p:txBody>
      </p:sp>
    </p:spTree>
    <p:extLst>
      <p:ext uri="{BB962C8B-B14F-4D97-AF65-F5344CB8AC3E}">
        <p14:creationId xmlns:p14="http://schemas.microsoft.com/office/powerpoint/2010/main" val="2007188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47</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a:off x="4755484" y="2907549"/>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5250013" y="1652870"/>
            <a:ext cx="1691969" cy="646331"/>
          </a:xfrm>
          <a:prstGeom prst="rect">
            <a:avLst/>
          </a:prstGeom>
          <a:noFill/>
        </p:spPr>
        <p:txBody>
          <a:bodyPr wrap="square" rtlCol="0">
            <a:spAutoFit/>
          </a:bodyPr>
          <a:lstStyle/>
          <a:p>
            <a:pPr algn="ctr"/>
            <a:r>
              <a:rPr lang="en-US">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a:off x="501253" y="4159089"/>
            <a:ext cx="2671155" cy="830997"/>
          </a:xfrm>
          <a:prstGeom prst="rect">
            <a:avLst/>
          </a:prstGeom>
          <a:noFill/>
        </p:spPr>
        <p:txBody>
          <a:bodyPr wrap="square" rtlCol="0">
            <a:spAutoFit/>
          </a:bodyPr>
          <a:lstStyle/>
          <a:p>
            <a:pPr algn="ctr"/>
            <a:r>
              <a:rPr lang="en-US" sz="2400">
                <a:solidFill>
                  <a:srgbClr val="7030A0"/>
                </a:solidFill>
              </a:rPr>
              <a:t>Ordered Harmonic Elastic Problem</a:t>
            </a:r>
          </a:p>
        </p:txBody>
      </p:sp>
    </p:spTree>
    <p:extLst>
      <p:ext uri="{BB962C8B-B14F-4D97-AF65-F5344CB8AC3E}">
        <p14:creationId xmlns:p14="http://schemas.microsoft.com/office/powerpoint/2010/main" val="721811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48</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a:off x="4755484" y="2907549"/>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5250013" y="489293"/>
            <a:ext cx="1691969" cy="646331"/>
          </a:xfrm>
          <a:prstGeom prst="rect">
            <a:avLst/>
          </a:prstGeom>
          <a:noFill/>
        </p:spPr>
        <p:txBody>
          <a:bodyPr wrap="square" rtlCol="0">
            <a:spAutoFit/>
          </a:bodyPr>
          <a:lstStyle/>
          <a:p>
            <a:pPr algn="ctr"/>
            <a:r>
              <a:rPr lang="en-US">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a:off x="501253" y="4159089"/>
            <a:ext cx="2671155" cy="830997"/>
          </a:xfrm>
          <a:prstGeom prst="rect">
            <a:avLst/>
          </a:prstGeom>
          <a:noFill/>
        </p:spPr>
        <p:txBody>
          <a:bodyPr wrap="square" rtlCol="0">
            <a:spAutoFit/>
          </a:bodyPr>
          <a:lstStyle/>
          <a:p>
            <a:pPr algn="ctr"/>
            <a:r>
              <a:rPr lang="en-US" sz="2400">
                <a:solidFill>
                  <a:srgbClr val="7030A0"/>
                </a:solidFill>
              </a:rPr>
              <a:t>Ordered Harmonic Elastic Problem</a:t>
            </a:r>
          </a:p>
        </p:txBody>
      </p:sp>
      <p:sp>
        <p:nvSpPr>
          <p:cNvPr id="2" name="TextBox 1">
            <a:extLst>
              <a:ext uri="{FF2B5EF4-FFF2-40B4-BE49-F238E27FC236}">
                <a16:creationId xmlns:a16="http://schemas.microsoft.com/office/drawing/2014/main" id="{0804ADB1-6A91-C360-5276-813E0756498D}"/>
              </a:ext>
            </a:extLst>
          </p:cNvPr>
          <p:cNvSpPr txBox="1"/>
          <p:nvPr/>
        </p:nvSpPr>
        <p:spPr>
          <a:xfrm>
            <a:off x="6743049" y="489293"/>
            <a:ext cx="397866" cy="646331"/>
          </a:xfrm>
          <a:prstGeom prst="rect">
            <a:avLst/>
          </a:prstGeom>
          <a:noFill/>
        </p:spPr>
        <p:txBody>
          <a:bodyPr wrap="none" rtlCol="0">
            <a:spAutoFit/>
          </a:bodyPr>
          <a:lstStyle/>
          <a:p>
            <a:r>
              <a:rPr lang="en-US" sz="3600" b="1" dirty="0">
                <a:solidFill>
                  <a:srgbClr val="7030A0"/>
                </a:solidFill>
              </a:rPr>
              <a:t>?</a:t>
            </a:r>
          </a:p>
        </p:txBody>
      </p:sp>
    </p:spTree>
    <p:extLst>
      <p:ext uri="{BB962C8B-B14F-4D97-AF65-F5344CB8AC3E}">
        <p14:creationId xmlns:p14="http://schemas.microsoft.com/office/powerpoint/2010/main" val="2724487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49</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rot="19212316">
            <a:off x="3909498" y="3175396"/>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5250013" y="489293"/>
            <a:ext cx="1691969" cy="646331"/>
          </a:xfrm>
          <a:prstGeom prst="rect">
            <a:avLst/>
          </a:prstGeom>
          <a:noFill/>
        </p:spPr>
        <p:txBody>
          <a:bodyPr wrap="square" rtlCol="0">
            <a:spAutoFit/>
          </a:bodyPr>
          <a:lstStyle/>
          <a:p>
            <a:pPr algn="ctr"/>
            <a:r>
              <a:rPr lang="en-US">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rot="2069350">
            <a:off x="5805337" y="3276393"/>
            <a:ext cx="2671155" cy="830997"/>
          </a:xfrm>
          <a:prstGeom prst="rect">
            <a:avLst/>
          </a:prstGeom>
          <a:noFill/>
        </p:spPr>
        <p:txBody>
          <a:bodyPr wrap="square" rtlCol="0">
            <a:spAutoFit/>
          </a:bodyPr>
          <a:lstStyle/>
          <a:p>
            <a:pPr algn="ctr"/>
            <a:r>
              <a:rPr lang="en-US" sz="2400">
                <a:solidFill>
                  <a:srgbClr val="7030A0"/>
                </a:solidFill>
              </a:rPr>
              <a:t>Ordered Harmonic Elastic Problem</a:t>
            </a:r>
          </a:p>
        </p:txBody>
      </p:sp>
      <p:sp>
        <p:nvSpPr>
          <p:cNvPr id="2" name="TextBox 1">
            <a:extLst>
              <a:ext uri="{FF2B5EF4-FFF2-40B4-BE49-F238E27FC236}">
                <a16:creationId xmlns:a16="http://schemas.microsoft.com/office/drawing/2014/main" id="{0804ADB1-6A91-C360-5276-813E0756498D}"/>
              </a:ext>
            </a:extLst>
          </p:cNvPr>
          <p:cNvSpPr txBox="1"/>
          <p:nvPr/>
        </p:nvSpPr>
        <p:spPr>
          <a:xfrm>
            <a:off x="6743049" y="489293"/>
            <a:ext cx="397866" cy="646331"/>
          </a:xfrm>
          <a:prstGeom prst="rect">
            <a:avLst/>
          </a:prstGeom>
          <a:noFill/>
        </p:spPr>
        <p:txBody>
          <a:bodyPr wrap="none" rtlCol="0">
            <a:spAutoFit/>
          </a:bodyPr>
          <a:lstStyle/>
          <a:p>
            <a:r>
              <a:rPr lang="en-US" sz="3600" b="1">
                <a:solidFill>
                  <a:srgbClr val="7030A0"/>
                </a:solidFill>
              </a:rPr>
              <a:t>?</a:t>
            </a:r>
          </a:p>
        </p:txBody>
      </p:sp>
    </p:spTree>
    <p:extLst>
      <p:ext uri="{BB962C8B-B14F-4D97-AF65-F5344CB8AC3E}">
        <p14:creationId xmlns:p14="http://schemas.microsoft.com/office/powerpoint/2010/main" val="371444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955B-4EAC-2067-40DC-801FB8632BD2}"/>
              </a:ext>
            </a:extLst>
          </p:cNvPr>
          <p:cNvSpPr>
            <a:spLocks noGrp="1"/>
          </p:cNvSpPr>
          <p:nvPr>
            <p:ph type="title"/>
          </p:nvPr>
        </p:nvSpPr>
        <p:spPr>
          <a:xfrm>
            <a:off x="609600" y="818364"/>
            <a:ext cx="10972800" cy="1741714"/>
          </a:xfrm>
        </p:spPr>
        <p:txBody>
          <a:bodyPr>
            <a:noAutofit/>
          </a:bodyPr>
          <a:lstStyle/>
          <a:p>
            <a:r>
              <a:rPr lang="en-US" sz="3600" b="1">
                <a:solidFill>
                  <a:srgbClr val="7030A0"/>
                </a:solidFill>
                <a:latin typeface="Verdana" panose="020B0604030504040204" pitchFamily="34" charset="0"/>
                <a:ea typeface="Verdana" panose="020B0604030504040204" pitchFamily="34" charset="0"/>
              </a:rPr>
              <a:t>Real-time systems must </a:t>
            </a:r>
            <a:r>
              <a:rPr lang="en-US" sz="3600" b="1" i="1">
                <a:solidFill>
                  <a:srgbClr val="7030A0"/>
                </a:solidFill>
                <a:latin typeface="Verdana" panose="020B0604030504040204" pitchFamily="34" charset="0"/>
                <a:ea typeface="Verdana" panose="020B0604030504040204" pitchFamily="34" charset="0"/>
              </a:rPr>
              <a:t>adapt</a:t>
            </a:r>
            <a:r>
              <a:rPr lang="en-US" sz="3600" b="1">
                <a:solidFill>
                  <a:srgbClr val="7030A0"/>
                </a:solidFill>
                <a:latin typeface="Verdana" panose="020B0604030504040204" pitchFamily="34" charset="0"/>
                <a:ea typeface="Verdana" panose="020B0604030504040204" pitchFamily="34" charset="0"/>
              </a:rPr>
              <a:t> to maintain temporal guarantees even on overloaded computational platforms</a:t>
            </a:r>
          </a:p>
        </p:txBody>
      </p:sp>
      <p:sp>
        <p:nvSpPr>
          <p:cNvPr id="4" name="Slide Number Placeholder 3">
            <a:extLst>
              <a:ext uri="{FF2B5EF4-FFF2-40B4-BE49-F238E27FC236}">
                <a16:creationId xmlns:a16="http://schemas.microsoft.com/office/drawing/2014/main" id="{ACA7EEBE-DFF2-6141-5987-C5352A107882}"/>
              </a:ext>
            </a:extLst>
          </p:cNvPr>
          <p:cNvSpPr>
            <a:spLocks noGrp="1"/>
          </p:cNvSpPr>
          <p:nvPr>
            <p:ph type="sldNum" sz="quarter" idx="12"/>
          </p:nvPr>
        </p:nvSpPr>
        <p:spPr/>
        <p:txBody>
          <a:bodyPr/>
          <a:lstStyle/>
          <a:p>
            <a:fld id="{A773B20C-5347-4FF9-A9F0-76F937F60217}" type="slidenum">
              <a:rPr lang="en-US" smtClean="0"/>
              <a:pPr/>
              <a:t>5</a:t>
            </a:fld>
            <a:endParaRPr lang="en-US"/>
          </a:p>
        </p:txBody>
      </p:sp>
      <p:sp>
        <p:nvSpPr>
          <p:cNvPr id="3" name="Title 1">
            <a:extLst>
              <a:ext uri="{FF2B5EF4-FFF2-40B4-BE49-F238E27FC236}">
                <a16:creationId xmlns:a16="http://schemas.microsoft.com/office/drawing/2014/main" id="{52D8F53F-9E44-F3D6-4035-23EB2B99E94D}"/>
              </a:ext>
            </a:extLst>
          </p:cNvPr>
          <p:cNvSpPr txBox="1">
            <a:spLocks/>
          </p:cNvSpPr>
          <p:nvPr/>
        </p:nvSpPr>
        <p:spPr>
          <a:xfrm>
            <a:off x="609600" y="3875828"/>
            <a:ext cx="10972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rgbClr val="720D1A"/>
                </a:solidFill>
                <a:latin typeface="Georgia" pitchFamily="18" charset="0"/>
                <a:ea typeface="+mj-ea"/>
                <a:cs typeface="+mj-cs"/>
              </a:defRPr>
            </a:lvl1pPr>
          </a:lstStyle>
          <a:p>
            <a:r>
              <a:rPr lang="en-US" sz="8800" b="1"/>
              <a:t>Elastic Scheduling</a:t>
            </a:r>
          </a:p>
        </p:txBody>
      </p:sp>
      <p:sp>
        <p:nvSpPr>
          <p:cNvPr id="5" name="TextBox 4">
            <a:extLst>
              <a:ext uri="{FF2B5EF4-FFF2-40B4-BE49-F238E27FC236}">
                <a16:creationId xmlns:a16="http://schemas.microsoft.com/office/drawing/2014/main" id="{442AC612-0C95-1FAC-C6FF-17CAF690CF41}"/>
              </a:ext>
            </a:extLst>
          </p:cNvPr>
          <p:cNvSpPr txBox="1"/>
          <p:nvPr/>
        </p:nvSpPr>
        <p:spPr>
          <a:xfrm>
            <a:off x="0" y="5765800"/>
            <a:ext cx="12192000" cy="338554"/>
          </a:xfrm>
          <a:prstGeom prst="rect">
            <a:avLst/>
          </a:prstGeom>
          <a:noFill/>
        </p:spPr>
        <p:txBody>
          <a:bodyPr wrap="square" rtlCol="0">
            <a:spAutoFit/>
          </a:bodyPr>
          <a:lstStyle/>
          <a:p>
            <a:pPr algn="ctr"/>
            <a:r>
              <a:rPr lang="it-IT" sz="1600">
                <a:latin typeface="Verdana" panose="020B0604030504040204" pitchFamily="34" charset="0"/>
                <a:ea typeface="Verdana" panose="020B0604030504040204" pitchFamily="34" charset="0"/>
              </a:rPr>
              <a:t>Giorgio Buttazzo, Giuseppe Lipari, and Luca Abeni. “Elastic task model for adaptive rate control.” RTSS 1998</a:t>
            </a:r>
            <a:endParaRPr lang="en-US" sz="16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350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50</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rot="19212316">
            <a:off x="3909498" y="3175396"/>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a:off x="5250013" y="489293"/>
            <a:ext cx="1691969" cy="646331"/>
          </a:xfrm>
          <a:prstGeom prst="rect">
            <a:avLst/>
          </a:prstGeom>
          <a:noFill/>
        </p:spPr>
        <p:txBody>
          <a:bodyPr wrap="square" rtlCol="0">
            <a:spAutoFit/>
          </a:bodyPr>
          <a:lstStyle/>
          <a:p>
            <a:pPr algn="ctr"/>
            <a:r>
              <a:rPr lang="en-US">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a:off x="6089663" y="2722395"/>
            <a:ext cx="2022921" cy="646331"/>
          </a:xfrm>
          <a:prstGeom prst="rect">
            <a:avLst/>
          </a:prstGeom>
          <a:noFill/>
        </p:spPr>
        <p:txBody>
          <a:bodyPr wrap="square" rtlCol="0">
            <a:spAutoFit/>
          </a:bodyPr>
          <a:lstStyle/>
          <a:p>
            <a:pPr algn="ctr"/>
            <a:r>
              <a:rPr lang="en-US">
                <a:solidFill>
                  <a:srgbClr val="7030A0"/>
                </a:solidFill>
              </a:rPr>
              <a:t>Ordered Harmonic Elastic Problem</a:t>
            </a:r>
          </a:p>
        </p:txBody>
      </p:sp>
      <p:sp>
        <p:nvSpPr>
          <p:cNvPr id="2" name="TextBox 1">
            <a:extLst>
              <a:ext uri="{FF2B5EF4-FFF2-40B4-BE49-F238E27FC236}">
                <a16:creationId xmlns:a16="http://schemas.microsoft.com/office/drawing/2014/main" id="{0804ADB1-6A91-C360-5276-813E0756498D}"/>
              </a:ext>
            </a:extLst>
          </p:cNvPr>
          <p:cNvSpPr txBox="1"/>
          <p:nvPr/>
        </p:nvSpPr>
        <p:spPr>
          <a:xfrm>
            <a:off x="6743049" y="489293"/>
            <a:ext cx="397866" cy="646331"/>
          </a:xfrm>
          <a:prstGeom prst="rect">
            <a:avLst/>
          </a:prstGeom>
          <a:noFill/>
        </p:spPr>
        <p:txBody>
          <a:bodyPr wrap="none" rtlCol="0">
            <a:spAutoFit/>
          </a:bodyPr>
          <a:lstStyle/>
          <a:p>
            <a:r>
              <a:rPr lang="en-US" sz="3600" b="1">
                <a:solidFill>
                  <a:srgbClr val="7030A0"/>
                </a:solidFill>
              </a:rPr>
              <a:t>?</a:t>
            </a:r>
          </a:p>
        </p:txBody>
      </p:sp>
      <p:sp>
        <p:nvSpPr>
          <p:cNvPr id="3" name="TextBox 2">
            <a:extLst>
              <a:ext uri="{FF2B5EF4-FFF2-40B4-BE49-F238E27FC236}">
                <a16:creationId xmlns:a16="http://schemas.microsoft.com/office/drawing/2014/main" id="{922B0F3A-25FB-7567-61DA-950493770C2D}"/>
              </a:ext>
            </a:extLst>
          </p:cNvPr>
          <p:cNvSpPr txBox="1"/>
          <p:nvPr/>
        </p:nvSpPr>
        <p:spPr>
          <a:xfrm>
            <a:off x="7268861" y="3105834"/>
            <a:ext cx="397866" cy="646331"/>
          </a:xfrm>
          <a:prstGeom prst="rect">
            <a:avLst/>
          </a:prstGeom>
          <a:noFill/>
        </p:spPr>
        <p:txBody>
          <a:bodyPr wrap="none" rtlCol="0">
            <a:spAutoFit/>
          </a:bodyPr>
          <a:lstStyle/>
          <a:p>
            <a:r>
              <a:rPr lang="en-US" sz="3600" b="1">
                <a:solidFill>
                  <a:srgbClr val="7030A0"/>
                </a:solidFill>
              </a:rPr>
              <a:t>?</a:t>
            </a:r>
          </a:p>
        </p:txBody>
      </p:sp>
    </p:spTree>
    <p:extLst>
      <p:ext uri="{BB962C8B-B14F-4D97-AF65-F5344CB8AC3E}">
        <p14:creationId xmlns:p14="http://schemas.microsoft.com/office/powerpoint/2010/main" val="2617028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E62A30-E2F3-1CE5-369E-93285032D90E}"/>
              </a:ext>
            </a:extLst>
          </p:cNvPr>
          <p:cNvSpPr>
            <a:spLocks noGrp="1"/>
          </p:cNvSpPr>
          <p:nvPr>
            <p:ph type="sldNum" sz="quarter" idx="12"/>
          </p:nvPr>
        </p:nvSpPr>
        <p:spPr/>
        <p:txBody>
          <a:bodyPr/>
          <a:lstStyle/>
          <a:p>
            <a:fld id="{A773B20C-5347-4FF9-A9F0-76F937F60217}" type="slidenum">
              <a:rPr lang="en-US" smtClean="0"/>
              <a:pPr/>
              <a:t>51</a:t>
            </a:fld>
            <a:endParaRPr lang="en-US"/>
          </a:p>
        </p:txBody>
      </p:sp>
      <p:sp>
        <p:nvSpPr>
          <p:cNvPr id="12" name="Oval 11">
            <a:extLst>
              <a:ext uri="{FF2B5EF4-FFF2-40B4-BE49-F238E27FC236}">
                <a16:creationId xmlns:a16="http://schemas.microsoft.com/office/drawing/2014/main" id="{5A1161F3-2455-8DE9-1345-962B5E4D51F4}"/>
              </a:ext>
            </a:extLst>
          </p:cNvPr>
          <p:cNvSpPr/>
          <p:nvPr/>
        </p:nvSpPr>
        <p:spPr>
          <a:xfrm>
            <a:off x="3244130" y="341802"/>
            <a:ext cx="5703739" cy="5703739"/>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Strongly NP</a:t>
            </a:r>
          </a:p>
        </p:txBody>
      </p:sp>
      <p:sp>
        <p:nvSpPr>
          <p:cNvPr id="6" name="Oval 5">
            <a:extLst>
              <a:ext uri="{FF2B5EF4-FFF2-40B4-BE49-F238E27FC236}">
                <a16:creationId xmlns:a16="http://schemas.microsoft.com/office/drawing/2014/main" id="{30651C7F-79D8-9787-3AA9-B27060AA3D56}"/>
              </a:ext>
            </a:extLst>
          </p:cNvPr>
          <p:cNvSpPr/>
          <p:nvPr/>
        </p:nvSpPr>
        <p:spPr>
          <a:xfrm>
            <a:off x="3886200" y="1619845"/>
            <a:ext cx="4425696" cy="442569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dirty="0">
                <a:solidFill>
                  <a:schemeClr val="tx1"/>
                </a:solidFill>
              </a:rPr>
              <a:t>Weakly NP</a:t>
            </a:r>
          </a:p>
        </p:txBody>
      </p:sp>
      <p:sp>
        <p:nvSpPr>
          <p:cNvPr id="11" name="Oval 10">
            <a:extLst>
              <a:ext uri="{FF2B5EF4-FFF2-40B4-BE49-F238E27FC236}">
                <a16:creationId xmlns:a16="http://schemas.microsoft.com/office/drawing/2014/main" id="{D23C2C59-9322-C233-049C-D24A19718B0D}"/>
              </a:ext>
            </a:extLst>
          </p:cNvPr>
          <p:cNvSpPr/>
          <p:nvPr/>
        </p:nvSpPr>
        <p:spPr>
          <a:xfrm>
            <a:off x="4703923" y="3261388"/>
            <a:ext cx="2784153" cy="2784153"/>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Integer Factor</a:t>
            </a:r>
          </a:p>
        </p:txBody>
      </p:sp>
      <p:sp>
        <p:nvSpPr>
          <p:cNvPr id="10" name="Oval 9">
            <a:extLst>
              <a:ext uri="{FF2B5EF4-FFF2-40B4-BE49-F238E27FC236}">
                <a16:creationId xmlns:a16="http://schemas.microsoft.com/office/drawing/2014/main" id="{AF319AEC-3D99-E78A-7D75-9F11627836CA}"/>
              </a:ext>
            </a:extLst>
          </p:cNvPr>
          <p:cNvSpPr/>
          <p:nvPr/>
        </p:nvSpPr>
        <p:spPr>
          <a:xfrm>
            <a:off x="5134427" y="4122395"/>
            <a:ext cx="1923146" cy="1923146"/>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2400" b="1">
                <a:solidFill>
                  <a:schemeClr val="tx1"/>
                </a:solidFill>
              </a:rPr>
              <a:t>P</a:t>
            </a:r>
          </a:p>
        </p:txBody>
      </p:sp>
      <p:sp>
        <p:nvSpPr>
          <p:cNvPr id="7" name="TextBox 6">
            <a:extLst>
              <a:ext uri="{FF2B5EF4-FFF2-40B4-BE49-F238E27FC236}">
                <a16:creationId xmlns:a16="http://schemas.microsoft.com/office/drawing/2014/main" id="{0378F734-0C20-78CB-D86D-790FCD527FD7}"/>
              </a:ext>
            </a:extLst>
          </p:cNvPr>
          <p:cNvSpPr txBox="1"/>
          <p:nvPr/>
        </p:nvSpPr>
        <p:spPr>
          <a:xfrm rot="19212316">
            <a:off x="3909498" y="3175396"/>
            <a:ext cx="2681029" cy="830997"/>
          </a:xfrm>
          <a:prstGeom prst="rect">
            <a:avLst/>
          </a:prstGeom>
          <a:noFill/>
        </p:spPr>
        <p:txBody>
          <a:bodyPr wrap="square" rtlCol="0">
            <a:spAutoFit/>
          </a:bodyPr>
          <a:lstStyle/>
          <a:p>
            <a:pPr algn="ctr"/>
            <a:r>
              <a:rPr lang="en-US" sz="2400">
                <a:solidFill>
                  <a:srgbClr val="7030A0"/>
                </a:solidFill>
              </a:rPr>
              <a:t>Harmonic Period Problem</a:t>
            </a:r>
          </a:p>
        </p:txBody>
      </p:sp>
      <p:sp>
        <p:nvSpPr>
          <p:cNvPr id="8" name="TextBox 7">
            <a:extLst>
              <a:ext uri="{FF2B5EF4-FFF2-40B4-BE49-F238E27FC236}">
                <a16:creationId xmlns:a16="http://schemas.microsoft.com/office/drawing/2014/main" id="{1C24F56F-333D-5845-B35A-AECE5A1BBCA3}"/>
              </a:ext>
            </a:extLst>
          </p:cNvPr>
          <p:cNvSpPr txBox="1"/>
          <p:nvPr/>
        </p:nvSpPr>
        <p:spPr>
          <a:xfrm rot="20396468">
            <a:off x="4151530" y="657472"/>
            <a:ext cx="1691969" cy="646331"/>
          </a:xfrm>
          <a:prstGeom prst="rect">
            <a:avLst/>
          </a:prstGeom>
          <a:noFill/>
        </p:spPr>
        <p:txBody>
          <a:bodyPr wrap="square" rtlCol="0">
            <a:spAutoFit/>
          </a:bodyPr>
          <a:lstStyle/>
          <a:p>
            <a:pPr algn="ctr"/>
            <a:r>
              <a:rPr lang="en-US">
                <a:solidFill>
                  <a:srgbClr val="7030A0"/>
                </a:solidFill>
              </a:rPr>
              <a:t>Harmonic Elastic Problem</a:t>
            </a:r>
          </a:p>
        </p:txBody>
      </p:sp>
      <p:sp>
        <p:nvSpPr>
          <p:cNvPr id="9" name="TextBox 8">
            <a:extLst>
              <a:ext uri="{FF2B5EF4-FFF2-40B4-BE49-F238E27FC236}">
                <a16:creationId xmlns:a16="http://schemas.microsoft.com/office/drawing/2014/main" id="{DA551E63-9ED9-6B7D-394E-45AB6C357F0B}"/>
              </a:ext>
            </a:extLst>
          </p:cNvPr>
          <p:cNvSpPr txBox="1"/>
          <p:nvPr/>
        </p:nvSpPr>
        <p:spPr>
          <a:xfrm rot="1473151">
            <a:off x="6029583" y="639291"/>
            <a:ext cx="2022921" cy="646331"/>
          </a:xfrm>
          <a:prstGeom prst="rect">
            <a:avLst/>
          </a:prstGeom>
          <a:noFill/>
        </p:spPr>
        <p:txBody>
          <a:bodyPr wrap="square" rtlCol="0">
            <a:spAutoFit/>
          </a:bodyPr>
          <a:lstStyle/>
          <a:p>
            <a:pPr algn="ctr"/>
            <a:r>
              <a:rPr lang="en-US">
                <a:solidFill>
                  <a:srgbClr val="7030A0"/>
                </a:solidFill>
              </a:rPr>
              <a:t>Ordered Harmonic Elastic Problem</a:t>
            </a:r>
          </a:p>
        </p:txBody>
      </p:sp>
      <p:sp>
        <p:nvSpPr>
          <p:cNvPr id="2" name="TextBox 1">
            <a:extLst>
              <a:ext uri="{FF2B5EF4-FFF2-40B4-BE49-F238E27FC236}">
                <a16:creationId xmlns:a16="http://schemas.microsoft.com/office/drawing/2014/main" id="{0804ADB1-6A91-C360-5276-813E0756498D}"/>
              </a:ext>
            </a:extLst>
          </p:cNvPr>
          <p:cNvSpPr txBox="1"/>
          <p:nvPr/>
        </p:nvSpPr>
        <p:spPr>
          <a:xfrm rot="20308968">
            <a:off x="5581794" y="390726"/>
            <a:ext cx="397866" cy="646331"/>
          </a:xfrm>
          <a:prstGeom prst="rect">
            <a:avLst/>
          </a:prstGeom>
          <a:noFill/>
        </p:spPr>
        <p:txBody>
          <a:bodyPr wrap="none" rtlCol="0">
            <a:spAutoFit/>
          </a:bodyPr>
          <a:lstStyle/>
          <a:p>
            <a:r>
              <a:rPr lang="en-US" sz="3600" b="1">
                <a:solidFill>
                  <a:srgbClr val="7030A0"/>
                </a:solidFill>
              </a:rPr>
              <a:t>?</a:t>
            </a:r>
          </a:p>
        </p:txBody>
      </p:sp>
      <p:sp>
        <p:nvSpPr>
          <p:cNvPr id="3" name="TextBox 2">
            <a:extLst>
              <a:ext uri="{FF2B5EF4-FFF2-40B4-BE49-F238E27FC236}">
                <a16:creationId xmlns:a16="http://schemas.microsoft.com/office/drawing/2014/main" id="{922B0F3A-25FB-7567-61DA-950493770C2D}"/>
              </a:ext>
            </a:extLst>
          </p:cNvPr>
          <p:cNvSpPr txBox="1"/>
          <p:nvPr/>
        </p:nvSpPr>
        <p:spPr>
          <a:xfrm rot="1753434">
            <a:off x="7719836" y="1054054"/>
            <a:ext cx="397866" cy="646331"/>
          </a:xfrm>
          <a:prstGeom prst="rect">
            <a:avLst/>
          </a:prstGeom>
          <a:noFill/>
        </p:spPr>
        <p:txBody>
          <a:bodyPr wrap="none" rtlCol="0">
            <a:spAutoFit/>
          </a:bodyPr>
          <a:lstStyle/>
          <a:p>
            <a:r>
              <a:rPr lang="en-US" sz="3600" b="1">
                <a:solidFill>
                  <a:srgbClr val="7030A0"/>
                </a:solidFill>
              </a:rPr>
              <a:t>?</a:t>
            </a:r>
          </a:p>
        </p:txBody>
      </p:sp>
    </p:spTree>
    <p:extLst>
      <p:ext uri="{BB962C8B-B14F-4D97-AF65-F5344CB8AC3E}">
        <p14:creationId xmlns:p14="http://schemas.microsoft.com/office/powerpoint/2010/main" val="418095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13A60-5928-4A69-B31C-7D91081EACBC}"/>
              </a:ext>
            </a:extLst>
          </p:cNvPr>
          <p:cNvSpPr>
            <a:spLocks noGrp="1"/>
          </p:cNvSpPr>
          <p:nvPr>
            <p:ph type="sldNum" sz="quarter" idx="12"/>
          </p:nvPr>
        </p:nvSpPr>
        <p:spPr/>
        <p:txBody>
          <a:bodyPr/>
          <a:lstStyle/>
          <a:p>
            <a:fld id="{A773B20C-5347-4FF9-A9F0-76F937F60217}" type="slidenum">
              <a:rPr lang="en-US" smtClean="0"/>
              <a:pPr/>
              <a:t>52</a:t>
            </a:fld>
            <a:endParaRPr lang="en-US"/>
          </a:p>
        </p:txBody>
      </p:sp>
      <p:pic>
        <p:nvPicPr>
          <p:cNvPr id="9" name="Picture 8">
            <a:extLst>
              <a:ext uri="{FF2B5EF4-FFF2-40B4-BE49-F238E27FC236}">
                <a16:creationId xmlns:a16="http://schemas.microsoft.com/office/drawing/2014/main" id="{B2CBEF03-61F8-8235-2E40-DA32B81A0C37}"/>
              </a:ext>
            </a:extLst>
          </p:cNvPr>
          <p:cNvPicPr>
            <a:picLocks noChangeAspect="1"/>
          </p:cNvPicPr>
          <p:nvPr/>
        </p:nvPicPr>
        <p:blipFill>
          <a:blip r:embed="rId2"/>
          <a:stretch>
            <a:fillRect/>
          </a:stretch>
        </p:blipFill>
        <p:spPr>
          <a:xfrm>
            <a:off x="534586" y="3330059"/>
            <a:ext cx="3230515" cy="2743200"/>
          </a:xfrm>
          <a:prstGeom prst="rect">
            <a:avLst/>
          </a:prstGeom>
        </p:spPr>
      </p:pic>
      <p:pic>
        <p:nvPicPr>
          <p:cNvPr id="22" name="Picture 21" descr="A person wearing glasses&#10;&#10;Description automatically generated with low confidence">
            <a:extLst>
              <a:ext uri="{FF2B5EF4-FFF2-40B4-BE49-F238E27FC236}">
                <a16:creationId xmlns:a16="http://schemas.microsoft.com/office/drawing/2014/main" id="{F17C1E64-2549-31CA-9AC3-A4674AA979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586"/>
          <a:stretch/>
        </p:blipFill>
        <p:spPr>
          <a:xfrm>
            <a:off x="3765101" y="3330059"/>
            <a:ext cx="2742381" cy="2743200"/>
          </a:xfrm>
          <a:prstGeom prst="rect">
            <a:avLst/>
          </a:prstGeom>
        </p:spPr>
      </p:pic>
      <p:pic>
        <p:nvPicPr>
          <p:cNvPr id="23" name="Picture 22" descr="A person with his arms crossed&#10;&#10;Description automatically generated with medium confidence">
            <a:extLst>
              <a:ext uri="{FF2B5EF4-FFF2-40B4-BE49-F238E27FC236}">
                <a16:creationId xmlns:a16="http://schemas.microsoft.com/office/drawing/2014/main" id="{5E6E7A59-10BD-23B8-1D91-AE8ED19FA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4317" y="303767"/>
            <a:ext cx="2108083" cy="2743200"/>
          </a:xfrm>
          <a:prstGeom prst="rect">
            <a:avLst/>
          </a:prstGeom>
        </p:spPr>
      </p:pic>
      <p:pic>
        <p:nvPicPr>
          <p:cNvPr id="29" name="Picture 28">
            <a:extLst>
              <a:ext uri="{FF2B5EF4-FFF2-40B4-BE49-F238E27FC236}">
                <a16:creationId xmlns:a16="http://schemas.microsoft.com/office/drawing/2014/main" id="{33FCB877-3244-8D4B-20D3-2AAFB3490009}"/>
              </a:ext>
            </a:extLst>
          </p:cNvPr>
          <p:cNvPicPr>
            <a:picLocks noChangeAspect="1"/>
          </p:cNvPicPr>
          <p:nvPr/>
        </p:nvPicPr>
        <p:blipFill>
          <a:blip r:embed="rId5"/>
          <a:stretch>
            <a:fillRect/>
          </a:stretch>
        </p:blipFill>
        <p:spPr>
          <a:xfrm>
            <a:off x="5067300" y="303767"/>
            <a:ext cx="2057399" cy="2743200"/>
          </a:xfrm>
          <a:prstGeom prst="rect">
            <a:avLst/>
          </a:prstGeom>
        </p:spPr>
      </p:pic>
      <p:pic>
        <p:nvPicPr>
          <p:cNvPr id="18" name="Picture 17" descr="A person wearing glasses&#10;&#10;Description automatically generated with medium confidence">
            <a:extLst>
              <a:ext uri="{FF2B5EF4-FFF2-40B4-BE49-F238E27FC236}">
                <a16:creationId xmlns:a16="http://schemas.microsoft.com/office/drawing/2014/main" id="{C380B0B0-3643-C0F0-B015-1809F3242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482" y="3330059"/>
            <a:ext cx="2331718" cy="2743200"/>
          </a:xfrm>
          <a:prstGeom prst="rect">
            <a:avLst/>
          </a:prstGeom>
        </p:spPr>
      </p:pic>
      <p:pic>
        <p:nvPicPr>
          <p:cNvPr id="19" name="Picture 18" descr="A picture containing sky, person, outdoor, child&#10;&#10;Description automatically generated">
            <a:extLst>
              <a:ext uri="{FF2B5EF4-FFF2-40B4-BE49-F238E27FC236}">
                <a16:creationId xmlns:a16="http://schemas.microsoft.com/office/drawing/2014/main" id="{E2AD9A21-7EAC-1CAA-CF88-1B3D420D3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586" y="303767"/>
            <a:ext cx="2499485" cy="2743200"/>
          </a:xfrm>
          <a:prstGeom prst="rect">
            <a:avLst/>
          </a:prstGeom>
        </p:spPr>
      </p:pic>
      <p:pic>
        <p:nvPicPr>
          <p:cNvPr id="20" name="Picture 19" descr="A person wearing a hat and glasses&#10;&#10;Description automatically generated">
            <a:extLst>
              <a:ext uri="{FF2B5EF4-FFF2-40B4-BE49-F238E27FC236}">
                <a16:creationId xmlns:a16="http://schemas.microsoft.com/office/drawing/2014/main" id="{1DEF9BD4-EF90-A3E8-6671-FE725BA97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0" y="3330829"/>
            <a:ext cx="2743200" cy="2743200"/>
          </a:xfrm>
          <a:prstGeom prst="rect">
            <a:avLst/>
          </a:prstGeom>
        </p:spPr>
      </p:pic>
    </p:spTree>
    <p:extLst>
      <p:ext uri="{BB962C8B-B14F-4D97-AF65-F5344CB8AC3E}">
        <p14:creationId xmlns:p14="http://schemas.microsoft.com/office/powerpoint/2010/main" val="343465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9DBAC9A-1C42-B1A6-DC92-FC7CFA4C9D64}"/>
              </a:ext>
            </a:extLst>
          </p:cNvPr>
          <p:cNvSpPr/>
          <p:nvPr/>
        </p:nvSpPr>
        <p:spPr>
          <a:xfrm>
            <a:off x="-812800" y="-566057"/>
            <a:ext cx="13904686" cy="84763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E6224BA8-B087-D594-0C48-ADC5CF591464}"/>
              </a:ext>
            </a:extLst>
          </p:cNvPr>
          <p:cNvPicPr>
            <a:picLocks noChangeAspect="1"/>
          </p:cNvPicPr>
          <p:nvPr/>
        </p:nvPicPr>
        <p:blipFill rotWithShape="1">
          <a:blip r:embed="rId3"/>
          <a:srcRect l="5000" t="49794"/>
          <a:stretch/>
        </p:blipFill>
        <p:spPr>
          <a:xfrm>
            <a:off x="609600" y="2831311"/>
            <a:ext cx="11582400" cy="3293071"/>
          </a:xfrm>
          <a:prstGeom prst="rect">
            <a:avLst/>
          </a:prstGeom>
        </p:spPr>
      </p:pic>
      <p:pic>
        <p:nvPicPr>
          <p:cNvPr id="7" name="Picture 6">
            <a:extLst>
              <a:ext uri="{FF2B5EF4-FFF2-40B4-BE49-F238E27FC236}">
                <a16:creationId xmlns:a16="http://schemas.microsoft.com/office/drawing/2014/main" id="{D0714146-94A7-69B0-D270-E2B52A7C1C87}"/>
              </a:ext>
            </a:extLst>
          </p:cNvPr>
          <p:cNvPicPr>
            <a:picLocks noChangeAspect="1"/>
          </p:cNvPicPr>
          <p:nvPr/>
        </p:nvPicPr>
        <p:blipFill rotWithShape="1">
          <a:blip r:embed="rId3"/>
          <a:srcRect l="4286" b="49478"/>
          <a:stretch/>
        </p:blipFill>
        <p:spPr>
          <a:xfrm>
            <a:off x="522514" y="149418"/>
            <a:ext cx="11669486" cy="331385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54CC1E-6937-63B4-2131-586F0D0192ED}"/>
                  </a:ext>
                </a:extLst>
              </p:cNvPr>
              <p:cNvSpPr txBox="1"/>
              <p:nvPr/>
            </p:nvSpPr>
            <p:spPr>
              <a:xfrm>
                <a:off x="2286000" y="19513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1</m:t>
                          </m:r>
                        </m:sub>
                        <m:sup>
                          <m:r>
                            <m:rPr>
                              <m:sty m:val="p"/>
                            </m:rPr>
                            <a:rPr lang="en-US" sz="2800" b="0" i="0" smtClean="0">
                              <a:latin typeface="Cambria Math" panose="02040503050406030204" pitchFamily="18" charset="0"/>
                            </a:rPr>
                            <m:t>max</m:t>
                          </m:r>
                        </m:sup>
                      </m:sSubSup>
                    </m:oMath>
                  </m:oMathPara>
                </a14:m>
                <a:endParaRPr lang="en-US" sz="2800"/>
              </a:p>
            </p:txBody>
          </p:sp>
        </mc:Choice>
        <mc:Fallback xmlns="">
          <p:sp>
            <p:nvSpPr>
              <p:cNvPr id="8" name="TextBox 7">
                <a:extLst>
                  <a:ext uri="{FF2B5EF4-FFF2-40B4-BE49-F238E27FC236}">
                    <a16:creationId xmlns:a16="http://schemas.microsoft.com/office/drawing/2014/main" id="{0354CC1E-6937-63B4-2131-586F0D0192ED}"/>
                  </a:ext>
                </a:extLst>
              </p:cNvPr>
              <p:cNvSpPr txBox="1">
                <a:spLocks noRot="1" noChangeAspect="1" noMove="1" noResize="1" noEditPoints="1" noAdjustHandles="1" noChangeArrowheads="1" noChangeShapeType="1" noTextEdit="1"/>
              </p:cNvSpPr>
              <p:nvPr/>
            </p:nvSpPr>
            <p:spPr>
              <a:xfrm>
                <a:off x="2286000" y="195137"/>
                <a:ext cx="995932"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1098A9-96C6-7F74-A3B7-0CA3842A458A}"/>
                  </a:ext>
                </a:extLst>
              </p:cNvPr>
              <p:cNvSpPr txBox="1"/>
              <p:nvPr/>
            </p:nvSpPr>
            <p:spPr>
              <a:xfrm>
                <a:off x="5163312" y="195137"/>
                <a:ext cx="995932" cy="5343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2</m:t>
                          </m:r>
                        </m:sub>
                        <m:sup>
                          <m:r>
                            <m:rPr>
                              <m:sty m:val="p"/>
                            </m:rPr>
                            <a:rPr lang="en-US" sz="2800" b="0" i="0" smtClean="0">
                              <a:latin typeface="Cambria Math" panose="02040503050406030204" pitchFamily="18" charset="0"/>
                            </a:rPr>
                            <m:t>max</m:t>
                          </m:r>
                        </m:sup>
                      </m:sSubSup>
                    </m:oMath>
                  </m:oMathPara>
                </a14:m>
                <a:endParaRPr lang="en-US" sz="2800"/>
              </a:p>
            </p:txBody>
          </p:sp>
        </mc:Choice>
        <mc:Fallback xmlns="">
          <p:sp>
            <p:nvSpPr>
              <p:cNvPr id="9" name="TextBox 8">
                <a:extLst>
                  <a:ext uri="{FF2B5EF4-FFF2-40B4-BE49-F238E27FC236}">
                    <a16:creationId xmlns:a16="http://schemas.microsoft.com/office/drawing/2014/main" id="{1F1098A9-96C6-7F74-A3B7-0CA3842A458A}"/>
                  </a:ext>
                </a:extLst>
              </p:cNvPr>
              <p:cNvSpPr txBox="1">
                <a:spLocks noRot="1" noChangeAspect="1" noMove="1" noResize="1" noEditPoints="1" noAdjustHandles="1" noChangeArrowheads="1" noChangeShapeType="1" noTextEdit="1"/>
              </p:cNvSpPr>
              <p:nvPr/>
            </p:nvSpPr>
            <p:spPr>
              <a:xfrm>
                <a:off x="5163312" y="195137"/>
                <a:ext cx="995932" cy="5343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0E202B9-B4B3-53DD-DC23-7F973633AD91}"/>
                  </a:ext>
                </a:extLst>
              </p:cNvPr>
              <p:cNvSpPr txBox="1"/>
              <p:nvPr/>
            </p:nvSpPr>
            <p:spPr>
              <a:xfrm>
                <a:off x="7542658" y="195137"/>
                <a:ext cx="995932" cy="5343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3</m:t>
                          </m:r>
                        </m:sub>
                        <m:sup>
                          <m:r>
                            <m:rPr>
                              <m:sty m:val="p"/>
                            </m:rPr>
                            <a:rPr lang="en-US" sz="2800" b="0" i="0" smtClean="0">
                              <a:latin typeface="Cambria Math" panose="02040503050406030204" pitchFamily="18" charset="0"/>
                            </a:rPr>
                            <m:t>max</m:t>
                          </m:r>
                        </m:sup>
                      </m:sSubSup>
                    </m:oMath>
                  </m:oMathPara>
                </a14:m>
                <a:endParaRPr lang="en-US" sz="2800"/>
              </a:p>
            </p:txBody>
          </p:sp>
        </mc:Choice>
        <mc:Fallback xmlns="">
          <p:sp>
            <p:nvSpPr>
              <p:cNvPr id="10" name="TextBox 9">
                <a:extLst>
                  <a:ext uri="{FF2B5EF4-FFF2-40B4-BE49-F238E27FC236}">
                    <a16:creationId xmlns:a16="http://schemas.microsoft.com/office/drawing/2014/main" id="{B0E202B9-B4B3-53DD-DC23-7F973633AD91}"/>
                  </a:ext>
                </a:extLst>
              </p:cNvPr>
              <p:cNvSpPr txBox="1">
                <a:spLocks noRot="1" noChangeAspect="1" noMove="1" noResize="1" noEditPoints="1" noAdjustHandles="1" noChangeArrowheads="1" noChangeShapeType="1" noTextEdit="1"/>
              </p:cNvSpPr>
              <p:nvPr/>
            </p:nvSpPr>
            <p:spPr>
              <a:xfrm>
                <a:off x="7542658" y="195137"/>
                <a:ext cx="995932" cy="5343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C374DA9-9AE2-9DBF-09F3-651B45EF3AE5}"/>
                  </a:ext>
                </a:extLst>
              </p:cNvPr>
              <p:cNvSpPr txBox="1"/>
              <p:nvPr/>
            </p:nvSpPr>
            <p:spPr>
              <a:xfrm>
                <a:off x="9424038" y="195137"/>
                <a:ext cx="995932" cy="5343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4</m:t>
                          </m:r>
                        </m:sub>
                        <m:sup>
                          <m:r>
                            <m:rPr>
                              <m:sty m:val="p"/>
                            </m:rPr>
                            <a:rPr lang="en-US" sz="2800" b="0" i="0" smtClean="0">
                              <a:latin typeface="Cambria Math" panose="02040503050406030204" pitchFamily="18" charset="0"/>
                            </a:rPr>
                            <m:t>max</m:t>
                          </m:r>
                        </m:sup>
                      </m:sSubSup>
                    </m:oMath>
                  </m:oMathPara>
                </a14:m>
                <a:endParaRPr lang="en-US" sz="2800"/>
              </a:p>
            </p:txBody>
          </p:sp>
        </mc:Choice>
        <mc:Fallback xmlns="">
          <p:sp>
            <p:nvSpPr>
              <p:cNvPr id="11" name="TextBox 10">
                <a:extLst>
                  <a:ext uri="{FF2B5EF4-FFF2-40B4-BE49-F238E27FC236}">
                    <a16:creationId xmlns:a16="http://schemas.microsoft.com/office/drawing/2014/main" id="{6C374DA9-9AE2-9DBF-09F3-651B45EF3AE5}"/>
                  </a:ext>
                </a:extLst>
              </p:cNvPr>
              <p:cNvSpPr txBox="1">
                <a:spLocks noRot="1" noChangeAspect="1" noMove="1" noResize="1" noEditPoints="1" noAdjustHandles="1" noChangeArrowheads="1" noChangeShapeType="1" noTextEdit="1"/>
              </p:cNvSpPr>
              <p:nvPr/>
            </p:nvSpPr>
            <p:spPr>
              <a:xfrm>
                <a:off x="9424038" y="195137"/>
                <a:ext cx="995932" cy="5343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A79265-7DA4-6DB7-9351-F05A1A5D4B4B}"/>
                  </a:ext>
                </a:extLst>
              </p:cNvPr>
              <p:cNvSpPr txBox="1"/>
              <p:nvPr/>
            </p:nvSpPr>
            <p:spPr>
              <a:xfrm>
                <a:off x="1524000" y="300945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1</m:t>
                          </m:r>
                        </m:sub>
                      </m:sSub>
                    </m:oMath>
                  </m:oMathPara>
                </a14:m>
                <a:endParaRPr lang="en-US" sz="2800"/>
              </a:p>
            </p:txBody>
          </p:sp>
        </mc:Choice>
        <mc:Fallback xmlns="">
          <p:sp>
            <p:nvSpPr>
              <p:cNvPr id="12" name="TextBox 11">
                <a:extLst>
                  <a:ext uri="{FF2B5EF4-FFF2-40B4-BE49-F238E27FC236}">
                    <a16:creationId xmlns:a16="http://schemas.microsoft.com/office/drawing/2014/main" id="{7EA79265-7DA4-6DB7-9351-F05A1A5D4B4B}"/>
                  </a:ext>
                </a:extLst>
              </p:cNvPr>
              <p:cNvSpPr txBox="1">
                <a:spLocks noRot="1" noChangeAspect="1" noMove="1" noResize="1" noEditPoints="1" noAdjustHandles="1" noChangeArrowheads="1" noChangeShapeType="1" noTextEdit="1"/>
              </p:cNvSpPr>
              <p:nvPr/>
            </p:nvSpPr>
            <p:spPr>
              <a:xfrm>
                <a:off x="1524000" y="3009457"/>
                <a:ext cx="995932"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AA9A299-885D-58E0-06CC-A16F7D796912}"/>
                  </a:ext>
                </a:extLst>
              </p:cNvPr>
              <p:cNvSpPr txBox="1"/>
              <p:nvPr/>
            </p:nvSpPr>
            <p:spPr>
              <a:xfrm>
                <a:off x="3545966" y="300945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2</m:t>
                          </m:r>
                        </m:sub>
                      </m:sSub>
                    </m:oMath>
                  </m:oMathPara>
                </a14:m>
                <a:endParaRPr lang="en-US" sz="2800"/>
              </a:p>
            </p:txBody>
          </p:sp>
        </mc:Choice>
        <mc:Fallback xmlns="">
          <p:sp>
            <p:nvSpPr>
              <p:cNvPr id="13" name="TextBox 12">
                <a:extLst>
                  <a:ext uri="{FF2B5EF4-FFF2-40B4-BE49-F238E27FC236}">
                    <a16:creationId xmlns:a16="http://schemas.microsoft.com/office/drawing/2014/main" id="{6AA9A299-885D-58E0-06CC-A16F7D796912}"/>
                  </a:ext>
                </a:extLst>
              </p:cNvPr>
              <p:cNvSpPr txBox="1">
                <a:spLocks noRot="1" noChangeAspect="1" noMove="1" noResize="1" noEditPoints="1" noAdjustHandles="1" noChangeArrowheads="1" noChangeShapeType="1" noTextEdit="1"/>
              </p:cNvSpPr>
              <p:nvPr/>
            </p:nvSpPr>
            <p:spPr>
              <a:xfrm>
                <a:off x="3545966" y="3009457"/>
                <a:ext cx="995932"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5864DD-8EBF-36AA-7277-E6985F7C4ACB}"/>
                  </a:ext>
                </a:extLst>
              </p:cNvPr>
              <p:cNvSpPr txBox="1"/>
              <p:nvPr/>
            </p:nvSpPr>
            <p:spPr>
              <a:xfrm>
                <a:off x="5069966" y="300945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3</m:t>
                          </m:r>
                        </m:sub>
                      </m:sSub>
                    </m:oMath>
                  </m:oMathPara>
                </a14:m>
                <a:endParaRPr lang="en-US" sz="2800"/>
              </a:p>
            </p:txBody>
          </p:sp>
        </mc:Choice>
        <mc:Fallback xmlns="">
          <p:sp>
            <p:nvSpPr>
              <p:cNvPr id="14" name="TextBox 13">
                <a:extLst>
                  <a:ext uri="{FF2B5EF4-FFF2-40B4-BE49-F238E27FC236}">
                    <a16:creationId xmlns:a16="http://schemas.microsoft.com/office/drawing/2014/main" id="{525864DD-8EBF-36AA-7277-E6985F7C4ACB}"/>
                  </a:ext>
                </a:extLst>
              </p:cNvPr>
              <p:cNvSpPr txBox="1">
                <a:spLocks noRot="1" noChangeAspect="1" noMove="1" noResize="1" noEditPoints="1" noAdjustHandles="1" noChangeArrowheads="1" noChangeShapeType="1" noTextEdit="1"/>
              </p:cNvSpPr>
              <p:nvPr/>
            </p:nvSpPr>
            <p:spPr>
              <a:xfrm>
                <a:off x="5069966" y="3009457"/>
                <a:ext cx="995932"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8FA02C-C4FD-D8D5-D247-556C2CC38F17}"/>
                  </a:ext>
                </a:extLst>
              </p:cNvPr>
              <p:cNvSpPr txBox="1"/>
              <p:nvPr/>
            </p:nvSpPr>
            <p:spPr>
              <a:xfrm>
                <a:off x="6312408" y="300945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4</m:t>
                          </m:r>
                        </m:sub>
                      </m:sSub>
                    </m:oMath>
                  </m:oMathPara>
                </a14:m>
                <a:endParaRPr lang="en-US" sz="2800"/>
              </a:p>
            </p:txBody>
          </p:sp>
        </mc:Choice>
        <mc:Fallback xmlns="">
          <p:sp>
            <p:nvSpPr>
              <p:cNvPr id="15" name="TextBox 14">
                <a:extLst>
                  <a:ext uri="{FF2B5EF4-FFF2-40B4-BE49-F238E27FC236}">
                    <a16:creationId xmlns:a16="http://schemas.microsoft.com/office/drawing/2014/main" id="{2D8FA02C-C4FD-D8D5-D247-556C2CC38F17}"/>
                  </a:ext>
                </a:extLst>
              </p:cNvPr>
              <p:cNvSpPr txBox="1">
                <a:spLocks noRot="1" noChangeAspect="1" noMove="1" noResize="1" noEditPoints="1" noAdjustHandles="1" noChangeArrowheads="1" noChangeShapeType="1" noTextEdit="1"/>
              </p:cNvSpPr>
              <p:nvPr/>
            </p:nvSpPr>
            <p:spPr>
              <a:xfrm>
                <a:off x="6312408" y="3009457"/>
                <a:ext cx="995932"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335163-71D8-EEF4-19E7-D829E728FC7A}"/>
                  </a:ext>
                </a:extLst>
              </p:cNvPr>
              <p:cNvSpPr txBox="1"/>
              <p:nvPr/>
            </p:nvSpPr>
            <p:spPr>
              <a:xfrm>
                <a:off x="10181462" y="5432331"/>
                <a:ext cx="995932" cy="6463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𝑈</m:t>
                          </m:r>
                        </m:e>
                        <m:sup>
                          <m:r>
                            <m:rPr>
                              <m:sty m:val="p"/>
                            </m:rPr>
                            <a:rPr lang="en-US" sz="3600" b="0" i="0" smtClean="0">
                              <a:latin typeface="Cambria Math" panose="02040503050406030204" pitchFamily="18" charset="0"/>
                            </a:rPr>
                            <m:t>max</m:t>
                          </m:r>
                        </m:sup>
                      </m:sSup>
                    </m:oMath>
                  </m:oMathPara>
                </a14:m>
                <a:endParaRPr lang="en-US" sz="3600"/>
              </a:p>
            </p:txBody>
          </p:sp>
        </mc:Choice>
        <mc:Fallback xmlns="">
          <p:sp>
            <p:nvSpPr>
              <p:cNvPr id="17" name="TextBox 16">
                <a:extLst>
                  <a:ext uri="{FF2B5EF4-FFF2-40B4-BE49-F238E27FC236}">
                    <a16:creationId xmlns:a16="http://schemas.microsoft.com/office/drawing/2014/main" id="{78335163-71D8-EEF4-19E7-D829E728FC7A}"/>
                  </a:ext>
                </a:extLst>
              </p:cNvPr>
              <p:cNvSpPr txBox="1">
                <a:spLocks noRot="1" noChangeAspect="1" noMove="1" noResize="1" noEditPoints="1" noAdjustHandles="1" noChangeArrowheads="1" noChangeShapeType="1" noTextEdit="1"/>
              </p:cNvSpPr>
              <p:nvPr/>
            </p:nvSpPr>
            <p:spPr>
              <a:xfrm>
                <a:off x="10181462" y="5432331"/>
                <a:ext cx="995932" cy="646331"/>
              </a:xfrm>
              <a:prstGeom prst="rect">
                <a:avLst/>
              </a:prstGeom>
              <a:blipFill>
                <a:blip r:embed="rId12"/>
                <a:stretch>
                  <a:fillRect r="-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D4A964-4B7E-0794-2E59-8694AFEEFBFD}"/>
                  </a:ext>
                </a:extLst>
              </p:cNvPr>
              <p:cNvSpPr txBox="1"/>
              <p:nvPr/>
            </p:nvSpPr>
            <p:spPr>
              <a:xfrm>
                <a:off x="11703371" y="4935508"/>
                <a:ext cx="488629" cy="6463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𝑈</m:t>
                      </m:r>
                    </m:oMath>
                  </m:oMathPara>
                </a14:m>
                <a:endParaRPr lang="en-US" sz="3600"/>
              </a:p>
            </p:txBody>
          </p:sp>
        </mc:Choice>
        <mc:Fallback xmlns="">
          <p:sp>
            <p:nvSpPr>
              <p:cNvPr id="18" name="TextBox 17">
                <a:extLst>
                  <a:ext uri="{FF2B5EF4-FFF2-40B4-BE49-F238E27FC236}">
                    <a16:creationId xmlns:a16="http://schemas.microsoft.com/office/drawing/2014/main" id="{AFD4A964-4B7E-0794-2E59-8694AFEEFBFD}"/>
                  </a:ext>
                </a:extLst>
              </p:cNvPr>
              <p:cNvSpPr txBox="1">
                <a:spLocks noRot="1" noChangeAspect="1" noMove="1" noResize="1" noEditPoints="1" noAdjustHandles="1" noChangeArrowheads="1" noChangeShapeType="1" noTextEdit="1"/>
              </p:cNvSpPr>
              <p:nvPr/>
            </p:nvSpPr>
            <p:spPr>
              <a:xfrm>
                <a:off x="11703371" y="4935508"/>
                <a:ext cx="488629" cy="6463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DE6BF4A-0585-5B8B-FF65-3B99D12291A6}"/>
                  </a:ext>
                </a:extLst>
              </p:cNvPr>
              <p:cNvSpPr txBox="1"/>
              <p:nvPr/>
            </p:nvSpPr>
            <p:spPr>
              <a:xfrm>
                <a:off x="11703371" y="2087660"/>
                <a:ext cx="488629" cy="6463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𝑈</m:t>
                      </m:r>
                    </m:oMath>
                  </m:oMathPara>
                </a14:m>
                <a:endParaRPr lang="en-US" sz="3600"/>
              </a:p>
            </p:txBody>
          </p:sp>
        </mc:Choice>
        <mc:Fallback xmlns="">
          <p:sp>
            <p:nvSpPr>
              <p:cNvPr id="19" name="TextBox 18">
                <a:extLst>
                  <a:ext uri="{FF2B5EF4-FFF2-40B4-BE49-F238E27FC236}">
                    <a16:creationId xmlns:a16="http://schemas.microsoft.com/office/drawing/2014/main" id="{2DE6BF4A-0585-5B8B-FF65-3B99D12291A6}"/>
                  </a:ext>
                </a:extLst>
              </p:cNvPr>
              <p:cNvSpPr txBox="1">
                <a:spLocks noRot="1" noChangeAspect="1" noMove="1" noResize="1" noEditPoints="1" noAdjustHandles="1" noChangeArrowheads="1" noChangeShapeType="1" noTextEdit="1"/>
              </p:cNvSpPr>
              <p:nvPr/>
            </p:nvSpPr>
            <p:spPr>
              <a:xfrm>
                <a:off x="11703371" y="2087660"/>
                <a:ext cx="488629" cy="646331"/>
              </a:xfrm>
              <a:prstGeom prst="rect">
                <a:avLst/>
              </a:prstGeom>
              <a:blipFill>
                <a:blip r:embed="rId14"/>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90A515D5-B91F-60DF-FEB2-08B4EF90045C}"/>
              </a:ext>
            </a:extLst>
          </p:cNvPr>
          <p:cNvSpPr/>
          <p:nvPr/>
        </p:nvSpPr>
        <p:spPr>
          <a:xfrm>
            <a:off x="8202932" y="2371570"/>
            <a:ext cx="995932" cy="905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A56A508-AFC9-A0F6-E28D-D9300612E2AF}"/>
              </a:ext>
            </a:extLst>
          </p:cNvPr>
          <p:cNvSpPr/>
          <p:nvPr/>
        </p:nvSpPr>
        <p:spPr>
          <a:xfrm>
            <a:off x="8170924" y="5225238"/>
            <a:ext cx="995932" cy="905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AB5F341-32FE-F4A1-8017-D14DFEFA83D2}"/>
                  </a:ext>
                </a:extLst>
              </p:cNvPr>
              <p:cNvSpPr txBox="1"/>
              <p:nvPr/>
            </p:nvSpPr>
            <p:spPr>
              <a:xfrm>
                <a:off x="2286000" y="108670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1</m:t>
                          </m:r>
                        </m:sub>
                      </m:sSub>
                    </m:oMath>
                  </m:oMathPara>
                </a14:m>
                <a:endParaRPr lang="en-US" sz="2800"/>
              </a:p>
            </p:txBody>
          </p:sp>
        </mc:Choice>
        <mc:Fallback xmlns="">
          <p:sp>
            <p:nvSpPr>
              <p:cNvPr id="22" name="TextBox 21">
                <a:extLst>
                  <a:ext uri="{FF2B5EF4-FFF2-40B4-BE49-F238E27FC236}">
                    <a16:creationId xmlns:a16="http://schemas.microsoft.com/office/drawing/2014/main" id="{0AB5F341-32FE-F4A1-8017-D14DFEFA83D2}"/>
                  </a:ext>
                </a:extLst>
              </p:cNvPr>
              <p:cNvSpPr txBox="1">
                <a:spLocks noRot="1" noChangeAspect="1" noMove="1" noResize="1" noEditPoints="1" noAdjustHandles="1" noChangeArrowheads="1" noChangeShapeType="1" noTextEdit="1"/>
              </p:cNvSpPr>
              <p:nvPr/>
            </p:nvSpPr>
            <p:spPr>
              <a:xfrm>
                <a:off x="2286000" y="1086707"/>
                <a:ext cx="995932" cy="52322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1803104-EA93-7C22-B9F4-A1154F3F7232}"/>
                  </a:ext>
                </a:extLst>
              </p:cNvPr>
              <p:cNvSpPr txBox="1"/>
              <p:nvPr/>
            </p:nvSpPr>
            <p:spPr>
              <a:xfrm>
                <a:off x="5316476" y="108670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2</m:t>
                          </m:r>
                        </m:sub>
                      </m:sSub>
                    </m:oMath>
                  </m:oMathPara>
                </a14:m>
                <a:endParaRPr lang="en-US" sz="2800"/>
              </a:p>
            </p:txBody>
          </p:sp>
        </mc:Choice>
        <mc:Fallback xmlns="">
          <p:sp>
            <p:nvSpPr>
              <p:cNvPr id="23" name="TextBox 22">
                <a:extLst>
                  <a:ext uri="{FF2B5EF4-FFF2-40B4-BE49-F238E27FC236}">
                    <a16:creationId xmlns:a16="http://schemas.microsoft.com/office/drawing/2014/main" id="{51803104-EA93-7C22-B9F4-A1154F3F7232}"/>
                  </a:ext>
                </a:extLst>
              </p:cNvPr>
              <p:cNvSpPr txBox="1">
                <a:spLocks noRot="1" noChangeAspect="1" noMove="1" noResize="1" noEditPoints="1" noAdjustHandles="1" noChangeArrowheads="1" noChangeShapeType="1" noTextEdit="1"/>
              </p:cNvSpPr>
              <p:nvPr/>
            </p:nvSpPr>
            <p:spPr>
              <a:xfrm>
                <a:off x="5316476" y="1086707"/>
                <a:ext cx="995932" cy="5232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9D6881D-9694-F3A9-08FD-B98511862F09}"/>
                  </a:ext>
                </a:extLst>
              </p:cNvPr>
              <p:cNvSpPr txBox="1"/>
              <p:nvPr/>
            </p:nvSpPr>
            <p:spPr>
              <a:xfrm>
                <a:off x="7542658" y="108670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3</m:t>
                          </m:r>
                        </m:sub>
                      </m:sSub>
                    </m:oMath>
                  </m:oMathPara>
                </a14:m>
                <a:endParaRPr lang="en-US" sz="2800"/>
              </a:p>
            </p:txBody>
          </p:sp>
        </mc:Choice>
        <mc:Fallback xmlns="">
          <p:sp>
            <p:nvSpPr>
              <p:cNvPr id="24" name="TextBox 23">
                <a:extLst>
                  <a:ext uri="{FF2B5EF4-FFF2-40B4-BE49-F238E27FC236}">
                    <a16:creationId xmlns:a16="http://schemas.microsoft.com/office/drawing/2014/main" id="{29D6881D-9694-F3A9-08FD-B98511862F09}"/>
                  </a:ext>
                </a:extLst>
              </p:cNvPr>
              <p:cNvSpPr txBox="1">
                <a:spLocks noRot="1" noChangeAspect="1" noMove="1" noResize="1" noEditPoints="1" noAdjustHandles="1" noChangeArrowheads="1" noChangeShapeType="1" noTextEdit="1"/>
              </p:cNvSpPr>
              <p:nvPr/>
            </p:nvSpPr>
            <p:spPr>
              <a:xfrm>
                <a:off x="7542658" y="1086707"/>
                <a:ext cx="995932" cy="5232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0FF2BBF-E243-5929-C410-893325A20826}"/>
                  </a:ext>
                </a:extLst>
              </p:cNvPr>
              <p:cNvSpPr txBox="1"/>
              <p:nvPr/>
            </p:nvSpPr>
            <p:spPr>
              <a:xfrm>
                <a:off x="9454770" y="108670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4</m:t>
                          </m:r>
                        </m:sub>
                      </m:sSub>
                    </m:oMath>
                  </m:oMathPara>
                </a14:m>
                <a:endParaRPr lang="en-US" sz="2800"/>
              </a:p>
            </p:txBody>
          </p:sp>
        </mc:Choice>
        <mc:Fallback xmlns="">
          <p:sp>
            <p:nvSpPr>
              <p:cNvPr id="25" name="TextBox 24">
                <a:extLst>
                  <a:ext uri="{FF2B5EF4-FFF2-40B4-BE49-F238E27FC236}">
                    <a16:creationId xmlns:a16="http://schemas.microsoft.com/office/drawing/2014/main" id="{80FF2BBF-E243-5929-C410-893325A20826}"/>
                  </a:ext>
                </a:extLst>
              </p:cNvPr>
              <p:cNvSpPr txBox="1">
                <a:spLocks noRot="1" noChangeAspect="1" noMove="1" noResize="1" noEditPoints="1" noAdjustHandles="1" noChangeArrowheads="1" noChangeShapeType="1" noTextEdit="1"/>
              </p:cNvSpPr>
              <p:nvPr/>
            </p:nvSpPr>
            <p:spPr>
              <a:xfrm>
                <a:off x="9454770" y="1086707"/>
                <a:ext cx="995932" cy="52322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DD1848A-6CE3-1C42-7EE0-327412934CD0}"/>
                  </a:ext>
                </a:extLst>
              </p:cNvPr>
              <p:cNvSpPr txBox="1"/>
              <p:nvPr/>
            </p:nvSpPr>
            <p:spPr>
              <a:xfrm>
                <a:off x="1524000" y="394674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1</m:t>
                          </m:r>
                        </m:sub>
                      </m:sSub>
                    </m:oMath>
                  </m:oMathPara>
                </a14:m>
                <a:endParaRPr lang="en-US" sz="2800"/>
              </a:p>
            </p:txBody>
          </p:sp>
        </mc:Choice>
        <mc:Fallback xmlns="">
          <p:sp>
            <p:nvSpPr>
              <p:cNvPr id="26" name="TextBox 25">
                <a:extLst>
                  <a:ext uri="{FF2B5EF4-FFF2-40B4-BE49-F238E27FC236}">
                    <a16:creationId xmlns:a16="http://schemas.microsoft.com/office/drawing/2014/main" id="{FDD1848A-6CE3-1C42-7EE0-327412934CD0}"/>
                  </a:ext>
                </a:extLst>
              </p:cNvPr>
              <p:cNvSpPr txBox="1">
                <a:spLocks noRot="1" noChangeAspect="1" noMove="1" noResize="1" noEditPoints="1" noAdjustHandles="1" noChangeArrowheads="1" noChangeShapeType="1" noTextEdit="1"/>
              </p:cNvSpPr>
              <p:nvPr/>
            </p:nvSpPr>
            <p:spPr>
              <a:xfrm>
                <a:off x="1524000" y="3946747"/>
                <a:ext cx="995932" cy="52322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D7C6B96-984B-D16C-1059-7EAB55C8E6AE}"/>
                  </a:ext>
                </a:extLst>
              </p:cNvPr>
              <p:cNvSpPr txBox="1"/>
              <p:nvPr/>
            </p:nvSpPr>
            <p:spPr>
              <a:xfrm>
                <a:off x="3456688" y="3946747"/>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2</m:t>
                          </m:r>
                        </m:sub>
                      </m:sSub>
                    </m:oMath>
                  </m:oMathPara>
                </a14:m>
                <a:endParaRPr lang="en-US" sz="2800"/>
              </a:p>
            </p:txBody>
          </p:sp>
        </mc:Choice>
        <mc:Fallback xmlns="">
          <p:sp>
            <p:nvSpPr>
              <p:cNvPr id="27" name="TextBox 26">
                <a:extLst>
                  <a:ext uri="{FF2B5EF4-FFF2-40B4-BE49-F238E27FC236}">
                    <a16:creationId xmlns:a16="http://schemas.microsoft.com/office/drawing/2014/main" id="{6D7C6B96-984B-D16C-1059-7EAB55C8E6AE}"/>
                  </a:ext>
                </a:extLst>
              </p:cNvPr>
              <p:cNvSpPr txBox="1">
                <a:spLocks noRot="1" noChangeAspect="1" noMove="1" noResize="1" noEditPoints="1" noAdjustHandles="1" noChangeArrowheads="1" noChangeShapeType="1" noTextEdit="1"/>
              </p:cNvSpPr>
              <p:nvPr/>
            </p:nvSpPr>
            <p:spPr>
              <a:xfrm>
                <a:off x="3456688" y="3946747"/>
                <a:ext cx="995932" cy="52322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45C2367-869E-5DC2-FAD5-A0B86FBF7CA2}"/>
                  </a:ext>
                </a:extLst>
              </p:cNvPr>
              <p:cNvSpPr txBox="1"/>
              <p:nvPr/>
            </p:nvSpPr>
            <p:spPr>
              <a:xfrm>
                <a:off x="4891410" y="3956494"/>
                <a:ext cx="995932"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3</m:t>
                          </m:r>
                        </m:sub>
                      </m:sSub>
                    </m:oMath>
                  </m:oMathPara>
                </a14:m>
                <a:endParaRPr lang="en-US" sz="2800"/>
              </a:p>
            </p:txBody>
          </p:sp>
        </mc:Choice>
        <mc:Fallback xmlns="">
          <p:sp>
            <p:nvSpPr>
              <p:cNvPr id="28" name="TextBox 27">
                <a:extLst>
                  <a:ext uri="{FF2B5EF4-FFF2-40B4-BE49-F238E27FC236}">
                    <a16:creationId xmlns:a16="http://schemas.microsoft.com/office/drawing/2014/main" id="{245C2367-869E-5DC2-FAD5-A0B86FBF7CA2}"/>
                  </a:ext>
                </a:extLst>
              </p:cNvPr>
              <p:cNvSpPr txBox="1">
                <a:spLocks noRot="1" noChangeAspect="1" noMove="1" noResize="1" noEditPoints="1" noAdjustHandles="1" noChangeArrowheads="1" noChangeShapeType="1" noTextEdit="1"/>
              </p:cNvSpPr>
              <p:nvPr/>
            </p:nvSpPr>
            <p:spPr>
              <a:xfrm>
                <a:off x="4891410" y="3956494"/>
                <a:ext cx="995932" cy="52322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4B796E8-4C02-9834-BE1D-7F411CABABB3}"/>
                  </a:ext>
                </a:extLst>
              </p:cNvPr>
              <p:cNvSpPr txBox="1"/>
              <p:nvPr/>
            </p:nvSpPr>
            <p:spPr>
              <a:xfrm>
                <a:off x="6436679" y="3956494"/>
                <a:ext cx="74739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4</m:t>
                          </m:r>
                        </m:sub>
                      </m:sSub>
                    </m:oMath>
                  </m:oMathPara>
                </a14:m>
                <a:endParaRPr lang="en-US" sz="2800"/>
              </a:p>
            </p:txBody>
          </p:sp>
        </mc:Choice>
        <mc:Fallback xmlns="">
          <p:sp>
            <p:nvSpPr>
              <p:cNvPr id="29" name="TextBox 28">
                <a:extLst>
                  <a:ext uri="{FF2B5EF4-FFF2-40B4-BE49-F238E27FC236}">
                    <a16:creationId xmlns:a16="http://schemas.microsoft.com/office/drawing/2014/main" id="{A4B796E8-4C02-9834-BE1D-7F411CABABB3}"/>
                  </a:ext>
                </a:extLst>
              </p:cNvPr>
              <p:cNvSpPr txBox="1">
                <a:spLocks noRot="1" noChangeAspect="1" noMove="1" noResize="1" noEditPoints="1" noAdjustHandles="1" noChangeArrowheads="1" noChangeShapeType="1" noTextEdit="1"/>
              </p:cNvSpPr>
              <p:nvPr/>
            </p:nvSpPr>
            <p:spPr>
              <a:xfrm>
                <a:off x="6436679" y="3956494"/>
                <a:ext cx="747390" cy="523220"/>
              </a:xfrm>
              <a:prstGeom prst="rect">
                <a:avLst/>
              </a:prstGeom>
              <a:blipFill>
                <a:blip r:embed="rId22"/>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FB894803-536E-C76F-4209-9CFD69C66608}"/>
              </a:ext>
            </a:extLst>
          </p:cNvPr>
          <p:cNvSpPr/>
          <p:nvPr/>
        </p:nvSpPr>
        <p:spPr>
          <a:xfrm>
            <a:off x="3099023" y="1348317"/>
            <a:ext cx="182909" cy="466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69AA9E-AD4C-087C-56A4-B7519DA5C63A}"/>
              </a:ext>
            </a:extLst>
          </p:cNvPr>
          <p:cNvSpPr/>
          <p:nvPr/>
        </p:nvSpPr>
        <p:spPr>
          <a:xfrm>
            <a:off x="5970733" y="1573306"/>
            <a:ext cx="290368" cy="191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D76D0AE-A95C-86E0-8987-6BFF90FAEE1D}"/>
              </a:ext>
            </a:extLst>
          </p:cNvPr>
          <p:cNvSpPr/>
          <p:nvPr/>
        </p:nvSpPr>
        <p:spPr>
          <a:xfrm>
            <a:off x="8201768" y="1581461"/>
            <a:ext cx="290368" cy="191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7062029-9A99-37AA-B42E-C44BF5F5EDC8}"/>
              </a:ext>
            </a:extLst>
          </p:cNvPr>
          <p:cNvSpPr/>
          <p:nvPr/>
        </p:nvSpPr>
        <p:spPr>
          <a:xfrm>
            <a:off x="10046035" y="1571827"/>
            <a:ext cx="290368" cy="191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448A95-EFF5-8F1B-9E51-D6BFBD123740}"/>
              </a:ext>
            </a:extLst>
          </p:cNvPr>
          <p:cNvSpPr/>
          <p:nvPr/>
        </p:nvSpPr>
        <p:spPr>
          <a:xfrm>
            <a:off x="2254965" y="4383716"/>
            <a:ext cx="145335" cy="239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E326F8E-F89F-9F0F-E599-43333514B6E0}"/>
              </a:ext>
            </a:extLst>
          </p:cNvPr>
          <p:cNvSpPr/>
          <p:nvPr/>
        </p:nvSpPr>
        <p:spPr>
          <a:xfrm>
            <a:off x="4128121" y="4407260"/>
            <a:ext cx="215279" cy="126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9412D1-0701-FD5D-CE44-916732E65AEA}"/>
              </a:ext>
            </a:extLst>
          </p:cNvPr>
          <p:cNvSpPr/>
          <p:nvPr/>
        </p:nvSpPr>
        <p:spPr>
          <a:xfrm>
            <a:off x="5661221" y="4383716"/>
            <a:ext cx="193479" cy="200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720D15A-1274-F9C3-FE34-B9F0C21A9A81}"/>
              </a:ext>
            </a:extLst>
          </p:cNvPr>
          <p:cNvSpPr/>
          <p:nvPr/>
        </p:nvSpPr>
        <p:spPr>
          <a:xfrm>
            <a:off x="6882153" y="4437903"/>
            <a:ext cx="280647" cy="172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8DBB85C-6323-D136-AF89-6DD8498F943A}"/>
                  </a:ext>
                </a:extLst>
              </p:cNvPr>
              <p:cNvSpPr txBox="1"/>
              <p:nvPr/>
            </p:nvSpPr>
            <p:spPr>
              <a:xfrm>
                <a:off x="10181462" y="2609650"/>
                <a:ext cx="995932" cy="6463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𝑈</m:t>
                          </m:r>
                        </m:e>
                        <m:sup>
                          <m:r>
                            <m:rPr>
                              <m:sty m:val="p"/>
                            </m:rPr>
                            <a:rPr lang="en-US" sz="3600" b="0" i="0" smtClean="0">
                              <a:latin typeface="Cambria Math" panose="02040503050406030204" pitchFamily="18" charset="0"/>
                            </a:rPr>
                            <m:t>max</m:t>
                          </m:r>
                        </m:sup>
                      </m:sSup>
                    </m:oMath>
                  </m:oMathPara>
                </a14:m>
                <a:endParaRPr lang="en-US" sz="3600"/>
              </a:p>
            </p:txBody>
          </p:sp>
        </mc:Choice>
        <mc:Fallback xmlns="">
          <p:sp>
            <p:nvSpPr>
              <p:cNvPr id="38" name="TextBox 37">
                <a:extLst>
                  <a:ext uri="{FF2B5EF4-FFF2-40B4-BE49-F238E27FC236}">
                    <a16:creationId xmlns:a16="http://schemas.microsoft.com/office/drawing/2014/main" id="{48DBB85C-6323-D136-AF89-6DD8498F943A}"/>
                  </a:ext>
                </a:extLst>
              </p:cNvPr>
              <p:cNvSpPr txBox="1">
                <a:spLocks noRot="1" noChangeAspect="1" noMove="1" noResize="1" noEditPoints="1" noAdjustHandles="1" noChangeArrowheads="1" noChangeShapeType="1" noTextEdit="1"/>
              </p:cNvSpPr>
              <p:nvPr/>
            </p:nvSpPr>
            <p:spPr>
              <a:xfrm>
                <a:off x="10181462" y="2609650"/>
                <a:ext cx="995932" cy="646331"/>
              </a:xfrm>
              <a:prstGeom prst="rect">
                <a:avLst/>
              </a:prstGeom>
              <a:blipFill>
                <a:blip r:embed="rId23"/>
                <a:stretch>
                  <a:fillRect r="-975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213FFBC-2B7E-7139-5771-DA09AF9009EB}"/>
              </a:ext>
            </a:extLst>
          </p:cNvPr>
          <p:cNvSpPr>
            <a:spLocks noGrp="1"/>
          </p:cNvSpPr>
          <p:nvPr>
            <p:ph type="sldNum" sz="quarter" idx="12"/>
          </p:nvPr>
        </p:nvSpPr>
        <p:spPr/>
        <p:txBody>
          <a:bodyPr/>
          <a:lstStyle/>
          <a:p>
            <a:fld id="{A773B20C-5347-4FF9-A9F0-76F937F60217}" type="slidenum">
              <a:rPr lang="en-US" smtClean="0">
                <a:solidFill>
                  <a:schemeClr val="tx1"/>
                </a:solidFill>
              </a:rPr>
              <a:pPr/>
              <a:t>6</a:t>
            </a:fld>
            <a:endParaRPr lang="en-US">
              <a:solidFill>
                <a:schemeClr val="tx1"/>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E7E3D3F-D482-D13F-0E7C-1531DBA32E1A}"/>
                  </a:ext>
                </a:extLst>
              </p:cNvPr>
              <p:cNvSpPr txBox="1"/>
              <p:nvPr/>
            </p:nvSpPr>
            <p:spPr>
              <a:xfrm>
                <a:off x="1969772" y="5817052"/>
                <a:ext cx="995932" cy="5455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1</m:t>
                          </m:r>
                        </m:sub>
                        <m:sup>
                          <m:r>
                            <m:rPr>
                              <m:sty m:val="p"/>
                            </m:rPr>
                            <a:rPr lang="en-US" sz="2800" b="0" i="0" smtClean="0">
                              <a:latin typeface="Cambria Math" panose="02040503050406030204" pitchFamily="18" charset="0"/>
                            </a:rPr>
                            <m:t>min</m:t>
                          </m:r>
                        </m:sup>
                      </m:sSubSup>
                    </m:oMath>
                  </m:oMathPara>
                </a14:m>
                <a:endParaRPr lang="en-US" sz="2800"/>
              </a:p>
            </p:txBody>
          </p:sp>
        </mc:Choice>
        <mc:Fallback xmlns="">
          <p:sp>
            <p:nvSpPr>
              <p:cNvPr id="41" name="TextBox 40">
                <a:extLst>
                  <a:ext uri="{FF2B5EF4-FFF2-40B4-BE49-F238E27FC236}">
                    <a16:creationId xmlns:a16="http://schemas.microsoft.com/office/drawing/2014/main" id="{4E7E3D3F-D482-D13F-0E7C-1531DBA32E1A}"/>
                  </a:ext>
                </a:extLst>
              </p:cNvPr>
              <p:cNvSpPr txBox="1">
                <a:spLocks noRot="1" noChangeAspect="1" noMove="1" noResize="1" noEditPoints="1" noAdjustHandles="1" noChangeArrowheads="1" noChangeShapeType="1" noTextEdit="1"/>
              </p:cNvSpPr>
              <p:nvPr/>
            </p:nvSpPr>
            <p:spPr>
              <a:xfrm>
                <a:off x="1969772" y="5817052"/>
                <a:ext cx="995932" cy="545599"/>
              </a:xfrm>
              <a:prstGeom prst="rect">
                <a:avLst/>
              </a:prstGeom>
              <a:blipFill>
                <a:blip r:embed="rId24"/>
                <a:stretch>
                  <a:fillRect/>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860EBCF6-CADC-1BFF-CF3B-446DF93E1129}"/>
              </a:ext>
            </a:extLst>
          </p:cNvPr>
          <p:cNvCxnSpPr/>
          <p:nvPr/>
        </p:nvCxnSpPr>
        <p:spPr>
          <a:xfrm flipV="1">
            <a:off x="2467738" y="5225238"/>
            <a:ext cx="0" cy="591814"/>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82D1138-B8FA-4766-B8D4-1BA1F9792029}"/>
                  </a:ext>
                </a:extLst>
              </p:cNvPr>
              <p:cNvSpPr txBox="1"/>
              <p:nvPr/>
            </p:nvSpPr>
            <p:spPr>
              <a:xfrm>
                <a:off x="4128121" y="5810022"/>
                <a:ext cx="995932" cy="54649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2</m:t>
                          </m:r>
                        </m:sub>
                        <m:sup>
                          <m:r>
                            <m:rPr>
                              <m:sty m:val="p"/>
                            </m:rPr>
                            <a:rPr lang="en-US" sz="2800" b="0" i="0" smtClean="0">
                              <a:latin typeface="Cambria Math" panose="02040503050406030204" pitchFamily="18" charset="0"/>
                            </a:rPr>
                            <m:t>min</m:t>
                          </m:r>
                        </m:sup>
                      </m:sSubSup>
                    </m:oMath>
                  </m:oMathPara>
                </a14:m>
                <a:endParaRPr lang="en-US" sz="2800"/>
              </a:p>
            </p:txBody>
          </p:sp>
        </mc:Choice>
        <mc:Fallback xmlns="">
          <p:sp>
            <p:nvSpPr>
              <p:cNvPr id="48" name="TextBox 47">
                <a:extLst>
                  <a:ext uri="{FF2B5EF4-FFF2-40B4-BE49-F238E27FC236}">
                    <a16:creationId xmlns:a16="http://schemas.microsoft.com/office/drawing/2014/main" id="{D82D1138-B8FA-4766-B8D4-1BA1F9792029}"/>
                  </a:ext>
                </a:extLst>
              </p:cNvPr>
              <p:cNvSpPr txBox="1">
                <a:spLocks noRot="1" noChangeAspect="1" noMove="1" noResize="1" noEditPoints="1" noAdjustHandles="1" noChangeArrowheads="1" noChangeShapeType="1" noTextEdit="1"/>
              </p:cNvSpPr>
              <p:nvPr/>
            </p:nvSpPr>
            <p:spPr>
              <a:xfrm>
                <a:off x="4128121" y="5810022"/>
                <a:ext cx="995932" cy="546496"/>
              </a:xfrm>
              <a:prstGeom prst="rect">
                <a:avLst/>
              </a:prstGeom>
              <a:blipFill>
                <a:blip r:embed="rId25"/>
                <a:stretch>
                  <a:fillRect/>
                </a:stretch>
              </a:blipFill>
            </p:spPr>
            <p:txBody>
              <a:bodyPr/>
              <a:lstStyle/>
              <a:p>
                <a:r>
                  <a:rPr lang="en-US">
                    <a:noFill/>
                  </a:rPr>
                  <a:t> </a:t>
                </a:r>
              </a:p>
            </p:txBody>
          </p:sp>
        </mc:Fallback>
      </mc:AlternateContent>
      <p:cxnSp>
        <p:nvCxnSpPr>
          <p:cNvPr id="49" name="Straight Connector 48">
            <a:extLst>
              <a:ext uri="{FF2B5EF4-FFF2-40B4-BE49-F238E27FC236}">
                <a16:creationId xmlns:a16="http://schemas.microsoft.com/office/drawing/2014/main" id="{C253FC10-C305-401E-8A4E-786DE4DD6947}"/>
              </a:ext>
            </a:extLst>
          </p:cNvPr>
          <p:cNvCxnSpPr/>
          <p:nvPr/>
        </p:nvCxnSpPr>
        <p:spPr>
          <a:xfrm flipV="1">
            <a:off x="4626087" y="5218208"/>
            <a:ext cx="0" cy="591814"/>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118BEDA-CC76-7C32-4D74-10F71DAC506D}"/>
                  </a:ext>
                </a:extLst>
              </p:cNvPr>
              <p:cNvSpPr txBox="1"/>
              <p:nvPr/>
            </p:nvSpPr>
            <p:spPr>
              <a:xfrm>
                <a:off x="5536121" y="5817052"/>
                <a:ext cx="995932" cy="54649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3</m:t>
                          </m:r>
                        </m:sub>
                        <m:sup>
                          <m:r>
                            <m:rPr>
                              <m:sty m:val="p"/>
                            </m:rPr>
                            <a:rPr lang="en-US" sz="2800" b="0" i="0" smtClean="0">
                              <a:latin typeface="Cambria Math" panose="02040503050406030204" pitchFamily="18" charset="0"/>
                            </a:rPr>
                            <m:t>min</m:t>
                          </m:r>
                        </m:sup>
                      </m:sSubSup>
                    </m:oMath>
                  </m:oMathPara>
                </a14:m>
                <a:endParaRPr lang="en-US" sz="2800"/>
              </a:p>
            </p:txBody>
          </p:sp>
        </mc:Choice>
        <mc:Fallback xmlns="">
          <p:sp>
            <p:nvSpPr>
              <p:cNvPr id="50" name="TextBox 49">
                <a:extLst>
                  <a:ext uri="{FF2B5EF4-FFF2-40B4-BE49-F238E27FC236}">
                    <a16:creationId xmlns:a16="http://schemas.microsoft.com/office/drawing/2014/main" id="{E118BEDA-CC76-7C32-4D74-10F71DAC506D}"/>
                  </a:ext>
                </a:extLst>
              </p:cNvPr>
              <p:cNvSpPr txBox="1">
                <a:spLocks noRot="1" noChangeAspect="1" noMove="1" noResize="1" noEditPoints="1" noAdjustHandles="1" noChangeArrowheads="1" noChangeShapeType="1" noTextEdit="1"/>
              </p:cNvSpPr>
              <p:nvPr/>
            </p:nvSpPr>
            <p:spPr>
              <a:xfrm>
                <a:off x="5536121" y="5817052"/>
                <a:ext cx="995932" cy="546496"/>
              </a:xfrm>
              <a:prstGeom prst="rect">
                <a:avLst/>
              </a:prstGeom>
              <a:blipFill>
                <a:blip r:embed="rId26"/>
                <a:stretch>
                  <a:fillRect/>
                </a:stretch>
              </a:blipFill>
            </p:spPr>
            <p:txBody>
              <a:bodyPr/>
              <a:lstStyle/>
              <a:p>
                <a:r>
                  <a:rPr lang="en-US">
                    <a:noFill/>
                  </a:rPr>
                  <a:t> </a:t>
                </a:r>
              </a:p>
            </p:txBody>
          </p:sp>
        </mc:Fallback>
      </mc:AlternateContent>
      <p:cxnSp>
        <p:nvCxnSpPr>
          <p:cNvPr id="51" name="Straight Connector 50">
            <a:extLst>
              <a:ext uri="{FF2B5EF4-FFF2-40B4-BE49-F238E27FC236}">
                <a16:creationId xmlns:a16="http://schemas.microsoft.com/office/drawing/2014/main" id="{5ECFA80B-8DA4-02BF-408B-2E6613406904}"/>
              </a:ext>
            </a:extLst>
          </p:cNvPr>
          <p:cNvCxnSpPr/>
          <p:nvPr/>
        </p:nvCxnSpPr>
        <p:spPr>
          <a:xfrm flipV="1">
            <a:off x="6034087" y="5225238"/>
            <a:ext cx="0" cy="591814"/>
          </a:xfrm>
          <a:prstGeom prst="line">
            <a:avLst/>
          </a:prstGeom>
        </p:spPr>
        <p:style>
          <a:lnRef idx="3">
            <a:schemeClr val="dk1"/>
          </a:lnRef>
          <a:fillRef idx="0">
            <a:schemeClr val="dk1"/>
          </a:fillRef>
          <a:effectRef idx="2">
            <a:schemeClr val="dk1"/>
          </a:effectRef>
          <a:fontRef idx="minor">
            <a:schemeClr val="tx1"/>
          </a:fontRef>
        </p:style>
      </p:cxnSp>
      <p:sp>
        <p:nvSpPr>
          <p:cNvPr id="54" name="Rectangle 53">
            <a:extLst>
              <a:ext uri="{FF2B5EF4-FFF2-40B4-BE49-F238E27FC236}">
                <a16:creationId xmlns:a16="http://schemas.microsoft.com/office/drawing/2014/main" id="{1E7C6FF3-873E-9FFD-84B6-ACAC8F5075FF}"/>
              </a:ext>
            </a:extLst>
          </p:cNvPr>
          <p:cNvSpPr/>
          <p:nvPr/>
        </p:nvSpPr>
        <p:spPr>
          <a:xfrm>
            <a:off x="6619139" y="5432330"/>
            <a:ext cx="1050078" cy="924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8A87556-516C-94CF-9031-A23D0F52CF8D}"/>
                  </a:ext>
                </a:extLst>
              </p:cNvPr>
              <p:cNvSpPr txBox="1"/>
              <p:nvPr/>
            </p:nvSpPr>
            <p:spPr>
              <a:xfrm>
                <a:off x="6475126" y="5817052"/>
                <a:ext cx="995932" cy="54649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𝑈</m:t>
                          </m:r>
                        </m:e>
                        <m:sub>
                          <m:r>
                            <a:rPr lang="en-US" sz="2800" b="0" i="1" smtClean="0">
                              <a:latin typeface="Cambria Math" panose="02040503050406030204" pitchFamily="18" charset="0"/>
                            </a:rPr>
                            <m:t>4</m:t>
                          </m:r>
                        </m:sub>
                        <m:sup>
                          <m:r>
                            <m:rPr>
                              <m:sty m:val="p"/>
                            </m:rPr>
                            <a:rPr lang="en-US" sz="2800" b="0" i="0" smtClean="0">
                              <a:latin typeface="Cambria Math" panose="02040503050406030204" pitchFamily="18" charset="0"/>
                            </a:rPr>
                            <m:t>min</m:t>
                          </m:r>
                        </m:sup>
                      </m:sSubSup>
                    </m:oMath>
                  </m:oMathPara>
                </a14:m>
                <a:endParaRPr lang="en-US" sz="2800"/>
              </a:p>
            </p:txBody>
          </p:sp>
        </mc:Choice>
        <mc:Fallback xmlns="">
          <p:sp>
            <p:nvSpPr>
              <p:cNvPr id="52" name="TextBox 51">
                <a:extLst>
                  <a:ext uri="{FF2B5EF4-FFF2-40B4-BE49-F238E27FC236}">
                    <a16:creationId xmlns:a16="http://schemas.microsoft.com/office/drawing/2014/main" id="{58A87556-516C-94CF-9031-A23D0F52CF8D}"/>
                  </a:ext>
                </a:extLst>
              </p:cNvPr>
              <p:cNvSpPr txBox="1">
                <a:spLocks noRot="1" noChangeAspect="1" noMove="1" noResize="1" noEditPoints="1" noAdjustHandles="1" noChangeArrowheads="1" noChangeShapeType="1" noTextEdit="1"/>
              </p:cNvSpPr>
              <p:nvPr/>
            </p:nvSpPr>
            <p:spPr>
              <a:xfrm>
                <a:off x="6475126" y="5817052"/>
                <a:ext cx="995932" cy="546496"/>
              </a:xfrm>
              <a:prstGeom prst="rect">
                <a:avLst/>
              </a:prstGeom>
              <a:blipFill>
                <a:blip r:embed="rId27"/>
                <a:stretch>
                  <a:fillRect/>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FD43C5C8-A684-75FA-CE43-3B69BB09E8C6}"/>
              </a:ext>
            </a:extLst>
          </p:cNvPr>
          <p:cNvCxnSpPr/>
          <p:nvPr/>
        </p:nvCxnSpPr>
        <p:spPr>
          <a:xfrm flipV="1">
            <a:off x="6973092" y="5225238"/>
            <a:ext cx="0" cy="591814"/>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8A1232C-0551-5255-851B-CD49A921A040}"/>
                  </a:ext>
                </a:extLst>
              </p:cNvPr>
              <p:cNvSpPr txBox="1"/>
              <p:nvPr/>
            </p:nvSpPr>
            <p:spPr>
              <a:xfrm>
                <a:off x="7239961" y="5241903"/>
                <a:ext cx="995932" cy="6463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𝑈</m:t>
                          </m:r>
                        </m:e>
                        <m:sub>
                          <m:r>
                            <a:rPr lang="en-US" sz="3600" b="0" i="1" smtClean="0">
                              <a:latin typeface="Cambria Math" panose="02040503050406030204" pitchFamily="18" charset="0"/>
                            </a:rPr>
                            <m:t>𝐷</m:t>
                          </m:r>
                        </m:sub>
                      </m:sSub>
                    </m:oMath>
                  </m:oMathPara>
                </a14:m>
                <a:endParaRPr lang="en-US" sz="3600"/>
              </a:p>
            </p:txBody>
          </p:sp>
        </mc:Choice>
        <mc:Fallback xmlns="">
          <p:sp>
            <p:nvSpPr>
              <p:cNvPr id="16" name="TextBox 15">
                <a:extLst>
                  <a:ext uri="{FF2B5EF4-FFF2-40B4-BE49-F238E27FC236}">
                    <a16:creationId xmlns:a16="http://schemas.microsoft.com/office/drawing/2014/main" id="{68A1232C-0551-5255-851B-CD49A921A040}"/>
                  </a:ext>
                </a:extLst>
              </p:cNvPr>
              <p:cNvSpPr txBox="1">
                <a:spLocks noRot="1" noChangeAspect="1" noMove="1" noResize="1" noEditPoints="1" noAdjustHandles="1" noChangeArrowheads="1" noChangeShapeType="1" noTextEdit="1"/>
              </p:cNvSpPr>
              <p:nvPr/>
            </p:nvSpPr>
            <p:spPr>
              <a:xfrm>
                <a:off x="7239961" y="5241903"/>
                <a:ext cx="995932" cy="646331"/>
              </a:xfrm>
              <a:prstGeom prst="rect">
                <a:avLst/>
              </a:prstGeom>
              <a:blipFill>
                <a:blip r:embed="rId28"/>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013A31D6-9154-6C40-5843-4635CE939C52}"/>
              </a:ext>
            </a:extLst>
          </p:cNvPr>
          <p:cNvGrpSpPr/>
          <p:nvPr/>
        </p:nvGrpSpPr>
        <p:grpSpPr>
          <a:xfrm>
            <a:off x="2254965" y="145902"/>
            <a:ext cx="8211254" cy="587716"/>
            <a:chOff x="2254965" y="145902"/>
            <a:chExt cx="8211254" cy="587716"/>
          </a:xfrm>
        </p:grpSpPr>
        <p:sp>
          <p:nvSpPr>
            <p:cNvPr id="2" name="Rectangle 1">
              <a:extLst>
                <a:ext uri="{FF2B5EF4-FFF2-40B4-BE49-F238E27FC236}">
                  <a16:creationId xmlns:a16="http://schemas.microsoft.com/office/drawing/2014/main" id="{6B38EA9D-5F90-C91D-1DD8-4917BDD51BE8}"/>
                </a:ext>
              </a:extLst>
            </p:cNvPr>
            <p:cNvSpPr/>
            <p:nvPr/>
          </p:nvSpPr>
          <p:spPr>
            <a:xfrm>
              <a:off x="2254965" y="149418"/>
              <a:ext cx="1026967"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 name="Rectangle 2">
              <a:extLst>
                <a:ext uri="{FF2B5EF4-FFF2-40B4-BE49-F238E27FC236}">
                  <a16:creationId xmlns:a16="http://schemas.microsoft.com/office/drawing/2014/main" id="{EF475C57-816F-3C8E-49BA-7A47CD49AD08}"/>
                </a:ext>
              </a:extLst>
            </p:cNvPr>
            <p:cNvSpPr/>
            <p:nvPr/>
          </p:nvSpPr>
          <p:spPr>
            <a:xfrm>
              <a:off x="5149117" y="153522"/>
              <a:ext cx="1026967"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5" name="Rectangle 4">
              <a:extLst>
                <a:ext uri="{FF2B5EF4-FFF2-40B4-BE49-F238E27FC236}">
                  <a16:creationId xmlns:a16="http://schemas.microsoft.com/office/drawing/2014/main" id="{02E128EB-B786-478C-7D30-019D495F91B4}"/>
                </a:ext>
              </a:extLst>
            </p:cNvPr>
            <p:cNvSpPr/>
            <p:nvPr/>
          </p:nvSpPr>
          <p:spPr>
            <a:xfrm>
              <a:off x="7525874" y="149418"/>
              <a:ext cx="1026967"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5">
              <a:extLst>
                <a:ext uri="{FF2B5EF4-FFF2-40B4-BE49-F238E27FC236}">
                  <a16:creationId xmlns:a16="http://schemas.microsoft.com/office/drawing/2014/main" id="{7D58C238-4B9B-577C-8120-262F7617BB75}"/>
                </a:ext>
              </a:extLst>
            </p:cNvPr>
            <p:cNvSpPr/>
            <p:nvPr/>
          </p:nvSpPr>
          <p:spPr>
            <a:xfrm>
              <a:off x="9439252" y="145902"/>
              <a:ext cx="1026967"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
        <p:nvSpPr>
          <p:cNvPr id="43" name="Rectangle 42">
            <a:extLst>
              <a:ext uri="{FF2B5EF4-FFF2-40B4-BE49-F238E27FC236}">
                <a16:creationId xmlns:a16="http://schemas.microsoft.com/office/drawing/2014/main" id="{0CFBF264-0D36-E83F-44C0-A277CC1AAA24}"/>
              </a:ext>
            </a:extLst>
          </p:cNvPr>
          <p:cNvSpPr/>
          <p:nvPr/>
        </p:nvSpPr>
        <p:spPr>
          <a:xfrm>
            <a:off x="7080431" y="5141742"/>
            <a:ext cx="1050076" cy="74649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nvGrpSpPr>
          <p:cNvPr id="56" name="Group 55">
            <a:extLst>
              <a:ext uri="{FF2B5EF4-FFF2-40B4-BE49-F238E27FC236}">
                <a16:creationId xmlns:a16="http://schemas.microsoft.com/office/drawing/2014/main" id="{B88E8642-3782-177E-E1AD-FFB01637E6E8}"/>
              </a:ext>
            </a:extLst>
          </p:cNvPr>
          <p:cNvGrpSpPr/>
          <p:nvPr/>
        </p:nvGrpSpPr>
        <p:grpSpPr>
          <a:xfrm>
            <a:off x="2519931" y="1055835"/>
            <a:ext cx="7640069" cy="587672"/>
            <a:chOff x="2519931" y="1055835"/>
            <a:chExt cx="7640069" cy="587672"/>
          </a:xfrm>
        </p:grpSpPr>
        <p:sp>
          <p:nvSpPr>
            <p:cNvPr id="44" name="Rectangle 43">
              <a:extLst>
                <a:ext uri="{FF2B5EF4-FFF2-40B4-BE49-F238E27FC236}">
                  <a16:creationId xmlns:a16="http://schemas.microsoft.com/office/drawing/2014/main" id="{100C161B-3932-7500-C716-12799F0DC0B2}"/>
                </a:ext>
              </a:extLst>
            </p:cNvPr>
            <p:cNvSpPr/>
            <p:nvPr/>
          </p:nvSpPr>
          <p:spPr>
            <a:xfrm>
              <a:off x="2519931" y="1059005"/>
              <a:ext cx="445773"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5" name="Rectangle 44">
              <a:extLst>
                <a:ext uri="{FF2B5EF4-FFF2-40B4-BE49-F238E27FC236}">
                  <a16:creationId xmlns:a16="http://schemas.microsoft.com/office/drawing/2014/main" id="{252BD24A-A694-94FC-F3E9-BF345EA075AC}"/>
                </a:ext>
              </a:extLst>
            </p:cNvPr>
            <p:cNvSpPr/>
            <p:nvPr/>
          </p:nvSpPr>
          <p:spPr>
            <a:xfrm>
              <a:off x="5567932" y="1063411"/>
              <a:ext cx="445773"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6" name="Rectangle 45">
              <a:extLst>
                <a:ext uri="{FF2B5EF4-FFF2-40B4-BE49-F238E27FC236}">
                  <a16:creationId xmlns:a16="http://schemas.microsoft.com/office/drawing/2014/main" id="{C6E398B5-014D-CC7C-7AA6-7EE1383CE7B4}"/>
                </a:ext>
              </a:extLst>
            </p:cNvPr>
            <p:cNvSpPr/>
            <p:nvPr/>
          </p:nvSpPr>
          <p:spPr>
            <a:xfrm>
              <a:off x="7807302" y="1059150"/>
              <a:ext cx="445773"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55" name="Rectangle 54">
              <a:extLst>
                <a:ext uri="{FF2B5EF4-FFF2-40B4-BE49-F238E27FC236}">
                  <a16:creationId xmlns:a16="http://schemas.microsoft.com/office/drawing/2014/main" id="{31002E73-5F79-2E98-E0C9-D5221394FD2A}"/>
                </a:ext>
              </a:extLst>
            </p:cNvPr>
            <p:cNvSpPr/>
            <p:nvPr/>
          </p:nvSpPr>
          <p:spPr>
            <a:xfrm>
              <a:off x="9714227" y="1055835"/>
              <a:ext cx="445773" cy="58009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
        <p:nvSpPr>
          <p:cNvPr id="57" name="Rectangle 56">
            <a:extLst>
              <a:ext uri="{FF2B5EF4-FFF2-40B4-BE49-F238E27FC236}">
                <a16:creationId xmlns:a16="http://schemas.microsoft.com/office/drawing/2014/main" id="{E76D9DA3-D2E3-9307-27AF-169BBA8690CD}"/>
              </a:ext>
            </a:extLst>
          </p:cNvPr>
          <p:cNvSpPr/>
          <p:nvPr/>
        </p:nvSpPr>
        <p:spPr>
          <a:xfrm>
            <a:off x="4109539" y="5113426"/>
            <a:ext cx="1050076" cy="1250122"/>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58" name="Rectangle 57">
            <a:extLst>
              <a:ext uri="{FF2B5EF4-FFF2-40B4-BE49-F238E27FC236}">
                <a16:creationId xmlns:a16="http://schemas.microsoft.com/office/drawing/2014/main" id="{7D247188-4EA7-C6C0-3E01-16279D2551B0}"/>
              </a:ext>
            </a:extLst>
          </p:cNvPr>
          <p:cNvSpPr/>
          <p:nvPr/>
        </p:nvSpPr>
        <p:spPr>
          <a:xfrm>
            <a:off x="10224938" y="2528222"/>
            <a:ext cx="1110959" cy="64633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404021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dissolv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58"/>
                                        </p:tgtEl>
                                      </p:cBhvr>
                                    </p:animEffect>
                                    <p:set>
                                      <p:cBhvr>
                                        <p:cTn id="20" dur="1" fill="hold">
                                          <p:stCondLst>
                                            <p:cond delay="499"/>
                                          </p:stCondLst>
                                        </p:cTn>
                                        <p:tgtEl>
                                          <p:spTgt spid="58"/>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1000"/>
                                        <p:tgtEl>
                                          <p:spTgt spid="3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1000"/>
                                        <p:tgtEl>
                                          <p:spTgt spid="1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10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10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1000"/>
                                        <p:tgtEl>
                                          <p:spTgt spid="1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1000"/>
                                        <p:tgtEl>
                                          <p:spTgt spid="1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1000"/>
                                        <p:tgtEl>
                                          <p:spTgt spid="1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1000"/>
                                        <p:tgtEl>
                                          <p:spTgt spid="18"/>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1000"/>
                                        <p:tgtEl>
                                          <p:spTgt spid="2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dissolve">
                                      <p:cBhvr>
                                        <p:cTn id="50" dur="1000"/>
                                        <p:tgtEl>
                                          <p:spTgt spid="2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dissolve">
                                      <p:cBhvr>
                                        <p:cTn id="53" dur="1000"/>
                                        <p:tgtEl>
                                          <p:spTgt spid="2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ssolve">
                                      <p:cBhvr>
                                        <p:cTn id="56" dur="1000"/>
                                        <p:tgtEl>
                                          <p:spTgt spid="2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1000"/>
                                        <p:tgtEl>
                                          <p:spTgt spid="29"/>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dissolve">
                                      <p:cBhvr>
                                        <p:cTn id="62" dur="1000"/>
                                        <p:tgtEl>
                                          <p:spTgt spid="3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10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dissolve">
                                      <p:cBhvr>
                                        <p:cTn id="68" dur="1000"/>
                                        <p:tgtEl>
                                          <p:spTgt spid="36"/>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dissolve">
                                      <p:cBhvr>
                                        <p:cTn id="71" dur="1000"/>
                                        <p:tgtEl>
                                          <p:spTgt spid="37"/>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dissolve">
                                      <p:cBhvr>
                                        <p:cTn id="74" dur="1000"/>
                                        <p:tgtEl>
                                          <p:spTgt spid="41"/>
                                        </p:tgtEl>
                                      </p:cBhvr>
                                    </p:animEffect>
                                  </p:childTnLst>
                                </p:cTn>
                              </p:par>
                              <p:par>
                                <p:cTn id="75" presetID="9"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dissolve">
                                      <p:cBhvr>
                                        <p:cTn id="77" dur="1000"/>
                                        <p:tgtEl>
                                          <p:spTgt spid="47"/>
                                        </p:tgtEl>
                                      </p:cBhvr>
                                    </p:animEffect>
                                  </p:childTnLst>
                                </p:cTn>
                              </p:par>
                              <p:par>
                                <p:cTn id="78" presetID="9" presetClass="entr" presetSubtype="0" fill="hold"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dissolve">
                                      <p:cBhvr>
                                        <p:cTn id="80" dur="1000"/>
                                        <p:tgtEl>
                                          <p:spTgt spid="49"/>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dissolve">
                                      <p:cBhvr>
                                        <p:cTn id="83" dur="1000"/>
                                        <p:tgtEl>
                                          <p:spTgt spid="48"/>
                                        </p:tgtEl>
                                      </p:cBhvr>
                                    </p:animEffect>
                                  </p:childTnLst>
                                </p:cTn>
                              </p:par>
                              <p:par>
                                <p:cTn id="84" presetID="9" presetClass="entr" presetSubtype="0" fill="hold"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dissolve">
                                      <p:cBhvr>
                                        <p:cTn id="86" dur="1000"/>
                                        <p:tgtEl>
                                          <p:spTgt spid="51"/>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dissolve">
                                      <p:cBhvr>
                                        <p:cTn id="89" dur="1000"/>
                                        <p:tgtEl>
                                          <p:spTgt spid="50"/>
                                        </p:tgtEl>
                                      </p:cBhvr>
                                    </p:animEffect>
                                  </p:childTnLst>
                                </p:cTn>
                              </p:par>
                              <p:par>
                                <p:cTn id="90" presetID="9" presetClass="entr" presetSubtype="0" fill="hold" nodeType="with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dissolve">
                                      <p:cBhvr>
                                        <p:cTn id="92" dur="1000"/>
                                        <p:tgtEl>
                                          <p:spTgt spid="53"/>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dissolve">
                                      <p:cBhvr>
                                        <p:cTn id="95" dur="1000"/>
                                        <p:tgtEl>
                                          <p:spTgt spid="52"/>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dissolve">
                                      <p:cBhvr>
                                        <p:cTn id="98" dur="500"/>
                                        <p:tgtEl>
                                          <p:spTgt spid="43"/>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9" presetClass="entr" presetSubtype="0" fill="hold"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dissolve">
                                      <p:cBhvr>
                                        <p:cTn id="106" dur="500"/>
                                        <p:tgtEl>
                                          <p:spTgt spid="56"/>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nodeType="clickEffect">
                                  <p:stCondLst>
                                    <p:cond delay="0"/>
                                  </p:stCondLst>
                                  <p:childTnLst>
                                    <p:animEffect transition="out" filter="dissolve">
                                      <p:cBhvr>
                                        <p:cTn id="110" dur="500"/>
                                        <p:tgtEl>
                                          <p:spTgt spid="56"/>
                                        </p:tgtEl>
                                      </p:cBhvr>
                                    </p:animEffect>
                                    <p:set>
                                      <p:cBhvr>
                                        <p:cTn id="111" dur="1" fill="hold">
                                          <p:stCondLst>
                                            <p:cond delay="499"/>
                                          </p:stCondLst>
                                        </p:cTn>
                                        <p:tgtEl>
                                          <p:spTgt spid="56"/>
                                        </p:tgtEl>
                                        <p:attrNameLst>
                                          <p:attrName>style.visibility</p:attrName>
                                        </p:attrNameLst>
                                      </p:cBhvr>
                                      <p:to>
                                        <p:strVal val="hidden"/>
                                      </p:to>
                                    </p:set>
                                  </p:childTnLst>
                                </p:cTn>
                              </p:par>
                              <p:par>
                                <p:cTn id="112" presetID="9" presetClass="entr" presetSubtype="0" fill="hold" grpId="0"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dissolve">
                                      <p:cBhvr>
                                        <p:cTn id="1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P spid="21" grpId="0" animBg="1"/>
      <p:bldP spid="26" grpId="0" animBg="1"/>
      <p:bldP spid="27" grpId="0" animBg="1"/>
      <p:bldP spid="28" grpId="0" animBg="1"/>
      <p:bldP spid="29" grpId="0" animBg="1"/>
      <p:bldP spid="34" grpId="0" animBg="1"/>
      <p:bldP spid="35" grpId="0" animBg="1"/>
      <p:bldP spid="36" grpId="0" animBg="1"/>
      <p:bldP spid="37" grpId="0" animBg="1"/>
      <p:bldP spid="41" grpId="0" animBg="1"/>
      <p:bldP spid="48" grpId="0" animBg="1"/>
      <p:bldP spid="50" grpId="0" animBg="1"/>
      <p:bldP spid="52" grpId="0" animBg="1"/>
      <p:bldP spid="16" grpId="0" animBg="1"/>
      <p:bldP spid="43" grpId="0" animBg="1"/>
      <p:bldP spid="43" grpId="1" animBg="1"/>
      <p:bldP spid="57" grpId="0" animBg="1"/>
      <p:bldP spid="58" grpId="0" animBg="1"/>
      <p:bldP spid="5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0281D-5FE0-56FE-3749-864A82003249}"/>
              </a:ext>
            </a:extLst>
          </p:cNvPr>
          <p:cNvSpPr>
            <a:spLocks noGrp="1"/>
          </p:cNvSpPr>
          <p:nvPr>
            <p:ph idx="1"/>
          </p:nvPr>
        </p:nvSpPr>
        <p:spPr>
          <a:xfrm>
            <a:off x="1993900" y="1967141"/>
            <a:ext cx="8229600" cy="2520042"/>
          </a:xfrm>
        </p:spPr>
        <p:txBody>
          <a:bodyPr>
            <a:noAutofit/>
          </a:bodyPr>
          <a:lstStyle/>
          <a:p>
            <a:pPr marL="0" indent="0" algn="ctr">
              <a:buNone/>
            </a:pPr>
            <a:r>
              <a:rPr lang="en-US" sz="4800">
                <a:solidFill>
                  <a:srgbClr val="7030A0"/>
                </a:solidFill>
              </a:rPr>
              <a:t>Elastic Scheduling of Implicit-Deadline Tasks with </a:t>
            </a:r>
            <a:r>
              <a:rPr lang="en-US" sz="4800" b="1" i="1">
                <a:solidFill>
                  <a:srgbClr val="7030A0"/>
                </a:solidFill>
              </a:rPr>
              <a:t>Harmonic</a:t>
            </a:r>
            <a:r>
              <a:rPr lang="en-US" sz="4800">
                <a:solidFill>
                  <a:srgbClr val="7030A0"/>
                </a:solidFill>
              </a:rPr>
              <a:t> Periods</a:t>
            </a:r>
          </a:p>
        </p:txBody>
      </p:sp>
      <p:sp>
        <p:nvSpPr>
          <p:cNvPr id="4" name="Slide Number Placeholder 3">
            <a:extLst>
              <a:ext uri="{FF2B5EF4-FFF2-40B4-BE49-F238E27FC236}">
                <a16:creationId xmlns:a16="http://schemas.microsoft.com/office/drawing/2014/main" id="{91756254-AACB-7CB1-C2BA-B77A2ECB9C16}"/>
              </a:ext>
            </a:extLst>
          </p:cNvPr>
          <p:cNvSpPr>
            <a:spLocks noGrp="1"/>
          </p:cNvSpPr>
          <p:nvPr>
            <p:ph type="sldNum" sz="quarter" idx="12"/>
          </p:nvPr>
        </p:nvSpPr>
        <p:spPr/>
        <p:txBody>
          <a:bodyPr/>
          <a:lstStyle/>
          <a:p>
            <a:fld id="{A773B20C-5347-4FF9-A9F0-76F937F60217}" type="slidenum">
              <a:rPr lang="en-US" smtClean="0"/>
              <a:pPr/>
              <a:t>7</a:t>
            </a:fld>
            <a:endParaRPr lang="en-US"/>
          </a:p>
        </p:txBody>
      </p:sp>
    </p:spTree>
    <p:extLst>
      <p:ext uri="{BB962C8B-B14F-4D97-AF65-F5344CB8AC3E}">
        <p14:creationId xmlns:p14="http://schemas.microsoft.com/office/powerpoint/2010/main" val="262833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D2923B-A69F-F7D9-3F0B-D9FE059535EA}"/>
              </a:ext>
            </a:extLst>
          </p:cNvPr>
          <p:cNvSpPr>
            <a:spLocks noGrp="1"/>
          </p:cNvSpPr>
          <p:nvPr>
            <p:ph type="sldNum" sz="quarter" idx="12"/>
          </p:nvPr>
        </p:nvSpPr>
        <p:spPr/>
        <p:txBody>
          <a:bodyPr/>
          <a:lstStyle/>
          <a:p>
            <a:fld id="{A773B20C-5347-4FF9-A9F0-76F937F60217}" type="slidenum">
              <a:rPr lang="en-US" smtClean="0"/>
              <a:pPr/>
              <a:t>8</a:t>
            </a:fld>
            <a:endParaRPr lang="en-US"/>
          </a:p>
        </p:txBody>
      </p:sp>
      <p:pic>
        <p:nvPicPr>
          <p:cNvPr id="7" name="Picture 6" descr="A picture containing mosquito net, colorful&#10;&#10;Description automatically generated">
            <a:extLst>
              <a:ext uri="{FF2B5EF4-FFF2-40B4-BE49-F238E27FC236}">
                <a16:creationId xmlns:a16="http://schemas.microsoft.com/office/drawing/2014/main" id="{C80E0A77-D7E2-159D-70D6-6199753B9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922"/>
            <a:ext cx="12192000" cy="7167922"/>
          </a:xfrm>
          <a:prstGeom prst="rect">
            <a:avLst/>
          </a:prstGeom>
        </p:spPr>
      </p:pic>
      <p:sp>
        <p:nvSpPr>
          <p:cNvPr id="8" name="TextBox 7">
            <a:extLst>
              <a:ext uri="{FF2B5EF4-FFF2-40B4-BE49-F238E27FC236}">
                <a16:creationId xmlns:a16="http://schemas.microsoft.com/office/drawing/2014/main" id="{700E5ECC-EDC5-2D99-076F-E3C439E007B5}"/>
              </a:ext>
            </a:extLst>
          </p:cNvPr>
          <p:cNvSpPr txBox="1"/>
          <p:nvPr/>
        </p:nvSpPr>
        <p:spPr>
          <a:xfrm>
            <a:off x="5867400" y="0"/>
            <a:ext cx="5054600" cy="461665"/>
          </a:xfrm>
          <a:prstGeom prst="rect">
            <a:avLst/>
          </a:prstGeom>
          <a:solidFill>
            <a:srgbClr val="000000">
              <a:alpha val="50196"/>
            </a:srgbClr>
          </a:solidFill>
        </p:spPr>
        <p:txBody>
          <a:bodyPr wrap="square" rtlCol="0">
            <a:spAutoFit/>
          </a:bodyPr>
          <a:lstStyle/>
          <a:p>
            <a:pPr algn="ctr"/>
            <a:r>
              <a:rPr lang="en-US" sz="1200">
                <a:solidFill>
                  <a:schemeClr val="bg1"/>
                </a:solidFill>
              </a:rPr>
              <a:t>Image courtesy https://projects.asl.ethz.ch/datasets/doku.php?id=kmavvisualinertialdatasets</a:t>
            </a:r>
          </a:p>
        </p:txBody>
      </p:sp>
      <p:sp>
        <p:nvSpPr>
          <p:cNvPr id="10" name="TextBox 9">
            <a:extLst>
              <a:ext uri="{FF2B5EF4-FFF2-40B4-BE49-F238E27FC236}">
                <a16:creationId xmlns:a16="http://schemas.microsoft.com/office/drawing/2014/main" id="{1B397DA6-607C-1F9A-2CE3-A5C702EBDB48}"/>
              </a:ext>
            </a:extLst>
          </p:cNvPr>
          <p:cNvSpPr txBox="1"/>
          <p:nvPr/>
        </p:nvSpPr>
        <p:spPr>
          <a:xfrm>
            <a:off x="939800" y="1747944"/>
            <a:ext cx="6540500" cy="1200329"/>
          </a:xfrm>
          <a:prstGeom prst="rect">
            <a:avLst/>
          </a:prstGeom>
          <a:solidFill>
            <a:srgbClr val="000000">
              <a:alpha val="50196"/>
            </a:srgbClr>
          </a:solidFill>
        </p:spPr>
        <p:txBody>
          <a:bodyPr wrap="square">
            <a:spAutoFit/>
          </a:bodyPr>
          <a:lstStyle/>
          <a:p>
            <a:pPr algn="ctr"/>
            <a:r>
              <a:rPr lang="en-US" sz="3600">
                <a:solidFill>
                  <a:schemeClr val="bg1"/>
                </a:solidFill>
                <a:latin typeface="Georgia" panose="02040502050405020303" pitchFamily="18" charset="0"/>
              </a:rPr>
              <a:t>Simultaneous localization and mapping (SLAM) systems </a:t>
            </a:r>
          </a:p>
        </p:txBody>
      </p:sp>
    </p:spTree>
    <p:extLst>
      <p:ext uri="{BB962C8B-B14F-4D97-AF65-F5344CB8AC3E}">
        <p14:creationId xmlns:p14="http://schemas.microsoft.com/office/powerpoint/2010/main" val="325991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2714E3-ECE3-8CFC-664D-72026A1D5584}"/>
              </a:ext>
            </a:extLst>
          </p:cNvPr>
          <p:cNvSpPr txBox="1"/>
          <p:nvPr/>
        </p:nvSpPr>
        <p:spPr>
          <a:xfrm>
            <a:off x="13119" y="5189568"/>
            <a:ext cx="12192000" cy="707886"/>
          </a:xfrm>
          <a:prstGeom prst="rect">
            <a:avLst/>
          </a:prstGeom>
          <a:noFill/>
        </p:spPr>
        <p:txBody>
          <a:bodyPr wrap="square">
            <a:spAutoFit/>
          </a:bodyPr>
          <a:lstStyle/>
          <a:p>
            <a:pPr algn="ctr"/>
            <a:r>
              <a:rPr lang="en-US" sz="4000" b="1">
                <a:solidFill>
                  <a:srgbClr val="7030A0"/>
                </a:solidFill>
                <a:latin typeface="Georgia" panose="02040502050405020303" pitchFamily="18" charset="0"/>
                <a:ea typeface="Verdana" panose="020B0604030504040204" pitchFamily="34" charset="0"/>
              </a:rPr>
              <a:t>Harmonic Periods</a:t>
            </a:r>
            <a:endParaRPr lang="en-US" sz="4000" b="1">
              <a:latin typeface="Georgia" panose="02040502050405020303" pitchFamily="18" charset="0"/>
              <a:ea typeface="Verdana" panose="020B0604030504040204" pitchFamily="34" charset="0"/>
            </a:endParaRPr>
          </a:p>
        </p:txBody>
      </p:sp>
      <p:sp>
        <p:nvSpPr>
          <p:cNvPr id="4" name="Slide Number Placeholder 3">
            <a:extLst>
              <a:ext uri="{FF2B5EF4-FFF2-40B4-BE49-F238E27FC236}">
                <a16:creationId xmlns:a16="http://schemas.microsoft.com/office/drawing/2014/main" id="{4D97C58B-A76F-92B0-3653-C173C69E85BF}"/>
              </a:ext>
            </a:extLst>
          </p:cNvPr>
          <p:cNvSpPr>
            <a:spLocks noGrp="1"/>
          </p:cNvSpPr>
          <p:nvPr>
            <p:ph type="sldNum" sz="quarter" idx="12"/>
          </p:nvPr>
        </p:nvSpPr>
        <p:spPr/>
        <p:txBody>
          <a:bodyPr/>
          <a:lstStyle/>
          <a:p>
            <a:fld id="{A773B20C-5347-4FF9-A9F0-76F937F60217}" type="slidenum">
              <a:rPr lang="en-US" smtClean="0"/>
              <a:pPr/>
              <a:t>9</a:t>
            </a:fld>
            <a:endParaRPr lang="en-US"/>
          </a:p>
        </p:txBody>
      </p:sp>
      <p:sp>
        <p:nvSpPr>
          <p:cNvPr id="11" name="Content Placeholder 7">
            <a:extLst>
              <a:ext uri="{FF2B5EF4-FFF2-40B4-BE49-F238E27FC236}">
                <a16:creationId xmlns:a16="http://schemas.microsoft.com/office/drawing/2014/main" id="{746E0481-134B-F5A6-41D7-7C1A35CE1C0D}"/>
              </a:ext>
            </a:extLst>
          </p:cNvPr>
          <p:cNvSpPr>
            <a:spLocks noGrp="1"/>
          </p:cNvSpPr>
          <p:nvPr>
            <p:ph idx="1"/>
          </p:nvPr>
        </p:nvSpPr>
        <p:spPr>
          <a:xfrm>
            <a:off x="0" y="252179"/>
            <a:ext cx="12192000" cy="1078274"/>
          </a:xfrm>
        </p:spPr>
        <p:txBody>
          <a:bodyPr>
            <a:normAutofit/>
          </a:bodyPr>
          <a:lstStyle/>
          <a:p>
            <a:pPr marL="0" indent="0" algn="ctr">
              <a:lnSpc>
                <a:spcPct val="110000"/>
              </a:lnSpc>
              <a:buNone/>
            </a:pPr>
            <a:r>
              <a:rPr lang="en-US"/>
              <a:t>SLAM systems synchronize frames from multiple input sources</a:t>
            </a:r>
          </a:p>
        </p:txBody>
      </p:sp>
      <p:sp>
        <p:nvSpPr>
          <p:cNvPr id="55" name="TextBox 54">
            <a:extLst>
              <a:ext uri="{FF2B5EF4-FFF2-40B4-BE49-F238E27FC236}">
                <a16:creationId xmlns:a16="http://schemas.microsoft.com/office/drawing/2014/main" id="{39171C44-9292-E0DB-A6AE-7C234A533081}"/>
              </a:ext>
            </a:extLst>
          </p:cNvPr>
          <p:cNvSpPr txBox="1"/>
          <p:nvPr/>
        </p:nvSpPr>
        <p:spPr>
          <a:xfrm>
            <a:off x="2219844" y="1057032"/>
            <a:ext cx="1239442" cy="461665"/>
          </a:xfrm>
          <a:prstGeom prst="rect">
            <a:avLst/>
          </a:prstGeom>
          <a:noFill/>
        </p:spPr>
        <p:txBody>
          <a:bodyPr wrap="none" rtlCol="0">
            <a:spAutoFit/>
          </a:bodyPr>
          <a:lstStyle/>
          <a:p>
            <a:r>
              <a:rPr lang="en-US" sz="2400" b="1">
                <a:solidFill>
                  <a:srgbClr val="7030A0"/>
                </a:solidFill>
                <a:latin typeface="Verdana" panose="020B0604030504040204" pitchFamily="34" charset="0"/>
                <a:ea typeface="Verdana" panose="020B0604030504040204" pitchFamily="34" charset="0"/>
              </a:rPr>
              <a:t>Visual</a:t>
            </a:r>
          </a:p>
        </p:txBody>
      </p:sp>
      <p:sp>
        <p:nvSpPr>
          <p:cNvPr id="56" name="TextBox 55">
            <a:extLst>
              <a:ext uri="{FF2B5EF4-FFF2-40B4-BE49-F238E27FC236}">
                <a16:creationId xmlns:a16="http://schemas.microsoft.com/office/drawing/2014/main" id="{789F82FC-AEA4-B05B-88BB-9C8EF1FEB079}"/>
              </a:ext>
            </a:extLst>
          </p:cNvPr>
          <p:cNvSpPr txBox="1"/>
          <p:nvPr/>
        </p:nvSpPr>
        <p:spPr>
          <a:xfrm>
            <a:off x="5352848" y="1051053"/>
            <a:ext cx="1486304" cy="461665"/>
          </a:xfrm>
          <a:prstGeom prst="rect">
            <a:avLst/>
          </a:prstGeom>
          <a:noFill/>
        </p:spPr>
        <p:txBody>
          <a:bodyPr wrap="none" rtlCol="0">
            <a:spAutoFit/>
          </a:bodyPr>
          <a:lstStyle/>
          <a:p>
            <a:r>
              <a:rPr lang="en-US" sz="2400" b="1">
                <a:solidFill>
                  <a:srgbClr val="7030A0"/>
                </a:solidFill>
                <a:latin typeface="Verdana" panose="020B0604030504040204" pitchFamily="34" charset="0"/>
                <a:ea typeface="Verdana" panose="020B0604030504040204" pitchFamily="34" charset="0"/>
              </a:rPr>
              <a:t>Inertial</a:t>
            </a:r>
          </a:p>
        </p:txBody>
      </p:sp>
      <p:sp>
        <p:nvSpPr>
          <p:cNvPr id="57" name="TextBox 56">
            <a:extLst>
              <a:ext uri="{FF2B5EF4-FFF2-40B4-BE49-F238E27FC236}">
                <a16:creationId xmlns:a16="http://schemas.microsoft.com/office/drawing/2014/main" id="{6023EF44-284F-B2A3-C3B7-7B427CF56060}"/>
              </a:ext>
            </a:extLst>
          </p:cNvPr>
          <p:cNvSpPr txBox="1"/>
          <p:nvPr/>
        </p:nvSpPr>
        <p:spPr>
          <a:xfrm>
            <a:off x="8732714" y="1057033"/>
            <a:ext cx="1058303" cy="461665"/>
          </a:xfrm>
          <a:prstGeom prst="rect">
            <a:avLst/>
          </a:prstGeom>
          <a:noFill/>
        </p:spPr>
        <p:txBody>
          <a:bodyPr wrap="none" rtlCol="0">
            <a:spAutoFit/>
          </a:bodyPr>
          <a:lstStyle/>
          <a:p>
            <a:r>
              <a:rPr lang="en-US" sz="2400" b="1">
                <a:solidFill>
                  <a:srgbClr val="7030A0"/>
                </a:solidFill>
                <a:latin typeface="Verdana" panose="020B0604030504040204" pitchFamily="34" charset="0"/>
                <a:ea typeface="Verdana" panose="020B0604030504040204" pitchFamily="34" charset="0"/>
              </a:rPr>
              <a:t>Lidar</a:t>
            </a:r>
          </a:p>
        </p:txBody>
      </p:sp>
      <p:sp>
        <p:nvSpPr>
          <p:cNvPr id="59" name="TextBox 58">
            <a:extLst>
              <a:ext uri="{FF2B5EF4-FFF2-40B4-BE49-F238E27FC236}">
                <a16:creationId xmlns:a16="http://schemas.microsoft.com/office/drawing/2014/main" id="{25958A89-CAE7-C630-DD62-A7953443F9FC}"/>
              </a:ext>
            </a:extLst>
          </p:cNvPr>
          <p:cNvSpPr txBox="1"/>
          <p:nvPr/>
        </p:nvSpPr>
        <p:spPr>
          <a:xfrm>
            <a:off x="4449400" y="2273815"/>
            <a:ext cx="3259226" cy="646331"/>
          </a:xfrm>
          <a:prstGeom prst="rect">
            <a:avLst/>
          </a:prstGeom>
          <a:noFill/>
        </p:spPr>
        <p:txBody>
          <a:bodyPr wrap="none" rtlCol="0">
            <a:spAutoFit/>
          </a:bodyPr>
          <a:lstStyle/>
          <a:p>
            <a:r>
              <a:rPr lang="en-US" sz="3600" b="1">
                <a:solidFill>
                  <a:srgbClr val="7030A0"/>
                </a:solidFill>
                <a:latin typeface="Verdana" panose="020B0604030504040204" pitchFamily="34" charset="0"/>
                <a:ea typeface="Verdana" panose="020B0604030504040204" pitchFamily="34" charset="0"/>
              </a:rPr>
              <a:t>ORB-SLAM3</a:t>
            </a:r>
          </a:p>
        </p:txBody>
      </p:sp>
      <p:grpSp>
        <p:nvGrpSpPr>
          <p:cNvPr id="62" name="Group 61">
            <a:extLst>
              <a:ext uri="{FF2B5EF4-FFF2-40B4-BE49-F238E27FC236}">
                <a16:creationId xmlns:a16="http://schemas.microsoft.com/office/drawing/2014/main" id="{2ED2EC0E-2B74-AE92-26DF-F4BC92714BBE}"/>
              </a:ext>
            </a:extLst>
          </p:cNvPr>
          <p:cNvGrpSpPr/>
          <p:nvPr/>
        </p:nvGrpSpPr>
        <p:grpSpPr>
          <a:xfrm>
            <a:off x="3726691" y="3159761"/>
            <a:ext cx="4738618" cy="1603398"/>
            <a:chOff x="3726691" y="4458209"/>
            <a:chExt cx="4738618" cy="1603398"/>
          </a:xfrm>
        </p:grpSpPr>
        <p:pic>
          <p:nvPicPr>
            <p:cNvPr id="35" name="Picture 34" descr="Shape&#10;&#10;Description automatically generated with low confidence">
              <a:extLst>
                <a:ext uri="{FF2B5EF4-FFF2-40B4-BE49-F238E27FC236}">
                  <a16:creationId xmlns:a16="http://schemas.microsoft.com/office/drawing/2014/main" id="{0467D00A-8B0C-9948-E856-923F59233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035" y="5028128"/>
              <a:ext cx="367530" cy="367530"/>
            </a:xfrm>
            <a:prstGeom prst="rect">
              <a:avLst/>
            </a:prstGeom>
          </p:spPr>
        </p:pic>
        <p:sp>
          <p:nvSpPr>
            <p:cNvPr id="36" name="Rectangle: Rounded Corners 35">
              <a:extLst>
                <a:ext uri="{FF2B5EF4-FFF2-40B4-BE49-F238E27FC236}">
                  <a16:creationId xmlns:a16="http://schemas.microsoft.com/office/drawing/2014/main" id="{5EB29FE8-691B-BC50-CB67-59CA73A23DE1}"/>
                </a:ext>
              </a:extLst>
            </p:cNvPr>
            <p:cNvSpPr/>
            <p:nvPr/>
          </p:nvSpPr>
          <p:spPr>
            <a:xfrm>
              <a:off x="5310383" y="5028128"/>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23C11566-7F38-A6CF-06EA-5E3741274D85}"/>
                </a:ext>
              </a:extLst>
            </p:cNvPr>
            <p:cNvSpPr/>
            <p:nvPr/>
          </p:nvSpPr>
          <p:spPr>
            <a:xfrm>
              <a:off x="6109119" y="5027119"/>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858094DE-06DB-C706-ACD0-C33D2D3C4B9D}"/>
                </a:ext>
              </a:extLst>
            </p:cNvPr>
            <p:cNvSpPr/>
            <p:nvPr/>
          </p:nvSpPr>
          <p:spPr>
            <a:xfrm>
              <a:off x="6903765" y="5027119"/>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4C43D311-C043-7126-6A87-AFE760949D3F}"/>
                </a:ext>
              </a:extLst>
            </p:cNvPr>
            <p:cNvSpPr/>
            <p:nvPr/>
          </p:nvSpPr>
          <p:spPr>
            <a:xfrm>
              <a:off x="5310383" y="4461020"/>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CA59F05-E040-4F8B-C9B5-F271AE85E1C0}"/>
                </a:ext>
              </a:extLst>
            </p:cNvPr>
            <p:cNvSpPr/>
            <p:nvPr/>
          </p:nvSpPr>
          <p:spPr>
            <a:xfrm>
              <a:off x="6109119"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C3F232F2-53BE-A771-E9F0-BFC72CAF10CE}"/>
                </a:ext>
              </a:extLst>
            </p:cNvPr>
            <p:cNvSpPr/>
            <p:nvPr/>
          </p:nvSpPr>
          <p:spPr>
            <a:xfrm>
              <a:off x="6903765"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AB81C4A3-BEFF-0CA5-E402-9BD35492EC26}"/>
                </a:ext>
              </a:extLst>
            </p:cNvPr>
            <p:cNvSpPr/>
            <p:nvPr/>
          </p:nvSpPr>
          <p:spPr>
            <a:xfrm>
              <a:off x="7698411" y="5027119"/>
              <a:ext cx="367530" cy="367530"/>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13668B4-D458-3D99-387B-967EFB533D5C}"/>
                </a:ext>
              </a:extLst>
            </p:cNvPr>
            <p:cNvSpPr/>
            <p:nvPr/>
          </p:nvSpPr>
          <p:spPr>
            <a:xfrm>
              <a:off x="7698411"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144F05D6-89C4-554E-92FF-611567A30166}"/>
                </a:ext>
              </a:extLst>
            </p:cNvPr>
            <p:cNvSpPr/>
            <p:nvPr/>
          </p:nvSpPr>
          <p:spPr>
            <a:xfrm>
              <a:off x="5310383" y="5606209"/>
              <a:ext cx="1561408" cy="36753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39D11B63-76F0-EDA2-5979-5249BC3BFA5F}"/>
                </a:ext>
              </a:extLst>
            </p:cNvPr>
            <p:cNvSpPr/>
            <p:nvPr/>
          </p:nvSpPr>
          <p:spPr>
            <a:xfrm>
              <a:off x="6903900" y="5606209"/>
              <a:ext cx="1561408" cy="36753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B2D11E3-8400-4280-F971-2EA981095A90}"/>
                </a:ext>
              </a:extLst>
            </p:cNvPr>
            <p:cNvSpPr txBox="1"/>
            <p:nvPr/>
          </p:nvSpPr>
          <p:spPr>
            <a:xfrm>
              <a:off x="3726691" y="5025746"/>
              <a:ext cx="8338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𝛕</a:t>
              </a:r>
              <a:r>
                <a:rPr kumimoji="0" lang="en-US" sz="1800" b="0" i="0" u="none" strike="noStrike" kern="0" cap="none" spc="0" normalizeH="0" baseline="-25000" noProof="0">
                  <a:ln>
                    <a:noFill/>
                  </a:ln>
                  <a:solidFill>
                    <a:prstClr val="black"/>
                  </a:solidFill>
                  <a:effectLst/>
                  <a:uLnTx/>
                  <a:uFillTx/>
                </a:rPr>
                <a:t>1</a:t>
              </a:r>
              <a:r>
                <a:rPr kumimoji="0" lang="en-US" sz="1800" b="0" i="0" u="none" strike="noStrike" kern="0" cap="none" spc="0" normalizeH="0" baseline="0" noProof="0">
                  <a:ln>
                    <a:noFill/>
                  </a:ln>
                  <a:solidFill>
                    <a:prstClr val="black"/>
                  </a:solidFill>
                  <a:effectLst/>
                  <a:uLnTx/>
                  <a:uFillTx/>
                </a:rPr>
                <a:t>, T=2</a:t>
              </a:r>
            </a:p>
          </p:txBody>
        </p:sp>
        <p:sp>
          <p:nvSpPr>
            <p:cNvPr id="48" name="TextBox 47">
              <a:extLst>
                <a:ext uri="{FF2B5EF4-FFF2-40B4-BE49-F238E27FC236}">
                  <a16:creationId xmlns:a16="http://schemas.microsoft.com/office/drawing/2014/main" id="{3A95CB69-8D86-11F8-A775-01B4B0946191}"/>
                </a:ext>
              </a:extLst>
            </p:cNvPr>
            <p:cNvSpPr txBox="1"/>
            <p:nvPr/>
          </p:nvSpPr>
          <p:spPr>
            <a:xfrm>
              <a:off x="3726691" y="4458209"/>
              <a:ext cx="8338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𝛕</a:t>
              </a:r>
              <a:r>
                <a:rPr kumimoji="0" lang="en-US" sz="1800" b="0" i="0" u="none" strike="noStrike" kern="0" cap="none" spc="0" normalizeH="0" baseline="-25000" noProof="0">
                  <a:ln>
                    <a:noFill/>
                  </a:ln>
                  <a:solidFill>
                    <a:prstClr val="black"/>
                  </a:solidFill>
                  <a:effectLst/>
                  <a:uLnTx/>
                  <a:uFillTx/>
                </a:rPr>
                <a:t>0</a:t>
              </a:r>
              <a:r>
                <a:rPr kumimoji="0" lang="en-US" sz="1800" b="0" i="0" u="none" strike="noStrike" kern="0" cap="none" spc="0" normalizeH="0" baseline="0" noProof="0">
                  <a:ln>
                    <a:noFill/>
                  </a:ln>
                  <a:solidFill>
                    <a:prstClr val="black"/>
                  </a:solidFill>
                  <a:effectLst/>
                  <a:uLnTx/>
                  <a:uFillTx/>
                </a:rPr>
                <a:t>, T=1</a:t>
              </a:r>
            </a:p>
          </p:txBody>
        </p:sp>
        <p:sp>
          <p:nvSpPr>
            <p:cNvPr id="49" name="TextBox 48">
              <a:extLst>
                <a:ext uri="{FF2B5EF4-FFF2-40B4-BE49-F238E27FC236}">
                  <a16:creationId xmlns:a16="http://schemas.microsoft.com/office/drawing/2014/main" id="{64CE97AD-9A67-6035-03BE-38BEB43052C9}"/>
                </a:ext>
              </a:extLst>
            </p:cNvPr>
            <p:cNvSpPr txBox="1"/>
            <p:nvPr/>
          </p:nvSpPr>
          <p:spPr>
            <a:xfrm>
              <a:off x="3726691" y="5593283"/>
              <a:ext cx="83388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𝛕</a:t>
              </a:r>
              <a:r>
                <a:rPr kumimoji="0" lang="en-US" sz="1800" b="0" i="0" u="none" strike="noStrike" kern="0" cap="none" spc="0" normalizeH="0" baseline="-25000" noProof="0">
                  <a:ln>
                    <a:noFill/>
                  </a:ln>
                  <a:solidFill>
                    <a:prstClr val="black"/>
                  </a:solidFill>
                  <a:effectLst/>
                  <a:uLnTx/>
                  <a:uFillTx/>
                </a:rPr>
                <a:t>2</a:t>
              </a:r>
              <a:r>
                <a:rPr kumimoji="0" lang="en-US" sz="1800" b="0" i="0" u="none" strike="noStrike" kern="0" cap="none" spc="0" normalizeH="0" baseline="0" noProof="0">
                  <a:ln>
                    <a:noFill/>
                  </a:ln>
                  <a:solidFill>
                    <a:prstClr val="black"/>
                  </a:solidFill>
                  <a:effectLst/>
                  <a:uLnTx/>
                  <a:uFillTx/>
                </a:rPr>
                <a:t>, T=4</a:t>
              </a:r>
            </a:p>
          </p:txBody>
        </p:sp>
        <p:pic>
          <p:nvPicPr>
            <p:cNvPr id="50" name="Picture 49" descr="Shape&#10;&#10;Description automatically generated with low confidence">
              <a:extLst>
                <a:ext uri="{FF2B5EF4-FFF2-40B4-BE49-F238E27FC236}">
                  <a16:creationId xmlns:a16="http://schemas.microsoft.com/office/drawing/2014/main" id="{2C5523A7-0618-980C-8799-2747054C1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035" y="4460010"/>
              <a:ext cx="367531" cy="367531"/>
            </a:xfrm>
            <a:prstGeom prst="rect">
              <a:avLst/>
            </a:prstGeom>
          </p:spPr>
        </p:pic>
        <p:sp>
          <p:nvSpPr>
            <p:cNvPr id="51" name="Rectangle: Rounded Corners 50">
              <a:extLst>
                <a:ext uri="{FF2B5EF4-FFF2-40B4-BE49-F238E27FC236}">
                  <a16:creationId xmlns:a16="http://schemas.microsoft.com/office/drawing/2014/main" id="{D6AF7143-689B-6494-EB4E-5233B89E399C}"/>
                </a:ext>
              </a:extLst>
            </p:cNvPr>
            <p:cNvSpPr/>
            <p:nvPr/>
          </p:nvSpPr>
          <p:spPr>
            <a:xfrm>
              <a:off x="5709751" y="4460011"/>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FF480348-6323-38DD-227F-FA2C70F651D1}"/>
                </a:ext>
              </a:extLst>
            </p:cNvPr>
            <p:cNvSpPr/>
            <p:nvPr/>
          </p:nvSpPr>
          <p:spPr>
            <a:xfrm>
              <a:off x="6508487" y="4459002"/>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198DB555-F70A-8FF5-A347-9B558D20F0FB}"/>
                </a:ext>
              </a:extLst>
            </p:cNvPr>
            <p:cNvSpPr/>
            <p:nvPr/>
          </p:nvSpPr>
          <p:spPr>
            <a:xfrm>
              <a:off x="7303133" y="4459002"/>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18432BD2-F156-93C6-07C5-492D736D16BD}"/>
                </a:ext>
              </a:extLst>
            </p:cNvPr>
            <p:cNvSpPr/>
            <p:nvPr/>
          </p:nvSpPr>
          <p:spPr>
            <a:xfrm>
              <a:off x="8097779" y="4459002"/>
              <a:ext cx="367530" cy="36753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1" name="Graphic 60" descr="Treasure Map with solid fill">
              <a:extLst>
                <a:ext uri="{FF2B5EF4-FFF2-40B4-BE49-F238E27FC236}">
                  <a16:creationId xmlns:a16="http://schemas.microsoft.com/office/drawing/2014/main" id="{26B93AC8-89FD-8FE9-61A9-8537B62E7D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683" y="5593283"/>
              <a:ext cx="468324" cy="468324"/>
            </a:xfrm>
            <a:prstGeom prst="rect">
              <a:avLst/>
            </a:prstGeom>
          </p:spPr>
        </p:pic>
      </p:grpSp>
    </p:spTree>
    <p:extLst>
      <p:ext uri="{BB962C8B-B14F-4D97-AF65-F5344CB8AC3E}">
        <p14:creationId xmlns:p14="http://schemas.microsoft.com/office/powerpoint/2010/main" val="26672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uiExpand="1" build="p"/>
      <p:bldP spid="55" grpId="0"/>
      <p:bldP spid="56" grpId="0"/>
      <p:bldP spid="57" grpId="0"/>
      <p:bldP spid="5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3">
          <a:schemeClr val="dk1"/>
        </a:lnRef>
        <a:fillRef idx="0">
          <a:schemeClr val="dk1"/>
        </a:fillRef>
        <a:effectRef idx="2">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3956</TotalTime>
  <Words>1133</Words>
  <Application>Microsoft Office PowerPoint</Application>
  <PresentationFormat>Widescreen</PresentationFormat>
  <Paragraphs>364</Paragraphs>
  <Slides>52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Cambria Math</vt:lpstr>
      <vt:lpstr>Georgia</vt:lpstr>
      <vt:lpstr>Verdana</vt:lpstr>
      <vt:lpstr>1_Office Theme</vt:lpstr>
      <vt:lpstr>Elastic Scheduling for Harmonic Task Systems</vt:lpstr>
      <vt:lpstr>PowerPoint Presentation</vt:lpstr>
      <vt:lpstr>Real-Time Systems</vt:lpstr>
      <vt:lpstr>PowerPoint Presentation</vt:lpstr>
      <vt:lpstr>Real-time systems must adapt to maintain temporal guarantees even on overloaded computational platforms</vt:lpstr>
      <vt:lpstr>PowerPoint Presentation</vt:lpstr>
      <vt:lpstr>PowerPoint Presentation</vt:lpstr>
      <vt:lpstr>PowerPoint Presentation</vt:lpstr>
      <vt:lpstr>PowerPoint Presentation</vt:lpstr>
      <vt:lpstr>This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Fast Integrated Mobility Spectrometer (FIMS)</vt:lpstr>
      <vt:lpstr>The Fast Integrated Mobility Spectrometer (FIMS)</vt:lpstr>
      <vt:lpstr>The Fast Integrated Mobility Spectrometer (FIMS)</vt:lpstr>
      <vt:lpstr>PowerPoint Presentation</vt:lpstr>
      <vt:lpstr>PowerPoint Presentation</vt:lpstr>
      <vt:lpstr>PowerPoint Presentation</vt:lpstr>
      <vt:lpstr>ORB-SLAM3</vt:lpstr>
      <vt:lpstr>PowerPoint Presentation</vt:lpstr>
      <vt:lpstr>ORB-SLAM3</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david_n_laura</dc:creator>
  <cp:lastModifiedBy>Marion Sudvarg</cp:lastModifiedBy>
  <cp:revision>3</cp:revision>
  <dcterms:created xsi:type="dcterms:W3CDTF">2016-01-21T02:03:40Z</dcterms:created>
  <dcterms:modified xsi:type="dcterms:W3CDTF">2024-08-03T16:59:15Z</dcterms:modified>
</cp:coreProperties>
</file>