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5"/>
  </p:notesMasterIdLst>
  <p:sldIdLst>
    <p:sldId id="256" r:id="rId2"/>
    <p:sldId id="263" r:id="rId3"/>
    <p:sldId id="264" r:id="rId4"/>
    <p:sldId id="262" r:id="rId5"/>
    <p:sldId id="268" r:id="rId6"/>
    <p:sldId id="261" r:id="rId7"/>
    <p:sldId id="275" r:id="rId8"/>
    <p:sldId id="277" r:id="rId9"/>
    <p:sldId id="278" r:id="rId10"/>
    <p:sldId id="279" r:id="rId11"/>
    <p:sldId id="273" r:id="rId12"/>
    <p:sldId id="269" r:id="rId13"/>
    <p:sldId id="27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070" autoAdjust="0"/>
  </p:normalViewPr>
  <p:slideViewPr>
    <p:cSldViewPr snapToGrid="0">
      <p:cViewPr varScale="1">
        <p:scale>
          <a:sx n="107" d="100"/>
          <a:sy n="107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on Sudvarg" userId="2bb9b31b-5f3c-4f72-8e1f-41eb276ee9c6" providerId="ADAL" clId="{39A91910-7B8D-4AA1-9A9D-31896644D8DB}"/>
    <pc:docChg chg="undo redo custSel addSld delSld modSld sldOrd addSection delSection">
      <pc:chgData name="Marion Sudvarg" userId="2bb9b31b-5f3c-4f72-8e1f-41eb276ee9c6" providerId="ADAL" clId="{39A91910-7B8D-4AA1-9A9D-31896644D8DB}" dt="2022-07-01T12:52:20.071" v="14329" actId="20577"/>
      <pc:docMkLst>
        <pc:docMk/>
      </pc:docMkLst>
      <pc:sldChg chg="addSp modSp mod ord modNotesTx">
        <pc:chgData name="Marion Sudvarg" userId="2bb9b31b-5f3c-4f72-8e1f-41eb276ee9c6" providerId="ADAL" clId="{39A91910-7B8D-4AA1-9A9D-31896644D8DB}" dt="2022-06-27T17:43:32.350" v="13316" actId="20577"/>
        <pc:sldMkLst>
          <pc:docMk/>
          <pc:sldMk cId="1419601945" sldId="256"/>
        </pc:sldMkLst>
        <pc:spChg chg="mod">
          <ac:chgData name="Marion Sudvarg" userId="2bb9b31b-5f3c-4f72-8e1f-41eb276ee9c6" providerId="ADAL" clId="{39A91910-7B8D-4AA1-9A9D-31896644D8DB}" dt="2022-06-26T15:07:47.664" v="5763" actId="1035"/>
          <ac:spMkLst>
            <pc:docMk/>
            <pc:sldMk cId="1419601945" sldId="256"/>
            <ac:spMk id="2" creationId="{B83CE295-A2FC-82B1-4626-25648B5E068A}"/>
          </ac:spMkLst>
        </pc:spChg>
        <pc:spChg chg="mod">
          <ac:chgData name="Marion Sudvarg" userId="2bb9b31b-5f3c-4f72-8e1f-41eb276ee9c6" providerId="ADAL" clId="{39A91910-7B8D-4AA1-9A9D-31896644D8DB}" dt="2022-06-26T15:09:07.488" v="5771" actId="1076"/>
          <ac:spMkLst>
            <pc:docMk/>
            <pc:sldMk cId="1419601945" sldId="256"/>
            <ac:spMk id="3" creationId="{657494CA-96C3-D4F7-CF13-3053D6E133FD}"/>
          </ac:spMkLst>
        </pc:spChg>
        <pc:spChg chg="add mod ord">
          <ac:chgData name="Marion Sudvarg" userId="2bb9b31b-5f3c-4f72-8e1f-41eb276ee9c6" providerId="ADAL" clId="{39A91910-7B8D-4AA1-9A9D-31896644D8DB}" dt="2022-06-26T15:07:04.706" v="5729" actId="167"/>
          <ac:spMkLst>
            <pc:docMk/>
            <pc:sldMk cId="1419601945" sldId="256"/>
            <ac:spMk id="9" creationId="{30058BC9-C892-E9E9-6FEF-CFE3C485FAD9}"/>
          </ac:spMkLst>
        </pc:spChg>
        <pc:picChg chg="mod">
          <ac:chgData name="Marion Sudvarg" userId="2bb9b31b-5f3c-4f72-8e1f-41eb276ee9c6" providerId="ADAL" clId="{39A91910-7B8D-4AA1-9A9D-31896644D8DB}" dt="2022-06-26T15:07:34.869" v="5732" actId="1076"/>
          <ac:picMkLst>
            <pc:docMk/>
            <pc:sldMk cId="1419601945" sldId="256"/>
            <ac:picMk id="5" creationId="{DD387EEA-2694-3154-AFD1-522E7CAB45B0}"/>
          </ac:picMkLst>
        </pc:picChg>
        <pc:picChg chg="mod">
          <ac:chgData name="Marion Sudvarg" userId="2bb9b31b-5f3c-4f72-8e1f-41eb276ee9c6" providerId="ADAL" clId="{39A91910-7B8D-4AA1-9A9D-31896644D8DB}" dt="2022-06-26T15:07:26.529" v="5731" actId="1076"/>
          <ac:picMkLst>
            <pc:docMk/>
            <pc:sldMk cId="1419601945" sldId="256"/>
            <ac:picMk id="7" creationId="{170D1773-D37D-2799-156A-043ECB3EEB88}"/>
          </ac:picMkLst>
        </pc:picChg>
        <pc:picChg chg="add mod">
          <ac:chgData name="Marion Sudvarg" userId="2bb9b31b-5f3c-4f72-8e1f-41eb276ee9c6" providerId="ADAL" clId="{39A91910-7B8D-4AA1-9A9D-31896644D8DB}" dt="2022-06-26T15:06:56.759" v="5727"/>
          <ac:picMkLst>
            <pc:docMk/>
            <pc:sldMk cId="1419601945" sldId="256"/>
            <ac:picMk id="8" creationId="{0E8C6711-49F8-FB5F-0249-FFA2CC19C528}"/>
          </ac:picMkLst>
        </pc:picChg>
      </pc:sldChg>
      <pc:sldChg chg="mod modShow">
        <pc:chgData name="Marion Sudvarg" userId="2bb9b31b-5f3c-4f72-8e1f-41eb276ee9c6" providerId="ADAL" clId="{39A91910-7B8D-4AA1-9A9D-31896644D8DB}" dt="2022-06-27T10:04:06.457" v="12613" actId="729"/>
        <pc:sldMkLst>
          <pc:docMk/>
          <pc:sldMk cId="3002063726" sldId="257"/>
        </pc:sldMkLst>
      </pc:sldChg>
      <pc:sldChg chg="mod modShow">
        <pc:chgData name="Marion Sudvarg" userId="2bb9b31b-5f3c-4f72-8e1f-41eb276ee9c6" providerId="ADAL" clId="{39A91910-7B8D-4AA1-9A9D-31896644D8DB}" dt="2022-06-27T10:04:06.457" v="12613" actId="729"/>
        <pc:sldMkLst>
          <pc:docMk/>
          <pc:sldMk cId="2627946608" sldId="258"/>
        </pc:sldMkLst>
      </pc:sldChg>
      <pc:sldChg chg="del">
        <pc:chgData name="Marion Sudvarg" userId="2bb9b31b-5f3c-4f72-8e1f-41eb276ee9c6" providerId="ADAL" clId="{39A91910-7B8D-4AA1-9A9D-31896644D8DB}" dt="2022-06-26T14:27:46.520" v="3615" actId="47"/>
        <pc:sldMkLst>
          <pc:docMk/>
          <pc:sldMk cId="2345110110" sldId="259"/>
        </pc:sldMkLst>
      </pc:sldChg>
      <pc:sldChg chg="addSp delSp modSp new mod ord setBg modShow modNotesTx">
        <pc:chgData name="Marion Sudvarg" userId="2bb9b31b-5f3c-4f72-8e1f-41eb276ee9c6" providerId="ADAL" clId="{39A91910-7B8D-4AA1-9A9D-31896644D8DB}" dt="2022-06-27T10:04:06.457" v="12613" actId="729"/>
        <pc:sldMkLst>
          <pc:docMk/>
          <pc:sldMk cId="2020305086" sldId="260"/>
        </pc:sldMkLst>
        <pc:spChg chg="mod">
          <ac:chgData name="Marion Sudvarg" userId="2bb9b31b-5f3c-4f72-8e1f-41eb276ee9c6" providerId="ADAL" clId="{39A91910-7B8D-4AA1-9A9D-31896644D8DB}" dt="2022-06-25T15:25:42.452" v="467" actId="1035"/>
          <ac:spMkLst>
            <pc:docMk/>
            <pc:sldMk cId="2020305086" sldId="260"/>
            <ac:spMk id="2" creationId="{063FD814-CABB-06F0-CE3B-7215C17A9831}"/>
          </ac:spMkLst>
        </pc:spChg>
        <pc:spChg chg="add del mod">
          <ac:chgData name="Marion Sudvarg" userId="2bb9b31b-5f3c-4f72-8e1f-41eb276ee9c6" providerId="ADAL" clId="{39A91910-7B8D-4AA1-9A9D-31896644D8DB}" dt="2022-06-25T15:14:50.243" v="38" actId="20577"/>
          <ac:spMkLst>
            <pc:docMk/>
            <pc:sldMk cId="2020305086" sldId="260"/>
            <ac:spMk id="3" creationId="{4E26A99D-561E-F540-7EFE-925AC9802F06}"/>
          </ac:spMkLst>
        </pc:spChg>
        <pc:picChg chg="add del mod">
          <ac:chgData name="Marion Sudvarg" userId="2bb9b31b-5f3c-4f72-8e1f-41eb276ee9c6" providerId="ADAL" clId="{39A91910-7B8D-4AA1-9A9D-31896644D8DB}" dt="2022-06-25T15:14:46.630" v="35"/>
          <ac:picMkLst>
            <pc:docMk/>
            <pc:sldMk cId="2020305086" sldId="260"/>
            <ac:picMk id="5" creationId="{D3FDA90F-8438-A897-32FB-5D44182E7D1F}"/>
          </ac:picMkLst>
        </pc:picChg>
        <pc:picChg chg="add mod">
          <ac:chgData name="Marion Sudvarg" userId="2bb9b31b-5f3c-4f72-8e1f-41eb276ee9c6" providerId="ADAL" clId="{39A91910-7B8D-4AA1-9A9D-31896644D8DB}" dt="2022-06-25T15:20:41.492" v="166" actId="14100"/>
          <ac:picMkLst>
            <pc:docMk/>
            <pc:sldMk cId="2020305086" sldId="260"/>
            <ac:picMk id="7" creationId="{93881630-7B69-F37A-7D21-1AA753659887}"/>
          </ac:picMkLst>
        </pc:picChg>
        <pc:picChg chg="add mod">
          <ac:chgData name="Marion Sudvarg" userId="2bb9b31b-5f3c-4f72-8e1f-41eb276ee9c6" providerId="ADAL" clId="{39A91910-7B8D-4AA1-9A9D-31896644D8DB}" dt="2022-06-25T15:17:04.715" v="48" actId="962"/>
          <ac:picMkLst>
            <pc:docMk/>
            <pc:sldMk cId="2020305086" sldId="260"/>
            <ac:picMk id="9" creationId="{52E17592-9A44-325B-40CB-4BA57228290C}"/>
          </ac:picMkLst>
        </pc:picChg>
        <pc:picChg chg="add mod">
          <ac:chgData name="Marion Sudvarg" userId="2bb9b31b-5f3c-4f72-8e1f-41eb276ee9c6" providerId="ADAL" clId="{39A91910-7B8D-4AA1-9A9D-31896644D8DB}" dt="2022-06-25T15:20:35.218" v="164" actId="14100"/>
          <ac:picMkLst>
            <pc:docMk/>
            <pc:sldMk cId="2020305086" sldId="260"/>
            <ac:picMk id="11" creationId="{5CAB28C2-4E0B-7BA7-3CC7-228D5A2D5507}"/>
          </ac:picMkLst>
        </pc:picChg>
        <pc:picChg chg="add del mod">
          <ac:chgData name="Marion Sudvarg" userId="2bb9b31b-5f3c-4f72-8e1f-41eb276ee9c6" providerId="ADAL" clId="{39A91910-7B8D-4AA1-9A9D-31896644D8DB}" dt="2022-06-25T15:21:55.961" v="216"/>
          <ac:picMkLst>
            <pc:docMk/>
            <pc:sldMk cId="2020305086" sldId="260"/>
            <ac:picMk id="13" creationId="{493A3D5C-F078-9EF7-38BB-F0A8756A4050}"/>
          </ac:picMkLst>
        </pc:picChg>
      </pc:sldChg>
      <pc:sldChg chg="addSp delSp modSp new mod ord setBg">
        <pc:chgData name="Marion Sudvarg" userId="2bb9b31b-5f3c-4f72-8e1f-41eb276ee9c6" providerId="ADAL" clId="{39A91910-7B8D-4AA1-9A9D-31896644D8DB}" dt="2022-06-27T16:54:17.853" v="12783" actId="1076"/>
        <pc:sldMkLst>
          <pc:docMk/>
          <pc:sldMk cId="1941794057" sldId="261"/>
        </pc:sldMkLst>
        <pc:spChg chg="mod">
          <ac:chgData name="Marion Sudvarg" userId="2bb9b31b-5f3c-4f72-8e1f-41eb276ee9c6" providerId="ADAL" clId="{39A91910-7B8D-4AA1-9A9D-31896644D8DB}" dt="2022-06-26T14:51:18.895" v="5037" actId="1076"/>
          <ac:spMkLst>
            <pc:docMk/>
            <pc:sldMk cId="1941794057" sldId="261"/>
            <ac:spMk id="2" creationId="{DD851511-F0F4-95B7-B9C6-629A28783CC7}"/>
          </ac:spMkLst>
        </pc:spChg>
        <pc:spChg chg="mod">
          <ac:chgData name="Marion Sudvarg" userId="2bb9b31b-5f3c-4f72-8e1f-41eb276ee9c6" providerId="ADAL" clId="{39A91910-7B8D-4AA1-9A9D-31896644D8DB}" dt="2022-06-27T16:52:14.364" v="12705" actId="20577"/>
          <ac:spMkLst>
            <pc:docMk/>
            <pc:sldMk cId="1941794057" sldId="261"/>
            <ac:spMk id="3" creationId="{A4FB9E0C-4D83-5C3E-32A3-EFA572EEEB85}"/>
          </ac:spMkLst>
        </pc:spChg>
        <pc:spChg chg="add del">
          <ac:chgData name="Marion Sudvarg" userId="2bb9b31b-5f3c-4f72-8e1f-41eb276ee9c6" providerId="ADAL" clId="{39A91910-7B8D-4AA1-9A9D-31896644D8DB}" dt="2022-06-26T14:39:33.343" v="3760" actId="22"/>
          <ac:spMkLst>
            <pc:docMk/>
            <pc:sldMk cId="1941794057" sldId="261"/>
            <ac:spMk id="7" creationId="{76EFE595-6DD4-3635-3966-7378B00F8E75}"/>
          </ac:spMkLst>
        </pc:spChg>
        <pc:spChg chg="add mod">
          <ac:chgData name="Marion Sudvarg" userId="2bb9b31b-5f3c-4f72-8e1f-41eb276ee9c6" providerId="ADAL" clId="{39A91910-7B8D-4AA1-9A9D-31896644D8DB}" dt="2022-06-26T14:40:34.423" v="3766" actId="164"/>
          <ac:spMkLst>
            <pc:docMk/>
            <pc:sldMk cId="1941794057" sldId="261"/>
            <ac:spMk id="12" creationId="{435546F6-DBB8-CFB3-8295-5AB917E285F1}"/>
          </ac:spMkLst>
        </pc:spChg>
        <pc:spChg chg="add mod">
          <ac:chgData name="Marion Sudvarg" userId="2bb9b31b-5f3c-4f72-8e1f-41eb276ee9c6" providerId="ADAL" clId="{39A91910-7B8D-4AA1-9A9D-31896644D8DB}" dt="2022-06-26T14:40:34.423" v="3766" actId="164"/>
          <ac:spMkLst>
            <pc:docMk/>
            <pc:sldMk cId="1941794057" sldId="261"/>
            <ac:spMk id="13" creationId="{EC9D401A-1C1F-F53C-2C3F-EF93D1180F24}"/>
          </ac:spMkLst>
        </pc:spChg>
        <pc:spChg chg="add mod">
          <ac:chgData name="Marion Sudvarg" userId="2bb9b31b-5f3c-4f72-8e1f-41eb276ee9c6" providerId="ADAL" clId="{39A91910-7B8D-4AA1-9A9D-31896644D8DB}" dt="2022-06-26T14:40:34.423" v="3766" actId="164"/>
          <ac:spMkLst>
            <pc:docMk/>
            <pc:sldMk cId="1941794057" sldId="261"/>
            <ac:spMk id="14" creationId="{33A818C0-F79D-EE94-1782-81F37264E07E}"/>
          </ac:spMkLst>
        </pc:spChg>
        <pc:spChg chg="add mod">
          <ac:chgData name="Marion Sudvarg" userId="2bb9b31b-5f3c-4f72-8e1f-41eb276ee9c6" providerId="ADAL" clId="{39A91910-7B8D-4AA1-9A9D-31896644D8DB}" dt="2022-06-26T14:40:34.423" v="3766" actId="164"/>
          <ac:spMkLst>
            <pc:docMk/>
            <pc:sldMk cId="1941794057" sldId="261"/>
            <ac:spMk id="15" creationId="{0CF73E08-26A5-DC69-AED7-A7EF888F5EDF}"/>
          </ac:spMkLst>
        </pc:spChg>
        <pc:spChg chg="add mod">
          <ac:chgData name="Marion Sudvarg" userId="2bb9b31b-5f3c-4f72-8e1f-41eb276ee9c6" providerId="ADAL" clId="{39A91910-7B8D-4AA1-9A9D-31896644D8DB}" dt="2022-06-26T14:40:34.423" v="3766" actId="164"/>
          <ac:spMkLst>
            <pc:docMk/>
            <pc:sldMk cId="1941794057" sldId="261"/>
            <ac:spMk id="16" creationId="{49654E18-AFFA-A141-357F-A69DDB07C3FD}"/>
          </ac:spMkLst>
        </pc:spChg>
        <pc:spChg chg="add mod">
          <ac:chgData name="Marion Sudvarg" userId="2bb9b31b-5f3c-4f72-8e1f-41eb276ee9c6" providerId="ADAL" clId="{39A91910-7B8D-4AA1-9A9D-31896644D8DB}" dt="2022-06-26T14:40:34.423" v="3766" actId="164"/>
          <ac:spMkLst>
            <pc:docMk/>
            <pc:sldMk cId="1941794057" sldId="261"/>
            <ac:spMk id="17" creationId="{FAA46A0A-757A-4827-8D12-746CDF9E263D}"/>
          </ac:spMkLst>
        </pc:spChg>
        <pc:spChg chg="add mod">
          <ac:chgData name="Marion Sudvarg" userId="2bb9b31b-5f3c-4f72-8e1f-41eb276ee9c6" providerId="ADAL" clId="{39A91910-7B8D-4AA1-9A9D-31896644D8DB}" dt="2022-06-26T14:40:34.423" v="3766" actId="164"/>
          <ac:spMkLst>
            <pc:docMk/>
            <pc:sldMk cId="1941794057" sldId="261"/>
            <ac:spMk id="18" creationId="{09569197-9A7E-9A94-392E-477BD8DC6F75}"/>
          </ac:spMkLst>
        </pc:spChg>
        <pc:spChg chg="add mod">
          <ac:chgData name="Marion Sudvarg" userId="2bb9b31b-5f3c-4f72-8e1f-41eb276ee9c6" providerId="ADAL" clId="{39A91910-7B8D-4AA1-9A9D-31896644D8DB}" dt="2022-06-26T14:40:34.423" v="3766" actId="164"/>
          <ac:spMkLst>
            <pc:docMk/>
            <pc:sldMk cId="1941794057" sldId="261"/>
            <ac:spMk id="19" creationId="{788B4232-DF3D-C279-AF37-CC827EE390B9}"/>
          </ac:spMkLst>
        </pc:spChg>
        <pc:spChg chg="add mod">
          <ac:chgData name="Marion Sudvarg" userId="2bb9b31b-5f3c-4f72-8e1f-41eb276ee9c6" providerId="ADAL" clId="{39A91910-7B8D-4AA1-9A9D-31896644D8DB}" dt="2022-06-26T14:40:34.423" v="3766" actId="164"/>
          <ac:spMkLst>
            <pc:docMk/>
            <pc:sldMk cId="1941794057" sldId="261"/>
            <ac:spMk id="20" creationId="{995E34EF-2950-D461-37DC-6B60C5952E8A}"/>
          </ac:spMkLst>
        </pc:spChg>
        <pc:spChg chg="add mod">
          <ac:chgData name="Marion Sudvarg" userId="2bb9b31b-5f3c-4f72-8e1f-41eb276ee9c6" providerId="ADAL" clId="{39A91910-7B8D-4AA1-9A9D-31896644D8DB}" dt="2022-06-26T14:40:34.423" v="3766" actId="164"/>
          <ac:spMkLst>
            <pc:docMk/>
            <pc:sldMk cId="1941794057" sldId="261"/>
            <ac:spMk id="27" creationId="{B7BDC351-AD72-7E08-269A-EA1D495215F8}"/>
          </ac:spMkLst>
        </pc:spChg>
        <pc:spChg chg="add mod">
          <ac:chgData name="Marion Sudvarg" userId="2bb9b31b-5f3c-4f72-8e1f-41eb276ee9c6" providerId="ADAL" clId="{39A91910-7B8D-4AA1-9A9D-31896644D8DB}" dt="2022-06-26T14:40:34.423" v="3766" actId="164"/>
          <ac:spMkLst>
            <pc:docMk/>
            <pc:sldMk cId="1941794057" sldId="261"/>
            <ac:spMk id="29" creationId="{6F4FD169-6308-C486-C34D-32E2695D1AAD}"/>
          </ac:spMkLst>
        </pc:spChg>
        <pc:spChg chg="add mod">
          <ac:chgData name="Marion Sudvarg" userId="2bb9b31b-5f3c-4f72-8e1f-41eb276ee9c6" providerId="ADAL" clId="{39A91910-7B8D-4AA1-9A9D-31896644D8DB}" dt="2022-06-26T14:40:34.423" v="3766" actId="164"/>
          <ac:spMkLst>
            <pc:docMk/>
            <pc:sldMk cId="1941794057" sldId="261"/>
            <ac:spMk id="30" creationId="{52C376E2-91E7-8047-9905-DF7B5218C187}"/>
          </ac:spMkLst>
        </pc:spChg>
        <pc:spChg chg="add mod">
          <ac:chgData name="Marion Sudvarg" userId="2bb9b31b-5f3c-4f72-8e1f-41eb276ee9c6" providerId="ADAL" clId="{39A91910-7B8D-4AA1-9A9D-31896644D8DB}" dt="2022-06-26T14:40:34.423" v="3766" actId="164"/>
          <ac:spMkLst>
            <pc:docMk/>
            <pc:sldMk cId="1941794057" sldId="261"/>
            <ac:spMk id="31" creationId="{7F8E562C-329D-1FEA-AED1-02ECA01D53F7}"/>
          </ac:spMkLst>
        </pc:spChg>
        <pc:spChg chg="add mod">
          <ac:chgData name="Marion Sudvarg" userId="2bb9b31b-5f3c-4f72-8e1f-41eb276ee9c6" providerId="ADAL" clId="{39A91910-7B8D-4AA1-9A9D-31896644D8DB}" dt="2022-06-26T14:40:34.423" v="3766" actId="164"/>
          <ac:spMkLst>
            <pc:docMk/>
            <pc:sldMk cId="1941794057" sldId="261"/>
            <ac:spMk id="32" creationId="{4EE973B8-C484-1E1C-C76F-04989FE0BC9A}"/>
          </ac:spMkLst>
        </pc:spChg>
        <pc:spChg chg="add mod">
          <ac:chgData name="Marion Sudvarg" userId="2bb9b31b-5f3c-4f72-8e1f-41eb276ee9c6" providerId="ADAL" clId="{39A91910-7B8D-4AA1-9A9D-31896644D8DB}" dt="2022-06-26T14:40:34.423" v="3766" actId="164"/>
          <ac:spMkLst>
            <pc:docMk/>
            <pc:sldMk cId="1941794057" sldId="261"/>
            <ac:spMk id="33" creationId="{0D25674B-3785-510B-CEAF-A821715F12C8}"/>
          </ac:spMkLst>
        </pc:spChg>
        <pc:spChg chg="add mod">
          <ac:chgData name="Marion Sudvarg" userId="2bb9b31b-5f3c-4f72-8e1f-41eb276ee9c6" providerId="ADAL" clId="{39A91910-7B8D-4AA1-9A9D-31896644D8DB}" dt="2022-06-26T14:40:34.423" v="3766" actId="164"/>
          <ac:spMkLst>
            <pc:docMk/>
            <pc:sldMk cId="1941794057" sldId="261"/>
            <ac:spMk id="34" creationId="{D4022C38-13EF-52CC-1D2F-F0C920BC9A50}"/>
          </ac:spMkLst>
        </pc:spChg>
        <pc:spChg chg="add mod">
          <ac:chgData name="Marion Sudvarg" userId="2bb9b31b-5f3c-4f72-8e1f-41eb276ee9c6" providerId="ADAL" clId="{39A91910-7B8D-4AA1-9A9D-31896644D8DB}" dt="2022-06-26T14:40:34.423" v="3766" actId="164"/>
          <ac:spMkLst>
            <pc:docMk/>
            <pc:sldMk cId="1941794057" sldId="261"/>
            <ac:spMk id="39" creationId="{01480F63-1D1A-3AD2-A3E2-104A12E84102}"/>
          </ac:spMkLst>
        </pc:spChg>
        <pc:spChg chg="add mod">
          <ac:chgData name="Marion Sudvarg" userId="2bb9b31b-5f3c-4f72-8e1f-41eb276ee9c6" providerId="ADAL" clId="{39A91910-7B8D-4AA1-9A9D-31896644D8DB}" dt="2022-06-26T14:40:34.423" v="3766" actId="164"/>
          <ac:spMkLst>
            <pc:docMk/>
            <pc:sldMk cId="1941794057" sldId="261"/>
            <ac:spMk id="40" creationId="{A3ECD339-DCDA-93DA-4067-E3F1BA2F056E}"/>
          </ac:spMkLst>
        </pc:spChg>
        <pc:spChg chg="add mod">
          <ac:chgData name="Marion Sudvarg" userId="2bb9b31b-5f3c-4f72-8e1f-41eb276ee9c6" providerId="ADAL" clId="{39A91910-7B8D-4AA1-9A9D-31896644D8DB}" dt="2022-06-26T14:40:34.423" v="3766" actId="164"/>
          <ac:spMkLst>
            <pc:docMk/>
            <pc:sldMk cId="1941794057" sldId="261"/>
            <ac:spMk id="42" creationId="{DD4BD409-FF4B-C584-AA96-FBD7B837EBE7}"/>
          </ac:spMkLst>
        </pc:spChg>
        <pc:grpChg chg="add del mod ord">
          <ac:chgData name="Marion Sudvarg" userId="2bb9b31b-5f3c-4f72-8e1f-41eb276ee9c6" providerId="ADAL" clId="{39A91910-7B8D-4AA1-9A9D-31896644D8DB}" dt="2022-06-26T14:50:38.882" v="5031" actId="478"/>
          <ac:grpSpMkLst>
            <pc:docMk/>
            <pc:sldMk cId="1941794057" sldId="261"/>
            <ac:grpSpMk id="44" creationId="{4FF2A088-2305-C15C-7386-737EDBA15D4E}"/>
          </ac:grpSpMkLst>
        </pc:grpChg>
        <pc:graphicFrameChg chg="add del mod">
          <ac:chgData name="Marion Sudvarg" userId="2bb9b31b-5f3c-4f72-8e1f-41eb276ee9c6" providerId="ADAL" clId="{39A91910-7B8D-4AA1-9A9D-31896644D8DB}" dt="2022-06-26T14:38:59.275" v="3758" actId="478"/>
          <ac:graphicFrameMkLst>
            <pc:docMk/>
            <pc:sldMk cId="1941794057" sldId="261"/>
            <ac:graphicFrameMk id="5" creationId="{D3E13194-A8A2-52F2-8E85-CB8ACD093BFC}"/>
          </ac:graphicFrameMkLst>
        </pc:graphicFrameChg>
        <pc:picChg chg="add del mod">
          <ac:chgData name="Marion Sudvarg" userId="2bb9b31b-5f3c-4f72-8e1f-41eb276ee9c6" providerId="ADAL" clId="{39A91910-7B8D-4AA1-9A9D-31896644D8DB}" dt="2022-06-27T16:53:36.385" v="12780"/>
          <ac:picMkLst>
            <pc:docMk/>
            <pc:sldMk cId="1941794057" sldId="261"/>
            <ac:picMk id="5" creationId="{8B8141C2-99E7-C132-EFE7-320557379377}"/>
          </ac:picMkLst>
        </pc:picChg>
        <pc:picChg chg="mod">
          <ac:chgData name="Marion Sudvarg" userId="2bb9b31b-5f3c-4f72-8e1f-41eb276ee9c6" providerId="ADAL" clId="{39A91910-7B8D-4AA1-9A9D-31896644D8DB}" dt="2022-06-27T16:54:17.853" v="12783" actId="1076"/>
          <ac:picMkLst>
            <pc:docMk/>
            <pc:sldMk cId="1941794057" sldId="261"/>
            <ac:picMk id="6" creationId="{B5CE52CB-F8A8-2262-354D-DD57196A266D}"/>
          </ac:picMkLst>
        </pc:picChg>
        <pc:picChg chg="add del mod">
          <ac:chgData name="Marion Sudvarg" userId="2bb9b31b-5f3c-4f72-8e1f-41eb276ee9c6" providerId="ADAL" clId="{39A91910-7B8D-4AA1-9A9D-31896644D8DB}" dt="2022-06-27T16:53:34.215" v="12778" actId="478"/>
          <ac:picMkLst>
            <pc:docMk/>
            <pc:sldMk cId="1941794057" sldId="261"/>
            <ac:picMk id="45" creationId="{976CEDE3-478D-96DE-40E8-880A5099B495}"/>
          </ac:picMkLst>
        </pc:picChg>
        <pc:cxnChg chg="add mod">
          <ac:chgData name="Marion Sudvarg" userId="2bb9b31b-5f3c-4f72-8e1f-41eb276ee9c6" providerId="ADAL" clId="{39A91910-7B8D-4AA1-9A9D-31896644D8DB}" dt="2022-06-26T14:40:34.423" v="3766" actId="164"/>
          <ac:cxnSpMkLst>
            <pc:docMk/>
            <pc:sldMk cId="1941794057" sldId="261"/>
            <ac:cxnSpMk id="8" creationId="{00B1035F-8F8D-A04A-70FC-138AEBEED9EB}"/>
          </ac:cxnSpMkLst>
        </pc:cxnChg>
        <pc:cxnChg chg="add mod">
          <ac:chgData name="Marion Sudvarg" userId="2bb9b31b-5f3c-4f72-8e1f-41eb276ee9c6" providerId="ADAL" clId="{39A91910-7B8D-4AA1-9A9D-31896644D8DB}" dt="2022-06-26T14:40:34.423" v="3766" actId="164"/>
          <ac:cxnSpMkLst>
            <pc:docMk/>
            <pc:sldMk cId="1941794057" sldId="261"/>
            <ac:cxnSpMk id="9" creationId="{BB8D3A85-8877-A177-84DA-973128E6DBD3}"/>
          </ac:cxnSpMkLst>
        </pc:cxnChg>
        <pc:cxnChg chg="add mod">
          <ac:chgData name="Marion Sudvarg" userId="2bb9b31b-5f3c-4f72-8e1f-41eb276ee9c6" providerId="ADAL" clId="{39A91910-7B8D-4AA1-9A9D-31896644D8DB}" dt="2022-06-26T14:40:34.423" v="3766" actId="164"/>
          <ac:cxnSpMkLst>
            <pc:docMk/>
            <pc:sldMk cId="1941794057" sldId="261"/>
            <ac:cxnSpMk id="10" creationId="{51D0CFFE-DF10-71B6-1436-0CD42152A779}"/>
          </ac:cxnSpMkLst>
        </pc:cxnChg>
        <pc:cxnChg chg="add mod">
          <ac:chgData name="Marion Sudvarg" userId="2bb9b31b-5f3c-4f72-8e1f-41eb276ee9c6" providerId="ADAL" clId="{39A91910-7B8D-4AA1-9A9D-31896644D8DB}" dt="2022-06-26T14:40:34.423" v="3766" actId="164"/>
          <ac:cxnSpMkLst>
            <pc:docMk/>
            <pc:sldMk cId="1941794057" sldId="261"/>
            <ac:cxnSpMk id="11" creationId="{6B7B988A-DC47-F541-7BAA-DCD2C882A7ED}"/>
          </ac:cxnSpMkLst>
        </pc:cxnChg>
        <pc:cxnChg chg="add mod">
          <ac:chgData name="Marion Sudvarg" userId="2bb9b31b-5f3c-4f72-8e1f-41eb276ee9c6" providerId="ADAL" clId="{39A91910-7B8D-4AA1-9A9D-31896644D8DB}" dt="2022-06-26T14:50:38.882" v="5031" actId="478"/>
          <ac:cxnSpMkLst>
            <pc:docMk/>
            <pc:sldMk cId="1941794057" sldId="261"/>
            <ac:cxnSpMk id="21" creationId="{E96171A4-2D53-83A0-6875-BF4BEC481CB3}"/>
          </ac:cxnSpMkLst>
        </pc:cxnChg>
        <pc:cxnChg chg="add mod">
          <ac:chgData name="Marion Sudvarg" userId="2bb9b31b-5f3c-4f72-8e1f-41eb276ee9c6" providerId="ADAL" clId="{39A91910-7B8D-4AA1-9A9D-31896644D8DB}" dt="2022-06-26T14:40:34.423" v="3766" actId="164"/>
          <ac:cxnSpMkLst>
            <pc:docMk/>
            <pc:sldMk cId="1941794057" sldId="261"/>
            <ac:cxnSpMk id="22" creationId="{0228BA6D-5741-43A3-4853-1F5707B11F14}"/>
          </ac:cxnSpMkLst>
        </pc:cxnChg>
        <pc:cxnChg chg="add mod">
          <ac:chgData name="Marion Sudvarg" userId="2bb9b31b-5f3c-4f72-8e1f-41eb276ee9c6" providerId="ADAL" clId="{39A91910-7B8D-4AA1-9A9D-31896644D8DB}" dt="2022-06-26T14:40:34.423" v="3766" actId="164"/>
          <ac:cxnSpMkLst>
            <pc:docMk/>
            <pc:sldMk cId="1941794057" sldId="261"/>
            <ac:cxnSpMk id="23" creationId="{18A07EF6-F23D-86DF-521A-C6DB95D969C5}"/>
          </ac:cxnSpMkLst>
        </pc:cxnChg>
        <pc:cxnChg chg="add mod">
          <ac:chgData name="Marion Sudvarg" userId="2bb9b31b-5f3c-4f72-8e1f-41eb276ee9c6" providerId="ADAL" clId="{39A91910-7B8D-4AA1-9A9D-31896644D8DB}" dt="2022-06-26T14:40:34.423" v="3766" actId="164"/>
          <ac:cxnSpMkLst>
            <pc:docMk/>
            <pc:sldMk cId="1941794057" sldId="261"/>
            <ac:cxnSpMk id="24" creationId="{57A39B03-8222-6C35-6A10-2E8FE79B1F6D}"/>
          </ac:cxnSpMkLst>
        </pc:cxnChg>
        <pc:cxnChg chg="add mod">
          <ac:chgData name="Marion Sudvarg" userId="2bb9b31b-5f3c-4f72-8e1f-41eb276ee9c6" providerId="ADAL" clId="{39A91910-7B8D-4AA1-9A9D-31896644D8DB}" dt="2022-06-26T14:40:34.423" v="3766" actId="164"/>
          <ac:cxnSpMkLst>
            <pc:docMk/>
            <pc:sldMk cId="1941794057" sldId="261"/>
            <ac:cxnSpMk id="25" creationId="{B12D5AD7-8002-D7A6-8188-2A7655A07CD4}"/>
          </ac:cxnSpMkLst>
        </pc:cxnChg>
        <pc:cxnChg chg="add mod">
          <ac:chgData name="Marion Sudvarg" userId="2bb9b31b-5f3c-4f72-8e1f-41eb276ee9c6" providerId="ADAL" clId="{39A91910-7B8D-4AA1-9A9D-31896644D8DB}" dt="2022-06-26T14:40:34.423" v="3766" actId="164"/>
          <ac:cxnSpMkLst>
            <pc:docMk/>
            <pc:sldMk cId="1941794057" sldId="261"/>
            <ac:cxnSpMk id="26" creationId="{F899B259-E443-4B36-2D5E-3F1553CAE5B3}"/>
          </ac:cxnSpMkLst>
        </pc:cxnChg>
        <pc:cxnChg chg="add mod">
          <ac:chgData name="Marion Sudvarg" userId="2bb9b31b-5f3c-4f72-8e1f-41eb276ee9c6" providerId="ADAL" clId="{39A91910-7B8D-4AA1-9A9D-31896644D8DB}" dt="2022-06-26T14:50:38.882" v="5031" actId="478"/>
          <ac:cxnSpMkLst>
            <pc:docMk/>
            <pc:sldMk cId="1941794057" sldId="261"/>
            <ac:cxnSpMk id="28" creationId="{582126DA-F812-F725-427B-2CA86EDF83BF}"/>
          </ac:cxnSpMkLst>
        </pc:cxnChg>
        <pc:cxnChg chg="add mod">
          <ac:chgData name="Marion Sudvarg" userId="2bb9b31b-5f3c-4f72-8e1f-41eb276ee9c6" providerId="ADAL" clId="{39A91910-7B8D-4AA1-9A9D-31896644D8DB}" dt="2022-06-26T14:50:38.882" v="5031" actId="478"/>
          <ac:cxnSpMkLst>
            <pc:docMk/>
            <pc:sldMk cId="1941794057" sldId="261"/>
            <ac:cxnSpMk id="35" creationId="{ED0D4AD3-03C4-F80F-E9D5-C17EE17D4AFF}"/>
          </ac:cxnSpMkLst>
        </pc:cxnChg>
        <pc:cxnChg chg="add mod">
          <ac:chgData name="Marion Sudvarg" userId="2bb9b31b-5f3c-4f72-8e1f-41eb276ee9c6" providerId="ADAL" clId="{39A91910-7B8D-4AA1-9A9D-31896644D8DB}" dt="2022-06-26T14:50:38.882" v="5031" actId="478"/>
          <ac:cxnSpMkLst>
            <pc:docMk/>
            <pc:sldMk cId="1941794057" sldId="261"/>
            <ac:cxnSpMk id="36" creationId="{8E274C58-D6EE-58A5-F35B-920F28F0EE92}"/>
          </ac:cxnSpMkLst>
        </pc:cxnChg>
        <pc:cxnChg chg="add mod">
          <ac:chgData name="Marion Sudvarg" userId="2bb9b31b-5f3c-4f72-8e1f-41eb276ee9c6" providerId="ADAL" clId="{39A91910-7B8D-4AA1-9A9D-31896644D8DB}" dt="2022-06-26T14:50:38.882" v="5031" actId="478"/>
          <ac:cxnSpMkLst>
            <pc:docMk/>
            <pc:sldMk cId="1941794057" sldId="261"/>
            <ac:cxnSpMk id="37" creationId="{F122078B-7846-4FC7-C183-DEE23109D524}"/>
          </ac:cxnSpMkLst>
        </pc:cxnChg>
        <pc:cxnChg chg="add mod">
          <ac:chgData name="Marion Sudvarg" userId="2bb9b31b-5f3c-4f72-8e1f-41eb276ee9c6" providerId="ADAL" clId="{39A91910-7B8D-4AA1-9A9D-31896644D8DB}" dt="2022-06-26T14:50:38.882" v="5031" actId="478"/>
          <ac:cxnSpMkLst>
            <pc:docMk/>
            <pc:sldMk cId="1941794057" sldId="261"/>
            <ac:cxnSpMk id="38" creationId="{B4CB2221-532D-AA12-9FB6-7A1177219B3D}"/>
          </ac:cxnSpMkLst>
        </pc:cxnChg>
        <pc:cxnChg chg="add mod">
          <ac:chgData name="Marion Sudvarg" userId="2bb9b31b-5f3c-4f72-8e1f-41eb276ee9c6" providerId="ADAL" clId="{39A91910-7B8D-4AA1-9A9D-31896644D8DB}" dt="2022-06-26T14:50:38.882" v="5031" actId="478"/>
          <ac:cxnSpMkLst>
            <pc:docMk/>
            <pc:sldMk cId="1941794057" sldId="261"/>
            <ac:cxnSpMk id="41" creationId="{F9D73AB2-1218-7838-4B09-15EA4A52F0A3}"/>
          </ac:cxnSpMkLst>
        </pc:cxnChg>
        <pc:cxnChg chg="add mod">
          <ac:chgData name="Marion Sudvarg" userId="2bb9b31b-5f3c-4f72-8e1f-41eb276ee9c6" providerId="ADAL" clId="{39A91910-7B8D-4AA1-9A9D-31896644D8DB}" dt="2022-06-26T14:50:38.882" v="5031" actId="478"/>
          <ac:cxnSpMkLst>
            <pc:docMk/>
            <pc:sldMk cId="1941794057" sldId="261"/>
            <ac:cxnSpMk id="43" creationId="{73030EA6-CA82-F013-8E17-3699816BDCEB}"/>
          </ac:cxnSpMkLst>
        </pc:cxnChg>
      </pc:sldChg>
      <pc:sldChg chg="add del setBg">
        <pc:chgData name="Marion Sudvarg" userId="2bb9b31b-5f3c-4f72-8e1f-41eb276ee9c6" providerId="ADAL" clId="{39A91910-7B8D-4AA1-9A9D-31896644D8DB}" dt="2022-06-25T15:22:43.800" v="254" actId="47"/>
        <pc:sldMkLst>
          <pc:docMk/>
          <pc:sldMk cId="599612836" sldId="262"/>
        </pc:sldMkLst>
      </pc:sldChg>
      <pc:sldChg chg="addSp delSp modSp add mod ord">
        <pc:chgData name="Marion Sudvarg" userId="2bb9b31b-5f3c-4f72-8e1f-41eb276ee9c6" providerId="ADAL" clId="{39A91910-7B8D-4AA1-9A9D-31896644D8DB}" dt="2022-06-27T06:13:59.084" v="7984" actId="14100"/>
        <pc:sldMkLst>
          <pc:docMk/>
          <pc:sldMk cId="4210657387" sldId="262"/>
        </pc:sldMkLst>
        <pc:spChg chg="del mod">
          <ac:chgData name="Marion Sudvarg" userId="2bb9b31b-5f3c-4f72-8e1f-41eb276ee9c6" providerId="ADAL" clId="{39A91910-7B8D-4AA1-9A9D-31896644D8DB}" dt="2022-06-26T13:51:55.982" v="2731" actId="478"/>
          <ac:spMkLst>
            <pc:docMk/>
            <pc:sldMk cId="4210657387" sldId="262"/>
            <ac:spMk id="2" creationId="{DD851511-F0F4-95B7-B9C6-629A28783CC7}"/>
          </ac:spMkLst>
        </pc:spChg>
        <pc:spChg chg="mod">
          <ac:chgData name="Marion Sudvarg" userId="2bb9b31b-5f3c-4f72-8e1f-41eb276ee9c6" providerId="ADAL" clId="{39A91910-7B8D-4AA1-9A9D-31896644D8DB}" dt="2022-06-27T06:13:59.084" v="7984" actId="14100"/>
          <ac:spMkLst>
            <pc:docMk/>
            <pc:sldMk cId="4210657387" sldId="262"/>
            <ac:spMk id="3" creationId="{A4FB9E0C-4D83-5C3E-32A3-EFA572EEEB85}"/>
          </ac:spMkLst>
        </pc:spChg>
        <pc:spChg chg="add mod">
          <ac:chgData name="Marion Sudvarg" userId="2bb9b31b-5f3c-4f72-8e1f-41eb276ee9c6" providerId="ADAL" clId="{39A91910-7B8D-4AA1-9A9D-31896644D8DB}" dt="2022-06-25T15:33:03.764" v="964" actId="1038"/>
          <ac:spMkLst>
            <pc:docMk/>
            <pc:sldMk cId="4210657387" sldId="262"/>
            <ac:spMk id="6" creationId="{BAE9AFBB-E75D-467C-AAAC-3B0186264099}"/>
          </ac:spMkLst>
        </pc:spChg>
        <pc:spChg chg="add del mod">
          <ac:chgData name="Marion Sudvarg" userId="2bb9b31b-5f3c-4f72-8e1f-41eb276ee9c6" providerId="ADAL" clId="{39A91910-7B8D-4AA1-9A9D-31896644D8DB}" dt="2022-06-26T13:52:00.987" v="2732" actId="478"/>
          <ac:spMkLst>
            <pc:docMk/>
            <pc:sldMk cId="4210657387" sldId="262"/>
            <ac:spMk id="8" creationId="{956EC9D5-E6CB-96F5-2EE3-751A48501BD7}"/>
          </ac:spMkLst>
        </pc:spChg>
        <pc:spChg chg="mod">
          <ac:chgData name="Marion Sudvarg" userId="2bb9b31b-5f3c-4f72-8e1f-41eb276ee9c6" providerId="ADAL" clId="{39A91910-7B8D-4AA1-9A9D-31896644D8DB}" dt="2022-06-26T13:55:11.185" v="2802" actId="207"/>
          <ac:spMkLst>
            <pc:docMk/>
            <pc:sldMk cId="4210657387" sldId="262"/>
            <ac:spMk id="9" creationId="{204524BE-4A36-088C-8860-78FD5E766599}"/>
          </ac:spMkLst>
        </pc:spChg>
        <pc:picChg chg="add mod">
          <ac:chgData name="Marion Sudvarg" userId="2bb9b31b-5f3c-4f72-8e1f-41eb276ee9c6" providerId="ADAL" clId="{39A91910-7B8D-4AA1-9A9D-31896644D8DB}" dt="2022-06-25T15:23:17.963" v="396" actId="1038"/>
          <ac:picMkLst>
            <pc:docMk/>
            <pc:sldMk cId="4210657387" sldId="262"/>
            <ac:picMk id="5" creationId="{DD0C1479-A4E1-FB80-0AC3-7D5E3776ECCD}"/>
          </ac:picMkLst>
        </pc:picChg>
      </pc:sldChg>
      <pc:sldChg chg="addSp modSp add mod ord">
        <pc:chgData name="Marion Sudvarg" userId="2bb9b31b-5f3c-4f72-8e1f-41eb276ee9c6" providerId="ADAL" clId="{39A91910-7B8D-4AA1-9A9D-31896644D8DB}" dt="2022-06-26T13:49:09.643" v="2728" actId="20577"/>
        <pc:sldMkLst>
          <pc:docMk/>
          <pc:sldMk cId="1564848813" sldId="263"/>
        </pc:sldMkLst>
        <pc:spChg chg="mod">
          <ac:chgData name="Marion Sudvarg" userId="2bb9b31b-5f3c-4f72-8e1f-41eb276ee9c6" providerId="ADAL" clId="{39A91910-7B8D-4AA1-9A9D-31896644D8DB}" dt="2022-06-25T15:29:56.345" v="739" actId="20577"/>
          <ac:spMkLst>
            <pc:docMk/>
            <pc:sldMk cId="1564848813" sldId="263"/>
            <ac:spMk id="2" creationId="{DD851511-F0F4-95B7-B9C6-629A28783CC7}"/>
          </ac:spMkLst>
        </pc:spChg>
        <pc:spChg chg="mod">
          <ac:chgData name="Marion Sudvarg" userId="2bb9b31b-5f3c-4f72-8e1f-41eb276ee9c6" providerId="ADAL" clId="{39A91910-7B8D-4AA1-9A9D-31896644D8DB}" dt="2022-06-26T13:49:09.643" v="2728" actId="20577"/>
          <ac:spMkLst>
            <pc:docMk/>
            <pc:sldMk cId="1564848813" sldId="263"/>
            <ac:spMk id="3" creationId="{A4FB9E0C-4D83-5C3E-32A3-EFA572EEEB85}"/>
          </ac:spMkLst>
        </pc:spChg>
        <pc:spChg chg="add mod">
          <ac:chgData name="Marion Sudvarg" userId="2bb9b31b-5f3c-4f72-8e1f-41eb276ee9c6" providerId="ADAL" clId="{39A91910-7B8D-4AA1-9A9D-31896644D8DB}" dt="2022-06-25T15:28:16.031" v="676" actId="1036"/>
          <ac:spMkLst>
            <pc:docMk/>
            <pc:sldMk cId="1564848813" sldId="263"/>
            <ac:spMk id="5" creationId="{54EDF6A5-EB38-0041-E92E-156F6DAC9A90}"/>
          </ac:spMkLst>
        </pc:spChg>
        <pc:picChg chg="add mod ord">
          <ac:chgData name="Marion Sudvarg" userId="2bb9b31b-5f3c-4f72-8e1f-41eb276ee9c6" providerId="ADAL" clId="{39A91910-7B8D-4AA1-9A9D-31896644D8DB}" dt="2022-06-25T15:26:06.184" v="473" actId="14100"/>
          <ac:picMkLst>
            <pc:docMk/>
            <pc:sldMk cId="1564848813" sldId="263"/>
            <ac:picMk id="4" creationId="{F0C9227C-957D-E634-4B57-3AABAAE8152C}"/>
          </ac:picMkLst>
        </pc:picChg>
      </pc:sldChg>
      <pc:sldChg chg="addSp delSp modSp add mod setBg">
        <pc:chgData name="Marion Sudvarg" userId="2bb9b31b-5f3c-4f72-8e1f-41eb276ee9c6" providerId="ADAL" clId="{39A91910-7B8D-4AA1-9A9D-31896644D8DB}" dt="2022-06-26T13:49:12.893" v="2730" actId="20577"/>
        <pc:sldMkLst>
          <pc:docMk/>
          <pc:sldMk cId="437585399" sldId="264"/>
        </pc:sldMkLst>
        <pc:spChg chg="mod">
          <ac:chgData name="Marion Sudvarg" userId="2bb9b31b-5f3c-4f72-8e1f-41eb276ee9c6" providerId="ADAL" clId="{39A91910-7B8D-4AA1-9A9D-31896644D8DB}" dt="2022-06-26T13:49:12.893" v="2730" actId="20577"/>
          <ac:spMkLst>
            <pc:docMk/>
            <pc:sldMk cId="437585399" sldId="264"/>
            <ac:spMk id="3" creationId="{A4FB9E0C-4D83-5C3E-32A3-EFA572EEEB85}"/>
          </ac:spMkLst>
        </pc:spChg>
        <pc:spChg chg="del mod">
          <ac:chgData name="Marion Sudvarg" userId="2bb9b31b-5f3c-4f72-8e1f-41eb276ee9c6" providerId="ADAL" clId="{39A91910-7B8D-4AA1-9A9D-31896644D8DB}" dt="2022-06-25T15:32:34.300" v="875" actId="478"/>
          <ac:spMkLst>
            <pc:docMk/>
            <pc:sldMk cId="437585399" sldId="264"/>
            <ac:spMk id="5" creationId="{54EDF6A5-EB38-0041-E92E-156F6DAC9A90}"/>
          </ac:spMkLst>
        </pc:spChg>
        <pc:spChg chg="add mod">
          <ac:chgData name="Marion Sudvarg" userId="2bb9b31b-5f3c-4f72-8e1f-41eb276ee9c6" providerId="ADAL" clId="{39A91910-7B8D-4AA1-9A9D-31896644D8DB}" dt="2022-06-25T15:32:34.700" v="876"/>
          <ac:spMkLst>
            <pc:docMk/>
            <pc:sldMk cId="437585399" sldId="264"/>
            <ac:spMk id="7" creationId="{8E5D37C6-C021-9206-241D-A52C59741594}"/>
          </ac:spMkLst>
        </pc:spChg>
        <pc:picChg chg="del">
          <ac:chgData name="Marion Sudvarg" userId="2bb9b31b-5f3c-4f72-8e1f-41eb276ee9c6" providerId="ADAL" clId="{39A91910-7B8D-4AA1-9A9D-31896644D8DB}" dt="2022-06-25T15:28:26.656" v="678" actId="478"/>
          <ac:picMkLst>
            <pc:docMk/>
            <pc:sldMk cId="437585399" sldId="264"/>
            <ac:picMk id="4" creationId="{F0C9227C-957D-E634-4B57-3AABAAE8152C}"/>
          </ac:picMkLst>
        </pc:picChg>
        <pc:picChg chg="add mod ord">
          <ac:chgData name="Marion Sudvarg" userId="2bb9b31b-5f3c-4f72-8e1f-41eb276ee9c6" providerId="ADAL" clId="{39A91910-7B8D-4AA1-9A9D-31896644D8DB}" dt="2022-06-25T15:28:45.050" v="683" actId="14100"/>
          <ac:picMkLst>
            <pc:docMk/>
            <pc:sldMk cId="437585399" sldId="264"/>
            <ac:picMk id="6" creationId="{B5745C73-0A15-A227-C5F9-6632933B9568}"/>
          </ac:picMkLst>
        </pc:picChg>
      </pc:sldChg>
      <pc:sldChg chg="addSp modSp add mod ord modShow">
        <pc:chgData name="Marion Sudvarg" userId="2bb9b31b-5f3c-4f72-8e1f-41eb276ee9c6" providerId="ADAL" clId="{39A91910-7B8D-4AA1-9A9D-31896644D8DB}" dt="2022-06-27T10:04:06.457" v="12613" actId="729"/>
        <pc:sldMkLst>
          <pc:docMk/>
          <pc:sldMk cId="1486215027" sldId="265"/>
        </pc:sldMkLst>
        <pc:spChg chg="mod">
          <ac:chgData name="Marion Sudvarg" userId="2bb9b31b-5f3c-4f72-8e1f-41eb276ee9c6" providerId="ADAL" clId="{39A91910-7B8D-4AA1-9A9D-31896644D8DB}" dt="2022-06-25T15:45:58.602" v="1580" actId="14100"/>
          <ac:spMkLst>
            <pc:docMk/>
            <pc:sldMk cId="1486215027" sldId="265"/>
            <ac:spMk id="2" creationId="{DD851511-F0F4-95B7-B9C6-629A28783CC7}"/>
          </ac:spMkLst>
        </pc:spChg>
        <pc:spChg chg="mod">
          <ac:chgData name="Marion Sudvarg" userId="2bb9b31b-5f3c-4f72-8e1f-41eb276ee9c6" providerId="ADAL" clId="{39A91910-7B8D-4AA1-9A9D-31896644D8DB}" dt="2022-06-25T16:43:03.802" v="1972" actId="20577"/>
          <ac:spMkLst>
            <pc:docMk/>
            <pc:sldMk cId="1486215027" sldId="265"/>
            <ac:spMk id="3" creationId="{A4FB9E0C-4D83-5C3E-32A3-EFA572EEEB85}"/>
          </ac:spMkLst>
        </pc:spChg>
        <pc:picChg chg="add mod">
          <ac:chgData name="Marion Sudvarg" userId="2bb9b31b-5f3c-4f72-8e1f-41eb276ee9c6" providerId="ADAL" clId="{39A91910-7B8D-4AA1-9A9D-31896644D8DB}" dt="2022-06-25T15:46:46.906" v="1668" actId="1076"/>
          <ac:picMkLst>
            <pc:docMk/>
            <pc:sldMk cId="1486215027" sldId="265"/>
            <ac:picMk id="5" creationId="{5489CD3E-F31A-2ABC-81F0-3382ABF822F5}"/>
          </ac:picMkLst>
        </pc:picChg>
      </pc:sldChg>
      <pc:sldChg chg="modSp add mod ord modShow">
        <pc:chgData name="Marion Sudvarg" userId="2bb9b31b-5f3c-4f72-8e1f-41eb276ee9c6" providerId="ADAL" clId="{39A91910-7B8D-4AA1-9A9D-31896644D8DB}" dt="2022-06-27T10:04:06.457" v="12613" actId="729"/>
        <pc:sldMkLst>
          <pc:docMk/>
          <pc:sldMk cId="188786550" sldId="266"/>
        </pc:sldMkLst>
        <pc:spChg chg="mod">
          <ac:chgData name="Marion Sudvarg" userId="2bb9b31b-5f3c-4f72-8e1f-41eb276ee9c6" providerId="ADAL" clId="{39A91910-7B8D-4AA1-9A9D-31896644D8DB}" dt="2022-06-25T15:48:10.939" v="1729" actId="20577"/>
          <ac:spMkLst>
            <pc:docMk/>
            <pc:sldMk cId="188786550" sldId="266"/>
            <ac:spMk id="2" creationId="{DD851511-F0F4-95B7-B9C6-629A28783CC7}"/>
          </ac:spMkLst>
        </pc:spChg>
        <pc:spChg chg="mod">
          <ac:chgData name="Marion Sudvarg" userId="2bb9b31b-5f3c-4f72-8e1f-41eb276ee9c6" providerId="ADAL" clId="{39A91910-7B8D-4AA1-9A9D-31896644D8DB}" dt="2022-06-26T13:55:39.059" v="2823" actId="20577"/>
          <ac:spMkLst>
            <pc:docMk/>
            <pc:sldMk cId="188786550" sldId="266"/>
            <ac:spMk id="3" creationId="{A4FB9E0C-4D83-5C3E-32A3-EFA572EEEB85}"/>
          </ac:spMkLst>
        </pc:spChg>
      </pc:sldChg>
      <pc:sldChg chg="add del setBg">
        <pc:chgData name="Marion Sudvarg" userId="2bb9b31b-5f3c-4f72-8e1f-41eb276ee9c6" providerId="ADAL" clId="{39A91910-7B8D-4AA1-9A9D-31896644D8DB}" dt="2022-06-25T15:47:16.299" v="1673" actId="47"/>
        <pc:sldMkLst>
          <pc:docMk/>
          <pc:sldMk cId="959817960" sldId="266"/>
        </pc:sldMkLst>
      </pc:sldChg>
      <pc:sldChg chg="new del">
        <pc:chgData name="Marion Sudvarg" userId="2bb9b31b-5f3c-4f72-8e1f-41eb276ee9c6" providerId="ADAL" clId="{39A91910-7B8D-4AA1-9A9D-31896644D8DB}" dt="2022-06-25T15:47:10.530" v="1671" actId="47"/>
        <pc:sldMkLst>
          <pc:docMk/>
          <pc:sldMk cId="1005754193" sldId="266"/>
        </pc:sldMkLst>
      </pc:sldChg>
      <pc:sldChg chg="addSp delSp modSp add del mod">
        <pc:chgData name="Marion Sudvarg" userId="2bb9b31b-5f3c-4f72-8e1f-41eb276ee9c6" providerId="ADAL" clId="{39A91910-7B8D-4AA1-9A9D-31896644D8DB}" dt="2022-06-26T14:18:55.768" v="3232" actId="47"/>
        <pc:sldMkLst>
          <pc:docMk/>
          <pc:sldMk cId="2068375712" sldId="267"/>
        </pc:sldMkLst>
        <pc:spChg chg="mod">
          <ac:chgData name="Marion Sudvarg" userId="2bb9b31b-5f3c-4f72-8e1f-41eb276ee9c6" providerId="ADAL" clId="{39A91910-7B8D-4AA1-9A9D-31896644D8DB}" dt="2022-06-26T13:59:02.191" v="2838" actId="20577"/>
          <ac:spMkLst>
            <pc:docMk/>
            <pc:sldMk cId="2068375712" sldId="267"/>
            <ac:spMk id="2" creationId="{DD851511-F0F4-95B7-B9C6-629A28783CC7}"/>
          </ac:spMkLst>
        </pc:spChg>
        <pc:spChg chg="del">
          <ac:chgData name="Marion Sudvarg" userId="2bb9b31b-5f3c-4f72-8e1f-41eb276ee9c6" providerId="ADAL" clId="{39A91910-7B8D-4AA1-9A9D-31896644D8DB}" dt="2022-06-26T13:55:56.015" v="2826" actId="478"/>
          <ac:spMkLst>
            <pc:docMk/>
            <pc:sldMk cId="2068375712" sldId="267"/>
            <ac:spMk id="3" creationId="{A4FB9E0C-4D83-5C3E-32A3-EFA572EEEB85}"/>
          </ac:spMkLst>
        </pc:spChg>
        <pc:spChg chg="add del mod">
          <ac:chgData name="Marion Sudvarg" userId="2bb9b31b-5f3c-4f72-8e1f-41eb276ee9c6" providerId="ADAL" clId="{39A91910-7B8D-4AA1-9A9D-31896644D8DB}" dt="2022-06-26T13:59:11.752" v="2839" actId="478"/>
          <ac:spMkLst>
            <pc:docMk/>
            <pc:sldMk cId="2068375712" sldId="267"/>
            <ac:spMk id="6" creationId="{56853A0C-BB1E-F69A-3910-693C3DB84632}"/>
          </ac:spMkLst>
        </pc:spChg>
      </pc:sldChg>
      <pc:sldChg chg="add del">
        <pc:chgData name="Marion Sudvarg" userId="2bb9b31b-5f3c-4f72-8e1f-41eb276ee9c6" providerId="ADAL" clId="{39A91910-7B8D-4AA1-9A9D-31896644D8DB}" dt="2022-06-26T13:55:50.443" v="2824" actId="47"/>
        <pc:sldMkLst>
          <pc:docMk/>
          <pc:sldMk cId="3466700650" sldId="267"/>
        </pc:sldMkLst>
      </pc:sldChg>
      <pc:sldChg chg="addSp delSp modSp add mod modAnim modNotesTx">
        <pc:chgData name="Marion Sudvarg" userId="2bb9b31b-5f3c-4f72-8e1f-41eb276ee9c6" providerId="ADAL" clId="{39A91910-7B8D-4AA1-9A9D-31896644D8DB}" dt="2022-06-27T17:01:52.684" v="12845" actId="14826"/>
        <pc:sldMkLst>
          <pc:docMk/>
          <pc:sldMk cId="2841736267" sldId="268"/>
        </pc:sldMkLst>
        <pc:spChg chg="mod">
          <ac:chgData name="Marion Sudvarg" userId="2bb9b31b-5f3c-4f72-8e1f-41eb276ee9c6" providerId="ADAL" clId="{39A91910-7B8D-4AA1-9A9D-31896644D8DB}" dt="2022-06-26T14:04:17.143" v="2842"/>
          <ac:spMkLst>
            <pc:docMk/>
            <pc:sldMk cId="2841736267" sldId="268"/>
            <ac:spMk id="2" creationId="{DD851511-F0F4-95B7-B9C6-629A28783CC7}"/>
          </ac:spMkLst>
        </pc:spChg>
        <pc:spChg chg="mod ord">
          <ac:chgData name="Marion Sudvarg" userId="2bb9b31b-5f3c-4f72-8e1f-41eb276ee9c6" providerId="ADAL" clId="{39A91910-7B8D-4AA1-9A9D-31896644D8DB}" dt="2022-06-27T06:23:37.580" v="8095" actId="166"/>
          <ac:spMkLst>
            <pc:docMk/>
            <pc:sldMk cId="2841736267" sldId="268"/>
            <ac:spMk id="3" creationId="{A4FB9E0C-4D83-5C3E-32A3-EFA572EEEB85}"/>
          </ac:spMkLst>
        </pc:spChg>
        <pc:spChg chg="add mod">
          <ac:chgData name="Marion Sudvarg" userId="2bb9b31b-5f3c-4f72-8e1f-41eb276ee9c6" providerId="ADAL" clId="{39A91910-7B8D-4AA1-9A9D-31896644D8DB}" dt="2022-06-27T06:25:21.635" v="8104" actId="164"/>
          <ac:spMkLst>
            <pc:docMk/>
            <pc:sldMk cId="2841736267" sldId="268"/>
            <ac:spMk id="5" creationId="{A7626EED-7D9D-8B2E-92B2-45F61C491A01}"/>
          </ac:spMkLst>
        </pc:spChg>
        <pc:spChg chg="add del mod">
          <ac:chgData name="Marion Sudvarg" userId="2bb9b31b-5f3c-4f72-8e1f-41eb276ee9c6" providerId="ADAL" clId="{39A91910-7B8D-4AA1-9A9D-31896644D8DB}" dt="2022-06-26T14:13:45.572" v="2852" actId="478"/>
          <ac:spMkLst>
            <pc:docMk/>
            <pc:sldMk cId="2841736267" sldId="268"/>
            <ac:spMk id="5" creationId="{CEDE6A06-9C69-5BB1-3FCC-77F1D8B890E8}"/>
          </ac:spMkLst>
        </pc:spChg>
        <pc:spChg chg="add mod">
          <ac:chgData name="Marion Sudvarg" userId="2bb9b31b-5f3c-4f72-8e1f-41eb276ee9c6" providerId="ADAL" clId="{39A91910-7B8D-4AA1-9A9D-31896644D8DB}" dt="2022-06-27T06:25:13.733" v="8103" actId="164"/>
          <ac:spMkLst>
            <pc:docMk/>
            <pc:sldMk cId="2841736267" sldId="268"/>
            <ac:spMk id="6" creationId="{042295DD-0FFC-F60F-0424-F5BF87F23212}"/>
          </ac:spMkLst>
        </pc:spChg>
        <pc:spChg chg="add del">
          <ac:chgData name="Marion Sudvarg" userId="2bb9b31b-5f3c-4f72-8e1f-41eb276ee9c6" providerId="ADAL" clId="{39A91910-7B8D-4AA1-9A9D-31896644D8DB}" dt="2022-06-26T14:14:53.910" v="2857" actId="478"/>
          <ac:spMkLst>
            <pc:docMk/>
            <pc:sldMk cId="2841736267" sldId="268"/>
            <ac:spMk id="8" creationId="{79C12BEA-E2ED-D359-2189-3F28785404BA}"/>
          </ac:spMkLst>
        </pc:spChg>
        <pc:spChg chg="add mod ord">
          <ac:chgData name="Marion Sudvarg" userId="2bb9b31b-5f3c-4f72-8e1f-41eb276ee9c6" providerId="ADAL" clId="{39A91910-7B8D-4AA1-9A9D-31896644D8DB}" dt="2022-06-27T06:23:37.580" v="8095" actId="166"/>
          <ac:spMkLst>
            <pc:docMk/>
            <pc:sldMk cId="2841736267" sldId="268"/>
            <ac:spMk id="11" creationId="{2A5734FA-2671-E806-BFF8-B6A5FB96484D}"/>
          </ac:spMkLst>
        </pc:spChg>
        <pc:spChg chg="add mod">
          <ac:chgData name="Marion Sudvarg" userId="2bb9b31b-5f3c-4f72-8e1f-41eb276ee9c6" providerId="ADAL" clId="{39A91910-7B8D-4AA1-9A9D-31896644D8DB}" dt="2022-06-27T06:25:13.733" v="8103" actId="164"/>
          <ac:spMkLst>
            <pc:docMk/>
            <pc:sldMk cId="2841736267" sldId="268"/>
            <ac:spMk id="13" creationId="{E1276A44-B035-2214-2A9D-81D0071E870B}"/>
          </ac:spMkLst>
        </pc:spChg>
        <pc:spChg chg="add mod">
          <ac:chgData name="Marion Sudvarg" userId="2bb9b31b-5f3c-4f72-8e1f-41eb276ee9c6" providerId="ADAL" clId="{39A91910-7B8D-4AA1-9A9D-31896644D8DB}" dt="2022-06-27T06:29:03.177" v="8142" actId="164"/>
          <ac:spMkLst>
            <pc:docMk/>
            <pc:sldMk cId="2841736267" sldId="268"/>
            <ac:spMk id="14" creationId="{F0251949-A093-AE67-175E-0D39201859F1}"/>
          </ac:spMkLst>
        </pc:spChg>
        <pc:spChg chg="add mod">
          <ac:chgData name="Marion Sudvarg" userId="2bb9b31b-5f3c-4f72-8e1f-41eb276ee9c6" providerId="ADAL" clId="{39A91910-7B8D-4AA1-9A9D-31896644D8DB}" dt="2022-06-27T06:29:03.177" v="8142" actId="164"/>
          <ac:spMkLst>
            <pc:docMk/>
            <pc:sldMk cId="2841736267" sldId="268"/>
            <ac:spMk id="17" creationId="{68742F6C-DABA-1B86-7193-A717A53C0B73}"/>
          </ac:spMkLst>
        </pc:spChg>
        <pc:spChg chg="mod">
          <ac:chgData name="Marion Sudvarg" userId="2bb9b31b-5f3c-4f72-8e1f-41eb276ee9c6" providerId="ADAL" clId="{39A91910-7B8D-4AA1-9A9D-31896644D8DB}" dt="2022-06-27T06:28:25.456" v="8137" actId="20577"/>
          <ac:spMkLst>
            <pc:docMk/>
            <pc:sldMk cId="2841736267" sldId="268"/>
            <ac:spMk id="19" creationId="{25A7F0EB-037D-B67C-C311-408D71BB7751}"/>
          </ac:spMkLst>
        </pc:spChg>
        <pc:spChg chg="mod">
          <ac:chgData name="Marion Sudvarg" userId="2bb9b31b-5f3c-4f72-8e1f-41eb276ee9c6" providerId="ADAL" clId="{39A91910-7B8D-4AA1-9A9D-31896644D8DB}" dt="2022-06-27T06:28:20.686" v="8132" actId="207"/>
          <ac:spMkLst>
            <pc:docMk/>
            <pc:sldMk cId="2841736267" sldId="268"/>
            <ac:spMk id="21" creationId="{02FEC22A-7049-DD5D-3253-96343B90C7A3}"/>
          </ac:spMkLst>
        </pc:spChg>
        <pc:spChg chg="mod">
          <ac:chgData name="Marion Sudvarg" userId="2bb9b31b-5f3c-4f72-8e1f-41eb276ee9c6" providerId="ADAL" clId="{39A91910-7B8D-4AA1-9A9D-31896644D8DB}" dt="2022-06-27T06:27:58.879" v="8130" actId="208"/>
          <ac:spMkLst>
            <pc:docMk/>
            <pc:sldMk cId="2841736267" sldId="268"/>
            <ac:spMk id="22" creationId="{F58E1CC9-2A9F-EB1B-97E8-90FDCE467762}"/>
          </ac:spMkLst>
        </pc:spChg>
        <pc:spChg chg="add mod">
          <ac:chgData name="Marion Sudvarg" userId="2bb9b31b-5f3c-4f72-8e1f-41eb276ee9c6" providerId="ADAL" clId="{39A91910-7B8D-4AA1-9A9D-31896644D8DB}" dt="2022-06-27T06:31:52.648" v="8184" actId="164"/>
          <ac:spMkLst>
            <pc:docMk/>
            <pc:sldMk cId="2841736267" sldId="268"/>
            <ac:spMk id="24" creationId="{2AB08BF8-AC40-9981-9CF7-07736DC6F46A}"/>
          </ac:spMkLst>
        </pc:spChg>
        <pc:spChg chg="add mod">
          <ac:chgData name="Marion Sudvarg" userId="2bb9b31b-5f3c-4f72-8e1f-41eb276ee9c6" providerId="ADAL" clId="{39A91910-7B8D-4AA1-9A9D-31896644D8DB}" dt="2022-06-27T06:33:42.889" v="8199" actId="1076"/>
          <ac:spMkLst>
            <pc:docMk/>
            <pc:sldMk cId="2841736267" sldId="268"/>
            <ac:spMk id="25" creationId="{50EE2323-B367-F660-4916-091A917B581D}"/>
          </ac:spMkLst>
        </pc:spChg>
        <pc:grpChg chg="add mod">
          <ac:chgData name="Marion Sudvarg" userId="2bb9b31b-5f3c-4f72-8e1f-41eb276ee9c6" providerId="ADAL" clId="{39A91910-7B8D-4AA1-9A9D-31896644D8DB}" dt="2022-06-27T06:25:21.635" v="8104" actId="164"/>
          <ac:grpSpMkLst>
            <pc:docMk/>
            <pc:sldMk cId="2841736267" sldId="268"/>
            <ac:grpSpMk id="15" creationId="{09439F7F-2BBC-A8D2-6B88-0B70529F8F92}"/>
          </ac:grpSpMkLst>
        </pc:grpChg>
        <pc:grpChg chg="add mod">
          <ac:chgData name="Marion Sudvarg" userId="2bb9b31b-5f3c-4f72-8e1f-41eb276ee9c6" providerId="ADAL" clId="{39A91910-7B8D-4AA1-9A9D-31896644D8DB}" dt="2022-06-27T06:25:21.635" v="8104" actId="164"/>
          <ac:grpSpMkLst>
            <pc:docMk/>
            <pc:sldMk cId="2841736267" sldId="268"/>
            <ac:grpSpMk id="16" creationId="{36BDE096-E852-D7DD-34B3-75F358C9872B}"/>
          </ac:grpSpMkLst>
        </pc:grpChg>
        <pc:grpChg chg="add mod">
          <ac:chgData name="Marion Sudvarg" userId="2bb9b31b-5f3c-4f72-8e1f-41eb276ee9c6" providerId="ADAL" clId="{39A91910-7B8D-4AA1-9A9D-31896644D8DB}" dt="2022-06-27T06:28:33.862" v="8138" actId="1076"/>
          <ac:grpSpMkLst>
            <pc:docMk/>
            <pc:sldMk cId="2841736267" sldId="268"/>
            <ac:grpSpMk id="18" creationId="{88112035-5C21-861C-EDCB-B44DDAEC0713}"/>
          </ac:grpSpMkLst>
        </pc:grpChg>
        <pc:grpChg chg="mod">
          <ac:chgData name="Marion Sudvarg" userId="2bb9b31b-5f3c-4f72-8e1f-41eb276ee9c6" providerId="ADAL" clId="{39A91910-7B8D-4AA1-9A9D-31896644D8DB}" dt="2022-06-27T06:27:19.001" v="8127"/>
          <ac:grpSpMkLst>
            <pc:docMk/>
            <pc:sldMk cId="2841736267" sldId="268"/>
            <ac:grpSpMk id="20" creationId="{729334EE-5BE2-A68D-30E7-05C538E62EA4}"/>
          </ac:grpSpMkLst>
        </pc:grpChg>
        <pc:grpChg chg="add mod">
          <ac:chgData name="Marion Sudvarg" userId="2bb9b31b-5f3c-4f72-8e1f-41eb276ee9c6" providerId="ADAL" clId="{39A91910-7B8D-4AA1-9A9D-31896644D8DB}" dt="2022-06-27T06:29:03.177" v="8142" actId="164"/>
          <ac:grpSpMkLst>
            <pc:docMk/>
            <pc:sldMk cId="2841736267" sldId="268"/>
            <ac:grpSpMk id="23" creationId="{950D9F83-A16E-A336-7D0E-F6EE95CBC523}"/>
          </ac:grpSpMkLst>
        </pc:grpChg>
        <pc:grpChg chg="add mod">
          <ac:chgData name="Marion Sudvarg" userId="2bb9b31b-5f3c-4f72-8e1f-41eb276ee9c6" providerId="ADAL" clId="{39A91910-7B8D-4AA1-9A9D-31896644D8DB}" dt="2022-06-27T06:31:52.648" v="8184" actId="164"/>
          <ac:grpSpMkLst>
            <pc:docMk/>
            <pc:sldMk cId="2841736267" sldId="268"/>
            <ac:grpSpMk id="26" creationId="{DEE3CDF3-639E-6E8D-AE75-9B7F48D9E02D}"/>
          </ac:grpSpMkLst>
        </pc:grpChg>
        <pc:picChg chg="add mod ord">
          <ac:chgData name="Marion Sudvarg" userId="2bb9b31b-5f3c-4f72-8e1f-41eb276ee9c6" providerId="ADAL" clId="{39A91910-7B8D-4AA1-9A9D-31896644D8DB}" dt="2022-06-27T06:17:49.420" v="8071" actId="166"/>
          <ac:picMkLst>
            <pc:docMk/>
            <pc:sldMk cId="2841736267" sldId="268"/>
            <ac:picMk id="7" creationId="{7DC467A4-1525-7E96-46CB-492FBA1F89E5}"/>
          </ac:picMkLst>
        </pc:picChg>
        <pc:picChg chg="add mod ord">
          <ac:chgData name="Marion Sudvarg" userId="2bb9b31b-5f3c-4f72-8e1f-41eb276ee9c6" providerId="ADAL" clId="{39A91910-7B8D-4AA1-9A9D-31896644D8DB}" dt="2022-06-27T17:01:52.684" v="12845" actId="14826"/>
          <ac:picMkLst>
            <pc:docMk/>
            <pc:sldMk cId="2841736267" sldId="268"/>
            <ac:picMk id="9" creationId="{540E7AD1-2D82-00F1-B27D-1A271C52EDC1}"/>
          </ac:picMkLst>
        </pc:picChg>
        <pc:picChg chg="add mod ord">
          <ac:chgData name="Marion Sudvarg" userId="2bb9b31b-5f3c-4f72-8e1f-41eb276ee9c6" providerId="ADAL" clId="{39A91910-7B8D-4AA1-9A9D-31896644D8DB}" dt="2022-06-27T06:23:37.977" v="8096" actId="166"/>
          <ac:picMkLst>
            <pc:docMk/>
            <pc:sldMk cId="2841736267" sldId="268"/>
            <ac:picMk id="10" creationId="{B46DC845-A066-09F9-DB93-14F450D7A1FB}"/>
          </ac:picMkLst>
        </pc:picChg>
        <pc:picChg chg="add mod">
          <ac:chgData name="Marion Sudvarg" userId="2bb9b31b-5f3c-4f72-8e1f-41eb276ee9c6" providerId="ADAL" clId="{39A91910-7B8D-4AA1-9A9D-31896644D8DB}" dt="2022-06-27T06:47:32.045" v="8286" actId="1076"/>
          <ac:picMkLst>
            <pc:docMk/>
            <pc:sldMk cId="2841736267" sldId="268"/>
            <ac:picMk id="30" creationId="{39DDDF10-5C99-95CB-42B8-B7C06FE6C960}"/>
          </ac:picMkLst>
        </pc:picChg>
        <pc:cxnChg chg="add del">
          <ac:chgData name="Marion Sudvarg" userId="2bb9b31b-5f3c-4f72-8e1f-41eb276ee9c6" providerId="ADAL" clId="{39A91910-7B8D-4AA1-9A9D-31896644D8DB}" dt="2022-06-27T06:19:21.149" v="8082" actId="11529"/>
          <ac:cxnSpMkLst>
            <pc:docMk/>
            <pc:sldMk cId="2841736267" sldId="268"/>
            <ac:cxnSpMk id="12" creationId="{9072421C-5FD3-71F8-4212-8EAF03E5D8E2}"/>
          </ac:cxnSpMkLst>
        </pc:cxnChg>
        <pc:cxnChg chg="add mod">
          <ac:chgData name="Marion Sudvarg" userId="2bb9b31b-5f3c-4f72-8e1f-41eb276ee9c6" providerId="ADAL" clId="{39A91910-7B8D-4AA1-9A9D-31896644D8DB}" dt="2022-06-27T06:34:28.462" v="8202" actId="1582"/>
          <ac:cxnSpMkLst>
            <pc:docMk/>
            <pc:sldMk cId="2841736267" sldId="268"/>
            <ac:cxnSpMk id="28" creationId="{7E1FC408-81FC-088F-0791-8A50F211A977}"/>
          </ac:cxnSpMkLst>
        </pc:cxnChg>
      </pc:sldChg>
      <pc:sldChg chg="modSp add mod ord">
        <pc:chgData name="Marion Sudvarg" userId="2bb9b31b-5f3c-4f72-8e1f-41eb276ee9c6" providerId="ADAL" clId="{39A91910-7B8D-4AA1-9A9D-31896644D8DB}" dt="2022-06-27T17:16:00.308" v="13301" actId="27636"/>
        <pc:sldMkLst>
          <pc:docMk/>
          <pc:sldMk cId="897515462" sldId="269"/>
        </pc:sldMkLst>
        <pc:spChg chg="mod">
          <ac:chgData name="Marion Sudvarg" userId="2bb9b31b-5f3c-4f72-8e1f-41eb276ee9c6" providerId="ADAL" clId="{39A91910-7B8D-4AA1-9A9D-31896644D8DB}" dt="2022-06-27T17:15:19.218" v="13295" actId="1076"/>
          <ac:spMkLst>
            <pc:docMk/>
            <pc:sldMk cId="897515462" sldId="269"/>
            <ac:spMk id="2" creationId="{DD851511-F0F4-95B7-B9C6-629A28783CC7}"/>
          </ac:spMkLst>
        </pc:spChg>
        <pc:spChg chg="mod">
          <ac:chgData name="Marion Sudvarg" userId="2bb9b31b-5f3c-4f72-8e1f-41eb276ee9c6" providerId="ADAL" clId="{39A91910-7B8D-4AA1-9A9D-31896644D8DB}" dt="2022-06-27T17:16:00.308" v="13301" actId="27636"/>
          <ac:spMkLst>
            <pc:docMk/>
            <pc:sldMk cId="897515462" sldId="269"/>
            <ac:spMk id="3" creationId="{A4FB9E0C-4D83-5C3E-32A3-EFA572EEEB85}"/>
          </ac:spMkLst>
        </pc:spChg>
      </pc:sldChg>
      <pc:sldChg chg="addSp delSp modSp add del mod">
        <pc:chgData name="Marion Sudvarg" userId="2bb9b31b-5f3c-4f72-8e1f-41eb276ee9c6" providerId="ADAL" clId="{39A91910-7B8D-4AA1-9A9D-31896644D8DB}" dt="2022-06-27T08:30:25.755" v="9999" actId="47"/>
        <pc:sldMkLst>
          <pc:docMk/>
          <pc:sldMk cId="1393813265" sldId="270"/>
        </pc:sldMkLst>
        <pc:spChg chg="mod">
          <ac:chgData name="Marion Sudvarg" userId="2bb9b31b-5f3c-4f72-8e1f-41eb276ee9c6" providerId="ADAL" clId="{39A91910-7B8D-4AA1-9A9D-31896644D8DB}" dt="2022-06-26T14:23:28.496" v="3450" actId="20577"/>
          <ac:spMkLst>
            <pc:docMk/>
            <pc:sldMk cId="1393813265" sldId="270"/>
            <ac:spMk id="2" creationId="{DD851511-F0F4-95B7-B9C6-629A28783CC7}"/>
          </ac:spMkLst>
        </pc:spChg>
        <pc:spChg chg="mod">
          <ac:chgData name="Marion Sudvarg" userId="2bb9b31b-5f3c-4f72-8e1f-41eb276ee9c6" providerId="ADAL" clId="{39A91910-7B8D-4AA1-9A9D-31896644D8DB}" dt="2022-06-27T08:25:47.064" v="9595"/>
          <ac:spMkLst>
            <pc:docMk/>
            <pc:sldMk cId="1393813265" sldId="270"/>
            <ac:spMk id="3" creationId="{A4FB9E0C-4D83-5C3E-32A3-EFA572EEEB85}"/>
          </ac:spMkLst>
        </pc:spChg>
        <pc:spChg chg="add del mod">
          <ac:chgData name="Marion Sudvarg" userId="2bb9b31b-5f3c-4f72-8e1f-41eb276ee9c6" providerId="ADAL" clId="{39A91910-7B8D-4AA1-9A9D-31896644D8DB}" dt="2022-06-26T14:56:59.957" v="5666"/>
          <ac:spMkLst>
            <pc:docMk/>
            <pc:sldMk cId="1393813265" sldId="270"/>
            <ac:spMk id="8" creationId="{B7FF90F6-3263-F9D6-A528-3213B59DBC2D}"/>
          </ac:spMkLst>
        </pc:spChg>
        <pc:spChg chg="add del mod">
          <ac:chgData name="Marion Sudvarg" userId="2bb9b31b-5f3c-4f72-8e1f-41eb276ee9c6" providerId="ADAL" clId="{39A91910-7B8D-4AA1-9A9D-31896644D8DB}" dt="2022-06-26T14:56:59.957" v="5666"/>
          <ac:spMkLst>
            <pc:docMk/>
            <pc:sldMk cId="1393813265" sldId="270"/>
            <ac:spMk id="9" creationId="{76F08987-78E3-0596-3726-F218DA938D8F}"/>
          </ac:spMkLst>
        </pc:spChg>
        <pc:spChg chg="add del mod">
          <ac:chgData name="Marion Sudvarg" userId="2bb9b31b-5f3c-4f72-8e1f-41eb276ee9c6" providerId="ADAL" clId="{39A91910-7B8D-4AA1-9A9D-31896644D8DB}" dt="2022-06-26T14:56:59.957" v="5666"/>
          <ac:spMkLst>
            <pc:docMk/>
            <pc:sldMk cId="1393813265" sldId="270"/>
            <ac:spMk id="10" creationId="{87508390-7100-E32C-701D-8CA7A20618BE}"/>
          </ac:spMkLst>
        </pc:spChg>
        <pc:spChg chg="add del mod">
          <ac:chgData name="Marion Sudvarg" userId="2bb9b31b-5f3c-4f72-8e1f-41eb276ee9c6" providerId="ADAL" clId="{39A91910-7B8D-4AA1-9A9D-31896644D8DB}" dt="2022-06-26T14:56:59.957" v="5666"/>
          <ac:spMkLst>
            <pc:docMk/>
            <pc:sldMk cId="1393813265" sldId="270"/>
            <ac:spMk id="12" creationId="{B0EDCBFD-DA86-76C2-B1D9-B07A0BB944B6}"/>
          </ac:spMkLst>
        </pc:spChg>
        <pc:spChg chg="add mod">
          <ac:chgData name="Marion Sudvarg" userId="2bb9b31b-5f3c-4f72-8e1f-41eb276ee9c6" providerId="ADAL" clId="{39A91910-7B8D-4AA1-9A9D-31896644D8DB}" dt="2022-06-26T14:58:44.692" v="5678" actId="2085"/>
          <ac:spMkLst>
            <pc:docMk/>
            <pc:sldMk cId="1393813265" sldId="270"/>
            <ac:spMk id="15" creationId="{3392AB69-5F8C-2F2F-E800-B62C1BEA17CA}"/>
          </ac:spMkLst>
        </pc:spChg>
        <pc:spChg chg="add mod">
          <ac:chgData name="Marion Sudvarg" userId="2bb9b31b-5f3c-4f72-8e1f-41eb276ee9c6" providerId="ADAL" clId="{39A91910-7B8D-4AA1-9A9D-31896644D8DB}" dt="2022-06-26T14:58:44.692" v="5678" actId="2085"/>
          <ac:spMkLst>
            <pc:docMk/>
            <pc:sldMk cId="1393813265" sldId="270"/>
            <ac:spMk id="16" creationId="{ECAF85FA-97DF-4A5C-A6F6-1BB5089C69B3}"/>
          </ac:spMkLst>
        </pc:spChg>
        <pc:spChg chg="add mod">
          <ac:chgData name="Marion Sudvarg" userId="2bb9b31b-5f3c-4f72-8e1f-41eb276ee9c6" providerId="ADAL" clId="{39A91910-7B8D-4AA1-9A9D-31896644D8DB}" dt="2022-06-26T14:58:11.781" v="5676" actId="164"/>
          <ac:spMkLst>
            <pc:docMk/>
            <pc:sldMk cId="1393813265" sldId="270"/>
            <ac:spMk id="17" creationId="{F82982A4-EC22-1D42-131B-6D0F1E7E407D}"/>
          </ac:spMkLst>
        </pc:spChg>
        <pc:spChg chg="add mod">
          <ac:chgData name="Marion Sudvarg" userId="2bb9b31b-5f3c-4f72-8e1f-41eb276ee9c6" providerId="ADAL" clId="{39A91910-7B8D-4AA1-9A9D-31896644D8DB}" dt="2022-06-26T14:58:44.692" v="5678" actId="2085"/>
          <ac:spMkLst>
            <pc:docMk/>
            <pc:sldMk cId="1393813265" sldId="270"/>
            <ac:spMk id="19" creationId="{3CC619D6-A083-2784-304F-8C877F30D251}"/>
          </ac:spMkLst>
        </pc:spChg>
        <pc:spChg chg="add mod">
          <ac:chgData name="Marion Sudvarg" userId="2bb9b31b-5f3c-4f72-8e1f-41eb276ee9c6" providerId="ADAL" clId="{39A91910-7B8D-4AA1-9A9D-31896644D8DB}" dt="2022-06-26T14:58:59.648" v="5679" actId="2085"/>
          <ac:spMkLst>
            <pc:docMk/>
            <pc:sldMk cId="1393813265" sldId="270"/>
            <ac:spMk id="22" creationId="{A99BB941-4607-67DE-0AA0-FC129F6BF30A}"/>
          </ac:spMkLst>
        </pc:spChg>
        <pc:spChg chg="add mod">
          <ac:chgData name="Marion Sudvarg" userId="2bb9b31b-5f3c-4f72-8e1f-41eb276ee9c6" providerId="ADAL" clId="{39A91910-7B8D-4AA1-9A9D-31896644D8DB}" dt="2022-06-26T14:58:59.648" v="5679" actId="2085"/>
          <ac:spMkLst>
            <pc:docMk/>
            <pc:sldMk cId="1393813265" sldId="270"/>
            <ac:spMk id="23" creationId="{B9F7E5B0-4D2F-536A-1727-53475956904D}"/>
          </ac:spMkLst>
        </pc:spChg>
        <pc:spChg chg="add mod">
          <ac:chgData name="Marion Sudvarg" userId="2bb9b31b-5f3c-4f72-8e1f-41eb276ee9c6" providerId="ADAL" clId="{39A91910-7B8D-4AA1-9A9D-31896644D8DB}" dt="2022-06-26T14:58:59.648" v="5679" actId="2085"/>
          <ac:spMkLst>
            <pc:docMk/>
            <pc:sldMk cId="1393813265" sldId="270"/>
            <ac:spMk id="25" creationId="{0D55A0A5-08C6-01EF-B809-DCE8B1DF37AE}"/>
          </ac:spMkLst>
        </pc:spChg>
        <pc:spChg chg="add mod">
          <ac:chgData name="Marion Sudvarg" userId="2bb9b31b-5f3c-4f72-8e1f-41eb276ee9c6" providerId="ADAL" clId="{39A91910-7B8D-4AA1-9A9D-31896644D8DB}" dt="2022-06-26T14:57:59.244" v="5675" actId="164"/>
          <ac:spMkLst>
            <pc:docMk/>
            <pc:sldMk cId="1393813265" sldId="270"/>
            <ac:spMk id="26" creationId="{E294F868-CB7C-2D6A-C35C-D07A11A369E1}"/>
          </ac:spMkLst>
        </pc:spChg>
        <pc:spChg chg="add mod">
          <ac:chgData name="Marion Sudvarg" userId="2bb9b31b-5f3c-4f72-8e1f-41eb276ee9c6" providerId="ADAL" clId="{39A91910-7B8D-4AA1-9A9D-31896644D8DB}" dt="2022-06-26T14:58:59.648" v="5679" actId="2085"/>
          <ac:spMkLst>
            <pc:docMk/>
            <pc:sldMk cId="1393813265" sldId="270"/>
            <ac:spMk id="29" creationId="{C69715D8-1936-DD21-5269-81DB725146D1}"/>
          </ac:spMkLst>
        </pc:spChg>
        <pc:spChg chg="add mod">
          <ac:chgData name="Marion Sudvarg" userId="2bb9b31b-5f3c-4f72-8e1f-41eb276ee9c6" providerId="ADAL" clId="{39A91910-7B8D-4AA1-9A9D-31896644D8DB}" dt="2022-06-26T14:58:59.648" v="5679" actId="2085"/>
          <ac:spMkLst>
            <pc:docMk/>
            <pc:sldMk cId="1393813265" sldId="270"/>
            <ac:spMk id="31" creationId="{BB8C9EE4-8BD4-73E7-4A93-46D7E22DA1B6}"/>
          </ac:spMkLst>
        </pc:spChg>
        <pc:spChg chg="add mod">
          <ac:chgData name="Marion Sudvarg" userId="2bb9b31b-5f3c-4f72-8e1f-41eb276ee9c6" providerId="ADAL" clId="{39A91910-7B8D-4AA1-9A9D-31896644D8DB}" dt="2022-06-26T14:58:59.648" v="5679" actId="2085"/>
          <ac:spMkLst>
            <pc:docMk/>
            <pc:sldMk cId="1393813265" sldId="270"/>
            <ac:spMk id="32" creationId="{41789C7D-CDC2-0DE5-7667-FF0C7C89E35F}"/>
          </ac:spMkLst>
        </pc:spChg>
        <pc:grpChg chg="add mod">
          <ac:chgData name="Marion Sudvarg" userId="2bb9b31b-5f3c-4f72-8e1f-41eb276ee9c6" providerId="ADAL" clId="{39A91910-7B8D-4AA1-9A9D-31896644D8DB}" dt="2022-06-27T08:09:01.821" v="9042" actId="1076"/>
          <ac:grpSpMkLst>
            <pc:docMk/>
            <pc:sldMk cId="1393813265" sldId="270"/>
            <ac:grpSpMk id="33" creationId="{2482586D-7FA9-E781-D43F-F384E48A234A}"/>
          </ac:grpSpMkLst>
        </pc:grpChg>
        <pc:grpChg chg="add mod">
          <ac:chgData name="Marion Sudvarg" userId="2bb9b31b-5f3c-4f72-8e1f-41eb276ee9c6" providerId="ADAL" clId="{39A91910-7B8D-4AA1-9A9D-31896644D8DB}" dt="2022-06-27T08:08:59.037" v="9041" actId="1076"/>
          <ac:grpSpMkLst>
            <pc:docMk/>
            <pc:sldMk cId="1393813265" sldId="270"/>
            <ac:grpSpMk id="34" creationId="{4B8BB818-3F7D-93BB-D549-1474280F527D}"/>
          </ac:grpSpMkLst>
        </pc:grpChg>
        <pc:picChg chg="del">
          <ac:chgData name="Marion Sudvarg" userId="2bb9b31b-5f3c-4f72-8e1f-41eb276ee9c6" providerId="ADAL" clId="{39A91910-7B8D-4AA1-9A9D-31896644D8DB}" dt="2022-06-26T14:56:45.208" v="5660"/>
          <ac:picMkLst>
            <pc:docMk/>
            <pc:sldMk cId="1393813265" sldId="270"/>
            <ac:picMk id="5" creationId="{D56B6CB5-B1CC-986D-6250-D582D7D69391}"/>
          </ac:picMkLst>
        </pc:picChg>
        <pc:cxnChg chg="add del mod">
          <ac:chgData name="Marion Sudvarg" userId="2bb9b31b-5f3c-4f72-8e1f-41eb276ee9c6" providerId="ADAL" clId="{39A91910-7B8D-4AA1-9A9D-31896644D8DB}" dt="2022-06-26T14:56:59.957" v="5666"/>
          <ac:cxnSpMkLst>
            <pc:docMk/>
            <pc:sldMk cId="1393813265" sldId="270"/>
            <ac:cxnSpMk id="6" creationId="{0BB46BA1-24C7-ACED-60C0-5C8009B06432}"/>
          </ac:cxnSpMkLst>
        </pc:cxnChg>
        <pc:cxnChg chg="add del mod">
          <ac:chgData name="Marion Sudvarg" userId="2bb9b31b-5f3c-4f72-8e1f-41eb276ee9c6" providerId="ADAL" clId="{39A91910-7B8D-4AA1-9A9D-31896644D8DB}" dt="2022-06-26T14:56:59.957" v="5666"/>
          <ac:cxnSpMkLst>
            <pc:docMk/>
            <pc:sldMk cId="1393813265" sldId="270"/>
            <ac:cxnSpMk id="7" creationId="{8C219B3F-BD42-67A4-16E7-FEE1F65CE1FF}"/>
          </ac:cxnSpMkLst>
        </pc:cxnChg>
        <pc:cxnChg chg="add del mod">
          <ac:chgData name="Marion Sudvarg" userId="2bb9b31b-5f3c-4f72-8e1f-41eb276ee9c6" providerId="ADAL" clId="{39A91910-7B8D-4AA1-9A9D-31896644D8DB}" dt="2022-06-26T14:56:59.957" v="5666"/>
          <ac:cxnSpMkLst>
            <pc:docMk/>
            <pc:sldMk cId="1393813265" sldId="270"/>
            <ac:cxnSpMk id="11" creationId="{6378FD7A-95F7-BE48-B188-F4108DF7977D}"/>
          </ac:cxnSpMkLst>
        </pc:cxnChg>
        <pc:cxnChg chg="add mod">
          <ac:chgData name="Marion Sudvarg" userId="2bb9b31b-5f3c-4f72-8e1f-41eb276ee9c6" providerId="ADAL" clId="{39A91910-7B8D-4AA1-9A9D-31896644D8DB}" dt="2022-06-26T14:58:11.781" v="5676" actId="164"/>
          <ac:cxnSpMkLst>
            <pc:docMk/>
            <pc:sldMk cId="1393813265" sldId="270"/>
            <ac:cxnSpMk id="13" creationId="{DDDB7043-A719-7C25-6172-EE72FDB4B993}"/>
          </ac:cxnSpMkLst>
        </pc:cxnChg>
        <pc:cxnChg chg="add mod">
          <ac:chgData name="Marion Sudvarg" userId="2bb9b31b-5f3c-4f72-8e1f-41eb276ee9c6" providerId="ADAL" clId="{39A91910-7B8D-4AA1-9A9D-31896644D8DB}" dt="2022-06-26T14:58:11.781" v="5676" actId="164"/>
          <ac:cxnSpMkLst>
            <pc:docMk/>
            <pc:sldMk cId="1393813265" sldId="270"/>
            <ac:cxnSpMk id="14" creationId="{EB7791A3-AD15-1763-E8BD-33BB7B7D2A4B}"/>
          </ac:cxnSpMkLst>
        </pc:cxnChg>
        <pc:cxnChg chg="add mod">
          <ac:chgData name="Marion Sudvarg" userId="2bb9b31b-5f3c-4f72-8e1f-41eb276ee9c6" providerId="ADAL" clId="{39A91910-7B8D-4AA1-9A9D-31896644D8DB}" dt="2022-06-26T14:58:11.781" v="5676" actId="164"/>
          <ac:cxnSpMkLst>
            <pc:docMk/>
            <pc:sldMk cId="1393813265" sldId="270"/>
            <ac:cxnSpMk id="18" creationId="{8A2AAD28-D555-61EB-1551-145A13553A32}"/>
          </ac:cxnSpMkLst>
        </pc:cxnChg>
        <pc:cxnChg chg="add mod">
          <ac:chgData name="Marion Sudvarg" userId="2bb9b31b-5f3c-4f72-8e1f-41eb276ee9c6" providerId="ADAL" clId="{39A91910-7B8D-4AA1-9A9D-31896644D8DB}" dt="2022-06-26T14:57:59.244" v="5675" actId="164"/>
          <ac:cxnSpMkLst>
            <pc:docMk/>
            <pc:sldMk cId="1393813265" sldId="270"/>
            <ac:cxnSpMk id="20" creationId="{4C1C2326-630F-F422-5F19-B90735F89885}"/>
          </ac:cxnSpMkLst>
        </pc:cxnChg>
        <pc:cxnChg chg="add mod">
          <ac:chgData name="Marion Sudvarg" userId="2bb9b31b-5f3c-4f72-8e1f-41eb276ee9c6" providerId="ADAL" clId="{39A91910-7B8D-4AA1-9A9D-31896644D8DB}" dt="2022-06-26T14:57:59.244" v="5675" actId="164"/>
          <ac:cxnSpMkLst>
            <pc:docMk/>
            <pc:sldMk cId="1393813265" sldId="270"/>
            <ac:cxnSpMk id="21" creationId="{518443DF-71D3-43EA-EF91-ECF63256C02D}"/>
          </ac:cxnSpMkLst>
        </pc:cxnChg>
        <pc:cxnChg chg="add mod">
          <ac:chgData name="Marion Sudvarg" userId="2bb9b31b-5f3c-4f72-8e1f-41eb276ee9c6" providerId="ADAL" clId="{39A91910-7B8D-4AA1-9A9D-31896644D8DB}" dt="2022-06-26T14:57:59.244" v="5675" actId="164"/>
          <ac:cxnSpMkLst>
            <pc:docMk/>
            <pc:sldMk cId="1393813265" sldId="270"/>
            <ac:cxnSpMk id="24" creationId="{E6D82A6A-A5B0-C908-0A5C-514038B33AB5}"/>
          </ac:cxnSpMkLst>
        </pc:cxnChg>
        <pc:cxnChg chg="add mod">
          <ac:chgData name="Marion Sudvarg" userId="2bb9b31b-5f3c-4f72-8e1f-41eb276ee9c6" providerId="ADAL" clId="{39A91910-7B8D-4AA1-9A9D-31896644D8DB}" dt="2022-06-26T14:57:59.244" v="5675" actId="164"/>
          <ac:cxnSpMkLst>
            <pc:docMk/>
            <pc:sldMk cId="1393813265" sldId="270"/>
            <ac:cxnSpMk id="27" creationId="{0BB3D40E-82CA-3EA2-2B61-AC3BA3F13BD4}"/>
          </ac:cxnSpMkLst>
        </pc:cxnChg>
        <pc:cxnChg chg="add mod">
          <ac:chgData name="Marion Sudvarg" userId="2bb9b31b-5f3c-4f72-8e1f-41eb276ee9c6" providerId="ADAL" clId="{39A91910-7B8D-4AA1-9A9D-31896644D8DB}" dt="2022-06-26T14:57:59.244" v="5675" actId="164"/>
          <ac:cxnSpMkLst>
            <pc:docMk/>
            <pc:sldMk cId="1393813265" sldId="270"/>
            <ac:cxnSpMk id="28" creationId="{5023DE75-1129-6E95-7B1B-566E8D3D94EE}"/>
          </ac:cxnSpMkLst>
        </pc:cxnChg>
        <pc:cxnChg chg="add mod">
          <ac:chgData name="Marion Sudvarg" userId="2bb9b31b-5f3c-4f72-8e1f-41eb276ee9c6" providerId="ADAL" clId="{39A91910-7B8D-4AA1-9A9D-31896644D8DB}" dt="2022-06-26T14:57:59.244" v="5675" actId="164"/>
          <ac:cxnSpMkLst>
            <pc:docMk/>
            <pc:sldMk cId="1393813265" sldId="270"/>
            <ac:cxnSpMk id="30" creationId="{5207D8E5-8023-71A0-0AB5-29ABA6FF5E69}"/>
          </ac:cxnSpMkLst>
        </pc:cxnChg>
      </pc:sldChg>
      <pc:sldChg chg="modSp add mod ord modShow">
        <pc:chgData name="Marion Sudvarg" userId="2bb9b31b-5f3c-4f72-8e1f-41eb276ee9c6" providerId="ADAL" clId="{39A91910-7B8D-4AA1-9A9D-31896644D8DB}" dt="2022-06-26T15:20:22.638" v="6801"/>
        <pc:sldMkLst>
          <pc:docMk/>
          <pc:sldMk cId="742704127" sldId="271"/>
        </pc:sldMkLst>
        <pc:spChg chg="mod">
          <ac:chgData name="Marion Sudvarg" userId="2bb9b31b-5f3c-4f72-8e1f-41eb276ee9c6" providerId="ADAL" clId="{39A91910-7B8D-4AA1-9A9D-31896644D8DB}" dt="2022-06-26T14:26:09.173" v="3505" actId="20577"/>
          <ac:spMkLst>
            <pc:docMk/>
            <pc:sldMk cId="742704127" sldId="271"/>
            <ac:spMk id="2" creationId="{DD851511-F0F4-95B7-B9C6-629A28783CC7}"/>
          </ac:spMkLst>
        </pc:spChg>
        <pc:spChg chg="mod">
          <ac:chgData name="Marion Sudvarg" userId="2bb9b31b-5f3c-4f72-8e1f-41eb276ee9c6" providerId="ADAL" clId="{39A91910-7B8D-4AA1-9A9D-31896644D8DB}" dt="2022-06-26T14:25:36.822" v="3495" actId="12"/>
          <ac:spMkLst>
            <pc:docMk/>
            <pc:sldMk cId="742704127" sldId="271"/>
            <ac:spMk id="3" creationId="{A4FB9E0C-4D83-5C3E-32A3-EFA572EEEB85}"/>
          </ac:spMkLst>
        </pc:spChg>
      </pc:sldChg>
      <pc:sldChg chg="modSp add del mod ord">
        <pc:chgData name="Marion Sudvarg" userId="2bb9b31b-5f3c-4f72-8e1f-41eb276ee9c6" providerId="ADAL" clId="{39A91910-7B8D-4AA1-9A9D-31896644D8DB}" dt="2022-06-27T09:15:52.909" v="10483" actId="47"/>
        <pc:sldMkLst>
          <pc:docMk/>
          <pc:sldMk cId="3832578391" sldId="272"/>
        </pc:sldMkLst>
        <pc:spChg chg="mod">
          <ac:chgData name="Marion Sudvarg" userId="2bb9b31b-5f3c-4f72-8e1f-41eb276ee9c6" providerId="ADAL" clId="{39A91910-7B8D-4AA1-9A9D-31896644D8DB}" dt="2022-06-27T09:08:35.728" v="10482" actId="20577"/>
          <ac:spMkLst>
            <pc:docMk/>
            <pc:sldMk cId="3832578391" sldId="272"/>
            <ac:spMk id="2" creationId="{DD851511-F0F4-95B7-B9C6-629A28783CC7}"/>
          </ac:spMkLst>
        </pc:spChg>
      </pc:sldChg>
      <pc:sldChg chg="addSp delSp modSp add mod ord">
        <pc:chgData name="Marion Sudvarg" userId="2bb9b31b-5f3c-4f72-8e1f-41eb276ee9c6" providerId="ADAL" clId="{39A91910-7B8D-4AA1-9A9D-31896644D8DB}" dt="2022-06-27T17:12:34.769" v="13020" actId="207"/>
        <pc:sldMkLst>
          <pc:docMk/>
          <pc:sldMk cId="143403079" sldId="273"/>
        </pc:sldMkLst>
        <pc:spChg chg="mod">
          <ac:chgData name="Marion Sudvarg" userId="2bb9b31b-5f3c-4f72-8e1f-41eb276ee9c6" providerId="ADAL" clId="{39A91910-7B8D-4AA1-9A9D-31896644D8DB}" dt="2022-06-27T08:42:13.024" v="10076"/>
          <ac:spMkLst>
            <pc:docMk/>
            <pc:sldMk cId="143403079" sldId="273"/>
            <ac:spMk id="2" creationId="{DD851511-F0F4-95B7-B9C6-629A28783CC7}"/>
          </ac:spMkLst>
        </pc:spChg>
        <pc:spChg chg="mod">
          <ac:chgData name="Marion Sudvarg" userId="2bb9b31b-5f3c-4f72-8e1f-41eb276ee9c6" providerId="ADAL" clId="{39A91910-7B8D-4AA1-9A9D-31896644D8DB}" dt="2022-06-27T17:12:34.769" v="13020" actId="207"/>
          <ac:spMkLst>
            <pc:docMk/>
            <pc:sldMk cId="143403079" sldId="273"/>
            <ac:spMk id="3" creationId="{A4FB9E0C-4D83-5C3E-32A3-EFA572EEEB85}"/>
          </ac:spMkLst>
        </pc:spChg>
        <pc:picChg chg="add del mod">
          <ac:chgData name="Marion Sudvarg" userId="2bb9b31b-5f3c-4f72-8e1f-41eb276ee9c6" providerId="ADAL" clId="{39A91910-7B8D-4AA1-9A9D-31896644D8DB}" dt="2022-06-27T08:40:50.234" v="10073" actId="478"/>
          <ac:picMkLst>
            <pc:docMk/>
            <pc:sldMk cId="143403079" sldId="273"/>
            <ac:picMk id="6" creationId="{9C9F9823-D0AE-8D8D-3CB6-1F9BA8FF6526}"/>
          </ac:picMkLst>
        </pc:picChg>
        <pc:picChg chg="add del mod">
          <ac:chgData name="Marion Sudvarg" userId="2bb9b31b-5f3c-4f72-8e1f-41eb276ee9c6" providerId="ADAL" clId="{39A91910-7B8D-4AA1-9A9D-31896644D8DB}" dt="2022-06-27T08:42:20.363" v="10081" actId="478"/>
          <ac:picMkLst>
            <pc:docMk/>
            <pc:sldMk cId="143403079" sldId="273"/>
            <ac:picMk id="8" creationId="{840EB832-F248-F85B-872E-9D8640C537C8}"/>
          </ac:picMkLst>
        </pc:picChg>
      </pc:sldChg>
      <pc:sldChg chg="add del setBg">
        <pc:chgData name="Marion Sudvarg" userId="2bb9b31b-5f3c-4f72-8e1f-41eb276ee9c6" providerId="ADAL" clId="{39A91910-7B8D-4AA1-9A9D-31896644D8DB}" dt="2022-06-26T14:26:53.395" v="3545" actId="47"/>
        <pc:sldMkLst>
          <pc:docMk/>
          <pc:sldMk cId="705132716" sldId="273"/>
        </pc:sldMkLst>
      </pc:sldChg>
      <pc:sldChg chg="add mod modShow">
        <pc:chgData name="Marion Sudvarg" userId="2bb9b31b-5f3c-4f72-8e1f-41eb276ee9c6" providerId="ADAL" clId="{39A91910-7B8D-4AA1-9A9D-31896644D8DB}" dt="2022-06-27T10:04:06.457" v="12613" actId="729"/>
        <pc:sldMkLst>
          <pc:docMk/>
          <pc:sldMk cId="1056100685" sldId="274"/>
        </pc:sldMkLst>
      </pc:sldChg>
      <pc:sldChg chg="modSp add mod">
        <pc:chgData name="Marion Sudvarg" userId="2bb9b31b-5f3c-4f72-8e1f-41eb276ee9c6" providerId="ADAL" clId="{39A91910-7B8D-4AA1-9A9D-31896644D8DB}" dt="2022-06-27T16:54:29.129" v="12793" actId="20577"/>
        <pc:sldMkLst>
          <pc:docMk/>
          <pc:sldMk cId="3624175737" sldId="275"/>
        </pc:sldMkLst>
        <pc:spChg chg="mod">
          <ac:chgData name="Marion Sudvarg" userId="2bb9b31b-5f3c-4f72-8e1f-41eb276ee9c6" providerId="ADAL" clId="{39A91910-7B8D-4AA1-9A9D-31896644D8DB}" dt="2022-06-27T16:54:29.129" v="12793" actId="20577"/>
          <ac:spMkLst>
            <pc:docMk/>
            <pc:sldMk cId="3624175737" sldId="275"/>
            <ac:spMk id="3" creationId="{A4FB9E0C-4D83-5C3E-32A3-EFA572EEEB85}"/>
          </ac:spMkLst>
        </pc:spChg>
      </pc:sldChg>
      <pc:sldChg chg="add del setBg">
        <pc:chgData name="Marion Sudvarg" userId="2bb9b31b-5f3c-4f72-8e1f-41eb276ee9c6" providerId="ADAL" clId="{39A91910-7B8D-4AA1-9A9D-31896644D8DB}" dt="2022-06-26T15:04:32.302" v="5688" actId="47"/>
        <pc:sldMkLst>
          <pc:docMk/>
          <pc:sldMk cId="2617989243" sldId="276"/>
        </pc:sldMkLst>
      </pc:sldChg>
      <pc:sldChg chg="addSp delSp modSp add mod ord">
        <pc:chgData name="Marion Sudvarg" userId="2bb9b31b-5f3c-4f72-8e1f-41eb276ee9c6" providerId="ADAL" clId="{39A91910-7B8D-4AA1-9A9D-31896644D8DB}" dt="2022-06-26T15:14:50.661" v="6493" actId="20577"/>
        <pc:sldMkLst>
          <pc:docMk/>
          <pc:sldMk cId="4134202777" sldId="276"/>
        </pc:sldMkLst>
        <pc:spChg chg="mod">
          <ac:chgData name="Marion Sudvarg" userId="2bb9b31b-5f3c-4f72-8e1f-41eb276ee9c6" providerId="ADAL" clId="{39A91910-7B8D-4AA1-9A9D-31896644D8DB}" dt="2022-06-26T15:14:50.661" v="6493" actId="20577"/>
          <ac:spMkLst>
            <pc:docMk/>
            <pc:sldMk cId="4134202777" sldId="276"/>
            <ac:spMk id="2" creationId="{DD851511-F0F4-95B7-B9C6-629A28783CC7}"/>
          </ac:spMkLst>
        </pc:spChg>
        <pc:spChg chg="del">
          <ac:chgData name="Marion Sudvarg" userId="2bb9b31b-5f3c-4f72-8e1f-41eb276ee9c6" providerId="ADAL" clId="{39A91910-7B8D-4AA1-9A9D-31896644D8DB}" dt="2022-06-26T15:04:54.195" v="5718" actId="478"/>
          <ac:spMkLst>
            <pc:docMk/>
            <pc:sldMk cId="4134202777" sldId="276"/>
            <ac:spMk id="3" creationId="{A4FB9E0C-4D83-5C3E-32A3-EFA572EEEB85}"/>
          </ac:spMkLst>
        </pc:spChg>
        <pc:spChg chg="add del mod">
          <ac:chgData name="Marion Sudvarg" userId="2bb9b31b-5f3c-4f72-8e1f-41eb276ee9c6" providerId="ADAL" clId="{39A91910-7B8D-4AA1-9A9D-31896644D8DB}" dt="2022-06-26T15:05:15.855" v="5721" actId="478"/>
          <ac:spMkLst>
            <pc:docMk/>
            <pc:sldMk cId="4134202777" sldId="276"/>
            <ac:spMk id="6" creationId="{B3AD830D-4508-F533-E16C-66E104D3B5CC}"/>
          </ac:spMkLst>
        </pc:spChg>
        <pc:spChg chg="add mod">
          <ac:chgData name="Marion Sudvarg" userId="2bb9b31b-5f3c-4f72-8e1f-41eb276ee9c6" providerId="ADAL" clId="{39A91910-7B8D-4AA1-9A9D-31896644D8DB}" dt="2022-06-26T15:06:36.240" v="5725"/>
          <ac:spMkLst>
            <pc:docMk/>
            <pc:sldMk cId="4134202777" sldId="276"/>
            <ac:spMk id="9" creationId="{5C1E1861-0014-3397-8154-FD04BB3E772E}"/>
          </ac:spMkLst>
        </pc:spChg>
        <pc:picChg chg="add del mod">
          <ac:chgData name="Marion Sudvarg" userId="2bb9b31b-5f3c-4f72-8e1f-41eb276ee9c6" providerId="ADAL" clId="{39A91910-7B8D-4AA1-9A9D-31896644D8DB}" dt="2022-06-26T15:09:29.413" v="5772" actId="478"/>
          <ac:picMkLst>
            <pc:docMk/>
            <pc:sldMk cId="4134202777" sldId="276"/>
            <ac:picMk id="7" creationId="{77B43B19-1138-935E-96E5-489B2C75FBC9}"/>
          </ac:picMkLst>
        </pc:picChg>
        <pc:picChg chg="add del mod">
          <ac:chgData name="Marion Sudvarg" userId="2bb9b31b-5f3c-4f72-8e1f-41eb276ee9c6" providerId="ADAL" clId="{39A91910-7B8D-4AA1-9A9D-31896644D8DB}" dt="2022-06-26T15:09:29.413" v="5772" actId="478"/>
          <ac:picMkLst>
            <pc:docMk/>
            <pc:sldMk cId="4134202777" sldId="276"/>
            <ac:picMk id="8" creationId="{A3A3A45D-7F9B-1A69-C6BB-FD9F9760A8AF}"/>
          </ac:picMkLst>
        </pc:picChg>
        <pc:picChg chg="add mod">
          <ac:chgData name="Marion Sudvarg" userId="2bb9b31b-5f3c-4f72-8e1f-41eb276ee9c6" providerId="ADAL" clId="{39A91910-7B8D-4AA1-9A9D-31896644D8DB}" dt="2022-06-26T15:06:39.981" v="5726"/>
          <ac:picMkLst>
            <pc:docMk/>
            <pc:sldMk cId="4134202777" sldId="276"/>
            <ac:picMk id="10" creationId="{F4D2F919-5183-0D8B-E73B-57D7E3D9FC94}"/>
          </ac:picMkLst>
        </pc:picChg>
        <pc:picChg chg="add mod">
          <ac:chgData name="Marion Sudvarg" userId="2bb9b31b-5f3c-4f72-8e1f-41eb276ee9c6" providerId="ADAL" clId="{39A91910-7B8D-4AA1-9A9D-31896644D8DB}" dt="2022-06-26T15:09:36.923" v="5773"/>
          <ac:picMkLst>
            <pc:docMk/>
            <pc:sldMk cId="4134202777" sldId="276"/>
            <ac:picMk id="11" creationId="{E3367B81-F32D-7FB9-C4F0-F31688466792}"/>
          </ac:picMkLst>
        </pc:picChg>
        <pc:picChg chg="add mod">
          <ac:chgData name="Marion Sudvarg" userId="2bb9b31b-5f3c-4f72-8e1f-41eb276ee9c6" providerId="ADAL" clId="{39A91910-7B8D-4AA1-9A9D-31896644D8DB}" dt="2022-06-26T15:09:36.923" v="5773"/>
          <ac:picMkLst>
            <pc:docMk/>
            <pc:sldMk cId="4134202777" sldId="276"/>
            <ac:picMk id="12" creationId="{55E39122-E1FD-DC89-4D01-38AABCD00BE5}"/>
          </ac:picMkLst>
        </pc:picChg>
      </pc:sldChg>
      <pc:sldChg chg="addSp delSp modSp add mod ord">
        <pc:chgData name="Marion Sudvarg" userId="2bb9b31b-5f3c-4f72-8e1f-41eb276ee9c6" providerId="ADAL" clId="{39A91910-7B8D-4AA1-9A9D-31896644D8DB}" dt="2022-07-01T12:52:20.071" v="14329" actId="20577"/>
        <pc:sldMkLst>
          <pc:docMk/>
          <pc:sldMk cId="3516152303" sldId="277"/>
        </pc:sldMkLst>
        <pc:spChg chg="mod">
          <ac:chgData name="Marion Sudvarg" userId="2bb9b31b-5f3c-4f72-8e1f-41eb276ee9c6" providerId="ADAL" clId="{39A91910-7B8D-4AA1-9A9D-31896644D8DB}" dt="2022-07-01T00:06:11.100" v="14107" actId="207"/>
          <ac:spMkLst>
            <pc:docMk/>
            <pc:sldMk cId="3516152303" sldId="277"/>
            <ac:spMk id="2" creationId="{DD851511-F0F4-95B7-B9C6-629A28783CC7}"/>
          </ac:spMkLst>
        </pc:spChg>
        <pc:spChg chg="mod">
          <ac:chgData name="Marion Sudvarg" userId="2bb9b31b-5f3c-4f72-8e1f-41eb276ee9c6" providerId="ADAL" clId="{39A91910-7B8D-4AA1-9A9D-31896644D8DB}" dt="2022-07-01T12:52:20.071" v="14329" actId="20577"/>
          <ac:spMkLst>
            <pc:docMk/>
            <pc:sldMk cId="3516152303" sldId="277"/>
            <ac:spMk id="3" creationId="{A4FB9E0C-4D83-5C3E-32A3-EFA572EEEB85}"/>
          </ac:spMkLst>
        </pc:spChg>
        <pc:spChg chg="mod">
          <ac:chgData name="Marion Sudvarg" userId="2bb9b31b-5f3c-4f72-8e1f-41eb276ee9c6" providerId="ADAL" clId="{39A91910-7B8D-4AA1-9A9D-31896644D8DB}" dt="2022-07-01T00:06:11.100" v="14107" actId="207"/>
          <ac:spMkLst>
            <pc:docMk/>
            <pc:sldMk cId="3516152303" sldId="277"/>
            <ac:spMk id="4" creationId="{082CC435-0D9B-924E-9270-95210DD08D7C}"/>
          </ac:spMkLst>
        </pc:spChg>
        <pc:spChg chg="add mod">
          <ac:chgData name="Marion Sudvarg" userId="2bb9b31b-5f3c-4f72-8e1f-41eb276ee9c6" providerId="ADAL" clId="{39A91910-7B8D-4AA1-9A9D-31896644D8DB}" dt="2022-07-01T00:07:49.886" v="14121" actId="1076"/>
          <ac:spMkLst>
            <pc:docMk/>
            <pc:sldMk cId="3516152303" sldId="277"/>
            <ac:spMk id="7" creationId="{982E58A7-A2FF-3D46-C6E8-66FCAA64C403}"/>
          </ac:spMkLst>
        </pc:spChg>
        <pc:spChg chg="add mod">
          <ac:chgData name="Marion Sudvarg" userId="2bb9b31b-5f3c-4f72-8e1f-41eb276ee9c6" providerId="ADAL" clId="{39A91910-7B8D-4AA1-9A9D-31896644D8DB}" dt="2022-07-01T00:06:37.985" v="14110" actId="1076"/>
          <ac:spMkLst>
            <pc:docMk/>
            <pc:sldMk cId="3516152303" sldId="277"/>
            <ac:spMk id="8" creationId="{5E50814C-CD42-E34D-CD4A-8306873D300A}"/>
          </ac:spMkLst>
        </pc:spChg>
        <pc:spChg chg="mod">
          <ac:chgData name="Marion Sudvarg" userId="2bb9b31b-5f3c-4f72-8e1f-41eb276ee9c6" providerId="ADAL" clId="{39A91910-7B8D-4AA1-9A9D-31896644D8DB}" dt="2022-06-27T08:26:22.729" v="9601"/>
          <ac:spMkLst>
            <pc:docMk/>
            <pc:sldMk cId="3516152303" sldId="277"/>
            <ac:spMk id="9" creationId="{2D4AE6D8-6224-B1E2-1EDE-DDEBF4CFB426}"/>
          </ac:spMkLst>
        </pc:spChg>
        <pc:spChg chg="add mod">
          <ac:chgData name="Marion Sudvarg" userId="2bb9b31b-5f3c-4f72-8e1f-41eb276ee9c6" providerId="ADAL" clId="{39A91910-7B8D-4AA1-9A9D-31896644D8DB}" dt="2022-07-01T00:06:37.985" v="14110" actId="1076"/>
          <ac:spMkLst>
            <pc:docMk/>
            <pc:sldMk cId="3516152303" sldId="277"/>
            <ac:spMk id="9" creationId="{8F6312F8-4C6E-0E16-2FB4-C1645700B021}"/>
          </ac:spMkLst>
        </pc:spChg>
        <pc:spChg chg="mod">
          <ac:chgData name="Marion Sudvarg" userId="2bb9b31b-5f3c-4f72-8e1f-41eb276ee9c6" providerId="ADAL" clId="{39A91910-7B8D-4AA1-9A9D-31896644D8DB}" dt="2022-06-27T08:26:22.729" v="9601"/>
          <ac:spMkLst>
            <pc:docMk/>
            <pc:sldMk cId="3516152303" sldId="277"/>
            <ac:spMk id="10" creationId="{932130DC-9114-7A7D-B224-D32948B36A35}"/>
          </ac:spMkLst>
        </pc:spChg>
        <pc:spChg chg="mod">
          <ac:chgData name="Marion Sudvarg" userId="2bb9b31b-5f3c-4f72-8e1f-41eb276ee9c6" providerId="ADAL" clId="{39A91910-7B8D-4AA1-9A9D-31896644D8DB}" dt="2022-06-27T08:26:22.729" v="9601"/>
          <ac:spMkLst>
            <pc:docMk/>
            <pc:sldMk cId="3516152303" sldId="277"/>
            <ac:spMk id="11" creationId="{4F91660A-36D3-DA71-35AA-EFC214974FBA}"/>
          </ac:spMkLst>
        </pc:spChg>
        <pc:spChg chg="add mod">
          <ac:chgData name="Marion Sudvarg" userId="2bb9b31b-5f3c-4f72-8e1f-41eb276ee9c6" providerId="ADAL" clId="{39A91910-7B8D-4AA1-9A9D-31896644D8DB}" dt="2022-07-01T00:06:37.985" v="14110" actId="1076"/>
          <ac:spMkLst>
            <pc:docMk/>
            <pc:sldMk cId="3516152303" sldId="277"/>
            <ac:spMk id="12" creationId="{79FB46A8-3FDC-EE1B-F016-DC9E18446705}"/>
          </ac:spMkLst>
        </pc:spChg>
        <pc:spChg chg="mod">
          <ac:chgData name="Marion Sudvarg" userId="2bb9b31b-5f3c-4f72-8e1f-41eb276ee9c6" providerId="ADAL" clId="{39A91910-7B8D-4AA1-9A9D-31896644D8DB}" dt="2022-06-27T08:26:22.729" v="9601"/>
          <ac:spMkLst>
            <pc:docMk/>
            <pc:sldMk cId="3516152303" sldId="277"/>
            <ac:spMk id="13" creationId="{23174177-EC67-C1D5-FD91-498D8ECE20B0}"/>
          </ac:spMkLst>
        </pc:spChg>
        <pc:spChg chg="add mod">
          <ac:chgData name="Marion Sudvarg" userId="2bb9b31b-5f3c-4f72-8e1f-41eb276ee9c6" providerId="ADAL" clId="{39A91910-7B8D-4AA1-9A9D-31896644D8DB}" dt="2022-07-01T12:51:33.624" v="14321" actId="20577"/>
          <ac:spMkLst>
            <pc:docMk/>
            <pc:sldMk cId="3516152303" sldId="277"/>
            <ac:spMk id="13" creationId="{A4034CDA-9A7A-A950-35BE-DEF9F725EA82}"/>
          </ac:spMkLst>
        </pc:spChg>
        <pc:spChg chg="add mod">
          <ac:chgData name="Marion Sudvarg" userId="2bb9b31b-5f3c-4f72-8e1f-41eb276ee9c6" providerId="ADAL" clId="{39A91910-7B8D-4AA1-9A9D-31896644D8DB}" dt="2022-07-01T00:06:37.985" v="14110" actId="1076"/>
          <ac:spMkLst>
            <pc:docMk/>
            <pc:sldMk cId="3516152303" sldId="277"/>
            <ac:spMk id="14" creationId="{1B9D760B-02EE-F57A-61C8-ECCAF2F77F42}"/>
          </ac:spMkLst>
        </pc:spChg>
        <pc:spChg chg="add mod">
          <ac:chgData name="Marion Sudvarg" userId="2bb9b31b-5f3c-4f72-8e1f-41eb276ee9c6" providerId="ADAL" clId="{39A91910-7B8D-4AA1-9A9D-31896644D8DB}" dt="2022-07-01T00:06:37.985" v="14110" actId="1076"/>
          <ac:spMkLst>
            <pc:docMk/>
            <pc:sldMk cId="3516152303" sldId="277"/>
            <ac:spMk id="16" creationId="{F7DE2E7D-FD3C-C975-CCEF-DAB5C1BE81B8}"/>
          </ac:spMkLst>
        </pc:spChg>
        <pc:spChg chg="mod">
          <ac:chgData name="Marion Sudvarg" userId="2bb9b31b-5f3c-4f72-8e1f-41eb276ee9c6" providerId="ADAL" clId="{39A91910-7B8D-4AA1-9A9D-31896644D8DB}" dt="2022-06-27T08:26:22.729" v="9601"/>
          <ac:spMkLst>
            <pc:docMk/>
            <pc:sldMk cId="3516152303" sldId="277"/>
            <ac:spMk id="17" creationId="{40CF2877-5E62-E157-A88C-ABC8516B9B09}"/>
          </ac:spMkLst>
        </pc:spChg>
        <pc:spChg chg="add mod">
          <ac:chgData name="Marion Sudvarg" userId="2bb9b31b-5f3c-4f72-8e1f-41eb276ee9c6" providerId="ADAL" clId="{39A91910-7B8D-4AA1-9A9D-31896644D8DB}" dt="2022-07-01T00:06:37.985" v="14110" actId="1076"/>
          <ac:spMkLst>
            <pc:docMk/>
            <pc:sldMk cId="3516152303" sldId="277"/>
            <ac:spMk id="18" creationId="{E703DCA9-9E86-1247-F60E-D2CE9C41014B}"/>
          </ac:spMkLst>
        </pc:spChg>
        <pc:spChg chg="mod">
          <ac:chgData name="Marion Sudvarg" userId="2bb9b31b-5f3c-4f72-8e1f-41eb276ee9c6" providerId="ADAL" clId="{39A91910-7B8D-4AA1-9A9D-31896644D8DB}" dt="2022-06-27T08:26:22.729" v="9601"/>
          <ac:spMkLst>
            <pc:docMk/>
            <pc:sldMk cId="3516152303" sldId="277"/>
            <ac:spMk id="18" creationId="{F52C181C-63C9-3F30-AEC0-F6AECBA6E073}"/>
          </ac:spMkLst>
        </pc:spChg>
        <pc:spChg chg="add mod">
          <ac:chgData name="Marion Sudvarg" userId="2bb9b31b-5f3c-4f72-8e1f-41eb276ee9c6" providerId="ADAL" clId="{39A91910-7B8D-4AA1-9A9D-31896644D8DB}" dt="2022-07-01T12:51:53.863" v="14322" actId="20577"/>
          <ac:spMkLst>
            <pc:docMk/>
            <pc:sldMk cId="3516152303" sldId="277"/>
            <ac:spMk id="19" creationId="{1F3834DF-2105-4B6F-7C06-B247B8C19662}"/>
          </ac:spMkLst>
        </pc:spChg>
        <pc:spChg chg="mod">
          <ac:chgData name="Marion Sudvarg" userId="2bb9b31b-5f3c-4f72-8e1f-41eb276ee9c6" providerId="ADAL" clId="{39A91910-7B8D-4AA1-9A9D-31896644D8DB}" dt="2022-06-27T08:26:22.729" v="9601"/>
          <ac:spMkLst>
            <pc:docMk/>
            <pc:sldMk cId="3516152303" sldId="277"/>
            <ac:spMk id="20" creationId="{C2D854A3-8013-22FC-66F0-98C69029CA33}"/>
          </ac:spMkLst>
        </pc:spChg>
        <pc:spChg chg="mod">
          <ac:chgData name="Marion Sudvarg" userId="2bb9b31b-5f3c-4f72-8e1f-41eb276ee9c6" providerId="ADAL" clId="{39A91910-7B8D-4AA1-9A9D-31896644D8DB}" dt="2022-06-27T08:26:22.729" v="9601"/>
          <ac:spMkLst>
            <pc:docMk/>
            <pc:sldMk cId="3516152303" sldId="277"/>
            <ac:spMk id="21" creationId="{5ACE4033-3935-C35F-0515-5BDAE7124934}"/>
          </ac:spMkLst>
        </pc:spChg>
        <pc:spChg chg="add mod">
          <ac:chgData name="Marion Sudvarg" userId="2bb9b31b-5f3c-4f72-8e1f-41eb276ee9c6" providerId="ADAL" clId="{39A91910-7B8D-4AA1-9A9D-31896644D8DB}" dt="2022-07-01T00:09:53.164" v="14223" actId="1036"/>
          <ac:spMkLst>
            <pc:docMk/>
            <pc:sldMk cId="3516152303" sldId="277"/>
            <ac:spMk id="22" creationId="{E4A82A95-7D9F-DE60-F251-3F4EE4E10CDE}"/>
          </ac:spMkLst>
        </pc:spChg>
        <pc:spChg chg="add mod">
          <ac:chgData name="Marion Sudvarg" userId="2bb9b31b-5f3c-4f72-8e1f-41eb276ee9c6" providerId="ADAL" clId="{39A91910-7B8D-4AA1-9A9D-31896644D8DB}" dt="2022-07-01T12:52:03.452" v="14325" actId="20577"/>
          <ac:spMkLst>
            <pc:docMk/>
            <pc:sldMk cId="3516152303" sldId="277"/>
            <ac:spMk id="23" creationId="{BC3CE585-184D-9EC0-53F5-A37101FB430B}"/>
          </ac:spMkLst>
        </pc:spChg>
        <pc:spChg chg="mod">
          <ac:chgData name="Marion Sudvarg" userId="2bb9b31b-5f3c-4f72-8e1f-41eb276ee9c6" providerId="ADAL" clId="{39A91910-7B8D-4AA1-9A9D-31896644D8DB}" dt="2022-06-27T08:26:22.729" v="9601"/>
          <ac:spMkLst>
            <pc:docMk/>
            <pc:sldMk cId="3516152303" sldId="277"/>
            <ac:spMk id="24" creationId="{4456912F-7E92-F7B4-9FE7-7972A21310FB}"/>
          </ac:spMkLst>
        </pc:spChg>
        <pc:spChg chg="add mod">
          <ac:chgData name="Marion Sudvarg" userId="2bb9b31b-5f3c-4f72-8e1f-41eb276ee9c6" providerId="ADAL" clId="{39A91910-7B8D-4AA1-9A9D-31896644D8DB}" dt="2022-07-01T00:09:53.164" v="14223" actId="1036"/>
          <ac:spMkLst>
            <pc:docMk/>
            <pc:sldMk cId="3516152303" sldId="277"/>
            <ac:spMk id="25" creationId="{78E3709E-C9B1-23BD-0404-EC9C3D28F2CE}"/>
          </ac:spMkLst>
        </pc:spChg>
        <pc:spChg chg="mod">
          <ac:chgData name="Marion Sudvarg" userId="2bb9b31b-5f3c-4f72-8e1f-41eb276ee9c6" providerId="ADAL" clId="{39A91910-7B8D-4AA1-9A9D-31896644D8DB}" dt="2022-06-27T08:26:22.729" v="9601"/>
          <ac:spMkLst>
            <pc:docMk/>
            <pc:sldMk cId="3516152303" sldId="277"/>
            <ac:spMk id="26" creationId="{DE7BFAA9-309B-5993-4DD9-9E87886DFBB5}"/>
          </ac:spMkLst>
        </pc:spChg>
        <pc:spChg chg="mod">
          <ac:chgData name="Marion Sudvarg" userId="2bb9b31b-5f3c-4f72-8e1f-41eb276ee9c6" providerId="ADAL" clId="{39A91910-7B8D-4AA1-9A9D-31896644D8DB}" dt="2022-06-27T08:26:22.729" v="9601"/>
          <ac:spMkLst>
            <pc:docMk/>
            <pc:sldMk cId="3516152303" sldId="277"/>
            <ac:spMk id="27" creationId="{3FAD5FB8-2721-2059-8F9D-BEAF82C9C303}"/>
          </ac:spMkLst>
        </pc:spChg>
        <pc:spChg chg="add mod">
          <ac:chgData name="Marion Sudvarg" userId="2bb9b31b-5f3c-4f72-8e1f-41eb276ee9c6" providerId="ADAL" clId="{39A91910-7B8D-4AA1-9A9D-31896644D8DB}" dt="2022-07-01T12:51:58.011" v="14324" actId="20577"/>
          <ac:spMkLst>
            <pc:docMk/>
            <pc:sldMk cId="3516152303" sldId="277"/>
            <ac:spMk id="27" creationId="{70035A90-643F-37D4-0F5A-4739DB669375}"/>
          </ac:spMkLst>
        </pc:spChg>
        <pc:spChg chg="add mod">
          <ac:chgData name="Marion Sudvarg" userId="2bb9b31b-5f3c-4f72-8e1f-41eb276ee9c6" providerId="ADAL" clId="{39A91910-7B8D-4AA1-9A9D-31896644D8DB}" dt="2022-07-01T12:52:06.844" v="14326" actId="20577"/>
          <ac:spMkLst>
            <pc:docMk/>
            <pc:sldMk cId="3516152303" sldId="277"/>
            <ac:spMk id="29" creationId="{0D408904-9925-05F0-27FE-86946AF5175F}"/>
          </ac:spMkLst>
        </pc:spChg>
        <pc:grpChg chg="add del mod">
          <ac:chgData name="Marion Sudvarg" userId="2bb9b31b-5f3c-4f72-8e1f-41eb276ee9c6" providerId="ADAL" clId="{39A91910-7B8D-4AA1-9A9D-31896644D8DB}" dt="2022-06-27T08:28:11.650" v="9840" actId="478"/>
          <ac:grpSpMkLst>
            <pc:docMk/>
            <pc:sldMk cId="3516152303" sldId="277"/>
            <ac:grpSpMk id="6" creationId="{906B4B42-D0CC-24D4-D713-8BAAA2A1E3E0}"/>
          </ac:grpSpMkLst>
        </pc:grpChg>
        <pc:grpChg chg="add del mod">
          <ac:chgData name="Marion Sudvarg" userId="2bb9b31b-5f3c-4f72-8e1f-41eb276ee9c6" providerId="ADAL" clId="{39A91910-7B8D-4AA1-9A9D-31896644D8DB}" dt="2022-06-27T08:28:26.508" v="9842" actId="478"/>
          <ac:grpSpMkLst>
            <pc:docMk/>
            <pc:sldMk cId="3516152303" sldId="277"/>
            <ac:grpSpMk id="14" creationId="{9A500778-9853-FC4B-D257-4328BA9DFE52}"/>
          </ac:grpSpMkLst>
        </pc:grpChg>
        <pc:picChg chg="del mod">
          <ac:chgData name="Marion Sudvarg" userId="2bb9b31b-5f3c-4f72-8e1f-41eb276ee9c6" providerId="ADAL" clId="{39A91910-7B8D-4AA1-9A9D-31896644D8DB}" dt="2022-07-01T00:05:33.670" v="14101" actId="478"/>
          <ac:picMkLst>
            <pc:docMk/>
            <pc:sldMk cId="3516152303" sldId="277"/>
            <ac:picMk id="5" creationId="{E34119D2-55DD-A42F-FB2D-82E0B53455C0}"/>
          </ac:picMkLst>
        </pc:picChg>
        <pc:picChg chg="del mod">
          <ac:chgData name="Marion Sudvarg" userId="2bb9b31b-5f3c-4f72-8e1f-41eb276ee9c6" providerId="ADAL" clId="{39A91910-7B8D-4AA1-9A9D-31896644D8DB}" dt="2022-07-01T00:06:40.150" v="14111" actId="478"/>
          <ac:picMkLst>
            <pc:docMk/>
            <pc:sldMk cId="3516152303" sldId="277"/>
            <ac:picMk id="28" creationId="{75CD487E-CB10-03E5-87DE-D2EACE64C808}"/>
          </ac:picMkLst>
        </pc:picChg>
        <pc:picChg chg="del">
          <ac:chgData name="Marion Sudvarg" userId="2bb9b31b-5f3c-4f72-8e1f-41eb276ee9c6" providerId="ADAL" clId="{39A91910-7B8D-4AA1-9A9D-31896644D8DB}" dt="2022-06-27T08:26:10.693" v="9600" actId="478"/>
          <ac:picMkLst>
            <pc:docMk/>
            <pc:sldMk cId="3516152303" sldId="277"/>
            <ac:picMk id="45" creationId="{976CEDE3-478D-96DE-40E8-880A5099B495}"/>
          </ac:picMkLst>
        </pc:picChg>
        <pc:cxnChg chg="mod">
          <ac:chgData name="Marion Sudvarg" userId="2bb9b31b-5f3c-4f72-8e1f-41eb276ee9c6" providerId="ADAL" clId="{39A91910-7B8D-4AA1-9A9D-31896644D8DB}" dt="2022-06-27T08:26:22.729" v="9601"/>
          <ac:cxnSpMkLst>
            <pc:docMk/>
            <pc:sldMk cId="3516152303" sldId="277"/>
            <ac:cxnSpMk id="7" creationId="{029F43FA-0C56-B032-8810-9AB77334488F}"/>
          </ac:cxnSpMkLst>
        </pc:cxnChg>
        <pc:cxnChg chg="mod">
          <ac:chgData name="Marion Sudvarg" userId="2bb9b31b-5f3c-4f72-8e1f-41eb276ee9c6" providerId="ADAL" clId="{39A91910-7B8D-4AA1-9A9D-31896644D8DB}" dt="2022-06-27T08:26:22.729" v="9601"/>
          <ac:cxnSpMkLst>
            <pc:docMk/>
            <pc:sldMk cId="3516152303" sldId="277"/>
            <ac:cxnSpMk id="8" creationId="{A3087000-67BE-2CFC-E73B-F9EACE58AE26}"/>
          </ac:cxnSpMkLst>
        </pc:cxnChg>
        <pc:cxnChg chg="add mod">
          <ac:chgData name="Marion Sudvarg" userId="2bb9b31b-5f3c-4f72-8e1f-41eb276ee9c6" providerId="ADAL" clId="{39A91910-7B8D-4AA1-9A9D-31896644D8DB}" dt="2022-07-01T00:08:42.745" v="14125" actId="208"/>
          <ac:cxnSpMkLst>
            <pc:docMk/>
            <pc:sldMk cId="3516152303" sldId="277"/>
            <ac:cxnSpMk id="10" creationId="{70EB5A04-7CDC-CA7A-65D8-A9C85A2FB2CF}"/>
          </ac:cxnSpMkLst>
        </pc:cxnChg>
        <pc:cxnChg chg="add mod">
          <ac:chgData name="Marion Sudvarg" userId="2bb9b31b-5f3c-4f72-8e1f-41eb276ee9c6" providerId="ADAL" clId="{39A91910-7B8D-4AA1-9A9D-31896644D8DB}" dt="2022-07-01T00:08:42.745" v="14125" actId="208"/>
          <ac:cxnSpMkLst>
            <pc:docMk/>
            <pc:sldMk cId="3516152303" sldId="277"/>
            <ac:cxnSpMk id="11" creationId="{BCC4AC6C-9B02-9B9D-4AE5-D0C29F2E2A58}"/>
          </ac:cxnSpMkLst>
        </pc:cxnChg>
        <pc:cxnChg chg="mod">
          <ac:chgData name="Marion Sudvarg" userId="2bb9b31b-5f3c-4f72-8e1f-41eb276ee9c6" providerId="ADAL" clId="{39A91910-7B8D-4AA1-9A9D-31896644D8DB}" dt="2022-06-27T08:26:22.729" v="9601"/>
          <ac:cxnSpMkLst>
            <pc:docMk/>
            <pc:sldMk cId="3516152303" sldId="277"/>
            <ac:cxnSpMk id="12" creationId="{34D0F44B-C549-2120-F581-46FC440F087E}"/>
          </ac:cxnSpMkLst>
        </pc:cxnChg>
        <pc:cxnChg chg="mod">
          <ac:chgData name="Marion Sudvarg" userId="2bb9b31b-5f3c-4f72-8e1f-41eb276ee9c6" providerId="ADAL" clId="{39A91910-7B8D-4AA1-9A9D-31896644D8DB}" dt="2022-06-27T08:26:22.729" v="9601"/>
          <ac:cxnSpMkLst>
            <pc:docMk/>
            <pc:sldMk cId="3516152303" sldId="277"/>
            <ac:cxnSpMk id="15" creationId="{A4BBE9AE-F87E-D169-1D33-24D115509A7F}"/>
          </ac:cxnSpMkLst>
        </pc:cxnChg>
        <pc:cxnChg chg="add mod">
          <ac:chgData name="Marion Sudvarg" userId="2bb9b31b-5f3c-4f72-8e1f-41eb276ee9c6" providerId="ADAL" clId="{39A91910-7B8D-4AA1-9A9D-31896644D8DB}" dt="2022-07-01T00:06:56.062" v="14112" actId="208"/>
          <ac:cxnSpMkLst>
            <pc:docMk/>
            <pc:sldMk cId="3516152303" sldId="277"/>
            <ac:cxnSpMk id="15" creationId="{AA420F69-3F17-DE02-A09E-FEC86E92F828}"/>
          </ac:cxnSpMkLst>
        </pc:cxnChg>
        <pc:cxnChg chg="mod">
          <ac:chgData name="Marion Sudvarg" userId="2bb9b31b-5f3c-4f72-8e1f-41eb276ee9c6" providerId="ADAL" clId="{39A91910-7B8D-4AA1-9A9D-31896644D8DB}" dt="2022-06-27T08:26:22.729" v="9601"/>
          <ac:cxnSpMkLst>
            <pc:docMk/>
            <pc:sldMk cId="3516152303" sldId="277"/>
            <ac:cxnSpMk id="16" creationId="{2E4A3F15-72C8-84E9-0DA8-1D58C627D9EC}"/>
          </ac:cxnSpMkLst>
        </pc:cxnChg>
        <pc:cxnChg chg="add mod">
          <ac:chgData name="Marion Sudvarg" userId="2bb9b31b-5f3c-4f72-8e1f-41eb276ee9c6" providerId="ADAL" clId="{39A91910-7B8D-4AA1-9A9D-31896644D8DB}" dt="2022-07-01T00:07:00.600" v="14113" actId="208"/>
          <ac:cxnSpMkLst>
            <pc:docMk/>
            <pc:sldMk cId="3516152303" sldId="277"/>
            <ac:cxnSpMk id="17" creationId="{75A93F3C-3B70-6370-E0A1-70E7EE407C1F}"/>
          </ac:cxnSpMkLst>
        </pc:cxnChg>
        <pc:cxnChg chg="mod">
          <ac:chgData name="Marion Sudvarg" userId="2bb9b31b-5f3c-4f72-8e1f-41eb276ee9c6" providerId="ADAL" clId="{39A91910-7B8D-4AA1-9A9D-31896644D8DB}" dt="2022-06-27T08:26:22.729" v="9601"/>
          <ac:cxnSpMkLst>
            <pc:docMk/>
            <pc:sldMk cId="3516152303" sldId="277"/>
            <ac:cxnSpMk id="19" creationId="{9D3B32E9-426F-6131-B193-AE822234BB8A}"/>
          </ac:cxnSpMkLst>
        </pc:cxnChg>
        <pc:cxnChg chg="add mod">
          <ac:chgData name="Marion Sudvarg" userId="2bb9b31b-5f3c-4f72-8e1f-41eb276ee9c6" providerId="ADAL" clId="{39A91910-7B8D-4AA1-9A9D-31896644D8DB}" dt="2022-07-01T00:09:53.164" v="14223" actId="1036"/>
          <ac:cxnSpMkLst>
            <pc:docMk/>
            <pc:sldMk cId="3516152303" sldId="277"/>
            <ac:cxnSpMk id="20" creationId="{366EA5AF-59F2-B11B-80BB-C53BCF0F8180}"/>
          </ac:cxnSpMkLst>
        </pc:cxnChg>
        <pc:cxnChg chg="add mod">
          <ac:chgData name="Marion Sudvarg" userId="2bb9b31b-5f3c-4f72-8e1f-41eb276ee9c6" providerId="ADAL" clId="{39A91910-7B8D-4AA1-9A9D-31896644D8DB}" dt="2022-07-01T00:09:53.164" v="14223" actId="1036"/>
          <ac:cxnSpMkLst>
            <pc:docMk/>
            <pc:sldMk cId="3516152303" sldId="277"/>
            <ac:cxnSpMk id="21" creationId="{92BD5604-C8D1-CAA9-6358-2A7E59E700A6}"/>
          </ac:cxnSpMkLst>
        </pc:cxnChg>
        <pc:cxnChg chg="mod">
          <ac:chgData name="Marion Sudvarg" userId="2bb9b31b-5f3c-4f72-8e1f-41eb276ee9c6" providerId="ADAL" clId="{39A91910-7B8D-4AA1-9A9D-31896644D8DB}" dt="2022-06-27T08:26:22.729" v="9601"/>
          <ac:cxnSpMkLst>
            <pc:docMk/>
            <pc:sldMk cId="3516152303" sldId="277"/>
            <ac:cxnSpMk id="22" creationId="{471DCABF-FA32-118C-594D-7DAAADEE7E67}"/>
          </ac:cxnSpMkLst>
        </pc:cxnChg>
        <pc:cxnChg chg="mod">
          <ac:chgData name="Marion Sudvarg" userId="2bb9b31b-5f3c-4f72-8e1f-41eb276ee9c6" providerId="ADAL" clId="{39A91910-7B8D-4AA1-9A9D-31896644D8DB}" dt="2022-06-27T08:26:22.729" v="9601"/>
          <ac:cxnSpMkLst>
            <pc:docMk/>
            <pc:sldMk cId="3516152303" sldId="277"/>
            <ac:cxnSpMk id="23" creationId="{CDE58219-CC1B-2222-0A98-30413A59F049}"/>
          </ac:cxnSpMkLst>
        </pc:cxnChg>
        <pc:cxnChg chg="add mod">
          <ac:chgData name="Marion Sudvarg" userId="2bb9b31b-5f3c-4f72-8e1f-41eb276ee9c6" providerId="ADAL" clId="{39A91910-7B8D-4AA1-9A9D-31896644D8DB}" dt="2022-07-01T00:09:53.164" v="14223" actId="1036"/>
          <ac:cxnSpMkLst>
            <pc:docMk/>
            <pc:sldMk cId="3516152303" sldId="277"/>
            <ac:cxnSpMk id="24" creationId="{4A171B98-0B0D-BE2F-E586-48BA00028A70}"/>
          </ac:cxnSpMkLst>
        </pc:cxnChg>
        <pc:cxnChg chg="mod">
          <ac:chgData name="Marion Sudvarg" userId="2bb9b31b-5f3c-4f72-8e1f-41eb276ee9c6" providerId="ADAL" clId="{39A91910-7B8D-4AA1-9A9D-31896644D8DB}" dt="2022-06-27T08:26:22.729" v="9601"/>
          <ac:cxnSpMkLst>
            <pc:docMk/>
            <pc:sldMk cId="3516152303" sldId="277"/>
            <ac:cxnSpMk id="25" creationId="{ACFE2ACA-9F1B-F7C7-50B7-C18B644D8EE3}"/>
          </ac:cxnSpMkLst>
        </pc:cxnChg>
        <pc:cxnChg chg="add mod">
          <ac:chgData name="Marion Sudvarg" userId="2bb9b31b-5f3c-4f72-8e1f-41eb276ee9c6" providerId="ADAL" clId="{39A91910-7B8D-4AA1-9A9D-31896644D8DB}" dt="2022-07-01T00:09:53.164" v="14223" actId="1036"/>
          <ac:cxnSpMkLst>
            <pc:docMk/>
            <pc:sldMk cId="3516152303" sldId="277"/>
            <ac:cxnSpMk id="26" creationId="{CF9399CB-7B64-A484-CBEC-1EADEB8FE551}"/>
          </ac:cxnSpMkLst>
        </pc:cxnChg>
      </pc:sldChg>
      <pc:sldChg chg="modSp add mod">
        <pc:chgData name="Marion Sudvarg" userId="2bb9b31b-5f3c-4f72-8e1f-41eb276ee9c6" providerId="ADAL" clId="{39A91910-7B8D-4AA1-9A9D-31896644D8DB}" dt="2022-06-27T16:54:58.225" v="12829" actId="20577"/>
        <pc:sldMkLst>
          <pc:docMk/>
          <pc:sldMk cId="3215185552" sldId="278"/>
        </pc:sldMkLst>
        <pc:spChg chg="mod">
          <ac:chgData name="Marion Sudvarg" userId="2bb9b31b-5f3c-4f72-8e1f-41eb276ee9c6" providerId="ADAL" clId="{39A91910-7B8D-4AA1-9A9D-31896644D8DB}" dt="2022-06-27T09:22:38.001" v="11093" actId="20577"/>
          <ac:spMkLst>
            <pc:docMk/>
            <pc:sldMk cId="3215185552" sldId="278"/>
            <ac:spMk id="2" creationId="{DD851511-F0F4-95B7-B9C6-629A28783CC7}"/>
          </ac:spMkLst>
        </pc:spChg>
        <pc:spChg chg="mod">
          <ac:chgData name="Marion Sudvarg" userId="2bb9b31b-5f3c-4f72-8e1f-41eb276ee9c6" providerId="ADAL" clId="{39A91910-7B8D-4AA1-9A9D-31896644D8DB}" dt="2022-06-27T16:54:58.225" v="12829" actId="20577"/>
          <ac:spMkLst>
            <pc:docMk/>
            <pc:sldMk cId="3215185552" sldId="278"/>
            <ac:spMk id="3" creationId="{A4FB9E0C-4D83-5C3E-32A3-EFA572EEEB85}"/>
          </ac:spMkLst>
        </pc:spChg>
      </pc:sldChg>
      <pc:sldChg chg="addSp delSp modSp add mod">
        <pc:chgData name="Marion Sudvarg" userId="2bb9b31b-5f3c-4f72-8e1f-41eb276ee9c6" providerId="ADAL" clId="{39A91910-7B8D-4AA1-9A9D-31896644D8DB}" dt="2022-06-27T17:10:02.198" v="12947" actId="207"/>
        <pc:sldMkLst>
          <pc:docMk/>
          <pc:sldMk cId="481397582" sldId="279"/>
        </pc:sldMkLst>
        <pc:spChg chg="mod">
          <ac:chgData name="Marion Sudvarg" userId="2bb9b31b-5f3c-4f72-8e1f-41eb276ee9c6" providerId="ADAL" clId="{39A91910-7B8D-4AA1-9A9D-31896644D8DB}" dt="2022-06-27T09:42:48.017" v="12165" actId="1076"/>
          <ac:spMkLst>
            <pc:docMk/>
            <pc:sldMk cId="481397582" sldId="279"/>
            <ac:spMk id="2" creationId="{DD851511-F0F4-95B7-B9C6-629A28783CC7}"/>
          </ac:spMkLst>
        </pc:spChg>
        <pc:spChg chg="mod">
          <ac:chgData name="Marion Sudvarg" userId="2bb9b31b-5f3c-4f72-8e1f-41eb276ee9c6" providerId="ADAL" clId="{39A91910-7B8D-4AA1-9A9D-31896644D8DB}" dt="2022-06-27T17:09:35.629" v="12939" actId="207"/>
          <ac:spMkLst>
            <pc:docMk/>
            <pc:sldMk cId="481397582" sldId="279"/>
            <ac:spMk id="3" creationId="{A4FB9E0C-4D83-5C3E-32A3-EFA572EEEB85}"/>
          </ac:spMkLst>
        </pc:spChg>
        <pc:spChg chg="add del mod">
          <ac:chgData name="Marion Sudvarg" userId="2bb9b31b-5f3c-4f72-8e1f-41eb276ee9c6" providerId="ADAL" clId="{39A91910-7B8D-4AA1-9A9D-31896644D8DB}" dt="2022-06-27T09:35:21.296" v="11651" actId="478"/>
          <ac:spMkLst>
            <pc:docMk/>
            <pc:sldMk cId="481397582" sldId="279"/>
            <ac:spMk id="5" creationId="{4C98C085-992D-6171-7871-B9B77F33704E}"/>
          </ac:spMkLst>
        </pc:spChg>
        <pc:spChg chg="add mod">
          <ac:chgData name="Marion Sudvarg" userId="2bb9b31b-5f3c-4f72-8e1f-41eb276ee9c6" providerId="ADAL" clId="{39A91910-7B8D-4AA1-9A9D-31896644D8DB}" dt="2022-06-27T17:09:57.246" v="12946" actId="207"/>
          <ac:spMkLst>
            <pc:docMk/>
            <pc:sldMk cId="481397582" sldId="279"/>
            <ac:spMk id="6" creationId="{9E00C4FF-BA9C-7AA8-D229-06E1CF8EDE27}"/>
          </ac:spMkLst>
        </pc:spChg>
        <pc:spChg chg="add mod">
          <ac:chgData name="Marion Sudvarg" userId="2bb9b31b-5f3c-4f72-8e1f-41eb276ee9c6" providerId="ADAL" clId="{39A91910-7B8D-4AA1-9A9D-31896644D8DB}" dt="2022-06-27T17:09:50.270" v="12945" actId="114"/>
          <ac:spMkLst>
            <pc:docMk/>
            <pc:sldMk cId="481397582" sldId="279"/>
            <ac:spMk id="7" creationId="{B078EA63-8D3D-C2A1-0126-DC29D611E84C}"/>
          </ac:spMkLst>
        </pc:spChg>
        <pc:spChg chg="add del">
          <ac:chgData name="Marion Sudvarg" userId="2bb9b31b-5f3c-4f72-8e1f-41eb276ee9c6" providerId="ADAL" clId="{39A91910-7B8D-4AA1-9A9D-31896644D8DB}" dt="2022-06-27T09:41:14.449" v="12111"/>
          <ac:spMkLst>
            <pc:docMk/>
            <pc:sldMk cId="481397582" sldId="279"/>
            <ac:spMk id="8" creationId="{5B6B9B20-7383-BAD9-2E45-02B16E104DAE}"/>
          </ac:spMkLst>
        </pc:spChg>
        <pc:spChg chg="add del">
          <ac:chgData name="Marion Sudvarg" userId="2bb9b31b-5f3c-4f72-8e1f-41eb276ee9c6" providerId="ADAL" clId="{39A91910-7B8D-4AA1-9A9D-31896644D8DB}" dt="2022-06-27T09:41:21.752" v="12113"/>
          <ac:spMkLst>
            <pc:docMk/>
            <pc:sldMk cId="481397582" sldId="279"/>
            <ac:spMk id="9" creationId="{860755FE-9947-6065-6A5B-C80AC1993B02}"/>
          </ac:spMkLst>
        </pc:spChg>
        <pc:spChg chg="add mod">
          <ac:chgData name="Marion Sudvarg" userId="2bb9b31b-5f3c-4f72-8e1f-41eb276ee9c6" providerId="ADAL" clId="{39A91910-7B8D-4AA1-9A9D-31896644D8DB}" dt="2022-06-27T17:10:02.198" v="12947" actId="207"/>
          <ac:spMkLst>
            <pc:docMk/>
            <pc:sldMk cId="481397582" sldId="279"/>
            <ac:spMk id="10" creationId="{2B34C949-3657-B265-4F08-9719E0CA4554}"/>
          </ac:spMkLst>
        </pc:spChg>
      </pc:sldChg>
    </pc:docChg>
  </pc:docChgLst>
  <pc:docChgLst>
    <pc:chgData name="Sudvarg, Marion" userId="2bb9b31b-5f3c-4f72-8e1f-41eb276ee9c6" providerId="ADAL" clId="{6B92A584-61EC-4367-9772-E6A1B2529F11}"/>
    <pc:docChg chg="delSld">
      <pc:chgData name="Sudvarg, Marion" userId="2bb9b31b-5f3c-4f72-8e1f-41eb276ee9c6" providerId="ADAL" clId="{6B92A584-61EC-4367-9772-E6A1B2529F11}" dt="2022-07-11T17:10:31.559" v="0" actId="47"/>
      <pc:docMkLst>
        <pc:docMk/>
      </pc:docMkLst>
      <pc:sldChg chg="del">
        <pc:chgData name="Sudvarg, Marion" userId="2bb9b31b-5f3c-4f72-8e1f-41eb276ee9c6" providerId="ADAL" clId="{6B92A584-61EC-4367-9772-E6A1B2529F11}" dt="2022-07-11T17:10:31.559" v="0" actId="47"/>
        <pc:sldMkLst>
          <pc:docMk/>
          <pc:sldMk cId="3002063726" sldId="257"/>
        </pc:sldMkLst>
      </pc:sldChg>
      <pc:sldChg chg="del">
        <pc:chgData name="Sudvarg, Marion" userId="2bb9b31b-5f3c-4f72-8e1f-41eb276ee9c6" providerId="ADAL" clId="{6B92A584-61EC-4367-9772-E6A1B2529F11}" dt="2022-07-11T17:10:31.559" v="0" actId="47"/>
        <pc:sldMkLst>
          <pc:docMk/>
          <pc:sldMk cId="2627946608" sldId="258"/>
        </pc:sldMkLst>
      </pc:sldChg>
      <pc:sldChg chg="del">
        <pc:chgData name="Sudvarg, Marion" userId="2bb9b31b-5f3c-4f72-8e1f-41eb276ee9c6" providerId="ADAL" clId="{6B92A584-61EC-4367-9772-E6A1B2529F11}" dt="2022-07-11T17:10:31.559" v="0" actId="47"/>
        <pc:sldMkLst>
          <pc:docMk/>
          <pc:sldMk cId="2020305086" sldId="260"/>
        </pc:sldMkLst>
      </pc:sldChg>
      <pc:sldChg chg="del">
        <pc:chgData name="Sudvarg, Marion" userId="2bb9b31b-5f3c-4f72-8e1f-41eb276ee9c6" providerId="ADAL" clId="{6B92A584-61EC-4367-9772-E6A1B2529F11}" dt="2022-07-11T17:10:31.559" v="0" actId="47"/>
        <pc:sldMkLst>
          <pc:docMk/>
          <pc:sldMk cId="1486215027" sldId="265"/>
        </pc:sldMkLst>
      </pc:sldChg>
      <pc:sldChg chg="del">
        <pc:chgData name="Sudvarg, Marion" userId="2bb9b31b-5f3c-4f72-8e1f-41eb276ee9c6" providerId="ADAL" clId="{6B92A584-61EC-4367-9772-E6A1B2529F11}" dt="2022-07-11T17:10:31.559" v="0" actId="47"/>
        <pc:sldMkLst>
          <pc:docMk/>
          <pc:sldMk cId="188786550" sldId="266"/>
        </pc:sldMkLst>
      </pc:sldChg>
      <pc:sldChg chg="del">
        <pc:chgData name="Sudvarg, Marion" userId="2bb9b31b-5f3c-4f72-8e1f-41eb276ee9c6" providerId="ADAL" clId="{6B92A584-61EC-4367-9772-E6A1B2529F11}" dt="2022-07-11T17:10:31.559" v="0" actId="47"/>
        <pc:sldMkLst>
          <pc:docMk/>
          <pc:sldMk cId="742704127" sldId="271"/>
        </pc:sldMkLst>
      </pc:sldChg>
      <pc:sldChg chg="del">
        <pc:chgData name="Sudvarg, Marion" userId="2bb9b31b-5f3c-4f72-8e1f-41eb276ee9c6" providerId="ADAL" clId="{6B92A584-61EC-4367-9772-E6A1B2529F11}" dt="2022-07-11T17:10:31.559" v="0" actId="47"/>
        <pc:sldMkLst>
          <pc:docMk/>
          <pc:sldMk cId="1056100685" sldId="27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FBE855-FF0A-4E45-BFDB-3FC93B3E3ED5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1EFE1C-AB65-4688-ADAC-833B7E1F9D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909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1EFE1C-AB65-4688-ADAC-833B7E1F9DF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593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1EFE1C-AB65-4688-ADAC-833B7E1F9DF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427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1EFE1C-AB65-4688-ADAC-833B7E1F9DF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515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1EFE1C-AB65-4688-ADAC-833B7E1F9DF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89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C392A-35C3-FA81-2C90-46DA695358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175315-748B-B6DB-CE47-AEE69DE83C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BDF433-DA37-E41F-B64B-E52465D89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D82F3-C409-4A6D-BA1B-131197E033B3}" type="datetime1">
              <a:rPr lang="en-US" smtClean="0"/>
              <a:t>7/11/2022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5F7838-1362-F979-0A5F-D45D76484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604CBD-EB2B-3F58-5738-F84CE05ED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401F6-4617-4770-B50C-81FA6C6EA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722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B0A0E-E9C3-F064-0787-37BA73614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56042B-1314-3FEE-37A7-7ADE6AEF9D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EBE8DB-2108-CF19-CD52-3FE64F990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363CB-6315-4B47-A2B3-83E8EC1A9A97}" type="datetime1">
              <a:rPr lang="en-US" smtClean="0"/>
              <a:t>7/11/2022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115424-5B45-8171-8712-0A1312A9A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BE2955-2A8D-C00D-3C45-AA34D9027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401F6-4617-4770-B50C-81FA6C6EA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628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A1F8B2-CD71-BF68-8968-191336598C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4561CB-02E8-7266-D78C-E9B7EDADBD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313806-DF69-8E82-C864-FAF833576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E337C-316C-44F8-B640-37D27A9ACB27}" type="datetime1">
              <a:rPr lang="en-US" smtClean="0"/>
              <a:t>7/11/2022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E7221D-573F-70CD-6C6C-29622EDC3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4F6FC-1427-78AC-ADB8-B7BC2007C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401F6-4617-4770-B50C-81FA6C6EA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053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FBFCC-4C6D-2E38-9A8A-8D9D92225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C2256C-A566-AC12-3245-CF6ECBBC03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4EB4DF-C303-1978-19AE-B08FBFBD1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E7F2D-67EC-4C34-9AE6-76AB7DAC4FDC}" type="datetime1">
              <a:rPr lang="en-US" smtClean="0"/>
              <a:t>7/11/2022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4ECF4F-E5C7-E1C2-6557-037F86A3B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FE77DB-F764-594B-A975-291C54549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401F6-4617-4770-B50C-81FA6C6EA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601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B8BB7-4558-54C8-5FDB-AC8521524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E81895-8D1F-F7C6-0835-53CBB01587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AAF0D2-90BC-0B73-3E54-C3ADCAFED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A378D-5C7C-41EE-BB7C-9413B7CCE3E0}" type="datetime1">
              <a:rPr lang="en-US" smtClean="0"/>
              <a:t>7/11/2022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2F628E-1241-13F2-FF5B-242C00B33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6BD5F5-6603-9BB7-F14D-BA056B216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401F6-4617-4770-B50C-81FA6C6EA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292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EAF26-F6C1-F1ED-D530-12DDB936B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980279-0334-794F-311C-153F03DA31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E153EC-ACD2-43AC-CD37-25B5446020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D93BAB-FC41-F1F3-4211-4BAAC32D8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91F43-5C57-4D9E-A588-11B39D4CC16F}" type="datetime1">
              <a:rPr lang="en-US" smtClean="0"/>
              <a:t>7/11/2022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A086AD-5B12-2375-67CA-5C2669814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4A2C4A-9301-56D6-DED4-39ED26C26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401F6-4617-4770-B50C-81FA6C6EA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903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FB77C-1A92-989C-2E00-C57BCD0AA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75AAA3-F8B4-AAF8-E808-DAA016C52E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DAE198-9340-969A-D17A-492E04B07C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0F7573-14B3-91D4-0E5E-4B016B52FC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2C4C69-7B16-DA96-854C-7DEDF89809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291A5A-E6C2-523A-421E-011535332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E86A4-0593-4983-8CD3-8662FE905F82}" type="datetime1">
              <a:rPr lang="en-US" smtClean="0"/>
              <a:t>7/11/2022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95B627-D5C4-F667-9502-61B93DD14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7524B5-98D4-4573-8F00-72422547E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401F6-4617-4770-B50C-81FA6C6EA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1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D77D1-7BF6-4BBC-AC24-A055FE4DD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F89666-617A-4EC3-F396-9E92AF95A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CBDF2-3764-428C-80E5-9147F318B2FA}" type="datetime1">
              <a:rPr lang="en-US" smtClean="0"/>
              <a:t>7/11/2022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47303F-0275-008D-9704-1A0A3640E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ADC426-6826-67EB-E83B-C15804EE0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401F6-4617-4770-B50C-81FA6C6EA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856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525496-8E27-A393-8726-4762EC98D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A302D-02F0-45A5-BEF7-B144DD053100}" type="datetime1">
              <a:rPr lang="en-US" smtClean="0"/>
              <a:t>7/11/2022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07CFD4-D398-C20B-434F-53357CF90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9089A2-0C67-1BC5-B152-492409258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401F6-4617-4770-B50C-81FA6C6EA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44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115F8-9274-D9CB-2469-AF19270EF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23CD69-6327-D472-E0D5-87E6D38CE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A5E6BA-12FC-1B6F-2C01-A86DE93129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DA4EFB-CCCA-514B-E0C2-86196C86D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F0537-CE7E-4D91-B7CA-37D5AF5D628C}" type="datetime1">
              <a:rPr lang="en-US" smtClean="0"/>
              <a:t>7/11/2022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B61249-4E87-317B-2B66-7F2805A56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D52147-082E-C2AE-9E25-545A2EA11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401F6-4617-4770-B50C-81FA6C6EA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729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7CD9E-CD3C-C270-3C03-679CCD67E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8D4E19-28AB-5DD3-918B-3DB97599B1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EC5689-7CAC-4B69-2732-655D449FBC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41648C-75AC-428A-EBB6-4DC5EFB0F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E8873-C8CE-49F3-8E44-BD962B1194E3}" type="datetime1">
              <a:rPr lang="en-US" smtClean="0"/>
              <a:t>7/11/2022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BE7859-5876-3D14-375D-C4F3BC78A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CBDC2B-6814-E857-F025-4861B5579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401F6-4617-4770-B50C-81FA6C6EA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891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C7F1F1-304E-EF2C-983E-7AB3A6140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C7559D-30A5-DF46-0109-DF943B1A04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42D1FC-C12D-DB61-EB15-17815A043A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665E3-0483-4E57-B486-3DC30B7A8362}" type="datetime1">
              <a:rPr lang="en-US" smtClean="0"/>
              <a:t>7/11/2022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0C899E-02AF-CD95-C57C-0AF4F1C199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AEB59D-6C56-2B63-8961-CE8B476457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9401F6-4617-4770-B50C-81FA6C6EA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273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0058BC9-C892-E9E9-6FEF-CFE3C485FAD9}"/>
              </a:ext>
            </a:extLst>
          </p:cNvPr>
          <p:cNvSpPr/>
          <p:nvPr/>
        </p:nvSpPr>
        <p:spPr>
          <a:xfrm>
            <a:off x="0" y="5562600"/>
            <a:ext cx="12204192" cy="129540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3CE295-A2FC-82B1-4626-25648B5E06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624919"/>
            <a:ext cx="12192000" cy="2917535"/>
          </a:xfrm>
        </p:spPr>
        <p:txBody>
          <a:bodyPr>
            <a:normAutofit/>
          </a:bodyPr>
          <a:lstStyle/>
          <a:p>
            <a:r>
              <a:rPr lang="en-US" sz="4800" cap="none" dirty="0">
                <a:solidFill>
                  <a:schemeClr val="bg1"/>
                </a:solidFill>
              </a:rPr>
              <a:t>Work in Progress:</a:t>
            </a:r>
            <a:br>
              <a:rPr lang="en-US" sz="4800" cap="none" dirty="0">
                <a:solidFill>
                  <a:schemeClr val="bg1"/>
                </a:solidFill>
              </a:rPr>
            </a:br>
            <a:r>
              <a:rPr lang="en-US" sz="4800" cap="none" dirty="0">
                <a:solidFill>
                  <a:schemeClr val="bg1"/>
                </a:solidFill>
              </a:rPr>
              <a:t>Real-Time GRB Localization for the</a:t>
            </a:r>
            <a:br>
              <a:rPr lang="en-US" sz="4800" cap="none" dirty="0">
                <a:solidFill>
                  <a:schemeClr val="bg1"/>
                </a:solidFill>
              </a:rPr>
            </a:br>
            <a:r>
              <a:rPr lang="en-US" sz="4800" cap="none" dirty="0">
                <a:solidFill>
                  <a:schemeClr val="bg1"/>
                </a:solidFill>
              </a:rPr>
              <a:t>Advanced Particle-astrophysics Telescope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7494CA-96C3-D4F7-CF13-3053D6E133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92" y="3758638"/>
            <a:ext cx="12192000" cy="224092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bg1"/>
                </a:solidFill>
              </a:rPr>
              <a:t>Marion Sudvarg*, Jeremy Buhler, Roger Chamberlain, Chris Gill, James Buckley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bg1"/>
                </a:solidFill>
              </a:rPr>
              <a:t>Washington University in St. Louis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solidFill>
                  <a:schemeClr val="bg1"/>
                </a:solidFill>
              </a:rPr>
              <a:t>OSPERT 2022</a:t>
            </a:r>
            <a:endParaRPr lang="en-US" sz="16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solidFill>
                  <a:schemeClr val="bg1"/>
                </a:solidFill>
              </a:rPr>
              <a:t>The research presented in this paper was supported in part by NSF grants CSR-1814739 and CNS-17653503 and NASA grant 80NSSC21K1741.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387EEA-2694-3154-AFD1-522E7CAB45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206" y="46685"/>
            <a:ext cx="3051054" cy="2121412"/>
          </a:xfrm>
          <a:prstGeom prst="rect">
            <a:avLst/>
          </a:prstGeom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170D1773-D37D-2799-156A-043ECB3EEB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46685"/>
            <a:ext cx="3216034" cy="217082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B9156D-6D97-61C5-7020-716CD77D0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401F6-4617-4770-B50C-81FA6C6EA237}" type="slidenum">
              <a:rPr lang="en-US" smtClean="0"/>
              <a:t>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8C6711-49F8-FB5F-0249-FFA2CC19C5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5562599"/>
            <a:ext cx="6096000" cy="1295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601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51511-F0F4-95B7-B9C6-629A28783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Proposed Elastic Framework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FB9E0C-4D83-5C3E-32A3-EFA572EEE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880" y="1139173"/>
            <a:ext cx="11705421" cy="148217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bg1"/>
                </a:solidFill>
              </a:rPr>
              <a:t>Traditional elastic scheduling compresses </a:t>
            </a:r>
            <a:r>
              <a:rPr lang="en-US" sz="2200" i="1" dirty="0">
                <a:solidFill>
                  <a:schemeClr val="bg1"/>
                </a:solidFill>
              </a:rPr>
              <a:t>task</a:t>
            </a:r>
            <a:r>
              <a:rPr lang="en-US" sz="2200" dirty="0">
                <a:solidFill>
                  <a:schemeClr val="bg1"/>
                </a:solidFill>
              </a:rPr>
              <a:t> utilizations linearly according to proportional weights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bg1"/>
                </a:solidFill>
              </a:rPr>
              <a:t>We propose to compress </a:t>
            </a:r>
            <a:r>
              <a:rPr lang="en-US" sz="2200" i="1" dirty="0">
                <a:solidFill>
                  <a:schemeClr val="accent6"/>
                </a:solidFill>
              </a:rPr>
              <a:t>individual subtask</a:t>
            </a:r>
            <a:r>
              <a:rPr lang="en-US" sz="2200" dirty="0">
                <a:solidFill>
                  <a:schemeClr val="accent6"/>
                </a:solidFill>
              </a:rPr>
              <a:t> </a:t>
            </a:r>
            <a:r>
              <a:rPr lang="en-US" sz="2200" dirty="0">
                <a:solidFill>
                  <a:schemeClr val="bg1"/>
                </a:solidFill>
              </a:rPr>
              <a:t>workloads according to a </a:t>
            </a:r>
            <a:r>
              <a:rPr lang="en-US" sz="2200" i="1" dirty="0">
                <a:solidFill>
                  <a:schemeClr val="accent6"/>
                </a:solidFill>
              </a:rPr>
              <a:t>nonlinear cost function</a:t>
            </a:r>
            <a:r>
              <a:rPr lang="en-US" sz="2200" dirty="0">
                <a:solidFill>
                  <a:schemeClr val="accent6"/>
                </a:solidFill>
              </a:rPr>
              <a:t> </a:t>
            </a:r>
            <a:r>
              <a:rPr lang="en-US" sz="2200" dirty="0">
                <a:solidFill>
                  <a:schemeClr val="bg1"/>
                </a:solidFill>
              </a:rPr>
              <a:t>(the expected angular error in localization) over both </a:t>
            </a:r>
            <a:r>
              <a:rPr lang="en-US" sz="2200" i="1" dirty="0">
                <a:solidFill>
                  <a:schemeClr val="accent6"/>
                </a:solidFill>
              </a:rPr>
              <a:t>continuous</a:t>
            </a:r>
            <a:r>
              <a:rPr lang="en-US" sz="2200" dirty="0">
                <a:solidFill>
                  <a:schemeClr val="bg1"/>
                </a:solidFill>
              </a:rPr>
              <a:t> and </a:t>
            </a:r>
            <a:r>
              <a:rPr lang="en-US" sz="2200" i="1" dirty="0">
                <a:solidFill>
                  <a:schemeClr val="accent6"/>
                </a:solidFill>
              </a:rPr>
              <a:t>discrete</a:t>
            </a:r>
            <a:r>
              <a:rPr lang="en-US" sz="2200" i="1" dirty="0">
                <a:solidFill>
                  <a:schemeClr val="bg1"/>
                </a:solidFill>
              </a:rPr>
              <a:t> </a:t>
            </a:r>
            <a:r>
              <a:rPr lang="en-US" sz="2200" dirty="0">
                <a:solidFill>
                  <a:schemeClr val="bg1"/>
                </a:solidFill>
              </a:rPr>
              <a:t>state spaces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2CC435-0D9B-924E-9270-95210DD08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401F6-4617-4770-B50C-81FA6C6EA237}" type="slidenum">
              <a:rPr lang="en-US" smtClean="0"/>
              <a:t>10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E00C4FF-BA9C-7AA8-D229-06E1CF8EDE27}"/>
              </a:ext>
            </a:extLst>
          </p:cNvPr>
          <p:cNvSpPr txBox="1">
            <a:spLocks/>
          </p:cNvSpPr>
          <p:nvPr/>
        </p:nvSpPr>
        <p:spPr>
          <a:xfrm>
            <a:off x="6793562" y="2621343"/>
            <a:ext cx="4560238" cy="27699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sz="2200" u="sng" dirty="0">
                <a:solidFill>
                  <a:schemeClr val="bg1"/>
                </a:solidFill>
              </a:rPr>
              <a:t>Optimization Problem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sz="2200" dirty="0">
                <a:solidFill>
                  <a:schemeClr val="bg1"/>
                </a:solidFill>
              </a:rPr>
              <a:t>minimize </a:t>
            </a:r>
            <a:r>
              <a:rPr lang="pt-BR" sz="2200" b="1" dirty="0">
                <a:solidFill>
                  <a:srgbClr val="FF0000"/>
                </a:solidFill>
              </a:rPr>
              <a:t>error</a:t>
            </a:r>
            <a:r>
              <a:rPr lang="pt-BR" sz="2200" dirty="0">
                <a:solidFill>
                  <a:schemeClr val="bg1"/>
                </a:solidFill>
              </a:rPr>
              <a:t>(n, n</a:t>
            </a:r>
            <a:r>
              <a:rPr lang="pt-BR" sz="2200" baseline="-25000" dirty="0">
                <a:solidFill>
                  <a:schemeClr val="bg1"/>
                </a:solidFill>
              </a:rPr>
              <a:t>a</a:t>
            </a:r>
            <a:r>
              <a:rPr lang="pt-BR" sz="2200" dirty="0">
                <a:solidFill>
                  <a:schemeClr val="bg1"/>
                </a:solidFill>
              </a:rPr>
              <a:t>, x)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sz="2200" dirty="0">
                <a:solidFill>
                  <a:schemeClr val="bg1"/>
                </a:solidFill>
              </a:rPr>
              <a:t>Such that: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200" dirty="0">
                <a:solidFill>
                  <a:schemeClr val="bg1"/>
                </a:solidFill>
              </a:rPr>
              <a:t>C ≤ D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200" dirty="0">
                <a:solidFill>
                  <a:schemeClr val="bg1"/>
                </a:solidFill>
              </a:rPr>
              <a:t>n ≤ total number of gamma-rays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200" dirty="0" err="1">
                <a:solidFill>
                  <a:schemeClr val="bg1"/>
                </a:solidFill>
              </a:rPr>
              <a:t>n</a:t>
            </a:r>
            <a:r>
              <a:rPr lang="en-US" sz="2200" baseline="-25000" dirty="0" err="1">
                <a:solidFill>
                  <a:schemeClr val="bg1"/>
                </a:solidFill>
              </a:rPr>
              <a:t>a</a:t>
            </a:r>
            <a:r>
              <a:rPr lang="en-US" sz="2200" dirty="0">
                <a:solidFill>
                  <a:schemeClr val="bg1"/>
                </a:solidFill>
              </a:rPr>
              <a:t> ≤ n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200" dirty="0">
                <a:solidFill>
                  <a:schemeClr val="bg1"/>
                </a:solidFill>
              </a:rPr>
              <a:t>x ∈ </a:t>
            </a:r>
            <a:r>
              <a:rPr lang="en-US" sz="2200" b="1" dirty="0">
                <a:solidFill>
                  <a:schemeClr val="bg1"/>
                </a:solidFill>
              </a:rPr>
              <a:t>ℕ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078EA63-8D3D-C2A1-0126-DC29D611E84C}"/>
              </a:ext>
            </a:extLst>
          </p:cNvPr>
          <p:cNvSpPr txBox="1">
            <a:spLocks/>
          </p:cNvSpPr>
          <p:nvPr/>
        </p:nvSpPr>
        <p:spPr>
          <a:xfrm>
            <a:off x="838200" y="2666583"/>
            <a:ext cx="5639718" cy="26165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sz="2200" u="sng" dirty="0">
                <a:solidFill>
                  <a:schemeClr val="bg1"/>
                </a:solidFill>
              </a:rPr>
              <a:t>Variables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b="1" dirty="0">
                <a:solidFill>
                  <a:schemeClr val="bg1"/>
                </a:solidFill>
              </a:rPr>
              <a:t>n</a:t>
            </a:r>
            <a:r>
              <a:rPr lang="en-US" sz="2200" dirty="0">
                <a:solidFill>
                  <a:schemeClr val="bg1"/>
                </a:solidFill>
              </a:rPr>
              <a:t>: number of gamma-rays selected for reconstruction (</a:t>
            </a:r>
            <a:r>
              <a:rPr lang="en-US" sz="2200" i="1" dirty="0">
                <a:solidFill>
                  <a:schemeClr val="accent6"/>
                </a:solidFill>
              </a:rPr>
              <a:t>continuous</a:t>
            </a:r>
            <a:r>
              <a:rPr lang="en-US" sz="2200" dirty="0">
                <a:solidFill>
                  <a:schemeClr val="bg1"/>
                </a:solidFill>
              </a:rPr>
              <a:t> space)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b="1" dirty="0" err="1">
                <a:solidFill>
                  <a:schemeClr val="bg1"/>
                </a:solidFill>
              </a:rPr>
              <a:t>n</a:t>
            </a:r>
            <a:r>
              <a:rPr lang="en-US" sz="2200" b="1" baseline="-25000" dirty="0" err="1">
                <a:solidFill>
                  <a:schemeClr val="bg1"/>
                </a:solidFill>
              </a:rPr>
              <a:t>a</a:t>
            </a:r>
            <a:r>
              <a:rPr lang="en-US" sz="2200" dirty="0">
                <a:solidFill>
                  <a:schemeClr val="bg1"/>
                </a:solidFill>
              </a:rPr>
              <a:t>: number of gamma-rays selected for initial source approximation (</a:t>
            </a:r>
            <a:r>
              <a:rPr lang="en-US" sz="2200" i="1" dirty="0">
                <a:solidFill>
                  <a:schemeClr val="accent6"/>
                </a:solidFill>
              </a:rPr>
              <a:t>continuous</a:t>
            </a:r>
            <a:r>
              <a:rPr lang="en-US" sz="2200" dirty="0">
                <a:solidFill>
                  <a:schemeClr val="bg1"/>
                </a:solidFill>
              </a:rPr>
              <a:t> space)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b="1" dirty="0">
                <a:solidFill>
                  <a:schemeClr val="bg1"/>
                </a:solidFill>
              </a:rPr>
              <a:t>x</a:t>
            </a:r>
            <a:r>
              <a:rPr lang="en-US" sz="2200" dirty="0">
                <a:solidFill>
                  <a:schemeClr val="bg1"/>
                </a:solidFill>
              </a:rPr>
              <a:t>: number of subsequent source refinement iterations (</a:t>
            </a:r>
            <a:r>
              <a:rPr lang="en-US" sz="2200" i="1" dirty="0">
                <a:solidFill>
                  <a:schemeClr val="accent6"/>
                </a:solidFill>
              </a:rPr>
              <a:t>discrete</a:t>
            </a:r>
            <a:r>
              <a:rPr lang="en-US" sz="2200" dirty="0">
                <a:solidFill>
                  <a:schemeClr val="bg1"/>
                </a:solidFill>
              </a:rPr>
              <a:t> space)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B34C949-3657-B265-4F08-9719E0CA4554}"/>
              </a:ext>
            </a:extLst>
          </p:cNvPr>
          <p:cNvSpPr txBox="1">
            <a:spLocks/>
          </p:cNvSpPr>
          <p:nvPr/>
        </p:nvSpPr>
        <p:spPr>
          <a:xfrm>
            <a:off x="247879" y="5283113"/>
            <a:ext cx="11705421" cy="14821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b="1" dirty="0">
                <a:solidFill>
                  <a:srgbClr val="FF0000"/>
                </a:solidFill>
              </a:rPr>
              <a:t>error</a:t>
            </a:r>
            <a:r>
              <a:rPr lang="en-US" sz="2200" dirty="0">
                <a:solidFill>
                  <a:schemeClr val="bg1"/>
                </a:solidFill>
              </a:rPr>
              <a:t> is nonlinear (though monotonically increasing)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b="1" dirty="0">
                <a:solidFill>
                  <a:schemeClr val="bg1"/>
                </a:solidFill>
              </a:rPr>
              <a:t>C</a:t>
            </a:r>
            <a:r>
              <a:rPr lang="en-US" sz="2200" dirty="0">
                <a:solidFill>
                  <a:schemeClr val="bg1"/>
                </a:solidFill>
              </a:rPr>
              <a:t> is cubic on </a:t>
            </a:r>
            <a:r>
              <a:rPr lang="en-US" sz="2200" b="1" dirty="0">
                <a:solidFill>
                  <a:schemeClr val="bg1"/>
                </a:solidFill>
              </a:rPr>
              <a:t>n</a:t>
            </a:r>
            <a:r>
              <a:rPr lang="en-US" sz="2200" dirty="0">
                <a:solidFill>
                  <a:schemeClr val="bg1"/>
                </a:solidFill>
              </a:rPr>
              <a:t> and linear on </a:t>
            </a:r>
            <a:r>
              <a:rPr lang="en-US" sz="2200" b="1" dirty="0" err="1">
                <a:solidFill>
                  <a:schemeClr val="bg1"/>
                </a:solidFill>
              </a:rPr>
              <a:t>n</a:t>
            </a:r>
            <a:r>
              <a:rPr lang="en-US" sz="2200" b="1" baseline="-25000" dirty="0" err="1">
                <a:solidFill>
                  <a:schemeClr val="bg1"/>
                </a:solidFill>
              </a:rPr>
              <a:t>a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dirty="0">
                <a:solidFill>
                  <a:schemeClr val="bg1"/>
                </a:solidFill>
              </a:rPr>
              <a:t>and</a:t>
            </a:r>
            <a:r>
              <a:rPr lang="en-US" sz="2200" b="1" dirty="0">
                <a:solidFill>
                  <a:schemeClr val="bg1"/>
                </a:solidFill>
              </a:rPr>
              <a:t> x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bg1"/>
                </a:solidFill>
              </a:rPr>
              <a:t>Due to </a:t>
            </a:r>
            <a:r>
              <a:rPr lang="en-US" sz="2200" dirty="0" err="1">
                <a:solidFill>
                  <a:schemeClr val="bg1"/>
                </a:solidFill>
              </a:rPr>
              <a:t>SWaP</a:t>
            </a:r>
            <a:r>
              <a:rPr lang="en-US" sz="2200" dirty="0">
                <a:solidFill>
                  <a:schemeClr val="bg1"/>
                </a:solidFill>
              </a:rPr>
              <a:t> constraints, this will likely have to be approximated based on offline solutions</a:t>
            </a:r>
          </a:p>
        </p:txBody>
      </p:sp>
    </p:spTree>
    <p:extLst>
      <p:ext uri="{BB962C8B-B14F-4D97-AF65-F5344CB8AC3E}">
        <p14:creationId xmlns:p14="http://schemas.microsoft.com/office/powerpoint/2010/main" val="4813975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51511-F0F4-95B7-B9C6-629A28783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Hardware and OS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FB9E0C-4D83-5C3E-32A3-EFA572EEE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560" y="1386942"/>
            <a:ext cx="11770598" cy="4969408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Orbiting platform imposes heavy </a:t>
            </a:r>
            <a:r>
              <a:rPr lang="en-US" dirty="0" err="1">
                <a:solidFill>
                  <a:schemeClr val="bg1"/>
                </a:solidFill>
              </a:rPr>
              <a:t>SWaP</a:t>
            </a:r>
            <a:r>
              <a:rPr lang="en-US" dirty="0">
                <a:solidFill>
                  <a:schemeClr val="bg1"/>
                </a:solidFill>
              </a:rPr>
              <a:t> constraints</a:t>
            </a:r>
          </a:p>
          <a:p>
            <a:r>
              <a:rPr lang="en-US" dirty="0">
                <a:solidFill>
                  <a:schemeClr val="bg1"/>
                </a:solidFill>
              </a:rPr>
              <a:t>Hardware must be rad-hardened</a:t>
            </a:r>
          </a:p>
          <a:p>
            <a:r>
              <a:rPr lang="en-US" dirty="0">
                <a:solidFill>
                  <a:schemeClr val="bg1"/>
                </a:solidFill>
              </a:rPr>
              <a:t>Our heterogeneous compute architecture includes at least 40 FPGAs: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The CPU board will require a high-bandwidth network adapter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Will need hardware, OS, and driver support for DMA and possibly TSN protocols</a:t>
            </a:r>
          </a:p>
          <a:p>
            <a:r>
              <a:rPr lang="en-US" dirty="0">
                <a:solidFill>
                  <a:schemeClr val="bg1"/>
                </a:solidFill>
              </a:rPr>
              <a:t>Must support communication to telemetry equipment to transmit burst alerts</a:t>
            </a:r>
          </a:p>
          <a:p>
            <a:r>
              <a:rPr lang="en-US" dirty="0">
                <a:solidFill>
                  <a:schemeClr val="bg1"/>
                </a:solidFill>
              </a:rPr>
              <a:t>Pipeline execution can execute as a single binary – we may integrate all drivers and localization software into a </a:t>
            </a:r>
            <a:r>
              <a:rPr lang="en-US" dirty="0" err="1">
                <a:solidFill>
                  <a:schemeClr val="bg1"/>
                </a:solidFill>
              </a:rPr>
              <a:t>unikernel</a:t>
            </a:r>
            <a:r>
              <a:rPr lang="en-US" dirty="0">
                <a:solidFill>
                  <a:schemeClr val="bg1"/>
                </a:solidFill>
              </a:rPr>
              <a:t> compile of Linux</a:t>
            </a:r>
          </a:p>
          <a:p>
            <a:r>
              <a:rPr lang="en-US" dirty="0">
                <a:solidFill>
                  <a:schemeClr val="bg1"/>
                </a:solidFill>
              </a:rPr>
              <a:t>Real-time mission-critical instrument control tasks may need to execute  concurrently: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Priority-based scheduling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Linux </a:t>
            </a:r>
            <a:r>
              <a:rPr lang="en-US" dirty="0" err="1">
                <a:solidFill>
                  <a:schemeClr val="bg1"/>
                </a:solidFill>
              </a:rPr>
              <a:t>cgroups</a:t>
            </a:r>
            <a:r>
              <a:rPr lang="en-US" dirty="0">
                <a:solidFill>
                  <a:schemeClr val="bg1"/>
                </a:solidFill>
              </a:rPr>
              <a:t> and real-time group scheduling can provide bandwidth constraints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seL4 </a:t>
            </a:r>
            <a:r>
              <a:rPr lang="en-US" dirty="0" err="1">
                <a:solidFill>
                  <a:schemeClr val="bg1"/>
                </a:solidFill>
              </a:rPr>
              <a:t>scCaps</a:t>
            </a:r>
            <a:r>
              <a:rPr lang="en-US" dirty="0">
                <a:solidFill>
                  <a:schemeClr val="bg1"/>
                </a:solidFill>
              </a:rPr>
              <a:t> can provide both bandwidth constraints and criticality mode switches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2CC435-0D9B-924E-9270-95210DD08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401F6-4617-4770-B50C-81FA6C6EA23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030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51511-F0F4-95B7-B9C6-629A28783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FB9E0C-4D83-5C3E-32A3-EFA572EEE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422" y="1343818"/>
            <a:ext cx="11655845" cy="4833145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schemeClr val="bg1"/>
                </a:solidFill>
              </a:rPr>
              <a:t>Use simulations, measurements, and study of GRB catalogs to characterize: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solidFill>
                  <a:schemeClr val="bg1"/>
                </a:solidFill>
              </a:rPr>
              <a:t>representative GRB spectra and their evolution in time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solidFill>
                  <a:schemeClr val="bg1"/>
                </a:solidFill>
              </a:rPr>
              <a:t>the corresponding parameters of the optimization problem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chemeClr val="bg1"/>
                </a:solidFill>
              </a:rPr>
              <a:t>Determine how to handle the complex optimization problem by solving offline or approximating online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chemeClr val="bg1"/>
                </a:solidFill>
              </a:rPr>
              <a:t>Consider </a:t>
            </a:r>
            <a:r>
              <a:rPr lang="en-US" dirty="0" err="1">
                <a:solidFill>
                  <a:schemeClr val="bg1"/>
                </a:solidFill>
              </a:rPr>
              <a:t>schedulability</a:t>
            </a:r>
            <a:r>
              <a:rPr lang="en-US" dirty="0">
                <a:solidFill>
                  <a:schemeClr val="bg1"/>
                </a:solidFill>
              </a:rPr>
              <a:t> analysis techniques for low-utilization tasks that run concurrently (e.g., with semi-federated scheduling)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chemeClr val="bg1"/>
                </a:solidFill>
              </a:rPr>
              <a:t>Consider elastic memory constraints (e.g., a buffer for FPGA data)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chemeClr val="bg1"/>
                </a:solidFill>
              </a:rPr>
              <a:t>Synthesize these into a unified elastic framework for </a:t>
            </a:r>
            <a:r>
              <a:rPr lang="en-US" i="1" dirty="0">
                <a:solidFill>
                  <a:schemeClr val="accent6"/>
                </a:solidFill>
              </a:rPr>
              <a:t>parallel task scheduling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over </a:t>
            </a:r>
            <a:r>
              <a:rPr lang="en-US" i="1" dirty="0">
                <a:solidFill>
                  <a:schemeClr val="accent6"/>
                </a:solidFill>
              </a:rPr>
              <a:t>multiple dimensions</a:t>
            </a:r>
            <a:r>
              <a:rPr lang="en-US" dirty="0">
                <a:solidFill>
                  <a:schemeClr val="bg1"/>
                </a:solidFill>
              </a:rPr>
              <a:t>, using a </a:t>
            </a:r>
            <a:r>
              <a:rPr lang="en-US" i="1" dirty="0">
                <a:solidFill>
                  <a:schemeClr val="accent6"/>
                </a:solidFill>
              </a:rPr>
              <a:t>nonlinear</a:t>
            </a:r>
            <a:r>
              <a:rPr lang="en-US" dirty="0">
                <a:solidFill>
                  <a:schemeClr val="bg1"/>
                </a:solidFill>
              </a:rPr>
              <a:t> cost function, over both </a:t>
            </a:r>
            <a:r>
              <a:rPr lang="en-US" i="1" dirty="0">
                <a:solidFill>
                  <a:schemeClr val="accent6"/>
                </a:solidFill>
              </a:rPr>
              <a:t>continuous </a:t>
            </a:r>
            <a:r>
              <a:rPr lang="en-US" dirty="0">
                <a:solidFill>
                  <a:schemeClr val="bg1"/>
                </a:solidFill>
              </a:rPr>
              <a:t>and </a:t>
            </a:r>
            <a:r>
              <a:rPr lang="en-US" i="1" dirty="0">
                <a:solidFill>
                  <a:schemeClr val="accent6"/>
                </a:solidFill>
              </a:rPr>
              <a:t>discrete state spaces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chemeClr val="bg1"/>
                </a:solidFill>
              </a:rPr>
              <a:t>Select a suitable OS and accompanying temporal isolation mechanisms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2CC435-0D9B-924E-9270-95210DD08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401F6-4617-4770-B50C-81FA6C6EA23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5154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51511-F0F4-95B7-B9C6-629A28783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5991225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Thank you!</a:t>
            </a:r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Any questions or feedback?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2CC435-0D9B-924E-9270-95210DD08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401F6-4617-4770-B50C-81FA6C6EA237}" type="slidenum">
              <a:rPr lang="en-US" smtClean="0"/>
              <a:t>13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C1E1861-0014-3397-8154-FD04BB3E772E}"/>
              </a:ext>
            </a:extLst>
          </p:cNvPr>
          <p:cNvSpPr/>
          <p:nvPr/>
        </p:nvSpPr>
        <p:spPr>
          <a:xfrm>
            <a:off x="0" y="5562600"/>
            <a:ext cx="12204192" cy="129540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4D2F919-5183-0D8B-E73B-57D7E3D9FC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5562599"/>
            <a:ext cx="6096000" cy="12954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3367B81-F32D-7FB9-C4F0-F316884667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206" y="46685"/>
            <a:ext cx="3051054" cy="2121412"/>
          </a:xfrm>
          <a:prstGeom prst="rect">
            <a:avLst/>
          </a:prstGeom>
        </p:spPr>
      </p:pic>
      <p:pic>
        <p:nvPicPr>
          <p:cNvPr id="12" name="Picture 11" descr="Diagram&#10;&#10;Description automatically generated">
            <a:extLst>
              <a:ext uri="{FF2B5EF4-FFF2-40B4-BE49-F238E27FC236}">
                <a16:creationId xmlns:a16="http://schemas.microsoft.com/office/drawing/2014/main" id="{55E39122-E1FD-DC89-4D01-38AABCD00B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46685"/>
            <a:ext cx="3216034" cy="2170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202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n eye&#10;&#10;Description automatically generated with medium confidence">
            <a:extLst>
              <a:ext uri="{FF2B5EF4-FFF2-40B4-BE49-F238E27FC236}">
                <a16:creationId xmlns:a16="http://schemas.microsoft.com/office/drawing/2014/main" id="{F0C9227C-957D-E634-4B57-3AABAAE815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9" y="63026"/>
            <a:ext cx="12065132" cy="67790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851511-F0F4-95B7-B9C6-629A28783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What can gamma-ray bursts tell us about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FB9E0C-4D83-5C3E-32A3-EFA572EEEB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Neutron star collisions?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EDF6A5-EB38-0041-E92E-156F6DAC9A90}"/>
              </a:ext>
            </a:extLst>
          </p:cNvPr>
          <p:cNvSpPr txBox="1"/>
          <p:nvPr/>
        </p:nvSpPr>
        <p:spPr>
          <a:xfrm>
            <a:off x="-90470" y="6597511"/>
            <a:ext cx="123729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Image courtesy of </a:t>
            </a:r>
            <a:r>
              <a:rPr lang="fr-FR" sz="1200" dirty="0">
                <a:solidFill>
                  <a:schemeClr val="bg1"/>
                </a:solidFill>
              </a:rPr>
              <a:t>Robin </a:t>
            </a:r>
            <a:r>
              <a:rPr lang="fr-FR" sz="1200" dirty="0" err="1">
                <a:solidFill>
                  <a:schemeClr val="bg1"/>
                </a:solidFill>
              </a:rPr>
              <a:t>Dienel</a:t>
            </a:r>
            <a:r>
              <a:rPr lang="fr-FR" sz="1200" dirty="0">
                <a:solidFill>
                  <a:schemeClr val="bg1"/>
                </a:solidFill>
              </a:rPr>
              <a:t>/Carnegie Institution for Science (https://www.npr.org/sections/thetwo-way/2017/10/16/557557544/astronomers-strike-gravitational-gold-in-colliding-neutron-stars)</a:t>
            </a:r>
          </a:p>
          <a:p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C45C1F-003A-C2EA-9563-F783698B2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401F6-4617-4770-B50C-81FA6C6EA23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848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outdoor object, star, purple, blurry&#10;&#10;Description automatically generated">
            <a:extLst>
              <a:ext uri="{FF2B5EF4-FFF2-40B4-BE49-F238E27FC236}">
                <a16:creationId xmlns:a16="http://schemas.microsoft.com/office/drawing/2014/main" id="{B5745C73-0A15-A227-C5F9-6632933B95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27597" cy="76252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851511-F0F4-95B7-B9C6-629A28783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What can gamma-ray bursts tell us about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FB9E0C-4D83-5C3E-32A3-EFA572EEEB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The nature of dark matter?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5D37C6-C021-9206-241D-A52C59741594}"/>
              </a:ext>
            </a:extLst>
          </p:cNvPr>
          <p:cNvSpPr txBox="1"/>
          <p:nvPr/>
        </p:nvSpPr>
        <p:spPr>
          <a:xfrm>
            <a:off x="5803072" y="6620956"/>
            <a:ext cx="65360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</a:rPr>
              <a:t>Image </a:t>
            </a:r>
            <a:r>
              <a:rPr lang="fr-FR" sz="1200" dirty="0" err="1">
                <a:solidFill>
                  <a:schemeClr val="bg1"/>
                </a:solidFill>
              </a:rPr>
              <a:t>courtesy</a:t>
            </a:r>
            <a:r>
              <a:rPr lang="fr-FR" sz="1200" dirty="0">
                <a:solidFill>
                  <a:schemeClr val="bg1"/>
                </a:solidFill>
              </a:rPr>
              <a:t> US </a:t>
            </a:r>
            <a:r>
              <a:rPr lang="fr-FR" sz="1200" dirty="0" err="1">
                <a:solidFill>
                  <a:schemeClr val="bg1"/>
                </a:solidFill>
              </a:rPr>
              <a:t>Department</a:t>
            </a:r>
            <a:r>
              <a:rPr lang="fr-FR" sz="1200" dirty="0">
                <a:solidFill>
                  <a:schemeClr val="bg1"/>
                </a:solidFill>
              </a:rPr>
              <a:t> of Energy (https://commons.wikimedia.org/wiki/File:Dark_matter.jpg)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895B95D-16F3-7A0B-974A-A3F50C5E7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401F6-4617-4770-B50C-81FA6C6EA23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585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FB9E0C-4D83-5C3E-32A3-EFA572EEE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88554"/>
            <a:ext cx="6071315" cy="5488409"/>
          </a:xfrm>
        </p:spPr>
        <p:txBody>
          <a:bodyPr>
            <a:normAutofit lnSpcReduction="10000"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These are still open questions in astrophysics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The Fermi gamma-ray space telescope is seeking answers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Fermi sends data to Earth for later processing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This delays follow-up observations</a:t>
            </a:r>
          </a:p>
        </p:txBody>
      </p:sp>
      <p:pic>
        <p:nvPicPr>
          <p:cNvPr id="5" name="Picture 4" descr="A satellite in space&#10;&#10;Description automatically generated with low confidence">
            <a:extLst>
              <a:ext uri="{FF2B5EF4-FFF2-40B4-BE49-F238E27FC236}">
                <a16:creationId xmlns:a16="http://schemas.microsoft.com/office/drawing/2014/main" id="{DD0C1479-A4E1-FB80-0AC3-7D5E3776EC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022" y="0"/>
            <a:ext cx="51435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E9AFBB-E75D-467C-AAAC-3B0186264099}"/>
              </a:ext>
            </a:extLst>
          </p:cNvPr>
          <p:cNvSpPr txBox="1"/>
          <p:nvPr/>
        </p:nvSpPr>
        <p:spPr>
          <a:xfrm>
            <a:off x="8861786" y="6620956"/>
            <a:ext cx="33871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</a:rPr>
              <a:t>Image </a:t>
            </a:r>
            <a:r>
              <a:rPr lang="fr-FR" sz="1200" dirty="0" err="1">
                <a:solidFill>
                  <a:schemeClr val="bg1"/>
                </a:solidFill>
              </a:rPr>
              <a:t>courtesy</a:t>
            </a:r>
            <a:r>
              <a:rPr lang="fr-FR" sz="1200" dirty="0">
                <a:solidFill>
                  <a:schemeClr val="bg1"/>
                </a:solidFill>
              </a:rPr>
              <a:t> NASA (https://fermi.gsfc.nasa.gov/)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4524BE-4A36-088C-8860-78FD5E766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401F6-4617-4770-B50C-81FA6C6EA23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657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51511-F0F4-95B7-B9C6-629A28783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Our Goal: Real-Time GRB Localization for Follow-Up Observations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E93CB0-6A66-2965-1747-729FAD518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401F6-4617-4770-B50C-81FA6C6EA237}" type="slidenum">
              <a:rPr lang="en-US" smtClean="0"/>
              <a:t>5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0E7AD1-2D82-00F1-B27D-1A271C52ED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46462" y="2820080"/>
            <a:ext cx="3051054" cy="2121412"/>
          </a:xfrm>
          <a:prstGeom prst="rect">
            <a:avLst/>
          </a:prstGeom>
        </p:spPr>
      </p:pic>
      <p:pic>
        <p:nvPicPr>
          <p:cNvPr id="10" name="Picture 9" descr="A planet from outer space&#10;&#10;Description automatically generated with low confidence">
            <a:extLst>
              <a:ext uri="{FF2B5EF4-FFF2-40B4-BE49-F238E27FC236}">
                <a16:creationId xmlns:a16="http://schemas.microsoft.com/office/drawing/2014/main" id="{B46DC845-A066-09F9-DB93-14F450D7A1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5351172"/>
            <a:ext cx="6858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FB9E0C-4D83-5C3E-32A3-EFA572EEE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661" y="1825625"/>
            <a:ext cx="6724880" cy="43513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Gamma-ray bursts are often followed by other emissions</a:t>
            </a:r>
          </a:p>
          <a:p>
            <a:r>
              <a:rPr lang="en-US" dirty="0">
                <a:solidFill>
                  <a:schemeClr val="bg1"/>
                </a:solidFill>
              </a:rPr>
              <a:t>These may be </a:t>
            </a:r>
            <a:r>
              <a:rPr lang="en-US" i="1" dirty="0">
                <a:solidFill>
                  <a:schemeClr val="bg1"/>
                </a:solidFill>
              </a:rPr>
              <a:t>transient</a:t>
            </a:r>
            <a:r>
              <a:rPr lang="en-US" dirty="0">
                <a:solidFill>
                  <a:schemeClr val="bg1"/>
                </a:solidFill>
              </a:rPr>
              <a:t> – lasting only minutes or seconds</a:t>
            </a:r>
          </a:p>
          <a:p>
            <a:r>
              <a:rPr lang="en-US" sz="2800" cap="none" dirty="0">
                <a:solidFill>
                  <a:schemeClr val="bg1"/>
                </a:solidFill>
              </a:rPr>
              <a:t>The Advanced Particle-astrophysics Telescope (APT) will localize GRBs in </a:t>
            </a:r>
            <a:r>
              <a:rPr lang="en-US" sz="2800" i="1" cap="none" dirty="0">
                <a:solidFill>
                  <a:schemeClr val="bg1"/>
                </a:solidFill>
              </a:rPr>
              <a:t>real-time</a:t>
            </a:r>
            <a:r>
              <a:rPr lang="en-US" sz="2800" cap="none" dirty="0">
                <a:solidFill>
                  <a:schemeClr val="bg1"/>
                </a:solidFill>
              </a:rPr>
              <a:t> using onboard embedded hardware</a:t>
            </a:r>
          </a:p>
          <a:p>
            <a:r>
              <a:rPr lang="en-US" dirty="0">
                <a:solidFill>
                  <a:schemeClr val="bg1"/>
                </a:solidFill>
              </a:rPr>
              <a:t>This will allow other instruments to point at the GRB source for follow-up observations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5734FA-2671-E806-BFF8-B6A5FB96484D}"/>
              </a:ext>
            </a:extLst>
          </p:cNvPr>
          <p:cNvSpPr txBox="1"/>
          <p:nvPr/>
        </p:nvSpPr>
        <p:spPr>
          <a:xfrm>
            <a:off x="70834" y="6620957"/>
            <a:ext cx="121780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The Blue Marble: Full disk view of the Earth taken on December 7, 1972, by the crew of the Apollo 17 spacecraft </a:t>
            </a:r>
            <a:r>
              <a:rPr lang="en-US" sz="1200" dirty="0" err="1">
                <a:solidFill>
                  <a:schemeClr val="bg1"/>
                </a:solidFill>
              </a:rPr>
              <a:t>en</a:t>
            </a:r>
            <a:r>
              <a:rPr lang="en-US" sz="1200" dirty="0">
                <a:solidFill>
                  <a:schemeClr val="bg1"/>
                </a:solidFill>
              </a:rPr>
              <a:t> route to the Moon at a distance of about 29,000 </a:t>
            </a:r>
            <a:r>
              <a:rPr lang="en-US" sz="1200" dirty="0" err="1">
                <a:solidFill>
                  <a:schemeClr val="bg1"/>
                </a:solidFill>
              </a:rPr>
              <a:t>kilometres</a:t>
            </a:r>
            <a:r>
              <a:rPr lang="en-US" sz="1200" dirty="0">
                <a:solidFill>
                  <a:schemeClr val="bg1"/>
                </a:solidFill>
              </a:rPr>
              <a:t> (18,000 mi).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C467A4-1525-7E96-46CB-492FBA1F89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7595" y="729313"/>
            <a:ext cx="1028844" cy="1028844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36BDE096-E852-D7DD-34B3-75F358C9872B}"/>
              </a:ext>
            </a:extLst>
          </p:cNvPr>
          <p:cNvGrpSpPr/>
          <p:nvPr/>
        </p:nvGrpSpPr>
        <p:grpSpPr>
          <a:xfrm>
            <a:off x="8229470" y="499436"/>
            <a:ext cx="3139655" cy="3945870"/>
            <a:chOff x="8229470" y="499436"/>
            <a:chExt cx="3139655" cy="394587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7626EED-7D9D-8B2E-92B2-45F61C491A01}"/>
                </a:ext>
              </a:extLst>
            </p:cNvPr>
            <p:cNvSpPr txBox="1"/>
            <p:nvPr/>
          </p:nvSpPr>
          <p:spPr>
            <a:xfrm>
              <a:off x="10640873" y="2347332"/>
              <a:ext cx="37702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3200" dirty="0">
                  <a:solidFill>
                    <a:schemeClr val="bg1"/>
                  </a:solidFill>
                </a:rPr>
                <a:t>γ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9439F7F-2BBC-A8D2-6B88-0B70529F8F92}"/>
                </a:ext>
              </a:extLst>
            </p:cNvPr>
            <p:cNvGrpSpPr/>
            <p:nvPr/>
          </p:nvGrpSpPr>
          <p:grpSpPr>
            <a:xfrm>
              <a:off x="8229470" y="499436"/>
              <a:ext cx="3139655" cy="3945870"/>
              <a:chOff x="8229470" y="499436"/>
              <a:chExt cx="3139655" cy="3945870"/>
            </a:xfrm>
          </p:grpSpPr>
          <p:sp>
            <p:nvSpPr>
              <p:cNvPr id="6" name="Isosceles Triangle 5">
                <a:extLst>
                  <a:ext uri="{FF2B5EF4-FFF2-40B4-BE49-F238E27FC236}">
                    <a16:creationId xmlns:a16="http://schemas.microsoft.com/office/drawing/2014/main" id="{042295DD-0FFC-F60F-0424-F5BF87F23212}"/>
                  </a:ext>
                </a:extLst>
              </p:cNvPr>
              <p:cNvSpPr/>
              <p:nvPr/>
            </p:nvSpPr>
            <p:spPr>
              <a:xfrm rot="2135718">
                <a:off x="8961940" y="499436"/>
                <a:ext cx="2407185" cy="3652755"/>
              </a:xfrm>
              <a:prstGeom prst="triangle">
                <a:avLst/>
              </a:prstGeom>
              <a:solidFill>
                <a:srgbClr val="FFC000">
                  <a:alpha val="20000"/>
                </a:srgbClr>
              </a:solidFill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E1276A44-B035-2214-2A9D-81D0071E870B}"/>
                  </a:ext>
                </a:extLst>
              </p:cNvPr>
              <p:cNvSpPr/>
              <p:nvPr/>
            </p:nvSpPr>
            <p:spPr>
              <a:xfrm>
                <a:off x="8229470" y="1622543"/>
                <a:ext cx="2682737" cy="2822763"/>
              </a:xfrm>
              <a:custGeom>
                <a:avLst/>
                <a:gdLst>
                  <a:gd name="connsiteX0" fmla="*/ 2682737 w 2682737"/>
                  <a:gd name="connsiteY0" fmla="*/ 244816 h 2822763"/>
                  <a:gd name="connsiteX1" fmla="*/ 1939099 w 2682737"/>
                  <a:gd name="connsiteY1" fmla="*/ 7953 h 2822763"/>
                  <a:gd name="connsiteX2" fmla="*/ 2589094 w 2682737"/>
                  <a:gd name="connsiteY2" fmla="*/ 503712 h 2822763"/>
                  <a:gd name="connsiteX3" fmla="*/ 1669185 w 2682737"/>
                  <a:gd name="connsiteY3" fmla="*/ 195240 h 2822763"/>
                  <a:gd name="connsiteX4" fmla="*/ 2511976 w 2682737"/>
                  <a:gd name="connsiteY4" fmla="*/ 751592 h 2822763"/>
                  <a:gd name="connsiteX5" fmla="*/ 1443340 w 2682737"/>
                  <a:gd name="connsiteY5" fmla="*/ 360493 h 2822763"/>
                  <a:gd name="connsiteX6" fmla="*/ 2440366 w 2682737"/>
                  <a:gd name="connsiteY6" fmla="*/ 982946 h 2822763"/>
                  <a:gd name="connsiteX7" fmla="*/ 1184443 w 2682737"/>
                  <a:gd name="connsiteY7" fmla="*/ 569814 h 2822763"/>
                  <a:gd name="connsiteX8" fmla="*/ 2352231 w 2682737"/>
                  <a:gd name="connsiteY8" fmla="*/ 1241843 h 2822763"/>
                  <a:gd name="connsiteX9" fmla="*/ 947581 w 2682737"/>
                  <a:gd name="connsiteY9" fmla="*/ 707524 h 2822763"/>
                  <a:gd name="connsiteX10" fmla="*/ 2280622 w 2682737"/>
                  <a:gd name="connsiteY10" fmla="*/ 1511756 h 2822763"/>
                  <a:gd name="connsiteX11" fmla="*/ 732752 w 2682737"/>
                  <a:gd name="connsiteY11" fmla="*/ 872777 h 2822763"/>
                  <a:gd name="connsiteX12" fmla="*/ 2186978 w 2682737"/>
                  <a:gd name="connsiteY12" fmla="*/ 1770652 h 2822763"/>
                  <a:gd name="connsiteX13" fmla="*/ 517923 w 2682737"/>
                  <a:gd name="connsiteY13" fmla="*/ 1049047 h 2822763"/>
                  <a:gd name="connsiteX14" fmla="*/ 2115369 w 2682737"/>
                  <a:gd name="connsiteY14" fmla="*/ 2035057 h 2822763"/>
                  <a:gd name="connsiteX15" fmla="*/ 319619 w 2682737"/>
                  <a:gd name="connsiteY15" fmla="*/ 1181250 h 2822763"/>
                  <a:gd name="connsiteX16" fmla="*/ 2021725 w 2682737"/>
                  <a:gd name="connsiteY16" fmla="*/ 2288445 h 2822763"/>
                  <a:gd name="connsiteX17" fmla="*/ 143349 w 2682737"/>
                  <a:gd name="connsiteY17" fmla="*/ 1302435 h 2822763"/>
                  <a:gd name="connsiteX18" fmla="*/ 1944607 w 2682737"/>
                  <a:gd name="connsiteY18" fmla="*/ 2525308 h 2822763"/>
                  <a:gd name="connsiteX19" fmla="*/ 130 w 2682737"/>
                  <a:gd name="connsiteY19" fmla="*/ 1429129 h 2822763"/>
                  <a:gd name="connsiteX20" fmla="*/ 1867489 w 2682737"/>
                  <a:gd name="connsiteY20" fmla="*/ 2822763 h 2822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682737" h="2822763">
                    <a:moveTo>
                      <a:pt x="2682737" y="244816"/>
                    </a:moveTo>
                    <a:cubicBezTo>
                      <a:pt x="2318721" y="104810"/>
                      <a:pt x="1954706" y="-35196"/>
                      <a:pt x="1939099" y="7953"/>
                    </a:cubicBezTo>
                    <a:cubicBezTo>
                      <a:pt x="1923492" y="51102"/>
                      <a:pt x="2634080" y="472498"/>
                      <a:pt x="2589094" y="503712"/>
                    </a:cubicBezTo>
                    <a:cubicBezTo>
                      <a:pt x="2544108" y="534926"/>
                      <a:pt x="1682038" y="153927"/>
                      <a:pt x="1669185" y="195240"/>
                    </a:cubicBezTo>
                    <a:cubicBezTo>
                      <a:pt x="1656332" y="236553"/>
                      <a:pt x="2549617" y="724050"/>
                      <a:pt x="2511976" y="751592"/>
                    </a:cubicBezTo>
                    <a:cubicBezTo>
                      <a:pt x="2474335" y="779134"/>
                      <a:pt x="1455275" y="321934"/>
                      <a:pt x="1443340" y="360493"/>
                    </a:cubicBezTo>
                    <a:cubicBezTo>
                      <a:pt x="1431405" y="399052"/>
                      <a:pt x="2483515" y="948059"/>
                      <a:pt x="2440366" y="982946"/>
                    </a:cubicBezTo>
                    <a:cubicBezTo>
                      <a:pt x="2397217" y="1017833"/>
                      <a:pt x="1199132" y="526665"/>
                      <a:pt x="1184443" y="569814"/>
                    </a:cubicBezTo>
                    <a:cubicBezTo>
                      <a:pt x="1169754" y="612963"/>
                      <a:pt x="2391708" y="1218891"/>
                      <a:pt x="2352231" y="1241843"/>
                    </a:cubicBezTo>
                    <a:cubicBezTo>
                      <a:pt x="2312754" y="1264795"/>
                      <a:pt x="959516" y="662539"/>
                      <a:pt x="947581" y="707524"/>
                    </a:cubicBezTo>
                    <a:cubicBezTo>
                      <a:pt x="935646" y="752509"/>
                      <a:pt x="2316427" y="1484214"/>
                      <a:pt x="2280622" y="1511756"/>
                    </a:cubicBezTo>
                    <a:cubicBezTo>
                      <a:pt x="2244817" y="1539298"/>
                      <a:pt x="748359" y="829628"/>
                      <a:pt x="732752" y="872777"/>
                    </a:cubicBezTo>
                    <a:cubicBezTo>
                      <a:pt x="717145" y="915926"/>
                      <a:pt x="2222783" y="1741274"/>
                      <a:pt x="2186978" y="1770652"/>
                    </a:cubicBezTo>
                    <a:cubicBezTo>
                      <a:pt x="2151173" y="1800030"/>
                      <a:pt x="529858" y="1004980"/>
                      <a:pt x="517923" y="1049047"/>
                    </a:cubicBezTo>
                    <a:cubicBezTo>
                      <a:pt x="505988" y="1093114"/>
                      <a:pt x="2148420" y="2013023"/>
                      <a:pt x="2115369" y="2035057"/>
                    </a:cubicBezTo>
                    <a:cubicBezTo>
                      <a:pt x="2082318" y="2057091"/>
                      <a:pt x="335226" y="1139019"/>
                      <a:pt x="319619" y="1181250"/>
                    </a:cubicBezTo>
                    <a:cubicBezTo>
                      <a:pt x="304012" y="1223481"/>
                      <a:pt x="2051103" y="2268248"/>
                      <a:pt x="2021725" y="2288445"/>
                    </a:cubicBezTo>
                    <a:cubicBezTo>
                      <a:pt x="1992347" y="2308642"/>
                      <a:pt x="156202" y="1262958"/>
                      <a:pt x="143349" y="1302435"/>
                    </a:cubicBezTo>
                    <a:cubicBezTo>
                      <a:pt x="130496" y="1341912"/>
                      <a:pt x="1968477" y="2504192"/>
                      <a:pt x="1944607" y="2525308"/>
                    </a:cubicBezTo>
                    <a:cubicBezTo>
                      <a:pt x="1920737" y="2546424"/>
                      <a:pt x="12983" y="1379553"/>
                      <a:pt x="130" y="1429129"/>
                    </a:cubicBezTo>
                    <a:cubicBezTo>
                      <a:pt x="-12723" y="1478705"/>
                      <a:pt x="927383" y="2150734"/>
                      <a:pt x="1867489" y="2822763"/>
                    </a:cubicBezTo>
                  </a:path>
                </a:pathLst>
              </a:custGeom>
              <a:ln/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50D9F83-A16E-A336-7D0E-F6EE95CBC523}"/>
              </a:ext>
            </a:extLst>
          </p:cNvPr>
          <p:cNvGrpSpPr/>
          <p:nvPr/>
        </p:nvGrpSpPr>
        <p:grpSpPr>
          <a:xfrm>
            <a:off x="8032505" y="201070"/>
            <a:ext cx="3172075" cy="6846386"/>
            <a:chOff x="8032505" y="201070"/>
            <a:chExt cx="3172075" cy="6846386"/>
          </a:xfrm>
        </p:grpSpPr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F0251949-A093-AE67-175E-0D39201859F1}"/>
                </a:ext>
              </a:extLst>
            </p:cNvPr>
            <p:cNvSpPr/>
            <p:nvPr/>
          </p:nvSpPr>
          <p:spPr>
            <a:xfrm rot="2135718">
              <a:off x="8032505" y="201070"/>
              <a:ext cx="2407185" cy="6846386"/>
            </a:xfrm>
            <a:prstGeom prst="triangle">
              <a:avLst/>
            </a:prstGeom>
            <a:solidFill>
              <a:srgbClr val="00B0F0">
                <a:alpha val="20000"/>
              </a:srgbClr>
            </a:solidFill>
            <a:ln>
              <a:solidFill>
                <a:srgbClr val="00B0F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8742F6C-DABA-1B86-7193-A717A53C0B73}"/>
                </a:ext>
              </a:extLst>
            </p:cNvPr>
            <p:cNvSpPr txBox="1"/>
            <p:nvPr/>
          </p:nvSpPr>
          <p:spPr>
            <a:xfrm>
              <a:off x="9143375" y="4967835"/>
              <a:ext cx="206120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</a:rPr>
                <a:t>visible light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8112035-5C21-861C-EDCB-B44DDAEC0713}"/>
              </a:ext>
            </a:extLst>
          </p:cNvPr>
          <p:cNvGrpSpPr/>
          <p:nvPr/>
        </p:nvGrpSpPr>
        <p:grpSpPr>
          <a:xfrm>
            <a:off x="8229470" y="499436"/>
            <a:ext cx="3532607" cy="3945870"/>
            <a:chOff x="8229470" y="499436"/>
            <a:chExt cx="3532607" cy="394587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5A7F0EB-037D-B67C-C311-408D71BB7751}"/>
                </a:ext>
              </a:extLst>
            </p:cNvPr>
            <p:cNvSpPr txBox="1"/>
            <p:nvPr/>
          </p:nvSpPr>
          <p:spPr>
            <a:xfrm>
              <a:off x="10640873" y="2347332"/>
              <a:ext cx="112120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</a:rPr>
                <a:t>X-Ray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729334EE-5BE2-A68D-30E7-05C538E62EA4}"/>
                </a:ext>
              </a:extLst>
            </p:cNvPr>
            <p:cNvGrpSpPr/>
            <p:nvPr/>
          </p:nvGrpSpPr>
          <p:grpSpPr>
            <a:xfrm>
              <a:off x="8229470" y="499436"/>
              <a:ext cx="3139655" cy="3945870"/>
              <a:chOff x="8229470" y="499436"/>
              <a:chExt cx="3139655" cy="3945870"/>
            </a:xfrm>
          </p:grpSpPr>
          <p:sp>
            <p:nvSpPr>
              <p:cNvPr id="21" name="Isosceles Triangle 20">
                <a:extLst>
                  <a:ext uri="{FF2B5EF4-FFF2-40B4-BE49-F238E27FC236}">
                    <a16:creationId xmlns:a16="http://schemas.microsoft.com/office/drawing/2014/main" id="{02FEC22A-7049-DD5D-3253-96343B90C7A3}"/>
                  </a:ext>
                </a:extLst>
              </p:cNvPr>
              <p:cNvSpPr/>
              <p:nvPr/>
            </p:nvSpPr>
            <p:spPr>
              <a:xfrm rot="2135718">
                <a:off x="8961940" y="499436"/>
                <a:ext cx="2407185" cy="3652755"/>
              </a:xfrm>
              <a:prstGeom prst="triangle">
                <a:avLst/>
              </a:prstGeom>
              <a:solidFill>
                <a:srgbClr val="FF0000">
                  <a:alpha val="20000"/>
                </a:srgb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F58E1CC9-2A9F-EB1B-97E8-90FDCE467762}"/>
                  </a:ext>
                </a:extLst>
              </p:cNvPr>
              <p:cNvSpPr/>
              <p:nvPr/>
            </p:nvSpPr>
            <p:spPr>
              <a:xfrm>
                <a:off x="8229470" y="1622543"/>
                <a:ext cx="2682737" cy="2822763"/>
              </a:xfrm>
              <a:custGeom>
                <a:avLst/>
                <a:gdLst>
                  <a:gd name="connsiteX0" fmla="*/ 2682737 w 2682737"/>
                  <a:gd name="connsiteY0" fmla="*/ 244816 h 2822763"/>
                  <a:gd name="connsiteX1" fmla="*/ 1939099 w 2682737"/>
                  <a:gd name="connsiteY1" fmla="*/ 7953 h 2822763"/>
                  <a:gd name="connsiteX2" fmla="*/ 2589094 w 2682737"/>
                  <a:gd name="connsiteY2" fmla="*/ 503712 h 2822763"/>
                  <a:gd name="connsiteX3" fmla="*/ 1669185 w 2682737"/>
                  <a:gd name="connsiteY3" fmla="*/ 195240 h 2822763"/>
                  <a:gd name="connsiteX4" fmla="*/ 2511976 w 2682737"/>
                  <a:gd name="connsiteY4" fmla="*/ 751592 h 2822763"/>
                  <a:gd name="connsiteX5" fmla="*/ 1443340 w 2682737"/>
                  <a:gd name="connsiteY5" fmla="*/ 360493 h 2822763"/>
                  <a:gd name="connsiteX6" fmla="*/ 2440366 w 2682737"/>
                  <a:gd name="connsiteY6" fmla="*/ 982946 h 2822763"/>
                  <a:gd name="connsiteX7" fmla="*/ 1184443 w 2682737"/>
                  <a:gd name="connsiteY7" fmla="*/ 569814 h 2822763"/>
                  <a:gd name="connsiteX8" fmla="*/ 2352231 w 2682737"/>
                  <a:gd name="connsiteY8" fmla="*/ 1241843 h 2822763"/>
                  <a:gd name="connsiteX9" fmla="*/ 947581 w 2682737"/>
                  <a:gd name="connsiteY9" fmla="*/ 707524 h 2822763"/>
                  <a:gd name="connsiteX10" fmla="*/ 2280622 w 2682737"/>
                  <a:gd name="connsiteY10" fmla="*/ 1511756 h 2822763"/>
                  <a:gd name="connsiteX11" fmla="*/ 732752 w 2682737"/>
                  <a:gd name="connsiteY11" fmla="*/ 872777 h 2822763"/>
                  <a:gd name="connsiteX12" fmla="*/ 2186978 w 2682737"/>
                  <a:gd name="connsiteY12" fmla="*/ 1770652 h 2822763"/>
                  <a:gd name="connsiteX13" fmla="*/ 517923 w 2682737"/>
                  <a:gd name="connsiteY13" fmla="*/ 1049047 h 2822763"/>
                  <a:gd name="connsiteX14" fmla="*/ 2115369 w 2682737"/>
                  <a:gd name="connsiteY14" fmla="*/ 2035057 h 2822763"/>
                  <a:gd name="connsiteX15" fmla="*/ 319619 w 2682737"/>
                  <a:gd name="connsiteY15" fmla="*/ 1181250 h 2822763"/>
                  <a:gd name="connsiteX16" fmla="*/ 2021725 w 2682737"/>
                  <a:gd name="connsiteY16" fmla="*/ 2288445 h 2822763"/>
                  <a:gd name="connsiteX17" fmla="*/ 143349 w 2682737"/>
                  <a:gd name="connsiteY17" fmla="*/ 1302435 h 2822763"/>
                  <a:gd name="connsiteX18" fmla="*/ 1944607 w 2682737"/>
                  <a:gd name="connsiteY18" fmla="*/ 2525308 h 2822763"/>
                  <a:gd name="connsiteX19" fmla="*/ 130 w 2682737"/>
                  <a:gd name="connsiteY19" fmla="*/ 1429129 h 2822763"/>
                  <a:gd name="connsiteX20" fmla="*/ 1867489 w 2682737"/>
                  <a:gd name="connsiteY20" fmla="*/ 2822763 h 2822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682737" h="2822763">
                    <a:moveTo>
                      <a:pt x="2682737" y="244816"/>
                    </a:moveTo>
                    <a:cubicBezTo>
                      <a:pt x="2318721" y="104810"/>
                      <a:pt x="1954706" y="-35196"/>
                      <a:pt x="1939099" y="7953"/>
                    </a:cubicBezTo>
                    <a:cubicBezTo>
                      <a:pt x="1923492" y="51102"/>
                      <a:pt x="2634080" y="472498"/>
                      <a:pt x="2589094" y="503712"/>
                    </a:cubicBezTo>
                    <a:cubicBezTo>
                      <a:pt x="2544108" y="534926"/>
                      <a:pt x="1682038" y="153927"/>
                      <a:pt x="1669185" y="195240"/>
                    </a:cubicBezTo>
                    <a:cubicBezTo>
                      <a:pt x="1656332" y="236553"/>
                      <a:pt x="2549617" y="724050"/>
                      <a:pt x="2511976" y="751592"/>
                    </a:cubicBezTo>
                    <a:cubicBezTo>
                      <a:pt x="2474335" y="779134"/>
                      <a:pt x="1455275" y="321934"/>
                      <a:pt x="1443340" y="360493"/>
                    </a:cubicBezTo>
                    <a:cubicBezTo>
                      <a:pt x="1431405" y="399052"/>
                      <a:pt x="2483515" y="948059"/>
                      <a:pt x="2440366" y="982946"/>
                    </a:cubicBezTo>
                    <a:cubicBezTo>
                      <a:pt x="2397217" y="1017833"/>
                      <a:pt x="1199132" y="526665"/>
                      <a:pt x="1184443" y="569814"/>
                    </a:cubicBezTo>
                    <a:cubicBezTo>
                      <a:pt x="1169754" y="612963"/>
                      <a:pt x="2391708" y="1218891"/>
                      <a:pt x="2352231" y="1241843"/>
                    </a:cubicBezTo>
                    <a:cubicBezTo>
                      <a:pt x="2312754" y="1264795"/>
                      <a:pt x="959516" y="662539"/>
                      <a:pt x="947581" y="707524"/>
                    </a:cubicBezTo>
                    <a:cubicBezTo>
                      <a:pt x="935646" y="752509"/>
                      <a:pt x="2316427" y="1484214"/>
                      <a:pt x="2280622" y="1511756"/>
                    </a:cubicBezTo>
                    <a:cubicBezTo>
                      <a:pt x="2244817" y="1539298"/>
                      <a:pt x="748359" y="829628"/>
                      <a:pt x="732752" y="872777"/>
                    </a:cubicBezTo>
                    <a:cubicBezTo>
                      <a:pt x="717145" y="915926"/>
                      <a:pt x="2222783" y="1741274"/>
                      <a:pt x="2186978" y="1770652"/>
                    </a:cubicBezTo>
                    <a:cubicBezTo>
                      <a:pt x="2151173" y="1800030"/>
                      <a:pt x="529858" y="1004980"/>
                      <a:pt x="517923" y="1049047"/>
                    </a:cubicBezTo>
                    <a:cubicBezTo>
                      <a:pt x="505988" y="1093114"/>
                      <a:pt x="2148420" y="2013023"/>
                      <a:pt x="2115369" y="2035057"/>
                    </a:cubicBezTo>
                    <a:cubicBezTo>
                      <a:pt x="2082318" y="2057091"/>
                      <a:pt x="335226" y="1139019"/>
                      <a:pt x="319619" y="1181250"/>
                    </a:cubicBezTo>
                    <a:cubicBezTo>
                      <a:pt x="304012" y="1223481"/>
                      <a:pt x="2051103" y="2268248"/>
                      <a:pt x="2021725" y="2288445"/>
                    </a:cubicBezTo>
                    <a:cubicBezTo>
                      <a:pt x="1992347" y="2308642"/>
                      <a:pt x="156202" y="1262958"/>
                      <a:pt x="143349" y="1302435"/>
                    </a:cubicBezTo>
                    <a:cubicBezTo>
                      <a:pt x="130496" y="1341912"/>
                      <a:pt x="1968477" y="2504192"/>
                      <a:pt x="1944607" y="2525308"/>
                    </a:cubicBezTo>
                    <a:cubicBezTo>
                      <a:pt x="1920737" y="2546424"/>
                      <a:pt x="12983" y="1379553"/>
                      <a:pt x="130" y="1429129"/>
                    </a:cubicBezTo>
                    <a:cubicBezTo>
                      <a:pt x="-12723" y="1478705"/>
                      <a:pt x="927383" y="2150734"/>
                      <a:pt x="1867489" y="2822763"/>
                    </a:cubicBezTo>
                  </a:path>
                </a:pathLst>
              </a:custGeom>
              <a:ln>
                <a:solidFill>
                  <a:srgbClr val="FF0000"/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EE3CDF3-639E-6E8D-AE75-9B7F48D9E02D}"/>
              </a:ext>
            </a:extLst>
          </p:cNvPr>
          <p:cNvGrpSpPr/>
          <p:nvPr/>
        </p:nvGrpSpPr>
        <p:grpSpPr>
          <a:xfrm>
            <a:off x="5633686" y="1399216"/>
            <a:ext cx="6475718" cy="5989627"/>
            <a:chOff x="5633686" y="1399216"/>
            <a:chExt cx="6475718" cy="5989627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AB08BF8-AC40-9981-9CF7-07736DC6F46A}"/>
                </a:ext>
              </a:extLst>
            </p:cNvPr>
            <p:cNvSpPr/>
            <p:nvPr/>
          </p:nvSpPr>
          <p:spPr>
            <a:xfrm>
              <a:off x="5633686" y="1399216"/>
              <a:ext cx="5517083" cy="5989627"/>
            </a:xfrm>
            <a:custGeom>
              <a:avLst/>
              <a:gdLst>
                <a:gd name="connsiteX0" fmla="*/ 2682737 w 2682737"/>
                <a:gd name="connsiteY0" fmla="*/ 244816 h 2822763"/>
                <a:gd name="connsiteX1" fmla="*/ 1939099 w 2682737"/>
                <a:gd name="connsiteY1" fmla="*/ 7953 h 2822763"/>
                <a:gd name="connsiteX2" fmla="*/ 2589094 w 2682737"/>
                <a:gd name="connsiteY2" fmla="*/ 503712 h 2822763"/>
                <a:gd name="connsiteX3" fmla="*/ 1669185 w 2682737"/>
                <a:gd name="connsiteY3" fmla="*/ 195240 h 2822763"/>
                <a:gd name="connsiteX4" fmla="*/ 2511976 w 2682737"/>
                <a:gd name="connsiteY4" fmla="*/ 751592 h 2822763"/>
                <a:gd name="connsiteX5" fmla="*/ 1443340 w 2682737"/>
                <a:gd name="connsiteY5" fmla="*/ 360493 h 2822763"/>
                <a:gd name="connsiteX6" fmla="*/ 2440366 w 2682737"/>
                <a:gd name="connsiteY6" fmla="*/ 982946 h 2822763"/>
                <a:gd name="connsiteX7" fmla="*/ 1184443 w 2682737"/>
                <a:gd name="connsiteY7" fmla="*/ 569814 h 2822763"/>
                <a:gd name="connsiteX8" fmla="*/ 2352231 w 2682737"/>
                <a:gd name="connsiteY8" fmla="*/ 1241843 h 2822763"/>
                <a:gd name="connsiteX9" fmla="*/ 947581 w 2682737"/>
                <a:gd name="connsiteY9" fmla="*/ 707524 h 2822763"/>
                <a:gd name="connsiteX10" fmla="*/ 2280622 w 2682737"/>
                <a:gd name="connsiteY10" fmla="*/ 1511756 h 2822763"/>
                <a:gd name="connsiteX11" fmla="*/ 732752 w 2682737"/>
                <a:gd name="connsiteY11" fmla="*/ 872777 h 2822763"/>
                <a:gd name="connsiteX12" fmla="*/ 2186978 w 2682737"/>
                <a:gd name="connsiteY12" fmla="*/ 1770652 h 2822763"/>
                <a:gd name="connsiteX13" fmla="*/ 517923 w 2682737"/>
                <a:gd name="connsiteY13" fmla="*/ 1049047 h 2822763"/>
                <a:gd name="connsiteX14" fmla="*/ 2115369 w 2682737"/>
                <a:gd name="connsiteY14" fmla="*/ 2035057 h 2822763"/>
                <a:gd name="connsiteX15" fmla="*/ 319619 w 2682737"/>
                <a:gd name="connsiteY15" fmla="*/ 1181250 h 2822763"/>
                <a:gd name="connsiteX16" fmla="*/ 2021725 w 2682737"/>
                <a:gd name="connsiteY16" fmla="*/ 2288445 h 2822763"/>
                <a:gd name="connsiteX17" fmla="*/ 143349 w 2682737"/>
                <a:gd name="connsiteY17" fmla="*/ 1302435 h 2822763"/>
                <a:gd name="connsiteX18" fmla="*/ 1944607 w 2682737"/>
                <a:gd name="connsiteY18" fmla="*/ 2525308 h 2822763"/>
                <a:gd name="connsiteX19" fmla="*/ 130 w 2682737"/>
                <a:gd name="connsiteY19" fmla="*/ 1429129 h 2822763"/>
                <a:gd name="connsiteX20" fmla="*/ 1867489 w 2682737"/>
                <a:gd name="connsiteY20" fmla="*/ 2822763 h 2822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682737" h="2822763">
                  <a:moveTo>
                    <a:pt x="2682737" y="244816"/>
                  </a:moveTo>
                  <a:cubicBezTo>
                    <a:pt x="2318721" y="104810"/>
                    <a:pt x="1954706" y="-35196"/>
                    <a:pt x="1939099" y="7953"/>
                  </a:cubicBezTo>
                  <a:cubicBezTo>
                    <a:pt x="1923492" y="51102"/>
                    <a:pt x="2634080" y="472498"/>
                    <a:pt x="2589094" y="503712"/>
                  </a:cubicBezTo>
                  <a:cubicBezTo>
                    <a:pt x="2544108" y="534926"/>
                    <a:pt x="1682038" y="153927"/>
                    <a:pt x="1669185" y="195240"/>
                  </a:cubicBezTo>
                  <a:cubicBezTo>
                    <a:pt x="1656332" y="236553"/>
                    <a:pt x="2549617" y="724050"/>
                    <a:pt x="2511976" y="751592"/>
                  </a:cubicBezTo>
                  <a:cubicBezTo>
                    <a:pt x="2474335" y="779134"/>
                    <a:pt x="1455275" y="321934"/>
                    <a:pt x="1443340" y="360493"/>
                  </a:cubicBezTo>
                  <a:cubicBezTo>
                    <a:pt x="1431405" y="399052"/>
                    <a:pt x="2483515" y="948059"/>
                    <a:pt x="2440366" y="982946"/>
                  </a:cubicBezTo>
                  <a:cubicBezTo>
                    <a:pt x="2397217" y="1017833"/>
                    <a:pt x="1199132" y="526665"/>
                    <a:pt x="1184443" y="569814"/>
                  </a:cubicBezTo>
                  <a:cubicBezTo>
                    <a:pt x="1169754" y="612963"/>
                    <a:pt x="2391708" y="1218891"/>
                    <a:pt x="2352231" y="1241843"/>
                  </a:cubicBezTo>
                  <a:cubicBezTo>
                    <a:pt x="2312754" y="1264795"/>
                    <a:pt x="959516" y="662539"/>
                    <a:pt x="947581" y="707524"/>
                  </a:cubicBezTo>
                  <a:cubicBezTo>
                    <a:pt x="935646" y="752509"/>
                    <a:pt x="2316427" y="1484214"/>
                    <a:pt x="2280622" y="1511756"/>
                  </a:cubicBezTo>
                  <a:cubicBezTo>
                    <a:pt x="2244817" y="1539298"/>
                    <a:pt x="748359" y="829628"/>
                    <a:pt x="732752" y="872777"/>
                  </a:cubicBezTo>
                  <a:cubicBezTo>
                    <a:pt x="717145" y="915926"/>
                    <a:pt x="2222783" y="1741274"/>
                    <a:pt x="2186978" y="1770652"/>
                  </a:cubicBezTo>
                  <a:cubicBezTo>
                    <a:pt x="2151173" y="1800030"/>
                    <a:pt x="529858" y="1004980"/>
                    <a:pt x="517923" y="1049047"/>
                  </a:cubicBezTo>
                  <a:cubicBezTo>
                    <a:pt x="505988" y="1093114"/>
                    <a:pt x="2148420" y="2013023"/>
                    <a:pt x="2115369" y="2035057"/>
                  </a:cubicBezTo>
                  <a:cubicBezTo>
                    <a:pt x="2082318" y="2057091"/>
                    <a:pt x="335226" y="1139019"/>
                    <a:pt x="319619" y="1181250"/>
                  </a:cubicBezTo>
                  <a:cubicBezTo>
                    <a:pt x="304012" y="1223481"/>
                    <a:pt x="2051103" y="2268248"/>
                    <a:pt x="2021725" y="2288445"/>
                  </a:cubicBezTo>
                  <a:cubicBezTo>
                    <a:pt x="1992347" y="2308642"/>
                    <a:pt x="156202" y="1262958"/>
                    <a:pt x="143349" y="1302435"/>
                  </a:cubicBezTo>
                  <a:cubicBezTo>
                    <a:pt x="130496" y="1341912"/>
                    <a:pt x="1968477" y="2504192"/>
                    <a:pt x="1944607" y="2525308"/>
                  </a:cubicBezTo>
                  <a:cubicBezTo>
                    <a:pt x="1920737" y="2546424"/>
                    <a:pt x="12983" y="1379553"/>
                    <a:pt x="130" y="1429129"/>
                  </a:cubicBezTo>
                  <a:cubicBezTo>
                    <a:pt x="-12723" y="1478705"/>
                    <a:pt x="927383" y="2150734"/>
                    <a:pt x="1867489" y="2822763"/>
                  </a:cubicBezTo>
                </a:path>
              </a:pathLst>
            </a:custGeom>
            <a:ln w="19050">
              <a:solidFill>
                <a:schemeClr val="bg1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0EE2323-B367-F660-4916-091A917B581D}"/>
                </a:ext>
              </a:extLst>
            </p:cNvPr>
            <p:cNvSpPr txBox="1"/>
            <p:nvPr/>
          </p:nvSpPr>
          <p:spPr>
            <a:xfrm>
              <a:off x="9683932" y="5574476"/>
              <a:ext cx="24254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</a:rPr>
                <a:t>gravity waves</a:t>
              </a:r>
            </a:p>
          </p:txBody>
        </p:sp>
      </p:grp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E1FC408-81FC-088F-0791-8A50F211A977}"/>
              </a:ext>
            </a:extLst>
          </p:cNvPr>
          <p:cNvCxnSpPr/>
          <p:nvPr/>
        </p:nvCxnSpPr>
        <p:spPr>
          <a:xfrm flipV="1">
            <a:off x="9683932" y="1294889"/>
            <a:ext cx="1248085" cy="1739035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0" name="Picture 29" descr="A long row of satellite dishes in the sunset">
            <a:extLst>
              <a:ext uri="{FF2B5EF4-FFF2-40B4-BE49-F238E27FC236}">
                <a16:creationId xmlns:a16="http://schemas.microsoft.com/office/drawing/2014/main" id="{39DDDF10-5C99-95CB-42B8-B7C06FE6C9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080" y="5682305"/>
            <a:ext cx="819350" cy="54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736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220000">
                                      <p:cBhvr>
                                        <p:cTn id="4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51511-F0F4-95B7-B9C6-629A28783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GRB Localization Pipeline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FB9E0C-4D83-5C3E-32A3-EFA572EEE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697" y="1153740"/>
            <a:ext cx="11881063" cy="275547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 dirty="0">
                <a:solidFill>
                  <a:schemeClr val="bg1"/>
                </a:solidFill>
              </a:rPr>
              <a:t>Layers of optical fiber arrays light up in response to gamma-ray interactions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 dirty="0">
                <a:solidFill>
                  <a:schemeClr val="bg1"/>
                </a:solidFill>
              </a:rPr>
              <a:t>Each fiber is read by a photodetector coupled with an ASIC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 dirty="0">
                <a:solidFill>
                  <a:schemeClr val="bg1"/>
                </a:solidFill>
              </a:rPr>
              <a:t>Each layer array is multiplexed to one or more FPGAs that time-integrate signals and infer centroids (the energies and spatial coordinates of the corresponding interactions)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 dirty="0">
                <a:solidFill>
                  <a:schemeClr val="bg1"/>
                </a:solidFill>
              </a:rPr>
              <a:t>FPGAs for each layer send data to a CPU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 dirty="0">
                <a:solidFill>
                  <a:schemeClr val="bg1"/>
                </a:solidFill>
              </a:rPr>
              <a:t>The CPU infers the physical interaction process (e.g., Compton scattering, pair production)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 dirty="0">
                <a:solidFill>
                  <a:schemeClr val="bg1"/>
                </a:solidFill>
              </a:rPr>
              <a:t>Gamma-ray trajectories are reconstructed from the centroids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 dirty="0" err="1">
                <a:solidFill>
                  <a:schemeClr val="bg1"/>
                </a:solidFill>
              </a:rPr>
              <a:t>Multilateration</a:t>
            </a:r>
            <a:r>
              <a:rPr lang="en-US" sz="2400" dirty="0">
                <a:solidFill>
                  <a:schemeClr val="bg1"/>
                </a:solidFill>
              </a:rPr>
              <a:t> over multiple gamma-rays determines an estimated source direction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2CC435-0D9B-924E-9270-95210DD08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401F6-4617-4770-B50C-81FA6C6EA237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CE52CB-F8A8-2262-354D-DD57196A26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579" y="3734787"/>
            <a:ext cx="9792841" cy="298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794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51511-F0F4-95B7-B9C6-629A28783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Problem: Dynamic Workload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FB9E0C-4D83-5C3E-32A3-EFA572EEEB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Every GRB is unique!</a:t>
            </a:r>
          </a:p>
          <a:p>
            <a:r>
              <a:rPr lang="en-US" dirty="0">
                <a:solidFill>
                  <a:schemeClr val="bg1"/>
                </a:solidFill>
              </a:rPr>
              <a:t>Workload depends on the number of gamma-rays entering the detector (on the order of 10</a:t>
            </a:r>
            <a:r>
              <a:rPr lang="en-US" baseline="30000" dirty="0">
                <a:solidFill>
                  <a:schemeClr val="bg1"/>
                </a:solidFill>
              </a:rPr>
              <a:t>3</a:t>
            </a:r>
            <a:r>
              <a:rPr lang="en-US" dirty="0">
                <a:solidFill>
                  <a:schemeClr val="bg1"/>
                </a:solidFill>
              </a:rPr>
              <a:t>-10</a:t>
            </a:r>
            <a:r>
              <a:rPr lang="en-US" baseline="30000" dirty="0">
                <a:solidFill>
                  <a:schemeClr val="bg1"/>
                </a:solidFill>
              </a:rPr>
              <a:t>6</a:t>
            </a:r>
            <a:r>
              <a:rPr lang="en-US" dirty="0">
                <a:solidFill>
                  <a:schemeClr val="bg1"/>
                </a:solidFill>
              </a:rPr>
              <a:t>)</a:t>
            </a:r>
          </a:p>
          <a:p>
            <a:r>
              <a:rPr lang="en-US" dirty="0">
                <a:solidFill>
                  <a:schemeClr val="bg1"/>
                </a:solidFill>
              </a:rPr>
              <a:t>A different algorithm is used for each interaction process</a:t>
            </a:r>
          </a:p>
          <a:p>
            <a:r>
              <a:rPr lang="en-US" dirty="0">
                <a:solidFill>
                  <a:schemeClr val="bg1"/>
                </a:solidFill>
              </a:rPr>
              <a:t>The expected proportions of each process are dependent on the GRB’s emission spectrum</a:t>
            </a:r>
          </a:p>
          <a:p>
            <a:r>
              <a:rPr lang="en-US" dirty="0">
                <a:solidFill>
                  <a:schemeClr val="bg1"/>
                </a:solidFill>
              </a:rPr>
              <a:t>This spectrum is highly variable among different GRBs</a:t>
            </a:r>
          </a:p>
          <a:p>
            <a:r>
              <a:rPr lang="en-US" dirty="0">
                <a:solidFill>
                  <a:schemeClr val="bg1"/>
                </a:solidFill>
              </a:rPr>
              <a:t>For a single GRB, the spectrum may evolve over 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2CC435-0D9B-924E-9270-95210DD08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401F6-4617-4770-B50C-81FA6C6EA23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175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51511-F0F4-95B7-B9C6-629A28783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Problem: Dynamic Deadline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FB9E0C-4D83-5C3E-32A3-EFA572EEEB8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5697" y="1153740"/>
                <a:ext cx="8042107" cy="5394346"/>
              </a:xfrm>
            </p:spPr>
            <p:txBody>
              <a:bodyPr>
                <a:normAutofit fontScale="850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400" dirty="0">
                    <a:solidFill>
                      <a:schemeClr val="bg1"/>
                    </a:solidFill>
                  </a:rPr>
                  <a:t>Each follow-up instrument </a:t>
                </a:r>
                <a:r>
                  <a:rPr lang="en-US" sz="24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y</a:t>
                </a:r>
                <a:r>
                  <a:rPr lang="en-US" sz="2400" dirty="0">
                    <a:solidFill>
                      <a:schemeClr val="bg1"/>
                    </a:solidFill>
                  </a:rPr>
                  <a:t> has spectral wavelength sensitivity in the range </a:t>
                </a:r>
                <a:r>
                  <a:rPr lang="en-US" sz="24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R</a:t>
                </a:r>
                <a:r>
                  <a:rPr lang="en-US" sz="2400" baseline="-250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y</a:t>
                </a:r>
                <a:r>
                  <a:rPr lang="en-US" sz="2400" dirty="0">
                    <a:solidFill>
                      <a:schemeClr val="bg1"/>
                    </a:solidFill>
                  </a:rPr>
                  <a:t> = [</a:t>
                </a:r>
                <a:r>
                  <a:rPr lang="el-GR" sz="2400" dirty="0">
                    <a:solidFill>
                      <a:schemeClr val="bg1"/>
                    </a:solidFill>
                  </a:rPr>
                  <a:t>λ</a:t>
                </a:r>
                <a:r>
                  <a:rPr lang="en-US" sz="2400" baseline="-25000" dirty="0">
                    <a:solidFill>
                      <a:schemeClr val="bg1"/>
                    </a:solidFill>
                  </a:rPr>
                  <a:t>min</a:t>
                </a:r>
                <a:r>
                  <a:rPr lang="en-US" sz="2400" dirty="0">
                    <a:solidFill>
                      <a:schemeClr val="bg1"/>
                    </a:solidFill>
                  </a:rPr>
                  <a:t>,</a:t>
                </a:r>
                <a:r>
                  <a:rPr lang="el-GR" sz="2400" dirty="0">
                    <a:solidFill>
                      <a:schemeClr val="bg1"/>
                    </a:solidFill>
                  </a:rPr>
                  <a:t> λ</a:t>
                </a:r>
                <a:r>
                  <a:rPr lang="en-US" sz="2400" baseline="-25000" dirty="0">
                    <a:solidFill>
                      <a:schemeClr val="bg1"/>
                    </a:solidFill>
                  </a:rPr>
                  <a:t>max</a:t>
                </a:r>
                <a:r>
                  <a:rPr lang="en-US" sz="2400" dirty="0">
                    <a:solidFill>
                      <a:schemeClr val="bg1"/>
                    </a:solidFill>
                  </a:rPr>
                  <a:t>]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400" dirty="0">
                    <a:solidFill>
                      <a:schemeClr val="bg1"/>
                    </a:solidFill>
                  </a:rPr>
                  <a:t>If the total radiant intensity in that range is less than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, the instrument can no longer detect signal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400" dirty="0">
                    <a:solidFill>
                      <a:schemeClr val="bg1"/>
                    </a:solidFill>
                  </a:rPr>
                  <a:t>GRBs emit photons in a spectrum that evolves such that the intensity </a:t>
                </a:r>
                <a:r>
                  <a:rPr lang="en-US" sz="2400" dirty="0" err="1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I</a:t>
                </a:r>
                <a:r>
                  <a:rPr lang="en-US" sz="2400" baseline="-25000" dirty="0" err="1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y</a:t>
                </a:r>
                <a:r>
                  <a:rPr lang="en-US" sz="2400" dirty="0">
                    <a:solidFill>
                      <a:schemeClr val="bg1"/>
                    </a:solidFill>
                  </a:rPr>
                  <a:t> over </a:t>
                </a:r>
                <a:r>
                  <a:rPr lang="en-US" sz="24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R</a:t>
                </a:r>
                <a:r>
                  <a:rPr lang="en-US" sz="2400" baseline="-250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y</a:t>
                </a:r>
                <a:r>
                  <a:rPr lang="en-US" sz="2400" dirty="0">
                    <a:solidFill>
                      <a:schemeClr val="bg1"/>
                    </a:solidFill>
                  </a:rPr>
                  <a:t> likely decreases over time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400" dirty="0">
                    <a:solidFill>
                      <a:schemeClr val="bg1"/>
                    </a:solidFill>
                  </a:rPr>
                  <a:t>Each instrument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i</a:t>
                </a:r>
                <a:r>
                  <a:rPr lang="en-US" sz="2400" dirty="0">
                    <a:solidFill>
                      <a:schemeClr val="bg1"/>
                    </a:solidFill>
                  </a:rPr>
                  <a:t> thus imposes a deadline </a:t>
                </a:r>
                <a:r>
                  <a:rPr lang="en-US" sz="24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D</a:t>
                </a:r>
                <a:r>
                  <a:rPr lang="en-US" sz="2400" baseline="-250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y</a:t>
                </a:r>
                <a:r>
                  <a:rPr lang="en-US" sz="2400" dirty="0">
                    <a:solidFill>
                      <a:schemeClr val="bg1"/>
                    </a:solidFill>
                  </a:rPr>
                  <a:t>, the time that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= </a:t>
                </a:r>
                <a:r>
                  <a:rPr lang="en-US" sz="2400" dirty="0" err="1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I</a:t>
                </a:r>
                <a:r>
                  <a:rPr lang="en-US" sz="2400" baseline="-25000" dirty="0" err="1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y</a:t>
                </a:r>
                <a:r>
                  <a:rPr lang="en-US" sz="2400" dirty="0">
                    <a:solidFill>
                      <a:schemeClr val="bg1"/>
                    </a:solidFill>
                  </a:rPr>
                  <a:t>     (after which the instrument begins to lose observable signals)</a:t>
                </a:r>
                <a:endParaRPr lang="en-US" sz="2400" baseline="-25000" dirty="0">
                  <a:solidFill>
                    <a:schemeClr val="bg1"/>
                  </a:solidFill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2400" dirty="0">
                    <a:solidFill>
                      <a:schemeClr val="bg1"/>
                    </a:solidFill>
                  </a:rPr>
                  <a:t>We define a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subdeadline</a:t>
                </a:r>
                <a:r>
                  <a:rPr lang="en-US" sz="2400" dirty="0">
                    <a:solidFill>
                      <a:schemeClr val="bg1"/>
                    </a:solidFill>
                  </a:rPr>
                  <a:t> for localization as </a:t>
                </a:r>
                <a:r>
                  <a:rPr lang="en-US" sz="24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min {D</a:t>
                </a:r>
                <a:r>
                  <a:rPr lang="en-US" sz="2400" baseline="-250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y</a:t>
                </a:r>
                <a:r>
                  <a:rPr lang="en-US" sz="24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− </a:t>
                </a:r>
                <a:r>
                  <a:rPr lang="el-GR" sz="24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δ</a:t>
                </a:r>
                <a:r>
                  <a:rPr lang="en-US" sz="2400" baseline="-250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y</a:t>
                </a:r>
                <a:r>
                  <a:rPr lang="en-US" sz="24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} − </a:t>
                </a:r>
                <a:r>
                  <a:rPr lang="el-GR" sz="24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δ</a:t>
                </a:r>
                <a:r>
                  <a:rPr lang="en-US" sz="2400" baseline="-250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CPU</a:t>
                </a:r>
                <a:endParaRPr lang="en-US" sz="2400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>
                  <a:lnSpc>
                    <a:spcPct val="120000"/>
                  </a:lnSpc>
                </a:pPr>
                <a:r>
                  <a:rPr lang="el-GR" sz="20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δ</a:t>
                </a:r>
                <a:r>
                  <a:rPr lang="en-US" sz="2000" baseline="-250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CPU</a:t>
                </a:r>
                <a:r>
                  <a:rPr lang="en-US" sz="20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000" dirty="0">
                    <a:solidFill>
                      <a:schemeClr val="bg1"/>
                    </a:solidFill>
                  </a:rPr>
                  <a:t>is the latency from GRB detection to receipt of data on the CPU</a:t>
                </a:r>
              </a:p>
              <a:p>
                <a:pPr lvl="1">
                  <a:lnSpc>
                    <a:spcPct val="120000"/>
                  </a:lnSpc>
                </a:pPr>
                <a:r>
                  <a:rPr lang="el-GR" sz="200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δ</a:t>
                </a:r>
                <a:r>
                  <a:rPr lang="en-US" sz="2000" baseline="-2500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y</a:t>
                </a:r>
                <a:r>
                  <a:rPr lang="en-US" sz="2000">
                    <a:solidFill>
                      <a:schemeClr val="bg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000" dirty="0">
                    <a:solidFill>
                      <a:schemeClr val="bg1"/>
                    </a:solidFill>
                  </a:rPr>
                  <a:t>is communication latency from APT to the instrument (it will orbit is 5 light seconds from Earth)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400" dirty="0">
                    <a:solidFill>
                      <a:schemeClr val="bg1"/>
                    </a:solidFill>
                  </a:rPr>
                  <a:t>The deadline depends on available instruments and the evolution of the GRB spectrum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FB9E0C-4D83-5C3E-32A3-EFA572EEEB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5697" y="1153740"/>
                <a:ext cx="8042107" cy="5394346"/>
              </a:xfrm>
              <a:blipFill>
                <a:blip r:embed="rId3"/>
                <a:stretch>
                  <a:fillRect l="-682" t="-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2CC435-0D9B-924E-9270-95210DD08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401F6-4617-4770-B50C-81FA6C6EA237}" type="slidenum">
              <a:rPr lang="en-US" smtClean="0">
                <a:solidFill>
                  <a:schemeClr val="bg1"/>
                </a:solidFill>
              </a:rPr>
              <a:t>8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82E58A7-A2FF-3D46-C6E8-66FCAA64C403}"/>
              </a:ext>
            </a:extLst>
          </p:cNvPr>
          <p:cNvSpPr/>
          <p:nvPr/>
        </p:nvSpPr>
        <p:spPr>
          <a:xfrm flipH="1">
            <a:off x="8698706" y="705912"/>
            <a:ext cx="3318235" cy="2009743"/>
          </a:xfrm>
          <a:custGeom>
            <a:avLst/>
            <a:gdLst>
              <a:gd name="connsiteX0" fmla="*/ 0 w 3318235"/>
              <a:gd name="connsiteY0" fmla="*/ 1631052 h 1631052"/>
              <a:gd name="connsiteX1" fmla="*/ 1555423 w 3318235"/>
              <a:gd name="connsiteY1" fmla="*/ 215 h 1631052"/>
              <a:gd name="connsiteX2" fmla="*/ 3318235 w 3318235"/>
              <a:gd name="connsiteY2" fmla="*/ 1517930 h 1631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18235" h="1631052">
                <a:moveTo>
                  <a:pt x="0" y="1631052"/>
                </a:moveTo>
                <a:cubicBezTo>
                  <a:pt x="501192" y="825060"/>
                  <a:pt x="1002384" y="19069"/>
                  <a:pt x="1555423" y="215"/>
                </a:cubicBezTo>
                <a:cubicBezTo>
                  <a:pt x="2108462" y="-18639"/>
                  <a:pt x="2971014" y="1205274"/>
                  <a:pt x="3318235" y="1517930"/>
                </a:cubicBezTo>
              </a:path>
            </a:pathLst>
          </a:cu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E50814C-CD42-E34D-CD4A-8306873D300A}"/>
              </a:ext>
            </a:extLst>
          </p:cNvPr>
          <p:cNvSpPr/>
          <p:nvPr/>
        </p:nvSpPr>
        <p:spPr>
          <a:xfrm>
            <a:off x="9954718" y="630959"/>
            <a:ext cx="2092042" cy="209291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F6312F8-4C6E-0E16-2FB4-C1645700B021}"/>
              </a:ext>
            </a:extLst>
          </p:cNvPr>
          <p:cNvSpPr/>
          <p:nvPr/>
        </p:nvSpPr>
        <p:spPr>
          <a:xfrm>
            <a:off x="8654849" y="689864"/>
            <a:ext cx="886910" cy="200974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0EB5A04-7CDC-CA7A-65D8-A9C85A2FB2CF}"/>
              </a:ext>
            </a:extLst>
          </p:cNvPr>
          <p:cNvCxnSpPr/>
          <p:nvPr/>
        </p:nvCxnSpPr>
        <p:spPr>
          <a:xfrm>
            <a:off x="8645760" y="2637756"/>
            <a:ext cx="3429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C4AC6C-9B02-9B9D-4AE5-D0C29F2E2A58}"/>
              </a:ext>
            </a:extLst>
          </p:cNvPr>
          <p:cNvCxnSpPr>
            <a:cxnSpLocks/>
          </p:cNvCxnSpPr>
          <p:nvPr/>
        </p:nvCxnSpPr>
        <p:spPr>
          <a:xfrm flipV="1">
            <a:off x="8645760" y="491556"/>
            <a:ext cx="0" cy="21462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9FB46A8-3FDC-EE1B-F016-DC9E18446705}"/>
              </a:ext>
            </a:extLst>
          </p:cNvPr>
          <p:cNvSpPr txBox="1"/>
          <p:nvPr/>
        </p:nvSpPr>
        <p:spPr>
          <a:xfrm>
            <a:off x="9222892" y="2637755"/>
            <a:ext cx="2033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Photon Wavelength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034CDA-9A7A-A950-35BE-DEF9F725EA82}"/>
              </a:ext>
            </a:extLst>
          </p:cNvPr>
          <p:cNvSpPr txBox="1"/>
          <p:nvPr/>
        </p:nvSpPr>
        <p:spPr>
          <a:xfrm rot="16200000">
            <a:off x="7563355" y="1379990"/>
            <a:ext cx="179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Relative </a:t>
            </a:r>
            <a:r>
              <a:rPr lang="en-US" dirty="0">
                <a:solidFill>
                  <a:schemeClr val="bg1"/>
                </a:solidFill>
              </a:rPr>
              <a:t>Intensity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B9D760B-02EE-F57A-61C8-ECCAF2F77F42}"/>
              </a:ext>
            </a:extLst>
          </p:cNvPr>
          <p:cNvSpPr/>
          <p:nvPr/>
        </p:nvSpPr>
        <p:spPr>
          <a:xfrm flipH="1">
            <a:off x="8700718" y="764718"/>
            <a:ext cx="3318235" cy="1631052"/>
          </a:xfrm>
          <a:custGeom>
            <a:avLst/>
            <a:gdLst>
              <a:gd name="connsiteX0" fmla="*/ 0 w 3318235"/>
              <a:gd name="connsiteY0" fmla="*/ 1631052 h 1631052"/>
              <a:gd name="connsiteX1" fmla="*/ 1555423 w 3318235"/>
              <a:gd name="connsiteY1" fmla="*/ 215 h 1631052"/>
              <a:gd name="connsiteX2" fmla="*/ 3318235 w 3318235"/>
              <a:gd name="connsiteY2" fmla="*/ 1517930 h 1631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18235" h="1631052">
                <a:moveTo>
                  <a:pt x="0" y="1631052"/>
                </a:moveTo>
                <a:cubicBezTo>
                  <a:pt x="501192" y="825060"/>
                  <a:pt x="1002384" y="19069"/>
                  <a:pt x="1555423" y="215"/>
                </a:cubicBezTo>
                <a:cubicBezTo>
                  <a:pt x="2108462" y="-18639"/>
                  <a:pt x="2971014" y="1205274"/>
                  <a:pt x="3318235" y="1517930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A420F69-3F17-DE02-A09E-FEC86E92F828}"/>
              </a:ext>
            </a:extLst>
          </p:cNvPr>
          <p:cNvCxnSpPr/>
          <p:nvPr/>
        </p:nvCxnSpPr>
        <p:spPr>
          <a:xfrm>
            <a:off x="9945634" y="491556"/>
            <a:ext cx="0" cy="2146200"/>
          </a:xfrm>
          <a:prstGeom prst="line">
            <a:avLst/>
          </a:prstGeom>
          <a:ln w="19050">
            <a:solidFill>
              <a:schemeClr val="bg1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F7DE2E7D-FD3C-C975-CCEF-DAB5C1BE81B8}"/>
              </a:ext>
            </a:extLst>
          </p:cNvPr>
          <p:cNvSpPr txBox="1"/>
          <p:nvPr/>
        </p:nvSpPr>
        <p:spPr>
          <a:xfrm>
            <a:off x="9901718" y="2268423"/>
            <a:ext cx="555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λ</a:t>
            </a:r>
            <a:r>
              <a:rPr lang="en-US" baseline="-25000" dirty="0">
                <a:solidFill>
                  <a:schemeClr val="bg1"/>
                </a:solidFill>
              </a:rPr>
              <a:t>max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5A93F3C-3B70-6370-E0A1-70E7EE407C1F}"/>
              </a:ext>
            </a:extLst>
          </p:cNvPr>
          <p:cNvCxnSpPr/>
          <p:nvPr/>
        </p:nvCxnSpPr>
        <p:spPr>
          <a:xfrm>
            <a:off x="9540519" y="491555"/>
            <a:ext cx="0" cy="2146200"/>
          </a:xfrm>
          <a:prstGeom prst="line">
            <a:avLst/>
          </a:prstGeom>
          <a:ln w="19050">
            <a:solidFill>
              <a:schemeClr val="bg1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E703DCA9-9E86-1247-F60E-D2CE9C41014B}"/>
              </a:ext>
            </a:extLst>
          </p:cNvPr>
          <p:cNvSpPr txBox="1"/>
          <p:nvPr/>
        </p:nvSpPr>
        <p:spPr>
          <a:xfrm>
            <a:off x="9056125" y="2268422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λ</a:t>
            </a:r>
            <a:r>
              <a:rPr lang="en-US" baseline="-25000" dirty="0">
                <a:solidFill>
                  <a:schemeClr val="bg1"/>
                </a:solidFill>
              </a:rPr>
              <a:t>min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3834DF-2105-4B6F-7C06-B247B8C19662}"/>
              </a:ext>
            </a:extLst>
          </p:cNvPr>
          <p:cNvSpPr txBox="1"/>
          <p:nvPr/>
        </p:nvSpPr>
        <p:spPr>
          <a:xfrm>
            <a:off x="9590841" y="1742222"/>
            <a:ext cx="388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I</a:t>
            </a:r>
            <a:r>
              <a:rPr lang="en-US" sz="2400" baseline="-25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y</a:t>
            </a:r>
            <a:endParaRPr lang="en-US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66EA5AF-59F2-B11B-80BB-C53BCF0F8180}"/>
              </a:ext>
            </a:extLst>
          </p:cNvPr>
          <p:cNvCxnSpPr/>
          <p:nvPr/>
        </p:nvCxnSpPr>
        <p:spPr>
          <a:xfrm>
            <a:off x="8639843" y="5871984"/>
            <a:ext cx="3429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2BD5604-C8D1-CAA9-6358-2A7E59E700A6}"/>
              </a:ext>
            </a:extLst>
          </p:cNvPr>
          <p:cNvCxnSpPr>
            <a:cxnSpLocks/>
          </p:cNvCxnSpPr>
          <p:nvPr/>
        </p:nvCxnSpPr>
        <p:spPr>
          <a:xfrm flipV="1">
            <a:off x="8639843" y="3725784"/>
            <a:ext cx="0" cy="21462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E4A82A95-7D9F-DE60-F251-3F4EE4E10CDE}"/>
              </a:ext>
            </a:extLst>
          </p:cNvPr>
          <p:cNvSpPr txBox="1"/>
          <p:nvPr/>
        </p:nvSpPr>
        <p:spPr>
          <a:xfrm>
            <a:off x="10029575" y="5871984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Time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C3CE585-184D-9EC0-53F5-A37101FB430B}"/>
              </a:ext>
            </a:extLst>
          </p:cNvPr>
          <p:cNvSpPr txBox="1"/>
          <p:nvPr/>
        </p:nvSpPr>
        <p:spPr>
          <a:xfrm rot="16200000">
            <a:off x="8286704" y="4614218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</a:t>
            </a:r>
            <a:r>
              <a:rPr lang="en-US" baseline="-25000" dirty="0" err="1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y</a:t>
            </a:r>
            <a:endParaRPr lang="en-US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A171B98-0B0D-BE2F-E586-48BA00028A70}"/>
              </a:ext>
            </a:extLst>
          </p:cNvPr>
          <p:cNvCxnSpPr>
            <a:cxnSpLocks/>
          </p:cNvCxnSpPr>
          <p:nvPr/>
        </p:nvCxnSpPr>
        <p:spPr>
          <a:xfrm>
            <a:off x="11136341" y="5098005"/>
            <a:ext cx="0" cy="773979"/>
          </a:xfrm>
          <a:prstGeom prst="line">
            <a:avLst/>
          </a:prstGeom>
          <a:ln w="19050">
            <a:solidFill>
              <a:schemeClr val="bg1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78E3709E-C9B1-23BD-0404-EC9C3D28F2CE}"/>
              </a:ext>
            </a:extLst>
          </p:cNvPr>
          <p:cNvSpPr/>
          <p:nvPr/>
        </p:nvSpPr>
        <p:spPr>
          <a:xfrm>
            <a:off x="8676621" y="4131138"/>
            <a:ext cx="3336412" cy="1668544"/>
          </a:xfrm>
          <a:custGeom>
            <a:avLst/>
            <a:gdLst>
              <a:gd name="connsiteX0" fmla="*/ 0 w 5467546"/>
              <a:gd name="connsiteY0" fmla="*/ 0 h 2545237"/>
              <a:gd name="connsiteX1" fmla="*/ 3280528 w 5467546"/>
              <a:gd name="connsiteY1" fmla="*/ 1036949 h 2545237"/>
              <a:gd name="connsiteX2" fmla="*/ 5467546 w 5467546"/>
              <a:gd name="connsiteY2" fmla="*/ 2545237 h 2545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67546" h="2545237">
                <a:moveTo>
                  <a:pt x="0" y="0"/>
                </a:moveTo>
                <a:cubicBezTo>
                  <a:pt x="1184635" y="306371"/>
                  <a:pt x="2369270" y="612743"/>
                  <a:pt x="3280528" y="1036949"/>
                </a:cubicBezTo>
                <a:cubicBezTo>
                  <a:pt x="4191786" y="1461155"/>
                  <a:pt x="5063765" y="2265575"/>
                  <a:pt x="5467546" y="2545237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F9399CB-7B64-A484-CBEC-1EADEB8FE551}"/>
              </a:ext>
            </a:extLst>
          </p:cNvPr>
          <p:cNvCxnSpPr>
            <a:cxnSpLocks/>
          </p:cNvCxnSpPr>
          <p:nvPr/>
        </p:nvCxnSpPr>
        <p:spPr>
          <a:xfrm>
            <a:off x="8639843" y="5098005"/>
            <a:ext cx="2478320" cy="0"/>
          </a:xfrm>
          <a:prstGeom prst="line">
            <a:avLst/>
          </a:prstGeom>
          <a:ln w="19050">
            <a:solidFill>
              <a:schemeClr val="bg1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0035A90-643F-37D4-0F5A-4739DB669375}"/>
                  </a:ext>
                </a:extLst>
              </p:cNvPr>
              <p:cNvSpPr txBox="1"/>
              <p:nvPr/>
            </p:nvSpPr>
            <p:spPr>
              <a:xfrm>
                <a:off x="8581257" y="5054291"/>
                <a:ext cx="432362" cy="396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18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I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  <m:sup>
                          <m: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0035A90-643F-37D4-0F5A-4739DB6693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1257" y="5054291"/>
                <a:ext cx="432362" cy="396775"/>
              </a:xfrm>
              <a:prstGeom prst="rect">
                <a:avLst/>
              </a:prstGeom>
              <a:blipFill>
                <a:blip r:embed="rId4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0D408904-9925-05F0-27FE-86946AF5175F}"/>
              </a:ext>
            </a:extLst>
          </p:cNvPr>
          <p:cNvSpPr txBox="1"/>
          <p:nvPr/>
        </p:nvSpPr>
        <p:spPr>
          <a:xfrm>
            <a:off x="11076469" y="5518306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</a:t>
            </a:r>
            <a:r>
              <a:rPr lang="en-US" baseline="-250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y</a:t>
            </a:r>
            <a:endParaRPr lang="en-US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152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51511-F0F4-95B7-B9C6-629A28783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Detecting Overload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FB9E0C-4D83-5C3E-32A3-EFA572EEEB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Given several initial gamma-rays, we attempt to fit a spectrum and match to a known GRB from a catalog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We determine a deadline D from the spectrum and list of available instruments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We estimate worst-case execution time C from the spectrum and gamma-ray arrival rate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If C &gt; D, we elastically compress the localization task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2CC435-0D9B-924E-9270-95210DD08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401F6-4617-4770-B50C-81FA6C6EA23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1855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2172</TotalTime>
  <Words>1072</Words>
  <Application>Microsoft Office PowerPoint</Application>
  <PresentationFormat>Widescreen</PresentationFormat>
  <Paragraphs>127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Office Theme</vt:lpstr>
      <vt:lpstr>Work in Progress: Real-Time GRB Localization for the Advanced Particle-astrophysics Telescope</vt:lpstr>
      <vt:lpstr>What can gamma-ray bursts tell us about …</vt:lpstr>
      <vt:lpstr>What can gamma-ray bursts tell us about …</vt:lpstr>
      <vt:lpstr>PowerPoint Presentation</vt:lpstr>
      <vt:lpstr>Our Goal: Real-Time GRB Localization for Follow-Up Observations</vt:lpstr>
      <vt:lpstr>GRB Localization Pipeline</vt:lpstr>
      <vt:lpstr>Problem: Dynamic Workload</vt:lpstr>
      <vt:lpstr>Problem: Dynamic Deadline</vt:lpstr>
      <vt:lpstr>Detecting Overload</vt:lpstr>
      <vt:lpstr>Proposed Elastic Framework</vt:lpstr>
      <vt:lpstr>Hardware and OS Requirements</vt:lpstr>
      <vt:lpstr>Next Steps</vt:lpstr>
      <vt:lpstr>Thank you!  Any questions or feedback?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 in Progress: Real-Time GRB Localization for the Advanced Particle-astrophysics Telescope</dc:title>
  <dc:creator>Marion Sudvarg</dc:creator>
  <cp:lastModifiedBy>Sudvarg, Marion</cp:lastModifiedBy>
  <cp:revision>29</cp:revision>
  <dcterms:created xsi:type="dcterms:W3CDTF">2022-06-22T10:35:26Z</dcterms:created>
  <dcterms:modified xsi:type="dcterms:W3CDTF">2022-07-11T17:10:40Z</dcterms:modified>
</cp:coreProperties>
</file>