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8" r:id="rId10"/>
    <p:sldId id="267" r:id="rId11"/>
    <p:sldId id="269" r:id="rId12"/>
    <p:sldId id="270" r:id="rId13"/>
    <p:sldId id="271" r:id="rId14"/>
    <p:sldId id="273" r:id="rId15"/>
    <p:sldId id="274" r:id="rId16"/>
    <p:sldId id="276" r:id="rId17"/>
    <p:sldId id="275" r:id="rId18"/>
    <p:sldId id="277" r:id="rId19"/>
    <p:sldId id="278" r:id="rId20"/>
    <p:sldId id="279" r:id="rId21"/>
    <p:sldId id="280" r:id="rId22"/>
    <p:sldId id="288" r:id="rId23"/>
    <p:sldId id="281" r:id="rId24"/>
    <p:sldId id="282" r:id="rId25"/>
    <p:sldId id="284" r:id="rId26"/>
    <p:sldId id="287" r:id="rId27"/>
    <p:sldId id="28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9A89B6-ADE9-4BD5-9B1E-67740A615826}">
          <p14:sldIdLst>
            <p14:sldId id="256"/>
            <p14:sldId id="259"/>
            <p14:sldId id="260"/>
            <p14:sldId id="261"/>
            <p14:sldId id="262"/>
            <p14:sldId id="263"/>
            <p14:sldId id="265"/>
            <p14:sldId id="266"/>
            <p14:sldId id="268"/>
            <p14:sldId id="267"/>
            <p14:sldId id="269"/>
            <p14:sldId id="270"/>
            <p14:sldId id="271"/>
            <p14:sldId id="273"/>
            <p14:sldId id="274"/>
            <p14:sldId id="276"/>
            <p14:sldId id="275"/>
            <p14:sldId id="277"/>
            <p14:sldId id="278"/>
            <p14:sldId id="279"/>
            <p14:sldId id="280"/>
            <p14:sldId id="288"/>
            <p14:sldId id="281"/>
            <p14:sldId id="282"/>
            <p14:sldId id="284"/>
            <p14:sldId id="287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33" d="100"/>
        <a:sy n="1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varg, Marion" userId="2bb9b31b-5f3c-4f72-8e1f-41eb276ee9c6" providerId="ADAL" clId="{A5675040-593D-4F49-8611-ADB925853C33}"/>
    <pc:docChg chg="delSld delSection modSection">
      <pc:chgData name="Sudvarg, Marion" userId="2bb9b31b-5f3c-4f72-8e1f-41eb276ee9c6" providerId="ADAL" clId="{A5675040-593D-4F49-8611-ADB925853C33}" dt="2023-12-21T22:22:00.328" v="1" actId="17851"/>
      <pc:docMkLst>
        <pc:docMk/>
      </pc:docMkLst>
      <pc:sldChg chg="del">
        <pc:chgData name="Sudvarg, Marion" userId="2bb9b31b-5f3c-4f72-8e1f-41eb276ee9c6" providerId="ADAL" clId="{A5675040-593D-4F49-8611-ADB925853C33}" dt="2023-12-21T22:21:57.363" v="0" actId="47"/>
        <pc:sldMkLst>
          <pc:docMk/>
          <pc:sldMk cId="2198109149" sldId="286"/>
        </pc:sldMkLst>
      </pc:sldChg>
      <pc:sldChg chg="del">
        <pc:chgData name="Sudvarg, Marion" userId="2bb9b31b-5f3c-4f72-8e1f-41eb276ee9c6" providerId="ADAL" clId="{A5675040-593D-4F49-8611-ADB925853C33}" dt="2023-12-21T22:21:57.363" v="0" actId="47"/>
        <pc:sldMkLst>
          <pc:docMk/>
          <pc:sldMk cId="2357636823" sldId="290"/>
        </pc:sldMkLst>
      </pc:sldChg>
    </pc:docChg>
  </pc:docChgLst>
  <pc:docChgLst>
    <pc:chgData name="Sudvarg, Marion" userId="2bb9b31b-5f3c-4f72-8e1f-41eb276ee9c6" providerId="ADAL" clId="{7D6E290A-B032-44BF-9BDE-5B9E2E5FB66A}"/>
    <pc:docChg chg="undo redo custSel addSld delSld modSld sldOrd addSection modSection">
      <pc:chgData name="Sudvarg, Marion" userId="2bb9b31b-5f3c-4f72-8e1f-41eb276ee9c6" providerId="ADAL" clId="{7D6E290A-B032-44BF-9BDE-5B9E2E5FB66A}" dt="2023-11-25T04:04:10.433" v="5139"/>
      <pc:docMkLst>
        <pc:docMk/>
      </pc:docMkLst>
      <pc:sldChg chg="addSp delSp modSp new mod modAnim">
        <pc:chgData name="Sudvarg, Marion" userId="2bb9b31b-5f3c-4f72-8e1f-41eb276ee9c6" providerId="ADAL" clId="{7D6E290A-B032-44BF-9BDE-5B9E2E5FB66A}" dt="2023-11-19T03:20:27.612" v="404"/>
        <pc:sldMkLst>
          <pc:docMk/>
          <pc:sldMk cId="4130513256" sldId="256"/>
        </pc:sldMkLst>
        <pc:spChg chg="del">
          <ac:chgData name="Sudvarg, Marion" userId="2bb9b31b-5f3c-4f72-8e1f-41eb276ee9c6" providerId="ADAL" clId="{7D6E290A-B032-44BF-9BDE-5B9E2E5FB66A}" dt="2023-11-19T03:04:03.791" v="1" actId="478"/>
          <ac:spMkLst>
            <pc:docMk/>
            <pc:sldMk cId="4130513256" sldId="256"/>
            <ac:spMk id="2" creationId="{8D8EA2E4-6D8F-1FD3-24AB-72E75BD75492}"/>
          </ac:spMkLst>
        </pc:spChg>
        <pc:spChg chg="del">
          <ac:chgData name="Sudvarg, Marion" userId="2bb9b31b-5f3c-4f72-8e1f-41eb276ee9c6" providerId="ADAL" clId="{7D6E290A-B032-44BF-9BDE-5B9E2E5FB66A}" dt="2023-11-19T03:04:04.885" v="2" actId="478"/>
          <ac:spMkLst>
            <pc:docMk/>
            <pc:sldMk cId="4130513256" sldId="256"/>
            <ac:spMk id="3" creationId="{FF69ABF2-38E0-356D-7F7A-B980BD573CA3}"/>
          </ac:spMkLst>
        </pc:spChg>
        <pc:spChg chg="add del mod">
          <ac:chgData name="Sudvarg, Marion" userId="2bb9b31b-5f3c-4f72-8e1f-41eb276ee9c6" providerId="ADAL" clId="{7D6E290A-B032-44BF-9BDE-5B9E2E5FB66A}" dt="2023-11-19T03:09:50.212" v="117"/>
          <ac:spMkLst>
            <pc:docMk/>
            <pc:sldMk cId="4130513256" sldId="256"/>
            <ac:spMk id="6" creationId="{F7FF3A1A-9190-EE25-945A-15971B8865ED}"/>
          </ac:spMkLst>
        </pc:spChg>
        <pc:spChg chg="add del mod">
          <ac:chgData name="Sudvarg, Marion" userId="2bb9b31b-5f3c-4f72-8e1f-41eb276ee9c6" providerId="ADAL" clId="{7D6E290A-B032-44BF-9BDE-5B9E2E5FB66A}" dt="2023-11-19T03:09:50.212" v="117"/>
          <ac:spMkLst>
            <pc:docMk/>
            <pc:sldMk cId="4130513256" sldId="256"/>
            <ac:spMk id="7" creationId="{7D0A810E-5994-4F4A-F081-4D59B48E8306}"/>
          </ac:spMkLst>
        </pc:spChg>
        <pc:spChg chg="mod">
          <ac:chgData name="Sudvarg, Marion" userId="2bb9b31b-5f3c-4f72-8e1f-41eb276ee9c6" providerId="ADAL" clId="{7D6E290A-B032-44BF-9BDE-5B9E2E5FB66A}" dt="2023-11-19T03:08:30.710" v="108"/>
          <ac:spMkLst>
            <pc:docMk/>
            <pc:sldMk cId="4130513256" sldId="256"/>
            <ac:spMk id="8" creationId="{78C759A1-B25E-2557-200D-14B2CB605D64}"/>
          </ac:spMkLst>
        </pc:spChg>
        <pc:spChg chg="mod">
          <ac:chgData name="Sudvarg, Marion" userId="2bb9b31b-5f3c-4f72-8e1f-41eb276ee9c6" providerId="ADAL" clId="{7D6E290A-B032-44BF-9BDE-5B9E2E5FB66A}" dt="2023-11-19T03:09:22.519" v="110"/>
          <ac:spMkLst>
            <pc:docMk/>
            <pc:sldMk cId="4130513256" sldId="256"/>
            <ac:spMk id="9" creationId="{FD769A5B-B0CF-74CB-535C-56C9C6ECA6A8}"/>
          </ac:spMkLst>
        </pc:spChg>
        <pc:spChg chg="mod topLvl">
          <ac:chgData name="Sudvarg, Marion" userId="2bb9b31b-5f3c-4f72-8e1f-41eb276ee9c6" providerId="ADAL" clId="{7D6E290A-B032-44BF-9BDE-5B9E2E5FB66A}" dt="2023-11-19T03:20:21.055" v="400" actId="164"/>
          <ac:spMkLst>
            <pc:docMk/>
            <pc:sldMk cId="4130513256" sldId="256"/>
            <ac:spMk id="10" creationId="{4B4F02DE-0C4E-A70C-5051-E4DC834EFB4F}"/>
          </ac:spMkLst>
        </pc:spChg>
        <pc:spChg chg="add mod topLvl">
          <ac:chgData name="Sudvarg, Marion" userId="2bb9b31b-5f3c-4f72-8e1f-41eb276ee9c6" providerId="ADAL" clId="{7D6E290A-B032-44BF-9BDE-5B9E2E5FB66A}" dt="2023-11-19T03:20:21.055" v="400" actId="164"/>
          <ac:spMkLst>
            <pc:docMk/>
            <pc:sldMk cId="4130513256" sldId="256"/>
            <ac:spMk id="11" creationId="{5ADD8C7E-CA79-EE7A-A5FF-0B81000FD77C}"/>
          </ac:spMkLst>
        </pc:spChg>
        <pc:grpChg chg="add del mod">
          <ac:chgData name="Sudvarg, Marion" userId="2bb9b31b-5f3c-4f72-8e1f-41eb276ee9c6" providerId="ADAL" clId="{7D6E290A-B032-44BF-9BDE-5B9E2E5FB66A}" dt="2023-11-19T03:18:17.609" v="357" actId="165"/>
          <ac:grpSpMkLst>
            <pc:docMk/>
            <pc:sldMk cId="4130513256" sldId="256"/>
            <ac:grpSpMk id="14" creationId="{7F8785A6-FE03-DAC8-59D3-038D97F10E7B}"/>
          </ac:grpSpMkLst>
        </pc:grpChg>
        <pc:grpChg chg="add mod">
          <ac:chgData name="Sudvarg, Marion" userId="2bb9b31b-5f3c-4f72-8e1f-41eb276ee9c6" providerId="ADAL" clId="{7D6E290A-B032-44BF-9BDE-5B9E2E5FB66A}" dt="2023-11-19T03:20:21.055" v="400" actId="164"/>
          <ac:grpSpMkLst>
            <pc:docMk/>
            <pc:sldMk cId="4130513256" sldId="256"/>
            <ac:grpSpMk id="18" creationId="{70DDDB2C-A5F6-041E-0C75-D0FC4E831BBE}"/>
          </ac:grpSpMkLst>
        </pc:grpChg>
        <pc:picChg chg="add mod">
          <ac:chgData name="Sudvarg, Marion" userId="2bb9b31b-5f3c-4f72-8e1f-41eb276ee9c6" providerId="ADAL" clId="{7D6E290A-B032-44BF-9BDE-5B9E2E5FB66A}" dt="2023-11-19T03:04:18.168" v="7" actId="14100"/>
          <ac:picMkLst>
            <pc:docMk/>
            <pc:sldMk cId="4130513256" sldId="256"/>
            <ac:picMk id="5" creationId="{FD8E7A7F-5F62-E806-BD15-41E3A3805F57}"/>
          </ac:picMkLst>
        </pc:picChg>
        <pc:picChg chg="add mod topLvl">
          <ac:chgData name="Sudvarg, Marion" userId="2bb9b31b-5f3c-4f72-8e1f-41eb276ee9c6" providerId="ADAL" clId="{7D6E290A-B032-44BF-9BDE-5B9E2E5FB66A}" dt="2023-11-19T03:20:21.055" v="400" actId="164"/>
          <ac:picMkLst>
            <pc:docMk/>
            <pc:sldMk cId="4130513256" sldId="256"/>
            <ac:picMk id="13" creationId="{E1C7BA95-472D-366B-7494-7FA9D5F5562C}"/>
          </ac:picMkLst>
        </pc:picChg>
        <pc:picChg chg="add del mod">
          <ac:chgData name="Sudvarg, Marion" userId="2bb9b31b-5f3c-4f72-8e1f-41eb276ee9c6" providerId="ADAL" clId="{7D6E290A-B032-44BF-9BDE-5B9E2E5FB66A}" dt="2023-11-19T03:18:55.314" v="365" actId="478"/>
          <ac:picMkLst>
            <pc:docMk/>
            <pc:sldMk cId="4130513256" sldId="256"/>
            <ac:picMk id="15" creationId="{FAE7C568-0D3D-84A8-3E0A-1701BE45A7A0}"/>
          </ac:picMkLst>
        </pc:picChg>
        <pc:picChg chg="add mod">
          <ac:chgData name="Sudvarg, Marion" userId="2bb9b31b-5f3c-4f72-8e1f-41eb276ee9c6" providerId="ADAL" clId="{7D6E290A-B032-44BF-9BDE-5B9E2E5FB66A}" dt="2023-11-19T03:20:21.055" v="400" actId="164"/>
          <ac:picMkLst>
            <pc:docMk/>
            <pc:sldMk cId="4130513256" sldId="256"/>
            <ac:picMk id="17" creationId="{A5246739-6E2E-4F88-61C8-61E9CD00D949}"/>
          </ac:picMkLst>
        </pc:picChg>
      </pc:sldChg>
      <pc:sldChg chg="addSp delSp modSp new del mod">
        <pc:chgData name="Sudvarg, Marion" userId="2bb9b31b-5f3c-4f72-8e1f-41eb276ee9c6" providerId="ADAL" clId="{7D6E290A-B032-44BF-9BDE-5B9E2E5FB66A}" dt="2023-11-19T03:21:14.757" v="417" actId="47"/>
        <pc:sldMkLst>
          <pc:docMk/>
          <pc:sldMk cId="992285656" sldId="257"/>
        </pc:sldMkLst>
        <pc:picChg chg="add del mod">
          <ac:chgData name="Sudvarg, Marion" userId="2bb9b31b-5f3c-4f72-8e1f-41eb276ee9c6" providerId="ADAL" clId="{7D6E290A-B032-44BF-9BDE-5B9E2E5FB66A}" dt="2023-11-19T03:18:12.106" v="356" actId="21"/>
          <ac:picMkLst>
            <pc:docMk/>
            <pc:sldMk cId="992285656" sldId="257"/>
            <ac:picMk id="3" creationId="{A4BE84BA-4A03-7252-F9EA-0A671EA19B93}"/>
          </ac:picMkLst>
        </pc:picChg>
        <pc:picChg chg="add mod">
          <ac:chgData name="Sudvarg, Marion" userId="2bb9b31b-5f3c-4f72-8e1f-41eb276ee9c6" providerId="ADAL" clId="{7D6E290A-B032-44BF-9BDE-5B9E2E5FB66A}" dt="2023-11-19T03:20:50.913" v="407" actId="1076"/>
          <ac:picMkLst>
            <pc:docMk/>
            <pc:sldMk cId="992285656" sldId="257"/>
            <ac:picMk id="4" creationId="{FA5642A7-FC8A-B6A5-413B-47C1760D434F}"/>
          </ac:picMkLst>
        </pc:picChg>
        <pc:picChg chg="add mod">
          <ac:chgData name="Sudvarg, Marion" userId="2bb9b31b-5f3c-4f72-8e1f-41eb276ee9c6" providerId="ADAL" clId="{7D6E290A-B032-44BF-9BDE-5B9E2E5FB66A}" dt="2023-11-19T03:20:49.361" v="406" actId="1076"/>
          <ac:picMkLst>
            <pc:docMk/>
            <pc:sldMk cId="992285656" sldId="257"/>
            <ac:picMk id="5" creationId="{03D70EA4-5E8C-DB8F-3091-210D215CF21D}"/>
          </ac:picMkLst>
        </pc:picChg>
      </pc:sldChg>
      <pc:sldChg chg="addSp delSp modSp new del mod modAnim">
        <pc:chgData name="Sudvarg, Marion" userId="2bb9b31b-5f3c-4f72-8e1f-41eb276ee9c6" providerId="ADAL" clId="{7D6E290A-B032-44BF-9BDE-5B9E2E5FB66A}" dt="2023-11-19T03:31:04.792" v="554" actId="47"/>
        <pc:sldMkLst>
          <pc:docMk/>
          <pc:sldMk cId="1569904425" sldId="258"/>
        </pc:sldMkLst>
        <pc:spChg chg="mod">
          <ac:chgData name="Sudvarg, Marion" userId="2bb9b31b-5f3c-4f72-8e1f-41eb276ee9c6" providerId="ADAL" clId="{7D6E290A-B032-44BF-9BDE-5B9E2E5FB66A}" dt="2023-11-19T03:26:17.959" v="515" actId="1076"/>
          <ac:spMkLst>
            <pc:docMk/>
            <pc:sldMk cId="1569904425" sldId="258"/>
            <ac:spMk id="2" creationId="{8C5DD489-977B-0C58-79D1-D50B94E5D0EE}"/>
          </ac:spMkLst>
        </pc:spChg>
        <pc:spChg chg="del">
          <ac:chgData name="Sudvarg, Marion" userId="2bb9b31b-5f3c-4f72-8e1f-41eb276ee9c6" providerId="ADAL" clId="{7D6E290A-B032-44BF-9BDE-5B9E2E5FB66A}" dt="2023-11-19T03:22:33.104" v="446" actId="478"/>
          <ac:spMkLst>
            <pc:docMk/>
            <pc:sldMk cId="1569904425" sldId="258"/>
            <ac:spMk id="3" creationId="{2F511A19-C1A6-BB44-C4EA-10B0F69A3E5A}"/>
          </ac:spMkLst>
        </pc:spChg>
        <pc:spChg chg="add mod">
          <ac:chgData name="Sudvarg, Marion" userId="2bb9b31b-5f3c-4f72-8e1f-41eb276ee9c6" providerId="ADAL" clId="{7D6E290A-B032-44BF-9BDE-5B9E2E5FB66A}" dt="2023-11-19T03:26:30.402" v="516" actId="13822"/>
          <ac:spMkLst>
            <pc:docMk/>
            <pc:sldMk cId="1569904425" sldId="258"/>
            <ac:spMk id="6" creationId="{DA1FE271-A6CE-A5FA-91CB-EBE39BB4A8E2}"/>
          </ac:spMkLst>
        </pc:spChg>
        <pc:spChg chg="add mod">
          <ac:chgData name="Sudvarg, Marion" userId="2bb9b31b-5f3c-4f72-8e1f-41eb276ee9c6" providerId="ADAL" clId="{7D6E290A-B032-44BF-9BDE-5B9E2E5FB66A}" dt="2023-11-19T03:26:30.402" v="516" actId="13822"/>
          <ac:spMkLst>
            <pc:docMk/>
            <pc:sldMk cId="1569904425" sldId="258"/>
            <ac:spMk id="7" creationId="{699547A6-977D-2A74-06F8-6082A7D7207A}"/>
          </ac:spMkLst>
        </pc:spChg>
        <pc:spChg chg="add mod">
          <ac:chgData name="Sudvarg, Marion" userId="2bb9b31b-5f3c-4f72-8e1f-41eb276ee9c6" providerId="ADAL" clId="{7D6E290A-B032-44BF-9BDE-5B9E2E5FB66A}" dt="2023-11-19T03:26:30.402" v="516" actId="13822"/>
          <ac:spMkLst>
            <pc:docMk/>
            <pc:sldMk cId="1569904425" sldId="258"/>
            <ac:spMk id="8" creationId="{6DA6F17A-5945-6558-00A4-E12669FADFE1}"/>
          </ac:spMkLst>
        </pc:spChg>
        <pc:spChg chg="add mod">
          <ac:chgData name="Sudvarg, Marion" userId="2bb9b31b-5f3c-4f72-8e1f-41eb276ee9c6" providerId="ADAL" clId="{7D6E290A-B032-44BF-9BDE-5B9E2E5FB66A}" dt="2023-11-19T03:26:30.402" v="516" actId="13822"/>
          <ac:spMkLst>
            <pc:docMk/>
            <pc:sldMk cId="1569904425" sldId="258"/>
            <ac:spMk id="9" creationId="{81AC3C92-DD0B-264B-2219-792BF98D4AE1}"/>
          </ac:spMkLst>
        </pc:spChg>
        <pc:spChg chg="mod">
          <ac:chgData name="Sudvarg, Marion" userId="2bb9b31b-5f3c-4f72-8e1f-41eb276ee9c6" providerId="ADAL" clId="{7D6E290A-B032-44BF-9BDE-5B9E2E5FB66A}" dt="2023-11-19T03:24:50.584" v="474" actId="403"/>
          <ac:spMkLst>
            <pc:docMk/>
            <pc:sldMk cId="1569904425" sldId="258"/>
            <ac:spMk id="14" creationId="{ADAB8A84-DC75-10A4-9FA4-CCA23B8C57FE}"/>
          </ac:spMkLst>
        </pc:spChg>
        <pc:spChg chg="add mod">
          <ac:chgData name="Sudvarg, Marion" userId="2bb9b31b-5f3c-4f72-8e1f-41eb276ee9c6" providerId="ADAL" clId="{7D6E290A-B032-44BF-9BDE-5B9E2E5FB66A}" dt="2023-11-19T03:29:02.922" v="537" actId="1076"/>
          <ac:spMkLst>
            <pc:docMk/>
            <pc:sldMk cId="1569904425" sldId="258"/>
            <ac:spMk id="33" creationId="{E18CE1AF-8645-4675-C9D6-64F4081872B8}"/>
          </ac:spMkLst>
        </pc:spChg>
        <pc:picChg chg="add mod">
          <ac:chgData name="Sudvarg, Marion" userId="2bb9b31b-5f3c-4f72-8e1f-41eb276ee9c6" providerId="ADAL" clId="{7D6E290A-B032-44BF-9BDE-5B9E2E5FB66A}" dt="2023-11-19T03:21:09.247" v="416" actId="1036"/>
          <ac:picMkLst>
            <pc:docMk/>
            <pc:sldMk cId="1569904425" sldId="258"/>
            <ac:picMk id="4" creationId="{1E249927-AB08-0268-D670-99B45C40EBB6}"/>
          </ac:picMkLst>
        </pc:picChg>
        <pc:picChg chg="add mod">
          <ac:chgData name="Sudvarg, Marion" userId="2bb9b31b-5f3c-4f72-8e1f-41eb276ee9c6" providerId="ADAL" clId="{7D6E290A-B032-44BF-9BDE-5B9E2E5FB66A}" dt="2023-11-19T03:25:19.308" v="500" actId="1037"/>
          <ac:picMkLst>
            <pc:docMk/>
            <pc:sldMk cId="1569904425" sldId="258"/>
            <ac:picMk id="5" creationId="{8AFCFC83-7F53-A7DB-F2DB-24469E357CDC}"/>
          </ac:picMkLst>
        </pc:picChg>
        <pc:cxnChg chg="add mod">
          <ac:chgData name="Sudvarg, Marion" userId="2bb9b31b-5f3c-4f72-8e1f-41eb276ee9c6" providerId="ADAL" clId="{7D6E290A-B032-44BF-9BDE-5B9E2E5FB66A}" dt="2023-11-19T03:26:43.370" v="518" actId="1582"/>
          <ac:cxnSpMkLst>
            <pc:docMk/>
            <pc:sldMk cId="1569904425" sldId="258"/>
            <ac:cxnSpMk id="10" creationId="{A4FB6896-3104-2134-23F5-E9862BC96509}"/>
          </ac:cxnSpMkLst>
        </pc:cxnChg>
        <pc:cxnChg chg="add mod">
          <ac:chgData name="Sudvarg, Marion" userId="2bb9b31b-5f3c-4f72-8e1f-41eb276ee9c6" providerId="ADAL" clId="{7D6E290A-B032-44BF-9BDE-5B9E2E5FB66A}" dt="2023-11-19T03:26:43.370" v="518" actId="1582"/>
          <ac:cxnSpMkLst>
            <pc:docMk/>
            <pc:sldMk cId="1569904425" sldId="258"/>
            <ac:cxnSpMk id="11" creationId="{391EAB19-A118-07CF-5AE7-C0A43430E17A}"/>
          </ac:cxnSpMkLst>
        </pc:cxnChg>
        <pc:cxnChg chg="add mod">
          <ac:chgData name="Sudvarg, Marion" userId="2bb9b31b-5f3c-4f72-8e1f-41eb276ee9c6" providerId="ADAL" clId="{7D6E290A-B032-44BF-9BDE-5B9E2E5FB66A}" dt="2023-11-19T03:26:43.370" v="518" actId="1582"/>
          <ac:cxnSpMkLst>
            <pc:docMk/>
            <pc:sldMk cId="1569904425" sldId="258"/>
            <ac:cxnSpMk id="12" creationId="{21D45712-351A-AF2F-4451-16A17D210DB6}"/>
          </ac:cxnSpMkLst>
        </pc:cxnChg>
        <pc:cxnChg chg="add mod">
          <ac:chgData name="Sudvarg, Marion" userId="2bb9b31b-5f3c-4f72-8e1f-41eb276ee9c6" providerId="ADAL" clId="{7D6E290A-B032-44BF-9BDE-5B9E2E5FB66A}" dt="2023-11-19T03:26:43.370" v="518" actId="1582"/>
          <ac:cxnSpMkLst>
            <pc:docMk/>
            <pc:sldMk cId="1569904425" sldId="258"/>
            <ac:cxnSpMk id="13" creationId="{597E581B-8445-B720-8616-5B35790EEA1C}"/>
          </ac:cxnSpMkLst>
        </pc:cxnChg>
      </pc:sldChg>
      <pc:sldChg chg="addSp delSp modSp add mod modAnim">
        <pc:chgData name="Sudvarg, Marion" userId="2bb9b31b-5f3c-4f72-8e1f-41eb276ee9c6" providerId="ADAL" clId="{7D6E290A-B032-44BF-9BDE-5B9E2E5FB66A}" dt="2023-11-22T02:45:15.139" v="2341" actId="404"/>
        <pc:sldMkLst>
          <pc:docMk/>
          <pc:sldMk cId="356676645" sldId="259"/>
        </pc:sldMkLst>
        <pc:spChg chg="add del mod">
          <ac:chgData name="Sudvarg, Marion" userId="2bb9b31b-5f3c-4f72-8e1f-41eb276ee9c6" providerId="ADAL" clId="{7D6E290A-B032-44BF-9BDE-5B9E2E5FB66A}" dt="2023-11-19T03:31:08.810" v="555" actId="478"/>
          <ac:spMkLst>
            <pc:docMk/>
            <pc:sldMk cId="356676645" sldId="259"/>
            <ac:spMk id="3" creationId="{E361D76B-AFB9-B832-2B8E-4B8DC023B4A2}"/>
          </ac:spMkLst>
        </pc:spChg>
        <pc:spChg chg="mod">
          <ac:chgData name="Sudvarg, Marion" userId="2bb9b31b-5f3c-4f72-8e1f-41eb276ee9c6" providerId="ADAL" clId="{7D6E290A-B032-44BF-9BDE-5B9E2E5FB66A}" dt="2023-11-22T02:45:15.139" v="2341" actId="404"/>
          <ac:spMkLst>
            <pc:docMk/>
            <pc:sldMk cId="356676645" sldId="259"/>
            <ac:spMk id="6" creationId="{DA1FE271-A6CE-A5FA-91CB-EBE39BB4A8E2}"/>
          </ac:spMkLst>
        </pc:spChg>
        <pc:spChg chg="mod">
          <ac:chgData name="Sudvarg, Marion" userId="2bb9b31b-5f3c-4f72-8e1f-41eb276ee9c6" providerId="ADAL" clId="{7D6E290A-B032-44BF-9BDE-5B9E2E5FB66A}" dt="2023-11-22T02:45:15.139" v="2341" actId="404"/>
          <ac:spMkLst>
            <pc:docMk/>
            <pc:sldMk cId="356676645" sldId="259"/>
            <ac:spMk id="7" creationId="{699547A6-977D-2A74-06F8-6082A7D7207A}"/>
          </ac:spMkLst>
        </pc:spChg>
        <pc:spChg chg="mod">
          <ac:chgData name="Sudvarg, Marion" userId="2bb9b31b-5f3c-4f72-8e1f-41eb276ee9c6" providerId="ADAL" clId="{7D6E290A-B032-44BF-9BDE-5B9E2E5FB66A}" dt="2023-11-22T02:45:15.139" v="2341" actId="404"/>
          <ac:spMkLst>
            <pc:docMk/>
            <pc:sldMk cId="356676645" sldId="259"/>
            <ac:spMk id="8" creationId="{6DA6F17A-5945-6558-00A4-E12669FADFE1}"/>
          </ac:spMkLst>
        </pc:spChg>
        <pc:spChg chg="mod">
          <ac:chgData name="Sudvarg, Marion" userId="2bb9b31b-5f3c-4f72-8e1f-41eb276ee9c6" providerId="ADAL" clId="{7D6E290A-B032-44BF-9BDE-5B9E2E5FB66A}" dt="2023-11-22T02:45:15.139" v="2341" actId="404"/>
          <ac:spMkLst>
            <pc:docMk/>
            <pc:sldMk cId="356676645" sldId="259"/>
            <ac:spMk id="9" creationId="{81AC3C92-DD0B-264B-2219-792BF98D4AE1}"/>
          </ac:spMkLst>
        </pc:spChg>
      </pc:sldChg>
      <pc:sldChg chg="add del">
        <pc:chgData name="Sudvarg, Marion" userId="2bb9b31b-5f3c-4f72-8e1f-41eb276ee9c6" providerId="ADAL" clId="{7D6E290A-B032-44BF-9BDE-5B9E2E5FB66A}" dt="2023-11-19T03:25:15.821" v="495" actId="47"/>
        <pc:sldMkLst>
          <pc:docMk/>
          <pc:sldMk cId="3623493306" sldId="259"/>
        </pc:sldMkLst>
      </pc:sldChg>
      <pc:sldChg chg="addSp delSp modSp add mod modAnim">
        <pc:chgData name="Sudvarg, Marion" userId="2bb9b31b-5f3c-4f72-8e1f-41eb276ee9c6" providerId="ADAL" clId="{7D6E290A-B032-44BF-9BDE-5B9E2E5FB66A}" dt="2023-11-22T02:45:26.855" v="2347" actId="403"/>
        <pc:sldMkLst>
          <pc:docMk/>
          <pc:sldMk cId="892161478" sldId="260"/>
        </pc:sldMkLst>
        <pc:spChg chg="mod">
          <ac:chgData name="Sudvarg, Marion" userId="2bb9b31b-5f3c-4f72-8e1f-41eb276ee9c6" providerId="ADAL" clId="{7D6E290A-B032-44BF-9BDE-5B9E2E5FB66A}" dt="2023-11-22T02:45:26.855" v="2347" actId="403"/>
          <ac:spMkLst>
            <pc:docMk/>
            <pc:sldMk cId="892161478" sldId="260"/>
            <ac:spMk id="6" creationId="{DA1FE271-A6CE-A5FA-91CB-EBE39BB4A8E2}"/>
          </ac:spMkLst>
        </pc:spChg>
        <pc:spChg chg="mod">
          <ac:chgData name="Sudvarg, Marion" userId="2bb9b31b-5f3c-4f72-8e1f-41eb276ee9c6" providerId="ADAL" clId="{7D6E290A-B032-44BF-9BDE-5B9E2E5FB66A}" dt="2023-11-22T02:45:26.855" v="2347" actId="403"/>
          <ac:spMkLst>
            <pc:docMk/>
            <pc:sldMk cId="892161478" sldId="260"/>
            <ac:spMk id="7" creationId="{699547A6-977D-2A74-06F8-6082A7D7207A}"/>
          </ac:spMkLst>
        </pc:spChg>
        <pc:spChg chg="mod">
          <ac:chgData name="Sudvarg, Marion" userId="2bb9b31b-5f3c-4f72-8e1f-41eb276ee9c6" providerId="ADAL" clId="{7D6E290A-B032-44BF-9BDE-5B9E2E5FB66A}" dt="2023-11-22T02:45:26.855" v="2347" actId="403"/>
          <ac:spMkLst>
            <pc:docMk/>
            <pc:sldMk cId="892161478" sldId="260"/>
            <ac:spMk id="8" creationId="{6DA6F17A-5945-6558-00A4-E12669FADFE1}"/>
          </ac:spMkLst>
        </pc:spChg>
        <pc:spChg chg="mod">
          <ac:chgData name="Sudvarg, Marion" userId="2bb9b31b-5f3c-4f72-8e1f-41eb276ee9c6" providerId="ADAL" clId="{7D6E290A-B032-44BF-9BDE-5B9E2E5FB66A}" dt="2023-11-22T02:45:26.855" v="2347" actId="403"/>
          <ac:spMkLst>
            <pc:docMk/>
            <pc:sldMk cId="892161478" sldId="260"/>
            <ac:spMk id="9" creationId="{81AC3C92-DD0B-264B-2219-792BF98D4AE1}"/>
          </ac:spMkLst>
        </pc:spChg>
        <pc:spChg chg="add del mod">
          <ac:chgData name="Sudvarg, Marion" userId="2bb9b31b-5f3c-4f72-8e1f-41eb276ee9c6" providerId="ADAL" clId="{7D6E290A-B032-44BF-9BDE-5B9E2E5FB66A}" dt="2023-11-19T03:34:00.183" v="581" actId="478"/>
          <ac:spMkLst>
            <pc:docMk/>
            <pc:sldMk cId="892161478" sldId="260"/>
            <ac:spMk id="15" creationId="{6E981E20-A986-F262-B39F-7D20C9D6D620}"/>
          </ac:spMkLst>
        </pc:spChg>
        <pc:spChg chg="del">
          <ac:chgData name="Sudvarg, Marion" userId="2bb9b31b-5f3c-4f72-8e1f-41eb276ee9c6" providerId="ADAL" clId="{7D6E290A-B032-44BF-9BDE-5B9E2E5FB66A}" dt="2023-11-19T03:31:31.957" v="557" actId="478"/>
          <ac:spMkLst>
            <pc:docMk/>
            <pc:sldMk cId="892161478" sldId="260"/>
            <ac:spMk id="33" creationId="{E18CE1AF-8645-4675-C9D6-64F4081872B8}"/>
          </ac:spMkLst>
        </pc:spChg>
        <pc:cxnChg chg="mod">
          <ac:chgData name="Sudvarg, Marion" userId="2bb9b31b-5f3c-4f72-8e1f-41eb276ee9c6" providerId="ADAL" clId="{7D6E290A-B032-44BF-9BDE-5B9E2E5FB66A}" dt="2023-11-22T02:45:26.855" v="2347" actId="403"/>
          <ac:cxnSpMkLst>
            <pc:docMk/>
            <pc:sldMk cId="892161478" sldId="260"/>
            <ac:cxnSpMk id="10" creationId="{A4FB6896-3104-2134-23F5-E9862BC96509}"/>
          </ac:cxnSpMkLst>
        </pc:cxnChg>
        <pc:cxnChg chg="mod">
          <ac:chgData name="Sudvarg, Marion" userId="2bb9b31b-5f3c-4f72-8e1f-41eb276ee9c6" providerId="ADAL" clId="{7D6E290A-B032-44BF-9BDE-5B9E2E5FB66A}" dt="2023-11-22T02:45:26.855" v="2347" actId="403"/>
          <ac:cxnSpMkLst>
            <pc:docMk/>
            <pc:sldMk cId="892161478" sldId="260"/>
            <ac:cxnSpMk id="11" creationId="{391EAB19-A118-07CF-5AE7-C0A43430E17A}"/>
          </ac:cxnSpMkLst>
        </pc:cxnChg>
        <pc:cxnChg chg="mod">
          <ac:chgData name="Sudvarg, Marion" userId="2bb9b31b-5f3c-4f72-8e1f-41eb276ee9c6" providerId="ADAL" clId="{7D6E290A-B032-44BF-9BDE-5B9E2E5FB66A}" dt="2023-11-22T02:45:26.855" v="2347" actId="403"/>
          <ac:cxnSpMkLst>
            <pc:docMk/>
            <pc:sldMk cId="892161478" sldId="260"/>
            <ac:cxnSpMk id="12" creationId="{21D45712-351A-AF2F-4451-16A17D210DB6}"/>
          </ac:cxnSpMkLst>
        </pc:cxnChg>
        <pc:cxnChg chg="mod">
          <ac:chgData name="Sudvarg, Marion" userId="2bb9b31b-5f3c-4f72-8e1f-41eb276ee9c6" providerId="ADAL" clId="{7D6E290A-B032-44BF-9BDE-5B9E2E5FB66A}" dt="2023-11-22T02:45:26.855" v="2347" actId="403"/>
          <ac:cxnSpMkLst>
            <pc:docMk/>
            <pc:sldMk cId="892161478" sldId="260"/>
            <ac:cxnSpMk id="13" creationId="{597E581B-8445-B720-8616-5B35790EEA1C}"/>
          </ac:cxnSpMkLst>
        </pc:cxnChg>
      </pc:sldChg>
      <pc:sldChg chg="add del">
        <pc:chgData name="Sudvarg, Marion" userId="2bb9b31b-5f3c-4f72-8e1f-41eb276ee9c6" providerId="ADAL" clId="{7D6E290A-B032-44BF-9BDE-5B9E2E5FB66A}" dt="2023-11-19T03:25:15.821" v="495" actId="47"/>
        <pc:sldMkLst>
          <pc:docMk/>
          <pc:sldMk cId="1670195932" sldId="260"/>
        </pc:sldMkLst>
      </pc:sldChg>
      <pc:sldChg chg="addSp delSp modSp add mod modAnim">
        <pc:chgData name="Sudvarg, Marion" userId="2bb9b31b-5f3c-4f72-8e1f-41eb276ee9c6" providerId="ADAL" clId="{7D6E290A-B032-44BF-9BDE-5B9E2E5FB66A}" dt="2023-11-22T05:37:50.452" v="4745" actId="1076"/>
        <pc:sldMkLst>
          <pc:docMk/>
          <pc:sldMk cId="189114253" sldId="261"/>
        </pc:sldMkLst>
        <pc:spChg chg="mod">
          <ac:chgData name="Sudvarg, Marion" userId="2bb9b31b-5f3c-4f72-8e1f-41eb276ee9c6" providerId="ADAL" clId="{7D6E290A-B032-44BF-9BDE-5B9E2E5FB66A}" dt="2023-11-22T05:37:50.452" v="4745" actId="1076"/>
          <ac:spMkLst>
            <pc:docMk/>
            <pc:sldMk cId="189114253" sldId="261"/>
            <ac:spMk id="2" creationId="{8C5DD489-977B-0C58-79D1-D50B94E5D0EE}"/>
          </ac:spMkLst>
        </pc:spChg>
        <pc:spChg chg="mod">
          <ac:chgData name="Sudvarg, Marion" userId="2bb9b31b-5f3c-4f72-8e1f-41eb276ee9c6" providerId="ADAL" clId="{7D6E290A-B032-44BF-9BDE-5B9E2E5FB66A}" dt="2023-11-19T04:08:15.566" v="1172" actId="21"/>
          <ac:spMkLst>
            <pc:docMk/>
            <pc:sldMk cId="189114253" sldId="261"/>
            <ac:spMk id="3" creationId="{E361D76B-AFB9-B832-2B8E-4B8DC023B4A2}"/>
          </ac:spMkLst>
        </pc:spChg>
        <pc:spChg chg="mod">
          <ac:chgData name="Sudvarg, Marion" userId="2bb9b31b-5f3c-4f72-8e1f-41eb276ee9c6" providerId="ADAL" clId="{7D6E290A-B032-44BF-9BDE-5B9E2E5FB66A}" dt="2023-11-22T02:45:40.157" v="2353" actId="403"/>
          <ac:spMkLst>
            <pc:docMk/>
            <pc:sldMk cId="189114253" sldId="261"/>
            <ac:spMk id="6" creationId="{DA1FE271-A6CE-A5FA-91CB-EBE39BB4A8E2}"/>
          </ac:spMkLst>
        </pc:spChg>
        <pc:spChg chg="mod">
          <ac:chgData name="Sudvarg, Marion" userId="2bb9b31b-5f3c-4f72-8e1f-41eb276ee9c6" providerId="ADAL" clId="{7D6E290A-B032-44BF-9BDE-5B9E2E5FB66A}" dt="2023-11-22T02:45:40.157" v="2353" actId="403"/>
          <ac:spMkLst>
            <pc:docMk/>
            <pc:sldMk cId="189114253" sldId="261"/>
            <ac:spMk id="7" creationId="{699547A6-977D-2A74-06F8-6082A7D7207A}"/>
          </ac:spMkLst>
        </pc:spChg>
        <pc:spChg chg="mod">
          <ac:chgData name="Sudvarg, Marion" userId="2bb9b31b-5f3c-4f72-8e1f-41eb276ee9c6" providerId="ADAL" clId="{7D6E290A-B032-44BF-9BDE-5B9E2E5FB66A}" dt="2023-11-22T02:45:40.157" v="2353" actId="403"/>
          <ac:spMkLst>
            <pc:docMk/>
            <pc:sldMk cId="189114253" sldId="261"/>
            <ac:spMk id="8" creationId="{6DA6F17A-5945-6558-00A4-E12669FADFE1}"/>
          </ac:spMkLst>
        </pc:spChg>
        <pc:spChg chg="mod">
          <ac:chgData name="Sudvarg, Marion" userId="2bb9b31b-5f3c-4f72-8e1f-41eb276ee9c6" providerId="ADAL" clId="{7D6E290A-B032-44BF-9BDE-5B9E2E5FB66A}" dt="2023-11-22T02:45:40.157" v="2353" actId="403"/>
          <ac:spMkLst>
            <pc:docMk/>
            <pc:sldMk cId="189114253" sldId="261"/>
            <ac:spMk id="9" creationId="{81AC3C92-DD0B-264B-2219-792BF98D4AE1}"/>
          </ac:spMkLst>
        </pc:spChg>
        <pc:spChg chg="add del">
          <ac:chgData name="Sudvarg, Marion" userId="2bb9b31b-5f3c-4f72-8e1f-41eb276ee9c6" providerId="ADAL" clId="{7D6E290A-B032-44BF-9BDE-5B9E2E5FB66A}" dt="2023-11-19T04:08:17.875" v="1174" actId="22"/>
          <ac:spMkLst>
            <pc:docMk/>
            <pc:sldMk cId="189114253" sldId="261"/>
            <ac:spMk id="16" creationId="{EAE96834-3D49-8678-A79D-7BC7E2F40EAE}"/>
          </ac:spMkLst>
        </pc:spChg>
        <pc:spChg chg="add mod">
          <ac:chgData name="Sudvarg, Marion" userId="2bb9b31b-5f3c-4f72-8e1f-41eb276ee9c6" providerId="ADAL" clId="{7D6E290A-B032-44BF-9BDE-5B9E2E5FB66A}" dt="2023-11-19T04:08:51.839" v="1190" actId="1036"/>
          <ac:spMkLst>
            <pc:docMk/>
            <pc:sldMk cId="189114253" sldId="261"/>
            <ac:spMk id="17" creationId="{995A16E0-B887-CE39-5737-EAEC02DB9BD3}"/>
          </ac:spMkLst>
        </pc:spChg>
        <pc:cxnChg chg="mod">
          <ac:chgData name="Sudvarg, Marion" userId="2bb9b31b-5f3c-4f72-8e1f-41eb276ee9c6" providerId="ADAL" clId="{7D6E290A-B032-44BF-9BDE-5B9E2E5FB66A}" dt="2023-11-22T02:45:40.157" v="2353" actId="403"/>
          <ac:cxnSpMkLst>
            <pc:docMk/>
            <pc:sldMk cId="189114253" sldId="261"/>
            <ac:cxnSpMk id="10" creationId="{A4FB6896-3104-2134-23F5-E9862BC96509}"/>
          </ac:cxnSpMkLst>
        </pc:cxnChg>
        <pc:cxnChg chg="mod">
          <ac:chgData name="Sudvarg, Marion" userId="2bb9b31b-5f3c-4f72-8e1f-41eb276ee9c6" providerId="ADAL" clId="{7D6E290A-B032-44BF-9BDE-5B9E2E5FB66A}" dt="2023-11-22T02:45:40.157" v="2353" actId="403"/>
          <ac:cxnSpMkLst>
            <pc:docMk/>
            <pc:sldMk cId="189114253" sldId="261"/>
            <ac:cxnSpMk id="11" creationId="{391EAB19-A118-07CF-5AE7-C0A43430E17A}"/>
          </ac:cxnSpMkLst>
        </pc:cxnChg>
        <pc:cxnChg chg="mod">
          <ac:chgData name="Sudvarg, Marion" userId="2bb9b31b-5f3c-4f72-8e1f-41eb276ee9c6" providerId="ADAL" clId="{7D6E290A-B032-44BF-9BDE-5B9E2E5FB66A}" dt="2023-11-22T02:45:40.157" v="2353" actId="403"/>
          <ac:cxnSpMkLst>
            <pc:docMk/>
            <pc:sldMk cId="189114253" sldId="261"/>
            <ac:cxnSpMk id="12" creationId="{21D45712-351A-AF2F-4451-16A17D210DB6}"/>
          </ac:cxnSpMkLst>
        </pc:cxnChg>
        <pc:cxnChg chg="mod">
          <ac:chgData name="Sudvarg, Marion" userId="2bb9b31b-5f3c-4f72-8e1f-41eb276ee9c6" providerId="ADAL" clId="{7D6E290A-B032-44BF-9BDE-5B9E2E5FB66A}" dt="2023-11-22T02:45:40.157" v="2353" actId="403"/>
          <ac:cxnSpMkLst>
            <pc:docMk/>
            <pc:sldMk cId="189114253" sldId="261"/>
            <ac:cxnSpMk id="13" creationId="{597E581B-8445-B720-8616-5B35790EEA1C}"/>
          </ac:cxnSpMkLst>
        </pc:cxnChg>
      </pc:sldChg>
      <pc:sldChg chg="add del">
        <pc:chgData name="Sudvarg, Marion" userId="2bb9b31b-5f3c-4f72-8e1f-41eb276ee9c6" providerId="ADAL" clId="{7D6E290A-B032-44BF-9BDE-5B9E2E5FB66A}" dt="2023-11-19T03:25:15.821" v="495" actId="47"/>
        <pc:sldMkLst>
          <pc:docMk/>
          <pc:sldMk cId="2118782085" sldId="261"/>
        </pc:sldMkLst>
      </pc:sldChg>
      <pc:sldChg chg="addSp modSp add mod modAnim">
        <pc:chgData name="Sudvarg, Marion" userId="2bb9b31b-5f3c-4f72-8e1f-41eb276ee9c6" providerId="ADAL" clId="{7D6E290A-B032-44BF-9BDE-5B9E2E5FB66A}" dt="2023-11-22T02:45:54.188" v="2359" actId="3064"/>
        <pc:sldMkLst>
          <pc:docMk/>
          <pc:sldMk cId="518947213" sldId="262"/>
        </pc:sldMkLst>
        <pc:spChg chg="mod">
          <ac:chgData name="Sudvarg, Marion" userId="2bb9b31b-5f3c-4f72-8e1f-41eb276ee9c6" providerId="ADAL" clId="{7D6E290A-B032-44BF-9BDE-5B9E2E5FB66A}" dt="2023-11-19T03:41:40.211" v="617" actId="20577"/>
          <ac:spMkLst>
            <pc:docMk/>
            <pc:sldMk cId="518947213" sldId="262"/>
            <ac:spMk id="3" creationId="{E361D76B-AFB9-B832-2B8E-4B8DC023B4A2}"/>
          </ac:spMkLst>
        </pc:spChg>
        <pc:spChg chg="mod">
          <ac:chgData name="Sudvarg, Marion" userId="2bb9b31b-5f3c-4f72-8e1f-41eb276ee9c6" providerId="ADAL" clId="{7D6E290A-B032-44BF-9BDE-5B9E2E5FB66A}" dt="2023-11-22T02:45:54.188" v="2359" actId="3064"/>
          <ac:spMkLst>
            <pc:docMk/>
            <pc:sldMk cId="518947213" sldId="262"/>
            <ac:spMk id="6" creationId="{DA1FE271-A6CE-A5FA-91CB-EBE39BB4A8E2}"/>
          </ac:spMkLst>
        </pc:spChg>
        <pc:spChg chg="mod">
          <ac:chgData name="Sudvarg, Marion" userId="2bb9b31b-5f3c-4f72-8e1f-41eb276ee9c6" providerId="ADAL" clId="{7D6E290A-B032-44BF-9BDE-5B9E2E5FB66A}" dt="2023-11-22T02:45:54.188" v="2359" actId="3064"/>
          <ac:spMkLst>
            <pc:docMk/>
            <pc:sldMk cId="518947213" sldId="262"/>
            <ac:spMk id="7" creationId="{699547A6-977D-2A74-06F8-6082A7D7207A}"/>
          </ac:spMkLst>
        </pc:spChg>
        <pc:spChg chg="mod">
          <ac:chgData name="Sudvarg, Marion" userId="2bb9b31b-5f3c-4f72-8e1f-41eb276ee9c6" providerId="ADAL" clId="{7D6E290A-B032-44BF-9BDE-5B9E2E5FB66A}" dt="2023-11-22T02:45:54.188" v="2359" actId="3064"/>
          <ac:spMkLst>
            <pc:docMk/>
            <pc:sldMk cId="518947213" sldId="262"/>
            <ac:spMk id="8" creationId="{6DA6F17A-5945-6558-00A4-E12669FADFE1}"/>
          </ac:spMkLst>
        </pc:spChg>
        <pc:spChg chg="mod">
          <ac:chgData name="Sudvarg, Marion" userId="2bb9b31b-5f3c-4f72-8e1f-41eb276ee9c6" providerId="ADAL" clId="{7D6E290A-B032-44BF-9BDE-5B9E2E5FB66A}" dt="2023-11-22T02:45:54.188" v="2359" actId="3064"/>
          <ac:spMkLst>
            <pc:docMk/>
            <pc:sldMk cId="518947213" sldId="262"/>
            <ac:spMk id="9" creationId="{81AC3C92-DD0B-264B-2219-792BF98D4AE1}"/>
          </ac:spMkLst>
        </pc:spChg>
        <pc:spChg chg="add mod">
          <ac:chgData name="Sudvarg, Marion" userId="2bb9b31b-5f3c-4f72-8e1f-41eb276ee9c6" providerId="ADAL" clId="{7D6E290A-B032-44BF-9BDE-5B9E2E5FB66A}" dt="2023-11-19T03:45:33.586" v="702" actId="1076"/>
          <ac:spMkLst>
            <pc:docMk/>
            <pc:sldMk cId="518947213" sldId="262"/>
            <ac:spMk id="15" creationId="{C07BF182-C9A4-B67F-58DB-03698F8F4BBF}"/>
          </ac:spMkLst>
        </pc:spChg>
        <pc:spChg chg="add mod">
          <ac:chgData name="Sudvarg, Marion" userId="2bb9b31b-5f3c-4f72-8e1f-41eb276ee9c6" providerId="ADAL" clId="{7D6E290A-B032-44BF-9BDE-5B9E2E5FB66A}" dt="2023-11-19T03:44:52.652" v="693" actId="1076"/>
          <ac:spMkLst>
            <pc:docMk/>
            <pc:sldMk cId="518947213" sldId="262"/>
            <ac:spMk id="17" creationId="{51DD8DE3-8884-8D2F-4131-300A17AB6F34}"/>
          </ac:spMkLst>
        </pc:spChg>
        <pc:spChg chg="add mod">
          <ac:chgData name="Sudvarg, Marion" userId="2bb9b31b-5f3c-4f72-8e1f-41eb276ee9c6" providerId="ADAL" clId="{7D6E290A-B032-44BF-9BDE-5B9E2E5FB66A}" dt="2023-11-19T03:45:01.567" v="695" actId="1076"/>
          <ac:spMkLst>
            <pc:docMk/>
            <pc:sldMk cId="518947213" sldId="262"/>
            <ac:spMk id="18" creationId="{54CE0BCD-BB28-6DE9-9F8C-0AA49EEFAEE6}"/>
          </ac:spMkLst>
        </pc:spChg>
        <pc:picChg chg="add mod">
          <ac:chgData name="Sudvarg, Marion" userId="2bb9b31b-5f3c-4f72-8e1f-41eb276ee9c6" providerId="ADAL" clId="{7D6E290A-B032-44BF-9BDE-5B9E2E5FB66A}" dt="2023-11-19T03:47:04.193" v="708" actId="1076"/>
          <ac:picMkLst>
            <pc:docMk/>
            <pc:sldMk cId="518947213" sldId="262"/>
            <ac:picMk id="19" creationId="{808E2484-A5C4-68A5-2882-777C3EAE82BF}"/>
          </ac:picMkLst>
        </pc:picChg>
        <pc:picChg chg="add mod">
          <ac:chgData name="Sudvarg, Marion" userId="2bb9b31b-5f3c-4f72-8e1f-41eb276ee9c6" providerId="ADAL" clId="{7D6E290A-B032-44BF-9BDE-5B9E2E5FB66A}" dt="2023-11-19T03:47:06.905" v="710" actId="1076"/>
          <ac:picMkLst>
            <pc:docMk/>
            <pc:sldMk cId="518947213" sldId="262"/>
            <ac:picMk id="20" creationId="{01968114-3703-7E20-EF30-1C50A6E5C223}"/>
          </ac:picMkLst>
        </pc:picChg>
        <pc:cxnChg chg="mod">
          <ac:chgData name="Sudvarg, Marion" userId="2bb9b31b-5f3c-4f72-8e1f-41eb276ee9c6" providerId="ADAL" clId="{7D6E290A-B032-44BF-9BDE-5B9E2E5FB66A}" dt="2023-11-19T03:41:35.495" v="612" actId="1582"/>
          <ac:cxnSpMkLst>
            <pc:docMk/>
            <pc:sldMk cId="518947213" sldId="262"/>
            <ac:cxnSpMk id="11" creationId="{391EAB19-A118-07CF-5AE7-C0A43430E17A}"/>
          </ac:cxnSpMkLst>
        </pc:cxnChg>
        <pc:cxnChg chg="mod">
          <ac:chgData name="Sudvarg, Marion" userId="2bb9b31b-5f3c-4f72-8e1f-41eb276ee9c6" providerId="ADAL" clId="{7D6E290A-B032-44BF-9BDE-5B9E2E5FB66A}" dt="2023-11-19T03:41:35.495" v="612" actId="1582"/>
          <ac:cxnSpMkLst>
            <pc:docMk/>
            <pc:sldMk cId="518947213" sldId="262"/>
            <ac:cxnSpMk id="12" creationId="{21D45712-351A-AF2F-4451-16A17D210DB6}"/>
          </ac:cxnSpMkLst>
        </pc:cxnChg>
      </pc:sldChg>
      <pc:sldChg chg="add del">
        <pc:chgData name="Sudvarg, Marion" userId="2bb9b31b-5f3c-4f72-8e1f-41eb276ee9c6" providerId="ADAL" clId="{7D6E290A-B032-44BF-9BDE-5B9E2E5FB66A}" dt="2023-11-19T03:25:15.821" v="495" actId="47"/>
        <pc:sldMkLst>
          <pc:docMk/>
          <pc:sldMk cId="4098238032" sldId="262"/>
        </pc:sldMkLst>
      </pc:sldChg>
      <pc:sldChg chg="new del">
        <pc:chgData name="Sudvarg, Marion" userId="2bb9b31b-5f3c-4f72-8e1f-41eb276ee9c6" providerId="ADAL" clId="{7D6E290A-B032-44BF-9BDE-5B9E2E5FB66A}" dt="2023-11-19T03:48:04.085" v="717" actId="47"/>
        <pc:sldMkLst>
          <pc:docMk/>
          <pc:sldMk cId="213009744" sldId="263"/>
        </pc:sldMkLst>
      </pc:sldChg>
      <pc:sldChg chg="addSp delSp modSp add mod delAnim modAnim">
        <pc:chgData name="Sudvarg, Marion" userId="2bb9b31b-5f3c-4f72-8e1f-41eb276ee9c6" providerId="ADAL" clId="{7D6E290A-B032-44BF-9BDE-5B9E2E5FB66A}" dt="2023-11-22T03:13:34.761" v="2654"/>
        <pc:sldMkLst>
          <pc:docMk/>
          <pc:sldMk cId="2054545982" sldId="263"/>
        </pc:sldMkLst>
        <pc:spChg chg="mod">
          <ac:chgData name="Sudvarg, Marion" userId="2bb9b31b-5f3c-4f72-8e1f-41eb276ee9c6" providerId="ADAL" clId="{7D6E290A-B032-44BF-9BDE-5B9E2E5FB66A}" dt="2023-11-19T03:54:56.570" v="919" actId="20577"/>
          <ac:spMkLst>
            <pc:docMk/>
            <pc:sldMk cId="2054545982" sldId="263"/>
            <ac:spMk id="2" creationId="{8C5DD489-977B-0C58-79D1-D50B94E5D0EE}"/>
          </ac:spMkLst>
        </pc:spChg>
        <pc:spChg chg="del">
          <ac:chgData name="Sudvarg, Marion" userId="2bb9b31b-5f3c-4f72-8e1f-41eb276ee9c6" providerId="ADAL" clId="{7D6E290A-B032-44BF-9BDE-5B9E2E5FB66A}" dt="2023-11-19T03:48:34.039" v="740" actId="478"/>
          <ac:spMkLst>
            <pc:docMk/>
            <pc:sldMk cId="2054545982" sldId="263"/>
            <ac:spMk id="3" creationId="{E361D76B-AFB9-B832-2B8E-4B8DC023B4A2}"/>
          </ac:spMkLst>
        </pc:spChg>
        <pc:spChg chg="del">
          <ac:chgData name="Sudvarg, Marion" userId="2bb9b31b-5f3c-4f72-8e1f-41eb276ee9c6" providerId="ADAL" clId="{7D6E290A-B032-44BF-9BDE-5B9E2E5FB66A}" dt="2023-11-19T03:48:34.039" v="740" actId="478"/>
          <ac:spMkLst>
            <pc:docMk/>
            <pc:sldMk cId="2054545982" sldId="263"/>
            <ac:spMk id="6" creationId="{DA1FE271-A6CE-A5FA-91CB-EBE39BB4A8E2}"/>
          </ac:spMkLst>
        </pc:spChg>
        <pc:spChg chg="del">
          <ac:chgData name="Sudvarg, Marion" userId="2bb9b31b-5f3c-4f72-8e1f-41eb276ee9c6" providerId="ADAL" clId="{7D6E290A-B032-44BF-9BDE-5B9E2E5FB66A}" dt="2023-11-19T03:48:34.039" v="740" actId="478"/>
          <ac:spMkLst>
            <pc:docMk/>
            <pc:sldMk cId="2054545982" sldId="263"/>
            <ac:spMk id="7" creationId="{699547A6-977D-2A74-06F8-6082A7D7207A}"/>
          </ac:spMkLst>
        </pc:spChg>
        <pc:spChg chg="del">
          <ac:chgData name="Sudvarg, Marion" userId="2bb9b31b-5f3c-4f72-8e1f-41eb276ee9c6" providerId="ADAL" clId="{7D6E290A-B032-44BF-9BDE-5B9E2E5FB66A}" dt="2023-11-19T03:48:34.039" v="740" actId="478"/>
          <ac:spMkLst>
            <pc:docMk/>
            <pc:sldMk cId="2054545982" sldId="263"/>
            <ac:spMk id="8" creationId="{6DA6F17A-5945-6558-00A4-E12669FADFE1}"/>
          </ac:spMkLst>
        </pc:spChg>
        <pc:spChg chg="del">
          <ac:chgData name="Sudvarg, Marion" userId="2bb9b31b-5f3c-4f72-8e1f-41eb276ee9c6" providerId="ADAL" clId="{7D6E290A-B032-44BF-9BDE-5B9E2E5FB66A}" dt="2023-11-19T03:48:34.039" v="740" actId="478"/>
          <ac:spMkLst>
            <pc:docMk/>
            <pc:sldMk cId="2054545982" sldId="263"/>
            <ac:spMk id="9" creationId="{81AC3C92-DD0B-264B-2219-792BF98D4AE1}"/>
          </ac:spMkLst>
        </pc:spChg>
        <pc:spChg chg="del">
          <ac:chgData name="Sudvarg, Marion" userId="2bb9b31b-5f3c-4f72-8e1f-41eb276ee9c6" providerId="ADAL" clId="{7D6E290A-B032-44BF-9BDE-5B9E2E5FB66A}" dt="2023-11-19T03:48:34.039" v="740" actId="478"/>
          <ac:spMkLst>
            <pc:docMk/>
            <pc:sldMk cId="2054545982" sldId="263"/>
            <ac:spMk id="15" creationId="{C07BF182-C9A4-B67F-58DB-03698F8F4BBF}"/>
          </ac:spMkLst>
        </pc:spChg>
        <pc:spChg chg="add mod">
          <ac:chgData name="Sudvarg, Marion" userId="2bb9b31b-5f3c-4f72-8e1f-41eb276ee9c6" providerId="ADAL" clId="{7D6E290A-B032-44BF-9BDE-5B9E2E5FB66A}" dt="2023-11-19T03:57:20.135" v="967" actId="20577"/>
          <ac:spMkLst>
            <pc:docMk/>
            <pc:sldMk cId="2054545982" sldId="263"/>
            <ac:spMk id="16" creationId="{EFAF31DB-35B5-40E6-8CDD-CD2FD3BA9E68}"/>
          </ac:spMkLst>
        </pc:spChg>
        <pc:spChg chg="del">
          <ac:chgData name="Sudvarg, Marion" userId="2bb9b31b-5f3c-4f72-8e1f-41eb276ee9c6" providerId="ADAL" clId="{7D6E290A-B032-44BF-9BDE-5B9E2E5FB66A}" dt="2023-11-19T03:48:34.039" v="740" actId="478"/>
          <ac:spMkLst>
            <pc:docMk/>
            <pc:sldMk cId="2054545982" sldId="263"/>
            <ac:spMk id="17" creationId="{51DD8DE3-8884-8D2F-4131-300A17AB6F34}"/>
          </ac:spMkLst>
        </pc:spChg>
        <pc:spChg chg="del">
          <ac:chgData name="Sudvarg, Marion" userId="2bb9b31b-5f3c-4f72-8e1f-41eb276ee9c6" providerId="ADAL" clId="{7D6E290A-B032-44BF-9BDE-5B9E2E5FB66A}" dt="2023-11-19T03:48:34.039" v="740" actId="478"/>
          <ac:spMkLst>
            <pc:docMk/>
            <pc:sldMk cId="2054545982" sldId="263"/>
            <ac:spMk id="18" creationId="{54CE0BCD-BB28-6DE9-9F8C-0AA49EEFAEE6}"/>
          </ac:spMkLst>
        </pc:spChg>
        <pc:spChg chg="add del mod">
          <ac:chgData name="Sudvarg, Marion" userId="2bb9b31b-5f3c-4f72-8e1f-41eb276ee9c6" providerId="ADAL" clId="{7D6E290A-B032-44BF-9BDE-5B9E2E5FB66A}" dt="2023-11-19T03:52:12.812" v="818" actId="478"/>
          <ac:spMkLst>
            <pc:docMk/>
            <pc:sldMk cId="2054545982" sldId="263"/>
            <ac:spMk id="21" creationId="{7BE7797F-5075-7793-5F53-782F0C997547}"/>
          </ac:spMkLst>
        </pc:spChg>
        <pc:spChg chg="add del mod">
          <ac:chgData name="Sudvarg, Marion" userId="2bb9b31b-5f3c-4f72-8e1f-41eb276ee9c6" providerId="ADAL" clId="{7D6E290A-B032-44BF-9BDE-5B9E2E5FB66A}" dt="2023-11-19T03:52:12.812" v="818" actId="478"/>
          <ac:spMkLst>
            <pc:docMk/>
            <pc:sldMk cId="2054545982" sldId="263"/>
            <ac:spMk id="22" creationId="{A1E0A5C8-2397-6793-7865-4B2A8BAB4D10}"/>
          </ac:spMkLst>
        </pc:spChg>
        <pc:spChg chg="add del mod">
          <ac:chgData name="Sudvarg, Marion" userId="2bb9b31b-5f3c-4f72-8e1f-41eb276ee9c6" providerId="ADAL" clId="{7D6E290A-B032-44BF-9BDE-5B9E2E5FB66A}" dt="2023-11-19T03:52:12.812" v="818" actId="478"/>
          <ac:spMkLst>
            <pc:docMk/>
            <pc:sldMk cId="2054545982" sldId="263"/>
            <ac:spMk id="23" creationId="{D594474D-E5C9-2F4B-9374-611DAAB02F0E}"/>
          </ac:spMkLst>
        </pc:spChg>
        <pc:spChg chg="add del mod">
          <ac:chgData name="Sudvarg, Marion" userId="2bb9b31b-5f3c-4f72-8e1f-41eb276ee9c6" providerId="ADAL" clId="{7D6E290A-B032-44BF-9BDE-5B9E2E5FB66A}" dt="2023-11-19T03:52:12.812" v="818" actId="478"/>
          <ac:spMkLst>
            <pc:docMk/>
            <pc:sldMk cId="2054545982" sldId="263"/>
            <ac:spMk id="24" creationId="{0AEA36DC-D3BD-9C3D-3DF2-50D28E2CF104}"/>
          </ac:spMkLst>
        </pc:spChg>
        <pc:spChg chg="add del mod">
          <ac:chgData name="Sudvarg, Marion" userId="2bb9b31b-5f3c-4f72-8e1f-41eb276ee9c6" providerId="ADAL" clId="{7D6E290A-B032-44BF-9BDE-5B9E2E5FB66A}" dt="2023-11-19T03:52:28.199" v="822" actId="478"/>
          <ac:spMkLst>
            <pc:docMk/>
            <pc:sldMk cId="2054545982" sldId="263"/>
            <ac:spMk id="31" creationId="{E13315D9-AA8A-C134-F131-EE8FC87CD826}"/>
          </ac:spMkLst>
        </pc:spChg>
        <pc:spChg chg="add del mod">
          <ac:chgData name="Sudvarg, Marion" userId="2bb9b31b-5f3c-4f72-8e1f-41eb276ee9c6" providerId="ADAL" clId="{7D6E290A-B032-44BF-9BDE-5B9E2E5FB66A}" dt="2023-11-19T03:52:28.199" v="822" actId="478"/>
          <ac:spMkLst>
            <pc:docMk/>
            <pc:sldMk cId="2054545982" sldId="263"/>
            <ac:spMk id="32" creationId="{FA2B5620-BCB8-D18E-FF77-3FFF53CA73C3}"/>
          </ac:spMkLst>
        </pc:spChg>
        <pc:spChg chg="add del mod">
          <ac:chgData name="Sudvarg, Marion" userId="2bb9b31b-5f3c-4f72-8e1f-41eb276ee9c6" providerId="ADAL" clId="{7D6E290A-B032-44BF-9BDE-5B9E2E5FB66A}" dt="2023-11-19T03:52:28.199" v="822" actId="478"/>
          <ac:spMkLst>
            <pc:docMk/>
            <pc:sldMk cId="2054545982" sldId="263"/>
            <ac:spMk id="33" creationId="{F599A72A-CDA1-55B2-E213-3E7177816498}"/>
          </ac:spMkLst>
        </pc:spChg>
        <pc:spChg chg="add del mod">
          <ac:chgData name="Sudvarg, Marion" userId="2bb9b31b-5f3c-4f72-8e1f-41eb276ee9c6" providerId="ADAL" clId="{7D6E290A-B032-44BF-9BDE-5B9E2E5FB66A}" dt="2023-11-19T03:52:28.199" v="822" actId="478"/>
          <ac:spMkLst>
            <pc:docMk/>
            <pc:sldMk cId="2054545982" sldId="263"/>
            <ac:spMk id="34" creationId="{CECCEC3E-2F37-99A6-ADC0-BB4E0FC0A08C}"/>
          </ac:spMkLst>
        </pc:spChg>
        <pc:spChg chg="add del mod">
          <ac:chgData name="Sudvarg, Marion" userId="2bb9b31b-5f3c-4f72-8e1f-41eb276ee9c6" providerId="ADAL" clId="{7D6E290A-B032-44BF-9BDE-5B9E2E5FB66A}" dt="2023-11-19T03:52:28.199" v="822" actId="478"/>
          <ac:spMkLst>
            <pc:docMk/>
            <pc:sldMk cId="2054545982" sldId="263"/>
            <ac:spMk id="41" creationId="{D9D4F49F-A93E-7F27-2162-A3D16189769E}"/>
          </ac:spMkLst>
        </pc:spChg>
        <pc:spChg chg="add del mod">
          <ac:chgData name="Sudvarg, Marion" userId="2bb9b31b-5f3c-4f72-8e1f-41eb276ee9c6" providerId="ADAL" clId="{7D6E290A-B032-44BF-9BDE-5B9E2E5FB66A}" dt="2023-11-19T03:52:28.199" v="822" actId="478"/>
          <ac:spMkLst>
            <pc:docMk/>
            <pc:sldMk cId="2054545982" sldId="263"/>
            <ac:spMk id="43" creationId="{78805DA7-9BCF-DCBC-2EF8-6129C58C387E}"/>
          </ac:spMkLst>
        </pc:spChg>
        <pc:spChg chg="add del mod">
          <ac:chgData name="Sudvarg, Marion" userId="2bb9b31b-5f3c-4f72-8e1f-41eb276ee9c6" providerId="ADAL" clId="{7D6E290A-B032-44BF-9BDE-5B9E2E5FB66A}" dt="2023-11-19T03:52:28.199" v="822" actId="478"/>
          <ac:spMkLst>
            <pc:docMk/>
            <pc:sldMk cId="2054545982" sldId="263"/>
            <ac:spMk id="60" creationId="{D7D4FE1F-8CE0-9A3D-1587-83F44F9E1186}"/>
          </ac:spMkLst>
        </pc:spChg>
        <pc:spChg chg="add del mod">
          <ac:chgData name="Sudvarg, Marion" userId="2bb9b31b-5f3c-4f72-8e1f-41eb276ee9c6" providerId="ADAL" clId="{7D6E290A-B032-44BF-9BDE-5B9E2E5FB66A}" dt="2023-11-19T03:52:28.199" v="822" actId="478"/>
          <ac:spMkLst>
            <pc:docMk/>
            <pc:sldMk cId="2054545982" sldId="263"/>
            <ac:spMk id="68" creationId="{DB223880-F013-3BCF-4690-2203C454753C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88" creationId="{40E5B5CA-47F8-13B3-1F30-542644EB6F04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89" creationId="{9701F487-CDF7-2475-A7F5-A5F76F714238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90" creationId="{0ECE705A-C91B-A28C-8E55-734ED2B07CCF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91" creationId="{73981726-802A-8B89-5CF1-2DB98556A47C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92" creationId="{D72C69C4-2CAA-C25B-4AA9-A456866C1BD1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93" creationId="{CCDEA7DB-48B3-08CE-7BF1-738474488A23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94" creationId="{C11BC340-7A7B-7ED8-CDF0-D4D8AFF818CA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95" creationId="{33260B4A-7FFF-B6B4-3DE3-E704E17C2EF4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96" creationId="{BE3A3205-33D0-2C84-9DFD-E7A4C312871D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97" creationId="{05FA36FA-5C4E-54C6-70E6-9478CC4AEE02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98" creationId="{C21F6262-1F92-38AC-C0D3-2ABE24FE4863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99" creationId="{7D4F26A3-56AE-D77E-3E13-5F634623B6D4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00" creationId="{CAE3CC2A-2520-6409-6FCB-9362606C98E1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01" creationId="{16CF85FF-9226-4E62-A601-8DD7153F59EE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02" creationId="{230B6610-EE7B-0261-EF3C-F1E5718D47F8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03" creationId="{62BD3AF8-E921-12E3-9154-26F557EE144B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04" creationId="{ECCF0631-AF99-2F62-9CC6-7E5BF9127790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05" creationId="{468BCAA1-5A9C-EE31-A228-3C2C9890AD5C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06" creationId="{A815F998-A499-3374-C9A7-6FECD071B7ED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07" creationId="{41397489-DB06-103E-5675-E53978393A7F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08" creationId="{3D0B062B-C803-A002-9096-4862FB6474BE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09" creationId="{39FAA3EB-98B0-D07F-8DAD-7C0F2E6DC459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10" creationId="{6B8EDF1D-434B-AADD-67BA-79582868610F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11" creationId="{25718554-6D43-5169-3ADE-A98913BEE88F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12" creationId="{8B1D51BC-1CDA-2173-3756-BDE9A3301DD0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13" creationId="{9EEF16F3-91C5-BEE6-06A2-81E283CA46A9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14" creationId="{E2B48B35-1F3E-8ACE-BA67-D0B0BBE7E76B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15" creationId="{C5C32132-5D3B-C10E-00DD-B3D32DAF0BDE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16" creationId="{D968AF01-A9EA-E5CC-E564-372F2B956D7A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17" creationId="{5A8FD779-EC5B-ACBB-6FA1-470E2A8FCF62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18" creationId="{3D409AEC-303B-5F4F-814C-913E8F86B5ED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19" creationId="{486720D7-FB1A-F778-8FD1-1892137710F5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20" creationId="{CC4E23A4-21A5-54B3-ACFA-5A20A138B409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21" creationId="{AD4FA5CF-EC87-4AFE-5319-2F1DDAA09241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22" creationId="{E3D26225-372B-1E12-9033-590FE2AD6649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24" creationId="{C26ACE95-B938-E553-A9DB-6A63EEC0C8DC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25" creationId="{4E40F2E7-7190-A3E2-7036-B570E15A96E0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26" creationId="{7A6E4766-1267-08E7-34C7-6C015ABF90C1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27" creationId="{DFC93818-4F7D-E5DE-16FE-FD734A64483A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28" creationId="{8FDDD99A-C08A-B2EF-69F9-66238F5BC78A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29" creationId="{42197A12-0F0F-0616-8960-EA5EC6CEEB4D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30" creationId="{DDD6D115-F3F1-8F35-4F30-D617C4F0B1C5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31" creationId="{5A6E5C12-7792-B34B-9ABA-348D56BEE27B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32" creationId="{39EEF551-F941-357E-9BC6-0F224E85BAAC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33" creationId="{A477BE39-D525-0847-E106-5B272D71FC18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34" creationId="{65090700-CA38-C792-41E8-3F8803D36B16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35" creationId="{4F2261C7-846F-0718-37FC-E0EBA5231569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36" creationId="{D8C8B309-F006-4E07-D51A-11A93EA94273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37" creationId="{C0217CC3-E334-A716-BCD3-12A4EF5353EE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38" creationId="{77272A16-8591-E903-67E6-41C8DC6FD158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39" creationId="{DE4B180B-CE0C-783D-5181-88AB3B2FC0ED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40" creationId="{1116AC0F-8828-2C16-AAA2-BBB337A2A1C9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41" creationId="{C94452D0-0BEE-8A00-60B6-91FA6198DA25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42" creationId="{525145EE-8983-4D47-0A4D-904F8EB5D2FD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43" creationId="{0078CD01-1E17-5E0A-D50D-7F30A4712B40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44" creationId="{4FB6CA40-0670-E4F9-54DE-098BF448A3D8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45" creationId="{C503CDB1-31F3-BAD9-3015-9D37D6B0DC98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46" creationId="{79293035-97FF-5C26-908F-2749A191C671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47" creationId="{A8A045A9-D30E-61ED-AF07-991776A8BF5C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48" creationId="{BD40F446-F639-10A9-A60B-8C81A5EFBDB7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49" creationId="{5CAC665C-3A00-BA4E-5C81-8B144BDCA79A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50" creationId="{3338AE55-FC9D-4A2B-9318-221A1C86A16A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51" creationId="{0C25C5B6-25F2-4921-7C65-60E37F8153F6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52" creationId="{F31975A9-74B5-6A1B-5BC1-0D55195DC544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53" creationId="{E91D9FA9-6D83-0CB8-ABFB-788EE3AB087F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54" creationId="{1B62E37A-A788-3D2D-3532-3EF08CEAF24B}"/>
          </ac:spMkLst>
        </pc:spChg>
        <pc:spChg chg="mod">
          <ac:chgData name="Sudvarg, Marion" userId="2bb9b31b-5f3c-4f72-8e1f-41eb276ee9c6" providerId="ADAL" clId="{7D6E290A-B032-44BF-9BDE-5B9E2E5FB66A}" dt="2023-11-19T03:53:39.854" v="874"/>
          <ac:spMkLst>
            <pc:docMk/>
            <pc:sldMk cId="2054545982" sldId="263"/>
            <ac:spMk id="155" creationId="{9F8DFFDA-2D4E-9BE0-81B0-D04E3AB5068D}"/>
          </ac:spMkLst>
        </pc:spChg>
        <pc:grpChg chg="add del mod">
          <ac:chgData name="Sudvarg, Marion" userId="2bb9b31b-5f3c-4f72-8e1f-41eb276ee9c6" providerId="ADAL" clId="{7D6E290A-B032-44BF-9BDE-5B9E2E5FB66A}" dt="2023-11-19T03:55:15.996" v="926" actId="478"/>
          <ac:grpSpMkLst>
            <pc:docMk/>
            <pc:sldMk cId="2054545982" sldId="263"/>
            <ac:grpSpMk id="87" creationId="{45489A56-FC3D-90CA-F929-06560F70736F}"/>
          </ac:grpSpMkLst>
        </pc:grpChg>
        <pc:grpChg chg="add mod">
          <ac:chgData name="Sudvarg, Marion" userId="2bb9b31b-5f3c-4f72-8e1f-41eb276ee9c6" providerId="ADAL" clId="{7D6E290A-B032-44BF-9BDE-5B9E2E5FB66A}" dt="2023-11-19T03:57:05.092" v="951" actId="1076"/>
          <ac:grpSpMkLst>
            <pc:docMk/>
            <pc:sldMk cId="2054545982" sldId="263"/>
            <ac:grpSpMk id="123" creationId="{B4B7531D-8E6C-5BB8-03AC-9D7BF69E5A1F}"/>
          </ac:grpSpMkLst>
        </pc:grpChg>
        <pc:picChg chg="del">
          <ac:chgData name="Sudvarg, Marion" userId="2bb9b31b-5f3c-4f72-8e1f-41eb276ee9c6" providerId="ADAL" clId="{7D6E290A-B032-44BF-9BDE-5B9E2E5FB66A}" dt="2023-11-19T03:48:34.039" v="740" actId="478"/>
          <ac:picMkLst>
            <pc:docMk/>
            <pc:sldMk cId="2054545982" sldId="263"/>
            <ac:picMk id="19" creationId="{808E2484-A5C4-68A5-2882-777C3EAE82BF}"/>
          </ac:picMkLst>
        </pc:picChg>
        <pc:picChg chg="del">
          <ac:chgData name="Sudvarg, Marion" userId="2bb9b31b-5f3c-4f72-8e1f-41eb276ee9c6" providerId="ADAL" clId="{7D6E290A-B032-44BF-9BDE-5B9E2E5FB66A}" dt="2023-11-19T03:48:34.039" v="740" actId="478"/>
          <ac:picMkLst>
            <pc:docMk/>
            <pc:sldMk cId="2054545982" sldId="263"/>
            <ac:picMk id="20" creationId="{01968114-3703-7E20-EF30-1C50A6E5C223}"/>
          </ac:picMkLst>
        </pc:picChg>
        <pc:picChg chg="mod">
          <ac:chgData name="Sudvarg, Marion" userId="2bb9b31b-5f3c-4f72-8e1f-41eb276ee9c6" providerId="ADAL" clId="{7D6E290A-B032-44BF-9BDE-5B9E2E5FB66A}" dt="2023-11-19T03:57:05.092" v="951" actId="1076"/>
          <ac:picMkLst>
            <pc:docMk/>
            <pc:sldMk cId="2054545982" sldId="263"/>
            <ac:picMk id="82" creationId="{BF02A2FF-9661-9388-68E1-40018118E739}"/>
          </ac:picMkLst>
        </pc:picChg>
        <pc:picChg chg="mod">
          <ac:chgData name="Sudvarg, Marion" userId="2bb9b31b-5f3c-4f72-8e1f-41eb276ee9c6" providerId="ADAL" clId="{7D6E290A-B032-44BF-9BDE-5B9E2E5FB66A}" dt="2023-11-19T03:57:05.092" v="951" actId="1076"/>
          <ac:picMkLst>
            <pc:docMk/>
            <pc:sldMk cId="2054545982" sldId="263"/>
            <ac:picMk id="83" creationId="{69B014A9-20A9-1BE4-491E-BBACDA64B726}"/>
          </ac:picMkLst>
        </pc:picChg>
        <pc:picChg chg="add mod">
          <ac:chgData name="Sudvarg, Marion" userId="2bb9b31b-5f3c-4f72-8e1f-41eb276ee9c6" providerId="ADAL" clId="{7D6E290A-B032-44BF-9BDE-5B9E2E5FB66A}" dt="2023-11-19T03:57:05.092" v="951" actId="1076"/>
          <ac:picMkLst>
            <pc:docMk/>
            <pc:sldMk cId="2054545982" sldId="263"/>
            <ac:picMk id="84" creationId="{044FD8F1-A83D-70B3-9AB9-EC5CFC3DAFC2}"/>
          </ac:picMkLst>
        </pc:picChg>
        <pc:picChg chg="add mod">
          <ac:chgData name="Sudvarg, Marion" userId="2bb9b31b-5f3c-4f72-8e1f-41eb276ee9c6" providerId="ADAL" clId="{7D6E290A-B032-44BF-9BDE-5B9E2E5FB66A}" dt="2023-11-19T03:57:05.092" v="951" actId="1076"/>
          <ac:picMkLst>
            <pc:docMk/>
            <pc:sldMk cId="2054545982" sldId="263"/>
            <ac:picMk id="85" creationId="{14186333-561F-B345-AA5A-1EAEA42A241C}"/>
          </ac:picMkLst>
        </pc:picChg>
        <pc:picChg chg="add mod">
          <ac:chgData name="Sudvarg, Marion" userId="2bb9b31b-5f3c-4f72-8e1f-41eb276ee9c6" providerId="ADAL" clId="{7D6E290A-B032-44BF-9BDE-5B9E2E5FB66A}" dt="2023-11-19T03:57:05.092" v="951" actId="1076"/>
          <ac:picMkLst>
            <pc:docMk/>
            <pc:sldMk cId="2054545982" sldId="263"/>
            <ac:picMk id="86" creationId="{95FFBD66-4EA7-3A29-73E5-F1CAA230C510}"/>
          </ac:picMkLst>
        </pc:picChg>
        <pc:cxnChg chg="del mod">
          <ac:chgData name="Sudvarg, Marion" userId="2bb9b31b-5f3c-4f72-8e1f-41eb276ee9c6" providerId="ADAL" clId="{7D6E290A-B032-44BF-9BDE-5B9E2E5FB66A}" dt="2023-11-19T03:48:34.039" v="740" actId="478"/>
          <ac:cxnSpMkLst>
            <pc:docMk/>
            <pc:sldMk cId="2054545982" sldId="263"/>
            <ac:cxnSpMk id="10" creationId="{A4FB6896-3104-2134-23F5-E9862BC96509}"/>
          </ac:cxnSpMkLst>
        </pc:cxnChg>
        <pc:cxnChg chg="del mod">
          <ac:chgData name="Sudvarg, Marion" userId="2bb9b31b-5f3c-4f72-8e1f-41eb276ee9c6" providerId="ADAL" clId="{7D6E290A-B032-44BF-9BDE-5B9E2E5FB66A}" dt="2023-11-19T03:48:34.039" v="740" actId="478"/>
          <ac:cxnSpMkLst>
            <pc:docMk/>
            <pc:sldMk cId="2054545982" sldId="263"/>
            <ac:cxnSpMk id="11" creationId="{391EAB19-A118-07CF-5AE7-C0A43430E17A}"/>
          </ac:cxnSpMkLst>
        </pc:cxnChg>
        <pc:cxnChg chg="del mod">
          <ac:chgData name="Sudvarg, Marion" userId="2bb9b31b-5f3c-4f72-8e1f-41eb276ee9c6" providerId="ADAL" clId="{7D6E290A-B032-44BF-9BDE-5B9E2E5FB66A}" dt="2023-11-19T03:48:34.039" v="740" actId="478"/>
          <ac:cxnSpMkLst>
            <pc:docMk/>
            <pc:sldMk cId="2054545982" sldId="263"/>
            <ac:cxnSpMk id="12" creationId="{21D45712-351A-AF2F-4451-16A17D210DB6}"/>
          </ac:cxnSpMkLst>
        </pc:cxnChg>
        <pc:cxnChg chg="del mod">
          <ac:chgData name="Sudvarg, Marion" userId="2bb9b31b-5f3c-4f72-8e1f-41eb276ee9c6" providerId="ADAL" clId="{7D6E290A-B032-44BF-9BDE-5B9E2E5FB66A}" dt="2023-11-19T03:48:34.039" v="740" actId="478"/>
          <ac:cxnSpMkLst>
            <pc:docMk/>
            <pc:sldMk cId="2054545982" sldId="263"/>
            <ac:cxnSpMk id="13" creationId="{597E581B-8445-B720-8616-5B35790EEA1C}"/>
          </ac:cxnSpMkLst>
        </pc:cxnChg>
        <pc:cxnChg chg="add del mod">
          <ac:chgData name="Sudvarg, Marion" userId="2bb9b31b-5f3c-4f72-8e1f-41eb276ee9c6" providerId="ADAL" clId="{7D6E290A-B032-44BF-9BDE-5B9E2E5FB66A}" dt="2023-11-19T03:52:12.812" v="818" actId="478"/>
          <ac:cxnSpMkLst>
            <pc:docMk/>
            <pc:sldMk cId="2054545982" sldId="263"/>
            <ac:cxnSpMk id="25" creationId="{1CC22757-1CCA-A126-97FA-82B758154CF0}"/>
          </ac:cxnSpMkLst>
        </pc:cxnChg>
        <pc:cxnChg chg="add del mod">
          <ac:chgData name="Sudvarg, Marion" userId="2bb9b31b-5f3c-4f72-8e1f-41eb276ee9c6" providerId="ADAL" clId="{7D6E290A-B032-44BF-9BDE-5B9E2E5FB66A}" dt="2023-11-19T03:52:12.812" v="818" actId="478"/>
          <ac:cxnSpMkLst>
            <pc:docMk/>
            <pc:sldMk cId="2054545982" sldId="263"/>
            <ac:cxnSpMk id="26" creationId="{4893DC7B-B2C8-A25E-CC41-ECED9404BDDF}"/>
          </ac:cxnSpMkLst>
        </pc:cxnChg>
        <pc:cxnChg chg="add del mod">
          <ac:chgData name="Sudvarg, Marion" userId="2bb9b31b-5f3c-4f72-8e1f-41eb276ee9c6" providerId="ADAL" clId="{7D6E290A-B032-44BF-9BDE-5B9E2E5FB66A}" dt="2023-11-19T03:52:12.812" v="818" actId="478"/>
          <ac:cxnSpMkLst>
            <pc:docMk/>
            <pc:sldMk cId="2054545982" sldId="263"/>
            <ac:cxnSpMk id="27" creationId="{CBE8E3EF-D885-CFB0-802B-6F5A459C1FE5}"/>
          </ac:cxnSpMkLst>
        </pc:cxnChg>
        <pc:cxnChg chg="add del mod">
          <ac:chgData name="Sudvarg, Marion" userId="2bb9b31b-5f3c-4f72-8e1f-41eb276ee9c6" providerId="ADAL" clId="{7D6E290A-B032-44BF-9BDE-5B9E2E5FB66A}" dt="2023-11-19T03:52:12.812" v="818" actId="478"/>
          <ac:cxnSpMkLst>
            <pc:docMk/>
            <pc:sldMk cId="2054545982" sldId="263"/>
            <ac:cxnSpMk id="28" creationId="{0A410041-C3EA-6B68-5405-2ACDFF2CECFE}"/>
          </ac:cxnSpMkLst>
        </pc:cxnChg>
        <pc:cxnChg chg="add del mod">
          <ac:chgData name="Sudvarg, Marion" userId="2bb9b31b-5f3c-4f72-8e1f-41eb276ee9c6" providerId="ADAL" clId="{7D6E290A-B032-44BF-9BDE-5B9E2E5FB66A}" dt="2023-11-19T03:52:28.199" v="822" actId="478"/>
          <ac:cxnSpMkLst>
            <pc:docMk/>
            <pc:sldMk cId="2054545982" sldId="263"/>
            <ac:cxnSpMk id="35" creationId="{780FC482-2739-6528-20D1-CE876C9DE864}"/>
          </ac:cxnSpMkLst>
        </pc:cxnChg>
        <pc:cxnChg chg="add del mod">
          <ac:chgData name="Sudvarg, Marion" userId="2bb9b31b-5f3c-4f72-8e1f-41eb276ee9c6" providerId="ADAL" clId="{7D6E290A-B032-44BF-9BDE-5B9E2E5FB66A}" dt="2023-11-19T03:52:28.199" v="822" actId="478"/>
          <ac:cxnSpMkLst>
            <pc:docMk/>
            <pc:sldMk cId="2054545982" sldId="263"/>
            <ac:cxnSpMk id="36" creationId="{2B9B0A8A-495D-60BB-AA7C-9AB6C6ABC906}"/>
          </ac:cxnSpMkLst>
        </pc:cxnChg>
        <pc:cxnChg chg="add del mod">
          <ac:chgData name="Sudvarg, Marion" userId="2bb9b31b-5f3c-4f72-8e1f-41eb276ee9c6" providerId="ADAL" clId="{7D6E290A-B032-44BF-9BDE-5B9E2E5FB66A}" dt="2023-11-19T03:52:28.199" v="822" actId="478"/>
          <ac:cxnSpMkLst>
            <pc:docMk/>
            <pc:sldMk cId="2054545982" sldId="263"/>
            <ac:cxnSpMk id="37" creationId="{52D1615B-98FB-EECA-3C4D-D0A12A49A935}"/>
          </ac:cxnSpMkLst>
        </pc:cxnChg>
        <pc:cxnChg chg="add del mod">
          <ac:chgData name="Sudvarg, Marion" userId="2bb9b31b-5f3c-4f72-8e1f-41eb276ee9c6" providerId="ADAL" clId="{7D6E290A-B032-44BF-9BDE-5B9E2E5FB66A}" dt="2023-11-19T03:52:28.199" v="822" actId="478"/>
          <ac:cxnSpMkLst>
            <pc:docMk/>
            <pc:sldMk cId="2054545982" sldId="263"/>
            <ac:cxnSpMk id="38" creationId="{211CF58B-AE4E-419D-6878-FD61481B3BFB}"/>
          </ac:cxnSpMkLst>
        </pc:cxnChg>
        <pc:cxnChg chg="add del mod">
          <ac:chgData name="Sudvarg, Marion" userId="2bb9b31b-5f3c-4f72-8e1f-41eb276ee9c6" providerId="ADAL" clId="{7D6E290A-B032-44BF-9BDE-5B9E2E5FB66A}" dt="2023-11-19T03:52:28.199" v="822" actId="478"/>
          <ac:cxnSpMkLst>
            <pc:docMk/>
            <pc:sldMk cId="2054545982" sldId="263"/>
            <ac:cxnSpMk id="44" creationId="{CFA6870B-A3EE-A050-2209-A98AB5FFA384}"/>
          </ac:cxnSpMkLst>
        </pc:cxnChg>
        <pc:cxnChg chg="add del mod">
          <ac:chgData name="Sudvarg, Marion" userId="2bb9b31b-5f3c-4f72-8e1f-41eb276ee9c6" providerId="ADAL" clId="{7D6E290A-B032-44BF-9BDE-5B9E2E5FB66A}" dt="2023-11-19T03:52:28.199" v="822" actId="478"/>
          <ac:cxnSpMkLst>
            <pc:docMk/>
            <pc:sldMk cId="2054545982" sldId="263"/>
            <ac:cxnSpMk id="61" creationId="{34718B53-D43C-338B-1578-DF47C002821E}"/>
          </ac:cxnSpMkLst>
        </pc:cxnChg>
        <pc:cxnChg chg="add del mod">
          <ac:chgData name="Sudvarg, Marion" userId="2bb9b31b-5f3c-4f72-8e1f-41eb276ee9c6" providerId="ADAL" clId="{7D6E290A-B032-44BF-9BDE-5B9E2E5FB66A}" dt="2023-11-19T03:52:28.199" v="822" actId="478"/>
          <ac:cxnSpMkLst>
            <pc:docMk/>
            <pc:sldMk cId="2054545982" sldId="263"/>
            <ac:cxnSpMk id="65" creationId="{F75EE6B1-194E-16BB-07F0-BBFE50DA846B}"/>
          </ac:cxnSpMkLst>
        </pc:cxnChg>
        <pc:cxnChg chg="add del mod">
          <ac:chgData name="Sudvarg, Marion" userId="2bb9b31b-5f3c-4f72-8e1f-41eb276ee9c6" providerId="ADAL" clId="{7D6E290A-B032-44BF-9BDE-5B9E2E5FB66A}" dt="2023-11-19T03:52:28.199" v="822" actId="478"/>
          <ac:cxnSpMkLst>
            <pc:docMk/>
            <pc:sldMk cId="2054545982" sldId="263"/>
            <ac:cxnSpMk id="69" creationId="{48AD94D5-8BB6-8100-602E-2AE8163B0651}"/>
          </ac:cxnSpMkLst>
        </pc:cxnChg>
        <pc:cxnChg chg="add del mod">
          <ac:chgData name="Sudvarg, Marion" userId="2bb9b31b-5f3c-4f72-8e1f-41eb276ee9c6" providerId="ADAL" clId="{7D6E290A-B032-44BF-9BDE-5B9E2E5FB66A}" dt="2023-11-19T03:52:28.199" v="822" actId="478"/>
          <ac:cxnSpMkLst>
            <pc:docMk/>
            <pc:sldMk cId="2054545982" sldId="263"/>
            <ac:cxnSpMk id="77" creationId="{2AF1EED8-51E7-A92D-5A79-37A70DFFBFE1}"/>
          </ac:cxnSpMkLst>
        </pc:cxnChg>
      </pc:sldChg>
      <pc:sldChg chg="add del">
        <pc:chgData name="Sudvarg, Marion" userId="2bb9b31b-5f3c-4f72-8e1f-41eb276ee9c6" providerId="ADAL" clId="{7D6E290A-B032-44BF-9BDE-5B9E2E5FB66A}" dt="2023-11-19T03:25:15.821" v="495" actId="47"/>
        <pc:sldMkLst>
          <pc:docMk/>
          <pc:sldMk cId="2343142656" sldId="263"/>
        </pc:sldMkLst>
      </pc:sldChg>
      <pc:sldChg chg="new del">
        <pc:chgData name="Sudvarg, Marion" userId="2bb9b31b-5f3c-4f72-8e1f-41eb276ee9c6" providerId="ADAL" clId="{7D6E290A-B032-44BF-9BDE-5B9E2E5FB66A}" dt="2023-11-19T03:48:36.526" v="742" actId="47"/>
        <pc:sldMkLst>
          <pc:docMk/>
          <pc:sldMk cId="117237352" sldId="264"/>
        </pc:sldMkLst>
      </pc:sldChg>
      <pc:sldChg chg="modSp add del mod">
        <pc:chgData name="Sudvarg, Marion" userId="2bb9b31b-5f3c-4f72-8e1f-41eb276ee9c6" providerId="ADAL" clId="{7D6E290A-B032-44BF-9BDE-5B9E2E5FB66A}" dt="2023-11-19T03:59:28.396" v="1068" actId="47"/>
        <pc:sldMkLst>
          <pc:docMk/>
          <pc:sldMk cId="486617864" sldId="264"/>
        </pc:sldMkLst>
        <pc:spChg chg="mod">
          <ac:chgData name="Sudvarg, Marion" userId="2bb9b31b-5f3c-4f72-8e1f-41eb276ee9c6" providerId="ADAL" clId="{7D6E290A-B032-44BF-9BDE-5B9E2E5FB66A}" dt="2023-11-19T03:55:57.320" v="936" actId="20577"/>
          <ac:spMkLst>
            <pc:docMk/>
            <pc:sldMk cId="486617864" sldId="264"/>
            <ac:spMk id="2" creationId="{8C5DD489-977B-0C58-79D1-D50B94E5D0EE}"/>
          </ac:spMkLst>
        </pc:spChg>
        <pc:spChg chg="mod">
          <ac:chgData name="Sudvarg, Marion" userId="2bb9b31b-5f3c-4f72-8e1f-41eb276ee9c6" providerId="ADAL" clId="{7D6E290A-B032-44BF-9BDE-5B9E2E5FB66A}" dt="2023-11-19T03:56:07.301" v="950" actId="20577"/>
          <ac:spMkLst>
            <pc:docMk/>
            <pc:sldMk cId="486617864" sldId="264"/>
            <ac:spMk id="16" creationId="{EFAF31DB-35B5-40E6-8CDD-CD2FD3BA9E68}"/>
          </ac:spMkLst>
        </pc:spChg>
      </pc:sldChg>
      <pc:sldChg chg="add del">
        <pc:chgData name="Sudvarg, Marion" userId="2bb9b31b-5f3c-4f72-8e1f-41eb276ee9c6" providerId="ADAL" clId="{7D6E290A-B032-44BF-9BDE-5B9E2E5FB66A}" dt="2023-11-19T03:25:15.821" v="495" actId="47"/>
        <pc:sldMkLst>
          <pc:docMk/>
          <pc:sldMk cId="2462704859" sldId="264"/>
        </pc:sldMkLst>
      </pc:sldChg>
      <pc:sldChg chg="addSp modSp add mod modAnim">
        <pc:chgData name="Sudvarg, Marion" userId="2bb9b31b-5f3c-4f72-8e1f-41eb276ee9c6" providerId="ADAL" clId="{7D6E290A-B032-44BF-9BDE-5B9E2E5FB66A}" dt="2023-11-19T05:28:09.110" v="1612"/>
        <pc:sldMkLst>
          <pc:docMk/>
          <pc:sldMk cId="572190601" sldId="265"/>
        </pc:sldMkLst>
        <pc:spChg chg="mod">
          <ac:chgData name="Sudvarg, Marion" userId="2bb9b31b-5f3c-4f72-8e1f-41eb276ee9c6" providerId="ADAL" clId="{7D6E290A-B032-44BF-9BDE-5B9E2E5FB66A}" dt="2023-11-19T03:59:14.476" v="1060" actId="20577"/>
          <ac:spMkLst>
            <pc:docMk/>
            <pc:sldMk cId="572190601" sldId="265"/>
            <ac:spMk id="2" creationId="{8C5DD489-977B-0C58-79D1-D50B94E5D0EE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6" creationId="{4FADAE1F-4469-A2DB-486B-6568A8352DBD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7" creationId="{A3FB0218-96E6-1909-2FE0-8E09A00BCDED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8" creationId="{A6F03C04-FAF3-0149-2014-CBA070D3108D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9" creationId="{63DE025F-8167-F61B-0F7C-22A9519883AC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10" creationId="{D80F99E2-0AEB-E469-B9A7-2D76484904BD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11" creationId="{331F3CFF-3323-9380-240D-FC4898A3C4D6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12" creationId="{40EFADBB-845E-5D9B-2397-01ED7BB0E5AA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13" creationId="{3F3AB49F-F9B6-9B6F-2B12-4B44C3EC18C1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15" creationId="{10DA4218-713E-B974-C1AD-BC5EC5053E1D}"/>
          </ac:spMkLst>
        </pc:spChg>
        <pc:spChg chg="mod">
          <ac:chgData name="Sudvarg, Marion" userId="2bb9b31b-5f3c-4f72-8e1f-41eb276ee9c6" providerId="ADAL" clId="{7D6E290A-B032-44BF-9BDE-5B9E2E5FB66A}" dt="2023-11-19T04:10:20.069" v="1208" actId="20577"/>
          <ac:spMkLst>
            <pc:docMk/>
            <pc:sldMk cId="572190601" sldId="265"/>
            <ac:spMk id="16" creationId="{EFAF31DB-35B5-40E6-8CDD-CD2FD3BA9E68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17" creationId="{50888105-1C1A-95A9-E334-D62D46807EB8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18" creationId="{4F434BC7-C1FE-30D1-F62C-C9769812B782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19" creationId="{4D26BD1F-6E35-9F31-D438-6DD06BF68B3D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20" creationId="{20647195-9DF7-0E02-278A-41F0695C583C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21" creationId="{CB7740E7-340D-12E7-0CAC-7C5373D5D08A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22" creationId="{E8D9D57E-92DC-6CC3-465E-A301C57DC70A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23" creationId="{463391A7-D749-1310-6BCB-DF11C075875C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24" creationId="{C5191EF9-FB99-07C0-8F03-F39B29AD90FF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25" creationId="{485F747E-F21C-1BB2-D05A-934A9B1C7267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26" creationId="{6188D194-2F46-F178-1A57-617B5721668F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27" creationId="{75DA4C35-811A-984F-EB7C-2189EF1E0E85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28" creationId="{28886CA5-B417-429C-0FAF-536C5E25C33F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29" creationId="{CACF28B5-17E1-34D2-10E0-8A14BCA0851D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30" creationId="{754CC744-4E16-E360-6D05-A9B629E8F92D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31" creationId="{0B914DEE-229F-D5CA-E07F-541F108741A1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32" creationId="{2E12FAD1-8378-C30E-FB20-1FFAD66588EA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33" creationId="{212A5371-6377-3768-DC7E-08031EFB3AC4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34" creationId="{A0872ED7-A843-A532-4CF2-8CDD90FD5952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35" creationId="{9A6FDFF2-3189-D830-0655-D7B863BBAD27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36" creationId="{5A539D44-EA7D-594F-3BAB-0057C99BDD11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37" creationId="{6ACB35AF-C59B-767A-617E-06297C8E9224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38" creationId="{7C77A2E4-3718-2C9B-F57E-61B8B8CE4266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39" creationId="{535BABE1-D9BF-38AB-61A8-54ADCA5775AF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40" creationId="{35BEB30B-BE27-DD83-0BD9-743F1BE3498B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41" creationId="{3313F5A2-9CAD-FD8B-6D05-1F0EEF6D1B9D}"/>
          </ac:spMkLst>
        </pc:spChg>
        <pc:spChg chg="mod">
          <ac:chgData name="Sudvarg, Marion" userId="2bb9b31b-5f3c-4f72-8e1f-41eb276ee9c6" providerId="ADAL" clId="{7D6E290A-B032-44BF-9BDE-5B9E2E5FB66A}" dt="2023-11-19T03:58:10.335" v="1013"/>
          <ac:spMkLst>
            <pc:docMk/>
            <pc:sldMk cId="572190601" sldId="265"/>
            <ac:spMk id="42" creationId="{ECD9239D-92D5-68B3-F902-DA70CD88A361}"/>
          </ac:spMkLst>
        </pc:spChg>
        <pc:grpChg chg="add mod">
          <ac:chgData name="Sudvarg, Marion" userId="2bb9b31b-5f3c-4f72-8e1f-41eb276ee9c6" providerId="ADAL" clId="{7D6E290A-B032-44BF-9BDE-5B9E2E5FB66A}" dt="2023-11-19T03:58:44.541" v="1023" actId="1035"/>
          <ac:grpSpMkLst>
            <pc:docMk/>
            <pc:sldMk cId="572190601" sldId="265"/>
            <ac:grpSpMk id="3" creationId="{F284A757-B3EA-F759-C972-2302342A8FD8}"/>
          </ac:grpSpMkLst>
        </pc:grpChg>
      </pc:sldChg>
      <pc:sldChg chg="add del">
        <pc:chgData name="Sudvarg, Marion" userId="2bb9b31b-5f3c-4f72-8e1f-41eb276ee9c6" providerId="ADAL" clId="{7D6E290A-B032-44BF-9BDE-5B9E2E5FB66A}" dt="2023-11-19T03:25:15.821" v="495" actId="47"/>
        <pc:sldMkLst>
          <pc:docMk/>
          <pc:sldMk cId="3190570717" sldId="265"/>
        </pc:sldMkLst>
      </pc:sldChg>
      <pc:sldChg chg="add del">
        <pc:chgData name="Sudvarg, Marion" userId="2bb9b31b-5f3c-4f72-8e1f-41eb276ee9c6" providerId="ADAL" clId="{7D6E290A-B032-44BF-9BDE-5B9E2E5FB66A}" dt="2023-11-19T03:25:15.821" v="495" actId="47"/>
        <pc:sldMkLst>
          <pc:docMk/>
          <pc:sldMk cId="467426901" sldId="266"/>
        </pc:sldMkLst>
      </pc:sldChg>
      <pc:sldChg chg="addSp delSp modSp add mod delAnim modAnim">
        <pc:chgData name="Sudvarg, Marion" userId="2bb9b31b-5f3c-4f72-8e1f-41eb276ee9c6" providerId="ADAL" clId="{7D6E290A-B032-44BF-9BDE-5B9E2E5FB66A}" dt="2023-11-22T06:00:52.083" v="5023"/>
        <pc:sldMkLst>
          <pc:docMk/>
          <pc:sldMk cId="1504165734" sldId="266"/>
        </pc:sldMkLst>
        <pc:spChg chg="mod">
          <ac:chgData name="Sudvarg, Marion" userId="2bb9b31b-5f3c-4f72-8e1f-41eb276ee9c6" providerId="ADAL" clId="{7D6E290A-B032-44BF-9BDE-5B9E2E5FB66A}" dt="2023-11-19T03:59:22.364" v="1067" actId="20577"/>
          <ac:spMkLst>
            <pc:docMk/>
            <pc:sldMk cId="1504165734" sldId="266"/>
            <ac:spMk id="2" creationId="{8C5DD489-977B-0C58-79D1-D50B94E5D0EE}"/>
          </ac:spMkLst>
        </pc:spChg>
        <pc:spChg chg="add mod">
          <ac:chgData name="Sudvarg, Marion" userId="2bb9b31b-5f3c-4f72-8e1f-41eb276ee9c6" providerId="ADAL" clId="{7D6E290A-B032-44BF-9BDE-5B9E2E5FB66A}" dt="2023-11-22T01:41:57.174" v="1778" actId="1036"/>
          <ac:spMkLst>
            <pc:docMk/>
            <pc:sldMk cId="1504165734" sldId="266"/>
            <ac:spMk id="3" creationId="{D23305DB-6747-AC70-1CEE-E96843986208}"/>
          </ac:spMkLst>
        </pc:spChg>
        <pc:spChg chg="add del">
          <ac:chgData name="Sudvarg, Marion" userId="2bb9b31b-5f3c-4f72-8e1f-41eb276ee9c6" providerId="ADAL" clId="{7D6E290A-B032-44BF-9BDE-5B9E2E5FB66A}" dt="2023-11-22T01:36:01.405" v="1714" actId="478"/>
          <ac:spMkLst>
            <pc:docMk/>
            <pc:sldMk cId="1504165734" sldId="266"/>
            <ac:spMk id="6" creationId="{19AA8E3D-D7AA-F212-F8C2-08714E92E23C}"/>
          </ac:spMkLst>
        </pc:spChg>
        <pc:spChg chg="add mod">
          <ac:chgData name="Sudvarg, Marion" userId="2bb9b31b-5f3c-4f72-8e1f-41eb276ee9c6" providerId="ADAL" clId="{7D6E290A-B032-44BF-9BDE-5B9E2E5FB66A}" dt="2023-11-22T01:42:02.113" v="1786" actId="1036"/>
          <ac:spMkLst>
            <pc:docMk/>
            <pc:sldMk cId="1504165734" sldId="266"/>
            <ac:spMk id="7" creationId="{9A2C2071-ECD7-6ECF-F0CE-60095AD082C8}"/>
          </ac:spMkLst>
        </pc:spChg>
        <pc:spChg chg="add mod">
          <ac:chgData name="Sudvarg, Marion" userId="2bb9b31b-5f3c-4f72-8e1f-41eb276ee9c6" providerId="ADAL" clId="{7D6E290A-B032-44BF-9BDE-5B9E2E5FB66A}" dt="2023-11-22T01:42:02.113" v="1786" actId="1036"/>
          <ac:spMkLst>
            <pc:docMk/>
            <pc:sldMk cId="1504165734" sldId="266"/>
            <ac:spMk id="8" creationId="{BA8BBA5B-5A6A-8F1D-0EDB-CCB8A5F56BC3}"/>
          </ac:spMkLst>
        </pc:spChg>
        <pc:spChg chg="mod">
          <ac:chgData name="Sudvarg, Marion" userId="2bb9b31b-5f3c-4f72-8e1f-41eb276ee9c6" providerId="ADAL" clId="{7D6E290A-B032-44BF-9BDE-5B9E2E5FB66A}" dt="2023-11-22T01:29:03.845" v="1645" actId="20577"/>
          <ac:spMkLst>
            <pc:docMk/>
            <pc:sldMk cId="1504165734" sldId="266"/>
            <ac:spMk id="16" creationId="{EFAF31DB-35B5-40E6-8CDD-CD2FD3BA9E68}"/>
          </ac:spMkLst>
        </pc:spChg>
        <pc:grpChg chg="del">
          <ac:chgData name="Sudvarg, Marion" userId="2bb9b31b-5f3c-4f72-8e1f-41eb276ee9c6" providerId="ADAL" clId="{7D6E290A-B032-44BF-9BDE-5B9E2E5FB66A}" dt="2023-11-19T03:59:36.929" v="1069" actId="478"/>
          <ac:grpSpMkLst>
            <pc:docMk/>
            <pc:sldMk cId="1504165734" sldId="266"/>
            <ac:grpSpMk id="123" creationId="{B4B7531D-8E6C-5BB8-03AC-9D7BF69E5A1F}"/>
          </ac:grpSpMkLst>
        </pc:grpChg>
        <pc:picChg chg="del">
          <ac:chgData name="Sudvarg, Marion" userId="2bb9b31b-5f3c-4f72-8e1f-41eb276ee9c6" providerId="ADAL" clId="{7D6E290A-B032-44BF-9BDE-5B9E2E5FB66A}" dt="2023-11-19T03:59:38.751" v="1070" actId="478"/>
          <ac:picMkLst>
            <pc:docMk/>
            <pc:sldMk cId="1504165734" sldId="266"/>
            <ac:picMk id="82" creationId="{BF02A2FF-9661-9388-68E1-40018118E739}"/>
          </ac:picMkLst>
        </pc:picChg>
        <pc:picChg chg="del">
          <ac:chgData name="Sudvarg, Marion" userId="2bb9b31b-5f3c-4f72-8e1f-41eb276ee9c6" providerId="ADAL" clId="{7D6E290A-B032-44BF-9BDE-5B9E2E5FB66A}" dt="2023-11-19T03:59:38.751" v="1070" actId="478"/>
          <ac:picMkLst>
            <pc:docMk/>
            <pc:sldMk cId="1504165734" sldId="266"/>
            <ac:picMk id="83" creationId="{69B014A9-20A9-1BE4-491E-BBACDA64B726}"/>
          </ac:picMkLst>
        </pc:picChg>
        <pc:picChg chg="del">
          <ac:chgData name="Sudvarg, Marion" userId="2bb9b31b-5f3c-4f72-8e1f-41eb276ee9c6" providerId="ADAL" clId="{7D6E290A-B032-44BF-9BDE-5B9E2E5FB66A}" dt="2023-11-19T03:59:38.751" v="1070" actId="478"/>
          <ac:picMkLst>
            <pc:docMk/>
            <pc:sldMk cId="1504165734" sldId="266"/>
            <ac:picMk id="84" creationId="{044FD8F1-A83D-70B3-9AB9-EC5CFC3DAFC2}"/>
          </ac:picMkLst>
        </pc:picChg>
        <pc:picChg chg="del">
          <ac:chgData name="Sudvarg, Marion" userId="2bb9b31b-5f3c-4f72-8e1f-41eb276ee9c6" providerId="ADAL" clId="{7D6E290A-B032-44BF-9BDE-5B9E2E5FB66A}" dt="2023-11-19T03:59:38.751" v="1070" actId="478"/>
          <ac:picMkLst>
            <pc:docMk/>
            <pc:sldMk cId="1504165734" sldId="266"/>
            <ac:picMk id="85" creationId="{14186333-561F-B345-AA5A-1EAEA42A241C}"/>
          </ac:picMkLst>
        </pc:picChg>
        <pc:picChg chg="del">
          <ac:chgData name="Sudvarg, Marion" userId="2bb9b31b-5f3c-4f72-8e1f-41eb276ee9c6" providerId="ADAL" clId="{7D6E290A-B032-44BF-9BDE-5B9E2E5FB66A}" dt="2023-11-19T03:59:38.751" v="1070" actId="478"/>
          <ac:picMkLst>
            <pc:docMk/>
            <pc:sldMk cId="1504165734" sldId="266"/>
            <ac:picMk id="86" creationId="{95FFBD66-4EA7-3A29-73E5-F1CAA230C510}"/>
          </ac:picMkLst>
        </pc:picChg>
      </pc:sldChg>
      <pc:sldChg chg="add del">
        <pc:chgData name="Sudvarg, Marion" userId="2bb9b31b-5f3c-4f72-8e1f-41eb276ee9c6" providerId="ADAL" clId="{7D6E290A-B032-44BF-9BDE-5B9E2E5FB66A}" dt="2023-11-19T03:25:15.821" v="495" actId="47"/>
        <pc:sldMkLst>
          <pc:docMk/>
          <pc:sldMk cId="1141291585" sldId="267"/>
        </pc:sldMkLst>
      </pc:sldChg>
      <pc:sldChg chg="addSp delSp modSp add mod modAnim">
        <pc:chgData name="Sudvarg, Marion" userId="2bb9b31b-5f3c-4f72-8e1f-41eb276ee9c6" providerId="ADAL" clId="{7D6E290A-B032-44BF-9BDE-5B9E2E5FB66A}" dt="2023-11-22T03:28:45.009" v="2831"/>
        <pc:sldMkLst>
          <pc:docMk/>
          <pc:sldMk cId="3744289370" sldId="267"/>
        </pc:sldMkLst>
        <pc:spChg chg="del mod">
          <ac:chgData name="Sudvarg, Marion" userId="2bb9b31b-5f3c-4f72-8e1f-41eb276ee9c6" providerId="ADAL" clId="{7D6E290A-B032-44BF-9BDE-5B9E2E5FB66A}" dt="2023-11-22T03:28:44.069" v="2830" actId="478"/>
          <ac:spMkLst>
            <pc:docMk/>
            <pc:sldMk cId="3744289370" sldId="267"/>
            <ac:spMk id="2" creationId="{8C5DD489-977B-0C58-79D1-D50B94E5D0EE}"/>
          </ac:spMkLst>
        </pc:spChg>
        <pc:spChg chg="add del mod">
          <ac:chgData name="Sudvarg, Marion" userId="2bb9b31b-5f3c-4f72-8e1f-41eb276ee9c6" providerId="ADAL" clId="{7D6E290A-B032-44BF-9BDE-5B9E2E5FB66A}" dt="2023-11-22T03:28:45.009" v="2831"/>
          <ac:spMkLst>
            <pc:docMk/>
            <pc:sldMk cId="3744289370" sldId="267"/>
            <ac:spMk id="12" creationId="{FB2CB9CB-E282-9C42-45F5-66B418BC4622}"/>
          </ac:spMkLst>
        </pc:spChg>
        <pc:spChg chg="add mod">
          <ac:chgData name="Sudvarg, Marion" userId="2bb9b31b-5f3c-4f72-8e1f-41eb276ee9c6" providerId="ADAL" clId="{7D6E290A-B032-44BF-9BDE-5B9E2E5FB66A}" dt="2023-11-22T03:28:45.009" v="2831"/>
          <ac:spMkLst>
            <pc:docMk/>
            <pc:sldMk cId="3744289370" sldId="267"/>
            <ac:spMk id="13" creationId="{ADB86F5D-3FB0-1034-88CB-04129F7AB21A}"/>
          </ac:spMkLst>
        </pc:spChg>
        <pc:spChg chg="mod">
          <ac:chgData name="Sudvarg, Marion" userId="2bb9b31b-5f3c-4f72-8e1f-41eb276ee9c6" providerId="ADAL" clId="{7D6E290A-B032-44BF-9BDE-5B9E2E5FB66A}" dt="2023-11-22T02:27:21.071" v="2001" actId="403"/>
          <ac:spMkLst>
            <pc:docMk/>
            <pc:sldMk cId="3744289370" sldId="267"/>
            <ac:spMk id="16" creationId="{EFAF31DB-35B5-40E6-8CDD-CD2FD3BA9E68}"/>
          </ac:spMkLst>
        </pc:spChg>
        <pc:picChg chg="add mod">
          <ac:chgData name="Sudvarg, Marion" userId="2bb9b31b-5f3c-4f72-8e1f-41eb276ee9c6" providerId="ADAL" clId="{7D6E290A-B032-44BF-9BDE-5B9E2E5FB66A}" dt="2023-11-22T02:36:49.132" v="2082" actId="1037"/>
          <ac:picMkLst>
            <pc:docMk/>
            <pc:sldMk cId="3744289370" sldId="267"/>
            <ac:picMk id="6" creationId="{19D33058-6EA7-A473-C1D0-7D4EB544D32A}"/>
          </ac:picMkLst>
        </pc:picChg>
        <pc:picChg chg="add mod">
          <ac:chgData name="Sudvarg, Marion" userId="2bb9b31b-5f3c-4f72-8e1f-41eb276ee9c6" providerId="ADAL" clId="{7D6E290A-B032-44BF-9BDE-5B9E2E5FB66A}" dt="2023-11-22T02:36:49.132" v="2082" actId="1037"/>
          <ac:picMkLst>
            <pc:docMk/>
            <pc:sldMk cId="3744289370" sldId="267"/>
            <ac:picMk id="8" creationId="{EADA087E-24CA-8267-2A69-42ED44271B36}"/>
          </ac:picMkLst>
        </pc:picChg>
        <pc:picChg chg="add mod">
          <ac:chgData name="Sudvarg, Marion" userId="2bb9b31b-5f3c-4f72-8e1f-41eb276ee9c6" providerId="ADAL" clId="{7D6E290A-B032-44BF-9BDE-5B9E2E5FB66A}" dt="2023-11-22T02:36:49.132" v="2082" actId="1037"/>
          <ac:picMkLst>
            <pc:docMk/>
            <pc:sldMk cId="3744289370" sldId="267"/>
            <ac:picMk id="10" creationId="{9C71BB03-B49E-29E8-AA7E-EE066EB3B77B}"/>
          </ac:picMkLst>
        </pc:picChg>
      </pc:sldChg>
      <pc:sldChg chg="add del">
        <pc:chgData name="Sudvarg, Marion" userId="2bb9b31b-5f3c-4f72-8e1f-41eb276ee9c6" providerId="ADAL" clId="{7D6E290A-B032-44BF-9BDE-5B9E2E5FB66A}" dt="2023-11-19T03:25:15.821" v="495" actId="47"/>
        <pc:sldMkLst>
          <pc:docMk/>
          <pc:sldMk cId="478771336" sldId="268"/>
        </pc:sldMkLst>
      </pc:sldChg>
      <pc:sldChg chg="addSp delSp modSp add mod modAnim">
        <pc:chgData name="Sudvarg, Marion" userId="2bb9b31b-5f3c-4f72-8e1f-41eb276ee9c6" providerId="ADAL" clId="{7D6E290A-B032-44BF-9BDE-5B9E2E5FB66A}" dt="2023-11-22T03:16:58.186" v="2670"/>
        <pc:sldMkLst>
          <pc:docMk/>
          <pc:sldMk cId="2263544455" sldId="268"/>
        </pc:sldMkLst>
        <pc:spChg chg="add mod">
          <ac:chgData name="Sudvarg, Marion" userId="2bb9b31b-5f3c-4f72-8e1f-41eb276ee9c6" providerId="ADAL" clId="{7D6E290A-B032-44BF-9BDE-5B9E2E5FB66A}" dt="2023-11-22T01:48:10.407" v="1865" actId="14100"/>
          <ac:spMkLst>
            <pc:docMk/>
            <pc:sldMk cId="2263544455" sldId="268"/>
            <ac:spMk id="6" creationId="{E5B1FAE3-8A1D-2457-6DCC-6F655A1B974F}"/>
          </ac:spMkLst>
        </pc:spChg>
        <pc:spChg chg="add mod ord">
          <ac:chgData name="Sudvarg, Marion" userId="2bb9b31b-5f3c-4f72-8e1f-41eb276ee9c6" providerId="ADAL" clId="{7D6E290A-B032-44BF-9BDE-5B9E2E5FB66A}" dt="2023-11-22T01:52:11.720" v="1886" actId="167"/>
          <ac:spMkLst>
            <pc:docMk/>
            <pc:sldMk cId="2263544455" sldId="268"/>
            <ac:spMk id="15" creationId="{E7A5A94F-AF6C-E1C4-CF60-448A61895E26}"/>
          </ac:spMkLst>
        </pc:spChg>
        <pc:spChg chg="mod">
          <ac:chgData name="Sudvarg, Marion" userId="2bb9b31b-5f3c-4f72-8e1f-41eb276ee9c6" providerId="ADAL" clId="{7D6E290A-B032-44BF-9BDE-5B9E2E5FB66A}" dt="2023-11-22T03:15:44.824" v="2663" actId="1076"/>
          <ac:spMkLst>
            <pc:docMk/>
            <pc:sldMk cId="2263544455" sldId="268"/>
            <ac:spMk id="16" creationId="{EFAF31DB-35B5-40E6-8CDD-CD2FD3BA9E68}"/>
          </ac:spMkLst>
        </pc:spChg>
        <pc:spChg chg="add del mod">
          <ac:chgData name="Sudvarg, Marion" userId="2bb9b31b-5f3c-4f72-8e1f-41eb276ee9c6" providerId="ADAL" clId="{7D6E290A-B032-44BF-9BDE-5B9E2E5FB66A}" dt="2023-11-22T02:25:50.185" v="1975" actId="164"/>
          <ac:spMkLst>
            <pc:docMk/>
            <pc:sldMk cId="2263544455" sldId="268"/>
            <ac:spMk id="18" creationId="{4B9D2A2D-F899-CE1F-0157-8A1CD5ABDFC1}"/>
          </ac:spMkLst>
        </pc:spChg>
        <pc:spChg chg="mod">
          <ac:chgData name="Sudvarg, Marion" userId="2bb9b31b-5f3c-4f72-8e1f-41eb276ee9c6" providerId="ADAL" clId="{7D6E290A-B032-44BF-9BDE-5B9E2E5FB66A}" dt="2023-11-22T01:53:29.628" v="1899"/>
          <ac:spMkLst>
            <pc:docMk/>
            <pc:sldMk cId="2263544455" sldId="268"/>
            <ac:spMk id="22" creationId="{1D15132A-CF90-C4CA-DF42-0304E86E7F8A}"/>
          </ac:spMkLst>
        </pc:spChg>
        <pc:spChg chg="add mod">
          <ac:chgData name="Sudvarg, Marion" userId="2bb9b31b-5f3c-4f72-8e1f-41eb276ee9c6" providerId="ADAL" clId="{7D6E290A-B032-44BF-9BDE-5B9E2E5FB66A}" dt="2023-11-22T03:15:56.522" v="2664" actId="164"/>
          <ac:spMkLst>
            <pc:docMk/>
            <pc:sldMk cId="2263544455" sldId="268"/>
            <ac:spMk id="52" creationId="{76C9CF64-B4CF-D135-23A1-F839B6BC0C17}"/>
          </ac:spMkLst>
        </pc:spChg>
        <pc:spChg chg="add mod">
          <ac:chgData name="Sudvarg, Marion" userId="2bb9b31b-5f3c-4f72-8e1f-41eb276ee9c6" providerId="ADAL" clId="{7D6E290A-B032-44BF-9BDE-5B9E2E5FB66A}" dt="2023-11-22T03:15:56.522" v="2664" actId="164"/>
          <ac:spMkLst>
            <pc:docMk/>
            <pc:sldMk cId="2263544455" sldId="268"/>
            <ac:spMk id="53" creationId="{4F6D6547-0DEB-5834-A5FE-23D094D8D4F9}"/>
          </ac:spMkLst>
        </pc:spChg>
        <pc:spChg chg="add del mod">
          <ac:chgData name="Sudvarg, Marion" userId="2bb9b31b-5f3c-4f72-8e1f-41eb276ee9c6" providerId="ADAL" clId="{7D6E290A-B032-44BF-9BDE-5B9E2E5FB66A}" dt="2023-11-22T02:25:50.185" v="1975" actId="164"/>
          <ac:spMkLst>
            <pc:docMk/>
            <pc:sldMk cId="2263544455" sldId="268"/>
            <ac:spMk id="54" creationId="{B5B7D15E-C6F5-51D3-6034-65EC8CBFB62C}"/>
          </ac:spMkLst>
        </pc:spChg>
        <pc:spChg chg="add del mod">
          <ac:chgData name="Sudvarg, Marion" userId="2bb9b31b-5f3c-4f72-8e1f-41eb276ee9c6" providerId="ADAL" clId="{7D6E290A-B032-44BF-9BDE-5B9E2E5FB66A}" dt="2023-11-22T03:15:56.522" v="2664" actId="164"/>
          <ac:spMkLst>
            <pc:docMk/>
            <pc:sldMk cId="2263544455" sldId="268"/>
            <ac:spMk id="55" creationId="{976F623B-8059-E735-12B7-4C7B5B26510A}"/>
          </ac:spMkLst>
        </pc:spChg>
        <pc:spChg chg="add mod">
          <ac:chgData name="Sudvarg, Marion" userId="2bb9b31b-5f3c-4f72-8e1f-41eb276ee9c6" providerId="ADAL" clId="{7D6E290A-B032-44BF-9BDE-5B9E2E5FB66A}" dt="2023-11-22T03:15:56.522" v="2664" actId="164"/>
          <ac:spMkLst>
            <pc:docMk/>
            <pc:sldMk cId="2263544455" sldId="268"/>
            <ac:spMk id="56" creationId="{545D798C-0394-683A-9007-34DF25B8AB27}"/>
          </ac:spMkLst>
        </pc:spChg>
        <pc:spChg chg="add del mod">
          <ac:chgData name="Sudvarg, Marion" userId="2bb9b31b-5f3c-4f72-8e1f-41eb276ee9c6" providerId="ADAL" clId="{7D6E290A-B032-44BF-9BDE-5B9E2E5FB66A}" dt="2023-11-22T02:25:50.185" v="1975" actId="164"/>
          <ac:spMkLst>
            <pc:docMk/>
            <pc:sldMk cId="2263544455" sldId="268"/>
            <ac:spMk id="57" creationId="{B0FE2AD2-B13C-F294-093A-B34FDBCD1A81}"/>
          </ac:spMkLst>
        </pc:spChg>
        <pc:spChg chg="add mod">
          <ac:chgData name="Sudvarg, Marion" userId="2bb9b31b-5f3c-4f72-8e1f-41eb276ee9c6" providerId="ADAL" clId="{7D6E290A-B032-44BF-9BDE-5B9E2E5FB66A}" dt="2023-11-22T03:15:56.522" v="2664" actId="164"/>
          <ac:spMkLst>
            <pc:docMk/>
            <pc:sldMk cId="2263544455" sldId="268"/>
            <ac:spMk id="58" creationId="{C605A82B-3C73-79A6-01B5-20D4F7E455CC}"/>
          </ac:spMkLst>
        </pc:spChg>
        <pc:spChg chg="add del mod">
          <ac:chgData name="Sudvarg, Marion" userId="2bb9b31b-5f3c-4f72-8e1f-41eb276ee9c6" providerId="ADAL" clId="{7D6E290A-B032-44BF-9BDE-5B9E2E5FB66A}" dt="2023-11-22T02:25:50.185" v="1975" actId="164"/>
          <ac:spMkLst>
            <pc:docMk/>
            <pc:sldMk cId="2263544455" sldId="268"/>
            <ac:spMk id="59" creationId="{4B349682-27BD-FB39-DFBD-2A03538862C8}"/>
          </ac:spMkLst>
        </pc:spChg>
        <pc:spChg chg="add mod">
          <ac:chgData name="Sudvarg, Marion" userId="2bb9b31b-5f3c-4f72-8e1f-41eb276ee9c6" providerId="ADAL" clId="{7D6E290A-B032-44BF-9BDE-5B9E2E5FB66A}" dt="2023-11-22T03:15:56.522" v="2664" actId="164"/>
          <ac:spMkLst>
            <pc:docMk/>
            <pc:sldMk cId="2263544455" sldId="268"/>
            <ac:spMk id="60" creationId="{59193A8D-9E25-B64E-4ABB-2C4790A5EFE9}"/>
          </ac:spMkLst>
        </pc:spChg>
        <pc:grpChg chg="add mod">
          <ac:chgData name="Sudvarg, Marion" userId="2bb9b31b-5f3c-4f72-8e1f-41eb276ee9c6" providerId="ADAL" clId="{7D6E290A-B032-44BF-9BDE-5B9E2E5FB66A}" dt="2023-11-22T01:53:38.490" v="1905" actId="164"/>
          <ac:grpSpMkLst>
            <pc:docMk/>
            <pc:sldMk cId="2263544455" sldId="268"/>
            <ac:grpSpMk id="19" creationId="{43B2F53D-5137-FB86-3646-843FEE95FACB}"/>
          </ac:grpSpMkLst>
        </pc:grpChg>
        <pc:grpChg chg="add del mod">
          <ac:chgData name="Sudvarg, Marion" userId="2bb9b31b-5f3c-4f72-8e1f-41eb276ee9c6" providerId="ADAL" clId="{7D6E290A-B032-44BF-9BDE-5B9E2E5FB66A}" dt="2023-11-22T01:53:37.264" v="1904"/>
          <ac:grpSpMkLst>
            <pc:docMk/>
            <pc:sldMk cId="2263544455" sldId="268"/>
            <ac:grpSpMk id="20" creationId="{00B74D8E-976C-0A60-7B11-7B460CA52345}"/>
          </ac:grpSpMkLst>
        </pc:grpChg>
        <pc:grpChg chg="add del mod">
          <ac:chgData name="Sudvarg, Marion" userId="2bb9b31b-5f3c-4f72-8e1f-41eb276ee9c6" providerId="ADAL" clId="{7D6E290A-B032-44BF-9BDE-5B9E2E5FB66A}" dt="2023-11-22T01:56:23.118" v="1964" actId="164"/>
          <ac:grpSpMkLst>
            <pc:docMk/>
            <pc:sldMk cId="2263544455" sldId="268"/>
            <ac:grpSpMk id="61" creationId="{0AE09CEB-393D-02DC-9163-5B7B8FE30AE8}"/>
          </ac:grpSpMkLst>
        </pc:grpChg>
        <pc:grpChg chg="add del mod">
          <ac:chgData name="Sudvarg, Marion" userId="2bb9b31b-5f3c-4f72-8e1f-41eb276ee9c6" providerId="ADAL" clId="{7D6E290A-B032-44BF-9BDE-5B9E2E5FB66A}" dt="2023-11-22T02:25:38.442" v="1972" actId="164"/>
          <ac:grpSpMkLst>
            <pc:docMk/>
            <pc:sldMk cId="2263544455" sldId="268"/>
            <ac:grpSpMk id="62" creationId="{425F88E5-6668-7F49-A524-47DFE79493BA}"/>
          </ac:grpSpMkLst>
        </pc:grpChg>
        <pc:grpChg chg="add mod">
          <ac:chgData name="Sudvarg, Marion" userId="2bb9b31b-5f3c-4f72-8e1f-41eb276ee9c6" providerId="ADAL" clId="{7D6E290A-B032-44BF-9BDE-5B9E2E5FB66A}" dt="2023-11-22T02:25:50.185" v="1975" actId="164"/>
          <ac:grpSpMkLst>
            <pc:docMk/>
            <pc:sldMk cId="2263544455" sldId="268"/>
            <ac:grpSpMk id="63" creationId="{0EE1FCF3-51B9-71DA-0B41-FB3BE21631E0}"/>
          </ac:grpSpMkLst>
        </pc:grpChg>
        <pc:grpChg chg="add mod">
          <ac:chgData name="Sudvarg, Marion" userId="2bb9b31b-5f3c-4f72-8e1f-41eb276ee9c6" providerId="ADAL" clId="{7D6E290A-B032-44BF-9BDE-5B9E2E5FB66A}" dt="2023-11-22T03:15:56.522" v="2664" actId="164"/>
          <ac:grpSpMkLst>
            <pc:docMk/>
            <pc:sldMk cId="2263544455" sldId="268"/>
            <ac:grpSpMk id="64" creationId="{D1583D7E-A60F-23F6-59C7-13B7E659A9A1}"/>
          </ac:grpSpMkLst>
        </pc:grpChg>
        <pc:picChg chg="add del mod">
          <ac:chgData name="Sudvarg, Marion" userId="2bb9b31b-5f3c-4f72-8e1f-41eb276ee9c6" providerId="ADAL" clId="{7D6E290A-B032-44BF-9BDE-5B9E2E5FB66A}" dt="2023-11-22T01:49:58.959" v="1871" actId="478"/>
          <ac:picMkLst>
            <pc:docMk/>
            <pc:sldMk cId="2263544455" sldId="268"/>
            <ac:picMk id="9" creationId="{E6989598-B0C5-4AA4-0DF9-4B6FB5BDF888}"/>
          </ac:picMkLst>
        </pc:picChg>
        <pc:picChg chg="add mod">
          <ac:chgData name="Sudvarg, Marion" userId="2bb9b31b-5f3c-4f72-8e1f-41eb276ee9c6" providerId="ADAL" clId="{7D6E290A-B032-44BF-9BDE-5B9E2E5FB66A}" dt="2023-11-22T01:51:48.922" v="1881" actId="14100"/>
          <ac:picMkLst>
            <pc:docMk/>
            <pc:sldMk cId="2263544455" sldId="268"/>
            <ac:picMk id="11" creationId="{CB5E1A30-588F-D51D-6348-CE805239487D}"/>
          </ac:picMkLst>
        </pc:picChg>
        <pc:cxnChg chg="add del mod">
          <ac:chgData name="Sudvarg, Marion" userId="2bb9b31b-5f3c-4f72-8e1f-41eb276ee9c6" providerId="ADAL" clId="{7D6E290A-B032-44BF-9BDE-5B9E2E5FB66A}" dt="2023-11-22T02:25:50.185" v="1975" actId="164"/>
          <ac:cxnSpMkLst>
            <pc:docMk/>
            <pc:sldMk cId="2263544455" sldId="268"/>
            <ac:cxnSpMk id="13" creationId="{E254A952-CFC1-12C5-6013-DC093E932D5A}"/>
          </ac:cxnSpMkLst>
        </pc:cxnChg>
        <pc:cxnChg chg="mod">
          <ac:chgData name="Sudvarg, Marion" userId="2bb9b31b-5f3c-4f72-8e1f-41eb276ee9c6" providerId="ADAL" clId="{7D6E290A-B032-44BF-9BDE-5B9E2E5FB66A}" dt="2023-11-22T01:53:29.628" v="1899"/>
          <ac:cxnSpMkLst>
            <pc:docMk/>
            <pc:sldMk cId="2263544455" sldId="268"/>
            <ac:cxnSpMk id="21" creationId="{5E8BB623-9D1F-A4B5-1476-F2DFB269CDC1}"/>
          </ac:cxnSpMkLst>
        </pc:cxnChg>
        <pc:cxnChg chg="add mod">
          <ac:chgData name="Sudvarg, Marion" userId="2bb9b31b-5f3c-4f72-8e1f-41eb276ee9c6" providerId="ADAL" clId="{7D6E290A-B032-44BF-9BDE-5B9E2E5FB66A}" dt="2023-11-22T03:15:56.522" v="2664" actId="164"/>
          <ac:cxnSpMkLst>
            <pc:docMk/>
            <pc:sldMk cId="2263544455" sldId="268"/>
            <ac:cxnSpMk id="23" creationId="{7A936704-ACD1-3B91-C681-BDC5E6F88724}"/>
          </ac:cxnSpMkLst>
        </pc:cxnChg>
        <pc:cxnChg chg="add mod">
          <ac:chgData name="Sudvarg, Marion" userId="2bb9b31b-5f3c-4f72-8e1f-41eb276ee9c6" providerId="ADAL" clId="{7D6E290A-B032-44BF-9BDE-5B9E2E5FB66A}" dt="2023-11-22T03:15:56.522" v="2664" actId="164"/>
          <ac:cxnSpMkLst>
            <pc:docMk/>
            <pc:sldMk cId="2263544455" sldId="268"/>
            <ac:cxnSpMk id="24" creationId="{F7E1D705-0394-AF48-6AF6-B8A6E43250EF}"/>
          </ac:cxnSpMkLst>
        </pc:cxnChg>
        <pc:cxnChg chg="add del mod">
          <ac:chgData name="Sudvarg, Marion" userId="2bb9b31b-5f3c-4f72-8e1f-41eb276ee9c6" providerId="ADAL" clId="{7D6E290A-B032-44BF-9BDE-5B9E2E5FB66A}" dt="2023-11-22T02:25:50.185" v="1975" actId="164"/>
          <ac:cxnSpMkLst>
            <pc:docMk/>
            <pc:sldMk cId="2263544455" sldId="268"/>
            <ac:cxnSpMk id="25" creationId="{75DB0164-05E3-1549-3B17-9A751BBD2E7F}"/>
          </ac:cxnSpMkLst>
        </pc:cxnChg>
        <pc:cxnChg chg="add mod">
          <ac:chgData name="Sudvarg, Marion" userId="2bb9b31b-5f3c-4f72-8e1f-41eb276ee9c6" providerId="ADAL" clId="{7D6E290A-B032-44BF-9BDE-5B9E2E5FB66A}" dt="2023-11-22T03:15:56.522" v="2664" actId="164"/>
          <ac:cxnSpMkLst>
            <pc:docMk/>
            <pc:sldMk cId="2263544455" sldId="268"/>
            <ac:cxnSpMk id="31" creationId="{F57FA1EF-C8C9-C79E-C6A1-317432F42C44}"/>
          </ac:cxnSpMkLst>
        </pc:cxnChg>
        <pc:cxnChg chg="add mod">
          <ac:chgData name="Sudvarg, Marion" userId="2bb9b31b-5f3c-4f72-8e1f-41eb276ee9c6" providerId="ADAL" clId="{7D6E290A-B032-44BF-9BDE-5B9E2E5FB66A}" dt="2023-11-22T03:15:56.522" v="2664" actId="164"/>
          <ac:cxnSpMkLst>
            <pc:docMk/>
            <pc:sldMk cId="2263544455" sldId="268"/>
            <ac:cxnSpMk id="34" creationId="{19DA5A81-AE24-3F61-FEEB-0EAC25DFDE74}"/>
          </ac:cxnSpMkLst>
        </pc:cxnChg>
        <pc:cxnChg chg="add del mod">
          <ac:chgData name="Sudvarg, Marion" userId="2bb9b31b-5f3c-4f72-8e1f-41eb276ee9c6" providerId="ADAL" clId="{7D6E290A-B032-44BF-9BDE-5B9E2E5FB66A}" dt="2023-11-22T02:25:50.185" v="1975" actId="164"/>
          <ac:cxnSpMkLst>
            <pc:docMk/>
            <pc:sldMk cId="2263544455" sldId="268"/>
            <ac:cxnSpMk id="36" creationId="{2164E6E9-A8DD-FF04-5E3F-82605AF1C209}"/>
          </ac:cxnSpMkLst>
        </pc:cxnChg>
        <pc:cxnChg chg="add mod">
          <ac:chgData name="Sudvarg, Marion" userId="2bb9b31b-5f3c-4f72-8e1f-41eb276ee9c6" providerId="ADAL" clId="{7D6E290A-B032-44BF-9BDE-5B9E2E5FB66A}" dt="2023-11-22T03:15:56.522" v="2664" actId="164"/>
          <ac:cxnSpMkLst>
            <pc:docMk/>
            <pc:sldMk cId="2263544455" sldId="268"/>
            <ac:cxnSpMk id="38" creationId="{166B6550-297C-94D7-43B6-0F3597D36145}"/>
          </ac:cxnSpMkLst>
        </pc:cxnChg>
        <pc:cxnChg chg="add del mod">
          <ac:chgData name="Sudvarg, Marion" userId="2bb9b31b-5f3c-4f72-8e1f-41eb276ee9c6" providerId="ADAL" clId="{7D6E290A-B032-44BF-9BDE-5B9E2E5FB66A}" dt="2023-11-22T02:25:50.185" v="1975" actId="164"/>
          <ac:cxnSpMkLst>
            <pc:docMk/>
            <pc:sldMk cId="2263544455" sldId="268"/>
            <ac:cxnSpMk id="40" creationId="{F54B0D98-C372-B56B-2102-BACB8F1089C1}"/>
          </ac:cxnSpMkLst>
        </pc:cxnChg>
        <pc:cxnChg chg="add mod">
          <ac:chgData name="Sudvarg, Marion" userId="2bb9b31b-5f3c-4f72-8e1f-41eb276ee9c6" providerId="ADAL" clId="{7D6E290A-B032-44BF-9BDE-5B9E2E5FB66A}" dt="2023-11-22T03:15:56.522" v="2664" actId="164"/>
          <ac:cxnSpMkLst>
            <pc:docMk/>
            <pc:sldMk cId="2263544455" sldId="268"/>
            <ac:cxnSpMk id="43" creationId="{3CBFC29F-CAA0-B631-48AE-3AB7793D0DF9}"/>
          </ac:cxnSpMkLst>
        </pc:cxnChg>
      </pc:sldChg>
      <pc:sldChg chg="add del">
        <pc:chgData name="Sudvarg, Marion" userId="2bb9b31b-5f3c-4f72-8e1f-41eb276ee9c6" providerId="ADAL" clId="{7D6E290A-B032-44BF-9BDE-5B9E2E5FB66A}" dt="2023-11-19T03:25:15.821" v="495" actId="47"/>
        <pc:sldMkLst>
          <pc:docMk/>
          <pc:sldMk cId="735336634" sldId="269"/>
        </pc:sldMkLst>
      </pc:sldChg>
      <pc:sldChg chg="addSp modSp add mod modTransition modAnim">
        <pc:chgData name="Sudvarg, Marion" userId="2bb9b31b-5f3c-4f72-8e1f-41eb276ee9c6" providerId="ADAL" clId="{7D6E290A-B032-44BF-9BDE-5B9E2E5FB66A}" dt="2023-11-22T06:01:29.476" v="5024"/>
        <pc:sldMkLst>
          <pc:docMk/>
          <pc:sldMk cId="2376377454" sldId="269"/>
        </pc:sldMkLst>
        <pc:spChg chg="add mod">
          <ac:chgData name="Sudvarg, Marion" userId="2bb9b31b-5f3c-4f72-8e1f-41eb276ee9c6" providerId="ADAL" clId="{7D6E290A-B032-44BF-9BDE-5B9E2E5FB66A}" dt="2023-11-22T03:18:04.168" v="2681" actId="14100"/>
          <ac:spMkLst>
            <pc:docMk/>
            <pc:sldMk cId="2376377454" sldId="269"/>
            <ac:spMk id="3" creationId="{D3BC43ED-22B1-4BF4-4468-6BAB0BEED767}"/>
          </ac:spMkLst>
        </pc:spChg>
        <pc:picChg chg="mod">
          <ac:chgData name="Sudvarg, Marion" userId="2bb9b31b-5f3c-4f72-8e1f-41eb276ee9c6" providerId="ADAL" clId="{7D6E290A-B032-44BF-9BDE-5B9E2E5FB66A}" dt="2023-11-22T02:37:00.832" v="2131" actId="1037"/>
          <ac:picMkLst>
            <pc:docMk/>
            <pc:sldMk cId="2376377454" sldId="269"/>
            <ac:picMk id="6" creationId="{19D33058-6EA7-A473-C1D0-7D4EB544D32A}"/>
          </ac:picMkLst>
        </pc:picChg>
        <pc:picChg chg="mod">
          <ac:chgData name="Sudvarg, Marion" userId="2bb9b31b-5f3c-4f72-8e1f-41eb276ee9c6" providerId="ADAL" clId="{7D6E290A-B032-44BF-9BDE-5B9E2E5FB66A}" dt="2023-11-22T02:37:00.832" v="2131" actId="1037"/>
          <ac:picMkLst>
            <pc:docMk/>
            <pc:sldMk cId="2376377454" sldId="269"/>
            <ac:picMk id="8" creationId="{EADA087E-24CA-8267-2A69-42ED44271B36}"/>
          </ac:picMkLst>
        </pc:picChg>
        <pc:picChg chg="mod">
          <ac:chgData name="Sudvarg, Marion" userId="2bb9b31b-5f3c-4f72-8e1f-41eb276ee9c6" providerId="ADAL" clId="{7D6E290A-B032-44BF-9BDE-5B9E2E5FB66A}" dt="2023-11-22T02:37:00.832" v="2131" actId="1037"/>
          <ac:picMkLst>
            <pc:docMk/>
            <pc:sldMk cId="2376377454" sldId="269"/>
            <ac:picMk id="10" creationId="{9C71BB03-B49E-29E8-AA7E-EE066EB3B77B}"/>
          </ac:picMkLst>
        </pc:picChg>
      </pc:sldChg>
      <pc:sldChg chg="add del">
        <pc:chgData name="Sudvarg, Marion" userId="2bb9b31b-5f3c-4f72-8e1f-41eb276ee9c6" providerId="ADAL" clId="{7D6E290A-B032-44BF-9BDE-5B9E2E5FB66A}" dt="2023-11-22T02:39:23.539" v="2138" actId="47"/>
        <pc:sldMkLst>
          <pc:docMk/>
          <pc:sldMk cId="938184580" sldId="270"/>
        </pc:sldMkLst>
      </pc:sldChg>
      <pc:sldChg chg="addSp delSp modSp add mod modTransition modAnim">
        <pc:chgData name="Sudvarg, Marion" userId="2bb9b31b-5f3c-4f72-8e1f-41eb276ee9c6" providerId="ADAL" clId="{7D6E290A-B032-44BF-9BDE-5B9E2E5FB66A}" dt="2023-11-22T03:19:06.446" v="2684"/>
        <pc:sldMkLst>
          <pc:docMk/>
          <pc:sldMk cId="1786133901" sldId="270"/>
        </pc:sldMkLst>
        <pc:spChg chg="mod">
          <ac:chgData name="Sudvarg, Marion" userId="2bb9b31b-5f3c-4f72-8e1f-41eb276ee9c6" providerId="ADAL" clId="{7D6E290A-B032-44BF-9BDE-5B9E2E5FB66A}" dt="2023-11-22T02:58:26.461" v="2493" actId="20577"/>
          <ac:spMkLst>
            <pc:docMk/>
            <pc:sldMk cId="1786133901" sldId="270"/>
            <ac:spMk id="2" creationId="{8C5DD489-977B-0C58-79D1-D50B94E5D0EE}"/>
          </ac:spMkLst>
        </pc:spChg>
        <pc:spChg chg="del">
          <ac:chgData name="Sudvarg, Marion" userId="2bb9b31b-5f3c-4f72-8e1f-41eb276ee9c6" providerId="ADAL" clId="{7D6E290A-B032-44BF-9BDE-5B9E2E5FB66A}" dt="2023-11-22T02:41:42.587" v="2249" actId="478"/>
          <ac:spMkLst>
            <pc:docMk/>
            <pc:sldMk cId="1786133901" sldId="270"/>
            <ac:spMk id="3" creationId="{D3BC43ED-22B1-4BF4-4468-6BAB0BEED767}"/>
          </ac:spMkLst>
        </pc:spChg>
        <pc:spChg chg="add del mod">
          <ac:chgData name="Sudvarg, Marion" userId="2bb9b31b-5f3c-4f72-8e1f-41eb276ee9c6" providerId="ADAL" clId="{7D6E290A-B032-44BF-9BDE-5B9E2E5FB66A}" dt="2023-11-22T02:41:05.408" v="2247" actId="478"/>
          <ac:spMkLst>
            <pc:docMk/>
            <pc:sldMk cId="1786133901" sldId="270"/>
            <ac:spMk id="9" creationId="{5A40944E-CB0E-0D2B-6D34-4BB0F063D9A4}"/>
          </ac:spMkLst>
        </pc:spChg>
        <pc:spChg chg="add del mod">
          <ac:chgData name="Sudvarg, Marion" userId="2bb9b31b-5f3c-4f72-8e1f-41eb276ee9c6" providerId="ADAL" clId="{7D6E290A-B032-44BF-9BDE-5B9E2E5FB66A}" dt="2023-11-22T02:43:16.928" v="2257"/>
          <ac:spMkLst>
            <pc:docMk/>
            <pc:sldMk cId="1786133901" sldId="270"/>
            <ac:spMk id="11" creationId="{E911246C-FF52-B062-0F58-81FCE42A541F}"/>
          </ac:spMkLst>
        </pc:spChg>
        <pc:spChg chg="add del mod">
          <ac:chgData name="Sudvarg, Marion" userId="2bb9b31b-5f3c-4f72-8e1f-41eb276ee9c6" providerId="ADAL" clId="{7D6E290A-B032-44BF-9BDE-5B9E2E5FB66A}" dt="2023-11-22T02:43:16.928" v="2257"/>
          <ac:spMkLst>
            <pc:docMk/>
            <pc:sldMk cId="1786133901" sldId="270"/>
            <ac:spMk id="12" creationId="{FFD41729-33E8-4F62-5B2D-16B75495452B}"/>
          </ac:spMkLst>
        </pc:spChg>
        <pc:spChg chg="add del mod">
          <ac:chgData name="Sudvarg, Marion" userId="2bb9b31b-5f3c-4f72-8e1f-41eb276ee9c6" providerId="ADAL" clId="{7D6E290A-B032-44BF-9BDE-5B9E2E5FB66A}" dt="2023-11-22T02:43:16.928" v="2257"/>
          <ac:spMkLst>
            <pc:docMk/>
            <pc:sldMk cId="1786133901" sldId="270"/>
            <ac:spMk id="13" creationId="{AA69C6E2-8D3B-2678-72B6-8C044DDA4A05}"/>
          </ac:spMkLst>
        </pc:spChg>
        <pc:spChg chg="add del mod">
          <ac:chgData name="Sudvarg, Marion" userId="2bb9b31b-5f3c-4f72-8e1f-41eb276ee9c6" providerId="ADAL" clId="{7D6E290A-B032-44BF-9BDE-5B9E2E5FB66A}" dt="2023-11-22T02:43:16.928" v="2257"/>
          <ac:spMkLst>
            <pc:docMk/>
            <pc:sldMk cId="1786133901" sldId="270"/>
            <ac:spMk id="15" creationId="{55736E5C-6F67-3EA5-1D1C-59992C87032C}"/>
          </ac:spMkLst>
        </pc:spChg>
        <pc:spChg chg="del">
          <ac:chgData name="Sudvarg, Marion" userId="2bb9b31b-5f3c-4f72-8e1f-41eb276ee9c6" providerId="ADAL" clId="{7D6E290A-B032-44BF-9BDE-5B9E2E5FB66A}" dt="2023-11-22T02:41:03.031" v="2246" actId="478"/>
          <ac:spMkLst>
            <pc:docMk/>
            <pc:sldMk cId="1786133901" sldId="270"/>
            <ac:spMk id="16" creationId="{EFAF31DB-35B5-40E6-8CDD-CD2FD3BA9E68}"/>
          </ac:spMkLst>
        </pc:spChg>
        <pc:picChg chg="del">
          <ac:chgData name="Sudvarg, Marion" userId="2bb9b31b-5f3c-4f72-8e1f-41eb276ee9c6" providerId="ADAL" clId="{7D6E290A-B032-44BF-9BDE-5B9E2E5FB66A}" dt="2023-11-22T02:41:43.743" v="2250" actId="478"/>
          <ac:picMkLst>
            <pc:docMk/>
            <pc:sldMk cId="1786133901" sldId="270"/>
            <ac:picMk id="6" creationId="{19D33058-6EA7-A473-C1D0-7D4EB544D32A}"/>
          </ac:picMkLst>
        </pc:picChg>
        <pc:picChg chg="mod modCrop">
          <ac:chgData name="Sudvarg, Marion" userId="2bb9b31b-5f3c-4f72-8e1f-41eb276ee9c6" providerId="ADAL" clId="{7D6E290A-B032-44BF-9BDE-5B9E2E5FB66A}" dt="2023-11-22T02:43:35.554" v="2290" actId="1035"/>
          <ac:picMkLst>
            <pc:docMk/>
            <pc:sldMk cId="1786133901" sldId="270"/>
            <ac:picMk id="8" creationId="{EADA087E-24CA-8267-2A69-42ED44271B36}"/>
          </ac:picMkLst>
        </pc:picChg>
        <pc:picChg chg="del">
          <ac:chgData name="Sudvarg, Marion" userId="2bb9b31b-5f3c-4f72-8e1f-41eb276ee9c6" providerId="ADAL" clId="{7D6E290A-B032-44BF-9BDE-5B9E2E5FB66A}" dt="2023-11-22T02:41:44.247" v="2251" actId="478"/>
          <ac:picMkLst>
            <pc:docMk/>
            <pc:sldMk cId="1786133901" sldId="270"/>
            <ac:picMk id="10" creationId="{9C71BB03-B49E-29E8-AA7E-EE066EB3B77B}"/>
          </ac:picMkLst>
        </pc:picChg>
        <pc:picChg chg="add mod">
          <ac:chgData name="Sudvarg, Marion" userId="2bb9b31b-5f3c-4f72-8e1f-41eb276ee9c6" providerId="ADAL" clId="{7D6E290A-B032-44BF-9BDE-5B9E2E5FB66A}" dt="2023-11-22T02:43:38.868" v="2292"/>
          <ac:picMkLst>
            <pc:docMk/>
            <pc:sldMk cId="1786133901" sldId="270"/>
            <ac:picMk id="21" creationId="{4F2A4CC3-299E-BEE9-9017-E37370388F94}"/>
          </ac:picMkLst>
        </pc:picChg>
        <pc:cxnChg chg="add del mod">
          <ac:chgData name="Sudvarg, Marion" userId="2bb9b31b-5f3c-4f72-8e1f-41eb276ee9c6" providerId="ADAL" clId="{7D6E290A-B032-44BF-9BDE-5B9E2E5FB66A}" dt="2023-11-22T02:43:16.928" v="2257"/>
          <ac:cxnSpMkLst>
            <pc:docMk/>
            <pc:sldMk cId="1786133901" sldId="270"/>
            <ac:cxnSpMk id="17" creationId="{8D3D3579-6837-A5A8-C999-3F355F74BB70}"/>
          </ac:cxnSpMkLst>
        </pc:cxnChg>
        <pc:cxnChg chg="add del mod">
          <ac:chgData name="Sudvarg, Marion" userId="2bb9b31b-5f3c-4f72-8e1f-41eb276ee9c6" providerId="ADAL" clId="{7D6E290A-B032-44BF-9BDE-5B9E2E5FB66A}" dt="2023-11-22T02:43:16.928" v="2257"/>
          <ac:cxnSpMkLst>
            <pc:docMk/>
            <pc:sldMk cId="1786133901" sldId="270"/>
            <ac:cxnSpMk id="18" creationId="{BDCA2B86-5EF0-22C5-3D6D-29846E73BC9F}"/>
          </ac:cxnSpMkLst>
        </pc:cxnChg>
        <pc:cxnChg chg="add del mod">
          <ac:chgData name="Sudvarg, Marion" userId="2bb9b31b-5f3c-4f72-8e1f-41eb276ee9c6" providerId="ADAL" clId="{7D6E290A-B032-44BF-9BDE-5B9E2E5FB66A}" dt="2023-11-22T02:43:16.928" v="2257"/>
          <ac:cxnSpMkLst>
            <pc:docMk/>
            <pc:sldMk cId="1786133901" sldId="270"/>
            <ac:cxnSpMk id="19" creationId="{BDD20D3C-6598-C6B4-282E-11BC40667EF7}"/>
          </ac:cxnSpMkLst>
        </pc:cxnChg>
        <pc:cxnChg chg="add del mod">
          <ac:chgData name="Sudvarg, Marion" userId="2bb9b31b-5f3c-4f72-8e1f-41eb276ee9c6" providerId="ADAL" clId="{7D6E290A-B032-44BF-9BDE-5B9E2E5FB66A}" dt="2023-11-22T02:43:16.928" v="2257"/>
          <ac:cxnSpMkLst>
            <pc:docMk/>
            <pc:sldMk cId="1786133901" sldId="270"/>
            <ac:cxnSpMk id="20" creationId="{240D221B-871E-5211-1FE1-EFA60577A7D6}"/>
          </ac:cxnSpMkLst>
        </pc:cxnChg>
      </pc:sldChg>
      <pc:sldChg chg="add del">
        <pc:chgData name="Sudvarg, Marion" userId="2bb9b31b-5f3c-4f72-8e1f-41eb276ee9c6" providerId="ADAL" clId="{7D6E290A-B032-44BF-9BDE-5B9E2E5FB66A}" dt="2023-11-19T03:25:15.821" v="495" actId="47"/>
        <pc:sldMkLst>
          <pc:docMk/>
          <pc:sldMk cId="4056824469" sldId="270"/>
        </pc:sldMkLst>
      </pc:sldChg>
      <pc:sldChg chg="add del">
        <pc:chgData name="Sudvarg, Marion" userId="2bb9b31b-5f3c-4f72-8e1f-41eb276ee9c6" providerId="ADAL" clId="{7D6E290A-B032-44BF-9BDE-5B9E2E5FB66A}" dt="2023-11-19T03:25:15.821" v="495" actId="47"/>
        <pc:sldMkLst>
          <pc:docMk/>
          <pc:sldMk cId="1116521341" sldId="271"/>
        </pc:sldMkLst>
      </pc:sldChg>
      <pc:sldChg chg="addSp delSp modSp add mod modTransition modAnim">
        <pc:chgData name="Sudvarg, Marion" userId="2bb9b31b-5f3c-4f72-8e1f-41eb276ee9c6" providerId="ADAL" clId="{7D6E290A-B032-44BF-9BDE-5B9E2E5FB66A}" dt="2023-11-25T03:49:59.039" v="5046"/>
        <pc:sldMkLst>
          <pc:docMk/>
          <pc:sldMk cId="3199042862" sldId="271"/>
        </pc:sldMkLst>
        <pc:spChg chg="mod">
          <ac:chgData name="Sudvarg, Marion" userId="2bb9b31b-5f3c-4f72-8e1f-41eb276ee9c6" providerId="ADAL" clId="{7D6E290A-B032-44BF-9BDE-5B9E2E5FB66A}" dt="2023-11-22T02:58:30.188" v="2494"/>
          <ac:spMkLst>
            <pc:docMk/>
            <pc:sldMk cId="3199042862" sldId="271"/>
            <ac:spMk id="2" creationId="{8C5DD489-977B-0C58-79D1-D50B94E5D0EE}"/>
          </ac:spMkLst>
        </pc:spChg>
        <pc:spChg chg="add del mod">
          <ac:chgData name="Sudvarg, Marion" userId="2bb9b31b-5f3c-4f72-8e1f-41eb276ee9c6" providerId="ADAL" clId="{7D6E290A-B032-44BF-9BDE-5B9E2E5FB66A}" dt="2023-11-22T02:46:05.078" v="2360" actId="478"/>
          <ac:spMkLst>
            <pc:docMk/>
            <pc:sldMk cId="3199042862" sldId="271"/>
            <ac:spMk id="3" creationId="{E4BC5F36-983A-6E43-D910-FBB2EC0CA625}"/>
          </ac:spMkLst>
        </pc:spChg>
        <pc:spChg chg="add del mod">
          <ac:chgData name="Sudvarg, Marion" userId="2bb9b31b-5f3c-4f72-8e1f-41eb276ee9c6" providerId="ADAL" clId="{7D6E290A-B032-44BF-9BDE-5B9E2E5FB66A}" dt="2023-11-22T02:46:05.078" v="2360" actId="478"/>
          <ac:spMkLst>
            <pc:docMk/>
            <pc:sldMk cId="3199042862" sldId="271"/>
            <ac:spMk id="6" creationId="{C621147F-1A0F-C2BD-8724-A922CC20A186}"/>
          </ac:spMkLst>
        </pc:spChg>
        <pc:spChg chg="add del mod">
          <ac:chgData name="Sudvarg, Marion" userId="2bb9b31b-5f3c-4f72-8e1f-41eb276ee9c6" providerId="ADAL" clId="{7D6E290A-B032-44BF-9BDE-5B9E2E5FB66A}" dt="2023-11-22T02:46:05.078" v="2360" actId="478"/>
          <ac:spMkLst>
            <pc:docMk/>
            <pc:sldMk cId="3199042862" sldId="271"/>
            <ac:spMk id="7" creationId="{51ACBCC5-1911-37D7-AE48-85DB4B3EFA02}"/>
          </ac:spMkLst>
        </pc:spChg>
        <pc:spChg chg="add del mod">
          <ac:chgData name="Sudvarg, Marion" userId="2bb9b31b-5f3c-4f72-8e1f-41eb276ee9c6" providerId="ADAL" clId="{7D6E290A-B032-44BF-9BDE-5B9E2E5FB66A}" dt="2023-11-22T02:46:05.078" v="2360" actId="478"/>
          <ac:spMkLst>
            <pc:docMk/>
            <pc:sldMk cId="3199042862" sldId="271"/>
            <ac:spMk id="9" creationId="{63A4F773-C450-8426-0FFE-4776BF9C4831}"/>
          </ac:spMkLst>
        </pc:spChg>
        <pc:spChg chg="add mod">
          <ac:chgData name="Sudvarg, Marion" userId="2bb9b31b-5f3c-4f72-8e1f-41eb276ee9c6" providerId="ADAL" clId="{7D6E290A-B032-44BF-9BDE-5B9E2E5FB66A}" dt="2023-11-22T02:46:25.952" v="2363" actId="1076"/>
          <ac:spMkLst>
            <pc:docMk/>
            <pc:sldMk cId="3199042862" sldId="271"/>
            <ac:spMk id="15" creationId="{159B39E0-B221-FB92-B55C-21B4698157BA}"/>
          </ac:spMkLst>
        </pc:spChg>
        <pc:spChg chg="add mod">
          <ac:chgData name="Sudvarg, Marion" userId="2bb9b31b-5f3c-4f72-8e1f-41eb276ee9c6" providerId="ADAL" clId="{7D6E290A-B032-44BF-9BDE-5B9E2E5FB66A}" dt="2023-11-22T02:46:25.952" v="2363" actId="1076"/>
          <ac:spMkLst>
            <pc:docMk/>
            <pc:sldMk cId="3199042862" sldId="271"/>
            <ac:spMk id="16" creationId="{5868779B-384C-FF83-AA3E-3FB836630EE6}"/>
          </ac:spMkLst>
        </pc:spChg>
        <pc:spChg chg="add mod">
          <ac:chgData name="Sudvarg, Marion" userId="2bb9b31b-5f3c-4f72-8e1f-41eb276ee9c6" providerId="ADAL" clId="{7D6E290A-B032-44BF-9BDE-5B9E2E5FB66A}" dt="2023-11-22T02:47:07.938" v="2366" actId="164"/>
          <ac:spMkLst>
            <pc:docMk/>
            <pc:sldMk cId="3199042862" sldId="271"/>
            <ac:spMk id="17" creationId="{C037A7B0-E195-9AB6-4D94-0F1876528601}"/>
          </ac:spMkLst>
        </pc:spChg>
        <pc:spChg chg="add mod">
          <ac:chgData name="Sudvarg, Marion" userId="2bb9b31b-5f3c-4f72-8e1f-41eb276ee9c6" providerId="ADAL" clId="{7D6E290A-B032-44BF-9BDE-5B9E2E5FB66A}" dt="2023-11-22T02:47:07.938" v="2366" actId="164"/>
          <ac:spMkLst>
            <pc:docMk/>
            <pc:sldMk cId="3199042862" sldId="271"/>
            <ac:spMk id="18" creationId="{F08DDB02-ED8C-E3AA-05D3-C8B3DBD7B620}"/>
          </ac:spMkLst>
        </pc:spChg>
        <pc:spChg chg="add mod">
          <ac:chgData name="Sudvarg, Marion" userId="2bb9b31b-5f3c-4f72-8e1f-41eb276ee9c6" providerId="ADAL" clId="{7D6E290A-B032-44BF-9BDE-5B9E2E5FB66A}" dt="2023-11-22T02:47:07.938" v="2366" actId="164"/>
          <ac:spMkLst>
            <pc:docMk/>
            <pc:sldMk cId="3199042862" sldId="271"/>
            <ac:spMk id="19" creationId="{26F3153D-06AD-6EBF-C254-5ABCAA5610A5}"/>
          </ac:spMkLst>
        </pc:spChg>
        <pc:spChg chg="add mod">
          <ac:chgData name="Sudvarg, Marion" userId="2bb9b31b-5f3c-4f72-8e1f-41eb276ee9c6" providerId="ADAL" clId="{7D6E290A-B032-44BF-9BDE-5B9E2E5FB66A}" dt="2023-11-22T02:47:07.938" v="2366" actId="164"/>
          <ac:spMkLst>
            <pc:docMk/>
            <pc:sldMk cId="3199042862" sldId="271"/>
            <ac:spMk id="20" creationId="{9D764E46-77C3-EDEF-277C-2E6137F88E34}"/>
          </ac:spMkLst>
        </pc:spChg>
        <pc:spChg chg="add mod">
          <ac:chgData name="Sudvarg, Marion" userId="2bb9b31b-5f3c-4f72-8e1f-41eb276ee9c6" providerId="ADAL" clId="{7D6E290A-B032-44BF-9BDE-5B9E2E5FB66A}" dt="2023-11-22T02:47:14.986" v="2368" actId="20577"/>
          <ac:spMkLst>
            <pc:docMk/>
            <pc:sldMk cId="3199042862" sldId="271"/>
            <ac:spMk id="25" creationId="{1B5C3432-29D2-8D48-7C5B-EC4699758C9A}"/>
          </ac:spMkLst>
        </pc:spChg>
        <pc:spChg chg="add mod">
          <ac:chgData name="Sudvarg, Marion" userId="2bb9b31b-5f3c-4f72-8e1f-41eb276ee9c6" providerId="ADAL" clId="{7D6E290A-B032-44BF-9BDE-5B9E2E5FB66A}" dt="2023-11-22T02:48:47.229" v="2392" actId="1076"/>
          <ac:spMkLst>
            <pc:docMk/>
            <pc:sldMk cId="3199042862" sldId="271"/>
            <ac:spMk id="27" creationId="{875AFFFB-3209-94F7-4E7B-88EC2845D624}"/>
          </ac:spMkLst>
        </pc:spChg>
        <pc:grpChg chg="add mod">
          <ac:chgData name="Sudvarg, Marion" userId="2bb9b31b-5f3c-4f72-8e1f-41eb276ee9c6" providerId="ADAL" clId="{7D6E290A-B032-44BF-9BDE-5B9E2E5FB66A}" dt="2023-11-22T02:47:07.938" v="2366" actId="164"/>
          <ac:grpSpMkLst>
            <pc:docMk/>
            <pc:sldMk cId="3199042862" sldId="271"/>
            <ac:grpSpMk id="26" creationId="{37DA7397-D8D6-EFFE-E6A2-E4E5B6373314}"/>
          </ac:grpSpMkLst>
        </pc:grpChg>
        <pc:picChg chg="mod">
          <ac:chgData name="Sudvarg, Marion" userId="2bb9b31b-5f3c-4f72-8e1f-41eb276ee9c6" providerId="ADAL" clId="{7D6E290A-B032-44BF-9BDE-5B9E2E5FB66A}" dt="2023-11-22T02:43:48.105" v="2326" actId="1035"/>
          <ac:picMkLst>
            <pc:docMk/>
            <pc:sldMk cId="3199042862" sldId="271"/>
            <ac:picMk id="8" creationId="{EADA087E-24CA-8267-2A69-42ED44271B36}"/>
          </ac:picMkLst>
        </pc:picChg>
        <pc:cxnChg chg="add mod">
          <ac:chgData name="Sudvarg, Marion" userId="2bb9b31b-5f3c-4f72-8e1f-41eb276ee9c6" providerId="ADAL" clId="{7D6E290A-B032-44BF-9BDE-5B9E2E5FB66A}" dt="2023-11-25T03:49:49.715" v="5043" actId="1076"/>
          <ac:cxnSpMkLst>
            <pc:docMk/>
            <pc:sldMk cId="3199042862" sldId="271"/>
            <ac:cxnSpMk id="3" creationId="{E75D4640-BA9A-1E87-76A5-5D6622A7C176}"/>
          </ac:cxnSpMkLst>
        </pc:cxnChg>
        <pc:cxnChg chg="add del mod">
          <ac:chgData name="Sudvarg, Marion" userId="2bb9b31b-5f3c-4f72-8e1f-41eb276ee9c6" providerId="ADAL" clId="{7D6E290A-B032-44BF-9BDE-5B9E2E5FB66A}" dt="2023-11-22T02:46:05.078" v="2360" actId="478"/>
          <ac:cxnSpMkLst>
            <pc:docMk/>
            <pc:sldMk cId="3199042862" sldId="271"/>
            <ac:cxnSpMk id="10" creationId="{A2B8C8DE-BBD4-56C4-C485-450873A8C464}"/>
          </ac:cxnSpMkLst>
        </pc:cxnChg>
        <pc:cxnChg chg="add del mod">
          <ac:chgData name="Sudvarg, Marion" userId="2bb9b31b-5f3c-4f72-8e1f-41eb276ee9c6" providerId="ADAL" clId="{7D6E290A-B032-44BF-9BDE-5B9E2E5FB66A}" dt="2023-11-22T02:46:05.078" v="2360" actId="478"/>
          <ac:cxnSpMkLst>
            <pc:docMk/>
            <pc:sldMk cId="3199042862" sldId="271"/>
            <ac:cxnSpMk id="11" creationId="{492EBF31-4B45-AE5F-B37C-2E965A3167D9}"/>
          </ac:cxnSpMkLst>
        </pc:cxnChg>
        <pc:cxnChg chg="add del mod">
          <ac:chgData name="Sudvarg, Marion" userId="2bb9b31b-5f3c-4f72-8e1f-41eb276ee9c6" providerId="ADAL" clId="{7D6E290A-B032-44BF-9BDE-5B9E2E5FB66A}" dt="2023-11-22T02:46:05.078" v="2360" actId="478"/>
          <ac:cxnSpMkLst>
            <pc:docMk/>
            <pc:sldMk cId="3199042862" sldId="271"/>
            <ac:cxnSpMk id="12" creationId="{34B8FDCB-6E66-3223-EF3C-B1AFC08C9A58}"/>
          </ac:cxnSpMkLst>
        </pc:cxnChg>
        <pc:cxnChg chg="add del mod">
          <ac:chgData name="Sudvarg, Marion" userId="2bb9b31b-5f3c-4f72-8e1f-41eb276ee9c6" providerId="ADAL" clId="{7D6E290A-B032-44BF-9BDE-5B9E2E5FB66A}" dt="2023-11-22T02:46:05.078" v="2360" actId="478"/>
          <ac:cxnSpMkLst>
            <pc:docMk/>
            <pc:sldMk cId="3199042862" sldId="271"/>
            <ac:cxnSpMk id="13" creationId="{C2EBDBE6-5EC2-43E5-9153-36ADC585BC21}"/>
          </ac:cxnSpMkLst>
        </pc:cxnChg>
        <pc:cxnChg chg="add mod">
          <ac:chgData name="Sudvarg, Marion" userId="2bb9b31b-5f3c-4f72-8e1f-41eb276ee9c6" providerId="ADAL" clId="{7D6E290A-B032-44BF-9BDE-5B9E2E5FB66A}" dt="2023-11-22T02:47:07.938" v="2366" actId="164"/>
          <ac:cxnSpMkLst>
            <pc:docMk/>
            <pc:sldMk cId="3199042862" sldId="271"/>
            <ac:cxnSpMk id="21" creationId="{185136FC-1A0B-9785-6260-CD203CC8E69C}"/>
          </ac:cxnSpMkLst>
        </pc:cxnChg>
        <pc:cxnChg chg="add mod">
          <ac:chgData name="Sudvarg, Marion" userId="2bb9b31b-5f3c-4f72-8e1f-41eb276ee9c6" providerId="ADAL" clId="{7D6E290A-B032-44BF-9BDE-5B9E2E5FB66A}" dt="2023-11-22T02:47:07.938" v="2366" actId="164"/>
          <ac:cxnSpMkLst>
            <pc:docMk/>
            <pc:sldMk cId="3199042862" sldId="271"/>
            <ac:cxnSpMk id="22" creationId="{43F69646-612A-0A07-19D5-68B77E55B224}"/>
          </ac:cxnSpMkLst>
        </pc:cxnChg>
        <pc:cxnChg chg="add mod">
          <ac:chgData name="Sudvarg, Marion" userId="2bb9b31b-5f3c-4f72-8e1f-41eb276ee9c6" providerId="ADAL" clId="{7D6E290A-B032-44BF-9BDE-5B9E2E5FB66A}" dt="2023-11-22T02:47:07.938" v="2366" actId="164"/>
          <ac:cxnSpMkLst>
            <pc:docMk/>
            <pc:sldMk cId="3199042862" sldId="271"/>
            <ac:cxnSpMk id="23" creationId="{13854DBA-8414-8D6B-EF48-60CE773EAF8E}"/>
          </ac:cxnSpMkLst>
        </pc:cxnChg>
        <pc:cxnChg chg="add mod">
          <ac:chgData name="Sudvarg, Marion" userId="2bb9b31b-5f3c-4f72-8e1f-41eb276ee9c6" providerId="ADAL" clId="{7D6E290A-B032-44BF-9BDE-5B9E2E5FB66A}" dt="2023-11-22T02:47:07.938" v="2366" actId="164"/>
          <ac:cxnSpMkLst>
            <pc:docMk/>
            <pc:sldMk cId="3199042862" sldId="271"/>
            <ac:cxnSpMk id="24" creationId="{C643383C-68E5-6819-109F-4333E2FC7EB5}"/>
          </ac:cxnSpMkLst>
        </pc:cxnChg>
        <pc:cxnChg chg="add mod">
          <ac:chgData name="Sudvarg, Marion" userId="2bb9b31b-5f3c-4f72-8e1f-41eb276ee9c6" providerId="ADAL" clId="{7D6E290A-B032-44BF-9BDE-5B9E2E5FB66A}" dt="2023-11-22T02:48:47.229" v="2392" actId="1076"/>
          <ac:cxnSpMkLst>
            <pc:docMk/>
            <pc:sldMk cId="3199042862" sldId="271"/>
            <ac:cxnSpMk id="29" creationId="{4B6D3599-126D-2151-98E9-1F52817438A8}"/>
          </ac:cxnSpMkLst>
        </pc:cxnChg>
      </pc:sldChg>
      <pc:sldChg chg="add del">
        <pc:chgData name="Sudvarg, Marion" userId="2bb9b31b-5f3c-4f72-8e1f-41eb276ee9c6" providerId="ADAL" clId="{7D6E290A-B032-44BF-9BDE-5B9E2E5FB66A}" dt="2023-11-19T03:25:15.821" v="495" actId="47"/>
        <pc:sldMkLst>
          <pc:docMk/>
          <pc:sldMk cId="46226264" sldId="272"/>
        </pc:sldMkLst>
      </pc:sldChg>
      <pc:sldChg chg="modSp add del mod modTransition">
        <pc:chgData name="Sudvarg, Marion" userId="2bb9b31b-5f3c-4f72-8e1f-41eb276ee9c6" providerId="ADAL" clId="{7D6E290A-B032-44BF-9BDE-5B9E2E5FB66A}" dt="2023-11-22T02:50:29.516" v="2409" actId="47"/>
        <pc:sldMkLst>
          <pc:docMk/>
          <pc:sldMk cId="1516515025" sldId="272"/>
        </pc:sldMkLst>
        <pc:spChg chg="mod">
          <ac:chgData name="Sudvarg, Marion" userId="2bb9b31b-5f3c-4f72-8e1f-41eb276ee9c6" providerId="ADAL" clId="{7D6E290A-B032-44BF-9BDE-5B9E2E5FB66A}" dt="2023-11-22T02:49:51.325" v="2403" actId="13822"/>
          <ac:spMkLst>
            <pc:docMk/>
            <pc:sldMk cId="1516515025" sldId="272"/>
            <ac:spMk id="25" creationId="{1B5C3432-29D2-8D48-7C5B-EC4699758C9A}"/>
          </ac:spMkLst>
        </pc:spChg>
      </pc:sldChg>
      <pc:sldChg chg="add del">
        <pc:chgData name="Sudvarg, Marion" userId="2bb9b31b-5f3c-4f72-8e1f-41eb276ee9c6" providerId="ADAL" clId="{7D6E290A-B032-44BF-9BDE-5B9E2E5FB66A}" dt="2023-11-19T03:25:15.821" v="495" actId="47"/>
        <pc:sldMkLst>
          <pc:docMk/>
          <pc:sldMk cId="56731431" sldId="273"/>
        </pc:sldMkLst>
      </pc:sldChg>
      <pc:sldChg chg="addSp modSp add mod modTransition modAnim">
        <pc:chgData name="Sudvarg, Marion" userId="2bb9b31b-5f3c-4f72-8e1f-41eb276ee9c6" providerId="ADAL" clId="{7D6E290A-B032-44BF-9BDE-5B9E2E5FB66A}" dt="2023-11-25T03:51:04.002" v="5055"/>
        <pc:sldMkLst>
          <pc:docMk/>
          <pc:sldMk cId="4219577174" sldId="273"/>
        </pc:sldMkLst>
        <pc:spChg chg="mod">
          <ac:chgData name="Sudvarg, Marion" userId="2bb9b31b-5f3c-4f72-8e1f-41eb276ee9c6" providerId="ADAL" clId="{7D6E290A-B032-44BF-9BDE-5B9E2E5FB66A}" dt="2023-11-22T02:58:31.863" v="2495"/>
          <ac:spMkLst>
            <pc:docMk/>
            <pc:sldMk cId="4219577174" sldId="273"/>
            <ac:spMk id="2" creationId="{8C5DD489-977B-0C58-79D1-D50B94E5D0EE}"/>
          </ac:spMkLst>
        </pc:spChg>
        <pc:spChg chg="add mod">
          <ac:chgData name="Sudvarg, Marion" userId="2bb9b31b-5f3c-4f72-8e1f-41eb276ee9c6" providerId="ADAL" clId="{7D6E290A-B032-44BF-9BDE-5B9E2E5FB66A}" dt="2023-11-22T02:50:27.015" v="2407" actId="1076"/>
          <ac:spMkLst>
            <pc:docMk/>
            <pc:sldMk cId="4219577174" sldId="273"/>
            <ac:spMk id="3" creationId="{C9A60D50-11A9-99BE-364C-31B902F05689}"/>
          </ac:spMkLst>
        </pc:spChg>
        <pc:cxnChg chg="add mod">
          <ac:chgData name="Sudvarg, Marion" userId="2bb9b31b-5f3c-4f72-8e1f-41eb276ee9c6" providerId="ADAL" clId="{7D6E290A-B032-44BF-9BDE-5B9E2E5FB66A}" dt="2023-11-25T03:50:39.467" v="5052" actId="1076"/>
          <ac:cxnSpMkLst>
            <pc:docMk/>
            <pc:sldMk cId="4219577174" sldId="273"/>
            <ac:cxnSpMk id="6" creationId="{9BCF2E75-0077-ECCF-AA71-5B3119A1FAC2}"/>
          </ac:cxnSpMkLst>
        </pc:cxnChg>
      </pc:sldChg>
      <pc:sldChg chg="addSp delSp modSp add mod modTransition modAnim">
        <pc:chgData name="Sudvarg, Marion" userId="2bb9b31b-5f3c-4f72-8e1f-41eb276ee9c6" providerId="ADAL" clId="{7D6E290A-B032-44BF-9BDE-5B9E2E5FB66A}" dt="2023-11-25T03:50:34.929" v="5050"/>
        <pc:sldMkLst>
          <pc:docMk/>
          <pc:sldMk cId="72937283" sldId="274"/>
        </pc:sldMkLst>
        <pc:spChg chg="mod">
          <ac:chgData name="Sudvarg, Marion" userId="2bb9b31b-5f3c-4f72-8e1f-41eb276ee9c6" providerId="ADAL" clId="{7D6E290A-B032-44BF-9BDE-5B9E2E5FB66A}" dt="2023-11-22T02:58:33.265" v="2496"/>
          <ac:spMkLst>
            <pc:docMk/>
            <pc:sldMk cId="72937283" sldId="274"/>
            <ac:spMk id="2" creationId="{8C5DD489-977B-0C58-79D1-D50B94E5D0EE}"/>
          </ac:spMkLst>
        </pc:spChg>
        <pc:spChg chg="del">
          <ac:chgData name="Sudvarg, Marion" userId="2bb9b31b-5f3c-4f72-8e1f-41eb276ee9c6" providerId="ADAL" clId="{7D6E290A-B032-44BF-9BDE-5B9E2E5FB66A}" dt="2023-11-22T02:51:42.138" v="2416" actId="478"/>
          <ac:spMkLst>
            <pc:docMk/>
            <pc:sldMk cId="72937283" sldId="274"/>
            <ac:spMk id="3" creationId="{C9A60D50-11A9-99BE-364C-31B902F05689}"/>
          </ac:spMkLst>
        </pc:spChg>
        <pc:spChg chg="add mod">
          <ac:chgData name="Sudvarg, Marion" userId="2bb9b31b-5f3c-4f72-8e1f-41eb276ee9c6" providerId="ADAL" clId="{7D6E290A-B032-44BF-9BDE-5B9E2E5FB66A}" dt="2023-11-22T02:53:16.887" v="2430" actId="20577"/>
          <ac:spMkLst>
            <pc:docMk/>
            <pc:sldMk cId="72937283" sldId="274"/>
            <ac:spMk id="6" creationId="{DC71727C-310F-6BCC-CAB0-B487E26F1086}"/>
          </ac:spMkLst>
        </pc:spChg>
        <pc:spChg chg="add mod">
          <ac:chgData name="Sudvarg, Marion" userId="2bb9b31b-5f3c-4f72-8e1f-41eb276ee9c6" providerId="ADAL" clId="{7D6E290A-B032-44BF-9BDE-5B9E2E5FB66A}" dt="2023-11-22T02:54:15.369" v="2439" actId="1035"/>
          <ac:spMkLst>
            <pc:docMk/>
            <pc:sldMk cId="72937283" sldId="274"/>
            <ac:spMk id="10" creationId="{E38D35D0-3290-84E1-8044-4CAEE1F8367F}"/>
          </ac:spMkLst>
        </pc:spChg>
        <pc:spChg chg="mod">
          <ac:chgData name="Sudvarg, Marion" userId="2bb9b31b-5f3c-4f72-8e1f-41eb276ee9c6" providerId="ADAL" clId="{7D6E290A-B032-44BF-9BDE-5B9E2E5FB66A}" dt="2023-11-22T02:52:20.247" v="2422" actId="13822"/>
          <ac:spMkLst>
            <pc:docMk/>
            <pc:sldMk cId="72937283" sldId="274"/>
            <ac:spMk id="18" creationId="{F08DDB02-ED8C-E3AA-05D3-C8B3DBD7B620}"/>
          </ac:spMkLst>
        </pc:spChg>
        <pc:spChg chg="mod">
          <ac:chgData name="Sudvarg, Marion" userId="2bb9b31b-5f3c-4f72-8e1f-41eb276ee9c6" providerId="ADAL" clId="{7D6E290A-B032-44BF-9BDE-5B9E2E5FB66A}" dt="2023-11-22T02:52:22.698" v="2423" actId="13822"/>
          <ac:spMkLst>
            <pc:docMk/>
            <pc:sldMk cId="72937283" sldId="274"/>
            <ac:spMk id="19" creationId="{26F3153D-06AD-6EBF-C254-5ABCAA5610A5}"/>
          </ac:spMkLst>
        </pc:spChg>
        <pc:spChg chg="del">
          <ac:chgData name="Sudvarg, Marion" userId="2bb9b31b-5f3c-4f72-8e1f-41eb276ee9c6" providerId="ADAL" clId="{7D6E290A-B032-44BF-9BDE-5B9E2E5FB66A}" dt="2023-11-22T02:51:42.957" v="2417" actId="478"/>
          <ac:spMkLst>
            <pc:docMk/>
            <pc:sldMk cId="72937283" sldId="274"/>
            <ac:spMk id="25" creationId="{1B5C3432-29D2-8D48-7C5B-EC4699758C9A}"/>
          </ac:spMkLst>
        </pc:spChg>
        <pc:cxnChg chg="add del mod">
          <ac:chgData name="Sudvarg, Marion" userId="2bb9b31b-5f3c-4f72-8e1f-41eb276ee9c6" providerId="ADAL" clId="{7D6E290A-B032-44BF-9BDE-5B9E2E5FB66A}" dt="2023-11-25T03:50:34.929" v="5050"/>
          <ac:cxnSpMkLst>
            <pc:docMk/>
            <pc:sldMk cId="72937283" sldId="274"/>
            <ac:cxnSpMk id="3" creationId="{73AA4A5D-9C20-6B91-13D8-C7827127BF52}"/>
          </ac:cxnSpMkLst>
        </pc:cxnChg>
        <pc:cxnChg chg="add mod">
          <ac:chgData name="Sudvarg, Marion" userId="2bb9b31b-5f3c-4f72-8e1f-41eb276ee9c6" providerId="ADAL" clId="{7D6E290A-B032-44BF-9BDE-5B9E2E5FB66A}" dt="2023-11-22T02:53:11.318" v="2428" actId="14100"/>
          <ac:cxnSpMkLst>
            <pc:docMk/>
            <pc:sldMk cId="72937283" sldId="274"/>
            <ac:cxnSpMk id="7" creationId="{DAD070B1-6730-CA6C-9A2F-54158F50C249}"/>
          </ac:cxnSpMkLst>
        </pc:cxnChg>
        <pc:cxnChg chg="mod">
          <ac:chgData name="Sudvarg, Marion" userId="2bb9b31b-5f3c-4f72-8e1f-41eb276ee9c6" providerId="ADAL" clId="{7D6E290A-B032-44BF-9BDE-5B9E2E5FB66A}" dt="2023-11-22T02:52:36.099" v="2425" actId="208"/>
          <ac:cxnSpMkLst>
            <pc:docMk/>
            <pc:sldMk cId="72937283" sldId="274"/>
            <ac:cxnSpMk id="21" creationId="{185136FC-1A0B-9785-6260-CD203CC8E69C}"/>
          </ac:cxnSpMkLst>
        </pc:cxnChg>
        <pc:cxnChg chg="mod">
          <ac:chgData name="Sudvarg, Marion" userId="2bb9b31b-5f3c-4f72-8e1f-41eb276ee9c6" providerId="ADAL" clId="{7D6E290A-B032-44BF-9BDE-5B9E2E5FB66A}" dt="2023-11-22T02:52:31.766" v="2424" actId="208"/>
          <ac:cxnSpMkLst>
            <pc:docMk/>
            <pc:sldMk cId="72937283" sldId="274"/>
            <ac:cxnSpMk id="22" creationId="{43F69646-612A-0A07-19D5-68B77E55B224}"/>
          </ac:cxnSpMkLst>
        </pc:cxnChg>
        <pc:cxnChg chg="mod">
          <ac:chgData name="Sudvarg, Marion" userId="2bb9b31b-5f3c-4f72-8e1f-41eb276ee9c6" providerId="ADAL" clId="{7D6E290A-B032-44BF-9BDE-5B9E2E5FB66A}" dt="2023-11-22T02:52:31.766" v="2424" actId="208"/>
          <ac:cxnSpMkLst>
            <pc:docMk/>
            <pc:sldMk cId="72937283" sldId="274"/>
            <ac:cxnSpMk id="23" creationId="{13854DBA-8414-8D6B-EF48-60CE773EAF8E}"/>
          </ac:cxnSpMkLst>
        </pc:cxnChg>
        <pc:cxnChg chg="mod">
          <ac:chgData name="Sudvarg, Marion" userId="2bb9b31b-5f3c-4f72-8e1f-41eb276ee9c6" providerId="ADAL" clId="{7D6E290A-B032-44BF-9BDE-5B9E2E5FB66A}" dt="2023-11-22T02:52:36.099" v="2425" actId="208"/>
          <ac:cxnSpMkLst>
            <pc:docMk/>
            <pc:sldMk cId="72937283" sldId="274"/>
            <ac:cxnSpMk id="24" creationId="{C643383C-68E5-6819-109F-4333E2FC7EB5}"/>
          </ac:cxnSpMkLst>
        </pc:cxnChg>
      </pc:sldChg>
      <pc:sldChg chg="add del">
        <pc:chgData name="Sudvarg, Marion" userId="2bb9b31b-5f3c-4f72-8e1f-41eb276ee9c6" providerId="ADAL" clId="{7D6E290A-B032-44BF-9BDE-5B9E2E5FB66A}" dt="2023-11-19T03:25:15.821" v="495" actId="47"/>
        <pc:sldMkLst>
          <pc:docMk/>
          <pc:sldMk cId="3402421529" sldId="274"/>
        </pc:sldMkLst>
      </pc:sldChg>
      <pc:sldChg chg="add del">
        <pc:chgData name="Sudvarg, Marion" userId="2bb9b31b-5f3c-4f72-8e1f-41eb276ee9c6" providerId="ADAL" clId="{7D6E290A-B032-44BF-9BDE-5B9E2E5FB66A}" dt="2023-11-19T03:25:15.821" v="495" actId="47"/>
        <pc:sldMkLst>
          <pc:docMk/>
          <pc:sldMk cId="115069897" sldId="275"/>
        </pc:sldMkLst>
      </pc:sldChg>
      <pc:sldChg chg="addSp delSp modSp new mod modTransition">
        <pc:chgData name="Sudvarg, Marion" userId="2bb9b31b-5f3c-4f72-8e1f-41eb276ee9c6" providerId="ADAL" clId="{7D6E290A-B032-44BF-9BDE-5B9E2E5FB66A}" dt="2023-11-22T03:26:25.595" v="2732"/>
        <pc:sldMkLst>
          <pc:docMk/>
          <pc:sldMk cId="485251847" sldId="275"/>
        </pc:sldMkLst>
        <pc:spChg chg="mod">
          <ac:chgData name="Sudvarg, Marion" userId="2bb9b31b-5f3c-4f72-8e1f-41eb276ee9c6" providerId="ADAL" clId="{7D6E290A-B032-44BF-9BDE-5B9E2E5FB66A}" dt="2023-11-22T02:57:57.137" v="2484" actId="20577"/>
          <ac:spMkLst>
            <pc:docMk/>
            <pc:sldMk cId="485251847" sldId="275"/>
            <ac:spMk id="2" creationId="{36FB28D2-E8E4-82C0-C41C-7F7EF5D03F3F}"/>
          </ac:spMkLst>
        </pc:spChg>
        <pc:spChg chg="del">
          <ac:chgData name="Sudvarg, Marion" userId="2bb9b31b-5f3c-4f72-8e1f-41eb276ee9c6" providerId="ADAL" clId="{7D6E290A-B032-44BF-9BDE-5B9E2E5FB66A}" dt="2023-11-22T03:03:02.843" v="2566" actId="478"/>
          <ac:spMkLst>
            <pc:docMk/>
            <pc:sldMk cId="485251847" sldId="275"/>
            <ac:spMk id="3" creationId="{D77FCED4-ED1F-0F38-2135-5DE10D86220A}"/>
          </ac:spMkLst>
        </pc:spChg>
        <pc:spChg chg="del">
          <ac:chgData name="Sudvarg, Marion" userId="2bb9b31b-5f3c-4f72-8e1f-41eb276ee9c6" providerId="ADAL" clId="{7D6E290A-B032-44BF-9BDE-5B9E2E5FB66A}" dt="2023-11-22T03:26:25.267" v="2731" actId="478"/>
          <ac:spMkLst>
            <pc:docMk/>
            <pc:sldMk cId="485251847" sldId="275"/>
            <ac:spMk id="4" creationId="{6E9261AB-34F0-5F73-EA8A-61E166521DB2}"/>
          </ac:spMkLst>
        </pc:spChg>
        <pc:spChg chg="add del mod">
          <ac:chgData name="Sudvarg, Marion" userId="2bb9b31b-5f3c-4f72-8e1f-41eb276ee9c6" providerId="ADAL" clId="{7D6E290A-B032-44BF-9BDE-5B9E2E5FB66A}" dt="2023-11-22T03:26:23.256" v="2730"/>
          <ac:spMkLst>
            <pc:docMk/>
            <pc:sldMk cId="485251847" sldId="275"/>
            <ac:spMk id="10" creationId="{C01311E0-E683-AF7E-1EAE-A7DCBE5B5D51}"/>
          </ac:spMkLst>
        </pc:spChg>
        <pc:spChg chg="add mod">
          <ac:chgData name="Sudvarg, Marion" userId="2bb9b31b-5f3c-4f72-8e1f-41eb276ee9c6" providerId="ADAL" clId="{7D6E290A-B032-44BF-9BDE-5B9E2E5FB66A}" dt="2023-11-22T03:26:25.595" v="2732"/>
          <ac:spMkLst>
            <pc:docMk/>
            <pc:sldMk cId="485251847" sldId="275"/>
            <ac:spMk id="13" creationId="{DCB56E92-F384-5F2A-6070-2DF6FF2BB693}"/>
          </ac:spMkLst>
        </pc:spChg>
        <pc:picChg chg="add mod">
          <ac:chgData name="Sudvarg, Marion" userId="2bb9b31b-5f3c-4f72-8e1f-41eb276ee9c6" providerId="ADAL" clId="{7D6E290A-B032-44BF-9BDE-5B9E2E5FB66A}" dt="2023-11-22T03:03:03.289" v="2567"/>
          <ac:picMkLst>
            <pc:docMk/>
            <pc:sldMk cId="485251847" sldId="275"/>
            <ac:picMk id="5" creationId="{B1A3D653-ED29-D796-04E9-C9E60B389F61}"/>
          </ac:picMkLst>
        </pc:picChg>
        <pc:picChg chg="add mod">
          <ac:chgData name="Sudvarg, Marion" userId="2bb9b31b-5f3c-4f72-8e1f-41eb276ee9c6" providerId="ADAL" clId="{7D6E290A-B032-44BF-9BDE-5B9E2E5FB66A}" dt="2023-11-22T03:03:03.289" v="2567"/>
          <ac:picMkLst>
            <pc:docMk/>
            <pc:sldMk cId="485251847" sldId="275"/>
            <ac:picMk id="6" creationId="{239EF82A-D65B-4687-D9CE-1A38B24B6990}"/>
          </ac:picMkLst>
        </pc:picChg>
        <pc:picChg chg="add mod">
          <ac:chgData name="Sudvarg, Marion" userId="2bb9b31b-5f3c-4f72-8e1f-41eb276ee9c6" providerId="ADAL" clId="{7D6E290A-B032-44BF-9BDE-5B9E2E5FB66A}" dt="2023-11-22T03:03:03.289" v="2567"/>
          <ac:picMkLst>
            <pc:docMk/>
            <pc:sldMk cId="485251847" sldId="275"/>
            <ac:picMk id="7" creationId="{67030201-8D69-CF3E-D143-AE2770D21513}"/>
          </ac:picMkLst>
        </pc:picChg>
        <pc:picChg chg="add del mod">
          <ac:chgData name="Sudvarg, Marion" userId="2bb9b31b-5f3c-4f72-8e1f-41eb276ee9c6" providerId="ADAL" clId="{7D6E290A-B032-44BF-9BDE-5B9E2E5FB66A}" dt="2023-11-22T03:26:23.256" v="2730"/>
          <ac:picMkLst>
            <pc:docMk/>
            <pc:sldMk cId="485251847" sldId="275"/>
            <ac:picMk id="8" creationId="{F9D6156B-70EC-3429-EFED-CDB92454B2AA}"/>
          </ac:picMkLst>
        </pc:picChg>
        <pc:picChg chg="add del mod">
          <ac:chgData name="Sudvarg, Marion" userId="2bb9b31b-5f3c-4f72-8e1f-41eb276ee9c6" providerId="ADAL" clId="{7D6E290A-B032-44BF-9BDE-5B9E2E5FB66A}" dt="2023-11-22T03:26:23.256" v="2730"/>
          <ac:picMkLst>
            <pc:docMk/>
            <pc:sldMk cId="485251847" sldId="275"/>
            <ac:picMk id="9" creationId="{407A1BD1-B476-D861-6F06-507DB585D7E6}"/>
          </ac:picMkLst>
        </pc:picChg>
        <pc:picChg chg="add mod">
          <ac:chgData name="Sudvarg, Marion" userId="2bb9b31b-5f3c-4f72-8e1f-41eb276ee9c6" providerId="ADAL" clId="{7D6E290A-B032-44BF-9BDE-5B9E2E5FB66A}" dt="2023-11-22T03:26:25.595" v="2732"/>
          <ac:picMkLst>
            <pc:docMk/>
            <pc:sldMk cId="485251847" sldId="275"/>
            <ac:picMk id="11" creationId="{E68E81AA-4BDD-55D9-A417-D4DE5386CB43}"/>
          </ac:picMkLst>
        </pc:picChg>
        <pc:picChg chg="add mod">
          <ac:chgData name="Sudvarg, Marion" userId="2bb9b31b-5f3c-4f72-8e1f-41eb276ee9c6" providerId="ADAL" clId="{7D6E290A-B032-44BF-9BDE-5B9E2E5FB66A}" dt="2023-11-22T03:26:25.595" v="2732"/>
          <ac:picMkLst>
            <pc:docMk/>
            <pc:sldMk cId="485251847" sldId="275"/>
            <ac:picMk id="12" creationId="{1EB2EF2C-213E-B53F-5948-AFD7CE521617}"/>
          </ac:picMkLst>
        </pc:picChg>
      </pc:sldChg>
      <pc:sldChg chg="add del">
        <pc:chgData name="Sudvarg, Marion" userId="2bb9b31b-5f3c-4f72-8e1f-41eb276ee9c6" providerId="ADAL" clId="{7D6E290A-B032-44BF-9BDE-5B9E2E5FB66A}" dt="2023-11-19T03:25:15.821" v="495" actId="47"/>
        <pc:sldMkLst>
          <pc:docMk/>
          <pc:sldMk cId="949900286" sldId="276"/>
        </pc:sldMkLst>
      </pc:sldChg>
      <pc:sldChg chg="addSp delSp modSp add mod ord delAnim modAnim">
        <pc:chgData name="Sudvarg, Marion" userId="2bb9b31b-5f3c-4f72-8e1f-41eb276ee9c6" providerId="ADAL" clId="{7D6E290A-B032-44BF-9BDE-5B9E2E5FB66A}" dt="2023-11-22T03:02:24.314" v="2565"/>
        <pc:sldMkLst>
          <pc:docMk/>
          <pc:sldMk cId="4167357970" sldId="276"/>
        </pc:sldMkLst>
        <pc:spChg chg="mod">
          <ac:chgData name="Sudvarg, Marion" userId="2bb9b31b-5f3c-4f72-8e1f-41eb276ee9c6" providerId="ADAL" clId="{7D6E290A-B032-44BF-9BDE-5B9E2E5FB66A}" dt="2023-11-22T03:00:37.099" v="2541" actId="20577"/>
          <ac:spMkLst>
            <pc:docMk/>
            <pc:sldMk cId="4167357970" sldId="276"/>
            <ac:spMk id="2" creationId="{8C5DD489-977B-0C58-79D1-D50B94E5D0EE}"/>
          </ac:spMkLst>
        </pc:spChg>
        <pc:spChg chg="del">
          <ac:chgData name="Sudvarg, Marion" userId="2bb9b31b-5f3c-4f72-8e1f-41eb276ee9c6" providerId="ADAL" clId="{7D6E290A-B032-44BF-9BDE-5B9E2E5FB66A}" dt="2023-11-22T02:58:20.164" v="2490" actId="478"/>
          <ac:spMkLst>
            <pc:docMk/>
            <pc:sldMk cId="4167357970" sldId="276"/>
            <ac:spMk id="3" creationId="{D3BC43ED-22B1-4BF4-4468-6BAB0BEED767}"/>
          </ac:spMkLst>
        </pc:spChg>
        <pc:spChg chg="add del mod">
          <ac:chgData name="Sudvarg, Marion" userId="2bb9b31b-5f3c-4f72-8e1f-41eb276ee9c6" providerId="ADAL" clId="{7D6E290A-B032-44BF-9BDE-5B9E2E5FB66A}" dt="2023-11-22T02:58:18.640" v="2489" actId="478"/>
          <ac:spMkLst>
            <pc:docMk/>
            <pc:sldMk cId="4167357970" sldId="276"/>
            <ac:spMk id="9" creationId="{385BA607-E0D8-15F0-A35B-BFA2A0F362CD}"/>
          </ac:spMkLst>
        </pc:spChg>
        <pc:spChg chg="mod">
          <ac:chgData name="Sudvarg, Marion" userId="2bb9b31b-5f3c-4f72-8e1f-41eb276ee9c6" providerId="ADAL" clId="{7D6E290A-B032-44BF-9BDE-5B9E2E5FB66A}" dt="2023-11-22T02:59:27.949" v="2499"/>
          <ac:spMkLst>
            <pc:docMk/>
            <pc:sldMk cId="4167357970" sldId="276"/>
            <ac:spMk id="12" creationId="{0A24A3CA-D5A2-6D4F-AA6A-9F779657988B}"/>
          </ac:spMkLst>
        </pc:spChg>
        <pc:spChg chg="mod">
          <ac:chgData name="Sudvarg, Marion" userId="2bb9b31b-5f3c-4f72-8e1f-41eb276ee9c6" providerId="ADAL" clId="{7D6E290A-B032-44BF-9BDE-5B9E2E5FB66A}" dt="2023-11-22T02:59:27.949" v="2499"/>
          <ac:spMkLst>
            <pc:docMk/>
            <pc:sldMk cId="4167357970" sldId="276"/>
            <ac:spMk id="13" creationId="{0A3C0474-07E8-4676-C6E0-80CABCB27308}"/>
          </ac:spMkLst>
        </pc:spChg>
        <pc:spChg chg="mod">
          <ac:chgData name="Sudvarg, Marion" userId="2bb9b31b-5f3c-4f72-8e1f-41eb276ee9c6" providerId="ADAL" clId="{7D6E290A-B032-44BF-9BDE-5B9E2E5FB66A}" dt="2023-11-22T02:59:27.949" v="2499"/>
          <ac:spMkLst>
            <pc:docMk/>
            <pc:sldMk cId="4167357970" sldId="276"/>
            <ac:spMk id="15" creationId="{61B71AE3-7441-B2BA-F965-7200B312F176}"/>
          </ac:spMkLst>
        </pc:spChg>
        <pc:spChg chg="del">
          <ac:chgData name="Sudvarg, Marion" userId="2bb9b31b-5f3c-4f72-8e1f-41eb276ee9c6" providerId="ADAL" clId="{7D6E290A-B032-44BF-9BDE-5B9E2E5FB66A}" dt="2023-11-22T02:58:16.760" v="2488" actId="478"/>
          <ac:spMkLst>
            <pc:docMk/>
            <pc:sldMk cId="4167357970" sldId="276"/>
            <ac:spMk id="16" creationId="{EFAF31DB-35B5-40E6-8CDD-CD2FD3BA9E68}"/>
          </ac:spMkLst>
        </pc:spChg>
        <pc:spChg chg="mod">
          <ac:chgData name="Sudvarg, Marion" userId="2bb9b31b-5f3c-4f72-8e1f-41eb276ee9c6" providerId="ADAL" clId="{7D6E290A-B032-44BF-9BDE-5B9E2E5FB66A}" dt="2023-11-22T02:59:27.949" v="2499"/>
          <ac:spMkLst>
            <pc:docMk/>
            <pc:sldMk cId="4167357970" sldId="276"/>
            <ac:spMk id="17" creationId="{E7AC7251-F685-C849-70ED-05275347AF54}"/>
          </ac:spMkLst>
        </pc:spChg>
        <pc:spChg chg="add mod">
          <ac:chgData name="Sudvarg, Marion" userId="2bb9b31b-5f3c-4f72-8e1f-41eb276ee9c6" providerId="ADAL" clId="{7D6E290A-B032-44BF-9BDE-5B9E2E5FB66A}" dt="2023-11-22T03:00:17.424" v="2507" actId="1037"/>
          <ac:spMkLst>
            <pc:docMk/>
            <pc:sldMk cId="4167357970" sldId="276"/>
            <ac:spMk id="22" creationId="{4AF5257E-04B8-94FA-9E8D-DAB4860895A7}"/>
          </ac:spMkLst>
        </pc:spChg>
        <pc:grpChg chg="add mod">
          <ac:chgData name="Sudvarg, Marion" userId="2bb9b31b-5f3c-4f72-8e1f-41eb276ee9c6" providerId="ADAL" clId="{7D6E290A-B032-44BF-9BDE-5B9E2E5FB66A}" dt="2023-11-22T02:59:34.531" v="2500" actId="1076"/>
          <ac:grpSpMkLst>
            <pc:docMk/>
            <pc:sldMk cId="4167357970" sldId="276"/>
            <ac:grpSpMk id="11" creationId="{B115D831-D301-FC60-D08A-86835BE1414A}"/>
          </ac:grpSpMkLst>
        </pc:grpChg>
        <pc:picChg chg="del">
          <ac:chgData name="Sudvarg, Marion" userId="2bb9b31b-5f3c-4f72-8e1f-41eb276ee9c6" providerId="ADAL" clId="{7D6E290A-B032-44BF-9BDE-5B9E2E5FB66A}" dt="2023-11-22T02:58:46.482" v="2498" actId="478"/>
          <ac:picMkLst>
            <pc:docMk/>
            <pc:sldMk cId="4167357970" sldId="276"/>
            <ac:picMk id="10" creationId="{9C71BB03-B49E-29E8-AA7E-EE066EB3B77B}"/>
          </ac:picMkLst>
        </pc:picChg>
        <pc:cxnChg chg="mod">
          <ac:chgData name="Sudvarg, Marion" userId="2bb9b31b-5f3c-4f72-8e1f-41eb276ee9c6" providerId="ADAL" clId="{7D6E290A-B032-44BF-9BDE-5B9E2E5FB66A}" dt="2023-11-22T02:59:27.949" v="2499"/>
          <ac:cxnSpMkLst>
            <pc:docMk/>
            <pc:sldMk cId="4167357970" sldId="276"/>
            <ac:cxnSpMk id="18" creationId="{A4ED3EE4-D44D-DFA2-DDF4-1DAC49C2B392}"/>
          </ac:cxnSpMkLst>
        </pc:cxnChg>
        <pc:cxnChg chg="mod">
          <ac:chgData name="Sudvarg, Marion" userId="2bb9b31b-5f3c-4f72-8e1f-41eb276ee9c6" providerId="ADAL" clId="{7D6E290A-B032-44BF-9BDE-5B9E2E5FB66A}" dt="2023-11-22T02:59:27.949" v="2499"/>
          <ac:cxnSpMkLst>
            <pc:docMk/>
            <pc:sldMk cId="4167357970" sldId="276"/>
            <ac:cxnSpMk id="19" creationId="{28F9B0A6-FA5F-66F3-6A79-17398B37FEC0}"/>
          </ac:cxnSpMkLst>
        </pc:cxnChg>
        <pc:cxnChg chg="mod">
          <ac:chgData name="Sudvarg, Marion" userId="2bb9b31b-5f3c-4f72-8e1f-41eb276ee9c6" providerId="ADAL" clId="{7D6E290A-B032-44BF-9BDE-5B9E2E5FB66A}" dt="2023-11-22T02:59:27.949" v="2499"/>
          <ac:cxnSpMkLst>
            <pc:docMk/>
            <pc:sldMk cId="4167357970" sldId="276"/>
            <ac:cxnSpMk id="20" creationId="{9813B22B-168D-2C07-A79F-B750634B0A8A}"/>
          </ac:cxnSpMkLst>
        </pc:cxnChg>
        <pc:cxnChg chg="mod">
          <ac:chgData name="Sudvarg, Marion" userId="2bb9b31b-5f3c-4f72-8e1f-41eb276ee9c6" providerId="ADAL" clId="{7D6E290A-B032-44BF-9BDE-5B9E2E5FB66A}" dt="2023-11-22T02:59:27.949" v="2499"/>
          <ac:cxnSpMkLst>
            <pc:docMk/>
            <pc:sldMk cId="4167357970" sldId="276"/>
            <ac:cxnSpMk id="21" creationId="{ACB8015A-CABB-BFC8-FEA6-1178D714A021}"/>
          </ac:cxnSpMkLst>
        </pc:cxnChg>
        <pc:cxnChg chg="add mod">
          <ac:chgData name="Sudvarg, Marion" userId="2bb9b31b-5f3c-4f72-8e1f-41eb276ee9c6" providerId="ADAL" clId="{7D6E290A-B032-44BF-9BDE-5B9E2E5FB66A}" dt="2023-11-22T03:00:49.755" v="2545" actId="14100"/>
          <ac:cxnSpMkLst>
            <pc:docMk/>
            <pc:sldMk cId="4167357970" sldId="276"/>
            <ac:cxnSpMk id="23" creationId="{A00E67C4-CA7B-B886-D075-7CE6C4FC3B44}"/>
          </ac:cxnSpMkLst>
        </pc:cxnChg>
        <pc:cxnChg chg="add mod">
          <ac:chgData name="Sudvarg, Marion" userId="2bb9b31b-5f3c-4f72-8e1f-41eb276ee9c6" providerId="ADAL" clId="{7D6E290A-B032-44BF-9BDE-5B9E2E5FB66A}" dt="2023-11-22T03:01:14.332" v="2551" actId="14100"/>
          <ac:cxnSpMkLst>
            <pc:docMk/>
            <pc:sldMk cId="4167357970" sldId="276"/>
            <ac:cxnSpMk id="26" creationId="{97E75020-991D-0172-BFA5-0A5F0EBC4470}"/>
          </ac:cxnSpMkLst>
        </pc:cxnChg>
      </pc:sldChg>
      <pc:sldChg chg="add del">
        <pc:chgData name="Sudvarg, Marion" userId="2bb9b31b-5f3c-4f72-8e1f-41eb276ee9c6" providerId="ADAL" clId="{7D6E290A-B032-44BF-9BDE-5B9E2E5FB66A}" dt="2023-11-19T03:25:15.821" v="495" actId="47"/>
        <pc:sldMkLst>
          <pc:docMk/>
          <pc:sldMk cId="390574542" sldId="277"/>
        </pc:sldMkLst>
      </pc:sldChg>
      <pc:sldChg chg="addSp delSp modSp add mod modTransition modAnim">
        <pc:chgData name="Sudvarg, Marion" userId="2bb9b31b-5f3c-4f72-8e1f-41eb276ee9c6" providerId="ADAL" clId="{7D6E290A-B032-44BF-9BDE-5B9E2E5FB66A}" dt="2023-11-22T03:26:29.293" v="2734"/>
        <pc:sldMkLst>
          <pc:docMk/>
          <pc:sldMk cId="1510804109" sldId="277"/>
        </pc:sldMkLst>
        <pc:spChg chg="del">
          <ac:chgData name="Sudvarg, Marion" userId="2bb9b31b-5f3c-4f72-8e1f-41eb276ee9c6" providerId="ADAL" clId="{7D6E290A-B032-44BF-9BDE-5B9E2E5FB66A}" dt="2023-11-22T03:26:29.079" v="2733" actId="478"/>
          <ac:spMkLst>
            <pc:docMk/>
            <pc:sldMk cId="1510804109" sldId="277"/>
            <ac:spMk id="4" creationId="{6E9261AB-34F0-5F73-EA8A-61E166521DB2}"/>
          </ac:spMkLst>
        </pc:spChg>
        <pc:spChg chg="add mod">
          <ac:chgData name="Sudvarg, Marion" userId="2bb9b31b-5f3c-4f72-8e1f-41eb276ee9c6" providerId="ADAL" clId="{7D6E290A-B032-44BF-9BDE-5B9E2E5FB66A}" dt="2023-11-22T03:05:58.672" v="2619" actId="1037"/>
          <ac:spMkLst>
            <pc:docMk/>
            <pc:sldMk cId="1510804109" sldId="277"/>
            <ac:spMk id="9" creationId="{C4AE9940-6C19-E832-61AE-535C2F99667A}"/>
          </ac:spMkLst>
        </pc:spChg>
        <pc:spChg chg="add mod">
          <ac:chgData name="Sudvarg, Marion" userId="2bb9b31b-5f3c-4f72-8e1f-41eb276ee9c6" providerId="ADAL" clId="{7D6E290A-B032-44BF-9BDE-5B9E2E5FB66A}" dt="2023-11-22T03:06:26.503" v="2623" actId="14100"/>
          <ac:spMkLst>
            <pc:docMk/>
            <pc:sldMk cId="1510804109" sldId="277"/>
            <ac:spMk id="10" creationId="{0BC69331-ACAB-1F20-5C9A-13E13524719A}"/>
          </ac:spMkLst>
        </pc:spChg>
        <pc:spChg chg="add mod">
          <ac:chgData name="Sudvarg, Marion" userId="2bb9b31b-5f3c-4f72-8e1f-41eb276ee9c6" providerId="ADAL" clId="{7D6E290A-B032-44BF-9BDE-5B9E2E5FB66A}" dt="2023-11-22T03:07:26.868" v="2628" actId="14100"/>
          <ac:spMkLst>
            <pc:docMk/>
            <pc:sldMk cId="1510804109" sldId="277"/>
            <ac:spMk id="11" creationId="{8B7A143E-577C-0729-814A-A2BA632F6A11}"/>
          </ac:spMkLst>
        </pc:spChg>
        <pc:spChg chg="add mod">
          <ac:chgData name="Sudvarg, Marion" userId="2bb9b31b-5f3c-4f72-8e1f-41eb276ee9c6" providerId="ADAL" clId="{7D6E290A-B032-44BF-9BDE-5B9E2E5FB66A}" dt="2023-11-22T03:07:45.133" v="2633" actId="14100"/>
          <ac:spMkLst>
            <pc:docMk/>
            <pc:sldMk cId="1510804109" sldId="277"/>
            <ac:spMk id="12" creationId="{AD642A5D-D93E-49B4-7988-3448457438FA}"/>
          </ac:spMkLst>
        </pc:spChg>
        <pc:spChg chg="add mod">
          <ac:chgData name="Sudvarg, Marion" userId="2bb9b31b-5f3c-4f72-8e1f-41eb276ee9c6" providerId="ADAL" clId="{7D6E290A-B032-44BF-9BDE-5B9E2E5FB66A}" dt="2023-11-22T03:08:07.812" v="2636" actId="14100"/>
          <ac:spMkLst>
            <pc:docMk/>
            <pc:sldMk cId="1510804109" sldId="277"/>
            <ac:spMk id="13" creationId="{EFAB3576-53FF-5D0D-777E-ACF9BBC58264}"/>
          </ac:spMkLst>
        </pc:spChg>
        <pc:spChg chg="add mod">
          <ac:chgData name="Sudvarg, Marion" userId="2bb9b31b-5f3c-4f72-8e1f-41eb276ee9c6" providerId="ADAL" clId="{7D6E290A-B032-44BF-9BDE-5B9E2E5FB66A}" dt="2023-11-22T03:26:29.293" v="2734"/>
          <ac:spMkLst>
            <pc:docMk/>
            <pc:sldMk cId="1510804109" sldId="277"/>
            <ac:spMk id="16" creationId="{A31CB550-D463-EF80-A027-CE9FA003C0F3}"/>
          </ac:spMkLst>
        </pc:spChg>
        <pc:picChg chg="del">
          <ac:chgData name="Sudvarg, Marion" userId="2bb9b31b-5f3c-4f72-8e1f-41eb276ee9c6" providerId="ADAL" clId="{7D6E290A-B032-44BF-9BDE-5B9E2E5FB66A}" dt="2023-11-22T03:05:15.801" v="2601" actId="478"/>
          <ac:picMkLst>
            <pc:docMk/>
            <pc:sldMk cId="1510804109" sldId="277"/>
            <ac:picMk id="5" creationId="{B1A3D653-ED29-D796-04E9-C9E60B389F61}"/>
          </ac:picMkLst>
        </pc:picChg>
        <pc:picChg chg="del">
          <ac:chgData name="Sudvarg, Marion" userId="2bb9b31b-5f3c-4f72-8e1f-41eb276ee9c6" providerId="ADAL" clId="{7D6E290A-B032-44BF-9BDE-5B9E2E5FB66A}" dt="2023-11-22T03:05:16.551" v="2602" actId="478"/>
          <ac:picMkLst>
            <pc:docMk/>
            <pc:sldMk cId="1510804109" sldId="277"/>
            <ac:picMk id="6" creationId="{239EF82A-D65B-4687-D9CE-1A38B24B6990}"/>
          </ac:picMkLst>
        </pc:picChg>
        <pc:picChg chg="del">
          <ac:chgData name="Sudvarg, Marion" userId="2bb9b31b-5f3c-4f72-8e1f-41eb276ee9c6" providerId="ADAL" clId="{7D6E290A-B032-44BF-9BDE-5B9E2E5FB66A}" dt="2023-11-22T03:05:17.142" v="2603" actId="478"/>
          <ac:picMkLst>
            <pc:docMk/>
            <pc:sldMk cId="1510804109" sldId="277"/>
            <ac:picMk id="7" creationId="{67030201-8D69-CF3E-D143-AE2770D21513}"/>
          </ac:picMkLst>
        </pc:picChg>
        <pc:picChg chg="add mod ord">
          <ac:chgData name="Sudvarg, Marion" userId="2bb9b31b-5f3c-4f72-8e1f-41eb276ee9c6" providerId="ADAL" clId="{7D6E290A-B032-44BF-9BDE-5B9E2E5FB66A}" dt="2023-11-22T03:05:13.484" v="2600" actId="167"/>
          <ac:picMkLst>
            <pc:docMk/>
            <pc:sldMk cId="1510804109" sldId="277"/>
            <ac:picMk id="8" creationId="{CD0B8603-8AC7-4CBD-FBAB-C1EA69083D19}"/>
          </ac:picMkLst>
        </pc:picChg>
        <pc:picChg chg="add mod">
          <ac:chgData name="Sudvarg, Marion" userId="2bb9b31b-5f3c-4f72-8e1f-41eb276ee9c6" providerId="ADAL" clId="{7D6E290A-B032-44BF-9BDE-5B9E2E5FB66A}" dt="2023-11-22T03:26:29.293" v="2734"/>
          <ac:picMkLst>
            <pc:docMk/>
            <pc:sldMk cId="1510804109" sldId="277"/>
            <ac:picMk id="14" creationId="{EF8DE6CF-27EA-EB78-F274-1FDD7D53002B}"/>
          </ac:picMkLst>
        </pc:picChg>
        <pc:picChg chg="add mod">
          <ac:chgData name="Sudvarg, Marion" userId="2bb9b31b-5f3c-4f72-8e1f-41eb276ee9c6" providerId="ADAL" clId="{7D6E290A-B032-44BF-9BDE-5B9E2E5FB66A}" dt="2023-11-22T03:26:29.293" v="2734"/>
          <ac:picMkLst>
            <pc:docMk/>
            <pc:sldMk cId="1510804109" sldId="277"/>
            <ac:picMk id="15" creationId="{429D5087-531F-98A5-6AB6-394363891C07}"/>
          </ac:picMkLst>
        </pc:picChg>
      </pc:sldChg>
      <pc:sldChg chg="addSp delSp modSp add mod delAnim modAnim">
        <pc:chgData name="Sudvarg, Marion" userId="2bb9b31b-5f3c-4f72-8e1f-41eb276ee9c6" providerId="ADAL" clId="{7D6E290A-B032-44BF-9BDE-5B9E2E5FB66A}" dt="2023-11-22T03:31:19.088" v="2852"/>
        <pc:sldMkLst>
          <pc:docMk/>
          <pc:sldMk cId="3627467664" sldId="278"/>
        </pc:sldMkLst>
        <pc:spChg chg="del mod">
          <ac:chgData name="Sudvarg, Marion" userId="2bb9b31b-5f3c-4f72-8e1f-41eb276ee9c6" providerId="ADAL" clId="{7D6E290A-B032-44BF-9BDE-5B9E2E5FB66A}" dt="2023-11-22T03:28:30.017" v="2825" actId="478"/>
          <ac:spMkLst>
            <pc:docMk/>
            <pc:sldMk cId="3627467664" sldId="278"/>
            <ac:spMk id="2" creationId="{36FB28D2-E8E4-82C0-C41C-7F7EF5D03F3F}"/>
          </ac:spMkLst>
        </pc:spChg>
        <pc:spChg chg="del">
          <ac:chgData name="Sudvarg, Marion" userId="2bb9b31b-5f3c-4f72-8e1f-41eb276ee9c6" providerId="ADAL" clId="{7D6E290A-B032-44BF-9BDE-5B9E2E5FB66A}" dt="2023-11-22T03:26:32.615" v="2735" actId="478"/>
          <ac:spMkLst>
            <pc:docMk/>
            <pc:sldMk cId="3627467664" sldId="278"/>
            <ac:spMk id="4" creationId="{6E9261AB-34F0-5F73-EA8A-61E166521DB2}"/>
          </ac:spMkLst>
        </pc:spChg>
        <pc:spChg chg="add mod">
          <ac:chgData name="Sudvarg, Marion" userId="2bb9b31b-5f3c-4f72-8e1f-41eb276ee9c6" providerId="ADAL" clId="{7D6E290A-B032-44BF-9BDE-5B9E2E5FB66A}" dt="2023-11-22T03:26:32.949" v="2736"/>
          <ac:spMkLst>
            <pc:docMk/>
            <pc:sldMk cId="3627467664" sldId="278"/>
            <ac:spMk id="6" creationId="{4C117767-6003-73B6-D307-20078265CBBB}"/>
          </ac:spMkLst>
        </pc:spChg>
        <pc:spChg chg="del">
          <ac:chgData name="Sudvarg, Marion" userId="2bb9b31b-5f3c-4f72-8e1f-41eb276ee9c6" providerId="ADAL" clId="{7D6E290A-B032-44BF-9BDE-5B9E2E5FB66A}" dt="2023-11-22T03:29:22.864" v="2832" actId="478"/>
          <ac:spMkLst>
            <pc:docMk/>
            <pc:sldMk cId="3627467664" sldId="278"/>
            <ac:spMk id="9" creationId="{C4AE9940-6C19-E832-61AE-535C2F99667A}"/>
          </ac:spMkLst>
        </pc:spChg>
        <pc:spChg chg="del">
          <ac:chgData name="Sudvarg, Marion" userId="2bb9b31b-5f3c-4f72-8e1f-41eb276ee9c6" providerId="ADAL" clId="{7D6E290A-B032-44BF-9BDE-5B9E2E5FB66A}" dt="2023-11-22T03:29:23.474" v="2833" actId="478"/>
          <ac:spMkLst>
            <pc:docMk/>
            <pc:sldMk cId="3627467664" sldId="278"/>
            <ac:spMk id="10" creationId="{0BC69331-ACAB-1F20-5C9A-13E13524719A}"/>
          </ac:spMkLst>
        </pc:spChg>
        <pc:spChg chg="del">
          <ac:chgData name="Sudvarg, Marion" userId="2bb9b31b-5f3c-4f72-8e1f-41eb276ee9c6" providerId="ADAL" clId="{7D6E290A-B032-44BF-9BDE-5B9E2E5FB66A}" dt="2023-11-22T03:29:27.036" v="2835" actId="478"/>
          <ac:spMkLst>
            <pc:docMk/>
            <pc:sldMk cId="3627467664" sldId="278"/>
            <ac:spMk id="11" creationId="{8B7A143E-577C-0729-814A-A2BA632F6A11}"/>
          </ac:spMkLst>
        </pc:spChg>
        <pc:spChg chg="del">
          <ac:chgData name="Sudvarg, Marion" userId="2bb9b31b-5f3c-4f72-8e1f-41eb276ee9c6" providerId="ADAL" clId="{7D6E290A-B032-44BF-9BDE-5B9E2E5FB66A}" dt="2023-11-22T03:29:25.866" v="2834" actId="478"/>
          <ac:spMkLst>
            <pc:docMk/>
            <pc:sldMk cId="3627467664" sldId="278"/>
            <ac:spMk id="12" creationId="{AD642A5D-D93E-49B4-7988-3448457438FA}"/>
          </ac:spMkLst>
        </pc:spChg>
        <pc:spChg chg="del">
          <ac:chgData name="Sudvarg, Marion" userId="2bb9b31b-5f3c-4f72-8e1f-41eb276ee9c6" providerId="ADAL" clId="{7D6E290A-B032-44BF-9BDE-5B9E2E5FB66A}" dt="2023-11-22T03:29:27.894" v="2836" actId="478"/>
          <ac:spMkLst>
            <pc:docMk/>
            <pc:sldMk cId="3627467664" sldId="278"/>
            <ac:spMk id="13" creationId="{EFAB3576-53FF-5D0D-777E-ACF9BBC58264}"/>
          </ac:spMkLst>
        </pc:spChg>
        <pc:spChg chg="add del mod">
          <ac:chgData name="Sudvarg, Marion" userId="2bb9b31b-5f3c-4f72-8e1f-41eb276ee9c6" providerId="ADAL" clId="{7D6E290A-B032-44BF-9BDE-5B9E2E5FB66A}" dt="2023-11-22T03:28:33.886" v="2828" actId="478"/>
          <ac:spMkLst>
            <pc:docMk/>
            <pc:sldMk cId="3627467664" sldId="278"/>
            <ac:spMk id="14" creationId="{906C1F73-1CEE-7C80-017C-AF2FE3D736C6}"/>
          </ac:spMkLst>
        </pc:spChg>
        <pc:spChg chg="add del mod">
          <ac:chgData name="Sudvarg, Marion" userId="2bb9b31b-5f3c-4f72-8e1f-41eb276ee9c6" providerId="ADAL" clId="{7D6E290A-B032-44BF-9BDE-5B9E2E5FB66A}" dt="2023-11-22T03:28:32.557" v="2827"/>
          <ac:spMkLst>
            <pc:docMk/>
            <pc:sldMk cId="3627467664" sldId="278"/>
            <ac:spMk id="15" creationId="{250CAA45-69AA-8063-8FCA-7CF6F9D2BFFF}"/>
          </ac:spMkLst>
        </pc:spChg>
        <pc:spChg chg="add mod">
          <ac:chgData name="Sudvarg, Marion" userId="2bb9b31b-5f3c-4f72-8e1f-41eb276ee9c6" providerId="ADAL" clId="{7D6E290A-B032-44BF-9BDE-5B9E2E5FB66A}" dt="2023-11-22T03:28:34.065" v="2829"/>
          <ac:spMkLst>
            <pc:docMk/>
            <pc:sldMk cId="3627467664" sldId="278"/>
            <ac:spMk id="16" creationId="{F2BEADC8-C630-2CF9-48D4-F189BDFD800E}"/>
          </ac:spMkLst>
        </pc:spChg>
        <pc:picChg chg="add mod">
          <ac:chgData name="Sudvarg, Marion" userId="2bb9b31b-5f3c-4f72-8e1f-41eb276ee9c6" providerId="ADAL" clId="{7D6E290A-B032-44BF-9BDE-5B9E2E5FB66A}" dt="2023-11-22T03:26:32.949" v="2736"/>
          <ac:picMkLst>
            <pc:docMk/>
            <pc:sldMk cId="3627467664" sldId="278"/>
            <ac:picMk id="3" creationId="{FC68DF92-6D91-EA3D-1F45-BD2A9B6F042F}"/>
          </ac:picMkLst>
        </pc:picChg>
        <pc:picChg chg="add mod">
          <ac:chgData name="Sudvarg, Marion" userId="2bb9b31b-5f3c-4f72-8e1f-41eb276ee9c6" providerId="ADAL" clId="{7D6E290A-B032-44BF-9BDE-5B9E2E5FB66A}" dt="2023-11-22T03:26:32.949" v="2736"/>
          <ac:picMkLst>
            <pc:docMk/>
            <pc:sldMk cId="3627467664" sldId="278"/>
            <ac:picMk id="5" creationId="{57AB226F-AB1D-7DEF-C39C-CFF21775DD5B}"/>
          </ac:picMkLst>
        </pc:picChg>
        <pc:picChg chg="mod modCrop">
          <ac:chgData name="Sudvarg, Marion" userId="2bb9b31b-5f3c-4f72-8e1f-41eb276ee9c6" providerId="ADAL" clId="{7D6E290A-B032-44BF-9BDE-5B9E2E5FB66A}" dt="2023-11-22T03:30:33.595" v="2841" actId="732"/>
          <ac:picMkLst>
            <pc:docMk/>
            <pc:sldMk cId="3627467664" sldId="278"/>
            <ac:picMk id="8" creationId="{CD0B8603-8AC7-4CBD-FBAB-C1EA69083D19}"/>
          </ac:picMkLst>
        </pc:picChg>
        <pc:picChg chg="add mod">
          <ac:chgData name="Sudvarg, Marion" userId="2bb9b31b-5f3c-4f72-8e1f-41eb276ee9c6" providerId="ADAL" clId="{7D6E290A-B032-44BF-9BDE-5B9E2E5FB66A}" dt="2023-11-22T03:30:19.524" v="2838"/>
          <ac:picMkLst>
            <pc:docMk/>
            <pc:sldMk cId="3627467664" sldId="278"/>
            <ac:picMk id="17" creationId="{2818DD4A-E4BC-AE9A-C42C-5B33EA72C1BE}"/>
          </ac:picMkLst>
        </pc:picChg>
        <pc:picChg chg="add mod">
          <ac:chgData name="Sudvarg, Marion" userId="2bb9b31b-5f3c-4f72-8e1f-41eb276ee9c6" providerId="ADAL" clId="{7D6E290A-B032-44BF-9BDE-5B9E2E5FB66A}" dt="2023-11-22T03:30:56.951" v="2847"/>
          <ac:picMkLst>
            <pc:docMk/>
            <pc:sldMk cId="3627467664" sldId="278"/>
            <ac:picMk id="18" creationId="{235241E1-32CB-DD73-FD59-B5D3C36F3E10}"/>
          </ac:picMkLst>
        </pc:picChg>
        <pc:picChg chg="add mod">
          <ac:chgData name="Sudvarg, Marion" userId="2bb9b31b-5f3c-4f72-8e1f-41eb276ee9c6" providerId="ADAL" clId="{7D6E290A-B032-44BF-9BDE-5B9E2E5FB66A}" dt="2023-11-22T03:30:59.145" v="2848"/>
          <ac:picMkLst>
            <pc:docMk/>
            <pc:sldMk cId="3627467664" sldId="278"/>
            <ac:picMk id="19" creationId="{D51658E6-89EB-3D90-DD49-34C4638479E9}"/>
          </ac:picMkLst>
        </pc:picChg>
      </pc:sldChg>
      <pc:sldChg chg="modSp add del mod">
        <pc:chgData name="Sudvarg, Marion" userId="2bb9b31b-5f3c-4f72-8e1f-41eb276ee9c6" providerId="ADAL" clId="{7D6E290A-B032-44BF-9BDE-5B9E2E5FB66A}" dt="2023-11-22T03:31:00.680" v="2849" actId="47"/>
        <pc:sldMkLst>
          <pc:docMk/>
          <pc:sldMk cId="3280479481" sldId="279"/>
        </pc:sldMkLst>
        <pc:picChg chg="mod modCrop">
          <ac:chgData name="Sudvarg, Marion" userId="2bb9b31b-5f3c-4f72-8e1f-41eb276ee9c6" providerId="ADAL" clId="{7D6E290A-B032-44BF-9BDE-5B9E2E5FB66A}" dt="2023-11-22T03:30:42.681" v="2843" actId="732"/>
          <ac:picMkLst>
            <pc:docMk/>
            <pc:sldMk cId="3280479481" sldId="279"/>
            <ac:picMk id="8" creationId="{CD0B8603-8AC7-4CBD-FBAB-C1EA69083D19}"/>
          </ac:picMkLst>
        </pc:picChg>
      </pc:sldChg>
      <pc:sldChg chg="addSp delSp modSp add mod delAnim modAnim">
        <pc:chgData name="Sudvarg, Marion" userId="2bb9b31b-5f3c-4f72-8e1f-41eb276ee9c6" providerId="ADAL" clId="{7D6E290A-B032-44BF-9BDE-5B9E2E5FB66A}" dt="2023-11-25T04:04:10.433" v="5139"/>
        <pc:sldMkLst>
          <pc:docMk/>
          <pc:sldMk cId="3720132011" sldId="279"/>
        </pc:sldMkLst>
        <pc:spChg chg="add del mod">
          <ac:chgData name="Sudvarg, Marion" userId="2bb9b31b-5f3c-4f72-8e1f-41eb276ee9c6" providerId="ADAL" clId="{7D6E290A-B032-44BF-9BDE-5B9E2E5FB66A}" dt="2023-11-22T03:35:42.854" v="2857"/>
          <ac:spMkLst>
            <pc:docMk/>
            <pc:sldMk cId="3720132011" sldId="279"/>
            <ac:spMk id="4" creationId="{5787A461-511B-80F8-6459-4F4CCE1C8A52}"/>
          </ac:spMkLst>
        </pc:spChg>
        <pc:spChg chg="add del mod">
          <ac:chgData name="Sudvarg, Marion" userId="2bb9b31b-5f3c-4f72-8e1f-41eb276ee9c6" providerId="ADAL" clId="{7D6E290A-B032-44BF-9BDE-5B9E2E5FB66A}" dt="2023-11-22T03:35:40.909" v="2856"/>
          <ac:spMkLst>
            <pc:docMk/>
            <pc:sldMk cId="3720132011" sldId="279"/>
            <ac:spMk id="7" creationId="{3A3DCE09-4C8A-F8C4-54C0-39904EF93125}"/>
          </ac:spMkLst>
        </pc:spChg>
        <pc:spChg chg="add mod">
          <ac:chgData name="Sudvarg, Marion" userId="2bb9b31b-5f3c-4f72-8e1f-41eb276ee9c6" providerId="ADAL" clId="{7D6E290A-B032-44BF-9BDE-5B9E2E5FB66A}" dt="2023-11-22T03:35:49.601" v="2894" actId="20577"/>
          <ac:spMkLst>
            <pc:docMk/>
            <pc:sldMk cId="3720132011" sldId="279"/>
            <ac:spMk id="9" creationId="{124F0D35-C973-37EE-91F6-F667C050FEF7}"/>
          </ac:spMkLst>
        </pc:spChg>
        <pc:spChg chg="add del">
          <ac:chgData name="Sudvarg, Marion" userId="2bb9b31b-5f3c-4f72-8e1f-41eb276ee9c6" providerId="ADAL" clId="{7D6E290A-B032-44BF-9BDE-5B9E2E5FB66A}" dt="2023-11-25T04:03:10.511" v="5133" actId="478"/>
          <ac:spMkLst>
            <pc:docMk/>
            <pc:sldMk cId="3720132011" sldId="279"/>
            <ac:spMk id="10" creationId="{DBB1921A-CAED-CA8A-8717-5902ED696B71}"/>
          </ac:spMkLst>
        </pc:spChg>
        <pc:spChg chg="add mod">
          <ac:chgData name="Sudvarg, Marion" userId="2bb9b31b-5f3c-4f72-8e1f-41eb276ee9c6" providerId="ADAL" clId="{7D6E290A-B032-44BF-9BDE-5B9E2E5FB66A}" dt="2023-11-22T03:39:43.844" v="2967" actId="1035"/>
          <ac:spMkLst>
            <pc:docMk/>
            <pc:sldMk cId="3720132011" sldId="279"/>
            <ac:spMk id="12" creationId="{E3D65D1A-6A9E-47C5-FF5F-E32EBD13C934}"/>
          </ac:spMkLst>
        </pc:spChg>
        <pc:spChg chg="add mod">
          <ac:chgData name="Sudvarg, Marion" userId="2bb9b31b-5f3c-4f72-8e1f-41eb276ee9c6" providerId="ADAL" clId="{7D6E290A-B032-44BF-9BDE-5B9E2E5FB66A}" dt="2023-11-25T04:03:09.068" v="5132" actId="208"/>
          <ac:spMkLst>
            <pc:docMk/>
            <pc:sldMk cId="3720132011" sldId="279"/>
            <ac:spMk id="13" creationId="{2859E2C1-2C09-EB0E-522F-B5A45980848C}"/>
          </ac:spMkLst>
        </pc:spChg>
        <pc:spChg chg="add mod">
          <ac:chgData name="Sudvarg, Marion" userId="2bb9b31b-5f3c-4f72-8e1f-41eb276ee9c6" providerId="ADAL" clId="{7D6E290A-B032-44BF-9BDE-5B9E2E5FB66A}" dt="2023-11-25T04:03:17.013" v="5135" actId="1076"/>
          <ac:spMkLst>
            <pc:docMk/>
            <pc:sldMk cId="3720132011" sldId="279"/>
            <ac:spMk id="15" creationId="{4E37B7A9-3689-F0DB-FE5A-09A45AA1B2BB}"/>
          </ac:spMkLst>
        </pc:spChg>
        <pc:spChg chg="del">
          <ac:chgData name="Sudvarg, Marion" userId="2bb9b31b-5f3c-4f72-8e1f-41eb276ee9c6" providerId="ADAL" clId="{7D6E290A-B032-44BF-9BDE-5B9E2E5FB66A}" dt="2023-11-22T03:35:39.697" v="2854" actId="478"/>
          <ac:spMkLst>
            <pc:docMk/>
            <pc:sldMk cId="3720132011" sldId="279"/>
            <ac:spMk id="16" creationId="{F2BEADC8-C630-2CF9-48D4-F189BDFD800E}"/>
          </ac:spMkLst>
        </pc:spChg>
        <pc:spChg chg="add mod">
          <ac:chgData name="Sudvarg, Marion" userId="2bb9b31b-5f3c-4f72-8e1f-41eb276ee9c6" providerId="ADAL" clId="{7D6E290A-B032-44BF-9BDE-5B9E2E5FB66A}" dt="2023-11-22T03:40:40.737" v="2977" actId="14100"/>
          <ac:spMkLst>
            <pc:docMk/>
            <pc:sldMk cId="3720132011" sldId="279"/>
            <ac:spMk id="23" creationId="{0537107C-184E-6F3C-8CCA-FA379B228327}"/>
          </ac:spMkLst>
        </pc:spChg>
        <pc:spChg chg="add mod">
          <ac:chgData name="Sudvarg, Marion" userId="2bb9b31b-5f3c-4f72-8e1f-41eb276ee9c6" providerId="ADAL" clId="{7D6E290A-B032-44BF-9BDE-5B9E2E5FB66A}" dt="2023-11-22T03:41:08.521" v="2984" actId="1076"/>
          <ac:spMkLst>
            <pc:docMk/>
            <pc:sldMk cId="3720132011" sldId="279"/>
            <ac:spMk id="24" creationId="{5919BDD9-E272-75E4-1B38-87F64526661F}"/>
          </ac:spMkLst>
        </pc:spChg>
        <pc:picChg chg="add del mod ord modCrop">
          <ac:chgData name="Sudvarg, Marion" userId="2bb9b31b-5f3c-4f72-8e1f-41eb276ee9c6" providerId="ADAL" clId="{7D6E290A-B032-44BF-9BDE-5B9E2E5FB66A}" dt="2023-11-25T04:02:48.044" v="5127" actId="1076"/>
          <ac:picMkLst>
            <pc:docMk/>
            <pc:sldMk cId="3720132011" sldId="279"/>
            <ac:picMk id="4" creationId="{903D702A-FDB5-FEF1-C663-F2A1A3F591C4}"/>
          </ac:picMkLst>
        </pc:picChg>
        <pc:picChg chg="add del mod ord modCrop">
          <ac:chgData name="Sudvarg, Marion" userId="2bb9b31b-5f3c-4f72-8e1f-41eb276ee9c6" providerId="ADAL" clId="{7D6E290A-B032-44BF-9BDE-5B9E2E5FB66A}" dt="2023-11-25T04:02:42.659" v="5126" actId="478"/>
          <ac:picMkLst>
            <pc:docMk/>
            <pc:sldMk cId="3720132011" sldId="279"/>
            <ac:picMk id="8" creationId="{7E0673D4-92C7-EBB9-3E86-9895F10B172B}"/>
          </ac:picMkLst>
        </pc:picChg>
        <pc:picChg chg="del">
          <ac:chgData name="Sudvarg, Marion" userId="2bb9b31b-5f3c-4f72-8e1f-41eb276ee9c6" providerId="ADAL" clId="{7D6E290A-B032-44BF-9BDE-5B9E2E5FB66A}" dt="2023-11-22T03:36:07.458" v="2895" actId="478"/>
          <ac:picMkLst>
            <pc:docMk/>
            <pc:sldMk cId="3720132011" sldId="279"/>
            <ac:picMk id="8" creationId="{CD0B8603-8AC7-4CBD-FBAB-C1EA69083D19}"/>
          </ac:picMkLst>
        </pc:picChg>
        <pc:picChg chg="add del mod">
          <ac:chgData name="Sudvarg, Marion" userId="2bb9b31b-5f3c-4f72-8e1f-41eb276ee9c6" providerId="ADAL" clId="{7D6E290A-B032-44BF-9BDE-5B9E2E5FB66A}" dt="2023-11-25T03:59:54.305" v="5093" actId="478"/>
          <ac:picMkLst>
            <pc:docMk/>
            <pc:sldMk cId="3720132011" sldId="279"/>
            <ac:picMk id="11" creationId="{66C7CCD5-233E-4538-9971-7A8D314259AF}"/>
          </ac:picMkLst>
        </pc:picChg>
        <pc:picChg chg="del">
          <ac:chgData name="Sudvarg, Marion" userId="2bb9b31b-5f3c-4f72-8e1f-41eb276ee9c6" providerId="ADAL" clId="{7D6E290A-B032-44BF-9BDE-5B9E2E5FB66A}" dt="2023-11-22T03:36:07.458" v="2895" actId="478"/>
          <ac:picMkLst>
            <pc:docMk/>
            <pc:sldMk cId="3720132011" sldId="279"/>
            <ac:picMk id="18" creationId="{235241E1-32CB-DD73-FD59-B5D3C36F3E10}"/>
          </ac:picMkLst>
        </pc:picChg>
        <pc:picChg chg="del">
          <ac:chgData name="Sudvarg, Marion" userId="2bb9b31b-5f3c-4f72-8e1f-41eb276ee9c6" providerId="ADAL" clId="{7D6E290A-B032-44BF-9BDE-5B9E2E5FB66A}" dt="2023-11-22T03:36:07.458" v="2895" actId="478"/>
          <ac:picMkLst>
            <pc:docMk/>
            <pc:sldMk cId="3720132011" sldId="279"/>
            <ac:picMk id="19" creationId="{D51658E6-89EB-3D90-DD49-34C4638479E9}"/>
          </ac:picMkLst>
        </pc:picChg>
        <pc:picChg chg="add mod">
          <ac:chgData name="Sudvarg, Marion" userId="2bb9b31b-5f3c-4f72-8e1f-41eb276ee9c6" providerId="ADAL" clId="{7D6E290A-B032-44BF-9BDE-5B9E2E5FB66A}" dt="2023-11-22T03:40:55.171" v="2980" actId="1076"/>
          <ac:picMkLst>
            <pc:docMk/>
            <pc:sldMk cId="3720132011" sldId="279"/>
            <ac:picMk id="20" creationId="{6E1448B9-97D5-18F0-5ABF-034DD73ACC51}"/>
          </ac:picMkLst>
        </pc:picChg>
        <pc:cxnChg chg="add mod ord">
          <ac:chgData name="Sudvarg, Marion" userId="2bb9b31b-5f3c-4f72-8e1f-41eb276ee9c6" providerId="ADAL" clId="{7D6E290A-B032-44BF-9BDE-5B9E2E5FB66A}" dt="2023-11-25T04:00:48.477" v="5103" actId="166"/>
          <ac:cxnSpMkLst>
            <pc:docMk/>
            <pc:sldMk cId="3720132011" sldId="279"/>
            <ac:cxnSpMk id="14" creationId="{9FABDCD0-F61D-E31C-4699-67ECC6CB1600}"/>
          </ac:cxnSpMkLst>
        </pc:cxnChg>
      </pc:sldChg>
      <pc:sldChg chg="modSp add del mod">
        <pc:chgData name="Sudvarg, Marion" userId="2bb9b31b-5f3c-4f72-8e1f-41eb276ee9c6" providerId="ADAL" clId="{7D6E290A-B032-44BF-9BDE-5B9E2E5FB66A}" dt="2023-11-22T03:31:00.680" v="2849" actId="47"/>
        <pc:sldMkLst>
          <pc:docMk/>
          <pc:sldMk cId="688260847" sldId="280"/>
        </pc:sldMkLst>
        <pc:picChg chg="mod modCrop">
          <ac:chgData name="Sudvarg, Marion" userId="2bb9b31b-5f3c-4f72-8e1f-41eb276ee9c6" providerId="ADAL" clId="{7D6E290A-B032-44BF-9BDE-5B9E2E5FB66A}" dt="2023-11-22T03:30:50.069" v="2846" actId="732"/>
          <ac:picMkLst>
            <pc:docMk/>
            <pc:sldMk cId="688260847" sldId="280"/>
            <ac:picMk id="8" creationId="{CD0B8603-8AC7-4CBD-FBAB-C1EA69083D19}"/>
          </ac:picMkLst>
        </pc:picChg>
      </pc:sldChg>
      <pc:sldChg chg="addSp delSp modSp add mod delAnim modAnim">
        <pc:chgData name="Sudvarg, Marion" userId="2bb9b31b-5f3c-4f72-8e1f-41eb276ee9c6" providerId="ADAL" clId="{7D6E290A-B032-44BF-9BDE-5B9E2E5FB66A}" dt="2023-11-22T04:16:25.854" v="3199" actId="20577"/>
        <pc:sldMkLst>
          <pc:docMk/>
          <pc:sldMk cId="2128714774" sldId="280"/>
        </pc:sldMkLst>
        <pc:spChg chg="add mod">
          <ac:chgData name="Sudvarg, Marion" userId="2bb9b31b-5f3c-4f72-8e1f-41eb276ee9c6" providerId="ADAL" clId="{7D6E290A-B032-44BF-9BDE-5B9E2E5FB66A}" dt="2023-11-22T04:11:08.383" v="3160" actId="1035"/>
          <ac:spMkLst>
            <pc:docMk/>
            <pc:sldMk cId="2128714774" sldId="280"/>
            <ac:spMk id="4" creationId="{F875FF6A-86E2-4DC4-F677-05415E6DB43D}"/>
          </ac:spMkLst>
        </pc:spChg>
        <pc:spChg chg="add mod">
          <ac:chgData name="Sudvarg, Marion" userId="2bb9b31b-5f3c-4f72-8e1f-41eb276ee9c6" providerId="ADAL" clId="{7D6E290A-B032-44BF-9BDE-5B9E2E5FB66A}" dt="2023-11-22T04:11:08.383" v="3160" actId="1035"/>
          <ac:spMkLst>
            <pc:docMk/>
            <pc:sldMk cId="2128714774" sldId="280"/>
            <ac:spMk id="7" creationId="{A171A6CB-D2BD-D629-CAF8-585EE4BEBD03}"/>
          </ac:spMkLst>
        </pc:spChg>
        <pc:spChg chg="add mod">
          <ac:chgData name="Sudvarg, Marion" userId="2bb9b31b-5f3c-4f72-8e1f-41eb276ee9c6" providerId="ADAL" clId="{7D6E290A-B032-44BF-9BDE-5B9E2E5FB66A}" dt="2023-11-22T04:11:08.383" v="3160" actId="1035"/>
          <ac:spMkLst>
            <pc:docMk/>
            <pc:sldMk cId="2128714774" sldId="280"/>
            <ac:spMk id="8" creationId="{2B78AB70-2B19-4053-4D15-13EEDB2D2B75}"/>
          </ac:spMkLst>
        </pc:spChg>
        <pc:spChg chg="mod">
          <ac:chgData name="Sudvarg, Marion" userId="2bb9b31b-5f3c-4f72-8e1f-41eb276ee9c6" providerId="ADAL" clId="{7D6E290A-B032-44BF-9BDE-5B9E2E5FB66A}" dt="2023-11-22T04:16:25.854" v="3199" actId="20577"/>
          <ac:spMkLst>
            <pc:docMk/>
            <pc:sldMk cId="2128714774" sldId="280"/>
            <ac:spMk id="9" creationId="{124F0D35-C973-37EE-91F6-F667C050FEF7}"/>
          </ac:spMkLst>
        </pc:spChg>
        <pc:spChg chg="add mod">
          <ac:chgData name="Sudvarg, Marion" userId="2bb9b31b-5f3c-4f72-8e1f-41eb276ee9c6" providerId="ADAL" clId="{7D6E290A-B032-44BF-9BDE-5B9E2E5FB66A}" dt="2023-11-22T04:11:08.383" v="3160" actId="1035"/>
          <ac:spMkLst>
            <pc:docMk/>
            <pc:sldMk cId="2128714774" sldId="280"/>
            <ac:spMk id="10" creationId="{BDA6CDBA-3EDB-3888-4DC3-55A0CF9A4FB9}"/>
          </ac:spMkLst>
        </pc:spChg>
        <pc:spChg chg="del">
          <ac:chgData name="Sudvarg, Marion" userId="2bb9b31b-5f3c-4f72-8e1f-41eb276ee9c6" providerId="ADAL" clId="{7D6E290A-B032-44BF-9BDE-5B9E2E5FB66A}" dt="2023-11-22T03:50:31.404" v="2989" actId="478"/>
          <ac:spMkLst>
            <pc:docMk/>
            <pc:sldMk cId="2128714774" sldId="280"/>
            <ac:spMk id="12" creationId="{E3D65D1A-6A9E-47C5-FF5F-E32EBD13C934}"/>
          </ac:spMkLst>
        </pc:spChg>
        <pc:spChg chg="add mod">
          <ac:chgData name="Sudvarg, Marion" userId="2bb9b31b-5f3c-4f72-8e1f-41eb276ee9c6" providerId="ADAL" clId="{7D6E290A-B032-44BF-9BDE-5B9E2E5FB66A}" dt="2023-11-22T04:11:08.383" v="3160" actId="1035"/>
          <ac:spMkLst>
            <pc:docMk/>
            <pc:sldMk cId="2128714774" sldId="280"/>
            <ac:spMk id="13" creationId="{EBF145F9-4B4A-1D4C-1840-F6C5BD6748DD}"/>
          </ac:spMkLst>
        </pc:spChg>
        <pc:spChg chg="add mod">
          <ac:chgData name="Sudvarg, Marion" userId="2bb9b31b-5f3c-4f72-8e1f-41eb276ee9c6" providerId="ADAL" clId="{7D6E290A-B032-44BF-9BDE-5B9E2E5FB66A}" dt="2023-11-22T04:11:08.383" v="3160" actId="1035"/>
          <ac:spMkLst>
            <pc:docMk/>
            <pc:sldMk cId="2128714774" sldId="280"/>
            <ac:spMk id="15" creationId="{CF3465A1-2A0D-BDD4-FA8A-3F582B3A8D7B}"/>
          </ac:spMkLst>
        </pc:spChg>
        <pc:spChg chg="add mod">
          <ac:chgData name="Sudvarg, Marion" userId="2bb9b31b-5f3c-4f72-8e1f-41eb276ee9c6" providerId="ADAL" clId="{7D6E290A-B032-44BF-9BDE-5B9E2E5FB66A}" dt="2023-11-22T04:11:08.383" v="3160" actId="1035"/>
          <ac:spMkLst>
            <pc:docMk/>
            <pc:sldMk cId="2128714774" sldId="280"/>
            <ac:spMk id="16" creationId="{1BFFB039-3392-E55C-A621-B9B406696071}"/>
          </ac:spMkLst>
        </pc:spChg>
        <pc:spChg chg="add mod">
          <ac:chgData name="Sudvarg, Marion" userId="2bb9b31b-5f3c-4f72-8e1f-41eb276ee9c6" providerId="ADAL" clId="{7D6E290A-B032-44BF-9BDE-5B9E2E5FB66A}" dt="2023-11-22T04:11:08.383" v="3160" actId="1035"/>
          <ac:spMkLst>
            <pc:docMk/>
            <pc:sldMk cId="2128714774" sldId="280"/>
            <ac:spMk id="17" creationId="{E22BD713-48E5-E951-D266-021AC4059773}"/>
          </ac:spMkLst>
        </pc:spChg>
        <pc:spChg chg="del">
          <ac:chgData name="Sudvarg, Marion" userId="2bb9b31b-5f3c-4f72-8e1f-41eb276ee9c6" providerId="ADAL" clId="{7D6E290A-B032-44BF-9BDE-5B9E2E5FB66A}" dt="2023-11-22T03:50:31.404" v="2989" actId="478"/>
          <ac:spMkLst>
            <pc:docMk/>
            <pc:sldMk cId="2128714774" sldId="280"/>
            <ac:spMk id="23" creationId="{0537107C-184E-6F3C-8CCA-FA379B228327}"/>
          </ac:spMkLst>
        </pc:spChg>
        <pc:spChg chg="del">
          <ac:chgData name="Sudvarg, Marion" userId="2bb9b31b-5f3c-4f72-8e1f-41eb276ee9c6" providerId="ADAL" clId="{7D6E290A-B032-44BF-9BDE-5B9E2E5FB66A}" dt="2023-11-22T03:50:31.404" v="2989" actId="478"/>
          <ac:spMkLst>
            <pc:docMk/>
            <pc:sldMk cId="2128714774" sldId="280"/>
            <ac:spMk id="24" creationId="{5919BDD9-E272-75E4-1B38-87F64526661F}"/>
          </ac:spMkLst>
        </pc:spChg>
        <pc:spChg chg="add mod">
          <ac:chgData name="Sudvarg, Marion" userId="2bb9b31b-5f3c-4f72-8e1f-41eb276ee9c6" providerId="ADAL" clId="{7D6E290A-B032-44BF-9BDE-5B9E2E5FB66A}" dt="2023-11-22T04:11:08.383" v="3160" actId="1035"/>
          <ac:spMkLst>
            <pc:docMk/>
            <pc:sldMk cId="2128714774" sldId="280"/>
            <ac:spMk id="25" creationId="{2050B741-15F2-A817-35D5-DCF0D8637D86}"/>
          </ac:spMkLst>
        </pc:spChg>
        <pc:spChg chg="add mod">
          <ac:chgData name="Sudvarg, Marion" userId="2bb9b31b-5f3c-4f72-8e1f-41eb276ee9c6" providerId="ADAL" clId="{7D6E290A-B032-44BF-9BDE-5B9E2E5FB66A}" dt="2023-11-22T04:11:12.505" v="3161" actId="1076"/>
          <ac:spMkLst>
            <pc:docMk/>
            <pc:sldMk cId="2128714774" sldId="280"/>
            <ac:spMk id="26" creationId="{2D35CD6E-426E-FEB4-4F2F-3C9E6856B7B6}"/>
          </ac:spMkLst>
        </pc:spChg>
        <pc:spChg chg="add mod">
          <ac:chgData name="Sudvarg, Marion" userId="2bb9b31b-5f3c-4f72-8e1f-41eb276ee9c6" providerId="ADAL" clId="{7D6E290A-B032-44BF-9BDE-5B9E2E5FB66A}" dt="2023-11-22T04:11:54.210" v="3164" actId="693"/>
          <ac:spMkLst>
            <pc:docMk/>
            <pc:sldMk cId="2128714774" sldId="280"/>
            <ac:spMk id="27" creationId="{9F9B4D44-AE71-EC0E-7883-596EB5F04676}"/>
          </ac:spMkLst>
        </pc:spChg>
        <pc:spChg chg="add mod">
          <ac:chgData name="Sudvarg, Marion" userId="2bb9b31b-5f3c-4f72-8e1f-41eb276ee9c6" providerId="ADAL" clId="{7D6E290A-B032-44BF-9BDE-5B9E2E5FB66A}" dt="2023-11-22T04:12:17.308" v="3167" actId="693"/>
          <ac:spMkLst>
            <pc:docMk/>
            <pc:sldMk cId="2128714774" sldId="280"/>
            <ac:spMk id="28" creationId="{00BD81BB-3E88-A417-8372-348005874B38}"/>
          </ac:spMkLst>
        </pc:spChg>
        <pc:spChg chg="add mod">
          <ac:chgData name="Sudvarg, Marion" userId="2bb9b31b-5f3c-4f72-8e1f-41eb276ee9c6" providerId="ADAL" clId="{7D6E290A-B032-44BF-9BDE-5B9E2E5FB66A}" dt="2023-11-22T04:12:51.431" v="3178" actId="1076"/>
          <ac:spMkLst>
            <pc:docMk/>
            <pc:sldMk cId="2128714774" sldId="280"/>
            <ac:spMk id="29" creationId="{6E7034E4-74B4-3451-BF21-96AFC1A208D1}"/>
          </ac:spMkLst>
        </pc:spChg>
        <pc:spChg chg="add mod">
          <ac:chgData name="Sudvarg, Marion" userId="2bb9b31b-5f3c-4f72-8e1f-41eb276ee9c6" providerId="ADAL" clId="{7D6E290A-B032-44BF-9BDE-5B9E2E5FB66A}" dt="2023-11-22T04:13:07.765" v="3182" actId="20577"/>
          <ac:spMkLst>
            <pc:docMk/>
            <pc:sldMk cId="2128714774" sldId="280"/>
            <ac:spMk id="30" creationId="{4F705CBE-7A79-9560-8840-518EF849A0D6}"/>
          </ac:spMkLst>
        </pc:spChg>
        <pc:picChg chg="add mod">
          <ac:chgData name="Sudvarg, Marion" userId="2bb9b31b-5f3c-4f72-8e1f-41eb276ee9c6" providerId="ADAL" clId="{7D6E290A-B032-44BF-9BDE-5B9E2E5FB66A}" dt="2023-11-22T04:11:08.383" v="3160" actId="1035"/>
          <ac:picMkLst>
            <pc:docMk/>
            <pc:sldMk cId="2128714774" sldId="280"/>
            <ac:picMk id="2" creationId="{ACD9E2BD-EA9C-7B9F-8449-1AE072C04910}"/>
          </ac:picMkLst>
        </pc:picChg>
        <pc:picChg chg="del">
          <ac:chgData name="Sudvarg, Marion" userId="2bb9b31b-5f3c-4f72-8e1f-41eb276ee9c6" providerId="ADAL" clId="{7D6E290A-B032-44BF-9BDE-5B9E2E5FB66A}" dt="2023-11-22T03:50:31.404" v="2989" actId="478"/>
          <ac:picMkLst>
            <pc:docMk/>
            <pc:sldMk cId="2128714774" sldId="280"/>
            <ac:picMk id="11" creationId="{66C7CCD5-233E-4538-9971-7A8D314259AF}"/>
          </ac:picMkLst>
        </pc:picChg>
        <pc:picChg chg="del">
          <ac:chgData name="Sudvarg, Marion" userId="2bb9b31b-5f3c-4f72-8e1f-41eb276ee9c6" providerId="ADAL" clId="{7D6E290A-B032-44BF-9BDE-5B9E2E5FB66A}" dt="2023-11-22T03:50:33.581" v="2990" actId="478"/>
          <ac:picMkLst>
            <pc:docMk/>
            <pc:sldMk cId="2128714774" sldId="280"/>
            <ac:picMk id="20" creationId="{6E1448B9-97D5-18F0-5ABF-034DD73ACC51}"/>
          </ac:picMkLst>
        </pc:picChg>
        <pc:cxnChg chg="del mod">
          <ac:chgData name="Sudvarg, Marion" userId="2bb9b31b-5f3c-4f72-8e1f-41eb276ee9c6" providerId="ADAL" clId="{7D6E290A-B032-44BF-9BDE-5B9E2E5FB66A}" dt="2023-11-22T03:50:31.404" v="2989" actId="478"/>
          <ac:cxnSpMkLst>
            <pc:docMk/>
            <pc:sldMk cId="2128714774" sldId="280"/>
            <ac:cxnSpMk id="14" creationId="{9FABDCD0-F61D-E31C-4699-67ECC6CB1600}"/>
          </ac:cxnSpMkLst>
        </pc:cxnChg>
        <pc:cxnChg chg="add del mod">
          <ac:chgData name="Sudvarg, Marion" userId="2bb9b31b-5f3c-4f72-8e1f-41eb276ee9c6" providerId="ADAL" clId="{7D6E290A-B032-44BF-9BDE-5B9E2E5FB66A}" dt="2023-11-22T04:08:57.307" v="3052" actId="478"/>
          <ac:cxnSpMkLst>
            <pc:docMk/>
            <pc:sldMk cId="2128714774" sldId="280"/>
            <ac:cxnSpMk id="19" creationId="{6B71EAFA-7BD9-6B24-2DC3-48AF75AF9108}"/>
          </ac:cxnSpMkLst>
        </pc:cxnChg>
      </pc:sldChg>
      <pc:sldChg chg="addSp delSp modSp add mod delAnim">
        <pc:chgData name="Sudvarg, Marion" userId="2bb9b31b-5f3c-4f72-8e1f-41eb276ee9c6" providerId="ADAL" clId="{7D6E290A-B032-44BF-9BDE-5B9E2E5FB66A}" dt="2023-11-22T04:25:40.138" v="3289" actId="1036"/>
        <pc:sldMkLst>
          <pc:docMk/>
          <pc:sldMk cId="3148737139" sldId="281"/>
        </pc:sldMkLst>
        <pc:spChg chg="del">
          <ac:chgData name="Sudvarg, Marion" userId="2bb9b31b-5f3c-4f72-8e1f-41eb276ee9c6" providerId="ADAL" clId="{7D6E290A-B032-44BF-9BDE-5B9E2E5FB66A}" dt="2023-11-22T04:16:40.870" v="3227" actId="478"/>
          <ac:spMkLst>
            <pc:docMk/>
            <pc:sldMk cId="3148737139" sldId="281"/>
            <ac:spMk id="4" creationId="{F875FF6A-86E2-4DC4-F677-05415E6DB43D}"/>
          </ac:spMkLst>
        </pc:spChg>
        <pc:spChg chg="del">
          <ac:chgData name="Sudvarg, Marion" userId="2bb9b31b-5f3c-4f72-8e1f-41eb276ee9c6" providerId="ADAL" clId="{7D6E290A-B032-44BF-9BDE-5B9E2E5FB66A}" dt="2023-11-22T04:16:40.870" v="3227" actId="478"/>
          <ac:spMkLst>
            <pc:docMk/>
            <pc:sldMk cId="3148737139" sldId="281"/>
            <ac:spMk id="7" creationId="{A171A6CB-D2BD-D629-CAF8-585EE4BEBD03}"/>
          </ac:spMkLst>
        </pc:spChg>
        <pc:spChg chg="del">
          <ac:chgData name="Sudvarg, Marion" userId="2bb9b31b-5f3c-4f72-8e1f-41eb276ee9c6" providerId="ADAL" clId="{7D6E290A-B032-44BF-9BDE-5B9E2E5FB66A}" dt="2023-11-22T04:16:40.870" v="3227" actId="478"/>
          <ac:spMkLst>
            <pc:docMk/>
            <pc:sldMk cId="3148737139" sldId="281"/>
            <ac:spMk id="8" creationId="{2B78AB70-2B19-4053-4D15-13EEDB2D2B75}"/>
          </ac:spMkLst>
        </pc:spChg>
        <pc:spChg chg="mod">
          <ac:chgData name="Sudvarg, Marion" userId="2bb9b31b-5f3c-4f72-8e1f-41eb276ee9c6" providerId="ADAL" clId="{7D6E290A-B032-44BF-9BDE-5B9E2E5FB66A}" dt="2023-11-22T04:16:36.833" v="3226" actId="20577"/>
          <ac:spMkLst>
            <pc:docMk/>
            <pc:sldMk cId="3148737139" sldId="281"/>
            <ac:spMk id="9" creationId="{124F0D35-C973-37EE-91F6-F667C050FEF7}"/>
          </ac:spMkLst>
        </pc:spChg>
        <pc:spChg chg="del">
          <ac:chgData name="Sudvarg, Marion" userId="2bb9b31b-5f3c-4f72-8e1f-41eb276ee9c6" providerId="ADAL" clId="{7D6E290A-B032-44BF-9BDE-5B9E2E5FB66A}" dt="2023-11-22T04:16:40.870" v="3227" actId="478"/>
          <ac:spMkLst>
            <pc:docMk/>
            <pc:sldMk cId="3148737139" sldId="281"/>
            <ac:spMk id="10" creationId="{BDA6CDBA-3EDB-3888-4DC3-55A0CF9A4FB9}"/>
          </ac:spMkLst>
        </pc:spChg>
        <pc:spChg chg="del">
          <ac:chgData name="Sudvarg, Marion" userId="2bb9b31b-5f3c-4f72-8e1f-41eb276ee9c6" providerId="ADAL" clId="{7D6E290A-B032-44BF-9BDE-5B9E2E5FB66A}" dt="2023-11-22T04:16:40.870" v="3227" actId="478"/>
          <ac:spMkLst>
            <pc:docMk/>
            <pc:sldMk cId="3148737139" sldId="281"/>
            <ac:spMk id="13" creationId="{EBF145F9-4B4A-1D4C-1840-F6C5BD6748DD}"/>
          </ac:spMkLst>
        </pc:spChg>
        <pc:spChg chg="del">
          <ac:chgData name="Sudvarg, Marion" userId="2bb9b31b-5f3c-4f72-8e1f-41eb276ee9c6" providerId="ADAL" clId="{7D6E290A-B032-44BF-9BDE-5B9E2E5FB66A}" dt="2023-11-22T04:16:40.870" v="3227" actId="478"/>
          <ac:spMkLst>
            <pc:docMk/>
            <pc:sldMk cId="3148737139" sldId="281"/>
            <ac:spMk id="15" creationId="{CF3465A1-2A0D-BDD4-FA8A-3F582B3A8D7B}"/>
          </ac:spMkLst>
        </pc:spChg>
        <pc:spChg chg="del">
          <ac:chgData name="Sudvarg, Marion" userId="2bb9b31b-5f3c-4f72-8e1f-41eb276ee9c6" providerId="ADAL" clId="{7D6E290A-B032-44BF-9BDE-5B9E2E5FB66A}" dt="2023-11-22T04:16:40.870" v="3227" actId="478"/>
          <ac:spMkLst>
            <pc:docMk/>
            <pc:sldMk cId="3148737139" sldId="281"/>
            <ac:spMk id="16" creationId="{1BFFB039-3392-E55C-A621-B9B406696071}"/>
          </ac:spMkLst>
        </pc:spChg>
        <pc:spChg chg="del">
          <ac:chgData name="Sudvarg, Marion" userId="2bb9b31b-5f3c-4f72-8e1f-41eb276ee9c6" providerId="ADAL" clId="{7D6E290A-B032-44BF-9BDE-5B9E2E5FB66A}" dt="2023-11-22T04:16:40.870" v="3227" actId="478"/>
          <ac:spMkLst>
            <pc:docMk/>
            <pc:sldMk cId="3148737139" sldId="281"/>
            <ac:spMk id="17" creationId="{E22BD713-48E5-E951-D266-021AC4059773}"/>
          </ac:spMkLst>
        </pc:spChg>
        <pc:spChg chg="del">
          <ac:chgData name="Sudvarg, Marion" userId="2bb9b31b-5f3c-4f72-8e1f-41eb276ee9c6" providerId="ADAL" clId="{7D6E290A-B032-44BF-9BDE-5B9E2E5FB66A}" dt="2023-11-22T04:16:40.870" v="3227" actId="478"/>
          <ac:spMkLst>
            <pc:docMk/>
            <pc:sldMk cId="3148737139" sldId="281"/>
            <ac:spMk id="25" creationId="{2050B741-15F2-A817-35D5-DCF0D8637D86}"/>
          </ac:spMkLst>
        </pc:spChg>
        <pc:spChg chg="del">
          <ac:chgData name="Sudvarg, Marion" userId="2bb9b31b-5f3c-4f72-8e1f-41eb276ee9c6" providerId="ADAL" clId="{7D6E290A-B032-44BF-9BDE-5B9E2E5FB66A}" dt="2023-11-22T04:16:40.870" v="3227" actId="478"/>
          <ac:spMkLst>
            <pc:docMk/>
            <pc:sldMk cId="3148737139" sldId="281"/>
            <ac:spMk id="26" creationId="{2D35CD6E-426E-FEB4-4F2F-3C9E6856B7B6}"/>
          </ac:spMkLst>
        </pc:spChg>
        <pc:spChg chg="del">
          <ac:chgData name="Sudvarg, Marion" userId="2bb9b31b-5f3c-4f72-8e1f-41eb276ee9c6" providerId="ADAL" clId="{7D6E290A-B032-44BF-9BDE-5B9E2E5FB66A}" dt="2023-11-22T04:16:40.870" v="3227" actId="478"/>
          <ac:spMkLst>
            <pc:docMk/>
            <pc:sldMk cId="3148737139" sldId="281"/>
            <ac:spMk id="27" creationId="{9F9B4D44-AE71-EC0E-7883-596EB5F04676}"/>
          </ac:spMkLst>
        </pc:spChg>
        <pc:spChg chg="del">
          <ac:chgData name="Sudvarg, Marion" userId="2bb9b31b-5f3c-4f72-8e1f-41eb276ee9c6" providerId="ADAL" clId="{7D6E290A-B032-44BF-9BDE-5B9E2E5FB66A}" dt="2023-11-22T04:16:40.870" v="3227" actId="478"/>
          <ac:spMkLst>
            <pc:docMk/>
            <pc:sldMk cId="3148737139" sldId="281"/>
            <ac:spMk id="28" creationId="{00BD81BB-3E88-A417-8372-348005874B38}"/>
          </ac:spMkLst>
        </pc:spChg>
        <pc:spChg chg="del">
          <ac:chgData name="Sudvarg, Marion" userId="2bb9b31b-5f3c-4f72-8e1f-41eb276ee9c6" providerId="ADAL" clId="{7D6E290A-B032-44BF-9BDE-5B9E2E5FB66A}" dt="2023-11-22T04:16:40.870" v="3227" actId="478"/>
          <ac:spMkLst>
            <pc:docMk/>
            <pc:sldMk cId="3148737139" sldId="281"/>
            <ac:spMk id="29" creationId="{6E7034E4-74B4-3451-BF21-96AFC1A208D1}"/>
          </ac:spMkLst>
        </pc:spChg>
        <pc:spChg chg="del">
          <ac:chgData name="Sudvarg, Marion" userId="2bb9b31b-5f3c-4f72-8e1f-41eb276ee9c6" providerId="ADAL" clId="{7D6E290A-B032-44BF-9BDE-5B9E2E5FB66A}" dt="2023-11-22T04:16:40.870" v="3227" actId="478"/>
          <ac:spMkLst>
            <pc:docMk/>
            <pc:sldMk cId="3148737139" sldId="281"/>
            <ac:spMk id="30" creationId="{4F705CBE-7A79-9560-8840-518EF849A0D6}"/>
          </ac:spMkLst>
        </pc:spChg>
        <pc:graphicFrameChg chg="add del mod">
          <ac:chgData name="Sudvarg, Marion" userId="2bb9b31b-5f3c-4f72-8e1f-41eb276ee9c6" providerId="ADAL" clId="{7D6E290A-B032-44BF-9BDE-5B9E2E5FB66A}" dt="2023-11-22T04:18:03.019" v="3249" actId="478"/>
          <ac:graphicFrameMkLst>
            <pc:docMk/>
            <pc:sldMk cId="3148737139" sldId="281"/>
            <ac:graphicFrameMk id="19" creationId="{56433F47-AB4E-8BCD-B267-18C98B5365A9}"/>
          </ac:graphicFrameMkLst>
        </pc:graphicFrameChg>
        <pc:picChg chg="del">
          <ac:chgData name="Sudvarg, Marion" userId="2bb9b31b-5f3c-4f72-8e1f-41eb276ee9c6" providerId="ADAL" clId="{7D6E290A-B032-44BF-9BDE-5B9E2E5FB66A}" dt="2023-11-22T04:16:40.870" v="3227" actId="478"/>
          <ac:picMkLst>
            <pc:docMk/>
            <pc:sldMk cId="3148737139" sldId="281"/>
            <ac:picMk id="2" creationId="{ACD9E2BD-EA9C-7B9F-8449-1AE072C04910}"/>
          </ac:picMkLst>
        </pc:picChg>
        <pc:picChg chg="add del mod">
          <ac:chgData name="Sudvarg, Marion" userId="2bb9b31b-5f3c-4f72-8e1f-41eb276ee9c6" providerId="ADAL" clId="{7D6E290A-B032-44BF-9BDE-5B9E2E5FB66A}" dt="2023-11-22T04:17:34.145" v="3245" actId="478"/>
          <ac:picMkLst>
            <pc:docMk/>
            <pc:sldMk cId="3148737139" sldId="281"/>
            <ac:picMk id="12" creationId="{D7F7C4C9-A0B0-BFB9-ECA9-05AE19C05D5C}"/>
          </ac:picMkLst>
        </pc:picChg>
        <pc:picChg chg="add del mod">
          <ac:chgData name="Sudvarg, Marion" userId="2bb9b31b-5f3c-4f72-8e1f-41eb276ee9c6" providerId="ADAL" clId="{7D6E290A-B032-44BF-9BDE-5B9E2E5FB66A}" dt="2023-11-22T04:17:33.679" v="3244" actId="478"/>
          <ac:picMkLst>
            <pc:docMk/>
            <pc:sldMk cId="3148737139" sldId="281"/>
            <ac:picMk id="18" creationId="{E779176E-F80A-F780-9B46-46C58AD60525}"/>
          </ac:picMkLst>
        </pc:picChg>
        <pc:picChg chg="add mod">
          <ac:chgData name="Sudvarg, Marion" userId="2bb9b31b-5f3c-4f72-8e1f-41eb276ee9c6" providerId="ADAL" clId="{7D6E290A-B032-44BF-9BDE-5B9E2E5FB66A}" dt="2023-11-22T04:19:34.089" v="3254" actId="1076"/>
          <ac:picMkLst>
            <pc:docMk/>
            <pc:sldMk cId="3148737139" sldId="281"/>
            <ac:picMk id="21" creationId="{BF555D56-38C4-EE31-5C0D-5F5E1FD26B3A}"/>
          </ac:picMkLst>
        </pc:picChg>
        <pc:picChg chg="add mod">
          <ac:chgData name="Sudvarg, Marion" userId="2bb9b31b-5f3c-4f72-8e1f-41eb276ee9c6" providerId="ADAL" clId="{7D6E290A-B032-44BF-9BDE-5B9E2E5FB66A}" dt="2023-11-22T04:25:40.138" v="3289" actId="1036"/>
          <ac:picMkLst>
            <pc:docMk/>
            <pc:sldMk cId="3148737139" sldId="281"/>
            <ac:picMk id="23" creationId="{88350C55-3D67-1A5D-D1DD-E0561649FE13}"/>
          </ac:picMkLst>
        </pc:picChg>
      </pc:sldChg>
      <pc:sldChg chg="addSp modSp add mod modAnim">
        <pc:chgData name="Sudvarg, Marion" userId="2bb9b31b-5f3c-4f72-8e1f-41eb276ee9c6" providerId="ADAL" clId="{7D6E290A-B032-44BF-9BDE-5B9E2E5FB66A}" dt="2023-11-22T06:07:25.348" v="5032"/>
        <pc:sldMkLst>
          <pc:docMk/>
          <pc:sldMk cId="5996172" sldId="282"/>
        </pc:sldMkLst>
        <pc:spChg chg="add mod">
          <ac:chgData name="Sudvarg, Marion" userId="2bb9b31b-5f3c-4f72-8e1f-41eb276ee9c6" providerId="ADAL" clId="{7D6E290A-B032-44BF-9BDE-5B9E2E5FB66A}" dt="2023-11-22T06:06:51.151" v="5025" actId="164"/>
          <ac:spMkLst>
            <pc:docMk/>
            <pc:sldMk cId="5996172" sldId="282"/>
            <ac:spMk id="2" creationId="{B28ED7C2-1235-FDA9-389D-A7A250BB785A}"/>
          </ac:spMkLst>
        </pc:spChg>
        <pc:spChg chg="add mod">
          <ac:chgData name="Sudvarg, Marion" userId="2bb9b31b-5f3c-4f72-8e1f-41eb276ee9c6" providerId="ADAL" clId="{7D6E290A-B032-44BF-9BDE-5B9E2E5FB66A}" dt="2023-11-22T06:06:54.844" v="5026" actId="164"/>
          <ac:spMkLst>
            <pc:docMk/>
            <pc:sldMk cId="5996172" sldId="282"/>
            <ac:spMk id="4" creationId="{8B55A5E8-1D16-0EBD-E7FF-C9C03187FA7B}"/>
          </ac:spMkLst>
        </pc:spChg>
        <pc:spChg chg="add mod">
          <ac:chgData name="Sudvarg, Marion" userId="2bb9b31b-5f3c-4f72-8e1f-41eb276ee9c6" providerId="ADAL" clId="{7D6E290A-B032-44BF-9BDE-5B9E2E5FB66A}" dt="2023-11-22T04:36:07.312" v="3544" actId="122"/>
          <ac:spMkLst>
            <pc:docMk/>
            <pc:sldMk cId="5996172" sldId="282"/>
            <ac:spMk id="7" creationId="{2795024C-15F3-9E40-3F09-4CA3D4CFB89E}"/>
          </ac:spMkLst>
        </pc:spChg>
        <pc:grpChg chg="add mod">
          <ac:chgData name="Sudvarg, Marion" userId="2bb9b31b-5f3c-4f72-8e1f-41eb276ee9c6" providerId="ADAL" clId="{7D6E290A-B032-44BF-9BDE-5B9E2E5FB66A}" dt="2023-11-22T06:06:51.151" v="5025" actId="164"/>
          <ac:grpSpMkLst>
            <pc:docMk/>
            <pc:sldMk cId="5996172" sldId="282"/>
            <ac:grpSpMk id="8" creationId="{BDDA5A0F-BDC3-EDD8-0780-B50AB8246E30}"/>
          </ac:grpSpMkLst>
        </pc:grpChg>
        <pc:grpChg chg="add mod">
          <ac:chgData name="Sudvarg, Marion" userId="2bb9b31b-5f3c-4f72-8e1f-41eb276ee9c6" providerId="ADAL" clId="{7D6E290A-B032-44BF-9BDE-5B9E2E5FB66A}" dt="2023-11-22T06:06:54.844" v="5026" actId="164"/>
          <ac:grpSpMkLst>
            <pc:docMk/>
            <pc:sldMk cId="5996172" sldId="282"/>
            <ac:grpSpMk id="10" creationId="{57F8C37D-6E4E-77D5-C477-1C027F096E04}"/>
          </ac:grpSpMkLst>
        </pc:grpChg>
        <pc:picChg chg="mod ord">
          <ac:chgData name="Sudvarg, Marion" userId="2bb9b31b-5f3c-4f72-8e1f-41eb276ee9c6" providerId="ADAL" clId="{7D6E290A-B032-44BF-9BDE-5B9E2E5FB66A}" dt="2023-11-22T06:06:51.151" v="5025" actId="164"/>
          <ac:picMkLst>
            <pc:docMk/>
            <pc:sldMk cId="5996172" sldId="282"/>
            <ac:picMk id="12" creationId="{D7F7C4C9-A0B0-BFB9-ECA9-05AE19C05D5C}"/>
          </ac:picMkLst>
        </pc:picChg>
        <pc:picChg chg="mod ord">
          <ac:chgData name="Sudvarg, Marion" userId="2bb9b31b-5f3c-4f72-8e1f-41eb276ee9c6" providerId="ADAL" clId="{7D6E290A-B032-44BF-9BDE-5B9E2E5FB66A}" dt="2023-11-22T06:06:54.844" v="5026" actId="164"/>
          <ac:picMkLst>
            <pc:docMk/>
            <pc:sldMk cId="5996172" sldId="282"/>
            <ac:picMk id="18" creationId="{E779176E-F80A-F780-9B46-46C58AD60525}"/>
          </ac:picMkLst>
        </pc:picChg>
      </pc:sldChg>
      <pc:sldChg chg="addSp delSp modSp add del mod">
        <pc:chgData name="Sudvarg, Marion" userId="2bb9b31b-5f3c-4f72-8e1f-41eb276ee9c6" providerId="ADAL" clId="{7D6E290A-B032-44BF-9BDE-5B9E2E5FB66A}" dt="2023-11-22T04:36:12.173" v="3545" actId="47"/>
        <pc:sldMkLst>
          <pc:docMk/>
          <pc:sldMk cId="992333103" sldId="283"/>
        </pc:sldMkLst>
        <pc:spChg chg="mod">
          <ac:chgData name="Sudvarg, Marion" userId="2bb9b31b-5f3c-4f72-8e1f-41eb276ee9c6" providerId="ADAL" clId="{7D6E290A-B032-44BF-9BDE-5B9E2E5FB66A}" dt="2023-11-22T04:26:58.928" v="3307" actId="20577"/>
          <ac:spMkLst>
            <pc:docMk/>
            <pc:sldMk cId="992333103" sldId="283"/>
            <ac:spMk id="9" creationId="{124F0D35-C973-37EE-91F6-F667C050FEF7}"/>
          </ac:spMkLst>
        </pc:spChg>
        <pc:picChg chg="add del mod">
          <ac:chgData name="Sudvarg, Marion" userId="2bb9b31b-5f3c-4f72-8e1f-41eb276ee9c6" providerId="ADAL" clId="{7D6E290A-B032-44BF-9BDE-5B9E2E5FB66A}" dt="2023-11-22T04:27:07.379" v="3314"/>
          <ac:picMkLst>
            <pc:docMk/>
            <pc:sldMk cId="992333103" sldId="283"/>
            <ac:picMk id="4" creationId="{5C9D6E25-4243-5CC9-4BA5-185A763E7E87}"/>
          </ac:picMkLst>
        </pc:picChg>
        <pc:picChg chg="add del mod">
          <ac:chgData name="Sudvarg, Marion" userId="2bb9b31b-5f3c-4f72-8e1f-41eb276ee9c6" providerId="ADAL" clId="{7D6E290A-B032-44BF-9BDE-5B9E2E5FB66A}" dt="2023-11-22T04:27:15.142" v="3315" actId="14826"/>
          <ac:picMkLst>
            <pc:docMk/>
            <pc:sldMk cId="992333103" sldId="283"/>
            <ac:picMk id="12" creationId="{D7F7C4C9-A0B0-BFB9-ECA9-05AE19C05D5C}"/>
          </ac:picMkLst>
        </pc:picChg>
      </pc:sldChg>
      <pc:sldChg chg="addSp modSp add mod modAnim">
        <pc:chgData name="Sudvarg, Marion" userId="2bb9b31b-5f3c-4f72-8e1f-41eb276ee9c6" providerId="ADAL" clId="{7D6E290A-B032-44BF-9BDE-5B9E2E5FB66A}" dt="2023-11-22T06:07:32.182" v="5034"/>
        <pc:sldMkLst>
          <pc:docMk/>
          <pc:sldMk cId="2043336843" sldId="284"/>
        </pc:sldMkLst>
        <pc:spChg chg="mod">
          <ac:chgData name="Sudvarg, Marion" userId="2bb9b31b-5f3c-4f72-8e1f-41eb276ee9c6" providerId="ADAL" clId="{7D6E290A-B032-44BF-9BDE-5B9E2E5FB66A}" dt="2023-11-22T06:07:00.319" v="5027" actId="164"/>
          <ac:spMkLst>
            <pc:docMk/>
            <pc:sldMk cId="2043336843" sldId="284"/>
            <ac:spMk id="2" creationId="{B28ED7C2-1235-FDA9-389D-A7A250BB785A}"/>
          </ac:spMkLst>
        </pc:spChg>
        <pc:spChg chg="mod">
          <ac:chgData name="Sudvarg, Marion" userId="2bb9b31b-5f3c-4f72-8e1f-41eb276ee9c6" providerId="ADAL" clId="{7D6E290A-B032-44BF-9BDE-5B9E2E5FB66A}" dt="2023-11-22T06:07:06.137" v="5028" actId="164"/>
          <ac:spMkLst>
            <pc:docMk/>
            <pc:sldMk cId="2043336843" sldId="284"/>
            <ac:spMk id="4" creationId="{8B55A5E8-1D16-0EBD-E7FF-C9C03187FA7B}"/>
          </ac:spMkLst>
        </pc:spChg>
        <pc:spChg chg="mod">
          <ac:chgData name="Sudvarg, Marion" userId="2bb9b31b-5f3c-4f72-8e1f-41eb276ee9c6" providerId="ADAL" clId="{7D6E290A-B032-44BF-9BDE-5B9E2E5FB66A}" dt="2023-11-22T04:35:59.099" v="3540" actId="1076"/>
          <ac:spMkLst>
            <pc:docMk/>
            <pc:sldMk cId="2043336843" sldId="284"/>
            <ac:spMk id="7" creationId="{2795024C-15F3-9E40-3F09-4CA3D4CFB89E}"/>
          </ac:spMkLst>
        </pc:spChg>
        <pc:spChg chg="mod">
          <ac:chgData name="Sudvarg, Marion" userId="2bb9b31b-5f3c-4f72-8e1f-41eb276ee9c6" providerId="ADAL" clId="{7D6E290A-B032-44BF-9BDE-5B9E2E5FB66A}" dt="2023-11-22T04:34:18.037" v="3407"/>
          <ac:spMkLst>
            <pc:docMk/>
            <pc:sldMk cId="2043336843" sldId="284"/>
            <ac:spMk id="9" creationId="{124F0D35-C973-37EE-91F6-F667C050FEF7}"/>
          </ac:spMkLst>
        </pc:spChg>
        <pc:grpChg chg="add mod">
          <ac:chgData name="Sudvarg, Marion" userId="2bb9b31b-5f3c-4f72-8e1f-41eb276ee9c6" providerId="ADAL" clId="{7D6E290A-B032-44BF-9BDE-5B9E2E5FB66A}" dt="2023-11-22T06:07:00.319" v="5027" actId="164"/>
          <ac:grpSpMkLst>
            <pc:docMk/>
            <pc:sldMk cId="2043336843" sldId="284"/>
            <ac:grpSpMk id="8" creationId="{2FB89BC5-6D1C-2EC6-A214-B90698D45269}"/>
          </ac:grpSpMkLst>
        </pc:grpChg>
        <pc:grpChg chg="add mod">
          <ac:chgData name="Sudvarg, Marion" userId="2bb9b31b-5f3c-4f72-8e1f-41eb276ee9c6" providerId="ADAL" clId="{7D6E290A-B032-44BF-9BDE-5B9E2E5FB66A}" dt="2023-11-22T06:07:06.137" v="5028" actId="164"/>
          <ac:grpSpMkLst>
            <pc:docMk/>
            <pc:sldMk cId="2043336843" sldId="284"/>
            <ac:grpSpMk id="10" creationId="{24F12ADE-FE78-A3E5-9CE6-900942FEABD1}"/>
          </ac:grpSpMkLst>
        </pc:grpChg>
        <pc:picChg chg="mod">
          <ac:chgData name="Sudvarg, Marion" userId="2bb9b31b-5f3c-4f72-8e1f-41eb276ee9c6" providerId="ADAL" clId="{7D6E290A-B032-44BF-9BDE-5B9E2E5FB66A}" dt="2023-11-22T06:07:00.319" v="5027" actId="164"/>
          <ac:picMkLst>
            <pc:docMk/>
            <pc:sldMk cId="2043336843" sldId="284"/>
            <ac:picMk id="12" creationId="{D7F7C4C9-A0B0-BFB9-ECA9-05AE19C05D5C}"/>
          </ac:picMkLst>
        </pc:picChg>
        <pc:picChg chg="mod">
          <ac:chgData name="Sudvarg, Marion" userId="2bb9b31b-5f3c-4f72-8e1f-41eb276ee9c6" providerId="ADAL" clId="{7D6E290A-B032-44BF-9BDE-5B9E2E5FB66A}" dt="2023-11-22T06:07:06.137" v="5028" actId="164"/>
          <ac:picMkLst>
            <pc:docMk/>
            <pc:sldMk cId="2043336843" sldId="284"/>
            <ac:picMk id="18" creationId="{E779176E-F80A-F780-9B46-46C58AD60525}"/>
          </ac:picMkLst>
        </pc:picChg>
      </pc:sldChg>
      <pc:sldChg chg="new del">
        <pc:chgData name="Sudvarg, Marion" userId="2bb9b31b-5f3c-4f72-8e1f-41eb276ee9c6" providerId="ADAL" clId="{7D6E290A-B032-44BF-9BDE-5B9E2E5FB66A}" dt="2023-11-22T04:26:53.410" v="3292" actId="47"/>
        <pc:sldMkLst>
          <pc:docMk/>
          <pc:sldMk cId="3537169442" sldId="284"/>
        </pc:sldMkLst>
      </pc:sldChg>
      <pc:sldChg chg="add del">
        <pc:chgData name="Sudvarg, Marion" userId="2bb9b31b-5f3c-4f72-8e1f-41eb276ee9c6" providerId="ADAL" clId="{7D6E290A-B032-44BF-9BDE-5B9E2E5FB66A}" dt="2023-11-22T05:16:27.236" v="3825" actId="47"/>
        <pc:sldMkLst>
          <pc:docMk/>
          <pc:sldMk cId="2330715720" sldId="285"/>
        </pc:sldMkLst>
      </pc:sldChg>
      <pc:sldChg chg="new del">
        <pc:chgData name="Sudvarg, Marion" userId="2bb9b31b-5f3c-4f72-8e1f-41eb276ee9c6" providerId="ADAL" clId="{7D6E290A-B032-44BF-9BDE-5B9E2E5FB66A}" dt="2023-11-22T05:09:30.981" v="3548" actId="47"/>
        <pc:sldMkLst>
          <pc:docMk/>
          <pc:sldMk cId="290375699" sldId="286"/>
        </pc:sldMkLst>
      </pc:sldChg>
      <pc:sldChg chg="addSp delSp modSp add del mod ord delAnim modShow">
        <pc:chgData name="Sudvarg, Marion" userId="2bb9b31b-5f3c-4f72-8e1f-41eb276ee9c6" providerId="ADAL" clId="{7D6E290A-B032-44BF-9BDE-5B9E2E5FB66A}" dt="2023-11-22T05:34:32.702" v="4722" actId="729"/>
        <pc:sldMkLst>
          <pc:docMk/>
          <pc:sldMk cId="2198109149" sldId="286"/>
        </pc:sldMkLst>
        <pc:spChg chg="add del mod">
          <ac:chgData name="Sudvarg, Marion" userId="2bb9b31b-5f3c-4f72-8e1f-41eb276ee9c6" providerId="ADAL" clId="{7D6E290A-B032-44BF-9BDE-5B9E2E5FB66A}" dt="2023-11-22T05:12:24.404" v="3568" actId="478"/>
          <ac:spMkLst>
            <pc:docMk/>
            <pc:sldMk cId="2198109149" sldId="286"/>
            <ac:spMk id="3" creationId="{B9987CBF-0EB4-315F-2AE2-115EACAFB374}"/>
          </ac:spMkLst>
        </pc:spChg>
        <pc:spChg chg="add del mod">
          <ac:chgData name="Sudvarg, Marion" userId="2bb9b31b-5f3c-4f72-8e1f-41eb276ee9c6" providerId="ADAL" clId="{7D6E290A-B032-44BF-9BDE-5B9E2E5FB66A}" dt="2023-11-22T05:12:28.574" v="3570" actId="478"/>
          <ac:spMkLst>
            <pc:docMk/>
            <pc:sldMk cId="2198109149" sldId="286"/>
            <ac:spMk id="9" creationId="{5B00719B-7648-D54C-8C7B-37AE57A71C1B}"/>
          </ac:spMkLst>
        </pc:spChg>
        <pc:spChg chg="add del mod">
          <ac:chgData name="Sudvarg, Marion" userId="2bb9b31b-5f3c-4f72-8e1f-41eb276ee9c6" providerId="ADAL" clId="{7D6E290A-B032-44BF-9BDE-5B9E2E5FB66A}" dt="2023-11-22T05:12:41.196" v="3574" actId="478"/>
          <ac:spMkLst>
            <pc:docMk/>
            <pc:sldMk cId="2198109149" sldId="286"/>
            <ac:spMk id="11" creationId="{DCBD3BE7-065B-999C-80D2-9D4104EBEEE3}"/>
          </ac:spMkLst>
        </pc:spChg>
        <pc:spChg chg="add mod">
          <ac:chgData name="Sudvarg, Marion" userId="2bb9b31b-5f3c-4f72-8e1f-41eb276ee9c6" providerId="ADAL" clId="{7D6E290A-B032-44BF-9BDE-5B9E2E5FB66A}" dt="2023-11-22T05:12:39.464" v="3573" actId="1076"/>
          <ac:spMkLst>
            <pc:docMk/>
            <pc:sldMk cId="2198109149" sldId="286"/>
            <ac:spMk id="12" creationId="{C903D07C-0D67-790E-BBDC-EAF9DAE43C67}"/>
          </ac:spMkLst>
        </pc:spChg>
        <pc:spChg chg="del mod">
          <ac:chgData name="Sudvarg, Marion" userId="2bb9b31b-5f3c-4f72-8e1f-41eb276ee9c6" providerId="ADAL" clId="{7D6E290A-B032-44BF-9BDE-5B9E2E5FB66A}" dt="2023-11-22T05:12:21.348" v="3567" actId="478"/>
          <ac:spMkLst>
            <pc:docMk/>
            <pc:sldMk cId="2198109149" sldId="286"/>
            <ac:spMk id="13" creationId="{ADB86F5D-3FB0-1034-88CB-04129F7AB21A}"/>
          </ac:spMkLst>
        </pc:spChg>
        <pc:spChg chg="add mod">
          <ac:chgData name="Sudvarg, Marion" userId="2bb9b31b-5f3c-4f72-8e1f-41eb276ee9c6" providerId="ADAL" clId="{7D6E290A-B032-44BF-9BDE-5B9E2E5FB66A}" dt="2023-11-22T05:13:36.305" v="3582" actId="20577"/>
          <ac:spMkLst>
            <pc:docMk/>
            <pc:sldMk cId="2198109149" sldId="286"/>
            <ac:spMk id="15" creationId="{03D00241-BD69-872D-FF70-8A13B09380D1}"/>
          </ac:spMkLst>
        </pc:spChg>
        <pc:spChg chg="del">
          <ac:chgData name="Sudvarg, Marion" userId="2bb9b31b-5f3c-4f72-8e1f-41eb276ee9c6" providerId="ADAL" clId="{7D6E290A-B032-44BF-9BDE-5B9E2E5FB66A}" dt="2023-11-22T05:12:26.776" v="3569" actId="478"/>
          <ac:spMkLst>
            <pc:docMk/>
            <pc:sldMk cId="2198109149" sldId="286"/>
            <ac:spMk id="16" creationId="{EFAF31DB-35B5-40E6-8CDD-CD2FD3BA9E68}"/>
          </ac:spMkLst>
        </pc:spChg>
        <pc:spChg chg="add mod">
          <ac:chgData name="Sudvarg, Marion" userId="2bb9b31b-5f3c-4f72-8e1f-41eb276ee9c6" providerId="ADAL" clId="{7D6E290A-B032-44BF-9BDE-5B9E2E5FB66A}" dt="2023-11-22T05:19:27.162" v="4102" actId="122"/>
          <ac:spMkLst>
            <pc:docMk/>
            <pc:sldMk cId="2198109149" sldId="286"/>
            <ac:spMk id="17" creationId="{F8A65764-662E-FFFC-3304-97245D86361C}"/>
          </ac:spMkLst>
        </pc:spChg>
        <pc:picChg chg="del">
          <ac:chgData name="Sudvarg, Marion" userId="2bb9b31b-5f3c-4f72-8e1f-41eb276ee9c6" providerId="ADAL" clId="{7D6E290A-B032-44BF-9BDE-5B9E2E5FB66A}" dt="2023-11-22T05:10:14.344" v="3563" actId="478"/>
          <ac:picMkLst>
            <pc:docMk/>
            <pc:sldMk cId="2198109149" sldId="286"/>
            <ac:picMk id="6" creationId="{19D33058-6EA7-A473-C1D0-7D4EB544D32A}"/>
          </ac:picMkLst>
        </pc:picChg>
        <pc:picChg chg="del">
          <ac:chgData name="Sudvarg, Marion" userId="2bb9b31b-5f3c-4f72-8e1f-41eb276ee9c6" providerId="ADAL" clId="{7D6E290A-B032-44BF-9BDE-5B9E2E5FB66A}" dt="2023-11-22T05:10:14.344" v="3563" actId="478"/>
          <ac:picMkLst>
            <pc:docMk/>
            <pc:sldMk cId="2198109149" sldId="286"/>
            <ac:picMk id="8" creationId="{EADA087E-24CA-8267-2A69-42ED44271B36}"/>
          </ac:picMkLst>
        </pc:picChg>
        <pc:picChg chg="del">
          <ac:chgData name="Sudvarg, Marion" userId="2bb9b31b-5f3c-4f72-8e1f-41eb276ee9c6" providerId="ADAL" clId="{7D6E290A-B032-44BF-9BDE-5B9E2E5FB66A}" dt="2023-11-22T05:10:14.344" v="3563" actId="478"/>
          <ac:picMkLst>
            <pc:docMk/>
            <pc:sldMk cId="2198109149" sldId="286"/>
            <ac:picMk id="10" creationId="{9C71BB03-B49E-29E8-AA7E-EE066EB3B77B}"/>
          </ac:picMkLst>
        </pc:picChg>
      </pc:sldChg>
      <pc:sldChg chg="addSp delSp modSp add mod ord modAnim">
        <pc:chgData name="Sudvarg, Marion" userId="2bb9b31b-5f3c-4f72-8e1f-41eb276ee9c6" providerId="ADAL" clId="{7D6E290A-B032-44BF-9BDE-5B9E2E5FB66A}" dt="2023-11-22T05:57:32.247" v="5022" actId="20577"/>
        <pc:sldMkLst>
          <pc:docMk/>
          <pc:sldMk cId="3882363421" sldId="287"/>
        </pc:sldMkLst>
        <pc:spChg chg="add del mod">
          <ac:chgData name="Sudvarg, Marion" userId="2bb9b31b-5f3c-4f72-8e1f-41eb276ee9c6" providerId="ADAL" clId="{7D6E290A-B032-44BF-9BDE-5B9E2E5FB66A}" dt="2023-11-22T05:14:14.419" v="3621" actId="478"/>
          <ac:spMkLst>
            <pc:docMk/>
            <pc:sldMk cId="3882363421" sldId="287"/>
            <ac:spMk id="2" creationId="{E727185D-EEE3-C7AC-45B5-6FFFAEB4119B}"/>
          </ac:spMkLst>
        </pc:spChg>
        <pc:spChg chg="add del mod">
          <ac:chgData name="Sudvarg, Marion" userId="2bb9b31b-5f3c-4f72-8e1f-41eb276ee9c6" providerId="ADAL" clId="{7D6E290A-B032-44BF-9BDE-5B9E2E5FB66A}" dt="2023-11-22T05:14:34.561" v="3623"/>
          <ac:spMkLst>
            <pc:docMk/>
            <pc:sldMk cId="3882363421" sldId="287"/>
            <ac:spMk id="3" creationId="{45AFA957-5478-41C5-3FA9-65C33406F8B4}"/>
          </ac:spMkLst>
        </pc:spChg>
        <pc:spChg chg="add del mod">
          <ac:chgData name="Sudvarg, Marion" userId="2bb9b31b-5f3c-4f72-8e1f-41eb276ee9c6" providerId="ADAL" clId="{7D6E290A-B032-44BF-9BDE-5B9E2E5FB66A}" dt="2023-11-22T05:14:34.561" v="3623"/>
          <ac:spMkLst>
            <pc:docMk/>
            <pc:sldMk cId="3882363421" sldId="287"/>
            <ac:spMk id="4" creationId="{144DC3CE-F71C-E280-E06D-1C9648E8FB1D}"/>
          </ac:spMkLst>
        </pc:spChg>
        <pc:spChg chg="mod ord">
          <ac:chgData name="Sudvarg, Marion" userId="2bb9b31b-5f3c-4f72-8e1f-41eb276ee9c6" providerId="ADAL" clId="{7D6E290A-B032-44BF-9BDE-5B9E2E5FB66A}" dt="2023-11-22T05:32:50.495" v="4705" actId="164"/>
          <ac:spMkLst>
            <pc:docMk/>
            <pc:sldMk cId="3882363421" sldId="287"/>
            <ac:spMk id="6" creationId="{9AD2E2EB-2482-2048-8C5C-96232B66F1DD}"/>
          </ac:spMkLst>
        </pc:spChg>
        <pc:spChg chg="add del mod topLvl">
          <ac:chgData name="Sudvarg, Marion" userId="2bb9b31b-5f3c-4f72-8e1f-41eb276ee9c6" providerId="ADAL" clId="{7D6E290A-B032-44BF-9BDE-5B9E2E5FB66A}" dt="2023-11-22T05:15:09.936" v="3631" actId="478"/>
          <ac:spMkLst>
            <pc:docMk/>
            <pc:sldMk cId="3882363421" sldId="287"/>
            <ac:spMk id="10" creationId="{4B4F02DE-0C4E-A70C-5051-E4DC834EFB4F}"/>
          </ac:spMkLst>
        </pc:spChg>
        <pc:spChg chg="mod topLvl">
          <ac:chgData name="Sudvarg, Marion" userId="2bb9b31b-5f3c-4f72-8e1f-41eb276ee9c6" providerId="ADAL" clId="{7D6E290A-B032-44BF-9BDE-5B9E2E5FB66A}" dt="2023-11-22T05:57:32.247" v="5022" actId="20577"/>
          <ac:spMkLst>
            <pc:docMk/>
            <pc:sldMk cId="3882363421" sldId="287"/>
            <ac:spMk id="11" creationId="{5ADD8C7E-CA79-EE7A-A5FF-0B81000FD77C}"/>
          </ac:spMkLst>
        </pc:spChg>
        <pc:grpChg chg="add mod ord">
          <ac:chgData name="Sudvarg, Marion" userId="2bb9b31b-5f3c-4f72-8e1f-41eb276ee9c6" providerId="ADAL" clId="{7D6E290A-B032-44BF-9BDE-5B9E2E5FB66A}" dt="2023-11-22T05:33:14.308" v="4710" actId="167"/>
          <ac:grpSpMkLst>
            <pc:docMk/>
            <pc:sldMk cId="3882363421" sldId="287"/>
            <ac:grpSpMk id="7" creationId="{74F5C888-F73E-E094-19DB-D58DBBB5DA00}"/>
          </ac:grpSpMkLst>
        </pc:grpChg>
        <pc:grpChg chg="del">
          <ac:chgData name="Sudvarg, Marion" userId="2bb9b31b-5f3c-4f72-8e1f-41eb276ee9c6" providerId="ADAL" clId="{7D6E290A-B032-44BF-9BDE-5B9E2E5FB66A}" dt="2023-11-22T05:15:01.076" v="3628" actId="165"/>
          <ac:grpSpMkLst>
            <pc:docMk/>
            <pc:sldMk cId="3882363421" sldId="287"/>
            <ac:grpSpMk id="18" creationId="{70DDDB2C-A5F6-041E-0C75-D0FC4E831BBE}"/>
          </ac:grpSpMkLst>
        </pc:grpChg>
        <pc:picChg chg="ord">
          <ac:chgData name="Sudvarg, Marion" userId="2bb9b31b-5f3c-4f72-8e1f-41eb276ee9c6" providerId="ADAL" clId="{7D6E290A-B032-44BF-9BDE-5B9E2E5FB66A}" dt="2023-11-22T05:33:16.284" v="4711" actId="167"/>
          <ac:picMkLst>
            <pc:docMk/>
            <pc:sldMk cId="3882363421" sldId="287"/>
            <ac:picMk id="5" creationId="{FD8E7A7F-5F62-E806-BD15-41E3A3805F57}"/>
          </ac:picMkLst>
        </pc:picChg>
        <pc:picChg chg="mod topLvl">
          <ac:chgData name="Sudvarg, Marion" userId="2bb9b31b-5f3c-4f72-8e1f-41eb276ee9c6" providerId="ADAL" clId="{7D6E290A-B032-44BF-9BDE-5B9E2E5FB66A}" dt="2023-11-22T05:32:50.495" v="4705" actId="164"/>
          <ac:picMkLst>
            <pc:docMk/>
            <pc:sldMk cId="3882363421" sldId="287"/>
            <ac:picMk id="13" creationId="{E1C7BA95-472D-366B-7494-7FA9D5F5562C}"/>
          </ac:picMkLst>
        </pc:picChg>
        <pc:picChg chg="mod topLvl">
          <ac:chgData name="Sudvarg, Marion" userId="2bb9b31b-5f3c-4f72-8e1f-41eb276ee9c6" providerId="ADAL" clId="{7D6E290A-B032-44BF-9BDE-5B9E2E5FB66A}" dt="2023-11-22T05:32:50.495" v="4705" actId="164"/>
          <ac:picMkLst>
            <pc:docMk/>
            <pc:sldMk cId="3882363421" sldId="287"/>
            <ac:picMk id="17" creationId="{A5246739-6E2E-4F88-61C8-61E9CD00D949}"/>
          </ac:picMkLst>
        </pc:picChg>
      </pc:sldChg>
      <pc:sldChg chg="addSp delSp modSp add mod delAnim modAnim">
        <pc:chgData name="Sudvarg, Marion" userId="2bb9b31b-5f3c-4f72-8e1f-41eb276ee9c6" providerId="ADAL" clId="{7D6E290A-B032-44BF-9BDE-5B9E2E5FB66A}" dt="2023-11-22T05:46:49.633" v="4905"/>
        <pc:sldMkLst>
          <pc:docMk/>
          <pc:sldMk cId="3529421281" sldId="288"/>
        </pc:sldMkLst>
        <pc:spChg chg="del">
          <ac:chgData name="Sudvarg, Marion" userId="2bb9b31b-5f3c-4f72-8e1f-41eb276ee9c6" providerId="ADAL" clId="{7D6E290A-B032-44BF-9BDE-5B9E2E5FB66A}" dt="2023-11-22T05:38:04.435" v="4746" actId="478"/>
          <ac:spMkLst>
            <pc:docMk/>
            <pc:sldMk cId="3529421281" sldId="288"/>
            <ac:spMk id="4" creationId="{F875FF6A-86E2-4DC4-F677-05415E6DB43D}"/>
          </ac:spMkLst>
        </pc:spChg>
        <pc:spChg chg="del">
          <ac:chgData name="Sudvarg, Marion" userId="2bb9b31b-5f3c-4f72-8e1f-41eb276ee9c6" providerId="ADAL" clId="{7D6E290A-B032-44BF-9BDE-5B9E2E5FB66A}" dt="2023-11-22T05:38:04.435" v="4746" actId="478"/>
          <ac:spMkLst>
            <pc:docMk/>
            <pc:sldMk cId="3529421281" sldId="288"/>
            <ac:spMk id="7" creationId="{A171A6CB-D2BD-D629-CAF8-585EE4BEBD03}"/>
          </ac:spMkLst>
        </pc:spChg>
        <pc:spChg chg="del">
          <ac:chgData name="Sudvarg, Marion" userId="2bb9b31b-5f3c-4f72-8e1f-41eb276ee9c6" providerId="ADAL" clId="{7D6E290A-B032-44BF-9BDE-5B9E2E5FB66A}" dt="2023-11-22T05:38:04.435" v="4746" actId="478"/>
          <ac:spMkLst>
            <pc:docMk/>
            <pc:sldMk cId="3529421281" sldId="288"/>
            <ac:spMk id="8" creationId="{2B78AB70-2B19-4053-4D15-13EEDB2D2B75}"/>
          </ac:spMkLst>
        </pc:spChg>
        <pc:spChg chg="mod">
          <ac:chgData name="Sudvarg, Marion" userId="2bb9b31b-5f3c-4f72-8e1f-41eb276ee9c6" providerId="ADAL" clId="{7D6E290A-B032-44BF-9BDE-5B9E2E5FB66A}" dt="2023-11-22T05:37:34.429" v="4739" actId="20577"/>
          <ac:spMkLst>
            <pc:docMk/>
            <pc:sldMk cId="3529421281" sldId="288"/>
            <ac:spMk id="9" creationId="{124F0D35-C973-37EE-91F6-F667C050FEF7}"/>
          </ac:spMkLst>
        </pc:spChg>
        <pc:spChg chg="del">
          <ac:chgData name="Sudvarg, Marion" userId="2bb9b31b-5f3c-4f72-8e1f-41eb276ee9c6" providerId="ADAL" clId="{7D6E290A-B032-44BF-9BDE-5B9E2E5FB66A}" dt="2023-11-22T05:38:04.435" v="4746" actId="478"/>
          <ac:spMkLst>
            <pc:docMk/>
            <pc:sldMk cId="3529421281" sldId="288"/>
            <ac:spMk id="10" creationId="{BDA6CDBA-3EDB-3888-4DC3-55A0CF9A4FB9}"/>
          </ac:spMkLst>
        </pc:spChg>
        <pc:spChg chg="add mod">
          <ac:chgData name="Sudvarg, Marion" userId="2bb9b31b-5f3c-4f72-8e1f-41eb276ee9c6" providerId="ADAL" clId="{7D6E290A-B032-44BF-9BDE-5B9E2E5FB66A}" dt="2023-11-22T05:39:35.950" v="4781" actId="6549"/>
          <ac:spMkLst>
            <pc:docMk/>
            <pc:sldMk cId="3529421281" sldId="288"/>
            <ac:spMk id="11" creationId="{D60F1DF2-1108-F325-F8AF-79EDC14333D7}"/>
          </ac:spMkLst>
        </pc:spChg>
        <pc:spChg chg="add mod">
          <ac:chgData name="Sudvarg, Marion" userId="2bb9b31b-5f3c-4f72-8e1f-41eb276ee9c6" providerId="ADAL" clId="{7D6E290A-B032-44BF-9BDE-5B9E2E5FB66A}" dt="2023-11-22T05:40:57.355" v="4816" actId="1076"/>
          <ac:spMkLst>
            <pc:docMk/>
            <pc:sldMk cId="3529421281" sldId="288"/>
            <ac:spMk id="12" creationId="{8E0394C3-9D22-5529-CF14-E948DCF9F01B}"/>
          </ac:spMkLst>
        </pc:spChg>
        <pc:spChg chg="del">
          <ac:chgData name="Sudvarg, Marion" userId="2bb9b31b-5f3c-4f72-8e1f-41eb276ee9c6" providerId="ADAL" clId="{7D6E290A-B032-44BF-9BDE-5B9E2E5FB66A}" dt="2023-11-22T05:38:04.435" v="4746" actId="478"/>
          <ac:spMkLst>
            <pc:docMk/>
            <pc:sldMk cId="3529421281" sldId="288"/>
            <ac:spMk id="13" creationId="{EBF145F9-4B4A-1D4C-1840-F6C5BD6748DD}"/>
          </ac:spMkLst>
        </pc:spChg>
        <pc:spChg chg="add mod">
          <ac:chgData name="Sudvarg, Marion" userId="2bb9b31b-5f3c-4f72-8e1f-41eb276ee9c6" providerId="ADAL" clId="{7D6E290A-B032-44BF-9BDE-5B9E2E5FB66A}" dt="2023-11-22T05:41:11.604" v="4822" actId="1076"/>
          <ac:spMkLst>
            <pc:docMk/>
            <pc:sldMk cId="3529421281" sldId="288"/>
            <ac:spMk id="14" creationId="{DAB5CD61-A187-77BF-8E8B-E8B28CC08D82}"/>
          </ac:spMkLst>
        </pc:spChg>
        <pc:spChg chg="del">
          <ac:chgData name="Sudvarg, Marion" userId="2bb9b31b-5f3c-4f72-8e1f-41eb276ee9c6" providerId="ADAL" clId="{7D6E290A-B032-44BF-9BDE-5B9E2E5FB66A}" dt="2023-11-22T05:38:04.435" v="4746" actId="478"/>
          <ac:spMkLst>
            <pc:docMk/>
            <pc:sldMk cId="3529421281" sldId="288"/>
            <ac:spMk id="15" creationId="{CF3465A1-2A0D-BDD4-FA8A-3F582B3A8D7B}"/>
          </ac:spMkLst>
        </pc:spChg>
        <pc:spChg chg="del">
          <ac:chgData name="Sudvarg, Marion" userId="2bb9b31b-5f3c-4f72-8e1f-41eb276ee9c6" providerId="ADAL" clId="{7D6E290A-B032-44BF-9BDE-5B9E2E5FB66A}" dt="2023-11-22T05:38:04.435" v="4746" actId="478"/>
          <ac:spMkLst>
            <pc:docMk/>
            <pc:sldMk cId="3529421281" sldId="288"/>
            <ac:spMk id="16" creationId="{1BFFB039-3392-E55C-A621-B9B406696071}"/>
          </ac:spMkLst>
        </pc:spChg>
        <pc:spChg chg="del">
          <ac:chgData name="Sudvarg, Marion" userId="2bb9b31b-5f3c-4f72-8e1f-41eb276ee9c6" providerId="ADAL" clId="{7D6E290A-B032-44BF-9BDE-5B9E2E5FB66A}" dt="2023-11-22T05:38:04.435" v="4746" actId="478"/>
          <ac:spMkLst>
            <pc:docMk/>
            <pc:sldMk cId="3529421281" sldId="288"/>
            <ac:spMk id="17" creationId="{E22BD713-48E5-E951-D266-021AC4059773}"/>
          </ac:spMkLst>
        </pc:spChg>
        <pc:spChg chg="add mod">
          <ac:chgData name="Sudvarg, Marion" userId="2bb9b31b-5f3c-4f72-8e1f-41eb276ee9c6" providerId="ADAL" clId="{7D6E290A-B032-44BF-9BDE-5B9E2E5FB66A}" dt="2023-11-22T05:39:29.720" v="4773" actId="6549"/>
          <ac:spMkLst>
            <pc:docMk/>
            <pc:sldMk cId="3529421281" sldId="288"/>
            <ac:spMk id="18" creationId="{4E8B7EB9-B3AF-D8B4-2256-70E919BB1CC7}"/>
          </ac:spMkLst>
        </pc:spChg>
        <pc:spChg chg="del">
          <ac:chgData name="Sudvarg, Marion" userId="2bb9b31b-5f3c-4f72-8e1f-41eb276ee9c6" providerId="ADAL" clId="{7D6E290A-B032-44BF-9BDE-5B9E2E5FB66A}" dt="2023-11-22T05:37:38.316" v="4740" actId="478"/>
          <ac:spMkLst>
            <pc:docMk/>
            <pc:sldMk cId="3529421281" sldId="288"/>
            <ac:spMk id="25" creationId="{2050B741-15F2-A817-35D5-DCF0D8637D86}"/>
          </ac:spMkLst>
        </pc:spChg>
        <pc:spChg chg="del">
          <ac:chgData name="Sudvarg, Marion" userId="2bb9b31b-5f3c-4f72-8e1f-41eb276ee9c6" providerId="ADAL" clId="{7D6E290A-B032-44BF-9BDE-5B9E2E5FB66A}" dt="2023-11-22T05:37:21.366" v="4723" actId="478"/>
          <ac:spMkLst>
            <pc:docMk/>
            <pc:sldMk cId="3529421281" sldId="288"/>
            <ac:spMk id="26" creationId="{2D35CD6E-426E-FEB4-4F2F-3C9E6856B7B6}"/>
          </ac:spMkLst>
        </pc:spChg>
        <pc:spChg chg="del">
          <ac:chgData name="Sudvarg, Marion" userId="2bb9b31b-5f3c-4f72-8e1f-41eb276ee9c6" providerId="ADAL" clId="{7D6E290A-B032-44BF-9BDE-5B9E2E5FB66A}" dt="2023-11-22T05:37:39.002" v="4741" actId="478"/>
          <ac:spMkLst>
            <pc:docMk/>
            <pc:sldMk cId="3529421281" sldId="288"/>
            <ac:spMk id="27" creationId="{9F9B4D44-AE71-EC0E-7883-596EB5F04676}"/>
          </ac:spMkLst>
        </pc:spChg>
        <pc:spChg chg="del">
          <ac:chgData name="Sudvarg, Marion" userId="2bb9b31b-5f3c-4f72-8e1f-41eb276ee9c6" providerId="ADAL" clId="{7D6E290A-B032-44BF-9BDE-5B9E2E5FB66A}" dt="2023-11-22T05:38:04.435" v="4746" actId="478"/>
          <ac:spMkLst>
            <pc:docMk/>
            <pc:sldMk cId="3529421281" sldId="288"/>
            <ac:spMk id="28" creationId="{00BD81BB-3E88-A417-8372-348005874B38}"/>
          </ac:spMkLst>
        </pc:spChg>
        <pc:spChg chg="del">
          <ac:chgData name="Sudvarg, Marion" userId="2bb9b31b-5f3c-4f72-8e1f-41eb276ee9c6" providerId="ADAL" clId="{7D6E290A-B032-44BF-9BDE-5B9E2E5FB66A}" dt="2023-11-22T05:37:22.502" v="4724" actId="478"/>
          <ac:spMkLst>
            <pc:docMk/>
            <pc:sldMk cId="3529421281" sldId="288"/>
            <ac:spMk id="29" creationId="{6E7034E4-74B4-3451-BF21-96AFC1A208D1}"/>
          </ac:spMkLst>
        </pc:spChg>
        <pc:spChg chg="del">
          <ac:chgData name="Sudvarg, Marion" userId="2bb9b31b-5f3c-4f72-8e1f-41eb276ee9c6" providerId="ADAL" clId="{7D6E290A-B032-44BF-9BDE-5B9E2E5FB66A}" dt="2023-11-22T05:37:23.785" v="4725" actId="478"/>
          <ac:spMkLst>
            <pc:docMk/>
            <pc:sldMk cId="3529421281" sldId="288"/>
            <ac:spMk id="30" creationId="{4F705CBE-7A79-9560-8840-518EF849A0D6}"/>
          </ac:spMkLst>
        </pc:spChg>
        <pc:spChg chg="add mod">
          <ac:chgData name="Sudvarg, Marion" userId="2bb9b31b-5f3c-4f72-8e1f-41eb276ee9c6" providerId="ADAL" clId="{7D6E290A-B032-44BF-9BDE-5B9E2E5FB66A}" dt="2023-11-22T05:42:08.546" v="4851" actId="1076"/>
          <ac:spMkLst>
            <pc:docMk/>
            <pc:sldMk cId="3529421281" sldId="288"/>
            <ac:spMk id="33" creationId="{B5C3CD8F-51D6-B7C5-67B1-B0AC6F723A7D}"/>
          </ac:spMkLst>
        </pc:spChg>
        <pc:spChg chg="add mod">
          <ac:chgData name="Sudvarg, Marion" userId="2bb9b31b-5f3c-4f72-8e1f-41eb276ee9c6" providerId="ADAL" clId="{7D6E290A-B032-44BF-9BDE-5B9E2E5FB66A}" dt="2023-11-22T05:42:24.471" v="4852" actId="1076"/>
          <ac:spMkLst>
            <pc:docMk/>
            <pc:sldMk cId="3529421281" sldId="288"/>
            <ac:spMk id="36" creationId="{B6EF3E5E-5B2A-928A-9DC6-33711C464CCA}"/>
          </ac:spMkLst>
        </pc:spChg>
        <pc:spChg chg="add mod">
          <ac:chgData name="Sudvarg, Marion" userId="2bb9b31b-5f3c-4f72-8e1f-41eb276ee9c6" providerId="ADAL" clId="{7D6E290A-B032-44BF-9BDE-5B9E2E5FB66A}" dt="2023-11-22T05:39:30.570" v="4774" actId="6549"/>
          <ac:spMkLst>
            <pc:docMk/>
            <pc:sldMk cId="3529421281" sldId="288"/>
            <ac:spMk id="43" creationId="{88CD8DFB-D16D-91CE-240D-EF580510203F}"/>
          </ac:spMkLst>
        </pc:spChg>
        <pc:spChg chg="add mod">
          <ac:chgData name="Sudvarg, Marion" userId="2bb9b31b-5f3c-4f72-8e1f-41eb276ee9c6" providerId="ADAL" clId="{7D6E290A-B032-44BF-9BDE-5B9E2E5FB66A}" dt="2023-11-22T05:40:54.058" v="4815" actId="1076"/>
          <ac:spMkLst>
            <pc:docMk/>
            <pc:sldMk cId="3529421281" sldId="288"/>
            <ac:spMk id="44" creationId="{DFF8E863-AD19-DB1E-5A90-52CB5BD8B409}"/>
          </ac:spMkLst>
        </pc:spChg>
        <pc:spChg chg="add mod">
          <ac:chgData name="Sudvarg, Marion" userId="2bb9b31b-5f3c-4f72-8e1f-41eb276ee9c6" providerId="ADAL" clId="{7D6E290A-B032-44BF-9BDE-5B9E2E5FB66A}" dt="2023-11-22T05:41:13.914" v="4823" actId="1076"/>
          <ac:spMkLst>
            <pc:docMk/>
            <pc:sldMk cId="3529421281" sldId="288"/>
            <ac:spMk id="54" creationId="{4ABEFB3C-8213-5582-8FBD-ED8712A1D02C}"/>
          </ac:spMkLst>
        </pc:spChg>
        <pc:spChg chg="add del mod">
          <ac:chgData name="Sudvarg, Marion" userId="2bb9b31b-5f3c-4f72-8e1f-41eb276ee9c6" providerId="ADAL" clId="{7D6E290A-B032-44BF-9BDE-5B9E2E5FB66A}" dt="2023-11-22T05:40:48.739" v="4811" actId="478"/>
          <ac:spMkLst>
            <pc:docMk/>
            <pc:sldMk cId="3529421281" sldId="288"/>
            <ac:spMk id="61" creationId="{4A62D673-AC2B-6306-F752-101DDA955C1A}"/>
          </ac:spMkLst>
        </pc:spChg>
        <pc:spChg chg="add del mod">
          <ac:chgData name="Sudvarg, Marion" userId="2bb9b31b-5f3c-4f72-8e1f-41eb276ee9c6" providerId="ADAL" clId="{7D6E290A-B032-44BF-9BDE-5B9E2E5FB66A}" dt="2023-11-22T05:44:13.215" v="4881" actId="478"/>
          <ac:spMkLst>
            <pc:docMk/>
            <pc:sldMk cId="3529421281" sldId="288"/>
            <ac:spMk id="100" creationId="{360C2EA9-2FFA-48D4-D71A-3BAF8BFDE507}"/>
          </ac:spMkLst>
        </pc:spChg>
        <pc:picChg chg="add del">
          <ac:chgData name="Sudvarg, Marion" userId="2bb9b31b-5f3c-4f72-8e1f-41eb276ee9c6" providerId="ADAL" clId="{7D6E290A-B032-44BF-9BDE-5B9E2E5FB66A}" dt="2023-11-22T05:38:04.435" v="4746" actId="478"/>
          <ac:picMkLst>
            <pc:docMk/>
            <pc:sldMk cId="3529421281" sldId="288"/>
            <ac:picMk id="2" creationId="{ACD9E2BD-EA9C-7B9F-8449-1AE072C04910}"/>
          </ac:picMkLst>
        </pc:picChg>
        <pc:cxnChg chg="add mod">
          <ac:chgData name="Sudvarg, Marion" userId="2bb9b31b-5f3c-4f72-8e1f-41eb276ee9c6" providerId="ADAL" clId="{7D6E290A-B032-44BF-9BDE-5B9E2E5FB66A}" dt="2023-11-22T05:41:03.995" v="4818" actId="14100"/>
          <ac:cxnSpMkLst>
            <pc:docMk/>
            <pc:sldMk cId="3529421281" sldId="288"/>
            <ac:cxnSpMk id="19" creationId="{BA66E1ED-013F-5593-5C57-83EC671AC98E}"/>
          </ac:cxnSpMkLst>
        </pc:cxnChg>
        <pc:cxnChg chg="add mod">
          <ac:chgData name="Sudvarg, Marion" userId="2bb9b31b-5f3c-4f72-8e1f-41eb276ee9c6" providerId="ADAL" clId="{7D6E290A-B032-44BF-9BDE-5B9E2E5FB66A}" dt="2023-11-22T05:41:11.604" v="4822" actId="1076"/>
          <ac:cxnSpMkLst>
            <pc:docMk/>
            <pc:sldMk cId="3529421281" sldId="288"/>
            <ac:cxnSpMk id="20" creationId="{03738D89-6A7A-406F-E565-E88126480441}"/>
          </ac:cxnSpMkLst>
        </pc:cxnChg>
        <pc:cxnChg chg="add del mod">
          <ac:chgData name="Sudvarg, Marion" userId="2bb9b31b-5f3c-4f72-8e1f-41eb276ee9c6" providerId="ADAL" clId="{7D6E290A-B032-44BF-9BDE-5B9E2E5FB66A}" dt="2023-11-22T05:38:46.689" v="4758" actId="478"/>
          <ac:cxnSpMkLst>
            <pc:docMk/>
            <pc:sldMk cId="3529421281" sldId="288"/>
            <ac:cxnSpMk id="21" creationId="{0264054F-494E-9988-701B-EAB7860FFE0B}"/>
          </ac:cxnSpMkLst>
        </pc:cxnChg>
        <pc:cxnChg chg="add del mod">
          <ac:chgData name="Sudvarg, Marion" userId="2bb9b31b-5f3c-4f72-8e1f-41eb276ee9c6" providerId="ADAL" clId="{7D6E290A-B032-44BF-9BDE-5B9E2E5FB66A}" dt="2023-11-22T05:38:48.930" v="4759" actId="478"/>
          <ac:cxnSpMkLst>
            <pc:docMk/>
            <pc:sldMk cId="3529421281" sldId="288"/>
            <ac:cxnSpMk id="22" creationId="{41AAF127-CDA8-8E23-D8B8-3914FCD74113}"/>
          </ac:cxnSpMkLst>
        </pc:cxnChg>
        <pc:cxnChg chg="add mod">
          <ac:chgData name="Sudvarg, Marion" userId="2bb9b31b-5f3c-4f72-8e1f-41eb276ee9c6" providerId="ADAL" clId="{7D6E290A-B032-44BF-9BDE-5B9E2E5FB66A}" dt="2023-11-22T05:40:57.355" v="4816" actId="1076"/>
          <ac:cxnSpMkLst>
            <pc:docMk/>
            <pc:sldMk cId="3529421281" sldId="288"/>
            <ac:cxnSpMk id="45" creationId="{6B9710A5-BA19-CC80-CC82-C17BE1999FF7}"/>
          </ac:cxnSpMkLst>
        </pc:cxnChg>
        <pc:cxnChg chg="add mod">
          <ac:chgData name="Sudvarg, Marion" userId="2bb9b31b-5f3c-4f72-8e1f-41eb276ee9c6" providerId="ADAL" clId="{7D6E290A-B032-44BF-9BDE-5B9E2E5FB66A}" dt="2023-11-22T05:40:57.355" v="4816" actId="1076"/>
          <ac:cxnSpMkLst>
            <pc:docMk/>
            <pc:sldMk cId="3529421281" sldId="288"/>
            <ac:cxnSpMk id="48" creationId="{3ED9BF2A-586D-16EA-F37A-F53DE80EAE7E}"/>
          </ac:cxnSpMkLst>
        </pc:cxnChg>
        <pc:cxnChg chg="add del mod">
          <ac:chgData name="Sudvarg, Marion" userId="2bb9b31b-5f3c-4f72-8e1f-41eb276ee9c6" providerId="ADAL" clId="{7D6E290A-B032-44BF-9BDE-5B9E2E5FB66A}" dt="2023-11-22T05:45:43.806" v="4892" actId="478"/>
          <ac:cxnSpMkLst>
            <pc:docMk/>
            <pc:sldMk cId="3529421281" sldId="288"/>
            <ac:cxnSpMk id="51" creationId="{C576539C-4806-163A-F0A6-606FCA1F115B}"/>
          </ac:cxnSpMkLst>
        </pc:cxnChg>
        <pc:cxnChg chg="add mod">
          <ac:chgData name="Sudvarg, Marion" userId="2bb9b31b-5f3c-4f72-8e1f-41eb276ee9c6" providerId="ADAL" clId="{7D6E290A-B032-44BF-9BDE-5B9E2E5FB66A}" dt="2023-11-22T05:41:13.914" v="4823" actId="1076"/>
          <ac:cxnSpMkLst>
            <pc:docMk/>
            <pc:sldMk cId="3529421281" sldId="288"/>
            <ac:cxnSpMk id="55" creationId="{2DBC617A-35C6-B38C-EA58-9F6A5614C22A}"/>
          </ac:cxnSpMkLst>
        </pc:cxnChg>
        <pc:cxnChg chg="add del mod">
          <ac:chgData name="Sudvarg, Marion" userId="2bb9b31b-5f3c-4f72-8e1f-41eb276ee9c6" providerId="ADAL" clId="{7D6E290A-B032-44BF-9BDE-5B9E2E5FB66A}" dt="2023-11-22T05:40:49.390" v="4812" actId="478"/>
          <ac:cxnSpMkLst>
            <pc:docMk/>
            <pc:sldMk cId="3529421281" sldId="288"/>
            <ac:cxnSpMk id="62" creationId="{D5713BA2-E887-5AF5-C643-B4B2EAEA3809}"/>
          </ac:cxnSpMkLst>
        </pc:cxnChg>
        <pc:cxnChg chg="add del mod">
          <ac:chgData name="Sudvarg, Marion" userId="2bb9b31b-5f3c-4f72-8e1f-41eb276ee9c6" providerId="ADAL" clId="{7D6E290A-B032-44BF-9BDE-5B9E2E5FB66A}" dt="2023-11-22T05:40:48.220" v="4810" actId="478"/>
          <ac:cxnSpMkLst>
            <pc:docMk/>
            <pc:sldMk cId="3529421281" sldId="288"/>
            <ac:cxnSpMk id="65" creationId="{0FC10D52-FDA4-1A0D-8B95-5571AEF2ACE5}"/>
          </ac:cxnSpMkLst>
        </pc:cxnChg>
        <pc:cxnChg chg="add del mod">
          <ac:chgData name="Sudvarg, Marion" userId="2bb9b31b-5f3c-4f72-8e1f-41eb276ee9c6" providerId="ADAL" clId="{7D6E290A-B032-44BF-9BDE-5B9E2E5FB66A}" dt="2023-11-22T05:40:50.090" v="4813" actId="478"/>
          <ac:cxnSpMkLst>
            <pc:docMk/>
            <pc:sldMk cId="3529421281" sldId="288"/>
            <ac:cxnSpMk id="68" creationId="{ED854743-7FFB-F64A-A3A1-3C0D3987F454}"/>
          </ac:cxnSpMkLst>
        </pc:cxnChg>
        <pc:cxnChg chg="add del mod">
          <ac:chgData name="Sudvarg, Marion" userId="2bb9b31b-5f3c-4f72-8e1f-41eb276ee9c6" providerId="ADAL" clId="{7D6E290A-B032-44BF-9BDE-5B9E2E5FB66A}" dt="2023-11-22T05:45:51.235" v="4897" actId="478"/>
          <ac:cxnSpMkLst>
            <pc:docMk/>
            <pc:sldMk cId="3529421281" sldId="288"/>
            <ac:cxnSpMk id="80" creationId="{95EA0BA6-87A4-9B18-2C6E-7C59DDCC0CF5}"/>
          </ac:cxnSpMkLst>
        </pc:cxnChg>
        <pc:cxnChg chg="add mod">
          <ac:chgData name="Sudvarg, Marion" userId="2bb9b31b-5f3c-4f72-8e1f-41eb276ee9c6" providerId="ADAL" clId="{7D6E290A-B032-44BF-9BDE-5B9E2E5FB66A}" dt="2023-11-22T05:42:46.912" v="4858" actId="1582"/>
          <ac:cxnSpMkLst>
            <pc:docMk/>
            <pc:sldMk cId="3529421281" sldId="288"/>
            <ac:cxnSpMk id="87" creationId="{395736A0-E48B-7C95-D65A-ACAA1CADCA54}"/>
          </ac:cxnSpMkLst>
        </pc:cxnChg>
        <pc:cxnChg chg="add mod">
          <ac:chgData name="Sudvarg, Marion" userId="2bb9b31b-5f3c-4f72-8e1f-41eb276ee9c6" providerId="ADAL" clId="{7D6E290A-B032-44BF-9BDE-5B9E2E5FB66A}" dt="2023-11-22T05:42:46.912" v="4858" actId="1582"/>
          <ac:cxnSpMkLst>
            <pc:docMk/>
            <pc:sldMk cId="3529421281" sldId="288"/>
            <ac:cxnSpMk id="88" creationId="{232F5947-86C1-0687-FB1F-502A7556389F}"/>
          </ac:cxnSpMkLst>
        </pc:cxnChg>
        <pc:cxnChg chg="add mod">
          <ac:chgData name="Sudvarg, Marion" userId="2bb9b31b-5f3c-4f72-8e1f-41eb276ee9c6" providerId="ADAL" clId="{7D6E290A-B032-44BF-9BDE-5B9E2E5FB66A}" dt="2023-11-22T05:42:54.087" v="4861" actId="14100"/>
          <ac:cxnSpMkLst>
            <pc:docMk/>
            <pc:sldMk cId="3529421281" sldId="288"/>
            <ac:cxnSpMk id="91" creationId="{668F414B-CB08-7A0D-3411-8ED6B76765F4}"/>
          </ac:cxnSpMkLst>
        </pc:cxnChg>
        <pc:cxnChg chg="add mod">
          <ac:chgData name="Sudvarg, Marion" userId="2bb9b31b-5f3c-4f72-8e1f-41eb276ee9c6" providerId="ADAL" clId="{7D6E290A-B032-44BF-9BDE-5B9E2E5FB66A}" dt="2023-11-22T05:42:59.375" v="4864" actId="14100"/>
          <ac:cxnSpMkLst>
            <pc:docMk/>
            <pc:sldMk cId="3529421281" sldId="288"/>
            <ac:cxnSpMk id="94" creationId="{C434C2E6-AC1B-BDC2-3C72-B35526D638FD}"/>
          </ac:cxnSpMkLst>
        </pc:cxnChg>
        <pc:cxnChg chg="add mod">
          <ac:chgData name="Sudvarg, Marion" userId="2bb9b31b-5f3c-4f72-8e1f-41eb276ee9c6" providerId="ADAL" clId="{7D6E290A-B032-44BF-9BDE-5B9E2E5FB66A}" dt="2023-11-22T05:43:04.202" v="4867" actId="14100"/>
          <ac:cxnSpMkLst>
            <pc:docMk/>
            <pc:sldMk cId="3529421281" sldId="288"/>
            <ac:cxnSpMk id="97" creationId="{7C68C594-8854-2F47-81B2-CC325F1C72BE}"/>
          </ac:cxnSpMkLst>
        </pc:cxnChg>
        <pc:cxnChg chg="add mod">
          <ac:chgData name="Sudvarg, Marion" userId="2bb9b31b-5f3c-4f72-8e1f-41eb276ee9c6" providerId="ADAL" clId="{7D6E290A-B032-44BF-9BDE-5B9E2E5FB66A}" dt="2023-11-22T05:45:49.368" v="4895" actId="14100"/>
          <ac:cxnSpMkLst>
            <pc:docMk/>
            <pc:sldMk cId="3529421281" sldId="288"/>
            <ac:cxnSpMk id="101" creationId="{3FD7E1FE-182B-E771-72CC-DE2823B44003}"/>
          </ac:cxnSpMkLst>
        </pc:cxnChg>
        <pc:cxnChg chg="add mod">
          <ac:chgData name="Sudvarg, Marion" userId="2bb9b31b-5f3c-4f72-8e1f-41eb276ee9c6" providerId="ADAL" clId="{7D6E290A-B032-44BF-9BDE-5B9E2E5FB66A}" dt="2023-11-22T05:45:56.539" v="4899" actId="14100"/>
          <ac:cxnSpMkLst>
            <pc:docMk/>
            <pc:sldMk cId="3529421281" sldId="288"/>
            <ac:cxnSpMk id="104" creationId="{D6C4AE35-0330-2A02-1981-1E6CD7B4A496}"/>
          </ac:cxnSpMkLst>
        </pc:cxnChg>
      </pc:sldChg>
      <pc:sldChg chg="addSp delSp modSp add mod modAnim">
        <pc:chgData name="Sudvarg, Marion" userId="2bb9b31b-5f3c-4f72-8e1f-41eb276ee9c6" providerId="ADAL" clId="{7D6E290A-B032-44BF-9BDE-5B9E2E5FB66A}" dt="2023-11-22T05:34:16.786" v="4721"/>
        <pc:sldMkLst>
          <pc:docMk/>
          <pc:sldMk cId="726738837" sldId="289"/>
        </pc:sldMkLst>
        <pc:spChg chg="add del mod">
          <ac:chgData name="Sudvarg, Marion" userId="2bb9b31b-5f3c-4f72-8e1f-41eb276ee9c6" providerId="ADAL" clId="{7D6E290A-B032-44BF-9BDE-5B9E2E5FB66A}" dt="2023-11-22T05:27:00.297" v="4308"/>
          <ac:spMkLst>
            <pc:docMk/>
            <pc:sldMk cId="726738837" sldId="289"/>
            <ac:spMk id="2" creationId="{8733FFC8-970F-E23D-C33A-96B9842E122A}"/>
          </ac:spMkLst>
        </pc:spChg>
        <pc:spChg chg="add del mod">
          <ac:chgData name="Sudvarg, Marion" userId="2bb9b31b-5f3c-4f72-8e1f-41eb276ee9c6" providerId="ADAL" clId="{7D6E290A-B032-44BF-9BDE-5B9E2E5FB66A}" dt="2023-11-22T05:27:19.952" v="4310"/>
          <ac:spMkLst>
            <pc:docMk/>
            <pc:sldMk cId="726738837" sldId="289"/>
            <ac:spMk id="3" creationId="{6650C6E5-95D4-D40B-667F-75F340FFC218}"/>
          </ac:spMkLst>
        </pc:spChg>
        <pc:spChg chg="add del mod">
          <ac:chgData name="Sudvarg, Marion" userId="2bb9b31b-5f3c-4f72-8e1f-41eb276ee9c6" providerId="ADAL" clId="{7D6E290A-B032-44BF-9BDE-5B9E2E5FB66A}" dt="2023-11-22T05:27:19.952" v="4310"/>
          <ac:spMkLst>
            <pc:docMk/>
            <pc:sldMk cId="726738837" sldId="289"/>
            <ac:spMk id="4" creationId="{957719DB-1092-63E7-CF3B-5FB53522A3F9}"/>
          </ac:spMkLst>
        </pc:spChg>
        <pc:spChg chg="del">
          <ac:chgData name="Sudvarg, Marion" userId="2bb9b31b-5f3c-4f72-8e1f-41eb276ee9c6" providerId="ADAL" clId="{7D6E290A-B032-44BF-9BDE-5B9E2E5FB66A}" dt="2023-11-22T05:27:26.627" v="4313" actId="478"/>
          <ac:spMkLst>
            <pc:docMk/>
            <pc:sldMk cId="726738837" sldId="289"/>
            <ac:spMk id="6" creationId="{9AD2E2EB-2482-2048-8C5C-96232B66F1DD}"/>
          </ac:spMkLst>
        </pc:spChg>
        <pc:spChg chg="mod ord">
          <ac:chgData name="Sudvarg, Marion" userId="2bb9b31b-5f3c-4f72-8e1f-41eb276ee9c6" providerId="ADAL" clId="{7D6E290A-B032-44BF-9BDE-5B9E2E5FB66A}" dt="2023-11-22T05:33:57.543" v="4715" actId="164"/>
          <ac:spMkLst>
            <pc:docMk/>
            <pc:sldMk cId="726738837" sldId="289"/>
            <ac:spMk id="7" creationId="{01E5E2D7-F60B-1B12-DC74-46E9491386EB}"/>
          </ac:spMkLst>
        </pc:spChg>
        <pc:spChg chg="mod">
          <ac:chgData name="Sudvarg, Marion" userId="2bb9b31b-5f3c-4f72-8e1f-41eb276ee9c6" providerId="ADAL" clId="{7D6E290A-B032-44BF-9BDE-5B9E2E5FB66A}" dt="2023-11-22T05:30:55.287" v="4689" actId="1036"/>
          <ac:spMkLst>
            <pc:docMk/>
            <pc:sldMk cId="726738837" sldId="289"/>
            <ac:spMk id="11" creationId="{5ADD8C7E-CA79-EE7A-A5FF-0B81000FD77C}"/>
          </ac:spMkLst>
        </pc:spChg>
        <pc:grpChg chg="add mod ord">
          <ac:chgData name="Sudvarg, Marion" userId="2bb9b31b-5f3c-4f72-8e1f-41eb276ee9c6" providerId="ADAL" clId="{7D6E290A-B032-44BF-9BDE-5B9E2E5FB66A}" dt="2023-11-22T05:34:08.477" v="4718" actId="167"/>
          <ac:grpSpMkLst>
            <pc:docMk/>
            <pc:sldMk cId="726738837" sldId="289"/>
            <ac:grpSpMk id="8" creationId="{C7FE6324-BFDF-4E9E-4C57-19CFD5653B1B}"/>
          </ac:grpSpMkLst>
        </pc:grpChg>
        <pc:picChg chg="ord">
          <ac:chgData name="Sudvarg, Marion" userId="2bb9b31b-5f3c-4f72-8e1f-41eb276ee9c6" providerId="ADAL" clId="{7D6E290A-B032-44BF-9BDE-5B9E2E5FB66A}" dt="2023-11-22T05:34:10.881" v="4719" actId="167"/>
          <ac:picMkLst>
            <pc:docMk/>
            <pc:sldMk cId="726738837" sldId="289"/>
            <ac:picMk id="5" creationId="{FD8E7A7F-5F62-E806-BD15-41E3A3805F57}"/>
          </ac:picMkLst>
        </pc:picChg>
        <pc:picChg chg="mod">
          <ac:chgData name="Sudvarg, Marion" userId="2bb9b31b-5f3c-4f72-8e1f-41eb276ee9c6" providerId="ADAL" clId="{7D6E290A-B032-44BF-9BDE-5B9E2E5FB66A}" dt="2023-11-22T05:33:57.543" v="4715" actId="164"/>
          <ac:picMkLst>
            <pc:docMk/>
            <pc:sldMk cId="726738837" sldId="289"/>
            <ac:picMk id="13" creationId="{E1C7BA95-472D-366B-7494-7FA9D5F5562C}"/>
          </ac:picMkLst>
        </pc:picChg>
        <pc:picChg chg="mod">
          <ac:chgData name="Sudvarg, Marion" userId="2bb9b31b-5f3c-4f72-8e1f-41eb276ee9c6" providerId="ADAL" clId="{7D6E290A-B032-44BF-9BDE-5B9E2E5FB66A}" dt="2023-11-22T05:33:57.543" v="4715" actId="164"/>
          <ac:picMkLst>
            <pc:docMk/>
            <pc:sldMk cId="726738837" sldId="289"/>
            <ac:picMk id="17" creationId="{A5246739-6E2E-4F88-61C8-61E9CD00D949}"/>
          </ac:picMkLst>
        </pc:picChg>
      </pc:sldChg>
      <pc:sldChg chg="delSp modSp add mod ord modAnim">
        <pc:chgData name="Sudvarg, Marion" userId="2bb9b31b-5f3c-4f72-8e1f-41eb276ee9c6" providerId="ADAL" clId="{7D6E290A-B032-44BF-9BDE-5B9E2E5FB66A}" dt="2023-11-22T05:55:39.196" v="4989" actId="20577"/>
        <pc:sldMkLst>
          <pc:docMk/>
          <pc:sldMk cId="2357636823" sldId="290"/>
        </pc:sldMkLst>
        <pc:spChg chg="mod">
          <ac:chgData name="Sudvarg, Marion" userId="2bb9b31b-5f3c-4f72-8e1f-41eb276ee9c6" providerId="ADAL" clId="{7D6E290A-B032-44BF-9BDE-5B9E2E5FB66A}" dt="2023-11-22T05:54:18.002" v="4950" actId="20577"/>
          <ac:spMkLst>
            <pc:docMk/>
            <pc:sldMk cId="2357636823" sldId="290"/>
            <ac:spMk id="9" creationId="{124F0D35-C973-37EE-91F6-F667C050FEF7}"/>
          </ac:spMkLst>
        </pc:spChg>
        <pc:spChg chg="mod">
          <ac:chgData name="Sudvarg, Marion" userId="2bb9b31b-5f3c-4f72-8e1f-41eb276ee9c6" providerId="ADAL" clId="{7D6E290A-B032-44BF-9BDE-5B9E2E5FB66A}" dt="2023-11-22T05:55:35.557" v="4985" actId="20577"/>
          <ac:spMkLst>
            <pc:docMk/>
            <pc:sldMk cId="2357636823" sldId="290"/>
            <ac:spMk id="18" creationId="{4E8B7EB9-B3AF-D8B4-2256-70E919BB1CC7}"/>
          </ac:spMkLst>
        </pc:spChg>
        <pc:spChg chg="mod">
          <ac:chgData name="Sudvarg, Marion" userId="2bb9b31b-5f3c-4f72-8e1f-41eb276ee9c6" providerId="ADAL" clId="{7D6E290A-B032-44BF-9BDE-5B9E2E5FB66A}" dt="2023-11-22T05:54:44.167" v="4957" actId="1076"/>
          <ac:spMkLst>
            <pc:docMk/>
            <pc:sldMk cId="2357636823" sldId="290"/>
            <ac:spMk id="33" creationId="{B5C3CD8F-51D6-B7C5-67B1-B0AC6F723A7D}"/>
          </ac:spMkLst>
        </pc:spChg>
        <pc:spChg chg="mod">
          <ac:chgData name="Sudvarg, Marion" userId="2bb9b31b-5f3c-4f72-8e1f-41eb276ee9c6" providerId="ADAL" clId="{7D6E290A-B032-44BF-9BDE-5B9E2E5FB66A}" dt="2023-11-22T05:54:31.866" v="4954" actId="13822"/>
          <ac:spMkLst>
            <pc:docMk/>
            <pc:sldMk cId="2357636823" sldId="290"/>
            <ac:spMk id="36" creationId="{B6EF3E5E-5B2A-928A-9DC6-33711C464CCA}"/>
          </ac:spMkLst>
        </pc:spChg>
        <pc:spChg chg="mod">
          <ac:chgData name="Sudvarg, Marion" userId="2bb9b31b-5f3c-4f72-8e1f-41eb276ee9c6" providerId="ADAL" clId="{7D6E290A-B032-44BF-9BDE-5B9E2E5FB66A}" dt="2023-11-22T05:55:39.196" v="4989" actId="20577"/>
          <ac:spMkLst>
            <pc:docMk/>
            <pc:sldMk cId="2357636823" sldId="290"/>
            <ac:spMk id="43" creationId="{88CD8DFB-D16D-91CE-240D-EF580510203F}"/>
          </ac:spMkLst>
        </pc:spChg>
        <pc:cxnChg chg="mod">
          <ac:chgData name="Sudvarg, Marion" userId="2bb9b31b-5f3c-4f72-8e1f-41eb276ee9c6" providerId="ADAL" clId="{7D6E290A-B032-44BF-9BDE-5B9E2E5FB66A}" dt="2023-11-22T05:54:44.167" v="4957" actId="1076"/>
          <ac:cxnSpMkLst>
            <pc:docMk/>
            <pc:sldMk cId="2357636823" sldId="290"/>
            <ac:cxnSpMk id="87" creationId="{395736A0-E48B-7C95-D65A-ACAA1CADCA54}"/>
          </ac:cxnSpMkLst>
        </pc:cxnChg>
        <pc:cxnChg chg="mod">
          <ac:chgData name="Sudvarg, Marion" userId="2bb9b31b-5f3c-4f72-8e1f-41eb276ee9c6" providerId="ADAL" clId="{7D6E290A-B032-44BF-9BDE-5B9E2E5FB66A}" dt="2023-11-22T05:54:44.167" v="4957" actId="1076"/>
          <ac:cxnSpMkLst>
            <pc:docMk/>
            <pc:sldMk cId="2357636823" sldId="290"/>
            <ac:cxnSpMk id="88" creationId="{232F5947-86C1-0687-FB1F-502A7556389F}"/>
          </ac:cxnSpMkLst>
        </pc:cxnChg>
        <pc:cxnChg chg="mod">
          <ac:chgData name="Sudvarg, Marion" userId="2bb9b31b-5f3c-4f72-8e1f-41eb276ee9c6" providerId="ADAL" clId="{7D6E290A-B032-44BF-9BDE-5B9E2E5FB66A}" dt="2023-11-22T05:54:41.265" v="4955" actId="208"/>
          <ac:cxnSpMkLst>
            <pc:docMk/>
            <pc:sldMk cId="2357636823" sldId="290"/>
            <ac:cxnSpMk id="91" creationId="{668F414B-CB08-7A0D-3411-8ED6B76765F4}"/>
          </ac:cxnSpMkLst>
        </pc:cxnChg>
        <pc:cxnChg chg="mod">
          <ac:chgData name="Sudvarg, Marion" userId="2bb9b31b-5f3c-4f72-8e1f-41eb276ee9c6" providerId="ADAL" clId="{7D6E290A-B032-44BF-9BDE-5B9E2E5FB66A}" dt="2023-11-22T05:54:41.265" v="4955" actId="208"/>
          <ac:cxnSpMkLst>
            <pc:docMk/>
            <pc:sldMk cId="2357636823" sldId="290"/>
            <ac:cxnSpMk id="94" creationId="{C434C2E6-AC1B-BDC2-3C72-B35526D638FD}"/>
          </ac:cxnSpMkLst>
        </pc:cxnChg>
        <pc:cxnChg chg="mod">
          <ac:chgData name="Sudvarg, Marion" userId="2bb9b31b-5f3c-4f72-8e1f-41eb276ee9c6" providerId="ADAL" clId="{7D6E290A-B032-44BF-9BDE-5B9E2E5FB66A}" dt="2023-11-22T05:54:41.265" v="4955" actId="208"/>
          <ac:cxnSpMkLst>
            <pc:docMk/>
            <pc:sldMk cId="2357636823" sldId="290"/>
            <ac:cxnSpMk id="97" creationId="{7C68C594-8854-2F47-81B2-CC325F1C72BE}"/>
          </ac:cxnSpMkLst>
        </pc:cxnChg>
        <pc:cxnChg chg="del mod">
          <ac:chgData name="Sudvarg, Marion" userId="2bb9b31b-5f3c-4f72-8e1f-41eb276ee9c6" providerId="ADAL" clId="{7D6E290A-B032-44BF-9BDE-5B9E2E5FB66A}" dt="2023-11-22T05:54:48.887" v="4958" actId="478"/>
          <ac:cxnSpMkLst>
            <pc:docMk/>
            <pc:sldMk cId="2357636823" sldId="290"/>
            <ac:cxnSpMk id="104" creationId="{D6C4AE35-0330-2A02-1981-1E6CD7B4A496}"/>
          </ac:cxnSpMkLst>
        </pc:cxnChg>
      </pc:sldChg>
    </pc:docChg>
  </pc:docChgLst>
  <pc:docChgLst>
    <pc:chgData name="Sudvarg, Marion" userId="2bb9b31b-5f3c-4f72-8e1f-41eb276ee9c6" providerId="ADAL" clId="{29F770F8-4425-4B1A-B9F5-8D344DE8270A}"/>
    <pc:docChg chg="modSld">
      <pc:chgData name="Sudvarg, Marion" userId="2bb9b31b-5f3c-4f72-8e1f-41eb276ee9c6" providerId="ADAL" clId="{29F770F8-4425-4B1A-B9F5-8D344DE8270A}" dt="2023-11-25T01:14:41.419" v="4" actId="729"/>
      <pc:docMkLst>
        <pc:docMk/>
      </pc:docMkLst>
      <pc:sldChg chg="modSp mod">
        <pc:chgData name="Sudvarg, Marion" userId="2bb9b31b-5f3c-4f72-8e1f-41eb276ee9c6" providerId="ADAL" clId="{29F770F8-4425-4B1A-B9F5-8D344DE8270A}" dt="2023-11-25T01:13:58.341" v="2" actId="167"/>
        <pc:sldMkLst>
          <pc:docMk/>
          <pc:sldMk cId="5996172" sldId="282"/>
        </pc:sldMkLst>
        <pc:grpChg chg="ord">
          <ac:chgData name="Sudvarg, Marion" userId="2bb9b31b-5f3c-4f72-8e1f-41eb276ee9c6" providerId="ADAL" clId="{29F770F8-4425-4B1A-B9F5-8D344DE8270A}" dt="2023-11-25T01:13:50.299" v="0" actId="167"/>
          <ac:grpSpMkLst>
            <pc:docMk/>
            <pc:sldMk cId="5996172" sldId="282"/>
            <ac:grpSpMk id="8" creationId="{BDDA5A0F-BDC3-EDD8-0780-B50AB8246E30}"/>
          </ac:grpSpMkLst>
        </pc:grpChg>
        <pc:grpChg chg="ord">
          <ac:chgData name="Sudvarg, Marion" userId="2bb9b31b-5f3c-4f72-8e1f-41eb276ee9c6" providerId="ADAL" clId="{29F770F8-4425-4B1A-B9F5-8D344DE8270A}" dt="2023-11-25T01:13:58.341" v="2" actId="167"/>
          <ac:grpSpMkLst>
            <pc:docMk/>
            <pc:sldMk cId="5996172" sldId="282"/>
            <ac:grpSpMk id="10" creationId="{57F8C37D-6E4E-77D5-C477-1C027F096E04}"/>
          </ac:grpSpMkLst>
        </pc:grpChg>
        <pc:picChg chg="ord">
          <ac:chgData name="Sudvarg, Marion" userId="2bb9b31b-5f3c-4f72-8e1f-41eb276ee9c6" providerId="ADAL" clId="{29F770F8-4425-4B1A-B9F5-8D344DE8270A}" dt="2023-11-25T01:13:53.561" v="1" actId="167"/>
          <ac:picMkLst>
            <pc:docMk/>
            <pc:sldMk cId="5996172" sldId="282"/>
            <ac:picMk id="18" creationId="{E779176E-F80A-F780-9B46-46C58AD60525}"/>
          </ac:picMkLst>
        </pc:picChg>
      </pc:sldChg>
      <pc:sldChg chg="modSp mod">
        <pc:chgData name="Sudvarg, Marion" userId="2bb9b31b-5f3c-4f72-8e1f-41eb276ee9c6" providerId="ADAL" clId="{29F770F8-4425-4B1A-B9F5-8D344DE8270A}" dt="2023-11-25T01:14:04.890" v="3" actId="167"/>
        <pc:sldMkLst>
          <pc:docMk/>
          <pc:sldMk cId="2043336843" sldId="284"/>
        </pc:sldMkLst>
        <pc:grpChg chg="ord">
          <ac:chgData name="Sudvarg, Marion" userId="2bb9b31b-5f3c-4f72-8e1f-41eb276ee9c6" providerId="ADAL" clId="{29F770F8-4425-4B1A-B9F5-8D344DE8270A}" dt="2023-11-25T01:14:04.890" v="3" actId="167"/>
          <ac:grpSpMkLst>
            <pc:docMk/>
            <pc:sldMk cId="2043336843" sldId="284"/>
            <ac:grpSpMk id="8" creationId="{2FB89BC5-6D1C-2EC6-A214-B90698D45269}"/>
          </ac:grpSpMkLst>
        </pc:grpChg>
        <pc:grpChg chg="ord">
          <ac:chgData name="Sudvarg, Marion" userId="2bb9b31b-5f3c-4f72-8e1f-41eb276ee9c6" providerId="ADAL" clId="{29F770F8-4425-4B1A-B9F5-8D344DE8270A}" dt="2023-11-25T01:14:04.890" v="3" actId="167"/>
          <ac:grpSpMkLst>
            <pc:docMk/>
            <pc:sldMk cId="2043336843" sldId="284"/>
            <ac:grpSpMk id="10" creationId="{24F12ADE-FE78-A3E5-9CE6-900942FEABD1}"/>
          </ac:grpSpMkLst>
        </pc:grpChg>
      </pc:sldChg>
      <pc:sldChg chg="mod modShow">
        <pc:chgData name="Sudvarg, Marion" userId="2bb9b31b-5f3c-4f72-8e1f-41eb276ee9c6" providerId="ADAL" clId="{29F770F8-4425-4B1A-B9F5-8D344DE8270A}" dt="2023-11-25T01:14:41.419" v="4" actId="729"/>
        <pc:sldMkLst>
          <pc:docMk/>
          <pc:sldMk cId="2357636823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B7915-9E02-42C9-8410-120B0F00DF15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D09E8-FAEE-4315-9C8A-2F78BB16C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D09E8-FAEE-4315-9C8A-2F78BB16CF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75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D09E8-FAEE-4315-9C8A-2F78BB16CF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40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D09E8-FAEE-4315-9C8A-2F78BB16CF6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73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D09E8-FAEE-4315-9C8A-2F78BB16CF6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56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D09E8-FAEE-4315-9C8A-2F78BB16CF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21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D09E8-FAEE-4315-9C8A-2F78BB16CF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94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D09E8-FAEE-4315-9C8A-2F78BB16CF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53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D09E8-FAEE-4315-9C8A-2F78BB16CF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8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D09E8-FAEE-4315-9C8A-2F78BB16CF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1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D09E8-FAEE-4315-9C8A-2F78BB16CF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71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D09E8-FAEE-4315-9C8A-2F78BB16CF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50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D09E8-FAEE-4315-9C8A-2F78BB16CF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1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B2F33-D736-3631-F637-AE7A16998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6A38E7-C19D-9BFA-72FF-499731064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CDE1C-9D8C-3072-6BF8-90280A98E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2F71-02EA-4AC9-963B-C73612586D14}" type="datetime1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A8F2F-DA57-9EF8-86A5-3CE712E7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BD22-8DCE-C47D-2DAF-6BDA6C26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FF4D-3C2F-4AC2-9E3A-2683310D8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7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45825-EC39-9303-431A-0815B6851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FC7F6-10F3-1EB9-5142-3F55C0331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82450-88A7-33E9-5749-AF963B169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95B0-A645-463E-A305-E8BEB3B0C963}" type="datetime1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6F523-C89B-5C33-7B2C-CB30C060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9B5C4-BD93-B4D5-EA5D-A35F8379A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FF4D-3C2F-4AC2-9E3A-2683310D8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1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8EA646-D918-2316-F745-674666ACE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25F70B-3CBE-04CB-F78F-E7418B9DC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5FA8E-70CD-59C8-F946-1425F0002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039A-FC04-4716-A3D8-E2721D533142}" type="datetime1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7B2D5-9A52-A6CC-839D-98C4B2079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78B87-D3EF-C7DF-DCAF-D5A5CE10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FF4D-3C2F-4AC2-9E3A-2683310D8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2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800B3-4406-9DE5-951D-0D374068C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86ECF-AE75-D439-4AC5-5D871BDED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40088-63B4-B190-BE4A-A6AC9B21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3233-A3C9-4EBB-840C-E1EBD5C011AC}" type="datetime1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EA197-44B2-9766-F20C-EDDE0658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3AE37-5159-C1CD-8A99-FB959B5FE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FF4D-3C2F-4AC2-9E3A-2683310D8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7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53D83-086A-B91A-3ADA-2B545C143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7DDEE-65D5-A69E-71F3-A4FDDBECE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BEA74-69F0-F710-5F8C-FA1539EFF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1280-2291-450B-9948-37397867391E}" type="datetime1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B594F-DB2F-4332-2450-4CA307FFC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65CD1-1879-AF96-CC59-331053274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FF4D-3C2F-4AC2-9E3A-2683310D8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FD51E-4A79-96E1-3661-F1792ABD0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96698-21FF-F66B-83BE-B901BDC75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1BC7AA-F9EB-37BF-7614-695B5795A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BBD39-FFC2-F569-6086-185A491B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25CA-2F1C-4783-989D-9D55C8B0D26D}" type="datetime1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A2CCE-45A4-5C6D-BAC8-AABBCC0F4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C3BAE-88CD-3DD3-D2CB-CB3193F4C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FF4D-3C2F-4AC2-9E3A-2683310D8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2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7F3A1-E126-2E27-F360-F62446AB6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B0D48-39B5-B4BD-07F7-22CA8D80E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AD0F5-83E4-D870-C746-25275A547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06F2C2-B104-3914-B665-77DB3A267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F0CB55-5A25-AD02-74B8-282729EDE6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7C2428-7423-4EEC-47E7-D25A2A2B0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D56A-3E9A-4E6D-9B54-8E48A108C71C}" type="datetime1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08DA4D-D05C-D093-69DD-A1B567060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656E43-6E6F-DC78-CCAA-4246BBBB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FF4D-3C2F-4AC2-9E3A-2683310D8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8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18C5-B113-29E6-201B-FD390F50E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FB2F1D-C356-F136-B114-F728304A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ECF8-8692-4AD6-973E-7220B9D12EBA}" type="datetime1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1529D9-EA04-C93D-433E-C08C17863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8105D-C181-7AA7-21F2-354140663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FF4D-3C2F-4AC2-9E3A-2683310D8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6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844FA-E378-F62C-29FE-2A387FEE0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5D8C-05C9-41BF-A662-5351414EFBE7}" type="datetime1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75DDE4-88F0-36C8-4E24-4AE3BE94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A63D4-2367-558F-F58C-1A783BAAB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FF4D-3C2F-4AC2-9E3A-2683310D8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0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74C95-DEF6-3770-2D4B-2F1B251D0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0B2A8-AF8F-297D-3202-F5F7AE7F4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C324D-01E8-553A-35DD-6D058A104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028F8-001E-D7C2-0951-52F9A8D2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01B3-81CF-40FC-99AC-CEDB17357001}" type="datetime1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4E6DF7-ADE7-05DA-258E-832A1511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DAB43-8484-2016-3EC0-0084EE6F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FF4D-3C2F-4AC2-9E3A-2683310D8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7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02B0-927E-4EB1-513D-F2E5C0400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D65FE9-3E78-5471-47A2-BBDE8AEFFC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96138-AD9A-3F11-3894-4703CE5D2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42E6A-FF12-9195-5856-086BF160B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0E61-89DB-4BAF-9593-78F0CF862A2B}" type="datetime1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793F2D-1B64-A2C8-F6A3-657F1E109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EAE7D-4E37-200D-86AB-F11DA83CF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FF4D-3C2F-4AC2-9E3A-2683310D8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8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36982B-C411-EC1C-2FCF-66B51FDEB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8DF32-0863-F2B6-7428-4C2F107CF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BB2EF-0DAB-3EB2-B806-31B1530C9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1A020-614D-4AC9-A46A-E3C3D7BD5F41}" type="datetime1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BC9B0-D3FC-D7CB-C9ED-27C65B727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F2181-9DD8-DE72-CA63-3F6E48DA4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5FF4D-3C2F-4AC2-9E3A-2683310D8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4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ty landscape with a tall building and trees&#10;&#10;Description automatically generated">
            <a:extLst>
              <a:ext uri="{FF2B5EF4-FFF2-40B4-BE49-F238E27FC236}">
                <a16:creationId xmlns:a16="http://schemas.microsoft.com/office/drawing/2014/main" id="{FD8E7A7F-5F62-E806-BD15-41E3A3805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50" y="0"/>
            <a:ext cx="12687300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0DDDB2C-A5F6-041E-0C75-D0FC4E831BBE}"/>
              </a:ext>
            </a:extLst>
          </p:cNvPr>
          <p:cNvGrpSpPr/>
          <p:nvPr/>
        </p:nvGrpSpPr>
        <p:grpSpPr>
          <a:xfrm>
            <a:off x="0" y="0"/>
            <a:ext cx="6457950" cy="6858000"/>
            <a:chOff x="0" y="0"/>
            <a:chExt cx="6457950" cy="68580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B4F02DE-0C4E-A70C-5051-E4DC834EFB4F}"/>
                </a:ext>
              </a:extLst>
            </p:cNvPr>
            <p:cNvSpPr/>
            <p:nvPr/>
          </p:nvSpPr>
          <p:spPr>
            <a:xfrm>
              <a:off x="0" y="0"/>
              <a:ext cx="6457950" cy="6858000"/>
            </a:xfrm>
            <a:custGeom>
              <a:avLst/>
              <a:gdLst/>
              <a:ahLst/>
              <a:cxnLst/>
              <a:rect l="l" t="t" r="r" b="b"/>
              <a:pathLst>
                <a:path w="6457950" h="6858000">
                  <a:moveTo>
                    <a:pt x="3917757" y="1799292"/>
                  </a:moveTo>
                  <a:lnTo>
                    <a:pt x="3944099" y="1799292"/>
                  </a:lnTo>
                  <a:lnTo>
                    <a:pt x="3944099" y="1841001"/>
                  </a:lnTo>
                  <a:cubicBezTo>
                    <a:pt x="3935684" y="1850514"/>
                    <a:pt x="3927407" y="1857740"/>
                    <a:pt x="3919266" y="1862679"/>
                  </a:cubicBezTo>
                  <a:cubicBezTo>
                    <a:pt x="3911125" y="1867618"/>
                    <a:pt x="3902208" y="1870088"/>
                    <a:pt x="3892512" y="1870088"/>
                  </a:cubicBezTo>
                  <a:cubicBezTo>
                    <a:pt x="3880987" y="1870088"/>
                    <a:pt x="3871977" y="1867161"/>
                    <a:pt x="3865483" y="1861307"/>
                  </a:cubicBezTo>
                  <a:cubicBezTo>
                    <a:pt x="3858989" y="1855453"/>
                    <a:pt x="3855742" y="1847404"/>
                    <a:pt x="3855742" y="1837160"/>
                  </a:cubicBezTo>
                  <a:cubicBezTo>
                    <a:pt x="3855742" y="1831123"/>
                    <a:pt x="3856885" y="1825772"/>
                    <a:pt x="3859172" y="1821107"/>
                  </a:cubicBezTo>
                  <a:cubicBezTo>
                    <a:pt x="3861459" y="1816442"/>
                    <a:pt x="3865072" y="1812464"/>
                    <a:pt x="3870011" y="1809171"/>
                  </a:cubicBezTo>
                  <a:cubicBezTo>
                    <a:pt x="3874950" y="1805878"/>
                    <a:pt x="3881353" y="1803408"/>
                    <a:pt x="3889219" y="1801762"/>
                  </a:cubicBezTo>
                  <a:cubicBezTo>
                    <a:pt x="3897085" y="1800115"/>
                    <a:pt x="3906598" y="1799292"/>
                    <a:pt x="3917757" y="1799292"/>
                  </a:cubicBezTo>
                  <a:close/>
                  <a:moveTo>
                    <a:pt x="2593782" y="1799292"/>
                  </a:moveTo>
                  <a:lnTo>
                    <a:pt x="2620125" y="1799292"/>
                  </a:lnTo>
                  <a:lnTo>
                    <a:pt x="2620125" y="1841001"/>
                  </a:lnTo>
                  <a:cubicBezTo>
                    <a:pt x="2611710" y="1850514"/>
                    <a:pt x="2603432" y="1857740"/>
                    <a:pt x="2595291" y="1862679"/>
                  </a:cubicBezTo>
                  <a:cubicBezTo>
                    <a:pt x="2587150" y="1867618"/>
                    <a:pt x="2578233" y="1870088"/>
                    <a:pt x="2568537" y="1870088"/>
                  </a:cubicBezTo>
                  <a:cubicBezTo>
                    <a:pt x="2557012" y="1870088"/>
                    <a:pt x="2548003" y="1867161"/>
                    <a:pt x="2541509" y="1861307"/>
                  </a:cubicBezTo>
                  <a:cubicBezTo>
                    <a:pt x="2535014" y="1855453"/>
                    <a:pt x="2531767" y="1847404"/>
                    <a:pt x="2531767" y="1837160"/>
                  </a:cubicBezTo>
                  <a:cubicBezTo>
                    <a:pt x="2531767" y="1831123"/>
                    <a:pt x="2532910" y="1825772"/>
                    <a:pt x="2535197" y="1821107"/>
                  </a:cubicBezTo>
                  <a:cubicBezTo>
                    <a:pt x="2537484" y="1816442"/>
                    <a:pt x="2541097" y="1812464"/>
                    <a:pt x="2546036" y="1809171"/>
                  </a:cubicBezTo>
                  <a:cubicBezTo>
                    <a:pt x="2550975" y="1805878"/>
                    <a:pt x="2557378" y="1803408"/>
                    <a:pt x="2565245" y="1801762"/>
                  </a:cubicBezTo>
                  <a:cubicBezTo>
                    <a:pt x="2573110" y="1800115"/>
                    <a:pt x="2582623" y="1799292"/>
                    <a:pt x="2593782" y="1799292"/>
                  </a:cubicBezTo>
                  <a:close/>
                  <a:moveTo>
                    <a:pt x="2127057" y="1799292"/>
                  </a:moveTo>
                  <a:lnTo>
                    <a:pt x="2153400" y="1799292"/>
                  </a:lnTo>
                  <a:lnTo>
                    <a:pt x="2153400" y="1841001"/>
                  </a:lnTo>
                  <a:cubicBezTo>
                    <a:pt x="2144985" y="1850514"/>
                    <a:pt x="2136707" y="1857740"/>
                    <a:pt x="2128566" y="1862679"/>
                  </a:cubicBezTo>
                  <a:cubicBezTo>
                    <a:pt x="2120425" y="1867618"/>
                    <a:pt x="2111508" y="1870088"/>
                    <a:pt x="2101812" y="1870088"/>
                  </a:cubicBezTo>
                  <a:cubicBezTo>
                    <a:pt x="2090287" y="1870088"/>
                    <a:pt x="2081278" y="1867161"/>
                    <a:pt x="2074784" y="1861307"/>
                  </a:cubicBezTo>
                  <a:cubicBezTo>
                    <a:pt x="2068289" y="1855453"/>
                    <a:pt x="2065042" y="1847404"/>
                    <a:pt x="2065042" y="1837160"/>
                  </a:cubicBezTo>
                  <a:cubicBezTo>
                    <a:pt x="2065042" y="1831123"/>
                    <a:pt x="2066186" y="1825772"/>
                    <a:pt x="2068472" y="1821107"/>
                  </a:cubicBezTo>
                  <a:cubicBezTo>
                    <a:pt x="2070759" y="1816442"/>
                    <a:pt x="2074372" y="1812464"/>
                    <a:pt x="2079311" y="1809171"/>
                  </a:cubicBezTo>
                  <a:cubicBezTo>
                    <a:pt x="2084250" y="1805878"/>
                    <a:pt x="2090653" y="1803408"/>
                    <a:pt x="2098519" y="1801762"/>
                  </a:cubicBezTo>
                  <a:cubicBezTo>
                    <a:pt x="2106385" y="1800115"/>
                    <a:pt x="2115898" y="1799292"/>
                    <a:pt x="2127057" y="1799292"/>
                  </a:cubicBezTo>
                  <a:close/>
                  <a:moveTo>
                    <a:pt x="3131219" y="1691727"/>
                  </a:moveTo>
                  <a:cubicBezTo>
                    <a:pt x="3148598" y="1691727"/>
                    <a:pt x="3161449" y="1697261"/>
                    <a:pt x="3169772" y="1708328"/>
                  </a:cubicBezTo>
                  <a:cubicBezTo>
                    <a:pt x="3178096" y="1719396"/>
                    <a:pt x="3181983" y="1734625"/>
                    <a:pt x="3181434" y="1754016"/>
                  </a:cubicBezTo>
                  <a:lnTo>
                    <a:pt x="3078260" y="1754016"/>
                  </a:lnTo>
                  <a:cubicBezTo>
                    <a:pt x="3078625" y="1745418"/>
                    <a:pt x="3079951" y="1737323"/>
                    <a:pt x="3082238" y="1729731"/>
                  </a:cubicBezTo>
                  <a:cubicBezTo>
                    <a:pt x="3084525" y="1722140"/>
                    <a:pt x="3087817" y="1715554"/>
                    <a:pt x="3092117" y="1709974"/>
                  </a:cubicBezTo>
                  <a:cubicBezTo>
                    <a:pt x="3096416" y="1704395"/>
                    <a:pt x="3101812" y="1699959"/>
                    <a:pt x="3108306" y="1696666"/>
                  </a:cubicBezTo>
                  <a:cubicBezTo>
                    <a:pt x="3114800" y="1693373"/>
                    <a:pt x="3122438" y="1691727"/>
                    <a:pt x="3131219" y="1691727"/>
                  </a:cubicBezTo>
                  <a:close/>
                  <a:moveTo>
                    <a:pt x="4661293" y="1642883"/>
                  </a:moveTo>
                  <a:cubicBezTo>
                    <a:pt x="4645927" y="1642883"/>
                    <a:pt x="4632069" y="1644804"/>
                    <a:pt x="4619721" y="1648646"/>
                  </a:cubicBezTo>
                  <a:cubicBezTo>
                    <a:pt x="4607373" y="1652487"/>
                    <a:pt x="4596900" y="1657884"/>
                    <a:pt x="4588302" y="1664835"/>
                  </a:cubicBezTo>
                  <a:cubicBezTo>
                    <a:pt x="4579704" y="1671787"/>
                    <a:pt x="4573119" y="1680156"/>
                    <a:pt x="4568545" y="1689943"/>
                  </a:cubicBezTo>
                  <a:cubicBezTo>
                    <a:pt x="4563972" y="1699730"/>
                    <a:pt x="4561685" y="1710477"/>
                    <a:pt x="4561685" y="1722185"/>
                  </a:cubicBezTo>
                  <a:cubicBezTo>
                    <a:pt x="4561685" y="1733710"/>
                    <a:pt x="4563378" y="1743589"/>
                    <a:pt x="4566762" y="1751821"/>
                  </a:cubicBezTo>
                  <a:cubicBezTo>
                    <a:pt x="4570146" y="1760053"/>
                    <a:pt x="4574628" y="1767096"/>
                    <a:pt x="4580207" y="1772950"/>
                  </a:cubicBezTo>
                  <a:cubicBezTo>
                    <a:pt x="4585787" y="1778804"/>
                    <a:pt x="4592098" y="1783743"/>
                    <a:pt x="4599141" y="1787767"/>
                  </a:cubicBezTo>
                  <a:cubicBezTo>
                    <a:pt x="4606184" y="1791792"/>
                    <a:pt x="4613410" y="1795359"/>
                    <a:pt x="4620819" y="1798469"/>
                  </a:cubicBezTo>
                  <a:cubicBezTo>
                    <a:pt x="4628228" y="1801579"/>
                    <a:pt x="4635454" y="1804414"/>
                    <a:pt x="4642497" y="1806976"/>
                  </a:cubicBezTo>
                  <a:cubicBezTo>
                    <a:pt x="4649539" y="1809537"/>
                    <a:pt x="4655851" y="1812281"/>
                    <a:pt x="4661430" y="1815208"/>
                  </a:cubicBezTo>
                  <a:cubicBezTo>
                    <a:pt x="4667010" y="1818134"/>
                    <a:pt x="4671492" y="1821564"/>
                    <a:pt x="4674876" y="1825498"/>
                  </a:cubicBezTo>
                  <a:cubicBezTo>
                    <a:pt x="4678260" y="1829431"/>
                    <a:pt x="4679952" y="1834141"/>
                    <a:pt x="4679952" y="1839629"/>
                  </a:cubicBezTo>
                  <a:cubicBezTo>
                    <a:pt x="4679952" y="1844386"/>
                    <a:pt x="4679038" y="1848593"/>
                    <a:pt x="4677208" y="1852252"/>
                  </a:cubicBezTo>
                  <a:cubicBezTo>
                    <a:pt x="4675379" y="1855910"/>
                    <a:pt x="4672681" y="1858929"/>
                    <a:pt x="4669114" y="1861307"/>
                  </a:cubicBezTo>
                  <a:cubicBezTo>
                    <a:pt x="4665546" y="1863685"/>
                    <a:pt x="4661339" y="1865515"/>
                    <a:pt x="4656491" y="1866795"/>
                  </a:cubicBezTo>
                  <a:cubicBezTo>
                    <a:pt x="4651643" y="1868076"/>
                    <a:pt x="4646110" y="1868716"/>
                    <a:pt x="4639890" y="1868716"/>
                  </a:cubicBezTo>
                  <a:cubicBezTo>
                    <a:pt x="4630011" y="1868716"/>
                    <a:pt x="4621185" y="1867527"/>
                    <a:pt x="4613410" y="1865149"/>
                  </a:cubicBezTo>
                  <a:cubicBezTo>
                    <a:pt x="4605635" y="1862770"/>
                    <a:pt x="4598821" y="1860209"/>
                    <a:pt x="4592967" y="1857465"/>
                  </a:cubicBezTo>
                  <a:cubicBezTo>
                    <a:pt x="4587113" y="1854721"/>
                    <a:pt x="4582220" y="1852206"/>
                    <a:pt x="4578286" y="1849919"/>
                  </a:cubicBezTo>
                  <a:cubicBezTo>
                    <a:pt x="4574353" y="1847633"/>
                    <a:pt x="4571381" y="1846489"/>
                    <a:pt x="4569368" y="1846489"/>
                  </a:cubicBezTo>
                  <a:cubicBezTo>
                    <a:pt x="4567722" y="1846489"/>
                    <a:pt x="4566350" y="1846809"/>
                    <a:pt x="4565252" y="1847450"/>
                  </a:cubicBezTo>
                  <a:cubicBezTo>
                    <a:pt x="4564155" y="1848090"/>
                    <a:pt x="4563240" y="1849371"/>
                    <a:pt x="4562508" y="1851291"/>
                  </a:cubicBezTo>
                  <a:cubicBezTo>
                    <a:pt x="4561777" y="1853212"/>
                    <a:pt x="4561228" y="1855773"/>
                    <a:pt x="4560862" y="1858975"/>
                  </a:cubicBezTo>
                  <a:cubicBezTo>
                    <a:pt x="4560496" y="1862176"/>
                    <a:pt x="4560313" y="1866429"/>
                    <a:pt x="4560313" y="1871734"/>
                  </a:cubicBezTo>
                  <a:cubicBezTo>
                    <a:pt x="4560313" y="1879783"/>
                    <a:pt x="4560862" y="1885866"/>
                    <a:pt x="4561960" y="1889982"/>
                  </a:cubicBezTo>
                  <a:cubicBezTo>
                    <a:pt x="4563057" y="1894098"/>
                    <a:pt x="4564612" y="1897117"/>
                    <a:pt x="4566624" y="1899037"/>
                  </a:cubicBezTo>
                  <a:cubicBezTo>
                    <a:pt x="4568637" y="1900958"/>
                    <a:pt x="4571838" y="1903016"/>
                    <a:pt x="4576228" y="1905211"/>
                  </a:cubicBezTo>
                  <a:cubicBezTo>
                    <a:pt x="4580619" y="1907407"/>
                    <a:pt x="4586107" y="1909556"/>
                    <a:pt x="4592693" y="1911660"/>
                  </a:cubicBezTo>
                  <a:cubicBezTo>
                    <a:pt x="4599278" y="1913763"/>
                    <a:pt x="4606733" y="1915501"/>
                    <a:pt x="4615056" y="1916873"/>
                  </a:cubicBezTo>
                  <a:cubicBezTo>
                    <a:pt x="4623380" y="1918245"/>
                    <a:pt x="4632115" y="1918931"/>
                    <a:pt x="4641262" y="1918931"/>
                  </a:cubicBezTo>
                  <a:cubicBezTo>
                    <a:pt x="4656445" y="1918931"/>
                    <a:pt x="4670531" y="1917148"/>
                    <a:pt x="4683520" y="1913581"/>
                  </a:cubicBezTo>
                  <a:cubicBezTo>
                    <a:pt x="4696508" y="1910013"/>
                    <a:pt x="4707759" y="1904663"/>
                    <a:pt x="4717271" y="1897528"/>
                  </a:cubicBezTo>
                  <a:cubicBezTo>
                    <a:pt x="4726784" y="1890394"/>
                    <a:pt x="4734147" y="1881521"/>
                    <a:pt x="4739360" y="1870911"/>
                  </a:cubicBezTo>
                  <a:cubicBezTo>
                    <a:pt x="4744574" y="1860301"/>
                    <a:pt x="4747181" y="1848044"/>
                    <a:pt x="4747181" y="1834141"/>
                  </a:cubicBezTo>
                  <a:cubicBezTo>
                    <a:pt x="4747181" y="1822982"/>
                    <a:pt x="4745443" y="1813332"/>
                    <a:pt x="4741967" y="1805192"/>
                  </a:cubicBezTo>
                  <a:cubicBezTo>
                    <a:pt x="4738492" y="1797051"/>
                    <a:pt x="4733918" y="1790054"/>
                    <a:pt x="4728247" y="1784200"/>
                  </a:cubicBezTo>
                  <a:cubicBezTo>
                    <a:pt x="4722576" y="1778346"/>
                    <a:pt x="4716128" y="1773407"/>
                    <a:pt x="4708902" y="1769382"/>
                  </a:cubicBezTo>
                  <a:cubicBezTo>
                    <a:pt x="4701676" y="1765358"/>
                    <a:pt x="4694358" y="1761836"/>
                    <a:pt x="4686950" y="1758818"/>
                  </a:cubicBezTo>
                  <a:cubicBezTo>
                    <a:pt x="4679541" y="1755799"/>
                    <a:pt x="4672223" y="1753010"/>
                    <a:pt x="4664997" y="1750449"/>
                  </a:cubicBezTo>
                  <a:cubicBezTo>
                    <a:pt x="4657771" y="1747888"/>
                    <a:pt x="4651323" y="1745144"/>
                    <a:pt x="4645652" y="1742217"/>
                  </a:cubicBezTo>
                  <a:cubicBezTo>
                    <a:pt x="4639981" y="1739290"/>
                    <a:pt x="4635408" y="1735905"/>
                    <a:pt x="4631932" y="1732064"/>
                  </a:cubicBezTo>
                  <a:cubicBezTo>
                    <a:pt x="4628456" y="1728222"/>
                    <a:pt x="4626718" y="1723466"/>
                    <a:pt x="4626718" y="1717795"/>
                  </a:cubicBezTo>
                  <a:cubicBezTo>
                    <a:pt x="4626718" y="1714136"/>
                    <a:pt x="4627450" y="1710706"/>
                    <a:pt x="4628914" y="1707505"/>
                  </a:cubicBezTo>
                  <a:cubicBezTo>
                    <a:pt x="4630377" y="1704303"/>
                    <a:pt x="4632572" y="1701514"/>
                    <a:pt x="4635499" y="1699136"/>
                  </a:cubicBezTo>
                  <a:cubicBezTo>
                    <a:pt x="4638426" y="1696757"/>
                    <a:pt x="4642176" y="1694928"/>
                    <a:pt x="4646750" y="1693648"/>
                  </a:cubicBezTo>
                  <a:cubicBezTo>
                    <a:pt x="4651323" y="1692367"/>
                    <a:pt x="4656720" y="1691727"/>
                    <a:pt x="4662939" y="1691727"/>
                  </a:cubicBezTo>
                  <a:cubicBezTo>
                    <a:pt x="4671720" y="1691727"/>
                    <a:pt x="4679541" y="1692687"/>
                    <a:pt x="4686401" y="1694608"/>
                  </a:cubicBezTo>
                  <a:cubicBezTo>
                    <a:pt x="4693261" y="1696529"/>
                    <a:pt x="4699298" y="1698587"/>
                    <a:pt x="4704511" y="1700782"/>
                  </a:cubicBezTo>
                  <a:cubicBezTo>
                    <a:pt x="4709725" y="1702977"/>
                    <a:pt x="4714070" y="1705035"/>
                    <a:pt x="4717545" y="1706956"/>
                  </a:cubicBezTo>
                  <a:cubicBezTo>
                    <a:pt x="4721021" y="1708877"/>
                    <a:pt x="4723582" y="1709837"/>
                    <a:pt x="4725229" y="1709837"/>
                  </a:cubicBezTo>
                  <a:cubicBezTo>
                    <a:pt x="4726692" y="1709837"/>
                    <a:pt x="4727973" y="1709517"/>
                    <a:pt x="4729070" y="1708877"/>
                  </a:cubicBezTo>
                  <a:cubicBezTo>
                    <a:pt x="4730168" y="1708237"/>
                    <a:pt x="4731037" y="1707002"/>
                    <a:pt x="4731677" y="1705172"/>
                  </a:cubicBezTo>
                  <a:cubicBezTo>
                    <a:pt x="4732317" y="1703343"/>
                    <a:pt x="4732775" y="1700873"/>
                    <a:pt x="4733049" y="1697764"/>
                  </a:cubicBezTo>
                  <a:cubicBezTo>
                    <a:pt x="4733324" y="1694654"/>
                    <a:pt x="4733461" y="1690629"/>
                    <a:pt x="4733461" y="1685690"/>
                  </a:cubicBezTo>
                  <a:cubicBezTo>
                    <a:pt x="4733461" y="1681482"/>
                    <a:pt x="4733324" y="1677961"/>
                    <a:pt x="4733049" y="1675125"/>
                  </a:cubicBezTo>
                  <a:cubicBezTo>
                    <a:pt x="4732775" y="1672290"/>
                    <a:pt x="4732455" y="1669912"/>
                    <a:pt x="4732089" y="1667991"/>
                  </a:cubicBezTo>
                  <a:cubicBezTo>
                    <a:pt x="4731723" y="1666070"/>
                    <a:pt x="4731174" y="1664424"/>
                    <a:pt x="4730442" y="1663052"/>
                  </a:cubicBezTo>
                  <a:cubicBezTo>
                    <a:pt x="4729711" y="1661680"/>
                    <a:pt x="4728476" y="1660308"/>
                    <a:pt x="4726738" y="1658936"/>
                  </a:cubicBezTo>
                  <a:cubicBezTo>
                    <a:pt x="4725000" y="1657564"/>
                    <a:pt x="4722119" y="1655917"/>
                    <a:pt x="4718094" y="1653996"/>
                  </a:cubicBezTo>
                  <a:cubicBezTo>
                    <a:pt x="4714070" y="1652076"/>
                    <a:pt x="4709131" y="1650292"/>
                    <a:pt x="4703277" y="1648646"/>
                  </a:cubicBezTo>
                  <a:cubicBezTo>
                    <a:pt x="4697423" y="1646999"/>
                    <a:pt x="4690883" y="1645627"/>
                    <a:pt x="4683657" y="1644529"/>
                  </a:cubicBezTo>
                  <a:cubicBezTo>
                    <a:pt x="4676431" y="1643432"/>
                    <a:pt x="4668976" y="1642883"/>
                    <a:pt x="4661293" y="1642883"/>
                  </a:cubicBezTo>
                  <a:close/>
                  <a:moveTo>
                    <a:pt x="4165993" y="1642883"/>
                  </a:moveTo>
                  <a:cubicBezTo>
                    <a:pt x="4150626" y="1642883"/>
                    <a:pt x="4136769" y="1644804"/>
                    <a:pt x="4124421" y="1648646"/>
                  </a:cubicBezTo>
                  <a:cubicBezTo>
                    <a:pt x="4112073" y="1652487"/>
                    <a:pt x="4101600" y="1657884"/>
                    <a:pt x="4093002" y="1664835"/>
                  </a:cubicBezTo>
                  <a:cubicBezTo>
                    <a:pt x="4084404" y="1671787"/>
                    <a:pt x="4077818" y="1680156"/>
                    <a:pt x="4073245" y="1689943"/>
                  </a:cubicBezTo>
                  <a:cubicBezTo>
                    <a:pt x="4068672" y="1699730"/>
                    <a:pt x="4066385" y="1710477"/>
                    <a:pt x="4066385" y="1722185"/>
                  </a:cubicBezTo>
                  <a:cubicBezTo>
                    <a:pt x="4066385" y="1733710"/>
                    <a:pt x="4068077" y="1743589"/>
                    <a:pt x="4071461" y="1751821"/>
                  </a:cubicBezTo>
                  <a:cubicBezTo>
                    <a:pt x="4074846" y="1760053"/>
                    <a:pt x="4079328" y="1767096"/>
                    <a:pt x="4084907" y="1772950"/>
                  </a:cubicBezTo>
                  <a:cubicBezTo>
                    <a:pt x="4090487" y="1778804"/>
                    <a:pt x="4096798" y="1783743"/>
                    <a:pt x="4103841" y="1787767"/>
                  </a:cubicBezTo>
                  <a:cubicBezTo>
                    <a:pt x="4110884" y="1791792"/>
                    <a:pt x="4118110" y="1795359"/>
                    <a:pt x="4125518" y="1798469"/>
                  </a:cubicBezTo>
                  <a:cubicBezTo>
                    <a:pt x="4132928" y="1801579"/>
                    <a:pt x="4140154" y="1804414"/>
                    <a:pt x="4147196" y="1806976"/>
                  </a:cubicBezTo>
                  <a:cubicBezTo>
                    <a:pt x="4154239" y="1809537"/>
                    <a:pt x="4160551" y="1812281"/>
                    <a:pt x="4166130" y="1815208"/>
                  </a:cubicBezTo>
                  <a:cubicBezTo>
                    <a:pt x="4171710" y="1818134"/>
                    <a:pt x="4176191" y="1821564"/>
                    <a:pt x="4179576" y="1825498"/>
                  </a:cubicBezTo>
                  <a:cubicBezTo>
                    <a:pt x="4182960" y="1829431"/>
                    <a:pt x="4184652" y="1834141"/>
                    <a:pt x="4184652" y="1839629"/>
                  </a:cubicBezTo>
                  <a:cubicBezTo>
                    <a:pt x="4184652" y="1844386"/>
                    <a:pt x="4183737" y="1848593"/>
                    <a:pt x="4181908" y="1852252"/>
                  </a:cubicBezTo>
                  <a:cubicBezTo>
                    <a:pt x="4180079" y="1855910"/>
                    <a:pt x="4177381" y="1858929"/>
                    <a:pt x="4173813" y="1861307"/>
                  </a:cubicBezTo>
                  <a:cubicBezTo>
                    <a:pt x="4170246" y="1863685"/>
                    <a:pt x="4166039" y="1865515"/>
                    <a:pt x="4161191" y="1866795"/>
                  </a:cubicBezTo>
                  <a:cubicBezTo>
                    <a:pt x="4156343" y="1868076"/>
                    <a:pt x="4150809" y="1868716"/>
                    <a:pt x="4144590" y="1868716"/>
                  </a:cubicBezTo>
                  <a:cubicBezTo>
                    <a:pt x="4134711" y="1868716"/>
                    <a:pt x="4125885" y="1867527"/>
                    <a:pt x="4118110" y="1865149"/>
                  </a:cubicBezTo>
                  <a:cubicBezTo>
                    <a:pt x="4110335" y="1862770"/>
                    <a:pt x="4103521" y="1860209"/>
                    <a:pt x="4097667" y="1857465"/>
                  </a:cubicBezTo>
                  <a:cubicBezTo>
                    <a:pt x="4091813" y="1854721"/>
                    <a:pt x="4086920" y="1852206"/>
                    <a:pt x="4082986" y="1849919"/>
                  </a:cubicBezTo>
                  <a:cubicBezTo>
                    <a:pt x="4079053" y="1847633"/>
                    <a:pt x="4076081" y="1846489"/>
                    <a:pt x="4074068" y="1846489"/>
                  </a:cubicBezTo>
                  <a:cubicBezTo>
                    <a:pt x="4072422" y="1846489"/>
                    <a:pt x="4071050" y="1846809"/>
                    <a:pt x="4069952" y="1847450"/>
                  </a:cubicBezTo>
                  <a:cubicBezTo>
                    <a:pt x="4068854" y="1848090"/>
                    <a:pt x="4067940" y="1849371"/>
                    <a:pt x="4067208" y="1851291"/>
                  </a:cubicBezTo>
                  <a:cubicBezTo>
                    <a:pt x="4066477" y="1853212"/>
                    <a:pt x="4065928" y="1855773"/>
                    <a:pt x="4065562" y="1858975"/>
                  </a:cubicBezTo>
                  <a:cubicBezTo>
                    <a:pt x="4065196" y="1862176"/>
                    <a:pt x="4065013" y="1866429"/>
                    <a:pt x="4065013" y="1871734"/>
                  </a:cubicBezTo>
                  <a:cubicBezTo>
                    <a:pt x="4065013" y="1879783"/>
                    <a:pt x="4065562" y="1885866"/>
                    <a:pt x="4066659" y="1889982"/>
                  </a:cubicBezTo>
                  <a:cubicBezTo>
                    <a:pt x="4067757" y="1894098"/>
                    <a:pt x="4069312" y="1897117"/>
                    <a:pt x="4071324" y="1899037"/>
                  </a:cubicBezTo>
                  <a:cubicBezTo>
                    <a:pt x="4073337" y="1900958"/>
                    <a:pt x="4076538" y="1903016"/>
                    <a:pt x="4080928" y="1905211"/>
                  </a:cubicBezTo>
                  <a:cubicBezTo>
                    <a:pt x="4085318" y="1907407"/>
                    <a:pt x="4090807" y="1909556"/>
                    <a:pt x="4097392" y="1911660"/>
                  </a:cubicBezTo>
                  <a:cubicBezTo>
                    <a:pt x="4103978" y="1913763"/>
                    <a:pt x="4111433" y="1915501"/>
                    <a:pt x="4119756" y="1916873"/>
                  </a:cubicBezTo>
                  <a:cubicBezTo>
                    <a:pt x="4128080" y="1918245"/>
                    <a:pt x="4136815" y="1918931"/>
                    <a:pt x="4145962" y="1918931"/>
                  </a:cubicBezTo>
                  <a:cubicBezTo>
                    <a:pt x="4161145" y="1918931"/>
                    <a:pt x="4175231" y="1917148"/>
                    <a:pt x="4188219" y="1913581"/>
                  </a:cubicBezTo>
                  <a:cubicBezTo>
                    <a:pt x="4201208" y="1910013"/>
                    <a:pt x="4212459" y="1904663"/>
                    <a:pt x="4221971" y="1897528"/>
                  </a:cubicBezTo>
                  <a:cubicBezTo>
                    <a:pt x="4231484" y="1890394"/>
                    <a:pt x="4238847" y="1881521"/>
                    <a:pt x="4244060" y="1870911"/>
                  </a:cubicBezTo>
                  <a:cubicBezTo>
                    <a:pt x="4249274" y="1860301"/>
                    <a:pt x="4251881" y="1848044"/>
                    <a:pt x="4251881" y="1834141"/>
                  </a:cubicBezTo>
                  <a:cubicBezTo>
                    <a:pt x="4251881" y="1822982"/>
                    <a:pt x="4250143" y="1813332"/>
                    <a:pt x="4246667" y="1805192"/>
                  </a:cubicBezTo>
                  <a:cubicBezTo>
                    <a:pt x="4243192" y="1797051"/>
                    <a:pt x="4238618" y="1790054"/>
                    <a:pt x="4232947" y="1784200"/>
                  </a:cubicBezTo>
                  <a:cubicBezTo>
                    <a:pt x="4227276" y="1778346"/>
                    <a:pt x="4220828" y="1773407"/>
                    <a:pt x="4213602" y="1769382"/>
                  </a:cubicBezTo>
                  <a:cubicBezTo>
                    <a:pt x="4206376" y="1765358"/>
                    <a:pt x="4199058" y="1761836"/>
                    <a:pt x="4191650" y="1758818"/>
                  </a:cubicBezTo>
                  <a:cubicBezTo>
                    <a:pt x="4184241" y="1755799"/>
                    <a:pt x="4176923" y="1753010"/>
                    <a:pt x="4169697" y="1750449"/>
                  </a:cubicBezTo>
                  <a:cubicBezTo>
                    <a:pt x="4162471" y="1747888"/>
                    <a:pt x="4156023" y="1745144"/>
                    <a:pt x="4150352" y="1742217"/>
                  </a:cubicBezTo>
                  <a:cubicBezTo>
                    <a:pt x="4144681" y="1739290"/>
                    <a:pt x="4140108" y="1735905"/>
                    <a:pt x="4136632" y="1732064"/>
                  </a:cubicBezTo>
                  <a:cubicBezTo>
                    <a:pt x="4133156" y="1728222"/>
                    <a:pt x="4131418" y="1723466"/>
                    <a:pt x="4131418" y="1717795"/>
                  </a:cubicBezTo>
                  <a:cubicBezTo>
                    <a:pt x="4131418" y="1714136"/>
                    <a:pt x="4132150" y="1710706"/>
                    <a:pt x="4133614" y="1707505"/>
                  </a:cubicBezTo>
                  <a:cubicBezTo>
                    <a:pt x="4135077" y="1704303"/>
                    <a:pt x="4137272" y="1701514"/>
                    <a:pt x="4140199" y="1699136"/>
                  </a:cubicBezTo>
                  <a:cubicBezTo>
                    <a:pt x="4143126" y="1696757"/>
                    <a:pt x="4146876" y="1694928"/>
                    <a:pt x="4151450" y="1693648"/>
                  </a:cubicBezTo>
                  <a:cubicBezTo>
                    <a:pt x="4156023" y="1692367"/>
                    <a:pt x="4161420" y="1691727"/>
                    <a:pt x="4167639" y="1691727"/>
                  </a:cubicBezTo>
                  <a:cubicBezTo>
                    <a:pt x="4176420" y="1691727"/>
                    <a:pt x="4184241" y="1692687"/>
                    <a:pt x="4191101" y="1694608"/>
                  </a:cubicBezTo>
                  <a:cubicBezTo>
                    <a:pt x="4197961" y="1696529"/>
                    <a:pt x="4203998" y="1698587"/>
                    <a:pt x="4209211" y="1700782"/>
                  </a:cubicBezTo>
                  <a:cubicBezTo>
                    <a:pt x="4214425" y="1702977"/>
                    <a:pt x="4218770" y="1705035"/>
                    <a:pt x="4222245" y="1706956"/>
                  </a:cubicBezTo>
                  <a:cubicBezTo>
                    <a:pt x="4225721" y="1708877"/>
                    <a:pt x="4228282" y="1709837"/>
                    <a:pt x="4229929" y="1709837"/>
                  </a:cubicBezTo>
                  <a:cubicBezTo>
                    <a:pt x="4231392" y="1709837"/>
                    <a:pt x="4232673" y="1709517"/>
                    <a:pt x="4233770" y="1708877"/>
                  </a:cubicBezTo>
                  <a:cubicBezTo>
                    <a:pt x="4234868" y="1708237"/>
                    <a:pt x="4235737" y="1707002"/>
                    <a:pt x="4236377" y="1705172"/>
                  </a:cubicBezTo>
                  <a:cubicBezTo>
                    <a:pt x="4237017" y="1703343"/>
                    <a:pt x="4237475" y="1700873"/>
                    <a:pt x="4237749" y="1697764"/>
                  </a:cubicBezTo>
                  <a:cubicBezTo>
                    <a:pt x="4238024" y="1694654"/>
                    <a:pt x="4238161" y="1690629"/>
                    <a:pt x="4238161" y="1685690"/>
                  </a:cubicBezTo>
                  <a:cubicBezTo>
                    <a:pt x="4238161" y="1681482"/>
                    <a:pt x="4238024" y="1677961"/>
                    <a:pt x="4237749" y="1675125"/>
                  </a:cubicBezTo>
                  <a:cubicBezTo>
                    <a:pt x="4237475" y="1672290"/>
                    <a:pt x="4237155" y="1669912"/>
                    <a:pt x="4236789" y="1667991"/>
                  </a:cubicBezTo>
                  <a:cubicBezTo>
                    <a:pt x="4236423" y="1666070"/>
                    <a:pt x="4235874" y="1664424"/>
                    <a:pt x="4235142" y="1663052"/>
                  </a:cubicBezTo>
                  <a:cubicBezTo>
                    <a:pt x="4234411" y="1661680"/>
                    <a:pt x="4233176" y="1660308"/>
                    <a:pt x="4231438" y="1658936"/>
                  </a:cubicBezTo>
                  <a:cubicBezTo>
                    <a:pt x="4229700" y="1657564"/>
                    <a:pt x="4226819" y="1655917"/>
                    <a:pt x="4222794" y="1653996"/>
                  </a:cubicBezTo>
                  <a:cubicBezTo>
                    <a:pt x="4218770" y="1652076"/>
                    <a:pt x="4213831" y="1650292"/>
                    <a:pt x="4207977" y="1648646"/>
                  </a:cubicBezTo>
                  <a:cubicBezTo>
                    <a:pt x="4202123" y="1646999"/>
                    <a:pt x="4195583" y="1645627"/>
                    <a:pt x="4188357" y="1644529"/>
                  </a:cubicBezTo>
                  <a:cubicBezTo>
                    <a:pt x="4181131" y="1643432"/>
                    <a:pt x="4173676" y="1642883"/>
                    <a:pt x="4165993" y="1642883"/>
                  </a:cubicBezTo>
                  <a:close/>
                  <a:moveTo>
                    <a:pt x="3903762" y="1642883"/>
                  </a:moveTo>
                  <a:cubicBezTo>
                    <a:pt x="3892969" y="1642883"/>
                    <a:pt x="3882496" y="1643752"/>
                    <a:pt x="3872343" y="1645490"/>
                  </a:cubicBezTo>
                  <a:cubicBezTo>
                    <a:pt x="3862191" y="1647228"/>
                    <a:pt x="3852815" y="1649469"/>
                    <a:pt x="3844217" y="1652213"/>
                  </a:cubicBezTo>
                  <a:cubicBezTo>
                    <a:pt x="3835619" y="1654957"/>
                    <a:pt x="3828119" y="1657930"/>
                    <a:pt x="3821716" y="1661131"/>
                  </a:cubicBezTo>
                  <a:cubicBezTo>
                    <a:pt x="3815313" y="1664332"/>
                    <a:pt x="3810832" y="1667259"/>
                    <a:pt x="3808271" y="1669912"/>
                  </a:cubicBezTo>
                  <a:cubicBezTo>
                    <a:pt x="3805709" y="1672564"/>
                    <a:pt x="3803972" y="1675537"/>
                    <a:pt x="3803057" y="1678830"/>
                  </a:cubicBezTo>
                  <a:cubicBezTo>
                    <a:pt x="3802142" y="1682123"/>
                    <a:pt x="3801685" y="1686605"/>
                    <a:pt x="3801685" y="1692276"/>
                  </a:cubicBezTo>
                  <a:cubicBezTo>
                    <a:pt x="3801685" y="1696483"/>
                    <a:pt x="3801959" y="1700325"/>
                    <a:pt x="3802508" y="1703800"/>
                  </a:cubicBezTo>
                  <a:cubicBezTo>
                    <a:pt x="3803057" y="1707276"/>
                    <a:pt x="3803835" y="1710203"/>
                    <a:pt x="3804841" y="1712581"/>
                  </a:cubicBezTo>
                  <a:cubicBezTo>
                    <a:pt x="3805847" y="1714959"/>
                    <a:pt x="3807127" y="1716789"/>
                    <a:pt x="3808682" y="1718069"/>
                  </a:cubicBezTo>
                  <a:cubicBezTo>
                    <a:pt x="3810237" y="1719350"/>
                    <a:pt x="3812021" y="1719990"/>
                    <a:pt x="3814033" y="1719990"/>
                  </a:cubicBezTo>
                  <a:cubicBezTo>
                    <a:pt x="3816960" y="1719990"/>
                    <a:pt x="3820756" y="1718710"/>
                    <a:pt x="3825421" y="1716148"/>
                  </a:cubicBezTo>
                  <a:cubicBezTo>
                    <a:pt x="3830086" y="1713587"/>
                    <a:pt x="3835894" y="1710752"/>
                    <a:pt x="3842845" y="1707642"/>
                  </a:cubicBezTo>
                  <a:cubicBezTo>
                    <a:pt x="3849797" y="1704532"/>
                    <a:pt x="3857800" y="1701697"/>
                    <a:pt x="3866855" y="1699136"/>
                  </a:cubicBezTo>
                  <a:cubicBezTo>
                    <a:pt x="3875911" y="1696575"/>
                    <a:pt x="3886201" y="1695294"/>
                    <a:pt x="3897726" y="1695294"/>
                  </a:cubicBezTo>
                  <a:cubicBezTo>
                    <a:pt x="3906506" y="1695294"/>
                    <a:pt x="3913870" y="1696209"/>
                    <a:pt x="3919815" y="1698038"/>
                  </a:cubicBezTo>
                  <a:cubicBezTo>
                    <a:pt x="3925760" y="1699867"/>
                    <a:pt x="3930517" y="1702703"/>
                    <a:pt x="3934084" y="1706544"/>
                  </a:cubicBezTo>
                  <a:cubicBezTo>
                    <a:pt x="3937651" y="1710386"/>
                    <a:pt x="3940212" y="1715188"/>
                    <a:pt x="3941767" y="1720951"/>
                  </a:cubicBezTo>
                  <a:cubicBezTo>
                    <a:pt x="3943322" y="1726713"/>
                    <a:pt x="3944099" y="1733436"/>
                    <a:pt x="3944099" y="1741119"/>
                  </a:cubicBezTo>
                  <a:lnTo>
                    <a:pt x="3944099" y="1755937"/>
                  </a:lnTo>
                  <a:lnTo>
                    <a:pt x="3920227" y="1755937"/>
                  </a:lnTo>
                  <a:cubicBezTo>
                    <a:pt x="3898457" y="1755937"/>
                    <a:pt x="3879341" y="1757583"/>
                    <a:pt x="3862877" y="1760876"/>
                  </a:cubicBezTo>
                  <a:cubicBezTo>
                    <a:pt x="3846412" y="1764169"/>
                    <a:pt x="3832647" y="1769245"/>
                    <a:pt x="3821579" y="1776105"/>
                  </a:cubicBezTo>
                  <a:cubicBezTo>
                    <a:pt x="3810511" y="1782965"/>
                    <a:pt x="3802188" y="1791655"/>
                    <a:pt x="3796609" y="1802173"/>
                  </a:cubicBezTo>
                  <a:cubicBezTo>
                    <a:pt x="3791029" y="1812692"/>
                    <a:pt x="3788239" y="1825086"/>
                    <a:pt x="3788239" y="1839355"/>
                  </a:cubicBezTo>
                  <a:cubicBezTo>
                    <a:pt x="3788239" y="1852526"/>
                    <a:pt x="3790434" y="1864051"/>
                    <a:pt x="3794825" y="1873930"/>
                  </a:cubicBezTo>
                  <a:cubicBezTo>
                    <a:pt x="3799215" y="1883808"/>
                    <a:pt x="3805389" y="1892086"/>
                    <a:pt x="3813347" y="1898763"/>
                  </a:cubicBezTo>
                  <a:cubicBezTo>
                    <a:pt x="3821305" y="1905440"/>
                    <a:pt x="3830726" y="1910471"/>
                    <a:pt x="3841610" y="1913855"/>
                  </a:cubicBezTo>
                  <a:cubicBezTo>
                    <a:pt x="3852495" y="1917239"/>
                    <a:pt x="3864431" y="1918931"/>
                    <a:pt x="3877420" y="1918931"/>
                  </a:cubicBezTo>
                  <a:cubicBezTo>
                    <a:pt x="3893152" y="1918931"/>
                    <a:pt x="3907467" y="1915913"/>
                    <a:pt x="3920364" y="1909876"/>
                  </a:cubicBezTo>
                  <a:cubicBezTo>
                    <a:pt x="3933261" y="1903839"/>
                    <a:pt x="3944740" y="1895424"/>
                    <a:pt x="3954801" y="1884631"/>
                  </a:cubicBezTo>
                  <a:lnTo>
                    <a:pt x="3954801" y="1904114"/>
                  </a:lnTo>
                  <a:cubicBezTo>
                    <a:pt x="3954801" y="1906675"/>
                    <a:pt x="3955578" y="1908687"/>
                    <a:pt x="3957134" y="1910151"/>
                  </a:cubicBezTo>
                  <a:cubicBezTo>
                    <a:pt x="3958688" y="1911614"/>
                    <a:pt x="3961341" y="1912666"/>
                    <a:pt x="3965091" y="1913306"/>
                  </a:cubicBezTo>
                  <a:cubicBezTo>
                    <a:pt x="3968841" y="1913946"/>
                    <a:pt x="3974833" y="1914267"/>
                    <a:pt x="3983065" y="1914267"/>
                  </a:cubicBezTo>
                  <a:cubicBezTo>
                    <a:pt x="3990748" y="1914267"/>
                    <a:pt x="3996556" y="1913946"/>
                    <a:pt x="4000489" y="1913306"/>
                  </a:cubicBezTo>
                  <a:cubicBezTo>
                    <a:pt x="4004422" y="1912666"/>
                    <a:pt x="4007303" y="1911614"/>
                    <a:pt x="4009133" y="1910151"/>
                  </a:cubicBezTo>
                  <a:cubicBezTo>
                    <a:pt x="4010962" y="1908687"/>
                    <a:pt x="4011877" y="1906675"/>
                    <a:pt x="4011877" y="1904114"/>
                  </a:cubicBezTo>
                  <a:lnTo>
                    <a:pt x="4011877" y="1739473"/>
                  </a:lnTo>
                  <a:cubicBezTo>
                    <a:pt x="4011877" y="1722643"/>
                    <a:pt x="4009864" y="1708099"/>
                    <a:pt x="4005840" y="1695843"/>
                  </a:cubicBezTo>
                  <a:cubicBezTo>
                    <a:pt x="4001815" y="1683586"/>
                    <a:pt x="3995413" y="1673570"/>
                    <a:pt x="3986632" y="1665796"/>
                  </a:cubicBezTo>
                  <a:cubicBezTo>
                    <a:pt x="3977851" y="1658021"/>
                    <a:pt x="3966646" y="1652259"/>
                    <a:pt x="3953018" y="1648508"/>
                  </a:cubicBezTo>
                  <a:cubicBezTo>
                    <a:pt x="3939389" y="1644758"/>
                    <a:pt x="3922971" y="1642883"/>
                    <a:pt x="3903762" y="1642883"/>
                  </a:cubicBezTo>
                  <a:close/>
                  <a:moveTo>
                    <a:pt x="3132866" y="1642883"/>
                  </a:moveTo>
                  <a:cubicBezTo>
                    <a:pt x="3113474" y="1642883"/>
                    <a:pt x="3096050" y="1646085"/>
                    <a:pt x="3080592" y="1652487"/>
                  </a:cubicBezTo>
                  <a:cubicBezTo>
                    <a:pt x="3065134" y="1658890"/>
                    <a:pt x="3052008" y="1668174"/>
                    <a:pt x="3041215" y="1680339"/>
                  </a:cubicBezTo>
                  <a:cubicBezTo>
                    <a:pt x="3030422" y="1692504"/>
                    <a:pt x="3022190" y="1707322"/>
                    <a:pt x="3016519" y="1724792"/>
                  </a:cubicBezTo>
                  <a:cubicBezTo>
                    <a:pt x="3010848" y="1742262"/>
                    <a:pt x="3008013" y="1761882"/>
                    <a:pt x="3008013" y="1783651"/>
                  </a:cubicBezTo>
                  <a:cubicBezTo>
                    <a:pt x="3008013" y="1806518"/>
                    <a:pt x="3010711" y="1826458"/>
                    <a:pt x="3016108" y="1843471"/>
                  </a:cubicBezTo>
                  <a:cubicBezTo>
                    <a:pt x="3021504" y="1860484"/>
                    <a:pt x="3029690" y="1874570"/>
                    <a:pt x="3040667" y="1885729"/>
                  </a:cubicBezTo>
                  <a:cubicBezTo>
                    <a:pt x="3051643" y="1896888"/>
                    <a:pt x="3065317" y="1905211"/>
                    <a:pt x="3081689" y="1910699"/>
                  </a:cubicBezTo>
                  <a:cubicBezTo>
                    <a:pt x="3098062" y="1916187"/>
                    <a:pt x="3117133" y="1918931"/>
                    <a:pt x="3138902" y="1918931"/>
                  </a:cubicBezTo>
                  <a:cubicBezTo>
                    <a:pt x="3150976" y="1918931"/>
                    <a:pt x="3162318" y="1918154"/>
                    <a:pt x="3172928" y="1916599"/>
                  </a:cubicBezTo>
                  <a:cubicBezTo>
                    <a:pt x="3183538" y="1915044"/>
                    <a:pt x="3192960" y="1913215"/>
                    <a:pt x="3201192" y="1911111"/>
                  </a:cubicBezTo>
                  <a:cubicBezTo>
                    <a:pt x="3209423" y="1909007"/>
                    <a:pt x="3216192" y="1906858"/>
                    <a:pt x="3221497" y="1904663"/>
                  </a:cubicBezTo>
                  <a:cubicBezTo>
                    <a:pt x="3226802" y="1902467"/>
                    <a:pt x="3230049" y="1900729"/>
                    <a:pt x="3231238" y="1899449"/>
                  </a:cubicBezTo>
                  <a:cubicBezTo>
                    <a:pt x="3232427" y="1898168"/>
                    <a:pt x="3233388" y="1896842"/>
                    <a:pt x="3234120" y="1895470"/>
                  </a:cubicBezTo>
                  <a:cubicBezTo>
                    <a:pt x="3234851" y="1894098"/>
                    <a:pt x="3235400" y="1892406"/>
                    <a:pt x="3235766" y="1890394"/>
                  </a:cubicBezTo>
                  <a:cubicBezTo>
                    <a:pt x="3236132" y="1888381"/>
                    <a:pt x="3236406" y="1885957"/>
                    <a:pt x="3236589" y="1883122"/>
                  </a:cubicBezTo>
                  <a:cubicBezTo>
                    <a:pt x="3236772" y="1880286"/>
                    <a:pt x="3236864" y="1876856"/>
                    <a:pt x="3236864" y="1872832"/>
                  </a:cubicBezTo>
                  <a:cubicBezTo>
                    <a:pt x="3236864" y="1868258"/>
                    <a:pt x="3236726" y="1864463"/>
                    <a:pt x="3236452" y="1861444"/>
                  </a:cubicBezTo>
                  <a:cubicBezTo>
                    <a:pt x="3236178" y="1858426"/>
                    <a:pt x="3235674" y="1856093"/>
                    <a:pt x="3234943" y="1854447"/>
                  </a:cubicBezTo>
                  <a:cubicBezTo>
                    <a:pt x="3234211" y="1852800"/>
                    <a:pt x="3233296" y="1851657"/>
                    <a:pt x="3232199" y="1851017"/>
                  </a:cubicBezTo>
                  <a:cubicBezTo>
                    <a:pt x="3231101" y="1850377"/>
                    <a:pt x="3229729" y="1850057"/>
                    <a:pt x="3228083" y="1850057"/>
                  </a:cubicBezTo>
                  <a:cubicBezTo>
                    <a:pt x="3225339" y="1850057"/>
                    <a:pt x="3221771" y="1850925"/>
                    <a:pt x="3217381" y="1852663"/>
                  </a:cubicBezTo>
                  <a:cubicBezTo>
                    <a:pt x="3212991" y="1854401"/>
                    <a:pt x="3207457" y="1856322"/>
                    <a:pt x="3200780" y="1858426"/>
                  </a:cubicBezTo>
                  <a:cubicBezTo>
                    <a:pt x="3194103" y="1860529"/>
                    <a:pt x="3186191" y="1862450"/>
                    <a:pt x="3177044" y="1864188"/>
                  </a:cubicBezTo>
                  <a:cubicBezTo>
                    <a:pt x="3167897" y="1865926"/>
                    <a:pt x="3157287" y="1866795"/>
                    <a:pt x="3145214" y="1866795"/>
                  </a:cubicBezTo>
                  <a:cubicBezTo>
                    <a:pt x="3133323" y="1866795"/>
                    <a:pt x="3123124" y="1865240"/>
                    <a:pt x="3114618" y="1862130"/>
                  </a:cubicBezTo>
                  <a:cubicBezTo>
                    <a:pt x="3106111" y="1859020"/>
                    <a:pt x="3099160" y="1854493"/>
                    <a:pt x="3093763" y="1848547"/>
                  </a:cubicBezTo>
                  <a:cubicBezTo>
                    <a:pt x="3088366" y="1842602"/>
                    <a:pt x="3084434" y="1835376"/>
                    <a:pt x="3081964" y="1826870"/>
                  </a:cubicBezTo>
                  <a:cubicBezTo>
                    <a:pt x="3079494" y="1818363"/>
                    <a:pt x="3078260" y="1808896"/>
                    <a:pt x="3078260" y="1798469"/>
                  </a:cubicBezTo>
                  <a:lnTo>
                    <a:pt x="3227260" y="1798469"/>
                  </a:lnTo>
                  <a:cubicBezTo>
                    <a:pt x="3233845" y="1798469"/>
                    <a:pt x="3239013" y="1796457"/>
                    <a:pt x="3242763" y="1792432"/>
                  </a:cubicBezTo>
                  <a:cubicBezTo>
                    <a:pt x="3246513" y="1788408"/>
                    <a:pt x="3248388" y="1782188"/>
                    <a:pt x="3248388" y="1773773"/>
                  </a:cubicBezTo>
                  <a:lnTo>
                    <a:pt x="3248388" y="1762797"/>
                  </a:lnTo>
                  <a:cubicBezTo>
                    <a:pt x="3248388" y="1745601"/>
                    <a:pt x="3246193" y="1729686"/>
                    <a:pt x="3241803" y="1715051"/>
                  </a:cubicBezTo>
                  <a:cubicBezTo>
                    <a:pt x="3237412" y="1700416"/>
                    <a:pt x="3230552" y="1687748"/>
                    <a:pt x="3221223" y="1677046"/>
                  </a:cubicBezTo>
                  <a:cubicBezTo>
                    <a:pt x="3211893" y="1666345"/>
                    <a:pt x="3199957" y="1657975"/>
                    <a:pt x="3185413" y="1651938"/>
                  </a:cubicBezTo>
                  <a:cubicBezTo>
                    <a:pt x="3170870" y="1645902"/>
                    <a:pt x="3153354" y="1642883"/>
                    <a:pt x="3132866" y="1642883"/>
                  </a:cubicBezTo>
                  <a:close/>
                  <a:moveTo>
                    <a:pt x="2579788" y="1642883"/>
                  </a:moveTo>
                  <a:cubicBezTo>
                    <a:pt x="2568994" y="1642883"/>
                    <a:pt x="2558521" y="1643752"/>
                    <a:pt x="2548368" y="1645490"/>
                  </a:cubicBezTo>
                  <a:cubicBezTo>
                    <a:pt x="2538216" y="1647228"/>
                    <a:pt x="2528840" y="1649469"/>
                    <a:pt x="2520242" y="1652213"/>
                  </a:cubicBezTo>
                  <a:cubicBezTo>
                    <a:pt x="2511644" y="1654957"/>
                    <a:pt x="2504144" y="1657930"/>
                    <a:pt x="2497741" y="1661131"/>
                  </a:cubicBezTo>
                  <a:cubicBezTo>
                    <a:pt x="2491339" y="1664332"/>
                    <a:pt x="2486857" y="1667259"/>
                    <a:pt x="2484296" y="1669912"/>
                  </a:cubicBezTo>
                  <a:cubicBezTo>
                    <a:pt x="2481735" y="1672564"/>
                    <a:pt x="2479996" y="1675537"/>
                    <a:pt x="2479082" y="1678830"/>
                  </a:cubicBezTo>
                  <a:cubicBezTo>
                    <a:pt x="2478167" y="1682123"/>
                    <a:pt x="2477710" y="1686605"/>
                    <a:pt x="2477710" y="1692276"/>
                  </a:cubicBezTo>
                  <a:cubicBezTo>
                    <a:pt x="2477710" y="1696483"/>
                    <a:pt x="2477984" y="1700325"/>
                    <a:pt x="2478533" y="1703800"/>
                  </a:cubicBezTo>
                  <a:cubicBezTo>
                    <a:pt x="2479082" y="1707276"/>
                    <a:pt x="2479859" y="1710203"/>
                    <a:pt x="2480866" y="1712581"/>
                  </a:cubicBezTo>
                  <a:cubicBezTo>
                    <a:pt x="2481872" y="1714959"/>
                    <a:pt x="2483152" y="1716789"/>
                    <a:pt x="2484707" y="1718069"/>
                  </a:cubicBezTo>
                  <a:cubicBezTo>
                    <a:pt x="2486262" y="1719350"/>
                    <a:pt x="2488046" y="1719990"/>
                    <a:pt x="2490058" y="1719990"/>
                  </a:cubicBezTo>
                  <a:cubicBezTo>
                    <a:pt x="2492985" y="1719990"/>
                    <a:pt x="2496781" y="1718710"/>
                    <a:pt x="2501446" y="1716148"/>
                  </a:cubicBezTo>
                  <a:cubicBezTo>
                    <a:pt x="2506111" y="1713587"/>
                    <a:pt x="2511919" y="1710752"/>
                    <a:pt x="2518870" y="1707642"/>
                  </a:cubicBezTo>
                  <a:cubicBezTo>
                    <a:pt x="2525822" y="1704532"/>
                    <a:pt x="2533825" y="1701697"/>
                    <a:pt x="2542880" y="1699136"/>
                  </a:cubicBezTo>
                  <a:cubicBezTo>
                    <a:pt x="2551936" y="1696575"/>
                    <a:pt x="2562226" y="1695294"/>
                    <a:pt x="2573751" y="1695294"/>
                  </a:cubicBezTo>
                  <a:cubicBezTo>
                    <a:pt x="2582531" y="1695294"/>
                    <a:pt x="2589894" y="1696209"/>
                    <a:pt x="2595840" y="1698038"/>
                  </a:cubicBezTo>
                  <a:cubicBezTo>
                    <a:pt x="2601785" y="1699867"/>
                    <a:pt x="2606542" y="1702703"/>
                    <a:pt x="2610109" y="1706544"/>
                  </a:cubicBezTo>
                  <a:cubicBezTo>
                    <a:pt x="2613676" y="1710386"/>
                    <a:pt x="2616237" y="1715188"/>
                    <a:pt x="2617792" y="1720951"/>
                  </a:cubicBezTo>
                  <a:cubicBezTo>
                    <a:pt x="2619347" y="1726713"/>
                    <a:pt x="2620125" y="1733436"/>
                    <a:pt x="2620125" y="1741119"/>
                  </a:cubicBezTo>
                  <a:lnTo>
                    <a:pt x="2620125" y="1755937"/>
                  </a:lnTo>
                  <a:lnTo>
                    <a:pt x="2596252" y="1755937"/>
                  </a:lnTo>
                  <a:cubicBezTo>
                    <a:pt x="2574482" y="1755937"/>
                    <a:pt x="2555366" y="1757583"/>
                    <a:pt x="2538902" y="1760876"/>
                  </a:cubicBezTo>
                  <a:cubicBezTo>
                    <a:pt x="2522438" y="1764169"/>
                    <a:pt x="2508671" y="1769245"/>
                    <a:pt x="2497604" y="1776105"/>
                  </a:cubicBezTo>
                  <a:cubicBezTo>
                    <a:pt x="2486536" y="1782965"/>
                    <a:pt x="2478213" y="1791655"/>
                    <a:pt x="2472634" y="1802173"/>
                  </a:cubicBezTo>
                  <a:cubicBezTo>
                    <a:pt x="2467054" y="1812692"/>
                    <a:pt x="2464264" y="1825086"/>
                    <a:pt x="2464264" y="1839355"/>
                  </a:cubicBezTo>
                  <a:cubicBezTo>
                    <a:pt x="2464264" y="1852526"/>
                    <a:pt x="2466459" y="1864051"/>
                    <a:pt x="2470850" y="1873930"/>
                  </a:cubicBezTo>
                  <a:cubicBezTo>
                    <a:pt x="2475241" y="1883808"/>
                    <a:pt x="2481415" y="1892086"/>
                    <a:pt x="2489372" y="1898763"/>
                  </a:cubicBezTo>
                  <a:cubicBezTo>
                    <a:pt x="2497330" y="1905440"/>
                    <a:pt x="2506751" y="1910471"/>
                    <a:pt x="2517635" y="1913855"/>
                  </a:cubicBezTo>
                  <a:cubicBezTo>
                    <a:pt x="2528520" y="1917239"/>
                    <a:pt x="2540456" y="1918931"/>
                    <a:pt x="2553445" y="1918931"/>
                  </a:cubicBezTo>
                  <a:cubicBezTo>
                    <a:pt x="2569177" y="1918931"/>
                    <a:pt x="2583492" y="1915913"/>
                    <a:pt x="2596389" y="1909876"/>
                  </a:cubicBezTo>
                  <a:cubicBezTo>
                    <a:pt x="2609286" y="1903839"/>
                    <a:pt x="2620765" y="1895424"/>
                    <a:pt x="2630826" y="1884631"/>
                  </a:cubicBezTo>
                  <a:lnTo>
                    <a:pt x="2630826" y="1904114"/>
                  </a:lnTo>
                  <a:cubicBezTo>
                    <a:pt x="2630826" y="1906675"/>
                    <a:pt x="2631603" y="1908687"/>
                    <a:pt x="2633159" y="1910151"/>
                  </a:cubicBezTo>
                  <a:cubicBezTo>
                    <a:pt x="2634713" y="1911614"/>
                    <a:pt x="2637366" y="1912666"/>
                    <a:pt x="2641116" y="1913306"/>
                  </a:cubicBezTo>
                  <a:cubicBezTo>
                    <a:pt x="2644866" y="1913946"/>
                    <a:pt x="2650858" y="1914267"/>
                    <a:pt x="2659090" y="1914267"/>
                  </a:cubicBezTo>
                  <a:cubicBezTo>
                    <a:pt x="2666773" y="1914267"/>
                    <a:pt x="2672581" y="1913946"/>
                    <a:pt x="2676514" y="1913306"/>
                  </a:cubicBezTo>
                  <a:cubicBezTo>
                    <a:pt x="2680447" y="1912666"/>
                    <a:pt x="2683328" y="1911614"/>
                    <a:pt x="2685158" y="1910151"/>
                  </a:cubicBezTo>
                  <a:cubicBezTo>
                    <a:pt x="2686987" y="1908687"/>
                    <a:pt x="2687902" y="1906675"/>
                    <a:pt x="2687902" y="1904114"/>
                  </a:cubicBezTo>
                  <a:lnTo>
                    <a:pt x="2687902" y="1739473"/>
                  </a:lnTo>
                  <a:cubicBezTo>
                    <a:pt x="2687902" y="1722643"/>
                    <a:pt x="2685889" y="1708099"/>
                    <a:pt x="2681865" y="1695843"/>
                  </a:cubicBezTo>
                  <a:cubicBezTo>
                    <a:pt x="2677840" y="1683586"/>
                    <a:pt x="2671438" y="1673570"/>
                    <a:pt x="2662657" y="1665796"/>
                  </a:cubicBezTo>
                  <a:cubicBezTo>
                    <a:pt x="2653876" y="1658021"/>
                    <a:pt x="2642671" y="1652259"/>
                    <a:pt x="2629043" y="1648508"/>
                  </a:cubicBezTo>
                  <a:cubicBezTo>
                    <a:pt x="2615414" y="1644758"/>
                    <a:pt x="2598996" y="1642883"/>
                    <a:pt x="2579788" y="1642883"/>
                  </a:cubicBezTo>
                  <a:close/>
                  <a:moveTo>
                    <a:pt x="2412886" y="1642883"/>
                  </a:moveTo>
                  <a:cubicBezTo>
                    <a:pt x="2407764" y="1642883"/>
                    <a:pt x="2402642" y="1643569"/>
                    <a:pt x="2397519" y="1644941"/>
                  </a:cubicBezTo>
                  <a:cubicBezTo>
                    <a:pt x="2392397" y="1646313"/>
                    <a:pt x="2387275" y="1648737"/>
                    <a:pt x="2382153" y="1652213"/>
                  </a:cubicBezTo>
                  <a:cubicBezTo>
                    <a:pt x="2377031" y="1655689"/>
                    <a:pt x="2371634" y="1660399"/>
                    <a:pt x="2365964" y="1666345"/>
                  </a:cubicBezTo>
                  <a:cubicBezTo>
                    <a:pt x="2360292" y="1672290"/>
                    <a:pt x="2354255" y="1679836"/>
                    <a:pt x="2347853" y="1688983"/>
                  </a:cubicBezTo>
                  <a:lnTo>
                    <a:pt x="2347853" y="1658524"/>
                  </a:lnTo>
                  <a:cubicBezTo>
                    <a:pt x="2347853" y="1656695"/>
                    <a:pt x="2347395" y="1655094"/>
                    <a:pt x="2346481" y="1653722"/>
                  </a:cubicBezTo>
                  <a:cubicBezTo>
                    <a:pt x="2345566" y="1652350"/>
                    <a:pt x="2344057" y="1651207"/>
                    <a:pt x="2341953" y="1650292"/>
                  </a:cubicBezTo>
                  <a:cubicBezTo>
                    <a:pt x="2339849" y="1649377"/>
                    <a:pt x="2336877" y="1648691"/>
                    <a:pt x="2333035" y="1648234"/>
                  </a:cubicBezTo>
                  <a:cubicBezTo>
                    <a:pt x="2329193" y="1647777"/>
                    <a:pt x="2324346" y="1647548"/>
                    <a:pt x="2318492" y="1647548"/>
                  </a:cubicBezTo>
                  <a:cubicBezTo>
                    <a:pt x="2312821" y="1647548"/>
                    <a:pt x="2308111" y="1647777"/>
                    <a:pt x="2304360" y="1648234"/>
                  </a:cubicBezTo>
                  <a:cubicBezTo>
                    <a:pt x="2300610" y="1648691"/>
                    <a:pt x="2297546" y="1649377"/>
                    <a:pt x="2295168" y="1650292"/>
                  </a:cubicBezTo>
                  <a:cubicBezTo>
                    <a:pt x="2292789" y="1651207"/>
                    <a:pt x="2291143" y="1652350"/>
                    <a:pt x="2290228" y="1653722"/>
                  </a:cubicBezTo>
                  <a:cubicBezTo>
                    <a:pt x="2289314" y="1655094"/>
                    <a:pt x="2288857" y="1656695"/>
                    <a:pt x="2288857" y="1658524"/>
                  </a:cubicBezTo>
                  <a:lnTo>
                    <a:pt x="2288857" y="1903291"/>
                  </a:lnTo>
                  <a:cubicBezTo>
                    <a:pt x="2288857" y="1905120"/>
                    <a:pt x="2289405" y="1906721"/>
                    <a:pt x="2290503" y="1908093"/>
                  </a:cubicBezTo>
                  <a:cubicBezTo>
                    <a:pt x="2291600" y="1909465"/>
                    <a:pt x="2293475" y="1910608"/>
                    <a:pt x="2296128" y="1911523"/>
                  </a:cubicBezTo>
                  <a:cubicBezTo>
                    <a:pt x="2298781" y="1912437"/>
                    <a:pt x="2302302" y="1913123"/>
                    <a:pt x="2306692" y="1913581"/>
                  </a:cubicBezTo>
                  <a:cubicBezTo>
                    <a:pt x="2311083" y="1914038"/>
                    <a:pt x="2316662" y="1914267"/>
                    <a:pt x="2323431" y="1914267"/>
                  </a:cubicBezTo>
                  <a:cubicBezTo>
                    <a:pt x="2330200" y="1914267"/>
                    <a:pt x="2335779" y="1914038"/>
                    <a:pt x="2340169" y="1913581"/>
                  </a:cubicBezTo>
                  <a:cubicBezTo>
                    <a:pt x="2344560" y="1913123"/>
                    <a:pt x="2348081" y="1912437"/>
                    <a:pt x="2350734" y="1911523"/>
                  </a:cubicBezTo>
                  <a:cubicBezTo>
                    <a:pt x="2353386" y="1910608"/>
                    <a:pt x="2355262" y="1909465"/>
                    <a:pt x="2356359" y="1908093"/>
                  </a:cubicBezTo>
                  <a:cubicBezTo>
                    <a:pt x="2357457" y="1906721"/>
                    <a:pt x="2358005" y="1905120"/>
                    <a:pt x="2358005" y="1903291"/>
                  </a:cubicBezTo>
                  <a:lnTo>
                    <a:pt x="2358005" y="1750723"/>
                  </a:lnTo>
                  <a:cubicBezTo>
                    <a:pt x="2363128" y="1742674"/>
                    <a:pt x="2367930" y="1735905"/>
                    <a:pt x="2372412" y="1730417"/>
                  </a:cubicBezTo>
                  <a:cubicBezTo>
                    <a:pt x="2376894" y="1724929"/>
                    <a:pt x="2381193" y="1720539"/>
                    <a:pt x="2385309" y="1717246"/>
                  </a:cubicBezTo>
                  <a:cubicBezTo>
                    <a:pt x="2389425" y="1713953"/>
                    <a:pt x="2393403" y="1711529"/>
                    <a:pt x="2397245" y="1709974"/>
                  </a:cubicBezTo>
                  <a:cubicBezTo>
                    <a:pt x="2401087" y="1708419"/>
                    <a:pt x="2404928" y="1707642"/>
                    <a:pt x="2408770" y="1707642"/>
                  </a:cubicBezTo>
                  <a:cubicBezTo>
                    <a:pt x="2412063" y="1707642"/>
                    <a:pt x="2415081" y="1707962"/>
                    <a:pt x="2417825" y="1708602"/>
                  </a:cubicBezTo>
                  <a:cubicBezTo>
                    <a:pt x="2420569" y="1709243"/>
                    <a:pt x="2423084" y="1709929"/>
                    <a:pt x="2425371" y="1710660"/>
                  </a:cubicBezTo>
                  <a:cubicBezTo>
                    <a:pt x="2427658" y="1711392"/>
                    <a:pt x="2429716" y="1712078"/>
                    <a:pt x="2431545" y="1712718"/>
                  </a:cubicBezTo>
                  <a:cubicBezTo>
                    <a:pt x="2433375" y="1713359"/>
                    <a:pt x="2435021" y="1713679"/>
                    <a:pt x="2436485" y="1713679"/>
                  </a:cubicBezTo>
                  <a:cubicBezTo>
                    <a:pt x="2438314" y="1713679"/>
                    <a:pt x="2439823" y="1713221"/>
                    <a:pt x="2441012" y="1712307"/>
                  </a:cubicBezTo>
                  <a:cubicBezTo>
                    <a:pt x="2442201" y="1711392"/>
                    <a:pt x="2443161" y="1709746"/>
                    <a:pt x="2443893" y="1707368"/>
                  </a:cubicBezTo>
                  <a:cubicBezTo>
                    <a:pt x="2444625" y="1704989"/>
                    <a:pt x="2445174" y="1701697"/>
                    <a:pt x="2445540" y="1697489"/>
                  </a:cubicBezTo>
                  <a:cubicBezTo>
                    <a:pt x="2445906" y="1693282"/>
                    <a:pt x="2446089" y="1687885"/>
                    <a:pt x="2446089" y="1681299"/>
                  </a:cubicBezTo>
                  <a:cubicBezTo>
                    <a:pt x="2446089" y="1674714"/>
                    <a:pt x="2445997" y="1669500"/>
                    <a:pt x="2445814" y="1665659"/>
                  </a:cubicBezTo>
                  <a:cubicBezTo>
                    <a:pt x="2445631" y="1661817"/>
                    <a:pt x="2445357" y="1658936"/>
                    <a:pt x="2444991" y="1657015"/>
                  </a:cubicBezTo>
                  <a:cubicBezTo>
                    <a:pt x="2444625" y="1655094"/>
                    <a:pt x="2444214" y="1653585"/>
                    <a:pt x="2443756" y="1652487"/>
                  </a:cubicBezTo>
                  <a:cubicBezTo>
                    <a:pt x="2443299" y="1651390"/>
                    <a:pt x="2442567" y="1650383"/>
                    <a:pt x="2441561" y="1649469"/>
                  </a:cubicBezTo>
                  <a:cubicBezTo>
                    <a:pt x="2440555" y="1648554"/>
                    <a:pt x="2438954" y="1647685"/>
                    <a:pt x="2436759" y="1646862"/>
                  </a:cubicBezTo>
                  <a:cubicBezTo>
                    <a:pt x="2434564" y="1646039"/>
                    <a:pt x="2432003" y="1645307"/>
                    <a:pt x="2429076" y="1644667"/>
                  </a:cubicBezTo>
                  <a:cubicBezTo>
                    <a:pt x="2426149" y="1644027"/>
                    <a:pt x="2423313" y="1643569"/>
                    <a:pt x="2420569" y="1643295"/>
                  </a:cubicBezTo>
                  <a:cubicBezTo>
                    <a:pt x="2417825" y="1643020"/>
                    <a:pt x="2415264" y="1642883"/>
                    <a:pt x="2412886" y="1642883"/>
                  </a:cubicBezTo>
                  <a:close/>
                  <a:moveTo>
                    <a:pt x="2113063" y="1642883"/>
                  </a:moveTo>
                  <a:cubicBezTo>
                    <a:pt x="2102269" y="1642883"/>
                    <a:pt x="2091796" y="1643752"/>
                    <a:pt x="2081644" y="1645490"/>
                  </a:cubicBezTo>
                  <a:cubicBezTo>
                    <a:pt x="2071491" y="1647228"/>
                    <a:pt x="2062115" y="1649469"/>
                    <a:pt x="2053517" y="1652213"/>
                  </a:cubicBezTo>
                  <a:cubicBezTo>
                    <a:pt x="2044919" y="1654957"/>
                    <a:pt x="2037419" y="1657930"/>
                    <a:pt x="2031016" y="1661131"/>
                  </a:cubicBezTo>
                  <a:cubicBezTo>
                    <a:pt x="2024614" y="1664332"/>
                    <a:pt x="2020132" y="1667259"/>
                    <a:pt x="2017571" y="1669912"/>
                  </a:cubicBezTo>
                  <a:cubicBezTo>
                    <a:pt x="2015009" y="1672564"/>
                    <a:pt x="2013272" y="1675537"/>
                    <a:pt x="2012357" y="1678830"/>
                  </a:cubicBezTo>
                  <a:cubicBezTo>
                    <a:pt x="2011442" y="1682123"/>
                    <a:pt x="2010985" y="1686605"/>
                    <a:pt x="2010985" y="1692276"/>
                  </a:cubicBezTo>
                  <a:cubicBezTo>
                    <a:pt x="2010985" y="1696483"/>
                    <a:pt x="2011259" y="1700325"/>
                    <a:pt x="2011808" y="1703800"/>
                  </a:cubicBezTo>
                  <a:cubicBezTo>
                    <a:pt x="2012357" y="1707276"/>
                    <a:pt x="2013134" y="1710203"/>
                    <a:pt x="2014141" y="1712581"/>
                  </a:cubicBezTo>
                  <a:cubicBezTo>
                    <a:pt x="2015147" y="1714959"/>
                    <a:pt x="2016427" y="1716789"/>
                    <a:pt x="2017982" y="1718069"/>
                  </a:cubicBezTo>
                  <a:cubicBezTo>
                    <a:pt x="2019537" y="1719350"/>
                    <a:pt x="2021321" y="1719990"/>
                    <a:pt x="2023333" y="1719990"/>
                  </a:cubicBezTo>
                  <a:cubicBezTo>
                    <a:pt x="2026260" y="1719990"/>
                    <a:pt x="2030056" y="1718710"/>
                    <a:pt x="2034721" y="1716148"/>
                  </a:cubicBezTo>
                  <a:cubicBezTo>
                    <a:pt x="2039386" y="1713587"/>
                    <a:pt x="2045194" y="1710752"/>
                    <a:pt x="2052145" y="1707642"/>
                  </a:cubicBezTo>
                  <a:cubicBezTo>
                    <a:pt x="2059097" y="1704532"/>
                    <a:pt x="2067100" y="1701697"/>
                    <a:pt x="2076156" y="1699136"/>
                  </a:cubicBezTo>
                  <a:cubicBezTo>
                    <a:pt x="2085211" y="1696575"/>
                    <a:pt x="2095501" y="1695294"/>
                    <a:pt x="2107026" y="1695294"/>
                  </a:cubicBezTo>
                  <a:cubicBezTo>
                    <a:pt x="2115807" y="1695294"/>
                    <a:pt x="2123170" y="1696209"/>
                    <a:pt x="2129115" y="1698038"/>
                  </a:cubicBezTo>
                  <a:cubicBezTo>
                    <a:pt x="2135060" y="1699867"/>
                    <a:pt x="2139817" y="1702703"/>
                    <a:pt x="2143384" y="1706544"/>
                  </a:cubicBezTo>
                  <a:cubicBezTo>
                    <a:pt x="2146951" y="1710386"/>
                    <a:pt x="2149512" y="1715188"/>
                    <a:pt x="2151067" y="1720951"/>
                  </a:cubicBezTo>
                  <a:cubicBezTo>
                    <a:pt x="2152622" y="1726713"/>
                    <a:pt x="2153400" y="1733436"/>
                    <a:pt x="2153400" y="1741119"/>
                  </a:cubicBezTo>
                  <a:lnTo>
                    <a:pt x="2153400" y="1755937"/>
                  </a:lnTo>
                  <a:lnTo>
                    <a:pt x="2129527" y="1755937"/>
                  </a:lnTo>
                  <a:cubicBezTo>
                    <a:pt x="2107757" y="1755937"/>
                    <a:pt x="2088641" y="1757583"/>
                    <a:pt x="2072177" y="1760876"/>
                  </a:cubicBezTo>
                  <a:cubicBezTo>
                    <a:pt x="2055713" y="1764169"/>
                    <a:pt x="2041947" y="1769245"/>
                    <a:pt x="2030879" y="1776105"/>
                  </a:cubicBezTo>
                  <a:cubicBezTo>
                    <a:pt x="2019812" y="1782965"/>
                    <a:pt x="2011488" y="1791655"/>
                    <a:pt x="2005909" y="1802173"/>
                  </a:cubicBezTo>
                  <a:cubicBezTo>
                    <a:pt x="2000329" y="1812692"/>
                    <a:pt x="1997539" y="1825086"/>
                    <a:pt x="1997539" y="1839355"/>
                  </a:cubicBezTo>
                  <a:cubicBezTo>
                    <a:pt x="1997539" y="1852526"/>
                    <a:pt x="1999735" y="1864051"/>
                    <a:pt x="2004125" y="1873930"/>
                  </a:cubicBezTo>
                  <a:cubicBezTo>
                    <a:pt x="2008516" y="1883808"/>
                    <a:pt x="2014690" y="1892086"/>
                    <a:pt x="2022647" y="1898763"/>
                  </a:cubicBezTo>
                  <a:cubicBezTo>
                    <a:pt x="2030605" y="1905440"/>
                    <a:pt x="2040026" y="1910471"/>
                    <a:pt x="2050910" y="1913855"/>
                  </a:cubicBezTo>
                  <a:cubicBezTo>
                    <a:pt x="2061795" y="1917239"/>
                    <a:pt x="2073732" y="1918931"/>
                    <a:pt x="2086720" y="1918931"/>
                  </a:cubicBezTo>
                  <a:cubicBezTo>
                    <a:pt x="2102452" y="1918931"/>
                    <a:pt x="2116767" y="1915913"/>
                    <a:pt x="2129664" y="1909876"/>
                  </a:cubicBezTo>
                  <a:cubicBezTo>
                    <a:pt x="2142561" y="1903839"/>
                    <a:pt x="2154040" y="1895424"/>
                    <a:pt x="2164101" y="1884631"/>
                  </a:cubicBezTo>
                  <a:lnTo>
                    <a:pt x="2164101" y="1904114"/>
                  </a:lnTo>
                  <a:cubicBezTo>
                    <a:pt x="2164101" y="1906675"/>
                    <a:pt x="2164879" y="1908687"/>
                    <a:pt x="2166434" y="1910151"/>
                  </a:cubicBezTo>
                  <a:cubicBezTo>
                    <a:pt x="2167989" y="1911614"/>
                    <a:pt x="2170641" y="1912666"/>
                    <a:pt x="2174391" y="1913306"/>
                  </a:cubicBezTo>
                  <a:cubicBezTo>
                    <a:pt x="2178142" y="1913946"/>
                    <a:pt x="2184133" y="1914267"/>
                    <a:pt x="2192365" y="1914267"/>
                  </a:cubicBezTo>
                  <a:cubicBezTo>
                    <a:pt x="2200048" y="1914267"/>
                    <a:pt x="2205856" y="1913946"/>
                    <a:pt x="2209789" y="1913306"/>
                  </a:cubicBezTo>
                  <a:cubicBezTo>
                    <a:pt x="2213722" y="1912666"/>
                    <a:pt x="2216604" y="1911614"/>
                    <a:pt x="2218433" y="1910151"/>
                  </a:cubicBezTo>
                  <a:cubicBezTo>
                    <a:pt x="2220262" y="1908687"/>
                    <a:pt x="2221177" y="1906675"/>
                    <a:pt x="2221177" y="1904114"/>
                  </a:cubicBezTo>
                  <a:lnTo>
                    <a:pt x="2221177" y="1739473"/>
                  </a:lnTo>
                  <a:cubicBezTo>
                    <a:pt x="2221177" y="1722643"/>
                    <a:pt x="2219165" y="1708099"/>
                    <a:pt x="2215140" y="1695843"/>
                  </a:cubicBezTo>
                  <a:cubicBezTo>
                    <a:pt x="2211115" y="1683586"/>
                    <a:pt x="2204713" y="1673570"/>
                    <a:pt x="2195932" y="1665796"/>
                  </a:cubicBezTo>
                  <a:cubicBezTo>
                    <a:pt x="2187151" y="1658021"/>
                    <a:pt x="2175946" y="1652259"/>
                    <a:pt x="2162318" y="1648508"/>
                  </a:cubicBezTo>
                  <a:cubicBezTo>
                    <a:pt x="2148689" y="1644758"/>
                    <a:pt x="2132271" y="1642883"/>
                    <a:pt x="2113063" y="1642883"/>
                  </a:cubicBezTo>
                  <a:close/>
                  <a:moveTo>
                    <a:pt x="1803165" y="1613248"/>
                  </a:moveTo>
                  <a:lnTo>
                    <a:pt x="1833898" y="1613248"/>
                  </a:lnTo>
                  <a:cubicBezTo>
                    <a:pt x="1841399" y="1613248"/>
                    <a:pt x="1848670" y="1613751"/>
                    <a:pt x="1855713" y="1614757"/>
                  </a:cubicBezTo>
                  <a:cubicBezTo>
                    <a:pt x="1862756" y="1615763"/>
                    <a:pt x="1869479" y="1618187"/>
                    <a:pt x="1875882" y="1622029"/>
                  </a:cubicBezTo>
                  <a:cubicBezTo>
                    <a:pt x="1882284" y="1625870"/>
                    <a:pt x="1887681" y="1631816"/>
                    <a:pt x="1892071" y="1639865"/>
                  </a:cubicBezTo>
                  <a:cubicBezTo>
                    <a:pt x="1896462" y="1647914"/>
                    <a:pt x="1898657" y="1658158"/>
                    <a:pt x="1898657" y="1670598"/>
                  </a:cubicBezTo>
                  <a:cubicBezTo>
                    <a:pt x="1898657" y="1679744"/>
                    <a:pt x="1897377" y="1688205"/>
                    <a:pt x="1894815" y="1695980"/>
                  </a:cubicBezTo>
                  <a:cubicBezTo>
                    <a:pt x="1892254" y="1703755"/>
                    <a:pt x="1888504" y="1710432"/>
                    <a:pt x="1883565" y="1716011"/>
                  </a:cubicBezTo>
                  <a:cubicBezTo>
                    <a:pt x="1878626" y="1721591"/>
                    <a:pt x="1872269" y="1725936"/>
                    <a:pt x="1864494" y="1729045"/>
                  </a:cubicBezTo>
                  <a:cubicBezTo>
                    <a:pt x="1856719" y="1732155"/>
                    <a:pt x="1847070" y="1733710"/>
                    <a:pt x="1835545" y="1733710"/>
                  </a:cubicBezTo>
                  <a:lnTo>
                    <a:pt x="1803165" y="1733710"/>
                  </a:lnTo>
                  <a:close/>
                  <a:moveTo>
                    <a:pt x="3544626" y="1557544"/>
                  </a:moveTo>
                  <a:cubicBezTo>
                    <a:pt x="3542797" y="1557544"/>
                    <a:pt x="3541242" y="1558047"/>
                    <a:pt x="3539961" y="1559053"/>
                  </a:cubicBezTo>
                  <a:cubicBezTo>
                    <a:pt x="3538681" y="1560059"/>
                    <a:pt x="3537583" y="1561706"/>
                    <a:pt x="3536669" y="1563993"/>
                  </a:cubicBezTo>
                  <a:cubicBezTo>
                    <a:pt x="3535754" y="1566279"/>
                    <a:pt x="3535068" y="1569343"/>
                    <a:pt x="3534611" y="1573185"/>
                  </a:cubicBezTo>
                  <a:cubicBezTo>
                    <a:pt x="3534153" y="1577027"/>
                    <a:pt x="3533925" y="1581692"/>
                    <a:pt x="3533925" y="1587180"/>
                  </a:cubicBezTo>
                  <a:cubicBezTo>
                    <a:pt x="3533925" y="1592485"/>
                    <a:pt x="3534153" y="1597012"/>
                    <a:pt x="3534611" y="1600763"/>
                  </a:cubicBezTo>
                  <a:cubicBezTo>
                    <a:pt x="3535068" y="1604513"/>
                    <a:pt x="3535754" y="1607531"/>
                    <a:pt x="3536669" y="1609818"/>
                  </a:cubicBezTo>
                  <a:cubicBezTo>
                    <a:pt x="3537583" y="1612104"/>
                    <a:pt x="3538681" y="1613797"/>
                    <a:pt x="3539961" y="1614894"/>
                  </a:cubicBezTo>
                  <a:cubicBezTo>
                    <a:pt x="3541242" y="1615992"/>
                    <a:pt x="3542797" y="1616540"/>
                    <a:pt x="3544626" y="1616540"/>
                  </a:cubicBezTo>
                  <a:lnTo>
                    <a:pt x="3633532" y="1616540"/>
                  </a:lnTo>
                  <a:lnTo>
                    <a:pt x="3633532" y="1902742"/>
                  </a:lnTo>
                  <a:cubicBezTo>
                    <a:pt x="3633532" y="1904571"/>
                    <a:pt x="3634127" y="1906217"/>
                    <a:pt x="3635316" y="1907681"/>
                  </a:cubicBezTo>
                  <a:cubicBezTo>
                    <a:pt x="3636505" y="1909144"/>
                    <a:pt x="3638472" y="1910333"/>
                    <a:pt x="3641216" y="1911248"/>
                  </a:cubicBezTo>
                  <a:cubicBezTo>
                    <a:pt x="3643960" y="1912163"/>
                    <a:pt x="3647664" y="1912894"/>
                    <a:pt x="3652329" y="1913443"/>
                  </a:cubicBezTo>
                  <a:cubicBezTo>
                    <a:pt x="3656994" y="1913992"/>
                    <a:pt x="3662802" y="1914267"/>
                    <a:pt x="3669753" y="1914267"/>
                  </a:cubicBezTo>
                  <a:cubicBezTo>
                    <a:pt x="3676705" y="1914267"/>
                    <a:pt x="3682513" y="1913992"/>
                    <a:pt x="3687178" y="1913443"/>
                  </a:cubicBezTo>
                  <a:cubicBezTo>
                    <a:pt x="3691843" y="1912894"/>
                    <a:pt x="3695547" y="1912163"/>
                    <a:pt x="3698291" y="1911248"/>
                  </a:cubicBezTo>
                  <a:cubicBezTo>
                    <a:pt x="3701035" y="1910333"/>
                    <a:pt x="3703002" y="1909144"/>
                    <a:pt x="3704191" y="1907681"/>
                  </a:cubicBezTo>
                  <a:cubicBezTo>
                    <a:pt x="3705380" y="1906217"/>
                    <a:pt x="3705974" y="1904571"/>
                    <a:pt x="3705974" y="1902742"/>
                  </a:cubicBezTo>
                  <a:lnTo>
                    <a:pt x="3705974" y="1616540"/>
                  </a:lnTo>
                  <a:lnTo>
                    <a:pt x="3794881" y="1616540"/>
                  </a:lnTo>
                  <a:cubicBezTo>
                    <a:pt x="3796527" y="1616540"/>
                    <a:pt x="3798036" y="1615992"/>
                    <a:pt x="3799408" y="1614894"/>
                  </a:cubicBezTo>
                  <a:cubicBezTo>
                    <a:pt x="3800780" y="1613797"/>
                    <a:pt x="3801924" y="1612104"/>
                    <a:pt x="3802838" y="1609818"/>
                  </a:cubicBezTo>
                  <a:cubicBezTo>
                    <a:pt x="3803753" y="1607531"/>
                    <a:pt x="3804439" y="1604513"/>
                    <a:pt x="3804896" y="1600763"/>
                  </a:cubicBezTo>
                  <a:cubicBezTo>
                    <a:pt x="3805354" y="1597012"/>
                    <a:pt x="3805582" y="1592485"/>
                    <a:pt x="3805582" y="1587180"/>
                  </a:cubicBezTo>
                  <a:cubicBezTo>
                    <a:pt x="3805582" y="1581692"/>
                    <a:pt x="3805354" y="1577027"/>
                    <a:pt x="3804896" y="1573185"/>
                  </a:cubicBezTo>
                  <a:cubicBezTo>
                    <a:pt x="3804439" y="1569343"/>
                    <a:pt x="3803753" y="1566279"/>
                    <a:pt x="3802838" y="1563993"/>
                  </a:cubicBezTo>
                  <a:cubicBezTo>
                    <a:pt x="3801924" y="1561706"/>
                    <a:pt x="3800780" y="1560059"/>
                    <a:pt x="3799408" y="1559053"/>
                  </a:cubicBezTo>
                  <a:cubicBezTo>
                    <a:pt x="3798036" y="1558047"/>
                    <a:pt x="3796527" y="1557544"/>
                    <a:pt x="3794881" y="1557544"/>
                  </a:cubicBezTo>
                  <a:close/>
                  <a:moveTo>
                    <a:pt x="1755419" y="1557544"/>
                  </a:moveTo>
                  <a:cubicBezTo>
                    <a:pt x="1748102" y="1557544"/>
                    <a:pt x="1742202" y="1559694"/>
                    <a:pt x="1737720" y="1563993"/>
                  </a:cubicBezTo>
                  <a:cubicBezTo>
                    <a:pt x="1733238" y="1568292"/>
                    <a:pt x="1730998" y="1574740"/>
                    <a:pt x="1730998" y="1583338"/>
                  </a:cubicBezTo>
                  <a:lnTo>
                    <a:pt x="1730998" y="1902742"/>
                  </a:lnTo>
                  <a:cubicBezTo>
                    <a:pt x="1730998" y="1904571"/>
                    <a:pt x="1731546" y="1906217"/>
                    <a:pt x="1732644" y="1907681"/>
                  </a:cubicBezTo>
                  <a:cubicBezTo>
                    <a:pt x="1733741" y="1909144"/>
                    <a:pt x="1735662" y="1910333"/>
                    <a:pt x="1738406" y="1911248"/>
                  </a:cubicBezTo>
                  <a:cubicBezTo>
                    <a:pt x="1741150" y="1912163"/>
                    <a:pt x="1744855" y="1912894"/>
                    <a:pt x="1749520" y="1913443"/>
                  </a:cubicBezTo>
                  <a:cubicBezTo>
                    <a:pt x="1754185" y="1913992"/>
                    <a:pt x="1759993" y="1914267"/>
                    <a:pt x="1766944" y="1914267"/>
                  </a:cubicBezTo>
                  <a:cubicBezTo>
                    <a:pt x="1774079" y="1914267"/>
                    <a:pt x="1779932" y="1913992"/>
                    <a:pt x="1784506" y="1913443"/>
                  </a:cubicBezTo>
                  <a:cubicBezTo>
                    <a:pt x="1789079" y="1912894"/>
                    <a:pt x="1792738" y="1912163"/>
                    <a:pt x="1795482" y="1911248"/>
                  </a:cubicBezTo>
                  <a:cubicBezTo>
                    <a:pt x="1798226" y="1910333"/>
                    <a:pt x="1800192" y="1909144"/>
                    <a:pt x="1801382" y="1907681"/>
                  </a:cubicBezTo>
                  <a:cubicBezTo>
                    <a:pt x="1802571" y="1906217"/>
                    <a:pt x="1803165" y="1904571"/>
                    <a:pt x="1803165" y="1902742"/>
                  </a:cubicBezTo>
                  <a:lnTo>
                    <a:pt x="1803165" y="1789414"/>
                  </a:lnTo>
                  <a:lnTo>
                    <a:pt x="1832801" y="1789414"/>
                  </a:lnTo>
                  <a:cubicBezTo>
                    <a:pt x="1856216" y="1789414"/>
                    <a:pt x="1876568" y="1786670"/>
                    <a:pt x="1893855" y="1781182"/>
                  </a:cubicBezTo>
                  <a:cubicBezTo>
                    <a:pt x="1911142" y="1775694"/>
                    <a:pt x="1925731" y="1767690"/>
                    <a:pt x="1937622" y="1757172"/>
                  </a:cubicBezTo>
                  <a:cubicBezTo>
                    <a:pt x="1949513" y="1746653"/>
                    <a:pt x="1958568" y="1733710"/>
                    <a:pt x="1964788" y="1718344"/>
                  </a:cubicBezTo>
                  <a:cubicBezTo>
                    <a:pt x="1971008" y="1702977"/>
                    <a:pt x="1974117" y="1685324"/>
                    <a:pt x="1974117" y="1665384"/>
                  </a:cubicBezTo>
                  <a:cubicBezTo>
                    <a:pt x="1974117" y="1650932"/>
                    <a:pt x="1972105" y="1637898"/>
                    <a:pt x="1968081" y="1626282"/>
                  </a:cubicBezTo>
                  <a:cubicBezTo>
                    <a:pt x="1964056" y="1614665"/>
                    <a:pt x="1958202" y="1604513"/>
                    <a:pt x="1950519" y="1595823"/>
                  </a:cubicBezTo>
                  <a:cubicBezTo>
                    <a:pt x="1942836" y="1587134"/>
                    <a:pt x="1933552" y="1579954"/>
                    <a:pt x="1922667" y="1574283"/>
                  </a:cubicBezTo>
                  <a:cubicBezTo>
                    <a:pt x="1911782" y="1568612"/>
                    <a:pt x="1901035" y="1564724"/>
                    <a:pt x="1890425" y="1562621"/>
                  </a:cubicBezTo>
                  <a:cubicBezTo>
                    <a:pt x="1879815" y="1560517"/>
                    <a:pt x="1870714" y="1559145"/>
                    <a:pt x="1863122" y="1558505"/>
                  </a:cubicBezTo>
                  <a:cubicBezTo>
                    <a:pt x="1855530" y="1557864"/>
                    <a:pt x="1847527" y="1557544"/>
                    <a:pt x="1839112" y="1557544"/>
                  </a:cubicBezTo>
                  <a:close/>
                  <a:moveTo>
                    <a:pt x="4342731" y="1530653"/>
                  </a:moveTo>
                  <a:cubicBezTo>
                    <a:pt x="4335963" y="1530653"/>
                    <a:pt x="4330383" y="1530927"/>
                    <a:pt x="4325993" y="1531476"/>
                  </a:cubicBezTo>
                  <a:cubicBezTo>
                    <a:pt x="4321602" y="1532025"/>
                    <a:pt x="4318081" y="1532802"/>
                    <a:pt x="4315428" y="1533808"/>
                  </a:cubicBezTo>
                  <a:cubicBezTo>
                    <a:pt x="4312776" y="1534814"/>
                    <a:pt x="4310900" y="1536049"/>
                    <a:pt x="4309803" y="1537513"/>
                  </a:cubicBezTo>
                  <a:cubicBezTo>
                    <a:pt x="4308705" y="1538976"/>
                    <a:pt x="4308156" y="1540623"/>
                    <a:pt x="4308156" y="1542452"/>
                  </a:cubicBezTo>
                  <a:lnTo>
                    <a:pt x="4308156" y="1903291"/>
                  </a:lnTo>
                  <a:cubicBezTo>
                    <a:pt x="4308156" y="1905120"/>
                    <a:pt x="4308705" y="1906721"/>
                    <a:pt x="4309803" y="1908093"/>
                  </a:cubicBezTo>
                  <a:cubicBezTo>
                    <a:pt x="4310900" y="1909465"/>
                    <a:pt x="4312775" y="1910608"/>
                    <a:pt x="4315428" y="1911523"/>
                  </a:cubicBezTo>
                  <a:cubicBezTo>
                    <a:pt x="4318081" y="1912437"/>
                    <a:pt x="4321602" y="1913123"/>
                    <a:pt x="4325993" y="1913581"/>
                  </a:cubicBezTo>
                  <a:cubicBezTo>
                    <a:pt x="4330383" y="1914038"/>
                    <a:pt x="4335962" y="1914267"/>
                    <a:pt x="4342731" y="1914267"/>
                  </a:cubicBezTo>
                  <a:cubicBezTo>
                    <a:pt x="4349500" y="1914267"/>
                    <a:pt x="4355079" y="1914038"/>
                    <a:pt x="4359470" y="1913581"/>
                  </a:cubicBezTo>
                  <a:cubicBezTo>
                    <a:pt x="4363860" y="1913123"/>
                    <a:pt x="4367381" y="1912437"/>
                    <a:pt x="4370034" y="1911523"/>
                  </a:cubicBezTo>
                  <a:cubicBezTo>
                    <a:pt x="4372687" y="1910608"/>
                    <a:pt x="4374562" y="1909465"/>
                    <a:pt x="4375659" y="1908093"/>
                  </a:cubicBezTo>
                  <a:cubicBezTo>
                    <a:pt x="4376757" y="1906721"/>
                    <a:pt x="4377306" y="1905120"/>
                    <a:pt x="4377306" y="1903291"/>
                  </a:cubicBezTo>
                  <a:lnTo>
                    <a:pt x="4377306" y="1773773"/>
                  </a:lnTo>
                  <a:lnTo>
                    <a:pt x="4458803" y="1902742"/>
                  </a:lnTo>
                  <a:cubicBezTo>
                    <a:pt x="4460084" y="1905120"/>
                    <a:pt x="4461547" y="1907041"/>
                    <a:pt x="4463194" y="1908504"/>
                  </a:cubicBezTo>
                  <a:cubicBezTo>
                    <a:pt x="4464840" y="1909968"/>
                    <a:pt x="4467172" y="1911111"/>
                    <a:pt x="4470191" y="1911934"/>
                  </a:cubicBezTo>
                  <a:cubicBezTo>
                    <a:pt x="4473209" y="1912757"/>
                    <a:pt x="4477051" y="1913352"/>
                    <a:pt x="4481716" y="1913718"/>
                  </a:cubicBezTo>
                  <a:cubicBezTo>
                    <a:pt x="4486380" y="1914084"/>
                    <a:pt x="4492463" y="1914267"/>
                    <a:pt x="4499963" y="1914267"/>
                  </a:cubicBezTo>
                  <a:cubicBezTo>
                    <a:pt x="4507281" y="1914267"/>
                    <a:pt x="4513226" y="1914038"/>
                    <a:pt x="4517799" y="1913581"/>
                  </a:cubicBezTo>
                  <a:cubicBezTo>
                    <a:pt x="4522373" y="1913123"/>
                    <a:pt x="4525986" y="1912483"/>
                    <a:pt x="4528638" y="1911660"/>
                  </a:cubicBezTo>
                  <a:cubicBezTo>
                    <a:pt x="4531291" y="1910837"/>
                    <a:pt x="4533120" y="1909739"/>
                    <a:pt x="4534126" y="1908367"/>
                  </a:cubicBezTo>
                  <a:cubicBezTo>
                    <a:pt x="4535132" y="1906995"/>
                    <a:pt x="4535636" y="1905394"/>
                    <a:pt x="4535636" y="1903565"/>
                  </a:cubicBezTo>
                  <a:cubicBezTo>
                    <a:pt x="4535636" y="1901370"/>
                    <a:pt x="4535132" y="1898946"/>
                    <a:pt x="4534126" y="1896293"/>
                  </a:cubicBezTo>
                  <a:cubicBezTo>
                    <a:pt x="4533120" y="1893641"/>
                    <a:pt x="4531520" y="1890485"/>
                    <a:pt x="4529324" y="1886826"/>
                  </a:cubicBezTo>
                  <a:lnTo>
                    <a:pt x="4446455" y="1758681"/>
                  </a:lnTo>
                  <a:lnTo>
                    <a:pt x="4518074" y="1677458"/>
                  </a:lnTo>
                  <a:cubicBezTo>
                    <a:pt x="4520818" y="1673982"/>
                    <a:pt x="4522876" y="1670689"/>
                    <a:pt x="4524248" y="1667579"/>
                  </a:cubicBezTo>
                  <a:cubicBezTo>
                    <a:pt x="4525620" y="1664470"/>
                    <a:pt x="4526306" y="1661543"/>
                    <a:pt x="4526306" y="1658799"/>
                  </a:cubicBezTo>
                  <a:cubicBezTo>
                    <a:pt x="4526306" y="1656786"/>
                    <a:pt x="4525757" y="1655094"/>
                    <a:pt x="4524660" y="1653722"/>
                  </a:cubicBezTo>
                  <a:cubicBezTo>
                    <a:pt x="4523562" y="1652350"/>
                    <a:pt x="4521595" y="1651207"/>
                    <a:pt x="4518760" y="1650292"/>
                  </a:cubicBezTo>
                  <a:cubicBezTo>
                    <a:pt x="4515924" y="1649377"/>
                    <a:pt x="4512174" y="1648691"/>
                    <a:pt x="4507509" y="1648234"/>
                  </a:cubicBezTo>
                  <a:cubicBezTo>
                    <a:pt x="4502845" y="1647777"/>
                    <a:pt x="4497128" y="1647548"/>
                    <a:pt x="4490359" y="1647548"/>
                  </a:cubicBezTo>
                  <a:cubicBezTo>
                    <a:pt x="4483408" y="1647548"/>
                    <a:pt x="4477691" y="1647777"/>
                    <a:pt x="4473209" y="1648234"/>
                  </a:cubicBezTo>
                  <a:cubicBezTo>
                    <a:pt x="4468727" y="1648691"/>
                    <a:pt x="4464977" y="1649377"/>
                    <a:pt x="4461959" y="1650292"/>
                  </a:cubicBezTo>
                  <a:cubicBezTo>
                    <a:pt x="4458940" y="1651207"/>
                    <a:pt x="4456516" y="1652487"/>
                    <a:pt x="4454687" y="1654134"/>
                  </a:cubicBezTo>
                  <a:cubicBezTo>
                    <a:pt x="4452858" y="1655780"/>
                    <a:pt x="4451211" y="1657701"/>
                    <a:pt x="4449748" y="1659896"/>
                  </a:cubicBezTo>
                  <a:lnTo>
                    <a:pt x="4377306" y="1757309"/>
                  </a:lnTo>
                  <a:lnTo>
                    <a:pt x="4377306" y="1542452"/>
                  </a:lnTo>
                  <a:cubicBezTo>
                    <a:pt x="4377306" y="1540623"/>
                    <a:pt x="4376757" y="1538976"/>
                    <a:pt x="4375659" y="1537513"/>
                  </a:cubicBezTo>
                  <a:cubicBezTo>
                    <a:pt x="4374562" y="1536049"/>
                    <a:pt x="4372687" y="1534814"/>
                    <a:pt x="4370034" y="1533808"/>
                  </a:cubicBezTo>
                  <a:cubicBezTo>
                    <a:pt x="4367382" y="1532802"/>
                    <a:pt x="4363860" y="1532025"/>
                    <a:pt x="4359470" y="1531476"/>
                  </a:cubicBezTo>
                  <a:cubicBezTo>
                    <a:pt x="4355079" y="1530927"/>
                    <a:pt x="4349500" y="1530653"/>
                    <a:pt x="4342731" y="1530653"/>
                  </a:cubicBezTo>
                  <a:close/>
                  <a:moveTo>
                    <a:pt x="3342606" y="1530653"/>
                  </a:moveTo>
                  <a:cubicBezTo>
                    <a:pt x="3335837" y="1530653"/>
                    <a:pt x="3330258" y="1530927"/>
                    <a:pt x="3325867" y="1531476"/>
                  </a:cubicBezTo>
                  <a:cubicBezTo>
                    <a:pt x="3321477" y="1532025"/>
                    <a:pt x="3317955" y="1532802"/>
                    <a:pt x="3315303" y="1533808"/>
                  </a:cubicBezTo>
                  <a:cubicBezTo>
                    <a:pt x="3312651" y="1534814"/>
                    <a:pt x="3310775" y="1536049"/>
                    <a:pt x="3309678" y="1537513"/>
                  </a:cubicBezTo>
                  <a:cubicBezTo>
                    <a:pt x="3308580" y="1538976"/>
                    <a:pt x="3308031" y="1540623"/>
                    <a:pt x="3308031" y="1542452"/>
                  </a:cubicBezTo>
                  <a:lnTo>
                    <a:pt x="3308031" y="1903291"/>
                  </a:lnTo>
                  <a:cubicBezTo>
                    <a:pt x="3308031" y="1905120"/>
                    <a:pt x="3308580" y="1906721"/>
                    <a:pt x="3309678" y="1908093"/>
                  </a:cubicBezTo>
                  <a:cubicBezTo>
                    <a:pt x="3310775" y="1909465"/>
                    <a:pt x="3312651" y="1910608"/>
                    <a:pt x="3315303" y="1911523"/>
                  </a:cubicBezTo>
                  <a:cubicBezTo>
                    <a:pt x="3317955" y="1912437"/>
                    <a:pt x="3321477" y="1913123"/>
                    <a:pt x="3325867" y="1913581"/>
                  </a:cubicBezTo>
                  <a:cubicBezTo>
                    <a:pt x="3330258" y="1914038"/>
                    <a:pt x="3335837" y="1914267"/>
                    <a:pt x="3342606" y="1914267"/>
                  </a:cubicBezTo>
                  <a:cubicBezTo>
                    <a:pt x="3349374" y="1914267"/>
                    <a:pt x="3354954" y="1914038"/>
                    <a:pt x="3359344" y="1913581"/>
                  </a:cubicBezTo>
                  <a:cubicBezTo>
                    <a:pt x="3363735" y="1913123"/>
                    <a:pt x="3367257" y="1912437"/>
                    <a:pt x="3369909" y="1911523"/>
                  </a:cubicBezTo>
                  <a:cubicBezTo>
                    <a:pt x="3372561" y="1910608"/>
                    <a:pt x="3374437" y="1909465"/>
                    <a:pt x="3375534" y="1908093"/>
                  </a:cubicBezTo>
                  <a:cubicBezTo>
                    <a:pt x="3376632" y="1906721"/>
                    <a:pt x="3377181" y="1905120"/>
                    <a:pt x="3377181" y="1903291"/>
                  </a:cubicBezTo>
                  <a:lnTo>
                    <a:pt x="3377181" y="1542452"/>
                  </a:lnTo>
                  <a:cubicBezTo>
                    <a:pt x="3377181" y="1540623"/>
                    <a:pt x="3376632" y="1538976"/>
                    <a:pt x="3375534" y="1537513"/>
                  </a:cubicBezTo>
                  <a:cubicBezTo>
                    <a:pt x="3374437" y="1536049"/>
                    <a:pt x="3372561" y="1534814"/>
                    <a:pt x="3369909" y="1533808"/>
                  </a:cubicBezTo>
                  <a:cubicBezTo>
                    <a:pt x="3367257" y="1532802"/>
                    <a:pt x="3363735" y="1532025"/>
                    <a:pt x="3359344" y="1531476"/>
                  </a:cubicBezTo>
                  <a:cubicBezTo>
                    <a:pt x="3354954" y="1530927"/>
                    <a:pt x="3349374" y="1530653"/>
                    <a:pt x="3342606" y="1530653"/>
                  </a:cubicBezTo>
                  <a:close/>
                  <a:moveTo>
                    <a:pt x="2923506" y="1530653"/>
                  </a:moveTo>
                  <a:cubicBezTo>
                    <a:pt x="2916737" y="1530653"/>
                    <a:pt x="2911158" y="1530927"/>
                    <a:pt x="2906767" y="1531476"/>
                  </a:cubicBezTo>
                  <a:cubicBezTo>
                    <a:pt x="2902377" y="1532025"/>
                    <a:pt x="2898855" y="1532802"/>
                    <a:pt x="2896203" y="1533808"/>
                  </a:cubicBezTo>
                  <a:cubicBezTo>
                    <a:pt x="2893550" y="1534814"/>
                    <a:pt x="2891675" y="1536049"/>
                    <a:pt x="2890578" y="1537513"/>
                  </a:cubicBezTo>
                  <a:cubicBezTo>
                    <a:pt x="2889480" y="1538976"/>
                    <a:pt x="2888931" y="1540623"/>
                    <a:pt x="2888931" y="1542452"/>
                  </a:cubicBezTo>
                  <a:lnTo>
                    <a:pt x="2888931" y="1903291"/>
                  </a:lnTo>
                  <a:cubicBezTo>
                    <a:pt x="2888931" y="1905120"/>
                    <a:pt x="2889480" y="1906721"/>
                    <a:pt x="2890578" y="1908093"/>
                  </a:cubicBezTo>
                  <a:cubicBezTo>
                    <a:pt x="2891675" y="1909465"/>
                    <a:pt x="2893550" y="1910608"/>
                    <a:pt x="2896203" y="1911523"/>
                  </a:cubicBezTo>
                  <a:cubicBezTo>
                    <a:pt x="2898855" y="1912437"/>
                    <a:pt x="2902377" y="1913123"/>
                    <a:pt x="2906767" y="1913581"/>
                  </a:cubicBezTo>
                  <a:cubicBezTo>
                    <a:pt x="2911158" y="1914038"/>
                    <a:pt x="2916737" y="1914267"/>
                    <a:pt x="2923506" y="1914267"/>
                  </a:cubicBezTo>
                  <a:cubicBezTo>
                    <a:pt x="2930275" y="1914267"/>
                    <a:pt x="2935854" y="1914038"/>
                    <a:pt x="2940245" y="1913581"/>
                  </a:cubicBezTo>
                  <a:cubicBezTo>
                    <a:pt x="2944635" y="1913123"/>
                    <a:pt x="2948156" y="1912437"/>
                    <a:pt x="2950809" y="1911523"/>
                  </a:cubicBezTo>
                  <a:cubicBezTo>
                    <a:pt x="2953461" y="1910608"/>
                    <a:pt x="2955337" y="1909465"/>
                    <a:pt x="2956434" y="1908093"/>
                  </a:cubicBezTo>
                  <a:cubicBezTo>
                    <a:pt x="2957532" y="1906721"/>
                    <a:pt x="2958081" y="1905120"/>
                    <a:pt x="2958081" y="1903291"/>
                  </a:cubicBezTo>
                  <a:lnTo>
                    <a:pt x="2958081" y="1542452"/>
                  </a:lnTo>
                  <a:cubicBezTo>
                    <a:pt x="2958081" y="1540623"/>
                    <a:pt x="2957532" y="1538976"/>
                    <a:pt x="2956434" y="1537513"/>
                  </a:cubicBezTo>
                  <a:cubicBezTo>
                    <a:pt x="2955337" y="1536049"/>
                    <a:pt x="2953461" y="1534814"/>
                    <a:pt x="2950809" y="1533808"/>
                  </a:cubicBezTo>
                  <a:cubicBezTo>
                    <a:pt x="2948156" y="1532802"/>
                    <a:pt x="2944635" y="1532025"/>
                    <a:pt x="2940245" y="1531476"/>
                  </a:cubicBezTo>
                  <a:cubicBezTo>
                    <a:pt x="2935854" y="1530927"/>
                    <a:pt x="2930275" y="1530653"/>
                    <a:pt x="2923506" y="1530653"/>
                  </a:cubicBezTo>
                  <a:close/>
                  <a:moveTo>
                    <a:pt x="2790156" y="1530653"/>
                  </a:moveTo>
                  <a:cubicBezTo>
                    <a:pt x="2783387" y="1530653"/>
                    <a:pt x="2777808" y="1530927"/>
                    <a:pt x="2773417" y="1531476"/>
                  </a:cubicBezTo>
                  <a:cubicBezTo>
                    <a:pt x="2769027" y="1532025"/>
                    <a:pt x="2765506" y="1532802"/>
                    <a:pt x="2762853" y="1533808"/>
                  </a:cubicBezTo>
                  <a:cubicBezTo>
                    <a:pt x="2760200" y="1534814"/>
                    <a:pt x="2758325" y="1536049"/>
                    <a:pt x="2757228" y="1537513"/>
                  </a:cubicBezTo>
                  <a:cubicBezTo>
                    <a:pt x="2756130" y="1538976"/>
                    <a:pt x="2755582" y="1540623"/>
                    <a:pt x="2755582" y="1542452"/>
                  </a:cubicBezTo>
                  <a:lnTo>
                    <a:pt x="2755582" y="1903291"/>
                  </a:lnTo>
                  <a:cubicBezTo>
                    <a:pt x="2755582" y="1905120"/>
                    <a:pt x="2756130" y="1906721"/>
                    <a:pt x="2757228" y="1908093"/>
                  </a:cubicBezTo>
                  <a:cubicBezTo>
                    <a:pt x="2758325" y="1909465"/>
                    <a:pt x="2760200" y="1910608"/>
                    <a:pt x="2762853" y="1911523"/>
                  </a:cubicBezTo>
                  <a:cubicBezTo>
                    <a:pt x="2765506" y="1912437"/>
                    <a:pt x="2769027" y="1913123"/>
                    <a:pt x="2773417" y="1913581"/>
                  </a:cubicBezTo>
                  <a:cubicBezTo>
                    <a:pt x="2777808" y="1914038"/>
                    <a:pt x="2783387" y="1914267"/>
                    <a:pt x="2790156" y="1914267"/>
                  </a:cubicBezTo>
                  <a:cubicBezTo>
                    <a:pt x="2796924" y="1914267"/>
                    <a:pt x="2802504" y="1914038"/>
                    <a:pt x="2806894" y="1913581"/>
                  </a:cubicBezTo>
                  <a:cubicBezTo>
                    <a:pt x="2811285" y="1913123"/>
                    <a:pt x="2814806" y="1912437"/>
                    <a:pt x="2817459" y="1911523"/>
                  </a:cubicBezTo>
                  <a:cubicBezTo>
                    <a:pt x="2820112" y="1910608"/>
                    <a:pt x="2821987" y="1909465"/>
                    <a:pt x="2823084" y="1908093"/>
                  </a:cubicBezTo>
                  <a:cubicBezTo>
                    <a:pt x="2824182" y="1906721"/>
                    <a:pt x="2824731" y="1905120"/>
                    <a:pt x="2824731" y="1903291"/>
                  </a:cubicBezTo>
                  <a:lnTo>
                    <a:pt x="2824731" y="1542452"/>
                  </a:lnTo>
                  <a:cubicBezTo>
                    <a:pt x="2824731" y="1540623"/>
                    <a:pt x="2824182" y="1538976"/>
                    <a:pt x="2823084" y="1537513"/>
                  </a:cubicBezTo>
                  <a:cubicBezTo>
                    <a:pt x="2821987" y="1536049"/>
                    <a:pt x="2820112" y="1534814"/>
                    <a:pt x="2817459" y="1533808"/>
                  </a:cubicBezTo>
                  <a:cubicBezTo>
                    <a:pt x="2814806" y="1532802"/>
                    <a:pt x="2811285" y="1532025"/>
                    <a:pt x="2806894" y="1531476"/>
                  </a:cubicBezTo>
                  <a:cubicBezTo>
                    <a:pt x="2802504" y="1530927"/>
                    <a:pt x="2796924" y="1530653"/>
                    <a:pt x="2790156" y="1530653"/>
                  </a:cubicBezTo>
                  <a:close/>
                  <a:moveTo>
                    <a:pt x="5275046" y="1225095"/>
                  </a:moveTo>
                  <a:lnTo>
                    <a:pt x="5324164" y="1226467"/>
                  </a:lnTo>
                  <a:cubicBezTo>
                    <a:pt x="5335689" y="1226833"/>
                    <a:pt x="5344744" y="1229211"/>
                    <a:pt x="5351330" y="1233601"/>
                  </a:cubicBezTo>
                  <a:cubicBezTo>
                    <a:pt x="5357916" y="1237992"/>
                    <a:pt x="5361208" y="1244303"/>
                    <a:pt x="5361208" y="1252535"/>
                  </a:cubicBezTo>
                  <a:cubicBezTo>
                    <a:pt x="5361208" y="1257291"/>
                    <a:pt x="5360294" y="1261819"/>
                    <a:pt x="5358464" y="1266118"/>
                  </a:cubicBezTo>
                  <a:cubicBezTo>
                    <a:pt x="5356635" y="1270417"/>
                    <a:pt x="5353525" y="1274304"/>
                    <a:pt x="5349135" y="1277780"/>
                  </a:cubicBezTo>
                  <a:cubicBezTo>
                    <a:pt x="5344744" y="1281256"/>
                    <a:pt x="5338982" y="1284045"/>
                    <a:pt x="5331847" y="1286149"/>
                  </a:cubicBezTo>
                  <a:cubicBezTo>
                    <a:pt x="5324713" y="1288253"/>
                    <a:pt x="5315932" y="1289305"/>
                    <a:pt x="5305504" y="1289305"/>
                  </a:cubicBezTo>
                  <a:cubicBezTo>
                    <a:pt x="5288675" y="1289305"/>
                    <a:pt x="5275641" y="1286927"/>
                    <a:pt x="5266402" y="1282170"/>
                  </a:cubicBezTo>
                  <a:cubicBezTo>
                    <a:pt x="5257164" y="1277414"/>
                    <a:pt x="5252545" y="1270462"/>
                    <a:pt x="5252545" y="1261316"/>
                  </a:cubicBezTo>
                  <a:cubicBezTo>
                    <a:pt x="5252545" y="1258389"/>
                    <a:pt x="5252819" y="1255553"/>
                    <a:pt x="5253368" y="1252809"/>
                  </a:cubicBezTo>
                  <a:cubicBezTo>
                    <a:pt x="5253917" y="1250065"/>
                    <a:pt x="5255061" y="1247230"/>
                    <a:pt x="5256798" y="1244303"/>
                  </a:cubicBezTo>
                  <a:cubicBezTo>
                    <a:pt x="5258536" y="1241376"/>
                    <a:pt x="5260823" y="1238312"/>
                    <a:pt x="5263658" y="1235110"/>
                  </a:cubicBezTo>
                  <a:cubicBezTo>
                    <a:pt x="5266494" y="1231909"/>
                    <a:pt x="5270290" y="1228570"/>
                    <a:pt x="5275046" y="1225095"/>
                  </a:cubicBezTo>
                  <a:close/>
                  <a:moveTo>
                    <a:pt x="1898457" y="1123017"/>
                  </a:moveTo>
                  <a:lnTo>
                    <a:pt x="1924800" y="1123017"/>
                  </a:lnTo>
                  <a:lnTo>
                    <a:pt x="1924800" y="1164726"/>
                  </a:lnTo>
                  <a:cubicBezTo>
                    <a:pt x="1916385" y="1174239"/>
                    <a:pt x="1908107" y="1181465"/>
                    <a:pt x="1899966" y="1186404"/>
                  </a:cubicBezTo>
                  <a:cubicBezTo>
                    <a:pt x="1891826" y="1191343"/>
                    <a:pt x="1882908" y="1193813"/>
                    <a:pt x="1873212" y="1193813"/>
                  </a:cubicBezTo>
                  <a:cubicBezTo>
                    <a:pt x="1861687" y="1193813"/>
                    <a:pt x="1852678" y="1190886"/>
                    <a:pt x="1846184" y="1185032"/>
                  </a:cubicBezTo>
                  <a:cubicBezTo>
                    <a:pt x="1839689" y="1179178"/>
                    <a:pt x="1836442" y="1171129"/>
                    <a:pt x="1836442" y="1160885"/>
                  </a:cubicBezTo>
                  <a:cubicBezTo>
                    <a:pt x="1836442" y="1154848"/>
                    <a:pt x="1837586" y="1149497"/>
                    <a:pt x="1839872" y="1144832"/>
                  </a:cubicBezTo>
                  <a:cubicBezTo>
                    <a:pt x="1842159" y="1140167"/>
                    <a:pt x="1845772" y="1136189"/>
                    <a:pt x="1850711" y="1132896"/>
                  </a:cubicBezTo>
                  <a:cubicBezTo>
                    <a:pt x="1855650" y="1129603"/>
                    <a:pt x="1862053" y="1127133"/>
                    <a:pt x="1869919" y="1125487"/>
                  </a:cubicBezTo>
                  <a:cubicBezTo>
                    <a:pt x="1877785" y="1123840"/>
                    <a:pt x="1887298" y="1123017"/>
                    <a:pt x="1898457" y="1123017"/>
                  </a:cubicBezTo>
                  <a:close/>
                  <a:moveTo>
                    <a:pt x="4138674" y="1025056"/>
                  </a:moveTo>
                  <a:cubicBezTo>
                    <a:pt x="4148552" y="1025056"/>
                    <a:pt x="4158019" y="1028349"/>
                    <a:pt x="4167074" y="1034934"/>
                  </a:cubicBezTo>
                  <a:cubicBezTo>
                    <a:pt x="4176130" y="1041520"/>
                    <a:pt x="4185596" y="1051032"/>
                    <a:pt x="4195475" y="1063472"/>
                  </a:cubicBezTo>
                  <a:lnTo>
                    <a:pt x="4195475" y="1144695"/>
                  </a:lnTo>
                  <a:cubicBezTo>
                    <a:pt x="4189621" y="1152012"/>
                    <a:pt x="4184224" y="1158186"/>
                    <a:pt x="4179285" y="1163217"/>
                  </a:cubicBezTo>
                  <a:cubicBezTo>
                    <a:pt x="4174346" y="1168248"/>
                    <a:pt x="4169544" y="1172318"/>
                    <a:pt x="4164879" y="1175428"/>
                  </a:cubicBezTo>
                  <a:cubicBezTo>
                    <a:pt x="4160214" y="1178538"/>
                    <a:pt x="4155641" y="1180779"/>
                    <a:pt x="4151159" y="1182151"/>
                  </a:cubicBezTo>
                  <a:cubicBezTo>
                    <a:pt x="4146677" y="1183523"/>
                    <a:pt x="4142058" y="1184209"/>
                    <a:pt x="4137302" y="1184209"/>
                  </a:cubicBezTo>
                  <a:cubicBezTo>
                    <a:pt x="4127789" y="1184209"/>
                    <a:pt x="4119923" y="1181922"/>
                    <a:pt x="4113703" y="1177349"/>
                  </a:cubicBezTo>
                  <a:cubicBezTo>
                    <a:pt x="4107483" y="1172775"/>
                    <a:pt x="4102499" y="1166693"/>
                    <a:pt x="4098748" y="1159101"/>
                  </a:cubicBezTo>
                  <a:cubicBezTo>
                    <a:pt x="4094998" y="1151509"/>
                    <a:pt x="4092300" y="1142866"/>
                    <a:pt x="4090653" y="1133170"/>
                  </a:cubicBezTo>
                  <a:cubicBezTo>
                    <a:pt x="4089007" y="1123475"/>
                    <a:pt x="4088184" y="1113505"/>
                    <a:pt x="4088184" y="1103260"/>
                  </a:cubicBezTo>
                  <a:cubicBezTo>
                    <a:pt x="4088184" y="1093565"/>
                    <a:pt x="4089144" y="1084098"/>
                    <a:pt x="4091065" y="1074860"/>
                  </a:cubicBezTo>
                  <a:cubicBezTo>
                    <a:pt x="4092986" y="1065621"/>
                    <a:pt x="4095913" y="1057252"/>
                    <a:pt x="4099846" y="1049752"/>
                  </a:cubicBezTo>
                  <a:cubicBezTo>
                    <a:pt x="4103779" y="1042252"/>
                    <a:pt x="4108992" y="1036261"/>
                    <a:pt x="4115487" y="1031779"/>
                  </a:cubicBezTo>
                  <a:cubicBezTo>
                    <a:pt x="4121981" y="1027297"/>
                    <a:pt x="4129710" y="1025056"/>
                    <a:pt x="4138674" y="1025056"/>
                  </a:cubicBezTo>
                  <a:close/>
                  <a:moveTo>
                    <a:pt x="2624199" y="1025056"/>
                  </a:moveTo>
                  <a:cubicBezTo>
                    <a:pt x="2634077" y="1025056"/>
                    <a:pt x="2643544" y="1028349"/>
                    <a:pt x="2652600" y="1034934"/>
                  </a:cubicBezTo>
                  <a:cubicBezTo>
                    <a:pt x="2661655" y="1041520"/>
                    <a:pt x="2671122" y="1051032"/>
                    <a:pt x="2681000" y="1063472"/>
                  </a:cubicBezTo>
                  <a:lnTo>
                    <a:pt x="2681000" y="1144695"/>
                  </a:lnTo>
                  <a:cubicBezTo>
                    <a:pt x="2675146" y="1152012"/>
                    <a:pt x="2669749" y="1158186"/>
                    <a:pt x="2664810" y="1163217"/>
                  </a:cubicBezTo>
                  <a:cubicBezTo>
                    <a:pt x="2659871" y="1168248"/>
                    <a:pt x="2655069" y="1172318"/>
                    <a:pt x="2650404" y="1175428"/>
                  </a:cubicBezTo>
                  <a:cubicBezTo>
                    <a:pt x="2645739" y="1178538"/>
                    <a:pt x="2641166" y="1180779"/>
                    <a:pt x="2636684" y="1182151"/>
                  </a:cubicBezTo>
                  <a:cubicBezTo>
                    <a:pt x="2632202" y="1183523"/>
                    <a:pt x="2627583" y="1184209"/>
                    <a:pt x="2622827" y="1184209"/>
                  </a:cubicBezTo>
                  <a:cubicBezTo>
                    <a:pt x="2613314" y="1184209"/>
                    <a:pt x="2605448" y="1181922"/>
                    <a:pt x="2599228" y="1177349"/>
                  </a:cubicBezTo>
                  <a:cubicBezTo>
                    <a:pt x="2593008" y="1172775"/>
                    <a:pt x="2588023" y="1166693"/>
                    <a:pt x="2584273" y="1159101"/>
                  </a:cubicBezTo>
                  <a:cubicBezTo>
                    <a:pt x="2580523" y="1151509"/>
                    <a:pt x="2577825" y="1142866"/>
                    <a:pt x="2576178" y="1133170"/>
                  </a:cubicBezTo>
                  <a:cubicBezTo>
                    <a:pt x="2574532" y="1123475"/>
                    <a:pt x="2573709" y="1113505"/>
                    <a:pt x="2573709" y="1103260"/>
                  </a:cubicBezTo>
                  <a:cubicBezTo>
                    <a:pt x="2573709" y="1093565"/>
                    <a:pt x="2574669" y="1084098"/>
                    <a:pt x="2576590" y="1074860"/>
                  </a:cubicBezTo>
                  <a:cubicBezTo>
                    <a:pt x="2578511" y="1065621"/>
                    <a:pt x="2581438" y="1057252"/>
                    <a:pt x="2585371" y="1049752"/>
                  </a:cubicBezTo>
                  <a:cubicBezTo>
                    <a:pt x="2589304" y="1042252"/>
                    <a:pt x="2594518" y="1036261"/>
                    <a:pt x="2601012" y="1031779"/>
                  </a:cubicBezTo>
                  <a:cubicBezTo>
                    <a:pt x="2607506" y="1027297"/>
                    <a:pt x="2615235" y="1025056"/>
                    <a:pt x="2624199" y="1025056"/>
                  </a:cubicBezTo>
                  <a:close/>
                  <a:moveTo>
                    <a:pt x="1109724" y="1025056"/>
                  </a:moveTo>
                  <a:cubicBezTo>
                    <a:pt x="1119602" y="1025056"/>
                    <a:pt x="1129069" y="1028349"/>
                    <a:pt x="1138124" y="1034934"/>
                  </a:cubicBezTo>
                  <a:cubicBezTo>
                    <a:pt x="1147180" y="1041520"/>
                    <a:pt x="1156647" y="1051032"/>
                    <a:pt x="1166525" y="1063472"/>
                  </a:cubicBezTo>
                  <a:lnTo>
                    <a:pt x="1166525" y="1144695"/>
                  </a:lnTo>
                  <a:cubicBezTo>
                    <a:pt x="1160671" y="1152012"/>
                    <a:pt x="1155275" y="1158186"/>
                    <a:pt x="1150335" y="1163217"/>
                  </a:cubicBezTo>
                  <a:cubicBezTo>
                    <a:pt x="1145396" y="1168248"/>
                    <a:pt x="1140594" y="1172318"/>
                    <a:pt x="1135929" y="1175428"/>
                  </a:cubicBezTo>
                  <a:cubicBezTo>
                    <a:pt x="1131264" y="1178538"/>
                    <a:pt x="1126691" y="1180779"/>
                    <a:pt x="1122209" y="1182151"/>
                  </a:cubicBezTo>
                  <a:cubicBezTo>
                    <a:pt x="1117727" y="1183523"/>
                    <a:pt x="1113108" y="1184209"/>
                    <a:pt x="1108352" y="1184209"/>
                  </a:cubicBezTo>
                  <a:cubicBezTo>
                    <a:pt x="1098839" y="1184209"/>
                    <a:pt x="1090973" y="1181922"/>
                    <a:pt x="1084753" y="1177349"/>
                  </a:cubicBezTo>
                  <a:cubicBezTo>
                    <a:pt x="1078534" y="1172775"/>
                    <a:pt x="1073548" y="1166693"/>
                    <a:pt x="1069798" y="1159101"/>
                  </a:cubicBezTo>
                  <a:cubicBezTo>
                    <a:pt x="1066048" y="1151509"/>
                    <a:pt x="1063350" y="1142866"/>
                    <a:pt x="1061704" y="1133170"/>
                  </a:cubicBezTo>
                  <a:cubicBezTo>
                    <a:pt x="1060057" y="1123475"/>
                    <a:pt x="1059234" y="1113505"/>
                    <a:pt x="1059234" y="1103260"/>
                  </a:cubicBezTo>
                  <a:cubicBezTo>
                    <a:pt x="1059234" y="1093565"/>
                    <a:pt x="1060194" y="1084098"/>
                    <a:pt x="1062115" y="1074860"/>
                  </a:cubicBezTo>
                  <a:cubicBezTo>
                    <a:pt x="1064036" y="1065621"/>
                    <a:pt x="1066963" y="1057252"/>
                    <a:pt x="1070896" y="1049752"/>
                  </a:cubicBezTo>
                  <a:cubicBezTo>
                    <a:pt x="1074829" y="1042252"/>
                    <a:pt x="1080043" y="1036261"/>
                    <a:pt x="1086537" y="1031779"/>
                  </a:cubicBezTo>
                  <a:cubicBezTo>
                    <a:pt x="1093031" y="1027297"/>
                    <a:pt x="1100760" y="1025056"/>
                    <a:pt x="1109724" y="1025056"/>
                  </a:cubicBezTo>
                  <a:close/>
                  <a:moveTo>
                    <a:pt x="5691877" y="1021214"/>
                  </a:moveTo>
                  <a:cubicBezTo>
                    <a:pt x="5703402" y="1021214"/>
                    <a:pt x="5712960" y="1023318"/>
                    <a:pt x="5720552" y="1027525"/>
                  </a:cubicBezTo>
                  <a:cubicBezTo>
                    <a:pt x="5728144" y="1031733"/>
                    <a:pt x="5734226" y="1037587"/>
                    <a:pt x="5738799" y="1045087"/>
                  </a:cubicBezTo>
                  <a:cubicBezTo>
                    <a:pt x="5743373" y="1052587"/>
                    <a:pt x="5746620" y="1061414"/>
                    <a:pt x="5748541" y="1071567"/>
                  </a:cubicBezTo>
                  <a:cubicBezTo>
                    <a:pt x="5750461" y="1081720"/>
                    <a:pt x="5751422" y="1092833"/>
                    <a:pt x="5751422" y="1104907"/>
                  </a:cubicBezTo>
                  <a:cubicBezTo>
                    <a:pt x="5751422" y="1117895"/>
                    <a:pt x="5750233" y="1129466"/>
                    <a:pt x="5747855" y="1139619"/>
                  </a:cubicBezTo>
                  <a:cubicBezTo>
                    <a:pt x="5745476" y="1149771"/>
                    <a:pt x="5741818" y="1158415"/>
                    <a:pt x="5736879" y="1165550"/>
                  </a:cubicBezTo>
                  <a:cubicBezTo>
                    <a:pt x="5731939" y="1172684"/>
                    <a:pt x="5725628" y="1178126"/>
                    <a:pt x="5717945" y="1181876"/>
                  </a:cubicBezTo>
                  <a:cubicBezTo>
                    <a:pt x="5710262" y="1185626"/>
                    <a:pt x="5701206" y="1187502"/>
                    <a:pt x="5690779" y="1187502"/>
                  </a:cubicBezTo>
                  <a:cubicBezTo>
                    <a:pt x="5679437" y="1187502"/>
                    <a:pt x="5669925" y="1185444"/>
                    <a:pt x="5662241" y="1181328"/>
                  </a:cubicBezTo>
                  <a:cubicBezTo>
                    <a:pt x="5654558" y="1177212"/>
                    <a:pt x="5648475" y="1171403"/>
                    <a:pt x="5643994" y="1163903"/>
                  </a:cubicBezTo>
                  <a:cubicBezTo>
                    <a:pt x="5639512" y="1156403"/>
                    <a:pt x="5636264" y="1147576"/>
                    <a:pt x="5634252" y="1137423"/>
                  </a:cubicBezTo>
                  <a:cubicBezTo>
                    <a:pt x="5632240" y="1127270"/>
                    <a:pt x="5631234" y="1116157"/>
                    <a:pt x="5631234" y="1104084"/>
                  </a:cubicBezTo>
                  <a:cubicBezTo>
                    <a:pt x="5631234" y="1091095"/>
                    <a:pt x="5632469" y="1079525"/>
                    <a:pt x="5634938" y="1069372"/>
                  </a:cubicBezTo>
                  <a:cubicBezTo>
                    <a:pt x="5637408" y="1059219"/>
                    <a:pt x="5641112" y="1050529"/>
                    <a:pt x="5646052" y="1043303"/>
                  </a:cubicBezTo>
                  <a:cubicBezTo>
                    <a:pt x="5650991" y="1036078"/>
                    <a:pt x="5657302" y="1030590"/>
                    <a:pt x="5664985" y="1026839"/>
                  </a:cubicBezTo>
                  <a:cubicBezTo>
                    <a:pt x="5672669" y="1023089"/>
                    <a:pt x="5681633" y="1021214"/>
                    <a:pt x="5691877" y="1021214"/>
                  </a:cubicBezTo>
                  <a:close/>
                  <a:moveTo>
                    <a:pt x="5303035" y="1015452"/>
                  </a:moveTo>
                  <a:cubicBezTo>
                    <a:pt x="5316390" y="1015452"/>
                    <a:pt x="5326725" y="1019110"/>
                    <a:pt x="5334043" y="1026428"/>
                  </a:cubicBezTo>
                  <a:cubicBezTo>
                    <a:pt x="5341360" y="1033745"/>
                    <a:pt x="5345019" y="1043989"/>
                    <a:pt x="5345019" y="1057161"/>
                  </a:cubicBezTo>
                  <a:cubicBezTo>
                    <a:pt x="5345019" y="1062649"/>
                    <a:pt x="5344150" y="1067908"/>
                    <a:pt x="5342412" y="1072939"/>
                  </a:cubicBezTo>
                  <a:cubicBezTo>
                    <a:pt x="5340674" y="1077970"/>
                    <a:pt x="5338113" y="1082406"/>
                    <a:pt x="5334729" y="1086247"/>
                  </a:cubicBezTo>
                  <a:cubicBezTo>
                    <a:pt x="5331345" y="1090089"/>
                    <a:pt x="5327091" y="1093107"/>
                    <a:pt x="5321969" y="1095303"/>
                  </a:cubicBezTo>
                  <a:cubicBezTo>
                    <a:pt x="5316847" y="1097498"/>
                    <a:pt x="5310810" y="1098595"/>
                    <a:pt x="5303858" y="1098595"/>
                  </a:cubicBezTo>
                  <a:cubicBezTo>
                    <a:pt x="5290870" y="1098595"/>
                    <a:pt x="5280717" y="1094982"/>
                    <a:pt x="5273399" y="1087757"/>
                  </a:cubicBezTo>
                  <a:cubicBezTo>
                    <a:pt x="5266082" y="1080531"/>
                    <a:pt x="5262423" y="1070698"/>
                    <a:pt x="5262423" y="1058258"/>
                  </a:cubicBezTo>
                  <a:cubicBezTo>
                    <a:pt x="5262423" y="1052587"/>
                    <a:pt x="5263246" y="1047145"/>
                    <a:pt x="5264893" y="1041932"/>
                  </a:cubicBezTo>
                  <a:cubicBezTo>
                    <a:pt x="5266539" y="1036718"/>
                    <a:pt x="5269055" y="1032144"/>
                    <a:pt x="5272439" y="1028211"/>
                  </a:cubicBezTo>
                  <a:cubicBezTo>
                    <a:pt x="5275824" y="1024278"/>
                    <a:pt x="5280077" y="1021168"/>
                    <a:pt x="5285199" y="1018882"/>
                  </a:cubicBezTo>
                  <a:cubicBezTo>
                    <a:pt x="5290322" y="1016595"/>
                    <a:pt x="5296267" y="1015452"/>
                    <a:pt x="5303035" y="1015452"/>
                  </a:cubicBezTo>
                  <a:close/>
                  <a:moveTo>
                    <a:pt x="3855119" y="1015452"/>
                  </a:moveTo>
                  <a:cubicBezTo>
                    <a:pt x="3872498" y="1015452"/>
                    <a:pt x="3885349" y="1020985"/>
                    <a:pt x="3893672" y="1032053"/>
                  </a:cubicBezTo>
                  <a:cubicBezTo>
                    <a:pt x="3901996" y="1043120"/>
                    <a:pt x="3905883" y="1058350"/>
                    <a:pt x="3905334" y="1077741"/>
                  </a:cubicBezTo>
                  <a:lnTo>
                    <a:pt x="3802159" y="1077741"/>
                  </a:lnTo>
                  <a:cubicBezTo>
                    <a:pt x="3802525" y="1069143"/>
                    <a:pt x="3803851" y="1061048"/>
                    <a:pt x="3806138" y="1053456"/>
                  </a:cubicBezTo>
                  <a:cubicBezTo>
                    <a:pt x="3808425" y="1045864"/>
                    <a:pt x="3811718" y="1039279"/>
                    <a:pt x="3816017" y="1033699"/>
                  </a:cubicBezTo>
                  <a:cubicBezTo>
                    <a:pt x="3820315" y="1028120"/>
                    <a:pt x="3825712" y="1023684"/>
                    <a:pt x="3832206" y="1020391"/>
                  </a:cubicBezTo>
                  <a:cubicBezTo>
                    <a:pt x="3838700" y="1017098"/>
                    <a:pt x="3846338" y="1015452"/>
                    <a:pt x="3855119" y="1015452"/>
                  </a:cubicBezTo>
                  <a:close/>
                  <a:moveTo>
                    <a:pt x="2340644" y="1015452"/>
                  </a:moveTo>
                  <a:cubicBezTo>
                    <a:pt x="2358023" y="1015452"/>
                    <a:pt x="2370874" y="1020985"/>
                    <a:pt x="2379197" y="1032053"/>
                  </a:cubicBezTo>
                  <a:cubicBezTo>
                    <a:pt x="2387521" y="1043120"/>
                    <a:pt x="2391408" y="1058350"/>
                    <a:pt x="2390859" y="1077741"/>
                  </a:cubicBezTo>
                  <a:lnTo>
                    <a:pt x="2287684" y="1077741"/>
                  </a:lnTo>
                  <a:cubicBezTo>
                    <a:pt x="2288050" y="1069143"/>
                    <a:pt x="2289376" y="1061048"/>
                    <a:pt x="2291663" y="1053456"/>
                  </a:cubicBezTo>
                  <a:cubicBezTo>
                    <a:pt x="2293950" y="1045864"/>
                    <a:pt x="2297243" y="1039279"/>
                    <a:pt x="2301542" y="1033699"/>
                  </a:cubicBezTo>
                  <a:cubicBezTo>
                    <a:pt x="2305841" y="1028120"/>
                    <a:pt x="2311238" y="1023684"/>
                    <a:pt x="2317731" y="1020391"/>
                  </a:cubicBezTo>
                  <a:cubicBezTo>
                    <a:pt x="2324226" y="1017098"/>
                    <a:pt x="2331863" y="1015452"/>
                    <a:pt x="2340644" y="1015452"/>
                  </a:cubicBezTo>
                  <a:close/>
                  <a:moveTo>
                    <a:pt x="1416719" y="1015452"/>
                  </a:moveTo>
                  <a:cubicBezTo>
                    <a:pt x="1434098" y="1015452"/>
                    <a:pt x="1446949" y="1020985"/>
                    <a:pt x="1455273" y="1032053"/>
                  </a:cubicBezTo>
                  <a:cubicBezTo>
                    <a:pt x="1463596" y="1043120"/>
                    <a:pt x="1467483" y="1058350"/>
                    <a:pt x="1466934" y="1077741"/>
                  </a:cubicBezTo>
                  <a:lnTo>
                    <a:pt x="1363760" y="1077741"/>
                  </a:lnTo>
                  <a:cubicBezTo>
                    <a:pt x="1364125" y="1069143"/>
                    <a:pt x="1365452" y="1061048"/>
                    <a:pt x="1367738" y="1053456"/>
                  </a:cubicBezTo>
                  <a:cubicBezTo>
                    <a:pt x="1370025" y="1045864"/>
                    <a:pt x="1373318" y="1039279"/>
                    <a:pt x="1377617" y="1033699"/>
                  </a:cubicBezTo>
                  <a:cubicBezTo>
                    <a:pt x="1381916" y="1028120"/>
                    <a:pt x="1387312" y="1023684"/>
                    <a:pt x="1393807" y="1020391"/>
                  </a:cubicBezTo>
                  <a:cubicBezTo>
                    <a:pt x="1400301" y="1017098"/>
                    <a:pt x="1407938" y="1015452"/>
                    <a:pt x="1416719" y="1015452"/>
                  </a:cubicBezTo>
                  <a:close/>
                  <a:moveTo>
                    <a:pt x="826169" y="1015452"/>
                  </a:moveTo>
                  <a:cubicBezTo>
                    <a:pt x="843548" y="1015452"/>
                    <a:pt x="856399" y="1020985"/>
                    <a:pt x="864722" y="1032053"/>
                  </a:cubicBezTo>
                  <a:cubicBezTo>
                    <a:pt x="873046" y="1043120"/>
                    <a:pt x="876933" y="1058350"/>
                    <a:pt x="876385" y="1077741"/>
                  </a:cubicBezTo>
                  <a:lnTo>
                    <a:pt x="773209" y="1077741"/>
                  </a:lnTo>
                  <a:cubicBezTo>
                    <a:pt x="773575" y="1069143"/>
                    <a:pt x="774902" y="1061048"/>
                    <a:pt x="777188" y="1053456"/>
                  </a:cubicBezTo>
                  <a:cubicBezTo>
                    <a:pt x="779475" y="1045864"/>
                    <a:pt x="782768" y="1039279"/>
                    <a:pt x="787067" y="1033699"/>
                  </a:cubicBezTo>
                  <a:cubicBezTo>
                    <a:pt x="791366" y="1028120"/>
                    <a:pt x="796762" y="1023684"/>
                    <a:pt x="803256" y="1020391"/>
                  </a:cubicBezTo>
                  <a:cubicBezTo>
                    <a:pt x="809751" y="1017098"/>
                    <a:pt x="817388" y="1015452"/>
                    <a:pt x="826169" y="1015452"/>
                  </a:cubicBezTo>
                  <a:close/>
                  <a:moveTo>
                    <a:pt x="4809456" y="971273"/>
                  </a:moveTo>
                  <a:cubicBezTo>
                    <a:pt x="4802687" y="971273"/>
                    <a:pt x="4797108" y="971547"/>
                    <a:pt x="4792718" y="972096"/>
                  </a:cubicBezTo>
                  <a:cubicBezTo>
                    <a:pt x="4788327" y="972645"/>
                    <a:pt x="4784806" y="973422"/>
                    <a:pt x="4782153" y="974429"/>
                  </a:cubicBezTo>
                  <a:cubicBezTo>
                    <a:pt x="4779500" y="975435"/>
                    <a:pt x="4777625" y="976624"/>
                    <a:pt x="4776528" y="977996"/>
                  </a:cubicBezTo>
                  <a:cubicBezTo>
                    <a:pt x="4775430" y="979368"/>
                    <a:pt x="4774881" y="980968"/>
                    <a:pt x="4774881" y="982798"/>
                  </a:cubicBezTo>
                  <a:lnTo>
                    <a:pt x="4774881" y="1227016"/>
                  </a:lnTo>
                  <a:cubicBezTo>
                    <a:pt x="4774881" y="1228845"/>
                    <a:pt x="4775430" y="1230446"/>
                    <a:pt x="4776528" y="1231818"/>
                  </a:cubicBezTo>
                  <a:cubicBezTo>
                    <a:pt x="4777625" y="1233190"/>
                    <a:pt x="4779500" y="1234333"/>
                    <a:pt x="4782153" y="1235248"/>
                  </a:cubicBezTo>
                  <a:cubicBezTo>
                    <a:pt x="4784806" y="1236162"/>
                    <a:pt x="4788327" y="1236848"/>
                    <a:pt x="4792718" y="1237306"/>
                  </a:cubicBezTo>
                  <a:cubicBezTo>
                    <a:pt x="4797108" y="1237763"/>
                    <a:pt x="4802687" y="1237992"/>
                    <a:pt x="4809456" y="1237992"/>
                  </a:cubicBezTo>
                  <a:cubicBezTo>
                    <a:pt x="4816225" y="1237992"/>
                    <a:pt x="4821804" y="1237763"/>
                    <a:pt x="4826195" y="1237306"/>
                  </a:cubicBezTo>
                  <a:cubicBezTo>
                    <a:pt x="4830585" y="1236848"/>
                    <a:pt x="4834106" y="1236162"/>
                    <a:pt x="4836759" y="1235248"/>
                  </a:cubicBezTo>
                  <a:cubicBezTo>
                    <a:pt x="4839412" y="1234333"/>
                    <a:pt x="4841287" y="1233190"/>
                    <a:pt x="4842384" y="1231818"/>
                  </a:cubicBezTo>
                  <a:cubicBezTo>
                    <a:pt x="4843482" y="1230446"/>
                    <a:pt x="4844031" y="1228845"/>
                    <a:pt x="4844031" y="1227016"/>
                  </a:cubicBezTo>
                  <a:lnTo>
                    <a:pt x="4844031" y="982798"/>
                  </a:lnTo>
                  <a:cubicBezTo>
                    <a:pt x="4844031" y="980968"/>
                    <a:pt x="4843482" y="979368"/>
                    <a:pt x="4842384" y="977996"/>
                  </a:cubicBezTo>
                  <a:cubicBezTo>
                    <a:pt x="4841287" y="976624"/>
                    <a:pt x="4839412" y="975435"/>
                    <a:pt x="4836759" y="974429"/>
                  </a:cubicBezTo>
                  <a:cubicBezTo>
                    <a:pt x="4834106" y="973422"/>
                    <a:pt x="4830585" y="972645"/>
                    <a:pt x="4826195" y="972096"/>
                  </a:cubicBezTo>
                  <a:cubicBezTo>
                    <a:pt x="4821804" y="971547"/>
                    <a:pt x="4816225" y="971273"/>
                    <a:pt x="4809456" y="971273"/>
                  </a:cubicBezTo>
                  <a:close/>
                  <a:moveTo>
                    <a:pt x="4369660" y="971273"/>
                  </a:moveTo>
                  <a:cubicBezTo>
                    <a:pt x="4363074" y="971273"/>
                    <a:pt x="4357540" y="971502"/>
                    <a:pt x="4353058" y="971959"/>
                  </a:cubicBezTo>
                  <a:cubicBezTo>
                    <a:pt x="4348576" y="972416"/>
                    <a:pt x="4345009" y="973102"/>
                    <a:pt x="4342357" y="974017"/>
                  </a:cubicBezTo>
                  <a:cubicBezTo>
                    <a:pt x="4339704" y="974932"/>
                    <a:pt x="4337875" y="976075"/>
                    <a:pt x="4336869" y="977447"/>
                  </a:cubicBezTo>
                  <a:cubicBezTo>
                    <a:pt x="4335863" y="978819"/>
                    <a:pt x="4335359" y="980420"/>
                    <a:pt x="4335359" y="982249"/>
                  </a:cubicBezTo>
                  <a:lnTo>
                    <a:pt x="4335359" y="1132073"/>
                  </a:lnTo>
                  <a:cubicBezTo>
                    <a:pt x="4335359" y="1150732"/>
                    <a:pt x="4336869" y="1166327"/>
                    <a:pt x="4339887" y="1178858"/>
                  </a:cubicBezTo>
                  <a:cubicBezTo>
                    <a:pt x="4342906" y="1191389"/>
                    <a:pt x="4347936" y="1202411"/>
                    <a:pt x="4354979" y="1211923"/>
                  </a:cubicBezTo>
                  <a:cubicBezTo>
                    <a:pt x="4362022" y="1221436"/>
                    <a:pt x="4371260" y="1228936"/>
                    <a:pt x="4382694" y="1234424"/>
                  </a:cubicBezTo>
                  <a:cubicBezTo>
                    <a:pt x="4394127" y="1239912"/>
                    <a:pt x="4408259" y="1242656"/>
                    <a:pt x="4425089" y="1242656"/>
                  </a:cubicBezTo>
                  <a:cubicBezTo>
                    <a:pt x="4440089" y="1242656"/>
                    <a:pt x="4454587" y="1238998"/>
                    <a:pt x="4468582" y="1231680"/>
                  </a:cubicBezTo>
                  <a:cubicBezTo>
                    <a:pt x="4482576" y="1224363"/>
                    <a:pt x="4496342" y="1213387"/>
                    <a:pt x="4509879" y="1198752"/>
                  </a:cubicBezTo>
                  <a:lnTo>
                    <a:pt x="4509879" y="1227016"/>
                  </a:lnTo>
                  <a:cubicBezTo>
                    <a:pt x="4509879" y="1228845"/>
                    <a:pt x="4510336" y="1230446"/>
                    <a:pt x="4511251" y="1231818"/>
                  </a:cubicBezTo>
                  <a:cubicBezTo>
                    <a:pt x="4512166" y="1233190"/>
                    <a:pt x="4513721" y="1234333"/>
                    <a:pt x="4515916" y="1235248"/>
                  </a:cubicBezTo>
                  <a:cubicBezTo>
                    <a:pt x="4518111" y="1236162"/>
                    <a:pt x="4521084" y="1236848"/>
                    <a:pt x="4524834" y="1237306"/>
                  </a:cubicBezTo>
                  <a:cubicBezTo>
                    <a:pt x="4528584" y="1237763"/>
                    <a:pt x="4533478" y="1237992"/>
                    <a:pt x="4539514" y="1237992"/>
                  </a:cubicBezTo>
                  <a:cubicBezTo>
                    <a:pt x="4545185" y="1237992"/>
                    <a:pt x="4549896" y="1237763"/>
                    <a:pt x="4553646" y="1237306"/>
                  </a:cubicBezTo>
                  <a:cubicBezTo>
                    <a:pt x="4557396" y="1236848"/>
                    <a:pt x="4560415" y="1236162"/>
                    <a:pt x="4562701" y="1235248"/>
                  </a:cubicBezTo>
                  <a:cubicBezTo>
                    <a:pt x="4564988" y="1234333"/>
                    <a:pt x="4566589" y="1233190"/>
                    <a:pt x="4567503" y="1231818"/>
                  </a:cubicBezTo>
                  <a:cubicBezTo>
                    <a:pt x="4568418" y="1230446"/>
                    <a:pt x="4568875" y="1228845"/>
                    <a:pt x="4568875" y="1227016"/>
                  </a:cubicBezTo>
                  <a:lnTo>
                    <a:pt x="4568875" y="982249"/>
                  </a:lnTo>
                  <a:cubicBezTo>
                    <a:pt x="4568875" y="980420"/>
                    <a:pt x="4568327" y="978819"/>
                    <a:pt x="4567229" y="977447"/>
                  </a:cubicBezTo>
                  <a:cubicBezTo>
                    <a:pt x="4566131" y="976075"/>
                    <a:pt x="4564302" y="974932"/>
                    <a:pt x="4561741" y="974017"/>
                  </a:cubicBezTo>
                  <a:cubicBezTo>
                    <a:pt x="4559180" y="973102"/>
                    <a:pt x="4555704" y="972416"/>
                    <a:pt x="4551314" y="971959"/>
                  </a:cubicBezTo>
                  <a:cubicBezTo>
                    <a:pt x="4546923" y="971502"/>
                    <a:pt x="4541344" y="971273"/>
                    <a:pt x="4534575" y="971273"/>
                  </a:cubicBezTo>
                  <a:cubicBezTo>
                    <a:pt x="4527807" y="971273"/>
                    <a:pt x="4522227" y="971502"/>
                    <a:pt x="4517837" y="971959"/>
                  </a:cubicBezTo>
                  <a:cubicBezTo>
                    <a:pt x="4513446" y="972416"/>
                    <a:pt x="4509925" y="973102"/>
                    <a:pt x="4507272" y="974017"/>
                  </a:cubicBezTo>
                  <a:cubicBezTo>
                    <a:pt x="4504620" y="974932"/>
                    <a:pt x="4502790" y="976075"/>
                    <a:pt x="4501784" y="977447"/>
                  </a:cubicBezTo>
                  <a:cubicBezTo>
                    <a:pt x="4500778" y="978819"/>
                    <a:pt x="4500275" y="980420"/>
                    <a:pt x="4500275" y="982249"/>
                  </a:cubicBezTo>
                  <a:lnTo>
                    <a:pt x="4500275" y="1144969"/>
                  </a:lnTo>
                  <a:cubicBezTo>
                    <a:pt x="4490214" y="1157226"/>
                    <a:pt x="4480747" y="1166556"/>
                    <a:pt x="4471874" y="1172958"/>
                  </a:cubicBezTo>
                  <a:cubicBezTo>
                    <a:pt x="4463002" y="1179361"/>
                    <a:pt x="4454175" y="1182562"/>
                    <a:pt x="4445395" y="1182562"/>
                  </a:cubicBezTo>
                  <a:cubicBezTo>
                    <a:pt x="4438443" y="1182562"/>
                    <a:pt x="4432361" y="1181236"/>
                    <a:pt x="4427147" y="1178584"/>
                  </a:cubicBezTo>
                  <a:cubicBezTo>
                    <a:pt x="4421933" y="1175931"/>
                    <a:pt x="4417634" y="1172181"/>
                    <a:pt x="4414250" y="1167333"/>
                  </a:cubicBezTo>
                  <a:cubicBezTo>
                    <a:pt x="4410866" y="1162485"/>
                    <a:pt x="4408350" y="1156677"/>
                    <a:pt x="4406704" y="1149909"/>
                  </a:cubicBezTo>
                  <a:cubicBezTo>
                    <a:pt x="4405058" y="1143140"/>
                    <a:pt x="4404234" y="1133353"/>
                    <a:pt x="4404234" y="1120548"/>
                  </a:cubicBezTo>
                  <a:lnTo>
                    <a:pt x="4404234" y="982249"/>
                  </a:lnTo>
                  <a:cubicBezTo>
                    <a:pt x="4404234" y="980420"/>
                    <a:pt x="4403686" y="978819"/>
                    <a:pt x="4402588" y="977447"/>
                  </a:cubicBezTo>
                  <a:cubicBezTo>
                    <a:pt x="4401490" y="976075"/>
                    <a:pt x="4399615" y="974932"/>
                    <a:pt x="4396963" y="974017"/>
                  </a:cubicBezTo>
                  <a:cubicBezTo>
                    <a:pt x="4394310" y="973102"/>
                    <a:pt x="4390789" y="972416"/>
                    <a:pt x="4386398" y="971959"/>
                  </a:cubicBezTo>
                  <a:cubicBezTo>
                    <a:pt x="4382008" y="971502"/>
                    <a:pt x="4376428" y="971273"/>
                    <a:pt x="4369660" y="971273"/>
                  </a:cubicBezTo>
                  <a:close/>
                  <a:moveTo>
                    <a:pt x="5303858" y="967706"/>
                  </a:moveTo>
                  <a:cubicBezTo>
                    <a:pt x="5288858" y="967706"/>
                    <a:pt x="5275138" y="969764"/>
                    <a:pt x="5262698" y="973880"/>
                  </a:cubicBezTo>
                  <a:cubicBezTo>
                    <a:pt x="5250259" y="977996"/>
                    <a:pt x="5239557" y="983941"/>
                    <a:pt x="5230593" y="991716"/>
                  </a:cubicBezTo>
                  <a:cubicBezTo>
                    <a:pt x="5221629" y="999491"/>
                    <a:pt x="5214632" y="1009003"/>
                    <a:pt x="5209601" y="1020254"/>
                  </a:cubicBezTo>
                  <a:cubicBezTo>
                    <a:pt x="5204571" y="1031504"/>
                    <a:pt x="5202055" y="1044264"/>
                    <a:pt x="5202055" y="1058533"/>
                  </a:cubicBezTo>
                  <a:cubicBezTo>
                    <a:pt x="5202055" y="1071887"/>
                    <a:pt x="5203976" y="1083046"/>
                    <a:pt x="5207817" y="1092010"/>
                  </a:cubicBezTo>
                  <a:cubicBezTo>
                    <a:pt x="5211659" y="1100974"/>
                    <a:pt x="5216782" y="1108657"/>
                    <a:pt x="5223184" y="1115060"/>
                  </a:cubicBezTo>
                  <a:cubicBezTo>
                    <a:pt x="5215318" y="1122194"/>
                    <a:pt x="5208915" y="1130197"/>
                    <a:pt x="5203976" y="1139070"/>
                  </a:cubicBezTo>
                  <a:cubicBezTo>
                    <a:pt x="5199036" y="1147942"/>
                    <a:pt x="5196567" y="1157775"/>
                    <a:pt x="5196567" y="1168568"/>
                  </a:cubicBezTo>
                  <a:cubicBezTo>
                    <a:pt x="5196567" y="1177166"/>
                    <a:pt x="5198717" y="1185078"/>
                    <a:pt x="5203015" y="1192304"/>
                  </a:cubicBezTo>
                  <a:cubicBezTo>
                    <a:pt x="5207315" y="1199530"/>
                    <a:pt x="5213397" y="1205246"/>
                    <a:pt x="5221263" y="1209454"/>
                  </a:cubicBezTo>
                  <a:cubicBezTo>
                    <a:pt x="5215592" y="1213661"/>
                    <a:pt x="5210561" y="1218052"/>
                    <a:pt x="5206171" y="1222625"/>
                  </a:cubicBezTo>
                  <a:cubicBezTo>
                    <a:pt x="5201780" y="1227198"/>
                    <a:pt x="5198076" y="1232000"/>
                    <a:pt x="5195058" y="1237031"/>
                  </a:cubicBezTo>
                  <a:cubicBezTo>
                    <a:pt x="5192039" y="1242062"/>
                    <a:pt x="5189753" y="1247321"/>
                    <a:pt x="5188198" y="1252809"/>
                  </a:cubicBezTo>
                  <a:cubicBezTo>
                    <a:pt x="5186643" y="1258297"/>
                    <a:pt x="5185865" y="1264060"/>
                    <a:pt x="5185865" y="1270097"/>
                  </a:cubicBezTo>
                  <a:cubicBezTo>
                    <a:pt x="5185865" y="1279792"/>
                    <a:pt x="5188015" y="1288710"/>
                    <a:pt x="5192314" y="1296851"/>
                  </a:cubicBezTo>
                  <a:cubicBezTo>
                    <a:pt x="5196613" y="1304991"/>
                    <a:pt x="5203473" y="1311989"/>
                    <a:pt x="5212894" y="1317843"/>
                  </a:cubicBezTo>
                  <a:cubicBezTo>
                    <a:pt x="5222315" y="1323696"/>
                    <a:pt x="5234389" y="1328270"/>
                    <a:pt x="5249115" y="1331563"/>
                  </a:cubicBezTo>
                  <a:cubicBezTo>
                    <a:pt x="5263842" y="1334855"/>
                    <a:pt x="5281631" y="1336502"/>
                    <a:pt x="5302486" y="1336502"/>
                  </a:cubicBezTo>
                  <a:cubicBezTo>
                    <a:pt x="5323890" y="1336502"/>
                    <a:pt x="5342595" y="1334215"/>
                    <a:pt x="5358602" y="1329642"/>
                  </a:cubicBezTo>
                  <a:cubicBezTo>
                    <a:pt x="5374608" y="1325068"/>
                    <a:pt x="5387917" y="1318849"/>
                    <a:pt x="5398527" y="1310983"/>
                  </a:cubicBezTo>
                  <a:cubicBezTo>
                    <a:pt x="5409138" y="1303116"/>
                    <a:pt x="5417095" y="1293832"/>
                    <a:pt x="5422400" y="1283131"/>
                  </a:cubicBezTo>
                  <a:cubicBezTo>
                    <a:pt x="5427705" y="1272429"/>
                    <a:pt x="5430358" y="1261041"/>
                    <a:pt x="5430358" y="1248968"/>
                  </a:cubicBezTo>
                  <a:cubicBezTo>
                    <a:pt x="5430358" y="1237992"/>
                    <a:pt x="5428391" y="1228205"/>
                    <a:pt x="5424458" y="1219607"/>
                  </a:cubicBezTo>
                  <a:cubicBezTo>
                    <a:pt x="5420525" y="1211009"/>
                    <a:pt x="5414854" y="1203646"/>
                    <a:pt x="5407445" y="1197517"/>
                  </a:cubicBezTo>
                  <a:cubicBezTo>
                    <a:pt x="5400036" y="1191389"/>
                    <a:pt x="5390890" y="1186633"/>
                    <a:pt x="5380005" y="1183248"/>
                  </a:cubicBezTo>
                  <a:cubicBezTo>
                    <a:pt x="5369120" y="1179864"/>
                    <a:pt x="5356727" y="1177897"/>
                    <a:pt x="5342824" y="1177349"/>
                  </a:cubicBezTo>
                  <a:lnTo>
                    <a:pt x="5283278" y="1175154"/>
                  </a:lnTo>
                  <a:cubicBezTo>
                    <a:pt x="5274863" y="1174788"/>
                    <a:pt x="5268323" y="1172913"/>
                    <a:pt x="5263658" y="1169528"/>
                  </a:cubicBezTo>
                  <a:cubicBezTo>
                    <a:pt x="5258993" y="1166144"/>
                    <a:pt x="5256661" y="1161799"/>
                    <a:pt x="5256661" y="1156494"/>
                  </a:cubicBezTo>
                  <a:cubicBezTo>
                    <a:pt x="5256661" y="1152470"/>
                    <a:pt x="5257530" y="1148811"/>
                    <a:pt x="5259268" y="1145518"/>
                  </a:cubicBezTo>
                  <a:cubicBezTo>
                    <a:pt x="5261006" y="1142225"/>
                    <a:pt x="5262972" y="1139390"/>
                    <a:pt x="5265167" y="1137012"/>
                  </a:cubicBezTo>
                  <a:cubicBezTo>
                    <a:pt x="5269009" y="1139573"/>
                    <a:pt x="5274497" y="1141814"/>
                    <a:pt x="5281631" y="1143735"/>
                  </a:cubicBezTo>
                  <a:cubicBezTo>
                    <a:pt x="5288766" y="1145655"/>
                    <a:pt x="5296267" y="1146616"/>
                    <a:pt x="5304132" y="1146616"/>
                  </a:cubicBezTo>
                  <a:cubicBezTo>
                    <a:pt x="5319499" y="1146616"/>
                    <a:pt x="5333448" y="1144649"/>
                    <a:pt x="5345979" y="1140716"/>
                  </a:cubicBezTo>
                  <a:cubicBezTo>
                    <a:pt x="5358510" y="1136783"/>
                    <a:pt x="5369212" y="1131021"/>
                    <a:pt x="5378084" y="1123429"/>
                  </a:cubicBezTo>
                  <a:cubicBezTo>
                    <a:pt x="5386956" y="1115837"/>
                    <a:pt x="5393771" y="1106507"/>
                    <a:pt x="5398527" y="1095440"/>
                  </a:cubicBezTo>
                  <a:cubicBezTo>
                    <a:pt x="5403283" y="1084372"/>
                    <a:pt x="5405662" y="1071704"/>
                    <a:pt x="5405662" y="1057435"/>
                  </a:cubicBezTo>
                  <a:cubicBezTo>
                    <a:pt x="5405662" y="1051398"/>
                    <a:pt x="5404792" y="1045590"/>
                    <a:pt x="5403055" y="1040011"/>
                  </a:cubicBezTo>
                  <a:cubicBezTo>
                    <a:pt x="5401317" y="1034431"/>
                    <a:pt x="5398436" y="1029446"/>
                    <a:pt x="5394411" y="1025056"/>
                  </a:cubicBezTo>
                  <a:lnTo>
                    <a:pt x="5423223" y="1025056"/>
                  </a:lnTo>
                  <a:cubicBezTo>
                    <a:pt x="5426150" y="1025056"/>
                    <a:pt x="5428620" y="1022952"/>
                    <a:pt x="5430632" y="1018745"/>
                  </a:cubicBezTo>
                  <a:cubicBezTo>
                    <a:pt x="5432644" y="1014537"/>
                    <a:pt x="5433651" y="1008043"/>
                    <a:pt x="5433651" y="999262"/>
                  </a:cubicBezTo>
                  <a:cubicBezTo>
                    <a:pt x="5433651" y="989749"/>
                    <a:pt x="5432690" y="982981"/>
                    <a:pt x="5430769" y="978956"/>
                  </a:cubicBezTo>
                  <a:cubicBezTo>
                    <a:pt x="5428849" y="974932"/>
                    <a:pt x="5426333" y="972919"/>
                    <a:pt x="5423223" y="972919"/>
                  </a:cubicBezTo>
                  <a:lnTo>
                    <a:pt x="5345568" y="972919"/>
                  </a:lnTo>
                  <a:cubicBezTo>
                    <a:pt x="5339531" y="971273"/>
                    <a:pt x="5332991" y="969992"/>
                    <a:pt x="5325948" y="969078"/>
                  </a:cubicBezTo>
                  <a:cubicBezTo>
                    <a:pt x="5318905" y="968163"/>
                    <a:pt x="5311541" y="967706"/>
                    <a:pt x="5303858" y="967706"/>
                  </a:cubicBezTo>
                  <a:close/>
                  <a:moveTo>
                    <a:pt x="3311645" y="966883"/>
                  </a:moveTo>
                  <a:cubicBezTo>
                    <a:pt x="3293717" y="966883"/>
                    <a:pt x="3277253" y="969718"/>
                    <a:pt x="3262253" y="975389"/>
                  </a:cubicBezTo>
                  <a:cubicBezTo>
                    <a:pt x="3247252" y="981060"/>
                    <a:pt x="3234264" y="989749"/>
                    <a:pt x="3223288" y="1001457"/>
                  </a:cubicBezTo>
                  <a:cubicBezTo>
                    <a:pt x="3212312" y="1013165"/>
                    <a:pt x="3203760" y="1027937"/>
                    <a:pt x="3197632" y="1045773"/>
                  </a:cubicBezTo>
                  <a:cubicBezTo>
                    <a:pt x="3191503" y="1063609"/>
                    <a:pt x="3188439" y="1084784"/>
                    <a:pt x="3188439" y="1109297"/>
                  </a:cubicBezTo>
                  <a:cubicBezTo>
                    <a:pt x="3188439" y="1130518"/>
                    <a:pt x="3190954" y="1149360"/>
                    <a:pt x="3195985" y="1165824"/>
                  </a:cubicBezTo>
                  <a:cubicBezTo>
                    <a:pt x="3201015" y="1182288"/>
                    <a:pt x="3208470" y="1196237"/>
                    <a:pt x="3218349" y="1207670"/>
                  </a:cubicBezTo>
                  <a:cubicBezTo>
                    <a:pt x="3228227" y="1219104"/>
                    <a:pt x="3240438" y="1227747"/>
                    <a:pt x="3254981" y="1233601"/>
                  </a:cubicBezTo>
                  <a:cubicBezTo>
                    <a:pt x="3269524" y="1239455"/>
                    <a:pt x="3286217" y="1242382"/>
                    <a:pt x="3305059" y="1242382"/>
                  </a:cubicBezTo>
                  <a:cubicBezTo>
                    <a:pt x="3313474" y="1242382"/>
                    <a:pt x="3321661" y="1241650"/>
                    <a:pt x="3329618" y="1240187"/>
                  </a:cubicBezTo>
                  <a:cubicBezTo>
                    <a:pt x="3337576" y="1238723"/>
                    <a:pt x="3344939" y="1236802"/>
                    <a:pt x="3351708" y="1234424"/>
                  </a:cubicBezTo>
                  <a:cubicBezTo>
                    <a:pt x="3358476" y="1232046"/>
                    <a:pt x="3364513" y="1229348"/>
                    <a:pt x="3369818" y="1226330"/>
                  </a:cubicBezTo>
                  <a:cubicBezTo>
                    <a:pt x="3375123" y="1223311"/>
                    <a:pt x="3378874" y="1220750"/>
                    <a:pt x="3381069" y="1218646"/>
                  </a:cubicBezTo>
                  <a:cubicBezTo>
                    <a:pt x="3383264" y="1216543"/>
                    <a:pt x="3384682" y="1214805"/>
                    <a:pt x="3385322" y="1213433"/>
                  </a:cubicBezTo>
                  <a:cubicBezTo>
                    <a:pt x="3385962" y="1212061"/>
                    <a:pt x="3386511" y="1210277"/>
                    <a:pt x="3386968" y="1208082"/>
                  </a:cubicBezTo>
                  <a:cubicBezTo>
                    <a:pt x="3387426" y="1205886"/>
                    <a:pt x="3387792" y="1203188"/>
                    <a:pt x="3388066" y="1199987"/>
                  </a:cubicBezTo>
                  <a:cubicBezTo>
                    <a:pt x="3388340" y="1196786"/>
                    <a:pt x="3388478" y="1192807"/>
                    <a:pt x="3388478" y="1188050"/>
                  </a:cubicBezTo>
                  <a:cubicBezTo>
                    <a:pt x="3388478" y="1182014"/>
                    <a:pt x="3388295" y="1177074"/>
                    <a:pt x="3387929" y="1173233"/>
                  </a:cubicBezTo>
                  <a:cubicBezTo>
                    <a:pt x="3387563" y="1169391"/>
                    <a:pt x="3387060" y="1166236"/>
                    <a:pt x="3386420" y="1163766"/>
                  </a:cubicBezTo>
                  <a:cubicBezTo>
                    <a:pt x="3385779" y="1161296"/>
                    <a:pt x="3384910" y="1159604"/>
                    <a:pt x="3383813" y="1158689"/>
                  </a:cubicBezTo>
                  <a:cubicBezTo>
                    <a:pt x="3382715" y="1157775"/>
                    <a:pt x="3381343" y="1157317"/>
                    <a:pt x="3379697" y="1157317"/>
                  </a:cubicBezTo>
                  <a:cubicBezTo>
                    <a:pt x="3377319" y="1157317"/>
                    <a:pt x="3374392" y="1158735"/>
                    <a:pt x="3370916" y="1161571"/>
                  </a:cubicBezTo>
                  <a:cubicBezTo>
                    <a:pt x="3367440" y="1164406"/>
                    <a:pt x="3363141" y="1167562"/>
                    <a:pt x="3358019" y="1171038"/>
                  </a:cubicBezTo>
                  <a:cubicBezTo>
                    <a:pt x="3352897" y="1174513"/>
                    <a:pt x="3346906" y="1177669"/>
                    <a:pt x="3340046" y="1180504"/>
                  </a:cubicBezTo>
                  <a:cubicBezTo>
                    <a:pt x="3333186" y="1183340"/>
                    <a:pt x="3324999" y="1184758"/>
                    <a:pt x="3315487" y="1184758"/>
                  </a:cubicBezTo>
                  <a:cubicBezTo>
                    <a:pt x="3306157" y="1184758"/>
                    <a:pt x="3297971" y="1183065"/>
                    <a:pt x="3290928" y="1179681"/>
                  </a:cubicBezTo>
                  <a:cubicBezTo>
                    <a:pt x="3283885" y="1176297"/>
                    <a:pt x="3278031" y="1171220"/>
                    <a:pt x="3273366" y="1164452"/>
                  </a:cubicBezTo>
                  <a:cubicBezTo>
                    <a:pt x="3268701" y="1157683"/>
                    <a:pt x="3265180" y="1149268"/>
                    <a:pt x="3262802" y="1139207"/>
                  </a:cubicBezTo>
                  <a:cubicBezTo>
                    <a:pt x="3260423" y="1129145"/>
                    <a:pt x="3259234" y="1117529"/>
                    <a:pt x="3259234" y="1104358"/>
                  </a:cubicBezTo>
                  <a:cubicBezTo>
                    <a:pt x="3259234" y="1077649"/>
                    <a:pt x="3263991" y="1057389"/>
                    <a:pt x="3273503" y="1043578"/>
                  </a:cubicBezTo>
                  <a:cubicBezTo>
                    <a:pt x="3283016" y="1029766"/>
                    <a:pt x="3296736" y="1022861"/>
                    <a:pt x="3314663" y="1022861"/>
                  </a:cubicBezTo>
                  <a:cubicBezTo>
                    <a:pt x="3323810" y="1022861"/>
                    <a:pt x="3331676" y="1024141"/>
                    <a:pt x="3338262" y="1026702"/>
                  </a:cubicBezTo>
                  <a:cubicBezTo>
                    <a:pt x="3344848" y="1029263"/>
                    <a:pt x="3350519" y="1032099"/>
                    <a:pt x="3355275" y="1035209"/>
                  </a:cubicBezTo>
                  <a:cubicBezTo>
                    <a:pt x="3360031" y="1038318"/>
                    <a:pt x="3364147" y="1041154"/>
                    <a:pt x="3367623" y="1043715"/>
                  </a:cubicBezTo>
                  <a:cubicBezTo>
                    <a:pt x="3371099" y="1046276"/>
                    <a:pt x="3374392" y="1047557"/>
                    <a:pt x="3377502" y="1047557"/>
                  </a:cubicBezTo>
                  <a:cubicBezTo>
                    <a:pt x="3380428" y="1047557"/>
                    <a:pt x="3382807" y="1045407"/>
                    <a:pt x="3384636" y="1041108"/>
                  </a:cubicBezTo>
                  <a:cubicBezTo>
                    <a:pt x="3386465" y="1036809"/>
                    <a:pt x="3387380" y="1029355"/>
                    <a:pt x="3387380" y="1018745"/>
                  </a:cubicBezTo>
                  <a:cubicBezTo>
                    <a:pt x="3387380" y="1014171"/>
                    <a:pt x="3387243" y="1010284"/>
                    <a:pt x="3386968" y="1007082"/>
                  </a:cubicBezTo>
                  <a:cubicBezTo>
                    <a:pt x="3386694" y="1003881"/>
                    <a:pt x="3386328" y="1001183"/>
                    <a:pt x="3385871" y="998988"/>
                  </a:cubicBezTo>
                  <a:cubicBezTo>
                    <a:pt x="3385414" y="996792"/>
                    <a:pt x="3384773" y="995009"/>
                    <a:pt x="3383950" y="993637"/>
                  </a:cubicBezTo>
                  <a:cubicBezTo>
                    <a:pt x="3383127" y="992265"/>
                    <a:pt x="3381709" y="990573"/>
                    <a:pt x="3379697" y="988560"/>
                  </a:cubicBezTo>
                  <a:cubicBezTo>
                    <a:pt x="3377684" y="986548"/>
                    <a:pt x="3374254" y="984170"/>
                    <a:pt x="3369407" y="981426"/>
                  </a:cubicBezTo>
                  <a:cubicBezTo>
                    <a:pt x="3364559" y="978682"/>
                    <a:pt x="3359071" y="976212"/>
                    <a:pt x="3352943" y="974017"/>
                  </a:cubicBezTo>
                  <a:cubicBezTo>
                    <a:pt x="3346814" y="971822"/>
                    <a:pt x="3340229" y="970084"/>
                    <a:pt x="3333186" y="968803"/>
                  </a:cubicBezTo>
                  <a:cubicBezTo>
                    <a:pt x="3326143" y="967523"/>
                    <a:pt x="3318962" y="966883"/>
                    <a:pt x="3311645" y="966883"/>
                  </a:cubicBezTo>
                  <a:close/>
                  <a:moveTo>
                    <a:pt x="5694346" y="966608"/>
                  </a:moveTo>
                  <a:cubicBezTo>
                    <a:pt x="5671845" y="966608"/>
                    <a:pt x="5652226" y="969992"/>
                    <a:pt x="5635487" y="976761"/>
                  </a:cubicBezTo>
                  <a:cubicBezTo>
                    <a:pt x="5618749" y="983530"/>
                    <a:pt x="5604800" y="993088"/>
                    <a:pt x="5593641" y="1005436"/>
                  </a:cubicBezTo>
                  <a:cubicBezTo>
                    <a:pt x="5582482" y="1017784"/>
                    <a:pt x="5574112" y="1032602"/>
                    <a:pt x="5568533" y="1049889"/>
                  </a:cubicBezTo>
                  <a:cubicBezTo>
                    <a:pt x="5562954" y="1067176"/>
                    <a:pt x="5560164" y="1086247"/>
                    <a:pt x="5560164" y="1107102"/>
                  </a:cubicBezTo>
                  <a:cubicBezTo>
                    <a:pt x="5560164" y="1128688"/>
                    <a:pt x="5562725" y="1147896"/>
                    <a:pt x="5567847" y="1164726"/>
                  </a:cubicBezTo>
                  <a:cubicBezTo>
                    <a:pt x="5572969" y="1181556"/>
                    <a:pt x="5580835" y="1195734"/>
                    <a:pt x="5591446" y="1207259"/>
                  </a:cubicBezTo>
                  <a:cubicBezTo>
                    <a:pt x="5602056" y="1218783"/>
                    <a:pt x="5615410" y="1227564"/>
                    <a:pt x="5631508" y="1233601"/>
                  </a:cubicBezTo>
                  <a:cubicBezTo>
                    <a:pt x="5647607" y="1239638"/>
                    <a:pt x="5666540" y="1242656"/>
                    <a:pt x="5688309" y="1242656"/>
                  </a:cubicBezTo>
                  <a:cubicBezTo>
                    <a:pt x="5710810" y="1242656"/>
                    <a:pt x="5730476" y="1239272"/>
                    <a:pt x="5747306" y="1232504"/>
                  </a:cubicBezTo>
                  <a:cubicBezTo>
                    <a:pt x="5764136" y="1225735"/>
                    <a:pt x="5778130" y="1216131"/>
                    <a:pt x="5789289" y="1203691"/>
                  </a:cubicBezTo>
                  <a:cubicBezTo>
                    <a:pt x="5800449" y="1191252"/>
                    <a:pt x="5808772" y="1176434"/>
                    <a:pt x="5814260" y="1159238"/>
                  </a:cubicBezTo>
                  <a:cubicBezTo>
                    <a:pt x="5819748" y="1142042"/>
                    <a:pt x="5822492" y="1123017"/>
                    <a:pt x="5822492" y="1102163"/>
                  </a:cubicBezTo>
                  <a:cubicBezTo>
                    <a:pt x="5822492" y="1080393"/>
                    <a:pt x="5819931" y="1061094"/>
                    <a:pt x="5814809" y="1044264"/>
                  </a:cubicBezTo>
                  <a:cubicBezTo>
                    <a:pt x="5809686" y="1027434"/>
                    <a:pt x="5801866" y="1013256"/>
                    <a:pt x="5791347" y="1001732"/>
                  </a:cubicBezTo>
                  <a:cubicBezTo>
                    <a:pt x="5780829" y="990207"/>
                    <a:pt x="5767520" y="981472"/>
                    <a:pt x="5751422" y="975526"/>
                  </a:cubicBezTo>
                  <a:cubicBezTo>
                    <a:pt x="5735323" y="969581"/>
                    <a:pt x="5716298" y="966608"/>
                    <a:pt x="5694346" y="966608"/>
                  </a:cubicBezTo>
                  <a:close/>
                  <a:moveTo>
                    <a:pt x="5052292" y="966608"/>
                  </a:moveTo>
                  <a:cubicBezTo>
                    <a:pt x="5037108" y="966608"/>
                    <a:pt x="5022520" y="970267"/>
                    <a:pt x="5008525" y="977584"/>
                  </a:cubicBezTo>
                  <a:cubicBezTo>
                    <a:pt x="4994531" y="984902"/>
                    <a:pt x="4980765" y="995878"/>
                    <a:pt x="4967228" y="1010512"/>
                  </a:cubicBezTo>
                  <a:lnTo>
                    <a:pt x="4967228" y="982249"/>
                  </a:lnTo>
                  <a:cubicBezTo>
                    <a:pt x="4967228" y="980420"/>
                    <a:pt x="4966770" y="978819"/>
                    <a:pt x="4965856" y="977447"/>
                  </a:cubicBezTo>
                  <a:cubicBezTo>
                    <a:pt x="4964941" y="976075"/>
                    <a:pt x="4963432" y="974932"/>
                    <a:pt x="4961328" y="974017"/>
                  </a:cubicBezTo>
                  <a:cubicBezTo>
                    <a:pt x="4959224" y="973102"/>
                    <a:pt x="4956252" y="972416"/>
                    <a:pt x="4952410" y="971959"/>
                  </a:cubicBezTo>
                  <a:cubicBezTo>
                    <a:pt x="4948569" y="971502"/>
                    <a:pt x="4943721" y="971273"/>
                    <a:pt x="4937867" y="971273"/>
                  </a:cubicBezTo>
                  <a:cubicBezTo>
                    <a:pt x="4932196" y="971273"/>
                    <a:pt x="4927485" y="971502"/>
                    <a:pt x="4923735" y="971959"/>
                  </a:cubicBezTo>
                  <a:cubicBezTo>
                    <a:pt x="4919985" y="972416"/>
                    <a:pt x="4916920" y="973102"/>
                    <a:pt x="4914543" y="974017"/>
                  </a:cubicBezTo>
                  <a:cubicBezTo>
                    <a:pt x="4912164" y="974932"/>
                    <a:pt x="4910518" y="976075"/>
                    <a:pt x="4909603" y="977447"/>
                  </a:cubicBezTo>
                  <a:cubicBezTo>
                    <a:pt x="4908688" y="978819"/>
                    <a:pt x="4908231" y="980420"/>
                    <a:pt x="4908231" y="982249"/>
                  </a:cubicBezTo>
                  <a:lnTo>
                    <a:pt x="4908231" y="1227016"/>
                  </a:lnTo>
                  <a:cubicBezTo>
                    <a:pt x="4908231" y="1228845"/>
                    <a:pt x="4908780" y="1230446"/>
                    <a:pt x="4909878" y="1231818"/>
                  </a:cubicBezTo>
                  <a:cubicBezTo>
                    <a:pt x="4910975" y="1233190"/>
                    <a:pt x="4912850" y="1234333"/>
                    <a:pt x="4915503" y="1235248"/>
                  </a:cubicBezTo>
                  <a:cubicBezTo>
                    <a:pt x="4918155" y="1236162"/>
                    <a:pt x="4921677" y="1236848"/>
                    <a:pt x="4926068" y="1237306"/>
                  </a:cubicBezTo>
                  <a:cubicBezTo>
                    <a:pt x="4930458" y="1237763"/>
                    <a:pt x="4936037" y="1237992"/>
                    <a:pt x="4942806" y="1237992"/>
                  </a:cubicBezTo>
                  <a:cubicBezTo>
                    <a:pt x="4949574" y="1237992"/>
                    <a:pt x="4955154" y="1237763"/>
                    <a:pt x="4959545" y="1237306"/>
                  </a:cubicBezTo>
                  <a:cubicBezTo>
                    <a:pt x="4963935" y="1236848"/>
                    <a:pt x="4967456" y="1236162"/>
                    <a:pt x="4970109" y="1235248"/>
                  </a:cubicBezTo>
                  <a:cubicBezTo>
                    <a:pt x="4972761" y="1234333"/>
                    <a:pt x="4974637" y="1233190"/>
                    <a:pt x="4975734" y="1231818"/>
                  </a:cubicBezTo>
                  <a:cubicBezTo>
                    <a:pt x="4976832" y="1230446"/>
                    <a:pt x="4977381" y="1228845"/>
                    <a:pt x="4977381" y="1227016"/>
                  </a:cubicBezTo>
                  <a:lnTo>
                    <a:pt x="4977381" y="1064295"/>
                  </a:lnTo>
                  <a:cubicBezTo>
                    <a:pt x="4987076" y="1052039"/>
                    <a:pt x="4996406" y="1042709"/>
                    <a:pt x="5005370" y="1036306"/>
                  </a:cubicBezTo>
                  <a:cubicBezTo>
                    <a:pt x="5014333" y="1029903"/>
                    <a:pt x="5023206" y="1026702"/>
                    <a:pt x="5031987" y="1026702"/>
                  </a:cubicBezTo>
                  <a:cubicBezTo>
                    <a:pt x="5038938" y="1026702"/>
                    <a:pt x="5045021" y="1028028"/>
                    <a:pt x="5050234" y="1030681"/>
                  </a:cubicBezTo>
                  <a:cubicBezTo>
                    <a:pt x="5055448" y="1033333"/>
                    <a:pt x="5059701" y="1037084"/>
                    <a:pt x="5062994" y="1041932"/>
                  </a:cubicBezTo>
                  <a:cubicBezTo>
                    <a:pt x="5066287" y="1046779"/>
                    <a:pt x="5068802" y="1052587"/>
                    <a:pt x="5070540" y="1059356"/>
                  </a:cubicBezTo>
                  <a:cubicBezTo>
                    <a:pt x="5072278" y="1066125"/>
                    <a:pt x="5073147" y="1075454"/>
                    <a:pt x="5073147" y="1087345"/>
                  </a:cubicBezTo>
                  <a:lnTo>
                    <a:pt x="5073147" y="1227016"/>
                  </a:lnTo>
                  <a:cubicBezTo>
                    <a:pt x="5073147" y="1228845"/>
                    <a:pt x="5073696" y="1230446"/>
                    <a:pt x="5074793" y="1231818"/>
                  </a:cubicBezTo>
                  <a:cubicBezTo>
                    <a:pt x="5075891" y="1233190"/>
                    <a:pt x="5077720" y="1234333"/>
                    <a:pt x="5080281" y="1235248"/>
                  </a:cubicBezTo>
                  <a:cubicBezTo>
                    <a:pt x="5082842" y="1236162"/>
                    <a:pt x="5086364" y="1236848"/>
                    <a:pt x="5090846" y="1237306"/>
                  </a:cubicBezTo>
                  <a:cubicBezTo>
                    <a:pt x="5095328" y="1237763"/>
                    <a:pt x="5100953" y="1237992"/>
                    <a:pt x="5107722" y="1237992"/>
                  </a:cubicBezTo>
                  <a:cubicBezTo>
                    <a:pt x="5114307" y="1237992"/>
                    <a:pt x="5119841" y="1237763"/>
                    <a:pt x="5124323" y="1237306"/>
                  </a:cubicBezTo>
                  <a:cubicBezTo>
                    <a:pt x="5128805" y="1236848"/>
                    <a:pt x="5132326" y="1236162"/>
                    <a:pt x="5134887" y="1235248"/>
                  </a:cubicBezTo>
                  <a:cubicBezTo>
                    <a:pt x="5137448" y="1234333"/>
                    <a:pt x="5139278" y="1233190"/>
                    <a:pt x="5140375" y="1231818"/>
                  </a:cubicBezTo>
                  <a:cubicBezTo>
                    <a:pt x="5141473" y="1230446"/>
                    <a:pt x="5142022" y="1228845"/>
                    <a:pt x="5142022" y="1227016"/>
                  </a:cubicBezTo>
                  <a:lnTo>
                    <a:pt x="5142022" y="1075820"/>
                  </a:lnTo>
                  <a:cubicBezTo>
                    <a:pt x="5142022" y="1058075"/>
                    <a:pt x="5140467" y="1042892"/>
                    <a:pt x="5137357" y="1030269"/>
                  </a:cubicBezTo>
                  <a:cubicBezTo>
                    <a:pt x="5134247" y="1017647"/>
                    <a:pt x="5129170" y="1006625"/>
                    <a:pt x="5122128" y="997204"/>
                  </a:cubicBezTo>
                  <a:cubicBezTo>
                    <a:pt x="5115085" y="987783"/>
                    <a:pt x="5105846" y="980328"/>
                    <a:pt x="5094413" y="974840"/>
                  </a:cubicBezTo>
                  <a:cubicBezTo>
                    <a:pt x="5082980" y="969352"/>
                    <a:pt x="5068939" y="966608"/>
                    <a:pt x="5052292" y="966608"/>
                  </a:cubicBezTo>
                  <a:close/>
                  <a:moveTo>
                    <a:pt x="3856765" y="966608"/>
                  </a:moveTo>
                  <a:cubicBezTo>
                    <a:pt x="3837374" y="966608"/>
                    <a:pt x="3819950" y="969809"/>
                    <a:pt x="3804492" y="976212"/>
                  </a:cubicBezTo>
                  <a:cubicBezTo>
                    <a:pt x="3789034" y="982615"/>
                    <a:pt x="3775908" y="991899"/>
                    <a:pt x="3765115" y="1004064"/>
                  </a:cubicBezTo>
                  <a:cubicBezTo>
                    <a:pt x="3754322" y="1016229"/>
                    <a:pt x="3746090" y="1031047"/>
                    <a:pt x="3740419" y="1048517"/>
                  </a:cubicBezTo>
                  <a:cubicBezTo>
                    <a:pt x="3734748" y="1065987"/>
                    <a:pt x="3731912" y="1085607"/>
                    <a:pt x="3731912" y="1107376"/>
                  </a:cubicBezTo>
                  <a:cubicBezTo>
                    <a:pt x="3731912" y="1130243"/>
                    <a:pt x="3734611" y="1150183"/>
                    <a:pt x="3740007" y="1167196"/>
                  </a:cubicBezTo>
                  <a:cubicBezTo>
                    <a:pt x="3745404" y="1184209"/>
                    <a:pt x="3753590" y="1198295"/>
                    <a:pt x="3764566" y="1209454"/>
                  </a:cubicBezTo>
                  <a:cubicBezTo>
                    <a:pt x="3775542" y="1220613"/>
                    <a:pt x="3789217" y="1228936"/>
                    <a:pt x="3805589" y="1234424"/>
                  </a:cubicBezTo>
                  <a:cubicBezTo>
                    <a:pt x="3821962" y="1239912"/>
                    <a:pt x="3841033" y="1242656"/>
                    <a:pt x="3862802" y="1242656"/>
                  </a:cubicBezTo>
                  <a:cubicBezTo>
                    <a:pt x="3874876" y="1242656"/>
                    <a:pt x="3886218" y="1241879"/>
                    <a:pt x="3896828" y="1240324"/>
                  </a:cubicBezTo>
                  <a:cubicBezTo>
                    <a:pt x="3907438" y="1238769"/>
                    <a:pt x="3916859" y="1236940"/>
                    <a:pt x="3925091" y="1234836"/>
                  </a:cubicBezTo>
                  <a:cubicBezTo>
                    <a:pt x="3933323" y="1232732"/>
                    <a:pt x="3940092" y="1230583"/>
                    <a:pt x="3945397" y="1228388"/>
                  </a:cubicBezTo>
                  <a:cubicBezTo>
                    <a:pt x="3950702" y="1226192"/>
                    <a:pt x="3953949" y="1224454"/>
                    <a:pt x="3955138" y="1223174"/>
                  </a:cubicBezTo>
                  <a:cubicBezTo>
                    <a:pt x="3956328" y="1221893"/>
                    <a:pt x="3957288" y="1220567"/>
                    <a:pt x="3958020" y="1219195"/>
                  </a:cubicBezTo>
                  <a:cubicBezTo>
                    <a:pt x="3958751" y="1217823"/>
                    <a:pt x="3959300" y="1216131"/>
                    <a:pt x="3959666" y="1214119"/>
                  </a:cubicBezTo>
                  <a:cubicBezTo>
                    <a:pt x="3960032" y="1212106"/>
                    <a:pt x="3960306" y="1209682"/>
                    <a:pt x="3960489" y="1206847"/>
                  </a:cubicBezTo>
                  <a:cubicBezTo>
                    <a:pt x="3960672" y="1204012"/>
                    <a:pt x="3960764" y="1200581"/>
                    <a:pt x="3960764" y="1196557"/>
                  </a:cubicBezTo>
                  <a:cubicBezTo>
                    <a:pt x="3960764" y="1191984"/>
                    <a:pt x="3960626" y="1188188"/>
                    <a:pt x="3960352" y="1185169"/>
                  </a:cubicBezTo>
                  <a:cubicBezTo>
                    <a:pt x="3960078" y="1182151"/>
                    <a:pt x="3959574" y="1179818"/>
                    <a:pt x="3958843" y="1178172"/>
                  </a:cubicBezTo>
                  <a:cubicBezTo>
                    <a:pt x="3958111" y="1176526"/>
                    <a:pt x="3957196" y="1175382"/>
                    <a:pt x="3956099" y="1174742"/>
                  </a:cubicBezTo>
                  <a:cubicBezTo>
                    <a:pt x="3955001" y="1174102"/>
                    <a:pt x="3953629" y="1173782"/>
                    <a:pt x="3951983" y="1173782"/>
                  </a:cubicBezTo>
                  <a:cubicBezTo>
                    <a:pt x="3949239" y="1173782"/>
                    <a:pt x="3945671" y="1174651"/>
                    <a:pt x="3941281" y="1176388"/>
                  </a:cubicBezTo>
                  <a:cubicBezTo>
                    <a:pt x="3936891" y="1178126"/>
                    <a:pt x="3931357" y="1180047"/>
                    <a:pt x="3924680" y="1182151"/>
                  </a:cubicBezTo>
                  <a:cubicBezTo>
                    <a:pt x="3918003" y="1184255"/>
                    <a:pt x="3910091" y="1186175"/>
                    <a:pt x="3900944" y="1187913"/>
                  </a:cubicBezTo>
                  <a:cubicBezTo>
                    <a:pt x="3891797" y="1189651"/>
                    <a:pt x="3881187" y="1190520"/>
                    <a:pt x="3869113" y="1190520"/>
                  </a:cubicBezTo>
                  <a:cubicBezTo>
                    <a:pt x="3857223" y="1190520"/>
                    <a:pt x="3847024" y="1188965"/>
                    <a:pt x="3838518" y="1185855"/>
                  </a:cubicBezTo>
                  <a:cubicBezTo>
                    <a:pt x="3830011" y="1182745"/>
                    <a:pt x="3823060" y="1178218"/>
                    <a:pt x="3817663" y="1172272"/>
                  </a:cubicBezTo>
                  <a:cubicBezTo>
                    <a:pt x="3812267" y="1166327"/>
                    <a:pt x="3808333" y="1159101"/>
                    <a:pt x="3805864" y="1150595"/>
                  </a:cubicBezTo>
                  <a:cubicBezTo>
                    <a:pt x="3803394" y="1142088"/>
                    <a:pt x="3802159" y="1132621"/>
                    <a:pt x="3802159" y="1122194"/>
                  </a:cubicBezTo>
                  <a:lnTo>
                    <a:pt x="3951160" y="1122194"/>
                  </a:lnTo>
                  <a:cubicBezTo>
                    <a:pt x="3957745" y="1122194"/>
                    <a:pt x="3962913" y="1120182"/>
                    <a:pt x="3966663" y="1116157"/>
                  </a:cubicBezTo>
                  <a:cubicBezTo>
                    <a:pt x="3970413" y="1112133"/>
                    <a:pt x="3972288" y="1105913"/>
                    <a:pt x="3972288" y="1097498"/>
                  </a:cubicBezTo>
                  <a:lnTo>
                    <a:pt x="3972288" y="1086522"/>
                  </a:lnTo>
                  <a:cubicBezTo>
                    <a:pt x="3972288" y="1069326"/>
                    <a:pt x="3970093" y="1053411"/>
                    <a:pt x="3965703" y="1038776"/>
                  </a:cubicBezTo>
                  <a:cubicBezTo>
                    <a:pt x="3961312" y="1024141"/>
                    <a:pt x="3954452" y="1011473"/>
                    <a:pt x="3945123" y="1000771"/>
                  </a:cubicBezTo>
                  <a:cubicBezTo>
                    <a:pt x="3935793" y="990069"/>
                    <a:pt x="3923857" y="981700"/>
                    <a:pt x="3909313" y="975663"/>
                  </a:cubicBezTo>
                  <a:cubicBezTo>
                    <a:pt x="3894770" y="969627"/>
                    <a:pt x="3877254" y="966608"/>
                    <a:pt x="3856765" y="966608"/>
                  </a:cubicBezTo>
                  <a:close/>
                  <a:moveTo>
                    <a:pt x="2342291" y="966608"/>
                  </a:moveTo>
                  <a:cubicBezTo>
                    <a:pt x="2322899" y="966608"/>
                    <a:pt x="2305475" y="969809"/>
                    <a:pt x="2290017" y="976212"/>
                  </a:cubicBezTo>
                  <a:cubicBezTo>
                    <a:pt x="2274559" y="982615"/>
                    <a:pt x="2261433" y="991899"/>
                    <a:pt x="2250640" y="1004064"/>
                  </a:cubicBezTo>
                  <a:cubicBezTo>
                    <a:pt x="2239847" y="1016229"/>
                    <a:pt x="2231615" y="1031047"/>
                    <a:pt x="2225944" y="1048517"/>
                  </a:cubicBezTo>
                  <a:cubicBezTo>
                    <a:pt x="2220273" y="1065987"/>
                    <a:pt x="2217437" y="1085607"/>
                    <a:pt x="2217437" y="1107376"/>
                  </a:cubicBezTo>
                  <a:cubicBezTo>
                    <a:pt x="2217437" y="1130243"/>
                    <a:pt x="2220136" y="1150183"/>
                    <a:pt x="2225533" y="1167196"/>
                  </a:cubicBezTo>
                  <a:cubicBezTo>
                    <a:pt x="2230929" y="1184209"/>
                    <a:pt x="2239115" y="1198295"/>
                    <a:pt x="2250092" y="1209454"/>
                  </a:cubicBezTo>
                  <a:cubicBezTo>
                    <a:pt x="2261067" y="1220613"/>
                    <a:pt x="2274742" y="1228936"/>
                    <a:pt x="2291114" y="1234424"/>
                  </a:cubicBezTo>
                  <a:cubicBezTo>
                    <a:pt x="2307487" y="1239912"/>
                    <a:pt x="2326558" y="1242656"/>
                    <a:pt x="2348327" y="1242656"/>
                  </a:cubicBezTo>
                  <a:cubicBezTo>
                    <a:pt x="2360401" y="1242656"/>
                    <a:pt x="2371743" y="1241879"/>
                    <a:pt x="2382353" y="1240324"/>
                  </a:cubicBezTo>
                  <a:cubicBezTo>
                    <a:pt x="2392963" y="1238769"/>
                    <a:pt x="2402385" y="1236940"/>
                    <a:pt x="2410617" y="1234836"/>
                  </a:cubicBezTo>
                  <a:cubicBezTo>
                    <a:pt x="2418849" y="1232732"/>
                    <a:pt x="2425617" y="1230583"/>
                    <a:pt x="2430922" y="1228388"/>
                  </a:cubicBezTo>
                  <a:cubicBezTo>
                    <a:pt x="2436227" y="1226192"/>
                    <a:pt x="2439474" y="1224454"/>
                    <a:pt x="2440663" y="1223174"/>
                  </a:cubicBezTo>
                  <a:cubicBezTo>
                    <a:pt x="2441852" y="1221893"/>
                    <a:pt x="2442813" y="1220567"/>
                    <a:pt x="2443545" y="1219195"/>
                  </a:cubicBezTo>
                  <a:cubicBezTo>
                    <a:pt x="2444277" y="1217823"/>
                    <a:pt x="2444826" y="1216131"/>
                    <a:pt x="2445191" y="1214119"/>
                  </a:cubicBezTo>
                  <a:cubicBezTo>
                    <a:pt x="2445557" y="1212106"/>
                    <a:pt x="2445832" y="1209682"/>
                    <a:pt x="2446014" y="1206847"/>
                  </a:cubicBezTo>
                  <a:cubicBezTo>
                    <a:pt x="2446198" y="1204012"/>
                    <a:pt x="2446289" y="1200581"/>
                    <a:pt x="2446289" y="1196557"/>
                  </a:cubicBezTo>
                  <a:cubicBezTo>
                    <a:pt x="2446289" y="1191984"/>
                    <a:pt x="2446151" y="1188188"/>
                    <a:pt x="2445877" y="1185169"/>
                  </a:cubicBezTo>
                  <a:cubicBezTo>
                    <a:pt x="2445603" y="1182151"/>
                    <a:pt x="2445099" y="1179818"/>
                    <a:pt x="2444368" y="1178172"/>
                  </a:cubicBezTo>
                  <a:cubicBezTo>
                    <a:pt x="2443636" y="1176526"/>
                    <a:pt x="2442721" y="1175382"/>
                    <a:pt x="2441624" y="1174742"/>
                  </a:cubicBezTo>
                  <a:cubicBezTo>
                    <a:pt x="2440526" y="1174102"/>
                    <a:pt x="2439154" y="1173782"/>
                    <a:pt x="2437508" y="1173782"/>
                  </a:cubicBezTo>
                  <a:cubicBezTo>
                    <a:pt x="2434764" y="1173782"/>
                    <a:pt x="2431197" y="1174651"/>
                    <a:pt x="2426806" y="1176388"/>
                  </a:cubicBezTo>
                  <a:cubicBezTo>
                    <a:pt x="2422415" y="1178126"/>
                    <a:pt x="2416882" y="1180047"/>
                    <a:pt x="2410205" y="1182151"/>
                  </a:cubicBezTo>
                  <a:cubicBezTo>
                    <a:pt x="2403528" y="1184255"/>
                    <a:pt x="2395616" y="1186175"/>
                    <a:pt x="2386469" y="1187913"/>
                  </a:cubicBezTo>
                  <a:cubicBezTo>
                    <a:pt x="2377322" y="1189651"/>
                    <a:pt x="2366712" y="1190520"/>
                    <a:pt x="2354639" y="1190520"/>
                  </a:cubicBezTo>
                  <a:cubicBezTo>
                    <a:pt x="2342748" y="1190520"/>
                    <a:pt x="2332549" y="1188965"/>
                    <a:pt x="2324043" y="1185855"/>
                  </a:cubicBezTo>
                  <a:cubicBezTo>
                    <a:pt x="2315536" y="1182745"/>
                    <a:pt x="2308585" y="1178218"/>
                    <a:pt x="2303188" y="1172272"/>
                  </a:cubicBezTo>
                  <a:cubicBezTo>
                    <a:pt x="2297792" y="1166327"/>
                    <a:pt x="2293859" y="1159101"/>
                    <a:pt x="2291389" y="1150595"/>
                  </a:cubicBezTo>
                  <a:cubicBezTo>
                    <a:pt x="2288919" y="1142088"/>
                    <a:pt x="2287684" y="1132621"/>
                    <a:pt x="2287684" y="1122194"/>
                  </a:cubicBezTo>
                  <a:lnTo>
                    <a:pt x="2436685" y="1122194"/>
                  </a:lnTo>
                  <a:cubicBezTo>
                    <a:pt x="2443270" y="1122194"/>
                    <a:pt x="2448438" y="1120182"/>
                    <a:pt x="2452188" y="1116157"/>
                  </a:cubicBezTo>
                  <a:cubicBezTo>
                    <a:pt x="2455939" y="1112133"/>
                    <a:pt x="2457813" y="1105913"/>
                    <a:pt x="2457813" y="1097498"/>
                  </a:cubicBezTo>
                  <a:lnTo>
                    <a:pt x="2457813" y="1086522"/>
                  </a:lnTo>
                  <a:cubicBezTo>
                    <a:pt x="2457813" y="1069326"/>
                    <a:pt x="2455619" y="1053411"/>
                    <a:pt x="2451228" y="1038776"/>
                  </a:cubicBezTo>
                  <a:cubicBezTo>
                    <a:pt x="2446838" y="1024141"/>
                    <a:pt x="2439977" y="1011473"/>
                    <a:pt x="2430648" y="1000771"/>
                  </a:cubicBezTo>
                  <a:cubicBezTo>
                    <a:pt x="2421318" y="990069"/>
                    <a:pt x="2409382" y="981700"/>
                    <a:pt x="2394838" y="975663"/>
                  </a:cubicBezTo>
                  <a:cubicBezTo>
                    <a:pt x="2380295" y="969627"/>
                    <a:pt x="2362779" y="966608"/>
                    <a:pt x="2342291" y="966608"/>
                  </a:cubicBezTo>
                  <a:close/>
                  <a:moveTo>
                    <a:pt x="1884462" y="966608"/>
                  </a:moveTo>
                  <a:cubicBezTo>
                    <a:pt x="1873669" y="966608"/>
                    <a:pt x="1863196" y="967477"/>
                    <a:pt x="1853044" y="969215"/>
                  </a:cubicBezTo>
                  <a:cubicBezTo>
                    <a:pt x="1842891" y="970953"/>
                    <a:pt x="1833516" y="973194"/>
                    <a:pt x="1824917" y="975938"/>
                  </a:cubicBezTo>
                  <a:cubicBezTo>
                    <a:pt x="1816319" y="978682"/>
                    <a:pt x="1808819" y="981654"/>
                    <a:pt x="1802417" y="984856"/>
                  </a:cubicBezTo>
                  <a:cubicBezTo>
                    <a:pt x="1796014" y="988057"/>
                    <a:pt x="1791532" y="990984"/>
                    <a:pt x="1788971" y="993637"/>
                  </a:cubicBezTo>
                  <a:cubicBezTo>
                    <a:pt x="1786410" y="996289"/>
                    <a:pt x="1784672" y="999262"/>
                    <a:pt x="1783757" y="1002555"/>
                  </a:cubicBezTo>
                  <a:cubicBezTo>
                    <a:pt x="1782842" y="1005848"/>
                    <a:pt x="1782385" y="1010329"/>
                    <a:pt x="1782385" y="1016000"/>
                  </a:cubicBezTo>
                  <a:cubicBezTo>
                    <a:pt x="1782385" y="1020208"/>
                    <a:pt x="1782660" y="1024050"/>
                    <a:pt x="1783208" y="1027525"/>
                  </a:cubicBezTo>
                  <a:cubicBezTo>
                    <a:pt x="1783757" y="1031001"/>
                    <a:pt x="1784535" y="1033928"/>
                    <a:pt x="1785541" y="1036306"/>
                  </a:cubicBezTo>
                  <a:cubicBezTo>
                    <a:pt x="1786547" y="1038684"/>
                    <a:pt x="1787828" y="1040514"/>
                    <a:pt x="1789382" y="1041794"/>
                  </a:cubicBezTo>
                  <a:cubicBezTo>
                    <a:pt x="1790937" y="1043075"/>
                    <a:pt x="1792721" y="1043715"/>
                    <a:pt x="1794733" y="1043715"/>
                  </a:cubicBezTo>
                  <a:cubicBezTo>
                    <a:pt x="1797660" y="1043715"/>
                    <a:pt x="1801456" y="1042434"/>
                    <a:pt x="1806121" y="1039874"/>
                  </a:cubicBezTo>
                  <a:cubicBezTo>
                    <a:pt x="1810786" y="1037312"/>
                    <a:pt x="1816594" y="1034477"/>
                    <a:pt x="1823546" y="1031367"/>
                  </a:cubicBezTo>
                  <a:cubicBezTo>
                    <a:pt x="1830497" y="1028257"/>
                    <a:pt x="1838500" y="1025422"/>
                    <a:pt x="1847556" y="1022861"/>
                  </a:cubicBezTo>
                  <a:cubicBezTo>
                    <a:pt x="1856611" y="1020299"/>
                    <a:pt x="1866901" y="1019019"/>
                    <a:pt x="1878426" y="1019019"/>
                  </a:cubicBezTo>
                  <a:cubicBezTo>
                    <a:pt x="1887207" y="1019019"/>
                    <a:pt x="1894570" y="1019934"/>
                    <a:pt x="1900515" y="1021763"/>
                  </a:cubicBezTo>
                  <a:cubicBezTo>
                    <a:pt x="1906461" y="1023592"/>
                    <a:pt x="1911217" y="1026428"/>
                    <a:pt x="1914784" y="1030269"/>
                  </a:cubicBezTo>
                  <a:cubicBezTo>
                    <a:pt x="1918351" y="1034111"/>
                    <a:pt x="1920912" y="1038913"/>
                    <a:pt x="1922467" y="1044675"/>
                  </a:cubicBezTo>
                  <a:cubicBezTo>
                    <a:pt x="1924022" y="1050438"/>
                    <a:pt x="1924800" y="1057161"/>
                    <a:pt x="1924800" y="1064844"/>
                  </a:cubicBezTo>
                  <a:lnTo>
                    <a:pt x="1924800" y="1079662"/>
                  </a:lnTo>
                  <a:lnTo>
                    <a:pt x="1900927" y="1079662"/>
                  </a:lnTo>
                  <a:cubicBezTo>
                    <a:pt x="1879157" y="1079662"/>
                    <a:pt x="1860041" y="1081308"/>
                    <a:pt x="1843577" y="1084601"/>
                  </a:cubicBezTo>
                  <a:cubicBezTo>
                    <a:pt x="1827113" y="1087894"/>
                    <a:pt x="1813347" y="1092970"/>
                    <a:pt x="1802279" y="1099830"/>
                  </a:cubicBezTo>
                  <a:cubicBezTo>
                    <a:pt x="1791212" y="1106690"/>
                    <a:pt x="1782888" y="1115380"/>
                    <a:pt x="1777309" y="1125898"/>
                  </a:cubicBezTo>
                  <a:cubicBezTo>
                    <a:pt x="1771729" y="1136417"/>
                    <a:pt x="1768940" y="1148811"/>
                    <a:pt x="1768940" y="1163080"/>
                  </a:cubicBezTo>
                  <a:cubicBezTo>
                    <a:pt x="1768940" y="1176251"/>
                    <a:pt x="1771135" y="1187776"/>
                    <a:pt x="1775525" y="1197655"/>
                  </a:cubicBezTo>
                  <a:cubicBezTo>
                    <a:pt x="1779915" y="1207533"/>
                    <a:pt x="1786090" y="1215811"/>
                    <a:pt x="1794047" y="1222488"/>
                  </a:cubicBezTo>
                  <a:cubicBezTo>
                    <a:pt x="1802005" y="1229165"/>
                    <a:pt x="1811426" y="1234196"/>
                    <a:pt x="1822310" y="1237580"/>
                  </a:cubicBezTo>
                  <a:cubicBezTo>
                    <a:pt x="1833195" y="1240964"/>
                    <a:pt x="1845132" y="1242656"/>
                    <a:pt x="1858120" y="1242656"/>
                  </a:cubicBezTo>
                  <a:cubicBezTo>
                    <a:pt x="1873853" y="1242656"/>
                    <a:pt x="1888167" y="1239638"/>
                    <a:pt x="1901064" y="1233601"/>
                  </a:cubicBezTo>
                  <a:cubicBezTo>
                    <a:pt x="1913961" y="1227564"/>
                    <a:pt x="1925440" y="1219149"/>
                    <a:pt x="1935501" y="1208356"/>
                  </a:cubicBezTo>
                  <a:lnTo>
                    <a:pt x="1935501" y="1227839"/>
                  </a:lnTo>
                  <a:cubicBezTo>
                    <a:pt x="1935501" y="1230400"/>
                    <a:pt x="1936279" y="1232412"/>
                    <a:pt x="1937834" y="1233875"/>
                  </a:cubicBezTo>
                  <a:cubicBezTo>
                    <a:pt x="1939388" y="1235339"/>
                    <a:pt x="1942041" y="1236391"/>
                    <a:pt x="1945791" y="1237031"/>
                  </a:cubicBezTo>
                  <a:cubicBezTo>
                    <a:pt x="1949542" y="1237671"/>
                    <a:pt x="1955533" y="1237992"/>
                    <a:pt x="1963765" y="1237992"/>
                  </a:cubicBezTo>
                  <a:cubicBezTo>
                    <a:pt x="1971448" y="1237992"/>
                    <a:pt x="1977256" y="1237671"/>
                    <a:pt x="1981189" y="1237031"/>
                  </a:cubicBezTo>
                  <a:cubicBezTo>
                    <a:pt x="1985122" y="1236391"/>
                    <a:pt x="1988004" y="1235339"/>
                    <a:pt x="1989833" y="1233875"/>
                  </a:cubicBezTo>
                  <a:cubicBezTo>
                    <a:pt x="1991662" y="1232412"/>
                    <a:pt x="1992577" y="1230400"/>
                    <a:pt x="1992577" y="1227839"/>
                  </a:cubicBezTo>
                  <a:lnTo>
                    <a:pt x="1992577" y="1063198"/>
                  </a:lnTo>
                  <a:cubicBezTo>
                    <a:pt x="1992577" y="1046368"/>
                    <a:pt x="1990565" y="1031824"/>
                    <a:pt x="1986540" y="1019568"/>
                  </a:cubicBezTo>
                  <a:cubicBezTo>
                    <a:pt x="1982515" y="1007311"/>
                    <a:pt x="1976113" y="997295"/>
                    <a:pt x="1967332" y="989521"/>
                  </a:cubicBezTo>
                  <a:cubicBezTo>
                    <a:pt x="1958551" y="981746"/>
                    <a:pt x="1947346" y="975984"/>
                    <a:pt x="1933718" y="972233"/>
                  </a:cubicBezTo>
                  <a:cubicBezTo>
                    <a:pt x="1920089" y="968483"/>
                    <a:pt x="1903671" y="966608"/>
                    <a:pt x="1884462" y="966608"/>
                  </a:cubicBezTo>
                  <a:close/>
                  <a:moveTo>
                    <a:pt x="1717561" y="966608"/>
                  </a:moveTo>
                  <a:cubicBezTo>
                    <a:pt x="1712439" y="966608"/>
                    <a:pt x="1707317" y="967294"/>
                    <a:pt x="1702195" y="968666"/>
                  </a:cubicBezTo>
                  <a:cubicBezTo>
                    <a:pt x="1697073" y="970038"/>
                    <a:pt x="1691950" y="972462"/>
                    <a:pt x="1686828" y="975938"/>
                  </a:cubicBezTo>
                  <a:cubicBezTo>
                    <a:pt x="1681706" y="979414"/>
                    <a:pt x="1676309" y="984124"/>
                    <a:pt x="1670639" y="990069"/>
                  </a:cubicBezTo>
                  <a:cubicBezTo>
                    <a:pt x="1664968" y="996015"/>
                    <a:pt x="1658931" y="1003561"/>
                    <a:pt x="1652528" y="1012708"/>
                  </a:cubicBezTo>
                  <a:lnTo>
                    <a:pt x="1652528" y="982249"/>
                  </a:lnTo>
                  <a:cubicBezTo>
                    <a:pt x="1652528" y="980420"/>
                    <a:pt x="1652071" y="978819"/>
                    <a:pt x="1651156" y="977447"/>
                  </a:cubicBezTo>
                  <a:cubicBezTo>
                    <a:pt x="1650241" y="976075"/>
                    <a:pt x="1648732" y="974932"/>
                    <a:pt x="1646628" y="974017"/>
                  </a:cubicBezTo>
                  <a:cubicBezTo>
                    <a:pt x="1644524" y="973102"/>
                    <a:pt x="1641552" y="972416"/>
                    <a:pt x="1637710" y="971959"/>
                  </a:cubicBezTo>
                  <a:cubicBezTo>
                    <a:pt x="1633869" y="971502"/>
                    <a:pt x="1629021" y="971273"/>
                    <a:pt x="1623167" y="971273"/>
                  </a:cubicBezTo>
                  <a:cubicBezTo>
                    <a:pt x="1617496" y="971273"/>
                    <a:pt x="1612785" y="971502"/>
                    <a:pt x="1609035" y="971959"/>
                  </a:cubicBezTo>
                  <a:cubicBezTo>
                    <a:pt x="1605285" y="972416"/>
                    <a:pt x="1602221" y="973102"/>
                    <a:pt x="1599843" y="974017"/>
                  </a:cubicBezTo>
                  <a:cubicBezTo>
                    <a:pt x="1597465" y="974932"/>
                    <a:pt x="1595818" y="976075"/>
                    <a:pt x="1594904" y="977447"/>
                  </a:cubicBezTo>
                  <a:cubicBezTo>
                    <a:pt x="1593989" y="978819"/>
                    <a:pt x="1593532" y="980420"/>
                    <a:pt x="1593532" y="982249"/>
                  </a:cubicBezTo>
                  <a:lnTo>
                    <a:pt x="1593532" y="1227016"/>
                  </a:lnTo>
                  <a:cubicBezTo>
                    <a:pt x="1593532" y="1228845"/>
                    <a:pt x="1594080" y="1230446"/>
                    <a:pt x="1595178" y="1231818"/>
                  </a:cubicBezTo>
                  <a:cubicBezTo>
                    <a:pt x="1596276" y="1233190"/>
                    <a:pt x="1598151" y="1234333"/>
                    <a:pt x="1600803" y="1235248"/>
                  </a:cubicBezTo>
                  <a:cubicBezTo>
                    <a:pt x="1603456" y="1236162"/>
                    <a:pt x="1606977" y="1236848"/>
                    <a:pt x="1611368" y="1237306"/>
                  </a:cubicBezTo>
                  <a:cubicBezTo>
                    <a:pt x="1615758" y="1237763"/>
                    <a:pt x="1621338" y="1237992"/>
                    <a:pt x="1628106" y="1237992"/>
                  </a:cubicBezTo>
                  <a:cubicBezTo>
                    <a:pt x="1634875" y="1237992"/>
                    <a:pt x="1640454" y="1237763"/>
                    <a:pt x="1644845" y="1237306"/>
                  </a:cubicBezTo>
                  <a:cubicBezTo>
                    <a:pt x="1649235" y="1236848"/>
                    <a:pt x="1652757" y="1236162"/>
                    <a:pt x="1655409" y="1235248"/>
                  </a:cubicBezTo>
                  <a:cubicBezTo>
                    <a:pt x="1658062" y="1234333"/>
                    <a:pt x="1659937" y="1233190"/>
                    <a:pt x="1661035" y="1231818"/>
                  </a:cubicBezTo>
                  <a:cubicBezTo>
                    <a:pt x="1662132" y="1230446"/>
                    <a:pt x="1662681" y="1228845"/>
                    <a:pt x="1662681" y="1227016"/>
                  </a:cubicBezTo>
                  <a:lnTo>
                    <a:pt x="1662681" y="1074448"/>
                  </a:lnTo>
                  <a:cubicBezTo>
                    <a:pt x="1667803" y="1066399"/>
                    <a:pt x="1672605" y="1059630"/>
                    <a:pt x="1677087" y="1054142"/>
                  </a:cubicBezTo>
                  <a:cubicBezTo>
                    <a:pt x="1681569" y="1048654"/>
                    <a:pt x="1685868" y="1044264"/>
                    <a:pt x="1689984" y="1040971"/>
                  </a:cubicBezTo>
                  <a:cubicBezTo>
                    <a:pt x="1694100" y="1037678"/>
                    <a:pt x="1698079" y="1035254"/>
                    <a:pt x="1701920" y="1033699"/>
                  </a:cubicBezTo>
                  <a:cubicBezTo>
                    <a:pt x="1705762" y="1032144"/>
                    <a:pt x="1709604" y="1031367"/>
                    <a:pt x="1713445" y="1031367"/>
                  </a:cubicBezTo>
                  <a:cubicBezTo>
                    <a:pt x="1716738" y="1031367"/>
                    <a:pt x="1719756" y="1031687"/>
                    <a:pt x="1722501" y="1032327"/>
                  </a:cubicBezTo>
                  <a:cubicBezTo>
                    <a:pt x="1725245" y="1032968"/>
                    <a:pt x="1727760" y="1033654"/>
                    <a:pt x="1730046" y="1034385"/>
                  </a:cubicBezTo>
                  <a:cubicBezTo>
                    <a:pt x="1732333" y="1035117"/>
                    <a:pt x="1734391" y="1035803"/>
                    <a:pt x="1736221" y="1036443"/>
                  </a:cubicBezTo>
                  <a:cubicBezTo>
                    <a:pt x="1738050" y="1037084"/>
                    <a:pt x="1739696" y="1037404"/>
                    <a:pt x="1741160" y="1037404"/>
                  </a:cubicBezTo>
                  <a:cubicBezTo>
                    <a:pt x="1742989" y="1037404"/>
                    <a:pt x="1744498" y="1036946"/>
                    <a:pt x="1745687" y="1036032"/>
                  </a:cubicBezTo>
                  <a:cubicBezTo>
                    <a:pt x="1746876" y="1035117"/>
                    <a:pt x="1747837" y="1033471"/>
                    <a:pt x="1748569" y="1031093"/>
                  </a:cubicBezTo>
                  <a:cubicBezTo>
                    <a:pt x="1749300" y="1028714"/>
                    <a:pt x="1749849" y="1025422"/>
                    <a:pt x="1750215" y="1021214"/>
                  </a:cubicBezTo>
                  <a:cubicBezTo>
                    <a:pt x="1750581" y="1017007"/>
                    <a:pt x="1750764" y="1011610"/>
                    <a:pt x="1750764" y="1005024"/>
                  </a:cubicBezTo>
                  <a:cubicBezTo>
                    <a:pt x="1750764" y="998439"/>
                    <a:pt x="1750672" y="993225"/>
                    <a:pt x="1750489" y="989383"/>
                  </a:cubicBezTo>
                  <a:cubicBezTo>
                    <a:pt x="1750306" y="985542"/>
                    <a:pt x="1750032" y="982661"/>
                    <a:pt x="1749666" y="980740"/>
                  </a:cubicBezTo>
                  <a:cubicBezTo>
                    <a:pt x="1749300" y="978819"/>
                    <a:pt x="1748889" y="977310"/>
                    <a:pt x="1748431" y="976212"/>
                  </a:cubicBezTo>
                  <a:cubicBezTo>
                    <a:pt x="1747974" y="975115"/>
                    <a:pt x="1747242" y="974108"/>
                    <a:pt x="1746236" y="973194"/>
                  </a:cubicBezTo>
                  <a:cubicBezTo>
                    <a:pt x="1745230" y="972279"/>
                    <a:pt x="1743629" y="971410"/>
                    <a:pt x="1741434" y="970587"/>
                  </a:cubicBezTo>
                  <a:cubicBezTo>
                    <a:pt x="1739239" y="969764"/>
                    <a:pt x="1736678" y="969032"/>
                    <a:pt x="1733751" y="968392"/>
                  </a:cubicBezTo>
                  <a:cubicBezTo>
                    <a:pt x="1730824" y="967752"/>
                    <a:pt x="1727988" y="967294"/>
                    <a:pt x="1725245" y="967020"/>
                  </a:cubicBezTo>
                  <a:cubicBezTo>
                    <a:pt x="1722501" y="966745"/>
                    <a:pt x="1719939" y="966608"/>
                    <a:pt x="1717561" y="966608"/>
                  </a:cubicBezTo>
                  <a:close/>
                  <a:moveTo>
                    <a:pt x="1418366" y="966608"/>
                  </a:moveTo>
                  <a:cubicBezTo>
                    <a:pt x="1398974" y="966608"/>
                    <a:pt x="1381550" y="969809"/>
                    <a:pt x="1366092" y="976212"/>
                  </a:cubicBezTo>
                  <a:cubicBezTo>
                    <a:pt x="1350634" y="982615"/>
                    <a:pt x="1337508" y="991899"/>
                    <a:pt x="1326715" y="1004064"/>
                  </a:cubicBezTo>
                  <a:cubicBezTo>
                    <a:pt x="1315922" y="1016229"/>
                    <a:pt x="1307690" y="1031047"/>
                    <a:pt x="1302019" y="1048517"/>
                  </a:cubicBezTo>
                  <a:cubicBezTo>
                    <a:pt x="1296348" y="1065987"/>
                    <a:pt x="1293513" y="1085607"/>
                    <a:pt x="1293513" y="1107376"/>
                  </a:cubicBezTo>
                  <a:cubicBezTo>
                    <a:pt x="1293513" y="1130243"/>
                    <a:pt x="1296211" y="1150183"/>
                    <a:pt x="1301607" y="1167196"/>
                  </a:cubicBezTo>
                  <a:cubicBezTo>
                    <a:pt x="1307004" y="1184209"/>
                    <a:pt x="1315190" y="1198295"/>
                    <a:pt x="1326166" y="1209454"/>
                  </a:cubicBezTo>
                  <a:cubicBezTo>
                    <a:pt x="1337143" y="1220613"/>
                    <a:pt x="1350817" y="1228936"/>
                    <a:pt x="1367190" y="1234424"/>
                  </a:cubicBezTo>
                  <a:cubicBezTo>
                    <a:pt x="1383562" y="1239912"/>
                    <a:pt x="1402633" y="1242656"/>
                    <a:pt x="1424402" y="1242656"/>
                  </a:cubicBezTo>
                  <a:cubicBezTo>
                    <a:pt x="1436476" y="1242656"/>
                    <a:pt x="1447818" y="1241879"/>
                    <a:pt x="1458428" y="1240324"/>
                  </a:cubicBezTo>
                  <a:cubicBezTo>
                    <a:pt x="1469039" y="1238769"/>
                    <a:pt x="1478459" y="1236940"/>
                    <a:pt x="1486692" y="1234836"/>
                  </a:cubicBezTo>
                  <a:cubicBezTo>
                    <a:pt x="1494924" y="1232732"/>
                    <a:pt x="1501692" y="1230583"/>
                    <a:pt x="1506997" y="1228388"/>
                  </a:cubicBezTo>
                  <a:cubicBezTo>
                    <a:pt x="1512302" y="1226192"/>
                    <a:pt x="1515549" y="1224454"/>
                    <a:pt x="1516739" y="1223174"/>
                  </a:cubicBezTo>
                  <a:cubicBezTo>
                    <a:pt x="1517928" y="1221893"/>
                    <a:pt x="1518888" y="1220567"/>
                    <a:pt x="1519620" y="1219195"/>
                  </a:cubicBezTo>
                  <a:cubicBezTo>
                    <a:pt x="1520352" y="1217823"/>
                    <a:pt x="1520900" y="1216131"/>
                    <a:pt x="1521266" y="1214119"/>
                  </a:cubicBezTo>
                  <a:cubicBezTo>
                    <a:pt x="1521632" y="1212106"/>
                    <a:pt x="1521907" y="1209682"/>
                    <a:pt x="1522090" y="1206847"/>
                  </a:cubicBezTo>
                  <a:cubicBezTo>
                    <a:pt x="1522272" y="1204012"/>
                    <a:pt x="1522364" y="1200581"/>
                    <a:pt x="1522364" y="1196557"/>
                  </a:cubicBezTo>
                  <a:cubicBezTo>
                    <a:pt x="1522364" y="1191984"/>
                    <a:pt x="1522227" y="1188188"/>
                    <a:pt x="1521952" y="1185169"/>
                  </a:cubicBezTo>
                  <a:cubicBezTo>
                    <a:pt x="1521678" y="1182151"/>
                    <a:pt x="1521175" y="1179818"/>
                    <a:pt x="1520443" y="1178172"/>
                  </a:cubicBezTo>
                  <a:cubicBezTo>
                    <a:pt x="1519711" y="1176526"/>
                    <a:pt x="1518797" y="1175382"/>
                    <a:pt x="1517699" y="1174742"/>
                  </a:cubicBezTo>
                  <a:cubicBezTo>
                    <a:pt x="1516601" y="1174102"/>
                    <a:pt x="1515229" y="1173782"/>
                    <a:pt x="1513583" y="1173782"/>
                  </a:cubicBezTo>
                  <a:cubicBezTo>
                    <a:pt x="1510839" y="1173782"/>
                    <a:pt x="1507272" y="1174651"/>
                    <a:pt x="1502881" y="1176388"/>
                  </a:cubicBezTo>
                  <a:cubicBezTo>
                    <a:pt x="1498491" y="1178126"/>
                    <a:pt x="1492957" y="1180047"/>
                    <a:pt x="1486280" y="1182151"/>
                  </a:cubicBezTo>
                  <a:cubicBezTo>
                    <a:pt x="1479603" y="1184255"/>
                    <a:pt x="1471691" y="1186175"/>
                    <a:pt x="1462544" y="1187913"/>
                  </a:cubicBezTo>
                  <a:cubicBezTo>
                    <a:pt x="1453397" y="1189651"/>
                    <a:pt x="1442787" y="1190520"/>
                    <a:pt x="1430714" y="1190520"/>
                  </a:cubicBezTo>
                  <a:cubicBezTo>
                    <a:pt x="1418823" y="1190520"/>
                    <a:pt x="1408624" y="1188965"/>
                    <a:pt x="1400118" y="1185855"/>
                  </a:cubicBezTo>
                  <a:cubicBezTo>
                    <a:pt x="1391611" y="1182745"/>
                    <a:pt x="1384660" y="1178218"/>
                    <a:pt x="1379263" y="1172272"/>
                  </a:cubicBezTo>
                  <a:cubicBezTo>
                    <a:pt x="1373867" y="1166327"/>
                    <a:pt x="1369934" y="1159101"/>
                    <a:pt x="1367464" y="1150595"/>
                  </a:cubicBezTo>
                  <a:cubicBezTo>
                    <a:pt x="1364994" y="1142088"/>
                    <a:pt x="1363760" y="1132621"/>
                    <a:pt x="1363760" y="1122194"/>
                  </a:cubicBezTo>
                  <a:lnTo>
                    <a:pt x="1512760" y="1122194"/>
                  </a:lnTo>
                  <a:cubicBezTo>
                    <a:pt x="1519345" y="1122194"/>
                    <a:pt x="1524513" y="1120182"/>
                    <a:pt x="1528264" y="1116157"/>
                  </a:cubicBezTo>
                  <a:cubicBezTo>
                    <a:pt x="1532014" y="1112133"/>
                    <a:pt x="1533889" y="1105913"/>
                    <a:pt x="1533889" y="1097498"/>
                  </a:cubicBezTo>
                  <a:lnTo>
                    <a:pt x="1533889" y="1086522"/>
                  </a:lnTo>
                  <a:cubicBezTo>
                    <a:pt x="1533889" y="1069326"/>
                    <a:pt x="1531693" y="1053411"/>
                    <a:pt x="1527303" y="1038776"/>
                  </a:cubicBezTo>
                  <a:cubicBezTo>
                    <a:pt x="1522913" y="1024141"/>
                    <a:pt x="1516053" y="1011473"/>
                    <a:pt x="1506723" y="1000771"/>
                  </a:cubicBezTo>
                  <a:cubicBezTo>
                    <a:pt x="1497393" y="990069"/>
                    <a:pt x="1485457" y="981700"/>
                    <a:pt x="1470914" y="975663"/>
                  </a:cubicBezTo>
                  <a:cubicBezTo>
                    <a:pt x="1456370" y="969627"/>
                    <a:pt x="1438854" y="966608"/>
                    <a:pt x="1418366" y="966608"/>
                  </a:cubicBezTo>
                  <a:close/>
                  <a:moveTo>
                    <a:pt x="827816" y="966608"/>
                  </a:moveTo>
                  <a:cubicBezTo>
                    <a:pt x="808424" y="966608"/>
                    <a:pt x="791000" y="969809"/>
                    <a:pt x="775542" y="976212"/>
                  </a:cubicBezTo>
                  <a:cubicBezTo>
                    <a:pt x="760084" y="982615"/>
                    <a:pt x="746958" y="991899"/>
                    <a:pt x="736165" y="1004064"/>
                  </a:cubicBezTo>
                  <a:cubicBezTo>
                    <a:pt x="725372" y="1016229"/>
                    <a:pt x="717140" y="1031047"/>
                    <a:pt x="711469" y="1048517"/>
                  </a:cubicBezTo>
                  <a:cubicBezTo>
                    <a:pt x="705798" y="1065987"/>
                    <a:pt x="702963" y="1085607"/>
                    <a:pt x="702963" y="1107376"/>
                  </a:cubicBezTo>
                  <a:cubicBezTo>
                    <a:pt x="702963" y="1130243"/>
                    <a:pt x="705661" y="1150183"/>
                    <a:pt x="711058" y="1167196"/>
                  </a:cubicBezTo>
                  <a:cubicBezTo>
                    <a:pt x="716454" y="1184209"/>
                    <a:pt x="724640" y="1198295"/>
                    <a:pt x="735616" y="1209454"/>
                  </a:cubicBezTo>
                  <a:cubicBezTo>
                    <a:pt x="746592" y="1220613"/>
                    <a:pt x="760267" y="1228936"/>
                    <a:pt x="776640" y="1234424"/>
                  </a:cubicBezTo>
                  <a:cubicBezTo>
                    <a:pt x="793012" y="1239912"/>
                    <a:pt x="812083" y="1242656"/>
                    <a:pt x="833852" y="1242656"/>
                  </a:cubicBezTo>
                  <a:cubicBezTo>
                    <a:pt x="845926" y="1242656"/>
                    <a:pt x="857268" y="1241879"/>
                    <a:pt x="867878" y="1240324"/>
                  </a:cubicBezTo>
                  <a:cubicBezTo>
                    <a:pt x="878488" y="1238769"/>
                    <a:pt x="887909" y="1236940"/>
                    <a:pt x="896142" y="1234836"/>
                  </a:cubicBezTo>
                  <a:cubicBezTo>
                    <a:pt x="904374" y="1232732"/>
                    <a:pt x="911142" y="1230583"/>
                    <a:pt x="916447" y="1228388"/>
                  </a:cubicBezTo>
                  <a:cubicBezTo>
                    <a:pt x="921752" y="1226192"/>
                    <a:pt x="925000" y="1224454"/>
                    <a:pt x="926189" y="1223174"/>
                  </a:cubicBezTo>
                  <a:cubicBezTo>
                    <a:pt x="927378" y="1221893"/>
                    <a:pt x="928338" y="1220567"/>
                    <a:pt x="929070" y="1219195"/>
                  </a:cubicBezTo>
                  <a:cubicBezTo>
                    <a:pt x="929802" y="1217823"/>
                    <a:pt x="930350" y="1216131"/>
                    <a:pt x="930716" y="1214119"/>
                  </a:cubicBezTo>
                  <a:cubicBezTo>
                    <a:pt x="931082" y="1212106"/>
                    <a:pt x="931356" y="1209682"/>
                    <a:pt x="931539" y="1206847"/>
                  </a:cubicBezTo>
                  <a:cubicBezTo>
                    <a:pt x="931722" y="1204012"/>
                    <a:pt x="931814" y="1200581"/>
                    <a:pt x="931814" y="1196557"/>
                  </a:cubicBezTo>
                  <a:cubicBezTo>
                    <a:pt x="931814" y="1191984"/>
                    <a:pt x="931677" y="1188188"/>
                    <a:pt x="931402" y="1185169"/>
                  </a:cubicBezTo>
                  <a:cubicBezTo>
                    <a:pt x="931128" y="1182151"/>
                    <a:pt x="930625" y="1179818"/>
                    <a:pt x="929893" y="1178172"/>
                  </a:cubicBezTo>
                  <a:cubicBezTo>
                    <a:pt x="929161" y="1176526"/>
                    <a:pt x="928247" y="1175382"/>
                    <a:pt x="927149" y="1174742"/>
                  </a:cubicBezTo>
                  <a:cubicBezTo>
                    <a:pt x="926051" y="1174102"/>
                    <a:pt x="924679" y="1173782"/>
                    <a:pt x="923033" y="1173782"/>
                  </a:cubicBezTo>
                  <a:cubicBezTo>
                    <a:pt x="920289" y="1173782"/>
                    <a:pt x="916722" y="1174651"/>
                    <a:pt x="912331" y="1176388"/>
                  </a:cubicBezTo>
                  <a:cubicBezTo>
                    <a:pt x="907941" y="1178126"/>
                    <a:pt x="902407" y="1180047"/>
                    <a:pt x="895730" y="1182151"/>
                  </a:cubicBezTo>
                  <a:cubicBezTo>
                    <a:pt x="889053" y="1184255"/>
                    <a:pt x="881141" y="1186175"/>
                    <a:pt x="871994" y="1187913"/>
                  </a:cubicBezTo>
                  <a:cubicBezTo>
                    <a:pt x="862847" y="1189651"/>
                    <a:pt x="852237" y="1190520"/>
                    <a:pt x="840164" y="1190520"/>
                  </a:cubicBezTo>
                  <a:cubicBezTo>
                    <a:pt x="828273" y="1190520"/>
                    <a:pt x="818074" y="1188965"/>
                    <a:pt x="809568" y="1185855"/>
                  </a:cubicBezTo>
                  <a:cubicBezTo>
                    <a:pt x="801061" y="1182745"/>
                    <a:pt x="794110" y="1178218"/>
                    <a:pt x="788713" y="1172272"/>
                  </a:cubicBezTo>
                  <a:cubicBezTo>
                    <a:pt x="783317" y="1166327"/>
                    <a:pt x="779384" y="1159101"/>
                    <a:pt x="776914" y="1150595"/>
                  </a:cubicBezTo>
                  <a:cubicBezTo>
                    <a:pt x="774444" y="1142088"/>
                    <a:pt x="773209" y="1132621"/>
                    <a:pt x="773209" y="1122194"/>
                  </a:cubicBezTo>
                  <a:lnTo>
                    <a:pt x="922210" y="1122194"/>
                  </a:lnTo>
                  <a:cubicBezTo>
                    <a:pt x="928795" y="1122194"/>
                    <a:pt x="933963" y="1120182"/>
                    <a:pt x="937713" y="1116157"/>
                  </a:cubicBezTo>
                  <a:cubicBezTo>
                    <a:pt x="941464" y="1112133"/>
                    <a:pt x="943339" y="1105913"/>
                    <a:pt x="943339" y="1097498"/>
                  </a:cubicBezTo>
                  <a:lnTo>
                    <a:pt x="943339" y="1086522"/>
                  </a:lnTo>
                  <a:cubicBezTo>
                    <a:pt x="943339" y="1069326"/>
                    <a:pt x="941143" y="1053411"/>
                    <a:pt x="936753" y="1038776"/>
                  </a:cubicBezTo>
                  <a:cubicBezTo>
                    <a:pt x="932363" y="1024141"/>
                    <a:pt x="925503" y="1011473"/>
                    <a:pt x="916173" y="1000771"/>
                  </a:cubicBezTo>
                  <a:cubicBezTo>
                    <a:pt x="906843" y="990069"/>
                    <a:pt x="894907" y="981700"/>
                    <a:pt x="880363" y="975663"/>
                  </a:cubicBezTo>
                  <a:cubicBezTo>
                    <a:pt x="865820" y="969627"/>
                    <a:pt x="848304" y="966608"/>
                    <a:pt x="827816" y="966608"/>
                  </a:cubicBezTo>
                  <a:close/>
                  <a:moveTo>
                    <a:pt x="2096831" y="906789"/>
                  </a:moveTo>
                  <a:cubicBezTo>
                    <a:pt x="2090245" y="906789"/>
                    <a:pt x="2084712" y="907017"/>
                    <a:pt x="2080230" y="907475"/>
                  </a:cubicBezTo>
                  <a:cubicBezTo>
                    <a:pt x="2075748" y="907932"/>
                    <a:pt x="2072180" y="908664"/>
                    <a:pt x="2069528" y="909670"/>
                  </a:cubicBezTo>
                  <a:cubicBezTo>
                    <a:pt x="2066875" y="910676"/>
                    <a:pt x="2065046" y="911911"/>
                    <a:pt x="2064040" y="913374"/>
                  </a:cubicBezTo>
                  <a:cubicBezTo>
                    <a:pt x="2063034" y="914838"/>
                    <a:pt x="2062531" y="916484"/>
                    <a:pt x="2062531" y="918313"/>
                  </a:cubicBezTo>
                  <a:lnTo>
                    <a:pt x="2062531" y="972919"/>
                  </a:lnTo>
                  <a:lnTo>
                    <a:pt x="2033444" y="972919"/>
                  </a:lnTo>
                  <a:cubicBezTo>
                    <a:pt x="2031615" y="972919"/>
                    <a:pt x="2030014" y="973377"/>
                    <a:pt x="2028642" y="974291"/>
                  </a:cubicBezTo>
                  <a:cubicBezTo>
                    <a:pt x="2027270" y="975206"/>
                    <a:pt x="2026127" y="976715"/>
                    <a:pt x="2025212" y="978819"/>
                  </a:cubicBezTo>
                  <a:cubicBezTo>
                    <a:pt x="2024297" y="980923"/>
                    <a:pt x="2023612" y="983804"/>
                    <a:pt x="2023154" y="987463"/>
                  </a:cubicBezTo>
                  <a:cubicBezTo>
                    <a:pt x="2022697" y="991121"/>
                    <a:pt x="2022468" y="995603"/>
                    <a:pt x="2022468" y="1000908"/>
                  </a:cubicBezTo>
                  <a:cubicBezTo>
                    <a:pt x="2022468" y="1010970"/>
                    <a:pt x="2023383" y="1018150"/>
                    <a:pt x="2025212" y="1022449"/>
                  </a:cubicBezTo>
                  <a:cubicBezTo>
                    <a:pt x="2027041" y="1026748"/>
                    <a:pt x="2029694" y="1028897"/>
                    <a:pt x="2033170" y="1028897"/>
                  </a:cubicBezTo>
                  <a:lnTo>
                    <a:pt x="2062531" y="1028897"/>
                  </a:lnTo>
                  <a:lnTo>
                    <a:pt x="2062531" y="1154299"/>
                  </a:lnTo>
                  <a:cubicBezTo>
                    <a:pt x="2062531" y="1169300"/>
                    <a:pt x="2064086" y="1182288"/>
                    <a:pt x="2067196" y="1193264"/>
                  </a:cubicBezTo>
                  <a:cubicBezTo>
                    <a:pt x="2070306" y="1204240"/>
                    <a:pt x="2075153" y="1213341"/>
                    <a:pt x="2081739" y="1220567"/>
                  </a:cubicBezTo>
                  <a:cubicBezTo>
                    <a:pt x="2088325" y="1227793"/>
                    <a:pt x="2096648" y="1233144"/>
                    <a:pt x="2106710" y="1236620"/>
                  </a:cubicBezTo>
                  <a:cubicBezTo>
                    <a:pt x="2116771" y="1240095"/>
                    <a:pt x="2128662" y="1241833"/>
                    <a:pt x="2142382" y="1241833"/>
                  </a:cubicBezTo>
                  <a:cubicBezTo>
                    <a:pt x="2147504" y="1241833"/>
                    <a:pt x="2152580" y="1241559"/>
                    <a:pt x="2157611" y="1241010"/>
                  </a:cubicBezTo>
                  <a:cubicBezTo>
                    <a:pt x="2162642" y="1240461"/>
                    <a:pt x="2167307" y="1239684"/>
                    <a:pt x="2171606" y="1238678"/>
                  </a:cubicBezTo>
                  <a:cubicBezTo>
                    <a:pt x="2175904" y="1237671"/>
                    <a:pt x="2179655" y="1236482"/>
                    <a:pt x="2182856" y="1235110"/>
                  </a:cubicBezTo>
                  <a:cubicBezTo>
                    <a:pt x="2186057" y="1233738"/>
                    <a:pt x="2188482" y="1232183"/>
                    <a:pt x="2190127" y="1230446"/>
                  </a:cubicBezTo>
                  <a:cubicBezTo>
                    <a:pt x="2191774" y="1228708"/>
                    <a:pt x="2193100" y="1225689"/>
                    <a:pt x="2194106" y="1221390"/>
                  </a:cubicBezTo>
                  <a:cubicBezTo>
                    <a:pt x="2195112" y="1217091"/>
                    <a:pt x="2195615" y="1210917"/>
                    <a:pt x="2195615" y="1202868"/>
                  </a:cubicBezTo>
                  <a:cubicBezTo>
                    <a:pt x="2195615" y="1197746"/>
                    <a:pt x="2195387" y="1193539"/>
                    <a:pt x="2194930" y="1190246"/>
                  </a:cubicBezTo>
                  <a:cubicBezTo>
                    <a:pt x="2194473" y="1186953"/>
                    <a:pt x="2193969" y="1184346"/>
                    <a:pt x="2193420" y="1182425"/>
                  </a:cubicBezTo>
                  <a:cubicBezTo>
                    <a:pt x="2192872" y="1180504"/>
                    <a:pt x="2192094" y="1179224"/>
                    <a:pt x="2191088" y="1178584"/>
                  </a:cubicBezTo>
                  <a:cubicBezTo>
                    <a:pt x="2190082" y="1177943"/>
                    <a:pt x="2189030" y="1177623"/>
                    <a:pt x="2187932" y="1177623"/>
                  </a:cubicBezTo>
                  <a:cubicBezTo>
                    <a:pt x="2186652" y="1177623"/>
                    <a:pt x="2185234" y="1177943"/>
                    <a:pt x="2183679" y="1178584"/>
                  </a:cubicBezTo>
                  <a:cubicBezTo>
                    <a:pt x="2182124" y="1179224"/>
                    <a:pt x="2180203" y="1179956"/>
                    <a:pt x="2177917" y="1180779"/>
                  </a:cubicBezTo>
                  <a:cubicBezTo>
                    <a:pt x="2175630" y="1181602"/>
                    <a:pt x="2173023" y="1182334"/>
                    <a:pt x="2170096" y="1182974"/>
                  </a:cubicBezTo>
                  <a:cubicBezTo>
                    <a:pt x="2167169" y="1183614"/>
                    <a:pt x="2163877" y="1183934"/>
                    <a:pt x="2160218" y="1183934"/>
                  </a:cubicBezTo>
                  <a:cubicBezTo>
                    <a:pt x="2149425" y="1183934"/>
                    <a:pt x="2141924" y="1180596"/>
                    <a:pt x="2137717" y="1173919"/>
                  </a:cubicBezTo>
                  <a:cubicBezTo>
                    <a:pt x="2133509" y="1167242"/>
                    <a:pt x="2131406" y="1157226"/>
                    <a:pt x="2131406" y="1143872"/>
                  </a:cubicBezTo>
                  <a:lnTo>
                    <a:pt x="2131406" y="1028897"/>
                  </a:lnTo>
                  <a:lnTo>
                    <a:pt x="2184914" y="1028897"/>
                  </a:lnTo>
                  <a:cubicBezTo>
                    <a:pt x="2188389" y="1028897"/>
                    <a:pt x="2191042" y="1026748"/>
                    <a:pt x="2192872" y="1022449"/>
                  </a:cubicBezTo>
                  <a:cubicBezTo>
                    <a:pt x="2194701" y="1018150"/>
                    <a:pt x="2195615" y="1010970"/>
                    <a:pt x="2195615" y="1000908"/>
                  </a:cubicBezTo>
                  <a:cubicBezTo>
                    <a:pt x="2195615" y="995603"/>
                    <a:pt x="2195387" y="991121"/>
                    <a:pt x="2194930" y="987463"/>
                  </a:cubicBezTo>
                  <a:cubicBezTo>
                    <a:pt x="2194473" y="983804"/>
                    <a:pt x="2193786" y="980923"/>
                    <a:pt x="2192872" y="978819"/>
                  </a:cubicBezTo>
                  <a:cubicBezTo>
                    <a:pt x="2191957" y="976715"/>
                    <a:pt x="2190813" y="975206"/>
                    <a:pt x="2189441" y="974291"/>
                  </a:cubicBezTo>
                  <a:cubicBezTo>
                    <a:pt x="2188069" y="973377"/>
                    <a:pt x="2186469" y="972919"/>
                    <a:pt x="2184639" y="972919"/>
                  </a:cubicBezTo>
                  <a:lnTo>
                    <a:pt x="2131406" y="972919"/>
                  </a:lnTo>
                  <a:lnTo>
                    <a:pt x="2131406" y="918313"/>
                  </a:lnTo>
                  <a:cubicBezTo>
                    <a:pt x="2131406" y="916484"/>
                    <a:pt x="2130857" y="914838"/>
                    <a:pt x="2129759" y="913374"/>
                  </a:cubicBezTo>
                  <a:cubicBezTo>
                    <a:pt x="2128662" y="911911"/>
                    <a:pt x="2126832" y="910676"/>
                    <a:pt x="2124271" y="909670"/>
                  </a:cubicBezTo>
                  <a:cubicBezTo>
                    <a:pt x="2121710" y="908664"/>
                    <a:pt x="2118189" y="907932"/>
                    <a:pt x="2113707" y="907475"/>
                  </a:cubicBezTo>
                  <a:cubicBezTo>
                    <a:pt x="2109225" y="907017"/>
                    <a:pt x="2103599" y="906789"/>
                    <a:pt x="2096831" y="906789"/>
                  </a:cubicBezTo>
                  <a:close/>
                  <a:moveTo>
                    <a:pt x="495101" y="881269"/>
                  </a:moveTo>
                  <a:cubicBezTo>
                    <a:pt x="489064" y="881269"/>
                    <a:pt x="483988" y="883053"/>
                    <a:pt x="479872" y="886620"/>
                  </a:cubicBezTo>
                  <a:cubicBezTo>
                    <a:pt x="475756" y="890187"/>
                    <a:pt x="473698" y="895995"/>
                    <a:pt x="473698" y="904045"/>
                  </a:cubicBezTo>
                  <a:lnTo>
                    <a:pt x="473698" y="1225918"/>
                  </a:lnTo>
                  <a:cubicBezTo>
                    <a:pt x="473698" y="1227930"/>
                    <a:pt x="474292" y="1229668"/>
                    <a:pt x="475481" y="1231132"/>
                  </a:cubicBezTo>
                  <a:cubicBezTo>
                    <a:pt x="476670" y="1232595"/>
                    <a:pt x="478637" y="1233830"/>
                    <a:pt x="481381" y="1234836"/>
                  </a:cubicBezTo>
                  <a:cubicBezTo>
                    <a:pt x="484125" y="1235842"/>
                    <a:pt x="487829" y="1236620"/>
                    <a:pt x="492494" y="1237168"/>
                  </a:cubicBezTo>
                  <a:cubicBezTo>
                    <a:pt x="497159" y="1237717"/>
                    <a:pt x="502967" y="1237992"/>
                    <a:pt x="509918" y="1237992"/>
                  </a:cubicBezTo>
                  <a:cubicBezTo>
                    <a:pt x="517053" y="1237992"/>
                    <a:pt x="522907" y="1237717"/>
                    <a:pt x="527480" y="1237168"/>
                  </a:cubicBezTo>
                  <a:cubicBezTo>
                    <a:pt x="532054" y="1236620"/>
                    <a:pt x="535758" y="1235842"/>
                    <a:pt x="538594" y="1234836"/>
                  </a:cubicBezTo>
                  <a:cubicBezTo>
                    <a:pt x="541429" y="1233830"/>
                    <a:pt x="543396" y="1232595"/>
                    <a:pt x="544493" y="1231132"/>
                  </a:cubicBezTo>
                  <a:cubicBezTo>
                    <a:pt x="545591" y="1229668"/>
                    <a:pt x="546140" y="1227930"/>
                    <a:pt x="546140" y="1225918"/>
                  </a:cubicBezTo>
                  <a:lnTo>
                    <a:pt x="546140" y="1093656"/>
                  </a:lnTo>
                  <a:lnTo>
                    <a:pt x="655077" y="1093656"/>
                  </a:lnTo>
                  <a:cubicBezTo>
                    <a:pt x="656724" y="1093656"/>
                    <a:pt x="658187" y="1093153"/>
                    <a:pt x="659468" y="1092147"/>
                  </a:cubicBezTo>
                  <a:cubicBezTo>
                    <a:pt x="660748" y="1091141"/>
                    <a:pt x="661891" y="1089449"/>
                    <a:pt x="662898" y="1087071"/>
                  </a:cubicBezTo>
                  <a:cubicBezTo>
                    <a:pt x="663904" y="1084692"/>
                    <a:pt x="664636" y="1081674"/>
                    <a:pt x="665093" y="1078015"/>
                  </a:cubicBezTo>
                  <a:cubicBezTo>
                    <a:pt x="665550" y="1074357"/>
                    <a:pt x="665779" y="1069783"/>
                    <a:pt x="665779" y="1064295"/>
                  </a:cubicBezTo>
                  <a:cubicBezTo>
                    <a:pt x="665779" y="1058807"/>
                    <a:pt x="665550" y="1054234"/>
                    <a:pt x="665093" y="1050575"/>
                  </a:cubicBezTo>
                  <a:cubicBezTo>
                    <a:pt x="664636" y="1046916"/>
                    <a:pt x="663904" y="1043989"/>
                    <a:pt x="662898" y="1041794"/>
                  </a:cubicBezTo>
                  <a:cubicBezTo>
                    <a:pt x="661891" y="1039599"/>
                    <a:pt x="660748" y="1038044"/>
                    <a:pt x="659468" y="1037129"/>
                  </a:cubicBezTo>
                  <a:cubicBezTo>
                    <a:pt x="658187" y="1036215"/>
                    <a:pt x="656724" y="1035757"/>
                    <a:pt x="655077" y="1035757"/>
                  </a:cubicBezTo>
                  <a:lnTo>
                    <a:pt x="546140" y="1035757"/>
                  </a:lnTo>
                  <a:lnTo>
                    <a:pt x="546140" y="940266"/>
                  </a:lnTo>
                  <a:lnTo>
                    <a:pt x="662212" y="940266"/>
                  </a:lnTo>
                  <a:cubicBezTo>
                    <a:pt x="663858" y="940266"/>
                    <a:pt x="665321" y="939717"/>
                    <a:pt x="666602" y="938619"/>
                  </a:cubicBezTo>
                  <a:cubicBezTo>
                    <a:pt x="667883" y="937522"/>
                    <a:pt x="669026" y="935875"/>
                    <a:pt x="670032" y="933680"/>
                  </a:cubicBezTo>
                  <a:cubicBezTo>
                    <a:pt x="671038" y="931485"/>
                    <a:pt x="671770" y="928512"/>
                    <a:pt x="672227" y="924762"/>
                  </a:cubicBezTo>
                  <a:cubicBezTo>
                    <a:pt x="672685" y="921012"/>
                    <a:pt x="672913" y="916393"/>
                    <a:pt x="672913" y="910905"/>
                  </a:cubicBezTo>
                  <a:cubicBezTo>
                    <a:pt x="672913" y="905416"/>
                    <a:pt x="672685" y="900752"/>
                    <a:pt x="672227" y="896910"/>
                  </a:cubicBezTo>
                  <a:cubicBezTo>
                    <a:pt x="671770" y="893068"/>
                    <a:pt x="671038" y="890004"/>
                    <a:pt x="670032" y="887718"/>
                  </a:cubicBezTo>
                  <a:cubicBezTo>
                    <a:pt x="669026" y="885431"/>
                    <a:pt x="667883" y="883785"/>
                    <a:pt x="666602" y="882778"/>
                  </a:cubicBezTo>
                  <a:cubicBezTo>
                    <a:pt x="665321" y="881772"/>
                    <a:pt x="663858" y="881269"/>
                    <a:pt x="662212" y="881269"/>
                  </a:cubicBezTo>
                  <a:close/>
                  <a:moveTo>
                    <a:pt x="3044397" y="874958"/>
                  </a:moveTo>
                  <a:cubicBezTo>
                    <a:pt x="3028115" y="874958"/>
                    <a:pt x="3012703" y="877062"/>
                    <a:pt x="2998160" y="881269"/>
                  </a:cubicBezTo>
                  <a:cubicBezTo>
                    <a:pt x="2983617" y="885477"/>
                    <a:pt x="2970994" y="891834"/>
                    <a:pt x="2960292" y="900340"/>
                  </a:cubicBezTo>
                  <a:cubicBezTo>
                    <a:pt x="2949590" y="908847"/>
                    <a:pt x="2941084" y="919548"/>
                    <a:pt x="2934773" y="932445"/>
                  </a:cubicBezTo>
                  <a:cubicBezTo>
                    <a:pt x="2928462" y="945342"/>
                    <a:pt x="2925306" y="960297"/>
                    <a:pt x="2925306" y="977310"/>
                  </a:cubicBezTo>
                  <a:cubicBezTo>
                    <a:pt x="2925306" y="992128"/>
                    <a:pt x="2927502" y="1004841"/>
                    <a:pt x="2931892" y="1015452"/>
                  </a:cubicBezTo>
                  <a:cubicBezTo>
                    <a:pt x="2936282" y="1026062"/>
                    <a:pt x="2941999" y="1035254"/>
                    <a:pt x="2949042" y="1043029"/>
                  </a:cubicBezTo>
                  <a:cubicBezTo>
                    <a:pt x="2956085" y="1050804"/>
                    <a:pt x="2964089" y="1057481"/>
                    <a:pt x="2973052" y="1063060"/>
                  </a:cubicBezTo>
                  <a:cubicBezTo>
                    <a:pt x="2982016" y="1068640"/>
                    <a:pt x="2991254" y="1073625"/>
                    <a:pt x="3000766" y="1078015"/>
                  </a:cubicBezTo>
                  <a:cubicBezTo>
                    <a:pt x="3010279" y="1082406"/>
                    <a:pt x="3019517" y="1086568"/>
                    <a:pt x="3028481" y="1090501"/>
                  </a:cubicBezTo>
                  <a:cubicBezTo>
                    <a:pt x="3037445" y="1094434"/>
                    <a:pt x="3045449" y="1098641"/>
                    <a:pt x="3052491" y="1103123"/>
                  </a:cubicBezTo>
                  <a:cubicBezTo>
                    <a:pt x="3059534" y="1107605"/>
                    <a:pt x="3065251" y="1112727"/>
                    <a:pt x="3069641" y="1118490"/>
                  </a:cubicBezTo>
                  <a:cubicBezTo>
                    <a:pt x="3074032" y="1124252"/>
                    <a:pt x="3076227" y="1131158"/>
                    <a:pt x="3076227" y="1139207"/>
                  </a:cubicBezTo>
                  <a:cubicBezTo>
                    <a:pt x="3076227" y="1146158"/>
                    <a:pt x="3074946" y="1152470"/>
                    <a:pt x="3072385" y="1158141"/>
                  </a:cubicBezTo>
                  <a:cubicBezTo>
                    <a:pt x="3069824" y="1163812"/>
                    <a:pt x="3066120" y="1168568"/>
                    <a:pt x="3061272" y="1172410"/>
                  </a:cubicBezTo>
                  <a:cubicBezTo>
                    <a:pt x="3056424" y="1176251"/>
                    <a:pt x="3050525" y="1179224"/>
                    <a:pt x="3043573" y="1181328"/>
                  </a:cubicBezTo>
                  <a:cubicBezTo>
                    <a:pt x="3036621" y="1183431"/>
                    <a:pt x="3028755" y="1184483"/>
                    <a:pt x="3019975" y="1184483"/>
                  </a:cubicBezTo>
                  <a:cubicBezTo>
                    <a:pt x="3006620" y="1184483"/>
                    <a:pt x="2994867" y="1182974"/>
                    <a:pt x="2984714" y="1179956"/>
                  </a:cubicBezTo>
                  <a:cubicBezTo>
                    <a:pt x="2974561" y="1176937"/>
                    <a:pt x="2965826" y="1173599"/>
                    <a:pt x="2958508" y="1169940"/>
                  </a:cubicBezTo>
                  <a:cubicBezTo>
                    <a:pt x="2951191" y="1166281"/>
                    <a:pt x="2945200" y="1162943"/>
                    <a:pt x="2940535" y="1159924"/>
                  </a:cubicBezTo>
                  <a:cubicBezTo>
                    <a:pt x="2935871" y="1156906"/>
                    <a:pt x="2932257" y="1155397"/>
                    <a:pt x="2929697" y="1155397"/>
                  </a:cubicBezTo>
                  <a:cubicBezTo>
                    <a:pt x="2927867" y="1155397"/>
                    <a:pt x="2926266" y="1155900"/>
                    <a:pt x="2924895" y="1156906"/>
                  </a:cubicBezTo>
                  <a:cubicBezTo>
                    <a:pt x="2923523" y="1157912"/>
                    <a:pt x="2922425" y="1159604"/>
                    <a:pt x="2921601" y="1161982"/>
                  </a:cubicBezTo>
                  <a:cubicBezTo>
                    <a:pt x="2920778" y="1164360"/>
                    <a:pt x="2920184" y="1167470"/>
                    <a:pt x="2919818" y="1171312"/>
                  </a:cubicBezTo>
                  <a:cubicBezTo>
                    <a:pt x="2919452" y="1175154"/>
                    <a:pt x="2919269" y="1179910"/>
                    <a:pt x="2919269" y="1185581"/>
                  </a:cubicBezTo>
                  <a:cubicBezTo>
                    <a:pt x="2919269" y="1193996"/>
                    <a:pt x="2919772" y="1200444"/>
                    <a:pt x="2920778" y="1204926"/>
                  </a:cubicBezTo>
                  <a:cubicBezTo>
                    <a:pt x="2921784" y="1209408"/>
                    <a:pt x="2923477" y="1212838"/>
                    <a:pt x="2925855" y="1215216"/>
                  </a:cubicBezTo>
                  <a:cubicBezTo>
                    <a:pt x="2928233" y="1217594"/>
                    <a:pt x="2932121" y="1220338"/>
                    <a:pt x="2937517" y="1223448"/>
                  </a:cubicBezTo>
                  <a:cubicBezTo>
                    <a:pt x="2942913" y="1226558"/>
                    <a:pt x="2949637" y="1229531"/>
                    <a:pt x="2957686" y="1232366"/>
                  </a:cubicBezTo>
                  <a:cubicBezTo>
                    <a:pt x="2965735" y="1235202"/>
                    <a:pt x="2975019" y="1237626"/>
                    <a:pt x="2985537" y="1239638"/>
                  </a:cubicBezTo>
                  <a:cubicBezTo>
                    <a:pt x="2996056" y="1241650"/>
                    <a:pt x="3007444" y="1242656"/>
                    <a:pt x="3019700" y="1242656"/>
                  </a:cubicBezTo>
                  <a:cubicBezTo>
                    <a:pt x="3037811" y="1242656"/>
                    <a:pt x="3054824" y="1240278"/>
                    <a:pt x="3070739" y="1235522"/>
                  </a:cubicBezTo>
                  <a:cubicBezTo>
                    <a:pt x="3086654" y="1230766"/>
                    <a:pt x="3100557" y="1223677"/>
                    <a:pt x="3112448" y="1214256"/>
                  </a:cubicBezTo>
                  <a:cubicBezTo>
                    <a:pt x="3124339" y="1204835"/>
                    <a:pt x="3133760" y="1193081"/>
                    <a:pt x="3140711" y="1178995"/>
                  </a:cubicBezTo>
                  <a:cubicBezTo>
                    <a:pt x="3147663" y="1164909"/>
                    <a:pt x="3151139" y="1148537"/>
                    <a:pt x="3151139" y="1129877"/>
                  </a:cubicBezTo>
                  <a:cubicBezTo>
                    <a:pt x="3151139" y="1115608"/>
                    <a:pt x="3148943" y="1103215"/>
                    <a:pt x="3144553" y="1092696"/>
                  </a:cubicBezTo>
                  <a:cubicBezTo>
                    <a:pt x="3140163" y="1082177"/>
                    <a:pt x="3134400" y="1073030"/>
                    <a:pt x="3127266" y="1065256"/>
                  </a:cubicBezTo>
                  <a:cubicBezTo>
                    <a:pt x="3120131" y="1057481"/>
                    <a:pt x="3111991" y="1050804"/>
                    <a:pt x="3102844" y="1045224"/>
                  </a:cubicBezTo>
                  <a:cubicBezTo>
                    <a:pt x="3093697" y="1039645"/>
                    <a:pt x="3084368" y="1034660"/>
                    <a:pt x="3074855" y="1030269"/>
                  </a:cubicBezTo>
                  <a:cubicBezTo>
                    <a:pt x="3065343" y="1025879"/>
                    <a:pt x="3056013" y="1021717"/>
                    <a:pt x="3046866" y="1017784"/>
                  </a:cubicBezTo>
                  <a:cubicBezTo>
                    <a:pt x="3037719" y="1013851"/>
                    <a:pt x="3029533" y="1009643"/>
                    <a:pt x="3022307" y="1005162"/>
                  </a:cubicBezTo>
                  <a:cubicBezTo>
                    <a:pt x="3015081" y="1000680"/>
                    <a:pt x="3009319" y="995558"/>
                    <a:pt x="3005020" y="989795"/>
                  </a:cubicBezTo>
                  <a:cubicBezTo>
                    <a:pt x="3000721" y="984033"/>
                    <a:pt x="2998571" y="977218"/>
                    <a:pt x="2998571" y="969352"/>
                  </a:cubicBezTo>
                  <a:cubicBezTo>
                    <a:pt x="2998571" y="964047"/>
                    <a:pt x="2999532" y="959016"/>
                    <a:pt x="3001452" y="954260"/>
                  </a:cubicBezTo>
                  <a:cubicBezTo>
                    <a:pt x="3003373" y="949504"/>
                    <a:pt x="3006301" y="945433"/>
                    <a:pt x="3010233" y="942049"/>
                  </a:cubicBezTo>
                  <a:cubicBezTo>
                    <a:pt x="3014166" y="938665"/>
                    <a:pt x="3019060" y="936012"/>
                    <a:pt x="3024914" y="934091"/>
                  </a:cubicBezTo>
                  <a:cubicBezTo>
                    <a:pt x="3030768" y="932171"/>
                    <a:pt x="3037628" y="931210"/>
                    <a:pt x="3045494" y="931210"/>
                  </a:cubicBezTo>
                  <a:cubicBezTo>
                    <a:pt x="3055555" y="931210"/>
                    <a:pt x="3064794" y="932445"/>
                    <a:pt x="3073208" y="934915"/>
                  </a:cubicBezTo>
                  <a:cubicBezTo>
                    <a:pt x="3081624" y="937384"/>
                    <a:pt x="3089033" y="940128"/>
                    <a:pt x="3095435" y="943147"/>
                  </a:cubicBezTo>
                  <a:cubicBezTo>
                    <a:pt x="3101838" y="946165"/>
                    <a:pt x="3107234" y="948955"/>
                    <a:pt x="3111625" y="951516"/>
                  </a:cubicBezTo>
                  <a:cubicBezTo>
                    <a:pt x="3116015" y="954077"/>
                    <a:pt x="3119217" y="955358"/>
                    <a:pt x="3121229" y="955358"/>
                  </a:cubicBezTo>
                  <a:cubicBezTo>
                    <a:pt x="3123241" y="955358"/>
                    <a:pt x="3124842" y="954809"/>
                    <a:pt x="3126031" y="953711"/>
                  </a:cubicBezTo>
                  <a:cubicBezTo>
                    <a:pt x="3127220" y="952614"/>
                    <a:pt x="3128135" y="950876"/>
                    <a:pt x="3128775" y="948498"/>
                  </a:cubicBezTo>
                  <a:cubicBezTo>
                    <a:pt x="3129416" y="946119"/>
                    <a:pt x="3129873" y="943101"/>
                    <a:pt x="3130147" y="939442"/>
                  </a:cubicBezTo>
                  <a:cubicBezTo>
                    <a:pt x="3130422" y="935784"/>
                    <a:pt x="3130558" y="931302"/>
                    <a:pt x="3130558" y="925997"/>
                  </a:cubicBezTo>
                  <a:cubicBezTo>
                    <a:pt x="3130558" y="921240"/>
                    <a:pt x="3130467" y="917261"/>
                    <a:pt x="3130284" y="914060"/>
                  </a:cubicBezTo>
                  <a:cubicBezTo>
                    <a:pt x="3130101" y="910859"/>
                    <a:pt x="3129781" y="908206"/>
                    <a:pt x="3129324" y="906102"/>
                  </a:cubicBezTo>
                  <a:cubicBezTo>
                    <a:pt x="3128867" y="903999"/>
                    <a:pt x="3128318" y="902307"/>
                    <a:pt x="3127677" y="901026"/>
                  </a:cubicBezTo>
                  <a:cubicBezTo>
                    <a:pt x="3127037" y="899746"/>
                    <a:pt x="3125803" y="898191"/>
                    <a:pt x="3123973" y="896361"/>
                  </a:cubicBezTo>
                  <a:cubicBezTo>
                    <a:pt x="3122144" y="894532"/>
                    <a:pt x="3118394" y="892245"/>
                    <a:pt x="3112723" y="889501"/>
                  </a:cubicBezTo>
                  <a:cubicBezTo>
                    <a:pt x="3107051" y="886757"/>
                    <a:pt x="3100557" y="884288"/>
                    <a:pt x="3093240" y="882092"/>
                  </a:cubicBezTo>
                  <a:cubicBezTo>
                    <a:pt x="3085923" y="879897"/>
                    <a:pt x="3078057" y="878159"/>
                    <a:pt x="3069641" y="876879"/>
                  </a:cubicBezTo>
                  <a:cubicBezTo>
                    <a:pt x="3061227" y="875598"/>
                    <a:pt x="3052811" y="874958"/>
                    <a:pt x="3044397" y="874958"/>
                  </a:cubicBezTo>
                  <a:close/>
                  <a:moveTo>
                    <a:pt x="4809731" y="863707"/>
                  </a:moveTo>
                  <a:cubicBezTo>
                    <a:pt x="4794181" y="863707"/>
                    <a:pt x="4783616" y="866406"/>
                    <a:pt x="4778037" y="871802"/>
                  </a:cubicBezTo>
                  <a:cubicBezTo>
                    <a:pt x="4772458" y="877199"/>
                    <a:pt x="4769668" y="886849"/>
                    <a:pt x="4769668" y="900752"/>
                  </a:cubicBezTo>
                  <a:cubicBezTo>
                    <a:pt x="4769668" y="914106"/>
                    <a:pt x="4772366" y="923344"/>
                    <a:pt x="4777763" y="928466"/>
                  </a:cubicBezTo>
                  <a:cubicBezTo>
                    <a:pt x="4783159" y="933588"/>
                    <a:pt x="4793632" y="936150"/>
                    <a:pt x="4809182" y="936150"/>
                  </a:cubicBezTo>
                  <a:cubicBezTo>
                    <a:pt x="4824548" y="936150"/>
                    <a:pt x="4835067" y="933497"/>
                    <a:pt x="4840738" y="928192"/>
                  </a:cubicBezTo>
                  <a:cubicBezTo>
                    <a:pt x="4846409" y="922887"/>
                    <a:pt x="4849244" y="913283"/>
                    <a:pt x="4849244" y="899380"/>
                  </a:cubicBezTo>
                  <a:cubicBezTo>
                    <a:pt x="4849244" y="886026"/>
                    <a:pt x="4846500" y="876742"/>
                    <a:pt x="4841012" y="871528"/>
                  </a:cubicBezTo>
                  <a:cubicBezTo>
                    <a:pt x="4835524" y="866314"/>
                    <a:pt x="4825097" y="863707"/>
                    <a:pt x="4809731" y="863707"/>
                  </a:cubicBezTo>
                  <a:close/>
                  <a:moveTo>
                    <a:pt x="4229775" y="855201"/>
                  </a:moveTo>
                  <a:cubicBezTo>
                    <a:pt x="4223006" y="855201"/>
                    <a:pt x="4217427" y="855475"/>
                    <a:pt x="4213037" y="856024"/>
                  </a:cubicBezTo>
                  <a:cubicBezTo>
                    <a:pt x="4208646" y="856573"/>
                    <a:pt x="4205125" y="857350"/>
                    <a:pt x="4202472" y="858357"/>
                  </a:cubicBezTo>
                  <a:cubicBezTo>
                    <a:pt x="4199819" y="859363"/>
                    <a:pt x="4197991" y="860598"/>
                    <a:pt x="4196984" y="862061"/>
                  </a:cubicBezTo>
                  <a:cubicBezTo>
                    <a:pt x="4195978" y="863525"/>
                    <a:pt x="4195475" y="865171"/>
                    <a:pt x="4195475" y="867000"/>
                  </a:cubicBezTo>
                  <a:lnTo>
                    <a:pt x="4195475" y="999536"/>
                  </a:lnTo>
                  <a:cubicBezTo>
                    <a:pt x="4184499" y="988743"/>
                    <a:pt x="4173431" y="980557"/>
                    <a:pt x="4162272" y="974977"/>
                  </a:cubicBezTo>
                  <a:cubicBezTo>
                    <a:pt x="4151113" y="969398"/>
                    <a:pt x="4138674" y="966608"/>
                    <a:pt x="4124954" y="966608"/>
                  </a:cubicBezTo>
                  <a:cubicBezTo>
                    <a:pt x="4107575" y="966608"/>
                    <a:pt x="4092208" y="969901"/>
                    <a:pt x="4078854" y="976487"/>
                  </a:cubicBezTo>
                  <a:cubicBezTo>
                    <a:pt x="4065500" y="983072"/>
                    <a:pt x="4054341" y="992493"/>
                    <a:pt x="4045377" y="1004750"/>
                  </a:cubicBezTo>
                  <a:cubicBezTo>
                    <a:pt x="4036413" y="1017007"/>
                    <a:pt x="4029599" y="1031824"/>
                    <a:pt x="4024934" y="1049203"/>
                  </a:cubicBezTo>
                  <a:cubicBezTo>
                    <a:pt x="4020269" y="1066582"/>
                    <a:pt x="4017937" y="1086156"/>
                    <a:pt x="4017937" y="1107925"/>
                  </a:cubicBezTo>
                  <a:cubicBezTo>
                    <a:pt x="4017937" y="1126036"/>
                    <a:pt x="4019766" y="1143277"/>
                    <a:pt x="4023425" y="1159650"/>
                  </a:cubicBezTo>
                  <a:cubicBezTo>
                    <a:pt x="4027083" y="1176023"/>
                    <a:pt x="4032983" y="1190337"/>
                    <a:pt x="4041124" y="1202594"/>
                  </a:cubicBezTo>
                  <a:cubicBezTo>
                    <a:pt x="4049265" y="1214850"/>
                    <a:pt x="4059783" y="1224592"/>
                    <a:pt x="4072680" y="1231818"/>
                  </a:cubicBezTo>
                  <a:cubicBezTo>
                    <a:pt x="4085577" y="1239043"/>
                    <a:pt x="4101355" y="1242656"/>
                    <a:pt x="4120014" y="1242656"/>
                  </a:cubicBezTo>
                  <a:cubicBezTo>
                    <a:pt x="4136844" y="1242656"/>
                    <a:pt x="4152165" y="1238906"/>
                    <a:pt x="4165977" y="1231406"/>
                  </a:cubicBezTo>
                  <a:cubicBezTo>
                    <a:pt x="4179788" y="1223906"/>
                    <a:pt x="4193005" y="1213387"/>
                    <a:pt x="4205628" y="1199850"/>
                  </a:cubicBezTo>
                  <a:lnTo>
                    <a:pt x="4205628" y="1227016"/>
                  </a:lnTo>
                  <a:cubicBezTo>
                    <a:pt x="4205628" y="1229028"/>
                    <a:pt x="4206131" y="1230720"/>
                    <a:pt x="4207137" y="1232092"/>
                  </a:cubicBezTo>
                  <a:cubicBezTo>
                    <a:pt x="4208143" y="1233464"/>
                    <a:pt x="4209790" y="1234607"/>
                    <a:pt x="4212076" y="1235522"/>
                  </a:cubicBezTo>
                  <a:cubicBezTo>
                    <a:pt x="4214363" y="1236437"/>
                    <a:pt x="4217336" y="1237077"/>
                    <a:pt x="4220994" y="1237443"/>
                  </a:cubicBezTo>
                  <a:cubicBezTo>
                    <a:pt x="4224653" y="1237809"/>
                    <a:pt x="4229410" y="1237992"/>
                    <a:pt x="4235263" y="1237992"/>
                  </a:cubicBezTo>
                  <a:cubicBezTo>
                    <a:pt x="4240751" y="1237992"/>
                    <a:pt x="4245370" y="1237809"/>
                    <a:pt x="4249121" y="1237443"/>
                  </a:cubicBezTo>
                  <a:cubicBezTo>
                    <a:pt x="4252871" y="1237077"/>
                    <a:pt x="4255843" y="1236437"/>
                    <a:pt x="4258039" y="1235522"/>
                  </a:cubicBezTo>
                  <a:cubicBezTo>
                    <a:pt x="4260234" y="1234607"/>
                    <a:pt x="4261789" y="1233464"/>
                    <a:pt x="4262703" y="1232092"/>
                  </a:cubicBezTo>
                  <a:cubicBezTo>
                    <a:pt x="4263618" y="1230720"/>
                    <a:pt x="4264075" y="1229028"/>
                    <a:pt x="4264075" y="1227016"/>
                  </a:cubicBezTo>
                  <a:lnTo>
                    <a:pt x="4264075" y="867000"/>
                  </a:lnTo>
                  <a:cubicBezTo>
                    <a:pt x="4264075" y="865171"/>
                    <a:pt x="4263527" y="863525"/>
                    <a:pt x="4262429" y="862061"/>
                  </a:cubicBezTo>
                  <a:cubicBezTo>
                    <a:pt x="4261331" y="860598"/>
                    <a:pt x="4259502" y="859363"/>
                    <a:pt x="4256941" y="858357"/>
                  </a:cubicBezTo>
                  <a:cubicBezTo>
                    <a:pt x="4254380" y="857350"/>
                    <a:pt x="4250904" y="856573"/>
                    <a:pt x="4246514" y="856024"/>
                  </a:cubicBezTo>
                  <a:cubicBezTo>
                    <a:pt x="4242123" y="855475"/>
                    <a:pt x="4236544" y="855201"/>
                    <a:pt x="4229775" y="855201"/>
                  </a:cubicBezTo>
                  <a:close/>
                  <a:moveTo>
                    <a:pt x="2715300" y="855201"/>
                  </a:moveTo>
                  <a:cubicBezTo>
                    <a:pt x="2708532" y="855201"/>
                    <a:pt x="2702952" y="855475"/>
                    <a:pt x="2698562" y="856024"/>
                  </a:cubicBezTo>
                  <a:cubicBezTo>
                    <a:pt x="2694171" y="856573"/>
                    <a:pt x="2690650" y="857350"/>
                    <a:pt x="2687997" y="858357"/>
                  </a:cubicBezTo>
                  <a:cubicBezTo>
                    <a:pt x="2685345" y="859363"/>
                    <a:pt x="2683515" y="860598"/>
                    <a:pt x="2682509" y="862061"/>
                  </a:cubicBezTo>
                  <a:cubicBezTo>
                    <a:pt x="2681503" y="863525"/>
                    <a:pt x="2681000" y="865171"/>
                    <a:pt x="2681000" y="867000"/>
                  </a:cubicBezTo>
                  <a:lnTo>
                    <a:pt x="2681000" y="999536"/>
                  </a:lnTo>
                  <a:cubicBezTo>
                    <a:pt x="2670024" y="988743"/>
                    <a:pt x="2658956" y="980557"/>
                    <a:pt x="2647797" y="974977"/>
                  </a:cubicBezTo>
                  <a:cubicBezTo>
                    <a:pt x="2636638" y="969398"/>
                    <a:pt x="2624199" y="966608"/>
                    <a:pt x="2610479" y="966608"/>
                  </a:cubicBezTo>
                  <a:cubicBezTo>
                    <a:pt x="2593100" y="966608"/>
                    <a:pt x="2577733" y="969901"/>
                    <a:pt x="2564379" y="976487"/>
                  </a:cubicBezTo>
                  <a:cubicBezTo>
                    <a:pt x="2551025" y="983072"/>
                    <a:pt x="2539866" y="992493"/>
                    <a:pt x="2530902" y="1004750"/>
                  </a:cubicBezTo>
                  <a:cubicBezTo>
                    <a:pt x="2521938" y="1017007"/>
                    <a:pt x="2515124" y="1031824"/>
                    <a:pt x="2510459" y="1049203"/>
                  </a:cubicBezTo>
                  <a:cubicBezTo>
                    <a:pt x="2505794" y="1066582"/>
                    <a:pt x="2503462" y="1086156"/>
                    <a:pt x="2503462" y="1107925"/>
                  </a:cubicBezTo>
                  <a:cubicBezTo>
                    <a:pt x="2503462" y="1126036"/>
                    <a:pt x="2505291" y="1143277"/>
                    <a:pt x="2508950" y="1159650"/>
                  </a:cubicBezTo>
                  <a:cubicBezTo>
                    <a:pt x="2512609" y="1176023"/>
                    <a:pt x="2518509" y="1190337"/>
                    <a:pt x="2526649" y="1202594"/>
                  </a:cubicBezTo>
                  <a:cubicBezTo>
                    <a:pt x="2534789" y="1214850"/>
                    <a:pt x="2545308" y="1224592"/>
                    <a:pt x="2558205" y="1231818"/>
                  </a:cubicBezTo>
                  <a:cubicBezTo>
                    <a:pt x="2571102" y="1239043"/>
                    <a:pt x="2586880" y="1242656"/>
                    <a:pt x="2605539" y="1242656"/>
                  </a:cubicBezTo>
                  <a:cubicBezTo>
                    <a:pt x="2622370" y="1242656"/>
                    <a:pt x="2637690" y="1238906"/>
                    <a:pt x="2651502" y="1231406"/>
                  </a:cubicBezTo>
                  <a:cubicBezTo>
                    <a:pt x="2665314" y="1223906"/>
                    <a:pt x="2678530" y="1213387"/>
                    <a:pt x="2691153" y="1199850"/>
                  </a:cubicBezTo>
                  <a:lnTo>
                    <a:pt x="2691153" y="1227016"/>
                  </a:lnTo>
                  <a:cubicBezTo>
                    <a:pt x="2691153" y="1229028"/>
                    <a:pt x="2691656" y="1230720"/>
                    <a:pt x="2692662" y="1232092"/>
                  </a:cubicBezTo>
                  <a:cubicBezTo>
                    <a:pt x="2693668" y="1233464"/>
                    <a:pt x="2695315" y="1234607"/>
                    <a:pt x="2697601" y="1235522"/>
                  </a:cubicBezTo>
                  <a:cubicBezTo>
                    <a:pt x="2699888" y="1236437"/>
                    <a:pt x="2702860" y="1237077"/>
                    <a:pt x="2706519" y="1237443"/>
                  </a:cubicBezTo>
                  <a:cubicBezTo>
                    <a:pt x="2710178" y="1237809"/>
                    <a:pt x="2714935" y="1237992"/>
                    <a:pt x="2720788" y="1237992"/>
                  </a:cubicBezTo>
                  <a:cubicBezTo>
                    <a:pt x="2726276" y="1237992"/>
                    <a:pt x="2730896" y="1237809"/>
                    <a:pt x="2734645" y="1237443"/>
                  </a:cubicBezTo>
                  <a:cubicBezTo>
                    <a:pt x="2738396" y="1237077"/>
                    <a:pt x="2741369" y="1236437"/>
                    <a:pt x="2743564" y="1235522"/>
                  </a:cubicBezTo>
                  <a:cubicBezTo>
                    <a:pt x="2745759" y="1234607"/>
                    <a:pt x="2747314" y="1233464"/>
                    <a:pt x="2748228" y="1232092"/>
                  </a:cubicBezTo>
                  <a:cubicBezTo>
                    <a:pt x="2749143" y="1230720"/>
                    <a:pt x="2749600" y="1229028"/>
                    <a:pt x="2749600" y="1227016"/>
                  </a:cubicBezTo>
                  <a:lnTo>
                    <a:pt x="2749600" y="867000"/>
                  </a:lnTo>
                  <a:cubicBezTo>
                    <a:pt x="2749600" y="865171"/>
                    <a:pt x="2749052" y="863525"/>
                    <a:pt x="2747954" y="862061"/>
                  </a:cubicBezTo>
                  <a:cubicBezTo>
                    <a:pt x="2746856" y="860598"/>
                    <a:pt x="2745027" y="859363"/>
                    <a:pt x="2742466" y="858357"/>
                  </a:cubicBezTo>
                  <a:cubicBezTo>
                    <a:pt x="2739905" y="857350"/>
                    <a:pt x="2736429" y="856573"/>
                    <a:pt x="2732039" y="856024"/>
                  </a:cubicBezTo>
                  <a:cubicBezTo>
                    <a:pt x="2727648" y="855475"/>
                    <a:pt x="2722069" y="855201"/>
                    <a:pt x="2715300" y="855201"/>
                  </a:cubicBezTo>
                  <a:close/>
                  <a:moveTo>
                    <a:pt x="1200825" y="855201"/>
                  </a:moveTo>
                  <a:cubicBezTo>
                    <a:pt x="1194057" y="855201"/>
                    <a:pt x="1188477" y="855475"/>
                    <a:pt x="1184087" y="856024"/>
                  </a:cubicBezTo>
                  <a:cubicBezTo>
                    <a:pt x="1179696" y="856573"/>
                    <a:pt x="1176175" y="857350"/>
                    <a:pt x="1173522" y="858357"/>
                  </a:cubicBezTo>
                  <a:cubicBezTo>
                    <a:pt x="1170870" y="859363"/>
                    <a:pt x="1169040" y="860598"/>
                    <a:pt x="1168034" y="862061"/>
                  </a:cubicBezTo>
                  <a:cubicBezTo>
                    <a:pt x="1167028" y="863525"/>
                    <a:pt x="1166525" y="865171"/>
                    <a:pt x="1166525" y="867000"/>
                  </a:cubicBezTo>
                  <a:lnTo>
                    <a:pt x="1166525" y="999536"/>
                  </a:lnTo>
                  <a:cubicBezTo>
                    <a:pt x="1155549" y="988743"/>
                    <a:pt x="1144481" y="980557"/>
                    <a:pt x="1133322" y="974977"/>
                  </a:cubicBezTo>
                  <a:cubicBezTo>
                    <a:pt x="1122163" y="969398"/>
                    <a:pt x="1109724" y="966608"/>
                    <a:pt x="1096004" y="966608"/>
                  </a:cubicBezTo>
                  <a:cubicBezTo>
                    <a:pt x="1078625" y="966608"/>
                    <a:pt x="1063258" y="969901"/>
                    <a:pt x="1049904" y="976487"/>
                  </a:cubicBezTo>
                  <a:cubicBezTo>
                    <a:pt x="1036550" y="983072"/>
                    <a:pt x="1025391" y="992493"/>
                    <a:pt x="1016427" y="1004750"/>
                  </a:cubicBezTo>
                  <a:cubicBezTo>
                    <a:pt x="1007463" y="1017007"/>
                    <a:pt x="1000649" y="1031824"/>
                    <a:pt x="995984" y="1049203"/>
                  </a:cubicBezTo>
                  <a:cubicBezTo>
                    <a:pt x="991319" y="1066582"/>
                    <a:pt x="988987" y="1086156"/>
                    <a:pt x="988987" y="1107925"/>
                  </a:cubicBezTo>
                  <a:cubicBezTo>
                    <a:pt x="988987" y="1126036"/>
                    <a:pt x="990816" y="1143277"/>
                    <a:pt x="994475" y="1159650"/>
                  </a:cubicBezTo>
                  <a:cubicBezTo>
                    <a:pt x="998134" y="1176023"/>
                    <a:pt x="1004033" y="1190337"/>
                    <a:pt x="1012174" y="1202594"/>
                  </a:cubicBezTo>
                  <a:cubicBezTo>
                    <a:pt x="1020315" y="1214850"/>
                    <a:pt x="1030833" y="1224592"/>
                    <a:pt x="1043730" y="1231818"/>
                  </a:cubicBezTo>
                  <a:cubicBezTo>
                    <a:pt x="1056627" y="1239043"/>
                    <a:pt x="1072405" y="1242656"/>
                    <a:pt x="1091065" y="1242656"/>
                  </a:cubicBezTo>
                  <a:cubicBezTo>
                    <a:pt x="1107895" y="1242656"/>
                    <a:pt x="1123215" y="1238906"/>
                    <a:pt x="1137027" y="1231406"/>
                  </a:cubicBezTo>
                  <a:cubicBezTo>
                    <a:pt x="1150839" y="1223906"/>
                    <a:pt x="1164056" y="1213387"/>
                    <a:pt x="1176678" y="1199850"/>
                  </a:cubicBezTo>
                  <a:lnTo>
                    <a:pt x="1176678" y="1227016"/>
                  </a:lnTo>
                  <a:cubicBezTo>
                    <a:pt x="1176678" y="1229028"/>
                    <a:pt x="1177181" y="1230720"/>
                    <a:pt x="1178187" y="1232092"/>
                  </a:cubicBezTo>
                  <a:cubicBezTo>
                    <a:pt x="1179193" y="1233464"/>
                    <a:pt x="1180840" y="1234607"/>
                    <a:pt x="1183126" y="1235522"/>
                  </a:cubicBezTo>
                  <a:cubicBezTo>
                    <a:pt x="1185413" y="1236437"/>
                    <a:pt x="1188386" y="1237077"/>
                    <a:pt x="1192044" y="1237443"/>
                  </a:cubicBezTo>
                  <a:cubicBezTo>
                    <a:pt x="1195703" y="1237809"/>
                    <a:pt x="1200460" y="1237992"/>
                    <a:pt x="1206313" y="1237992"/>
                  </a:cubicBezTo>
                  <a:cubicBezTo>
                    <a:pt x="1211801" y="1237992"/>
                    <a:pt x="1216420" y="1237809"/>
                    <a:pt x="1220171" y="1237443"/>
                  </a:cubicBezTo>
                  <a:cubicBezTo>
                    <a:pt x="1223921" y="1237077"/>
                    <a:pt x="1226893" y="1236437"/>
                    <a:pt x="1229089" y="1235522"/>
                  </a:cubicBezTo>
                  <a:cubicBezTo>
                    <a:pt x="1231284" y="1234607"/>
                    <a:pt x="1232839" y="1233464"/>
                    <a:pt x="1233754" y="1232092"/>
                  </a:cubicBezTo>
                  <a:cubicBezTo>
                    <a:pt x="1234668" y="1230720"/>
                    <a:pt x="1235126" y="1229028"/>
                    <a:pt x="1235126" y="1227016"/>
                  </a:cubicBezTo>
                  <a:lnTo>
                    <a:pt x="1235126" y="867000"/>
                  </a:lnTo>
                  <a:cubicBezTo>
                    <a:pt x="1235126" y="865171"/>
                    <a:pt x="1234577" y="863525"/>
                    <a:pt x="1233479" y="862061"/>
                  </a:cubicBezTo>
                  <a:cubicBezTo>
                    <a:pt x="1232382" y="860598"/>
                    <a:pt x="1230552" y="859363"/>
                    <a:pt x="1227991" y="858357"/>
                  </a:cubicBezTo>
                  <a:cubicBezTo>
                    <a:pt x="1225430" y="857350"/>
                    <a:pt x="1221954" y="856573"/>
                    <a:pt x="1217564" y="856024"/>
                  </a:cubicBezTo>
                  <a:cubicBezTo>
                    <a:pt x="1213173" y="855475"/>
                    <a:pt x="1207594" y="855201"/>
                    <a:pt x="1200825" y="855201"/>
                  </a:cubicBezTo>
                  <a:close/>
                  <a:moveTo>
                    <a:pt x="4676106" y="854378"/>
                  </a:moveTo>
                  <a:cubicBezTo>
                    <a:pt x="4669338" y="854378"/>
                    <a:pt x="4663758" y="854652"/>
                    <a:pt x="4659368" y="855201"/>
                  </a:cubicBezTo>
                  <a:cubicBezTo>
                    <a:pt x="4654977" y="855750"/>
                    <a:pt x="4651456" y="856527"/>
                    <a:pt x="4648803" y="857533"/>
                  </a:cubicBezTo>
                  <a:cubicBezTo>
                    <a:pt x="4646151" y="858539"/>
                    <a:pt x="4644275" y="859774"/>
                    <a:pt x="4643178" y="861238"/>
                  </a:cubicBezTo>
                  <a:cubicBezTo>
                    <a:pt x="4642080" y="862701"/>
                    <a:pt x="4641531" y="864348"/>
                    <a:pt x="4641531" y="866177"/>
                  </a:cubicBezTo>
                  <a:lnTo>
                    <a:pt x="4641531" y="1227016"/>
                  </a:lnTo>
                  <a:cubicBezTo>
                    <a:pt x="4641531" y="1228845"/>
                    <a:pt x="4642080" y="1230446"/>
                    <a:pt x="4643178" y="1231818"/>
                  </a:cubicBezTo>
                  <a:cubicBezTo>
                    <a:pt x="4644275" y="1233190"/>
                    <a:pt x="4646151" y="1234333"/>
                    <a:pt x="4648803" y="1235248"/>
                  </a:cubicBezTo>
                  <a:cubicBezTo>
                    <a:pt x="4651456" y="1236162"/>
                    <a:pt x="4654977" y="1236848"/>
                    <a:pt x="4659368" y="1237306"/>
                  </a:cubicBezTo>
                  <a:cubicBezTo>
                    <a:pt x="4663758" y="1237763"/>
                    <a:pt x="4669338" y="1237992"/>
                    <a:pt x="4676106" y="1237992"/>
                  </a:cubicBezTo>
                  <a:cubicBezTo>
                    <a:pt x="4682875" y="1237992"/>
                    <a:pt x="4688454" y="1237763"/>
                    <a:pt x="4692845" y="1237306"/>
                  </a:cubicBezTo>
                  <a:cubicBezTo>
                    <a:pt x="4697235" y="1236848"/>
                    <a:pt x="4700757" y="1236162"/>
                    <a:pt x="4703409" y="1235248"/>
                  </a:cubicBezTo>
                  <a:cubicBezTo>
                    <a:pt x="4706062" y="1234333"/>
                    <a:pt x="4707937" y="1233190"/>
                    <a:pt x="4709034" y="1231818"/>
                  </a:cubicBezTo>
                  <a:cubicBezTo>
                    <a:pt x="4710132" y="1230446"/>
                    <a:pt x="4710681" y="1228845"/>
                    <a:pt x="4710681" y="1227016"/>
                  </a:cubicBezTo>
                  <a:lnTo>
                    <a:pt x="4710681" y="866177"/>
                  </a:lnTo>
                  <a:cubicBezTo>
                    <a:pt x="4710681" y="864348"/>
                    <a:pt x="4710132" y="862701"/>
                    <a:pt x="4709034" y="861238"/>
                  </a:cubicBezTo>
                  <a:cubicBezTo>
                    <a:pt x="4707937" y="859774"/>
                    <a:pt x="4706062" y="858539"/>
                    <a:pt x="4703409" y="857533"/>
                  </a:cubicBezTo>
                  <a:cubicBezTo>
                    <a:pt x="4700757" y="856527"/>
                    <a:pt x="4697235" y="855750"/>
                    <a:pt x="4692845" y="855201"/>
                  </a:cubicBezTo>
                  <a:cubicBezTo>
                    <a:pt x="4688454" y="854652"/>
                    <a:pt x="4682875" y="854378"/>
                    <a:pt x="4676106" y="854378"/>
                  </a:cubicBezTo>
                  <a:close/>
                  <a:moveTo>
                    <a:pt x="3475956" y="854378"/>
                  </a:moveTo>
                  <a:cubicBezTo>
                    <a:pt x="3469187" y="854378"/>
                    <a:pt x="3463608" y="854652"/>
                    <a:pt x="3459217" y="855201"/>
                  </a:cubicBezTo>
                  <a:cubicBezTo>
                    <a:pt x="3454827" y="855750"/>
                    <a:pt x="3451306" y="856527"/>
                    <a:pt x="3448653" y="857533"/>
                  </a:cubicBezTo>
                  <a:cubicBezTo>
                    <a:pt x="3446000" y="858539"/>
                    <a:pt x="3444125" y="859774"/>
                    <a:pt x="3443028" y="861238"/>
                  </a:cubicBezTo>
                  <a:cubicBezTo>
                    <a:pt x="3441930" y="862701"/>
                    <a:pt x="3441381" y="864348"/>
                    <a:pt x="3441381" y="866177"/>
                  </a:cubicBezTo>
                  <a:lnTo>
                    <a:pt x="3441381" y="1227016"/>
                  </a:lnTo>
                  <a:cubicBezTo>
                    <a:pt x="3441381" y="1228845"/>
                    <a:pt x="3441930" y="1230446"/>
                    <a:pt x="3443028" y="1231818"/>
                  </a:cubicBezTo>
                  <a:cubicBezTo>
                    <a:pt x="3444125" y="1233190"/>
                    <a:pt x="3446000" y="1234333"/>
                    <a:pt x="3448653" y="1235248"/>
                  </a:cubicBezTo>
                  <a:cubicBezTo>
                    <a:pt x="3451306" y="1236162"/>
                    <a:pt x="3454827" y="1236848"/>
                    <a:pt x="3459217" y="1237306"/>
                  </a:cubicBezTo>
                  <a:cubicBezTo>
                    <a:pt x="3463608" y="1237763"/>
                    <a:pt x="3469187" y="1237992"/>
                    <a:pt x="3475956" y="1237992"/>
                  </a:cubicBezTo>
                  <a:cubicBezTo>
                    <a:pt x="3482725" y="1237992"/>
                    <a:pt x="3488304" y="1237763"/>
                    <a:pt x="3492694" y="1237306"/>
                  </a:cubicBezTo>
                  <a:cubicBezTo>
                    <a:pt x="3497085" y="1236848"/>
                    <a:pt x="3500606" y="1236162"/>
                    <a:pt x="3503259" y="1235248"/>
                  </a:cubicBezTo>
                  <a:cubicBezTo>
                    <a:pt x="3505912" y="1234333"/>
                    <a:pt x="3507787" y="1233190"/>
                    <a:pt x="3508884" y="1231818"/>
                  </a:cubicBezTo>
                  <a:cubicBezTo>
                    <a:pt x="3509982" y="1230446"/>
                    <a:pt x="3510531" y="1228845"/>
                    <a:pt x="3510531" y="1227016"/>
                  </a:cubicBezTo>
                  <a:lnTo>
                    <a:pt x="3510531" y="1064295"/>
                  </a:lnTo>
                  <a:cubicBezTo>
                    <a:pt x="3520226" y="1052039"/>
                    <a:pt x="3529556" y="1042709"/>
                    <a:pt x="3538520" y="1036306"/>
                  </a:cubicBezTo>
                  <a:cubicBezTo>
                    <a:pt x="3547484" y="1029903"/>
                    <a:pt x="3556356" y="1026702"/>
                    <a:pt x="3565137" y="1026702"/>
                  </a:cubicBezTo>
                  <a:cubicBezTo>
                    <a:pt x="3572088" y="1026702"/>
                    <a:pt x="3578171" y="1028028"/>
                    <a:pt x="3583384" y="1030681"/>
                  </a:cubicBezTo>
                  <a:cubicBezTo>
                    <a:pt x="3588598" y="1033333"/>
                    <a:pt x="3592851" y="1037084"/>
                    <a:pt x="3596144" y="1041932"/>
                  </a:cubicBezTo>
                  <a:cubicBezTo>
                    <a:pt x="3599437" y="1046779"/>
                    <a:pt x="3601952" y="1052587"/>
                    <a:pt x="3603690" y="1059356"/>
                  </a:cubicBezTo>
                  <a:cubicBezTo>
                    <a:pt x="3605428" y="1066125"/>
                    <a:pt x="3606297" y="1075454"/>
                    <a:pt x="3606297" y="1087345"/>
                  </a:cubicBezTo>
                  <a:lnTo>
                    <a:pt x="3606297" y="1227016"/>
                  </a:lnTo>
                  <a:cubicBezTo>
                    <a:pt x="3606297" y="1228845"/>
                    <a:pt x="3606846" y="1230446"/>
                    <a:pt x="3607943" y="1231818"/>
                  </a:cubicBezTo>
                  <a:cubicBezTo>
                    <a:pt x="3609041" y="1233190"/>
                    <a:pt x="3610870" y="1234333"/>
                    <a:pt x="3613431" y="1235248"/>
                  </a:cubicBezTo>
                  <a:cubicBezTo>
                    <a:pt x="3615992" y="1236162"/>
                    <a:pt x="3619514" y="1236848"/>
                    <a:pt x="3623996" y="1237306"/>
                  </a:cubicBezTo>
                  <a:cubicBezTo>
                    <a:pt x="3628477" y="1237763"/>
                    <a:pt x="3634103" y="1237992"/>
                    <a:pt x="3640871" y="1237992"/>
                  </a:cubicBezTo>
                  <a:cubicBezTo>
                    <a:pt x="3647457" y="1237992"/>
                    <a:pt x="3652991" y="1237763"/>
                    <a:pt x="3657473" y="1237306"/>
                  </a:cubicBezTo>
                  <a:cubicBezTo>
                    <a:pt x="3661955" y="1236848"/>
                    <a:pt x="3665476" y="1236162"/>
                    <a:pt x="3668037" y="1235248"/>
                  </a:cubicBezTo>
                  <a:cubicBezTo>
                    <a:pt x="3670598" y="1234333"/>
                    <a:pt x="3672428" y="1233190"/>
                    <a:pt x="3673525" y="1231818"/>
                  </a:cubicBezTo>
                  <a:cubicBezTo>
                    <a:pt x="3674623" y="1230446"/>
                    <a:pt x="3675172" y="1228845"/>
                    <a:pt x="3675172" y="1227016"/>
                  </a:cubicBezTo>
                  <a:lnTo>
                    <a:pt x="3675172" y="1076918"/>
                  </a:lnTo>
                  <a:cubicBezTo>
                    <a:pt x="3675172" y="1058807"/>
                    <a:pt x="3673617" y="1043395"/>
                    <a:pt x="3670507" y="1030681"/>
                  </a:cubicBezTo>
                  <a:cubicBezTo>
                    <a:pt x="3667397" y="1017967"/>
                    <a:pt x="3662321" y="1006854"/>
                    <a:pt x="3655278" y="997341"/>
                  </a:cubicBezTo>
                  <a:cubicBezTo>
                    <a:pt x="3648234" y="987829"/>
                    <a:pt x="3638997" y="980328"/>
                    <a:pt x="3627563" y="974840"/>
                  </a:cubicBezTo>
                  <a:cubicBezTo>
                    <a:pt x="3616129" y="969352"/>
                    <a:pt x="3602090" y="966608"/>
                    <a:pt x="3585442" y="966608"/>
                  </a:cubicBezTo>
                  <a:cubicBezTo>
                    <a:pt x="3572088" y="966608"/>
                    <a:pt x="3559237" y="969489"/>
                    <a:pt x="3546889" y="975252"/>
                  </a:cubicBezTo>
                  <a:cubicBezTo>
                    <a:pt x="3534541" y="981014"/>
                    <a:pt x="3522421" y="989749"/>
                    <a:pt x="3510531" y="1001457"/>
                  </a:cubicBezTo>
                  <a:lnTo>
                    <a:pt x="3510531" y="866177"/>
                  </a:lnTo>
                  <a:cubicBezTo>
                    <a:pt x="3510531" y="864348"/>
                    <a:pt x="3509982" y="862701"/>
                    <a:pt x="3508884" y="861238"/>
                  </a:cubicBezTo>
                  <a:cubicBezTo>
                    <a:pt x="3507787" y="859774"/>
                    <a:pt x="3505912" y="858539"/>
                    <a:pt x="3503259" y="857533"/>
                  </a:cubicBezTo>
                  <a:cubicBezTo>
                    <a:pt x="3500606" y="856527"/>
                    <a:pt x="3497085" y="855750"/>
                    <a:pt x="3492694" y="855201"/>
                  </a:cubicBezTo>
                  <a:cubicBezTo>
                    <a:pt x="3488304" y="854652"/>
                    <a:pt x="3482725" y="854378"/>
                    <a:pt x="3475956" y="854378"/>
                  </a:cubicBezTo>
                  <a:close/>
                  <a:moveTo>
                    <a:pt x="5979115" y="852183"/>
                  </a:moveTo>
                  <a:cubicBezTo>
                    <a:pt x="5964297" y="852183"/>
                    <a:pt x="5951446" y="854286"/>
                    <a:pt x="5940561" y="858494"/>
                  </a:cubicBezTo>
                  <a:cubicBezTo>
                    <a:pt x="5929677" y="862701"/>
                    <a:pt x="5920713" y="868967"/>
                    <a:pt x="5913670" y="877290"/>
                  </a:cubicBezTo>
                  <a:cubicBezTo>
                    <a:pt x="5906627" y="885614"/>
                    <a:pt x="5901459" y="896041"/>
                    <a:pt x="5898166" y="908572"/>
                  </a:cubicBezTo>
                  <a:cubicBezTo>
                    <a:pt x="5894874" y="921103"/>
                    <a:pt x="5893227" y="935692"/>
                    <a:pt x="5893227" y="952339"/>
                  </a:cubicBezTo>
                  <a:lnTo>
                    <a:pt x="5893227" y="972919"/>
                  </a:lnTo>
                  <a:lnTo>
                    <a:pt x="5862769" y="972919"/>
                  </a:lnTo>
                  <a:cubicBezTo>
                    <a:pt x="5860939" y="972919"/>
                    <a:pt x="5859339" y="973377"/>
                    <a:pt x="5857967" y="974291"/>
                  </a:cubicBezTo>
                  <a:cubicBezTo>
                    <a:pt x="5856595" y="975206"/>
                    <a:pt x="5855497" y="976715"/>
                    <a:pt x="5854674" y="978819"/>
                  </a:cubicBezTo>
                  <a:cubicBezTo>
                    <a:pt x="5853850" y="980923"/>
                    <a:pt x="5853210" y="983804"/>
                    <a:pt x="5852753" y="987463"/>
                  </a:cubicBezTo>
                  <a:cubicBezTo>
                    <a:pt x="5852295" y="991121"/>
                    <a:pt x="5852067" y="995603"/>
                    <a:pt x="5852067" y="1000908"/>
                  </a:cubicBezTo>
                  <a:cubicBezTo>
                    <a:pt x="5852067" y="1010970"/>
                    <a:pt x="5852936" y="1018150"/>
                    <a:pt x="5854674" y="1022449"/>
                  </a:cubicBezTo>
                  <a:cubicBezTo>
                    <a:pt x="5856411" y="1026748"/>
                    <a:pt x="5859018" y="1028897"/>
                    <a:pt x="5862494" y="1028897"/>
                  </a:cubicBezTo>
                  <a:lnTo>
                    <a:pt x="5893227" y="1028897"/>
                  </a:lnTo>
                  <a:lnTo>
                    <a:pt x="5893227" y="1227016"/>
                  </a:lnTo>
                  <a:cubicBezTo>
                    <a:pt x="5893227" y="1228845"/>
                    <a:pt x="5893730" y="1230446"/>
                    <a:pt x="5894736" y="1231818"/>
                  </a:cubicBezTo>
                  <a:cubicBezTo>
                    <a:pt x="5895743" y="1233190"/>
                    <a:pt x="5897572" y="1234333"/>
                    <a:pt x="5900224" y="1235248"/>
                  </a:cubicBezTo>
                  <a:cubicBezTo>
                    <a:pt x="5902877" y="1236162"/>
                    <a:pt x="5906444" y="1236848"/>
                    <a:pt x="5910926" y="1237306"/>
                  </a:cubicBezTo>
                  <a:cubicBezTo>
                    <a:pt x="5915408" y="1237763"/>
                    <a:pt x="5920942" y="1237992"/>
                    <a:pt x="5927527" y="1237992"/>
                  </a:cubicBezTo>
                  <a:cubicBezTo>
                    <a:pt x="5934113" y="1237992"/>
                    <a:pt x="5939692" y="1237763"/>
                    <a:pt x="5944266" y="1237306"/>
                  </a:cubicBezTo>
                  <a:cubicBezTo>
                    <a:pt x="5948839" y="1236848"/>
                    <a:pt x="5952407" y="1236162"/>
                    <a:pt x="5954968" y="1235248"/>
                  </a:cubicBezTo>
                  <a:cubicBezTo>
                    <a:pt x="5957528" y="1234333"/>
                    <a:pt x="5959358" y="1233190"/>
                    <a:pt x="5960456" y="1231818"/>
                  </a:cubicBezTo>
                  <a:cubicBezTo>
                    <a:pt x="5961553" y="1230446"/>
                    <a:pt x="5962102" y="1228845"/>
                    <a:pt x="5962102" y="1227016"/>
                  </a:cubicBezTo>
                  <a:lnTo>
                    <a:pt x="5962102" y="1028897"/>
                  </a:lnTo>
                  <a:lnTo>
                    <a:pt x="6006830" y="1028897"/>
                  </a:lnTo>
                  <a:cubicBezTo>
                    <a:pt x="6010305" y="1028897"/>
                    <a:pt x="6012958" y="1026748"/>
                    <a:pt x="6014787" y="1022449"/>
                  </a:cubicBezTo>
                  <a:cubicBezTo>
                    <a:pt x="6016617" y="1018150"/>
                    <a:pt x="6017531" y="1010970"/>
                    <a:pt x="6017531" y="1000908"/>
                  </a:cubicBezTo>
                  <a:cubicBezTo>
                    <a:pt x="6017531" y="995603"/>
                    <a:pt x="6017303" y="991121"/>
                    <a:pt x="6016845" y="987463"/>
                  </a:cubicBezTo>
                  <a:cubicBezTo>
                    <a:pt x="6016388" y="983804"/>
                    <a:pt x="6015702" y="980923"/>
                    <a:pt x="6014787" y="978819"/>
                  </a:cubicBezTo>
                  <a:cubicBezTo>
                    <a:pt x="6013873" y="976715"/>
                    <a:pt x="6012729" y="975206"/>
                    <a:pt x="6011357" y="974291"/>
                  </a:cubicBezTo>
                  <a:cubicBezTo>
                    <a:pt x="6009985" y="973377"/>
                    <a:pt x="6008476" y="972919"/>
                    <a:pt x="6006830" y="972919"/>
                  </a:cubicBezTo>
                  <a:lnTo>
                    <a:pt x="5962102" y="972919"/>
                  </a:lnTo>
                  <a:lnTo>
                    <a:pt x="5962102" y="950418"/>
                  </a:lnTo>
                  <a:cubicBezTo>
                    <a:pt x="5962102" y="942552"/>
                    <a:pt x="5962651" y="935921"/>
                    <a:pt x="5963748" y="930524"/>
                  </a:cubicBezTo>
                  <a:cubicBezTo>
                    <a:pt x="5964846" y="925128"/>
                    <a:pt x="5966584" y="920737"/>
                    <a:pt x="5968962" y="917353"/>
                  </a:cubicBezTo>
                  <a:cubicBezTo>
                    <a:pt x="5971340" y="913969"/>
                    <a:pt x="5974313" y="911499"/>
                    <a:pt x="5977880" y="909944"/>
                  </a:cubicBezTo>
                  <a:cubicBezTo>
                    <a:pt x="5981447" y="908389"/>
                    <a:pt x="5985701" y="907612"/>
                    <a:pt x="5990640" y="907612"/>
                  </a:cubicBezTo>
                  <a:cubicBezTo>
                    <a:pt x="5994847" y="907612"/>
                    <a:pt x="5998506" y="907932"/>
                    <a:pt x="6001616" y="908572"/>
                  </a:cubicBezTo>
                  <a:cubicBezTo>
                    <a:pt x="6004726" y="909212"/>
                    <a:pt x="6007424" y="909898"/>
                    <a:pt x="6009711" y="910630"/>
                  </a:cubicBezTo>
                  <a:cubicBezTo>
                    <a:pt x="6011997" y="911362"/>
                    <a:pt x="6013918" y="912048"/>
                    <a:pt x="6015473" y="912688"/>
                  </a:cubicBezTo>
                  <a:cubicBezTo>
                    <a:pt x="6017028" y="913328"/>
                    <a:pt x="6018446" y="913649"/>
                    <a:pt x="6019726" y="913649"/>
                  </a:cubicBezTo>
                  <a:cubicBezTo>
                    <a:pt x="6020824" y="913649"/>
                    <a:pt x="6021830" y="913328"/>
                    <a:pt x="6022745" y="912688"/>
                  </a:cubicBezTo>
                  <a:cubicBezTo>
                    <a:pt x="6023659" y="912048"/>
                    <a:pt x="6024483" y="910859"/>
                    <a:pt x="6025214" y="909121"/>
                  </a:cubicBezTo>
                  <a:cubicBezTo>
                    <a:pt x="6025946" y="907383"/>
                    <a:pt x="6026495" y="904913"/>
                    <a:pt x="6026861" y="901712"/>
                  </a:cubicBezTo>
                  <a:cubicBezTo>
                    <a:pt x="6027227" y="898511"/>
                    <a:pt x="6027410" y="894258"/>
                    <a:pt x="6027410" y="888952"/>
                  </a:cubicBezTo>
                  <a:cubicBezTo>
                    <a:pt x="6027410" y="883647"/>
                    <a:pt x="6027227" y="879211"/>
                    <a:pt x="6026861" y="875644"/>
                  </a:cubicBezTo>
                  <a:cubicBezTo>
                    <a:pt x="6026495" y="872077"/>
                    <a:pt x="6025900" y="869150"/>
                    <a:pt x="6025077" y="866863"/>
                  </a:cubicBezTo>
                  <a:cubicBezTo>
                    <a:pt x="6024254" y="864576"/>
                    <a:pt x="6023202" y="862839"/>
                    <a:pt x="6021922" y="861650"/>
                  </a:cubicBezTo>
                  <a:cubicBezTo>
                    <a:pt x="6020641" y="860460"/>
                    <a:pt x="6018171" y="859180"/>
                    <a:pt x="6014513" y="857808"/>
                  </a:cubicBezTo>
                  <a:cubicBezTo>
                    <a:pt x="6010854" y="856436"/>
                    <a:pt x="6005823" y="855155"/>
                    <a:pt x="5999421" y="853966"/>
                  </a:cubicBezTo>
                  <a:cubicBezTo>
                    <a:pt x="5993018" y="852777"/>
                    <a:pt x="5986249" y="852183"/>
                    <a:pt x="5979115" y="852183"/>
                  </a:cubicBezTo>
                  <a:close/>
                  <a:moveTo>
                    <a:pt x="4003482" y="456267"/>
                  </a:moveTo>
                  <a:lnTo>
                    <a:pt x="4029824" y="456267"/>
                  </a:lnTo>
                  <a:lnTo>
                    <a:pt x="4029824" y="497976"/>
                  </a:lnTo>
                  <a:cubicBezTo>
                    <a:pt x="4021409" y="507489"/>
                    <a:pt x="4013132" y="514715"/>
                    <a:pt x="4004991" y="519654"/>
                  </a:cubicBezTo>
                  <a:cubicBezTo>
                    <a:pt x="3996851" y="524593"/>
                    <a:pt x="3987932" y="527063"/>
                    <a:pt x="3978237" y="527063"/>
                  </a:cubicBezTo>
                  <a:cubicBezTo>
                    <a:pt x="3966712" y="527063"/>
                    <a:pt x="3957702" y="524136"/>
                    <a:pt x="3951208" y="518282"/>
                  </a:cubicBezTo>
                  <a:cubicBezTo>
                    <a:pt x="3944714" y="512428"/>
                    <a:pt x="3941467" y="504379"/>
                    <a:pt x="3941467" y="494135"/>
                  </a:cubicBezTo>
                  <a:cubicBezTo>
                    <a:pt x="3941467" y="488098"/>
                    <a:pt x="3942610" y="482747"/>
                    <a:pt x="3944897" y="478082"/>
                  </a:cubicBezTo>
                  <a:cubicBezTo>
                    <a:pt x="3947184" y="473417"/>
                    <a:pt x="3950797" y="469439"/>
                    <a:pt x="3955736" y="466146"/>
                  </a:cubicBezTo>
                  <a:cubicBezTo>
                    <a:pt x="3960675" y="462853"/>
                    <a:pt x="3967078" y="460383"/>
                    <a:pt x="3974944" y="458737"/>
                  </a:cubicBezTo>
                  <a:cubicBezTo>
                    <a:pt x="3982811" y="457090"/>
                    <a:pt x="3992323" y="456267"/>
                    <a:pt x="4003482" y="456267"/>
                  </a:cubicBezTo>
                  <a:close/>
                  <a:moveTo>
                    <a:pt x="1346007" y="456267"/>
                  </a:moveTo>
                  <a:lnTo>
                    <a:pt x="1372350" y="456267"/>
                  </a:lnTo>
                  <a:lnTo>
                    <a:pt x="1372350" y="497976"/>
                  </a:lnTo>
                  <a:cubicBezTo>
                    <a:pt x="1363935" y="507489"/>
                    <a:pt x="1355657" y="514715"/>
                    <a:pt x="1347516" y="519654"/>
                  </a:cubicBezTo>
                  <a:cubicBezTo>
                    <a:pt x="1339376" y="524593"/>
                    <a:pt x="1330458" y="527063"/>
                    <a:pt x="1320762" y="527063"/>
                  </a:cubicBezTo>
                  <a:cubicBezTo>
                    <a:pt x="1309238" y="527063"/>
                    <a:pt x="1300228" y="524136"/>
                    <a:pt x="1293734" y="518282"/>
                  </a:cubicBezTo>
                  <a:cubicBezTo>
                    <a:pt x="1287239" y="512428"/>
                    <a:pt x="1283992" y="504379"/>
                    <a:pt x="1283992" y="494135"/>
                  </a:cubicBezTo>
                  <a:cubicBezTo>
                    <a:pt x="1283992" y="488098"/>
                    <a:pt x="1285136" y="482747"/>
                    <a:pt x="1287423" y="478082"/>
                  </a:cubicBezTo>
                  <a:cubicBezTo>
                    <a:pt x="1289709" y="473417"/>
                    <a:pt x="1293322" y="469439"/>
                    <a:pt x="1298261" y="466146"/>
                  </a:cubicBezTo>
                  <a:cubicBezTo>
                    <a:pt x="1303201" y="462853"/>
                    <a:pt x="1309603" y="460383"/>
                    <a:pt x="1317470" y="458737"/>
                  </a:cubicBezTo>
                  <a:cubicBezTo>
                    <a:pt x="1325336" y="457090"/>
                    <a:pt x="1334848" y="456267"/>
                    <a:pt x="1346007" y="456267"/>
                  </a:cubicBezTo>
                  <a:close/>
                  <a:moveTo>
                    <a:pt x="1997619" y="403582"/>
                  </a:moveTo>
                  <a:cubicBezTo>
                    <a:pt x="1993045" y="403582"/>
                    <a:pt x="1989752" y="405686"/>
                    <a:pt x="1987740" y="409893"/>
                  </a:cubicBezTo>
                  <a:cubicBezTo>
                    <a:pt x="1985728" y="414101"/>
                    <a:pt x="1984721" y="421327"/>
                    <a:pt x="1984721" y="431571"/>
                  </a:cubicBezTo>
                  <a:cubicBezTo>
                    <a:pt x="1984721" y="441998"/>
                    <a:pt x="1985728" y="449361"/>
                    <a:pt x="1987740" y="453660"/>
                  </a:cubicBezTo>
                  <a:cubicBezTo>
                    <a:pt x="1989752" y="457959"/>
                    <a:pt x="1993045" y="460109"/>
                    <a:pt x="1997619" y="460109"/>
                  </a:cubicBezTo>
                  <a:lnTo>
                    <a:pt x="2111770" y="460109"/>
                  </a:lnTo>
                  <a:cubicBezTo>
                    <a:pt x="2116160" y="460109"/>
                    <a:pt x="2119361" y="458005"/>
                    <a:pt x="2121374" y="453798"/>
                  </a:cubicBezTo>
                  <a:cubicBezTo>
                    <a:pt x="2123386" y="449590"/>
                    <a:pt x="2124392" y="442181"/>
                    <a:pt x="2124392" y="431571"/>
                  </a:cubicBezTo>
                  <a:cubicBezTo>
                    <a:pt x="2124392" y="426449"/>
                    <a:pt x="2124163" y="422058"/>
                    <a:pt x="2123706" y="418400"/>
                  </a:cubicBezTo>
                  <a:cubicBezTo>
                    <a:pt x="2123249" y="414741"/>
                    <a:pt x="2122471" y="411814"/>
                    <a:pt x="2121374" y="409619"/>
                  </a:cubicBezTo>
                  <a:cubicBezTo>
                    <a:pt x="2120276" y="407424"/>
                    <a:pt x="2118950" y="405869"/>
                    <a:pt x="2117395" y="404954"/>
                  </a:cubicBezTo>
                  <a:cubicBezTo>
                    <a:pt x="2115840" y="404039"/>
                    <a:pt x="2113965" y="403582"/>
                    <a:pt x="2111770" y="403582"/>
                  </a:cubicBezTo>
                  <a:close/>
                  <a:moveTo>
                    <a:pt x="872031" y="358855"/>
                  </a:moveTo>
                  <a:cubicBezTo>
                    <a:pt x="881361" y="358855"/>
                    <a:pt x="889090" y="361096"/>
                    <a:pt x="895218" y="365577"/>
                  </a:cubicBezTo>
                  <a:cubicBezTo>
                    <a:pt x="901347" y="370059"/>
                    <a:pt x="906332" y="376050"/>
                    <a:pt x="910173" y="383551"/>
                  </a:cubicBezTo>
                  <a:cubicBezTo>
                    <a:pt x="914015" y="391051"/>
                    <a:pt x="916713" y="399649"/>
                    <a:pt x="918268" y="409344"/>
                  </a:cubicBezTo>
                  <a:cubicBezTo>
                    <a:pt x="919823" y="419040"/>
                    <a:pt x="920601" y="429101"/>
                    <a:pt x="920601" y="439529"/>
                  </a:cubicBezTo>
                  <a:cubicBezTo>
                    <a:pt x="920601" y="448858"/>
                    <a:pt x="919686" y="458188"/>
                    <a:pt x="917857" y="467518"/>
                  </a:cubicBezTo>
                  <a:cubicBezTo>
                    <a:pt x="916027" y="476847"/>
                    <a:pt x="913054" y="485171"/>
                    <a:pt x="908939" y="492488"/>
                  </a:cubicBezTo>
                  <a:cubicBezTo>
                    <a:pt x="904822" y="499806"/>
                    <a:pt x="899655" y="505751"/>
                    <a:pt x="893435" y="510324"/>
                  </a:cubicBezTo>
                  <a:cubicBezTo>
                    <a:pt x="887215" y="514898"/>
                    <a:pt x="879623" y="517184"/>
                    <a:pt x="870659" y="517184"/>
                  </a:cubicBezTo>
                  <a:cubicBezTo>
                    <a:pt x="860964" y="517184"/>
                    <a:pt x="851680" y="513937"/>
                    <a:pt x="842808" y="507443"/>
                  </a:cubicBezTo>
                  <a:cubicBezTo>
                    <a:pt x="833935" y="500949"/>
                    <a:pt x="824651" y="491482"/>
                    <a:pt x="814956" y="479043"/>
                  </a:cubicBezTo>
                  <a:lnTo>
                    <a:pt x="814956" y="397820"/>
                  </a:lnTo>
                  <a:cubicBezTo>
                    <a:pt x="820444" y="390502"/>
                    <a:pt x="825658" y="384374"/>
                    <a:pt x="830597" y="379435"/>
                  </a:cubicBezTo>
                  <a:cubicBezTo>
                    <a:pt x="835536" y="374495"/>
                    <a:pt x="840338" y="370471"/>
                    <a:pt x="845003" y="367361"/>
                  </a:cubicBezTo>
                  <a:cubicBezTo>
                    <a:pt x="849668" y="364251"/>
                    <a:pt x="854195" y="362056"/>
                    <a:pt x="858586" y="360775"/>
                  </a:cubicBezTo>
                  <a:cubicBezTo>
                    <a:pt x="862976" y="359495"/>
                    <a:pt x="867458" y="358855"/>
                    <a:pt x="872031" y="358855"/>
                  </a:cubicBezTo>
                  <a:close/>
                  <a:moveTo>
                    <a:pt x="5958577" y="354464"/>
                  </a:moveTo>
                  <a:cubicBezTo>
                    <a:pt x="5970102" y="354464"/>
                    <a:pt x="5979660" y="356568"/>
                    <a:pt x="5987252" y="360775"/>
                  </a:cubicBezTo>
                  <a:cubicBezTo>
                    <a:pt x="5994843" y="364983"/>
                    <a:pt x="6000926" y="370837"/>
                    <a:pt x="6005499" y="378337"/>
                  </a:cubicBezTo>
                  <a:cubicBezTo>
                    <a:pt x="6010072" y="385837"/>
                    <a:pt x="6013320" y="394664"/>
                    <a:pt x="6015241" y="404817"/>
                  </a:cubicBezTo>
                  <a:cubicBezTo>
                    <a:pt x="6017161" y="414970"/>
                    <a:pt x="6018122" y="426083"/>
                    <a:pt x="6018122" y="438157"/>
                  </a:cubicBezTo>
                  <a:cubicBezTo>
                    <a:pt x="6018122" y="451145"/>
                    <a:pt x="6016932" y="462716"/>
                    <a:pt x="6014555" y="472868"/>
                  </a:cubicBezTo>
                  <a:cubicBezTo>
                    <a:pt x="6012176" y="483021"/>
                    <a:pt x="6008518" y="491665"/>
                    <a:pt x="6003579" y="498799"/>
                  </a:cubicBezTo>
                  <a:cubicBezTo>
                    <a:pt x="5998639" y="505934"/>
                    <a:pt x="5992328" y="511376"/>
                    <a:pt x="5984645" y="515126"/>
                  </a:cubicBezTo>
                  <a:cubicBezTo>
                    <a:pt x="5976962" y="518877"/>
                    <a:pt x="5967906" y="520752"/>
                    <a:pt x="5957479" y="520752"/>
                  </a:cubicBezTo>
                  <a:cubicBezTo>
                    <a:pt x="5946137" y="520752"/>
                    <a:pt x="5936625" y="518694"/>
                    <a:pt x="5928941" y="514578"/>
                  </a:cubicBezTo>
                  <a:cubicBezTo>
                    <a:pt x="5921258" y="510462"/>
                    <a:pt x="5915175" y="504653"/>
                    <a:pt x="5910694" y="497153"/>
                  </a:cubicBezTo>
                  <a:cubicBezTo>
                    <a:pt x="5906211" y="489653"/>
                    <a:pt x="5902964" y="480826"/>
                    <a:pt x="5900952" y="470673"/>
                  </a:cubicBezTo>
                  <a:cubicBezTo>
                    <a:pt x="5898940" y="460520"/>
                    <a:pt x="5897934" y="449407"/>
                    <a:pt x="5897934" y="437334"/>
                  </a:cubicBezTo>
                  <a:cubicBezTo>
                    <a:pt x="5897934" y="424345"/>
                    <a:pt x="5899169" y="412775"/>
                    <a:pt x="5901638" y="402622"/>
                  </a:cubicBezTo>
                  <a:cubicBezTo>
                    <a:pt x="5904108" y="392469"/>
                    <a:pt x="5907812" y="383779"/>
                    <a:pt x="5912752" y="376554"/>
                  </a:cubicBezTo>
                  <a:cubicBezTo>
                    <a:pt x="5917691" y="369328"/>
                    <a:pt x="5924002" y="363839"/>
                    <a:pt x="5931685" y="360089"/>
                  </a:cubicBezTo>
                  <a:cubicBezTo>
                    <a:pt x="5939369" y="356339"/>
                    <a:pt x="5948332" y="354464"/>
                    <a:pt x="5958577" y="354464"/>
                  </a:cubicBezTo>
                  <a:close/>
                  <a:moveTo>
                    <a:pt x="3064544" y="348702"/>
                  </a:moveTo>
                  <a:cubicBezTo>
                    <a:pt x="3081923" y="348702"/>
                    <a:pt x="3094774" y="354235"/>
                    <a:pt x="3103098" y="365303"/>
                  </a:cubicBezTo>
                  <a:cubicBezTo>
                    <a:pt x="3111421" y="376371"/>
                    <a:pt x="3115308" y="391600"/>
                    <a:pt x="3114759" y="410991"/>
                  </a:cubicBezTo>
                  <a:lnTo>
                    <a:pt x="3011584" y="410991"/>
                  </a:lnTo>
                  <a:cubicBezTo>
                    <a:pt x="3011951" y="402393"/>
                    <a:pt x="3013276" y="394298"/>
                    <a:pt x="3015563" y="386706"/>
                  </a:cubicBezTo>
                  <a:cubicBezTo>
                    <a:pt x="3017850" y="379115"/>
                    <a:pt x="3021143" y="372529"/>
                    <a:pt x="3025442" y="366949"/>
                  </a:cubicBezTo>
                  <a:cubicBezTo>
                    <a:pt x="3029740" y="361370"/>
                    <a:pt x="3035137" y="356934"/>
                    <a:pt x="3041632" y="353641"/>
                  </a:cubicBezTo>
                  <a:cubicBezTo>
                    <a:pt x="3048125" y="350348"/>
                    <a:pt x="3055764" y="348702"/>
                    <a:pt x="3064544" y="348702"/>
                  </a:cubicBezTo>
                  <a:close/>
                  <a:moveTo>
                    <a:pt x="2521619" y="348702"/>
                  </a:moveTo>
                  <a:cubicBezTo>
                    <a:pt x="2538998" y="348702"/>
                    <a:pt x="2551849" y="354235"/>
                    <a:pt x="2560172" y="365303"/>
                  </a:cubicBezTo>
                  <a:cubicBezTo>
                    <a:pt x="2568496" y="376371"/>
                    <a:pt x="2572383" y="391600"/>
                    <a:pt x="2571834" y="410991"/>
                  </a:cubicBezTo>
                  <a:lnTo>
                    <a:pt x="2468660" y="410991"/>
                  </a:lnTo>
                  <a:cubicBezTo>
                    <a:pt x="2469026" y="402393"/>
                    <a:pt x="2470351" y="394298"/>
                    <a:pt x="2472638" y="386706"/>
                  </a:cubicBezTo>
                  <a:cubicBezTo>
                    <a:pt x="2474925" y="379115"/>
                    <a:pt x="2478218" y="372529"/>
                    <a:pt x="2482517" y="366949"/>
                  </a:cubicBezTo>
                  <a:cubicBezTo>
                    <a:pt x="2486816" y="361370"/>
                    <a:pt x="2492212" y="356934"/>
                    <a:pt x="2498707" y="353641"/>
                  </a:cubicBezTo>
                  <a:cubicBezTo>
                    <a:pt x="2505200" y="350348"/>
                    <a:pt x="2512838" y="348702"/>
                    <a:pt x="2521619" y="348702"/>
                  </a:cubicBezTo>
                  <a:close/>
                  <a:moveTo>
                    <a:pt x="5276767" y="304523"/>
                  </a:moveTo>
                  <a:cubicBezTo>
                    <a:pt x="5268169" y="304523"/>
                    <a:pt x="5261263" y="304889"/>
                    <a:pt x="5256050" y="305621"/>
                  </a:cubicBezTo>
                  <a:cubicBezTo>
                    <a:pt x="5250836" y="306352"/>
                    <a:pt x="5247132" y="307679"/>
                    <a:pt x="5244937" y="309599"/>
                  </a:cubicBezTo>
                  <a:cubicBezTo>
                    <a:pt x="5242741" y="311520"/>
                    <a:pt x="5241644" y="314173"/>
                    <a:pt x="5241644" y="317557"/>
                  </a:cubicBezTo>
                  <a:cubicBezTo>
                    <a:pt x="5241644" y="320941"/>
                    <a:pt x="5242833" y="325835"/>
                    <a:pt x="5245211" y="332238"/>
                  </a:cubicBezTo>
                  <a:lnTo>
                    <a:pt x="5329452" y="557247"/>
                  </a:lnTo>
                  <a:cubicBezTo>
                    <a:pt x="5330367" y="559808"/>
                    <a:pt x="5331785" y="562232"/>
                    <a:pt x="5333706" y="564519"/>
                  </a:cubicBezTo>
                  <a:cubicBezTo>
                    <a:pt x="5335626" y="566805"/>
                    <a:pt x="5337776" y="568498"/>
                    <a:pt x="5340154" y="569595"/>
                  </a:cubicBezTo>
                  <a:lnTo>
                    <a:pt x="5307500" y="651641"/>
                  </a:lnTo>
                  <a:cubicBezTo>
                    <a:pt x="5306219" y="654751"/>
                    <a:pt x="5305671" y="657404"/>
                    <a:pt x="5305854" y="659599"/>
                  </a:cubicBezTo>
                  <a:cubicBezTo>
                    <a:pt x="5306036" y="661794"/>
                    <a:pt x="5307226" y="663623"/>
                    <a:pt x="5309421" y="665087"/>
                  </a:cubicBezTo>
                  <a:cubicBezTo>
                    <a:pt x="5311616" y="666550"/>
                    <a:pt x="5314909" y="667602"/>
                    <a:pt x="5319299" y="668243"/>
                  </a:cubicBezTo>
                  <a:cubicBezTo>
                    <a:pt x="5323690" y="668883"/>
                    <a:pt x="5329544" y="669203"/>
                    <a:pt x="5336861" y="669203"/>
                  </a:cubicBezTo>
                  <a:cubicBezTo>
                    <a:pt x="5350947" y="669203"/>
                    <a:pt x="5361649" y="668197"/>
                    <a:pt x="5368966" y="666185"/>
                  </a:cubicBezTo>
                  <a:cubicBezTo>
                    <a:pt x="5376283" y="664172"/>
                    <a:pt x="5380765" y="660880"/>
                    <a:pt x="5382412" y="656306"/>
                  </a:cubicBezTo>
                  <a:lnTo>
                    <a:pt x="5412047" y="569595"/>
                  </a:lnTo>
                  <a:lnTo>
                    <a:pt x="5493545" y="329768"/>
                  </a:lnTo>
                  <a:cubicBezTo>
                    <a:pt x="5495008" y="325195"/>
                    <a:pt x="5495740" y="321216"/>
                    <a:pt x="5495740" y="317831"/>
                  </a:cubicBezTo>
                  <a:cubicBezTo>
                    <a:pt x="5495740" y="314447"/>
                    <a:pt x="5494505" y="311749"/>
                    <a:pt x="5492035" y="309737"/>
                  </a:cubicBezTo>
                  <a:cubicBezTo>
                    <a:pt x="5489566" y="307724"/>
                    <a:pt x="5485724" y="306352"/>
                    <a:pt x="5480510" y="305621"/>
                  </a:cubicBezTo>
                  <a:cubicBezTo>
                    <a:pt x="5475297" y="304889"/>
                    <a:pt x="5468757" y="304523"/>
                    <a:pt x="5460891" y="304523"/>
                  </a:cubicBezTo>
                  <a:cubicBezTo>
                    <a:pt x="5450829" y="304523"/>
                    <a:pt x="5443786" y="304889"/>
                    <a:pt x="5439762" y="305621"/>
                  </a:cubicBezTo>
                  <a:cubicBezTo>
                    <a:pt x="5435737" y="306352"/>
                    <a:pt x="5432856" y="307496"/>
                    <a:pt x="5431118" y="309051"/>
                  </a:cubicBezTo>
                  <a:cubicBezTo>
                    <a:pt x="5429380" y="310606"/>
                    <a:pt x="5427963" y="313761"/>
                    <a:pt x="5426865" y="318517"/>
                  </a:cubicBezTo>
                  <a:lnTo>
                    <a:pt x="5374180" y="485628"/>
                  </a:lnTo>
                  <a:lnTo>
                    <a:pt x="5373357" y="485628"/>
                  </a:lnTo>
                  <a:lnTo>
                    <a:pt x="5315732" y="321810"/>
                  </a:lnTo>
                  <a:cubicBezTo>
                    <a:pt x="5314451" y="317603"/>
                    <a:pt x="5313171" y="314356"/>
                    <a:pt x="5311891" y="312069"/>
                  </a:cubicBezTo>
                  <a:cubicBezTo>
                    <a:pt x="5310610" y="309782"/>
                    <a:pt x="5308689" y="308090"/>
                    <a:pt x="5306128" y="306993"/>
                  </a:cubicBezTo>
                  <a:cubicBezTo>
                    <a:pt x="5303567" y="305895"/>
                    <a:pt x="5299999" y="305209"/>
                    <a:pt x="5295426" y="304935"/>
                  </a:cubicBezTo>
                  <a:cubicBezTo>
                    <a:pt x="5290853" y="304660"/>
                    <a:pt x="5284633" y="304523"/>
                    <a:pt x="5276767" y="304523"/>
                  </a:cubicBezTo>
                  <a:close/>
                  <a:moveTo>
                    <a:pt x="4980906" y="304523"/>
                  </a:moveTo>
                  <a:cubicBezTo>
                    <a:pt x="4974137" y="304523"/>
                    <a:pt x="4968558" y="304797"/>
                    <a:pt x="4964168" y="305346"/>
                  </a:cubicBezTo>
                  <a:cubicBezTo>
                    <a:pt x="4959777" y="305895"/>
                    <a:pt x="4956255" y="306672"/>
                    <a:pt x="4953603" y="307679"/>
                  </a:cubicBezTo>
                  <a:cubicBezTo>
                    <a:pt x="4950950" y="308685"/>
                    <a:pt x="4949075" y="309874"/>
                    <a:pt x="4947978" y="311246"/>
                  </a:cubicBezTo>
                  <a:cubicBezTo>
                    <a:pt x="4946880" y="312618"/>
                    <a:pt x="4946331" y="314219"/>
                    <a:pt x="4946331" y="316048"/>
                  </a:cubicBezTo>
                  <a:lnTo>
                    <a:pt x="4946331" y="560265"/>
                  </a:lnTo>
                  <a:cubicBezTo>
                    <a:pt x="4946331" y="562095"/>
                    <a:pt x="4946880" y="563695"/>
                    <a:pt x="4947978" y="565068"/>
                  </a:cubicBezTo>
                  <a:cubicBezTo>
                    <a:pt x="4949075" y="566440"/>
                    <a:pt x="4950950" y="567583"/>
                    <a:pt x="4953603" y="568498"/>
                  </a:cubicBezTo>
                  <a:cubicBezTo>
                    <a:pt x="4956255" y="569412"/>
                    <a:pt x="4959777" y="570098"/>
                    <a:pt x="4964168" y="570556"/>
                  </a:cubicBezTo>
                  <a:cubicBezTo>
                    <a:pt x="4968558" y="571013"/>
                    <a:pt x="4974137" y="571242"/>
                    <a:pt x="4980906" y="571242"/>
                  </a:cubicBezTo>
                  <a:cubicBezTo>
                    <a:pt x="4987674" y="571242"/>
                    <a:pt x="4993254" y="571013"/>
                    <a:pt x="4997645" y="570556"/>
                  </a:cubicBezTo>
                  <a:cubicBezTo>
                    <a:pt x="5002035" y="570098"/>
                    <a:pt x="5005556" y="569412"/>
                    <a:pt x="5008209" y="568498"/>
                  </a:cubicBezTo>
                  <a:cubicBezTo>
                    <a:pt x="5010861" y="567583"/>
                    <a:pt x="5012737" y="566440"/>
                    <a:pt x="5013834" y="565068"/>
                  </a:cubicBezTo>
                  <a:cubicBezTo>
                    <a:pt x="5014932" y="563695"/>
                    <a:pt x="5015481" y="562095"/>
                    <a:pt x="5015481" y="560265"/>
                  </a:cubicBezTo>
                  <a:lnTo>
                    <a:pt x="5015481" y="316048"/>
                  </a:lnTo>
                  <a:cubicBezTo>
                    <a:pt x="5015481" y="314219"/>
                    <a:pt x="5014932" y="312618"/>
                    <a:pt x="5013834" y="311246"/>
                  </a:cubicBezTo>
                  <a:cubicBezTo>
                    <a:pt x="5012737" y="309874"/>
                    <a:pt x="5010861" y="308685"/>
                    <a:pt x="5008209" y="307679"/>
                  </a:cubicBezTo>
                  <a:cubicBezTo>
                    <a:pt x="5005556" y="306672"/>
                    <a:pt x="5002035" y="305895"/>
                    <a:pt x="4997645" y="305346"/>
                  </a:cubicBezTo>
                  <a:cubicBezTo>
                    <a:pt x="4993254" y="304797"/>
                    <a:pt x="4987674" y="304523"/>
                    <a:pt x="4980906" y="304523"/>
                  </a:cubicBezTo>
                  <a:close/>
                  <a:moveTo>
                    <a:pt x="4609431" y="304523"/>
                  </a:moveTo>
                  <a:cubicBezTo>
                    <a:pt x="4602663" y="304523"/>
                    <a:pt x="4597083" y="304797"/>
                    <a:pt x="4592693" y="305346"/>
                  </a:cubicBezTo>
                  <a:cubicBezTo>
                    <a:pt x="4588302" y="305895"/>
                    <a:pt x="4584781" y="306672"/>
                    <a:pt x="4582128" y="307679"/>
                  </a:cubicBezTo>
                  <a:cubicBezTo>
                    <a:pt x="4579476" y="308685"/>
                    <a:pt x="4577600" y="309874"/>
                    <a:pt x="4576503" y="311246"/>
                  </a:cubicBezTo>
                  <a:cubicBezTo>
                    <a:pt x="4575405" y="312618"/>
                    <a:pt x="4574856" y="314219"/>
                    <a:pt x="4574856" y="316048"/>
                  </a:cubicBezTo>
                  <a:lnTo>
                    <a:pt x="4574856" y="560265"/>
                  </a:lnTo>
                  <a:cubicBezTo>
                    <a:pt x="4574856" y="562095"/>
                    <a:pt x="4575405" y="563695"/>
                    <a:pt x="4576503" y="565068"/>
                  </a:cubicBezTo>
                  <a:cubicBezTo>
                    <a:pt x="4577600" y="566440"/>
                    <a:pt x="4579475" y="567583"/>
                    <a:pt x="4582128" y="568498"/>
                  </a:cubicBezTo>
                  <a:cubicBezTo>
                    <a:pt x="4584781" y="569412"/>
                    <a:pt x="4588302" y="570098"/>
                    <a:pt x="4592693" y="570556"/>
                  </a:cubicBezTo>
                  <a:cubicBezTo>
                    <a:pt x="4597083" y="571013"/>
                    <a:pt x="4602662" y="571242"/>
                    <a:pt x="4609431" y="571242"/>
                  </a:cubicBezTo>
                  <a:cubicBezTo>
                    <a:pt x="4616200" y="571242"/>
                    <a:pt x="4621779" y="571013"/>
                    <a:pt x="4626170" y="570556"/>
                  </a:cubicBezTo>
                  <a:cubicBezTo>
                    <a:pt x="4630560" y="570098"/>
                    <a:pt x="4634081" y="569412"/>
                    <a:pt x="4636734" y="568498"/>
                  </a:cubicBezTo>
                  <a:cubicBezTo>
                    <a:pt x="4639387" y="567583"/>
                    <a:pt x="4641262" y="566440"/>
                    <a:pt x="4642359" y="565068"/>
                  </a:cubicBezTo>
                  <a:cubicBezTo>
                    <a:pt x="4643457" y="563695"/>
                    <a:pt x="4644006" y="562095"/>
                    <a:pt x="4644006" y="560265"/>
                  </a:cubicBezTo>
                  <a:lnTo>
                    <a:pt x="4644006" y="316048"/>
                  </a:lnTo>
                  <a:cubicBezTo>
                    <a:pt x="4644006" y="314219"/>
                    <a:pt x="4643457" y="312618"/>
                    <a:pt x="4642359" y="311246"/>
                  </a:cubicBezTo>
                  <a:cubicBezTo>
                    <a:pt x="4641262" y="309874"/>
                    <a:pt x="4639387" y="308685"/>
                    <a:pt x="4636734" y="307679"/>
                  </a:cubicBezTo>
                  <a:cubicBezTo>
                    <a:pt x="4634082" y="306672"/>
                    <a:pt x="4630560" y="305895"/>
                    <a:pt x="4626170" y="305346"/>
                  </a:cubicBezTo>
                  <a:cubicBezTo>
                    <a:pt x="4621779" y="304797"/>
                    <a:pt x="4616200" y="304523"/>
                    <a:pt x="4609431" y="304523"/>
                  </a:cubicBezTo>
                  <a:close/>
                  <a:moveTo>
                    <a:pt x="2704194" y="304523"/>
                  </a:moveTo>
                  <a:cubicBezTo>
                    <a:pt x="2697426" y="304523"/>
                    <a:pt x="2691800" y="304706"/>
                    <a:pt x="2687318" y="305072"/>
                  </a:cubicBezTo>
                  <a:cubicBezTo>
                    <a:pt x="2682836" y="305438"/>
                    <a:pt x="2679315" y="306078"/>
                    <a:pt x="2676754" y="306993"/>
                  </a:cubicBezTo>
                  <a:cubicBezTo>
                    <a:pt x="2674192" y="307907"/>
                    <a:pt x="2672409" y="309051"/>
                    <a:pt x="2671403" y="310423"/>
                  </a:cubicBezTo>
                  <a:cubicBezTo>
                    <a:pt x="2670397" y="311795"/>
                    <a:pt x="2669894" y="313395"/>
                    <a:pt x="2669894" y="315225"/>
                  </a:cubicBezTo>
                  <a:cubicBezTo>
                    <a:pt x="2669894" y="316322"/>
                    <a:pt x="2669939" y="317511"/>
                    <a:pt x="2670031" y="318792"/>
                  </a:cubicBezTo>
                  <a:cubicBezTo>
                    <a:pt x="2670123" y="320072"/>
                    <a:pt x="2670488" y="322176"/>
                    <a:pt x="2671129" y="325103"/>
                  </a:cubicBezTo>
                  <a:cubicBezTo>
                    <a:pt x="2671769" y="328030"/>
                    <a:pt x="2672638" y="331323"/>
                    <a:pt x="2673735" y="334982"/>
                  </a:cubicBezTo>
                  <a:lnTo>
                    <a:pt x="2747275" y="556424"/>
                  </a:lnTo>
                  <a:cubicBezTo>
                    <a:pt x="2748190" y="559351"/>
                    <a:pt x="2749424" y="561775"/>
                    <a:pt x="2750980" y="563695"/>
                  </a:cubicBezTo>
                  <a:cubicBezTo>
                    <a:pt x="2752534" y="565616"/>
                    <a:pt x="2755050" y="567126"/>
                    <a:pt x="2758525" y="568223"/>
                  </a:cubicBezTo>
                  <a:cubicBezTo>
                    <a:pt x="2762001" y="569321"/>
                    <a:pt x="2766803" y="570098"/>
                    <a:pt x="2772931" y="570556"/>
                  </a:cubicBezTo>
                  <a:cubicBezTo>
                    <a:pt x="2779060" y="571013"/>
                    <a:pt x="2786972" y="571242"/>
                    <a:pt x="2796667" y="571242"/>
                  </a:cubicBezTo>
                  <a:cubicBezTo>
                    <a:pt x="2806546" y="571242"/>
                    <a:pt x="2814549" y="571059"/>
                    <a:pt x="2820677" y="570693"/>
                  </a:cubicBezTo>
                  <a:cubicBezTo>
                    <a:pt x="2826806" y="570327"/>
                    <a:pt x="2831653" y="569595"/>
                    <a:pt x="2835221" y="568498"/>
                  </a:cubicBezTo>
                  <a:cubicBezTo>
                    <a:pt x="2838788" y="567400"/>
                    <a:pt x="2841349" y="565891"/>
                    <a:pt x="2842904" y="563970"/>
                  </a:cubicBezTo>
                  <a:cubicBezTo>
                    <a:pt x="2844459" y="562049"/>
                    <a:pt x="2845694" y="559534"/>
                    <a:pt x="2846609" y="556424"/>
                  </a:cubicBezTo>
                  <a:lnTo>
                    <a:pt x="2920148" y="334982"/>
                  </a:lnTo>
                  <a:cubicBezTo>
                    <a:pt x="2920880" y="332420"/>
                    <a:pt x="2921474" y="330134"/>
                    <a:pt x="2921932" y="328121"/>
                  </a:cubicBezTo>
                  <a:cubicBezTo>
                    <a:pt x="2922389" y="326109"/>
                    <a:pt x="2922755" y="324326"/>
                    <a:pt x="2923030" y="322771"/>
                  </a:cubicBezTo>
                  <a:cubicBezTo>
                    <a:pt x="2923304" y="321216"/>
                    <a:pt x="2923487" y="319798"/>
                    <a:pt x="2923578" y="318517"/>
                  </a:cubicBezTo>
                  <a:cubicBezTo>
                    <a:pt x="2923670" y="317237"/>
                    <a:pt x="2923715" y="316139"/>
                    <a:pt x="2923715" y="315225"/>
                  </a:cubicBezTo>
                  <a:cubicBezTo>
                    <a:pt x="2923715" y="313395"/>
                    <a:pt x="2923258" y="311795"/>
                    <a:pt x="2922343" y="310423"/>
                  </a:cubicBezTo>
                  <a:cubicBezTo>
                    <a:pt x="2921429" y="309051"/>
                    <a:pt x="2919782" y="307907"/>
                    <a:pt x="2917404" y="306993"/>
                  </a:cubicBezTo>
                  <a:cubicBezTo>
                    <a:pt x="2915026" y="306078"/>
                    <a:pt x="2911687" y="305438"/>
                    <a:pt x="2907389" y="305072"/>
                  </a:cubicBezTo>
                  <a:cubicBezTo>
                    <a:pt x="2903089" y="304706"/>
                    <a:pt x="2897556" y="304523"/>
                    <a:pt x="2890787" y="304523"/>
                  </a:cubicBezTo>
                  <a:cubicBezTo>
                    <a:pt x="2883835" y="304523"/>
                    <a:pt x="2878210" y="304752"/>
                    <a:pt x="2873911" y="305209"/>
                  </a:cubicBezTo>
                  <a:cubicBezTo>
                    <a:pt x="2869612" y="305666"/>
                    <a:pt x="2866182" y="306307"/>
                    <a:pt x="2863621" y="307130"/>
                  </a:cubicBezTo>
                  <a:cubicBezTo>
                    <a:pt x="2861060" y="307953"/>
                    <a:pt x="2859185" y="309142"/>
                    <a:pt x="2857996" y="310697"/>
                  </a:cubicBezTo>
                  <a:cubicBezTo>
                    <a:pt x="2856807" y="312252"/>
                    <a:pt x="2855938" y="314127"/>
                    <a:pt x="2855389" y="316322"/>
                  </a:cubicBezTo>
                  <a:lnTo>
                    <a:pt x="2800509" y="496055"/>
                  </a:lnTo>
                  <a:lnTo>
                    <a:pt x="2798862" y="502916"/>
                  </a:lnTo>
                  <a:lnTo>
                    <a:pt x="2797216" y="496055"/>
                  </a:lnTo>
                  <a:lnTo>
                    <a:pt x="2741513" y="316322"/>
                  </a:lnTo>
                  <a:cubicBezTo>
                    <a:pt x="2740781" y="314127"/>
                    <a:pt x="2739866" y="312252"/>
                    <a:pt x="2738768" y="310697"/>
                  </a:cubicBezTo>
                  <a:cubicBezTo>
                    <a:pt x="2737671" y="309142"/>
                    <a:pt x="2735796" y="307953"/>
                    <a:pt x="2733143" y="307130"/>
                  </a:cubicBezTo>
                  <a:cubicBezTo>
                    <a:pt x="2730490" y="306307"/>
                    <a:pt x="2726878" y="305666"/>
                    <a:pt x="2722304" y="305209"/>
                  </a:cubicBezTo>
                  <a:cubicBezTo>
                    <a:pt x="2717731" y="304752"/>
                    <a:pt x="2711694" y="304523"/>
                    <a:pt x="2704194" y="304523"/>
                  </a:cubicBezTo>
                  <a:close/>
                  <a:moveTo>
                    <a:pt x="473935" y="304523"/>
                  </a:moveTo>
                  <a:cubicBezTo>
                    <a:pt x="467349" y="304523"/>
                    <a:pt x="461815" y="304752"/>
                    <a:pt x="457333" y="305209"/>
                  </a:cubicBezTo>
                  <a:cubicBezTo>
                    <a:pt x="452852" y="305666"/>
                    <a:pt x="449284" y="306352"/>
                    <a:pt x="446632" y="307267"/>
                  </a:cubicBezTo>
                  <a:cubicBezTo>
                    <a:pt x="443979" y="308182"/>
                    <a:pt x="442150" y="309325"/>
                    <a:pt x="441144" y="310697"/>
                  </a:cubicBezTo>
                  <a:cubicBezTo>
                    <a:pt x="440138" y="312069"/>
                    <a:pt x="439635" y="313670"/>
                    <a:pt x="439635" y="315499"/>
                  </a:cubicBezTo>
                  <a:lnTo>
                    <a:pt x="439635" y="465322"/>
                  </a:lnTo>
                  <a:cubicBezTo>
                    <a:pt x="439635" y="483982"/>
                    <a:pt x="441144" y="499577"/>
                    <a:pt x="444162" y="512108"/>
                  </a:cubicBezTo>
                  <a:cubicBezTo>
                    <a:pt x="447181" y="524639"/>
                    <a:pt x="452211" y="535661"/>
                    <a:pt x="459254" y="545173"/>
                  </a:cubicBezTo>
                  <a:cubicBezTo>
                    <a:pt x="466297" y="554686"/>
                    <a:pt x="475535" y="562186"/>
                    <a:pt x="486969" y="567674"/>
                  </a:cubicBezTo>
                  <a:cubicBezTo>
                    <a:pt x="498402" y="573162"/>
                    <a:pt x="512534" y="575906"/>
                    <a:pt x="529364" y="575906"/>
                  </a:cubicBezTo>
                  <a:cubicBezTo>
                    <a:pt x="544365" y="575906"/>
                    <a:pt x="558862" y="572248"/>
                    <a:pt x="572857" y="564930"/>
                  </a:cubicBezTo>
                  <a:cubicBezTo>
                    <a:pt x="586851" y="557613"/>
                    <a:pt x="600617" y="546637"/>
                    <a:pt x="614154" y="532002"/>
                  </a:cubicBezTo>
                  <a:lnTo>
                    <a:pt x="614154" y="560265"/>
                  </a:lnTo>
                  <a:cubicBezTo>
                    <a:pt x="614154" y="562095"/>
                    <a:pt x="614612" y="563695"/>
                    <a:pt x="615526" y="565068"/>
                  </a:cubicBezTo>
                  <a:cubicBezTo>
                    <a:pt x="616441" y="566440"/>
                    <a:pt x="617996" y="567583"/>
                    <a:pt x="620191" y="568498"/>
                  </a:cubicBezTo>
                  <a:cubicBezTo>
                    <a:pt x="622386" y="569412"/>
                    <a:pt x="625359" y="570098"/>
                    <a:pt x="629109" y="570556"/>
                  </a:cubicBezTo>
                  <a:cubicBezTo>
                    <a:pt x="632859" y="571013"/>
                    <a:pt x="637753" y="571242"/>
                    <a:pt x="643790" y="571242"/>
                  </a:cubicBezTo>
                  <a:cubicBezTo>
                    <a:pt x="649460" y="571242"/>
                    <a:pt x="654171" y="571013"/>
                    <a:pt x="657921" y="570556"/>
                  </a:cubicBezTo>
                  <a:cubicBezTo>
                    <a:pt x="661671" y="570098"/>
                    <a:pt x="664690" y="569412"/>
                    <a:pt x="666977" y="568498"/>
                  </a:cubicBezTo>
                  <a:cubicBezTo>
                    <a:pt x="669263" y="567583"/>
                    <a:pt x="670864" y="566440"/>
                    <a:pt x="671779" y="565068"/>
                  </a:cubicBezTo>
                  <a:cubicBezTo>
                    <a:pt x="672693" y="563695"/>
                    <a:pt x="673151" y="562095"/>
                    <a:pt x="673151" y="560265"/>
                  </a:cubicBezTo>
                  <a:lnTo>
                    <a:pt x="673151" y="315499"/>
                  </a:lnTo>
                  <a:cubicBezTo>
                    <a:pt x="673151" y="313670"/>
                    <a:pt x="672602" y="312069"/>
                    <a:pt x="671504" y="310697"/>
                  </a:cubicBezTo>
                  <a:cubicBezTo>
                    <a:pt x="670407" y="309325"/>
                    <a:pt x="668577" y="308182"/>
                    <a:pt x="666016" y="307267"/>
                  </a:cubicBezTo>
                  <a:cubicBezTo>
                    <a:pt x="663455" y="306352"/>
                    <a:pt x="659979" y="305666"/>
                    <a:pt x="655589" y="305209"/>
                  </a:cubicBezTo>
                  <a:cubicBezTo>
                    <a:pt x="651198" y="304752"/>
                    <a:pt x="645619" y="304523"/>
                    <a:pt x="638850" y="304523"/>
                  </a:cubicBezTo>
                  <a:cubicBezTo>
                    <a:pt x="632082" y="304523"/>
                    <a:pt x="626502" y="304752"/>
                    <a:pt x="622112" y="305209"/>
                  </a:cubicBezTo>
                  <a:cubicBezTo>
                    <a:pt x="617721" y="305666"/>
                    <a:pt x="614200" y="306352"/>
                    <a:pt x="611547" y="307267"/>
                  </a:cubicBezTo>
                  <a:cubicBezTo>
                    <a:pt x="608895" y="308182"/>
                    <a:pt x="607065" y="309325"/>
                    <a:pt x="606059" y="310697"/>
                  </a:cubicBezTo>
                  <a:cubicBezTo>
                    <a:pt x="605053" y="312069"/>
                    <a:pt x="604550" y="313670"/>
                    <a:pt x="604550" y="315499"/>
                  </a:cubicBezTo>
                  <a:lnTo>
                    <a:pt x="604550" y="478219"/>
                  </a:lnTo>
                  <a:cubicBezTo>
                    <a:pt x="594489" y="490476"/>
                    <a:pt x="585022" y="499806"/>
                    <a:pt x="576150" y="506208"/>
                  </a:cubicBezTo>
                  <a:cubicBezTo>
                    <a:pt x="567277" y="512611"/>
                    <a:pt x="558451" y="515812"/>
                    <a:pt x="549670" y="515812"/>
                  </a:cubicBezTo>
                  <a:cubicBezTo>
                    <a:pt x="542718" y="515812"/>
                    <a:pt x="536636" y="514486"/>
                    <a:pt x="531422" y="511834"/>
                  </a:cubicBezTo>
                  <a:cubicBezTo>
                    <a:pt x="526208" y="509181"/>
                    <a:pt x="521909" y="505431"/>
                    <a:pt x="518525" y="500583"/>
                  </a:cubicBezTo>
                  <a:cubicBezTo>
                    <a:pt x="515141" y="495735"/>
                    <a:pt x="512625" y="489927"/>
                    <a:pt x="510979" y="483159"/>
                  </a:cubicBezTo>
                  <a:cubicBezTo>
                    <a:pt x="509333" y="476390"/>
                    <a:pt x="508509" y="466603"/>
                    <a:pt x="508509" y="453798"/>
                  </a:cubicBezTo>
                  <a:lnTo>
                    <a:pt x="508509" y="315499"/>
                  </a:lnTo>
                  <a:cubicBezTo>
                    <a:pt x="508509" y="313670"/>
                    <a:pt x="507961" y="312069"/>
                    <a:pt x="506863" y="310697"/>
                  </a:cubicBezTo>
                  <a:cubicBezTo>
                    <a:pt x="505765" y="309325"/>
                    <a:pt x="503890" y="308182"/>
                    <a:pt x="501238" y="307267"/>
                  </a:cubicBezTo>
                  <a:cubicBezTo>
                    <a:pt x="498585" y="306352"/>
                    <a:pt x="495064" y="305666"/>
                    <a:pt x="490673" y="305209"/>
                  </a:cubicBezTo>
                  <a:cubicBezTo>
                    <a:pt x="486283" y="304752"/>
                    <a:pt x="480703" y="304523"/>
                    <a:pt x="473935" y="304523"/>
                  </a:cubicBezTo>
                  <a:close/>
                  <a:moveTo>
                    <a:pt x="4816595" y="300133"/>
                  </a:moveTo>
                  <a:cubicBezTo>
                    <a:pt x="4798668" y="300133"/>
                    <a:pt x="4782203" y="302968"/>
                    <a:pt x="4767203" y="308639"/>
                  </a:cubicBezTo>
                  <a:cubicBezTo>
                    <a:pt x="4752202" y="314310"/>
                    <a:pt x="4739214" y="322999"/>
                    <a:pt x="4728238" y="334707"/>
                  </a:cubicBezTo>
                  <a:cubicBezTo>
                    <a:pt x="4717262" y="346415"/>
                    <a:pt x="4708710" y="361187"/>
                    <a:pt x="4702581" y="379023"/>
                  </a:cubicBezTo>
                  <a:cubicBezTo>
                    <a:pt x="4696453" y="396859"/>
                    <a:pt x="4693389" y="418034"/>
                    <a:pt x="4693389" y="442547"/>
                  </a:cubicBezTo>
                  <a:cubicBezTo>
                    <a:pt x="4693389" y="463768"/>
                    <a:pt x="4695904" y="482610"/>
                    <a:pt x="4700935" y="499074"/>
                  </a:cubicBezTo>
                  <a:cubicBezTo>
                    <a:pt x="4705966" y="515538"/>
                    <a:pt x="4713420" y="529487"/>
                    <a:pt x="4723299" y="540920"/>
                  </a:cubicBezTo>
                  <a:cubicBezTo>
                    <a:pt x="4733177" y="552354"/>
                    <a:pt x="4745388" y="560997"/>
                    <a:pt x="4759931" y="566851"/>
                  </a:cubicBezTo>
                  <a:cubicBezTo>
                    <a:pt x="4774475" y="572705"/>
                    <a:pt x="4791167" y="575632"/>
                    <a:pt x="4810010" y="575632"/>
                  </a:cubicBezTo>
                  <a:cubicBezTo>
                    <a:pt x="4818424" y="575632"/>
                    <a:pt x="4826611" y="574900"/>
                    <a:pt x="4834569" y="573437"/>
                  </a:cubicBezTo>
                  <a:cubicBezTo>
                    <a:pt x="4842526" y="571973"/>
                    <a:pt x="4849889" y="570052"/>
                    <a:pt x="4856658" y="567674"/>
                  </a:cubicBezTo>
                  <a:cubicBezTo>
                    <a:pt x="4863426" y="565296"/>
                    <a:pt x="4869463" y="562598"/>
                    <a:pt x="4874768" y="559579"/>
                  </a:cubicBezTo>
                  <a:cubicBezTo>
                    <a:pt x="4880073" y="556561"/>
                    <a:pt x="4883824" y="554000"/>
                    <a:pt x="4886019" y="551896"/>
                  </a:cubicBezTo>
                  <a:cubicBezTo>
                    <a:pt x="4888214" y="549793"/>
                    <a:pt x="4889631" y="548055"/>
                    <a:pt x="4890272" y="546683"/>
                  </a:cubicBezTo>
                  <a:cubicBezTo>
                    <a:pt x="4890912" y="545311"/>
                    <a:pt x="4891461" y="543527"/>
                    <a:pt x="4891919" y="541332"/>
                  </a:cubicBezTo>
                  <a:cubicBezTo>
                    <a:pt x="4892375" y="539137"/>
                    <a:pt x="4892742" y="536438"/>
                    <a:pt x="4893016" y="533237"/>
                  </a:cubicBezTo>
                  <a:cubicBezTo>
                    <a:pt x="4893291" y="530036"/>
                    <a:pt x="4893428" y="526057"/>
                    <a:pt x="4893428" y="521300"/>
                  </a:cubicBezTo>
                  <a:cubicBezTo>
                    <a:pt x="4893428" y="515264"/>
                    <a:pt x="4893245" y="510324"/>
                    <a:pt x="4892879" y="506483"/>
                  </a:cubicBezTo>
                  <a:cubicBezTo>
                    <a:pt x="4892513" y="502641"/>
                    <a:pt x="4892010" y="499485"/>
                    <a:pt x="4891370" y="497016"/>
                  </a:cubicBezTo>
                  <a:cubicBezTo>
                    <a:pt x="4890729" y="494546"/>
                    <a:pt x="4889860" y="492854"/>
                    <a:pt x="4888763" y="491939"/>
                  </a:cubicBezTo>
                  <a:cubicBezTo>
                    <a:pt x="4887665" y="491025"/>
                    <a:pt x="4886293" y="490567"/>
                    <a:pt x="4884647" y="490567"/>
                  </a:cubicBezTo>
                  <a:cubicBezTo>
                    <a:pt x="4882269" y="490567"/>
                    <a:pt x="4879341" y="491985"/>
                    <a:pt x="4875866" y="494821"/>
                  </a:cubicBezTo>
                  <a:cubicBezTo>
                    <a:pt x="4872390" y="497656"/>
                    <a:pt x="4868091" y="500812"/>
                    <a:pt x="4862969" y="504287"/>
                  </a:cubicBezTo>
                  <a:cubicBezTo>
                    <a:pt x="4857847" y="507763"/>
                    <a:pt x="4851856" y="510919"/>
                    <a:pt x="4844996" y="513754"/>
                  </a:cubicBezTo>
                  <a:cubicBezTo>
                    <a:pt x="4838136" y="516590"/>
                    <a:pt x="4829949" y="518008"/>
                    <a:pt x="4820437" y="518008"/>
                  </a:cubicBezTo>
                  <a:cubicBezTo>
                    <a:pt x="4811107" y="518008"/>
                    <a:pt x="4802921" y="516315"/>
                    <a:pt x="4795878" y="512931"/>
                  </a:cubicBezTo>
                  <a:cubicBezTo>
                    <a:pt x="4788835" y="509547"/>
                    <a:pt x="4782981" y="504471"/>
                    <a:pt x="4778316" y="497702"/>
                  </a:cubicBezTo>
                  <a:cubicBezTo>
                    <a:pt x="4773651" y="490933"/>
                    <a:pt x="4770130" y="482518"/>
                    <a:pt x="4767752" y="472457"/>
                  </a:cubicBezTo>
                  <a:cubicBezTo>
                    <a:pt x="4765374" y="462395"/>
                    <a:pt x="4764184" y="450779"/>
                    <a:pt x="4764184" y="437608"/>
                  </a:cubicBezTo>
                  <a:cubicBezTo>
                    <a:pt x="4764184" y="410899"/>
                    <a:pt x="4768941" y="390639"/>
                    <a:pt x="4778453" y="376828"/>
                  </a:cubicBezTo>
                  <a:cubicBezTo>
                    <a:pt x="4787966" y="363016"/>
                    <a:pt x="4801686" y="356110"/>
                    <a:pt x="4819614" y="356110"/>
                  </a:cubicBezTo>
                  <a:cubicBezTo>
                    <a:pt x="4828760" y="356110"/>
                    <a:pt x="4836627" y="357391"/>
                    <a:pt x="4843212" y="359952"/>
                  </a:cubicBezTo>
                  <a:cubicBezTo>
                    <a:pt x="4849798" y="362513"/>
                    <a:pt x="4855469" y="365349"/>
                    <a:pt x="4860225" y="368459"/>
                  </a:cubicBezTo>
                  <a:cubicBezTo>
                    <a:pt x="4864981" y="371568"/>
                    <a:pt x="4869098" y="374404"/>
                    <a:pt x="4872573" y="376965"/>
                  </a:cubicBezTo>
                  <a:cubicBezTo>
                    <a:pt x="4876049" y="379526"/>
                    <a:pt x="4879341" y="380807"/>
                    <a:pt x="4882452" y="380807"/>
                  </a:cubicBezTo>
                  <a:cubicBezTo>
                    <a:pt x="4885378" y="380807"/>
                    <a:pt x="4887757" y="378657"/>
                    <a:pt x="4889586" y="374358"/>
                  </a:cubicBezTo>
                  <a:cubicBezTo>
                    <a:pt x="4891415" y="370059"/>
                    <a:pt x="4892330" y="362605"/>
                    <a:pt x="4892330" y="351994"/>
                  </a:cubicBezTo>
                  <a:cubicBezTo>
                    <a:pt x="4892330" y="347421"/>
                    <a:pt x="4892193" y="343534"/>
                    <a:pt x="4891919" y="340332"/>
                  </a:cubicBezTo>
                  <a:cubicBezTo>
                    <a:pt x="4891644" y="337131"/>
                    <a:pt x="4891278" y="334433"/>
                    <a:pt x="4890821" y="332238"/>
                  </a:cubicBezTo>
                  <a:cubicBezTo>
                    <a:pt x="4890363" y="330042"/>
                    <a:pt x="4889723" y="328259"/>
                    <a:pt x="4888900" y="326887"/>
                  </a:cubicBezTo>
                  <a:cubicBezTo>
                    <a:pt x="4888077" y="325515"/>
                    <a:pt x="4886659" y="323823"/>
                    <a:pt x="4884647" y="321810"/>
                  </a:cubicBezTo>
                  <a:cubicBezTo>
                    <a:pt x="4882634" y="319798"/>
                    <a:pt x="4879204" y="317420"/>
                    <a:pt x="4874357" y="314676"/>
                  </a:cubicBezTo>
                  <a:cubicBezTo>
                    <a:pt x="4869509" y="311932"/>
                    <a:pt x="4864021" y="309462"/>
                    <a:pt x="4857893" y="307267"/>
                  </a:cubicBezTo>
                  <a:cubicBezTo>
                    <a:pt x="4851764" y="305072"/>
                    <a:pt x="4845179" y="303334"/>
                    <a:pt x="4838136" y="302053"/>
                  </a:cubicBezTo>
                  <a:cubicBezTo>
                    <a:pt x="4831093" y="300773"/>
                    <a:pt x="4823912" y="300133"/>
                    <a:pt x="4816595" y="300133"/>
                  </a:cubicBezTo>
                  <a:close/>
                  <a:moveTo>
                    <a:pt x="6270511" y="299858"/>
                  </a:moveTo>
                  <a:cubicBezTo>
                    <a:pt x="6265389" y="299858"/>
                    <a:pt x="6260267" y="300544"/>
                    <a:pt x="6255145" y="301916"/>
                  </a:cubicBezTo>
                  <a:cubicBezTo>
                    <a:pt x="6250022" y="303288"/>
                    <a:pt x="6244900" y="305712"/>
                    <a:pt x="6239778" y="309188"/>
                  </a:cubicBezTo>
                  <a:cubicBezTo>
                    <a:pt x="6234656" y="312664"/>
                    <a:pt x="6229260" y="317374"/>
                    <a:pt x="6223588" y="323320"/>
                  </a:cubicBezTo>
                  <a:cubicBezTo>
                    <a:pt x="6217917" y="329265"/>
                    <a:pt x="6211880" y="336811"/>
                    <a:pt x="6205478" y="345958"/>
                  </a:cubicBezTo>
                  <a:lnTo>
                    <a:pt x="6205478" y="315499"/>
                  </a:lnTo>
                  <a:cubicBezTo>
                    <a:pt x="6205478" y="313670"/>
                    <a:pt x="6205020" y="312069"/>
                    <a:pt x="6204106" y="310697"/>
                  </a:cubicBezTo>
                  <a:cubicBezTo>
                    <a:pt x="6203191" y="309325"/>
                    <a:pt x="6201682" y="308182"/>
                    <a:pt x="6199578" y="307267"/>
                  </a:cubicBezTo>
                  <a:cubicBezTo>
                    <a:pt x="6197474" y="306352"/>
                    <a:pt x="6194502" y="305666"/>
                    <a:pt x="6190660" y="305209"/>
                  </a:cubicBezTo>
                  <a:cubicBezTo>
                    <a:pt x="6186819" y="304752"/>
                    <a:pt x="6181971" y="304523"/>
                    <a:pt x="6176117" y="304523"/>
                  </a:cubicBezTo>
                  <a:cubicBezTo>
                    <a:pt x="6170446" y="304523"/>
                    <a:pt x="6165736" y="304752"/>
                    <a:pt x="6161985" y="305209"/>
                  </a:cubicBezTo>
                  <a:cubicBezTo>
                    <a:pt x="6158235" y="305666"/>
                    <a:pt x="6155171" y="306352"/>
                    <a:pt x="6152793" y="307267"/>
                  </a:cubicBezTo>
                  <a:cubicBezTo>
                    <a:pt x="6150414" y="308182"/>
                    <a:pt x="6148768" y="309325"/>
                    <a:pt x="6147853" y="310697"/>
                  </a:cubicBezTo>
                  <a:cubicBezTo>
                    <a:pt x="6146938" y="312069"/>
                    <a:pt x="6146481" y="313670"/>
                    <a:pt x="6146481" y="315499"/>
                  </a:cubicBezTo>
                  <a:lnTo>
                    <a:pt x="6146481" y="560265"/>
                  </a:lnTo>
                  <a:cubicBezTo>
                    <a:pt x="6146481" y="562095"/>
                    <a:pt x="6147030" y="563695"/>
                    <a:pt x="6148128" y="565068"/>
                  </a:cubicBezTo>
                  <a:cubicBezTo>
                    <a:pt x="6149225" y="566440"/>
                    <a:pt x="6151100" y="567583"/>
                    <a:pt x="6153753" y="568498"/>
                  </a:cubicBezTo>
                  <a:cubicBezTo>
                    <a:pt x="6156405" y="569412"/>
                    <a:pt x="6159927" y="570098"/>
                    <a:pt x="6164318" y="570556"/>
                  </a:cubicBezTo>
                  <a:cubicBezTo>
                    <a:pt x="6168708" y="571013"/>
                    <a:pt x="6174287" y="571242"/>
                    <a:pt x="6181056" y="571242"/>
                  </a:cubicBezTo>
                  <a:cubicBezTo>
                    <a:pt x="6187824" y="571242"/>
                    <a:pt x="6193404" y="571013"/>
                    <a:pt x="6197795" y="570556"/>
                  </a:cubicBezTo>
                  <a:cubicBezTo>
                    <a:pt x="6202185" y="570098"/>
                    <a:pt x="6205706" y="569412"/>
                    <a:pt x="6208359" y="568498"/>
                  </a:cubicBezTo>
                  <a:cubicBezTo>
                    <a:pt x="6211011" y="567583"/>
                    <a:pt x="6212887" y="566440"/>
                    <a:pt x="6213984" y="565068"/>
                  </a:cubicBezTo>
                  <a:cubicBezTo>
                    <a:pt x="6215082" y="563695"/>
                    <a:pt x="6215631" y="562095"/>
                    <a:pt x="6215631" y="560265"/>
                  </a:cubicBezTo>
                  <a:lnTo>
                    <a:pt x="6215631" y="407698"/>
                  </a:lnTo>
                  <a:cubicBezTo>
                    <a:pt x="6220753" y="399649"/>
                    <a:pt x="6225555" y="392880"/>
                    <a:pt x="6230037" y="387392"/>
                  </a:cubicBezTo>
                  <a:cubicBezTo>
                    <a:pt x="6234519" y="381904"/>
                    <a:pt x="6238818" y="377514"/>
                    <a:pt x="6242934" y="374221"/>
                  </a:cubicBezTo>
                  <a:cubicBezTo>
                    <a:pt x="6247050" y="370928"/>
                    <a:pt x="6251029" y="368504"/>
                    <a:pt x="6254870" y="366949"/>
                  </a:cubicBezTo>
                  <a:cubicBezTo>
                    <a:pt x="6258712" y="365395"/>
                    <a:pt x="6262553" y="364617"/>
                    <a:pt x="6266395" y="364617"/>
                  </a:cubicBezTo>
                  <a:cubicBezTo>
                    <a:pt x="6269688" y="364617"/>
                    <a:pt x="6272706" y="364937"/>
                    <a:pt x="6275450" y="365577"/>
                  </a:cubicBezTo>
                  <a:cubicBezTo>
                    <a:pt x="6278194" y="366218"/>
                    <a:pt x="6280710" y="366904"/>
                    <a:pt x="6282996" y="367635"/>
                  </a:cubicBezTo>
                  <a:cubicBezTo>
                    <a:pt x="6285283" y="368367"/>
                    <a:pt x="6287341" y="369053"/>
                    <a:pt x="6289170" y="369693"/>
                  </a:cubicBezTo>
                  <a:cubicBezTo>
                    <a:pt x="6290999" y="370334"/>
                    <a:pt x="6292646" y="370654"/>
                    <a:pt x="6294110" y="370654"/>
                  </a:cubicBezTo>
                  <a:cubicBezTo>
                    <a:pt x="6295939" y="370654"/>
                    <a:pt x="6297448" y="370196"/>
                    <a:pt x="6298637" y="369282"/>
                  </a:cubicBezTo>
                  <a:cubicBezTo>
                    <a:pt x="6299826" y="368367"/>
                    <a:pt x="6300787" y="366721"/>
                    <a:pt x="6301519" y="364343"/>
                  </a:cubicBezTo>
                  <a:cubicBezTo>
                    <a:pt x="6302250" y="361964"/>
                    <a:pt x="6302799" y="358672"/>
                    <a:pt x="6303165" y="354464"/>
                  </a:cubicBezTo>
                  <a:cubicBezTo>
                    <a:pt x="6303531" y="350257"/>
                    <a:pt x="6303714" y="344860"/>
                    <a:pt x="6303714" y="338274"/>
                  </a:cubicBezTo>
                  <a:cubicBezTo>
                    <a:pt x="6303714" y="331689"/>
                    <a:pt x="6303622" y="326475"/>
                    <a:pt x="6303439" y="322634"/>
                  </a:cubicBezTo>
                  <a:cubicBezTo>
                    <a:pt x="6303256" y="318792"/>
                    <a:pt x="6302982" y="315911"/>
                    <a:pt x="6302616" y="313990"/>
                  </a:cubicBezTo>
                  <a:cubicBezTo>
                    <a:pt x="6302250" y="312069"/>
                    <a:pt x="6301839" y="310560"/>
                    <a:pt x="6301381" y="309462"/>
                  </a:cubicBezTo>
                  <a:cubicBezTo>
                    <a:pt x="6300924" y="308365"/>
                    <a:pt x="6300192" y="307358"/>
                    <a:pt x="6299186" y="306444"/>
                  </a:cubicBezTo>
                  <a:cubicBezTo>
                    <a:pt x="6298180" y="305529"/>
                    <a:pt x="6296579" y="304660"/>
                    <a:pt x="6294384" y="303837"/>
                  </a:cubicBezTo>
                  <a:cubicBezTo>
                    <a:pt x="6292189" y="303014"/>
                    <a:pt x="6289628" y="302282"/>
                    <a:pt x="6286701" y="301642"/>
                  </a:cubicBezTo>
                  <a:cubicBezTo>
                    <a:pt x="6283774" y="301002"/>
                    <a:pt x="6280938" y="300544"/>
                    <a:pt x="6278194" y="300270"/>
                  </a:cubicBezTo>
                  <a:cubicBezTo>
                    <a:pt x="6275450" y="299995"/>
                    <a:pt x="6272889" y="299858"/>
                    <a:pt x="6270511" y="299858"/>
                  </a:cubicBezTo>
                  <a:close/>
                  <a:moveTo>
                    <a:pt x="5961046" y="299858"/>
                  </a:moveTo>
                  <a:cubicBezTo>
                    <a:pt x="5938545" y="299858"/>
                    <a:pt x="5918926" y="303242"/>
                    <a:pt x="5902187" y="310011"/>
                  </a:cubicBezTo>
                  <a:cubicBezTo>
                    <a:pt x="5885449" y="316780"/>
                    <a:pt x="5871499" y="326338"/>
                    <a:pt x="5860341" y="338686"/>
                  </a:cubicBezTo>
                  <a:cubicBezTo>
                    <a:pt x="5849182" y="351034"/>
                    <a:pt x="5840812" y="365852"/>
                    <a:pt x="5835233" y="383139"/>
                  </a:cubicBezTo>
                  <a:cubicBezTo>
                    <a:pt x="5829653" y="400426"/>
                    <a:pt x="5826864" y="419497"/>
                    <a:pt x="5826864" y="440352"/>
                  </a:cubicBezTo>
                  <a:cubicBezTo>
                    <a:pt x="5826864" y="461938"/>
                    <a:pt x="5829425" y="481146"/>
                    <a:pt x="5834547" y="497976"/>
                  </a:cubicBezTo>
                  <a:cubicBezTo>
                    <a:pt x="5839669" y="514806"/>
                    <a:pt x="5847535" y="528984"/>
                    <a:pt x="5858146" y="540508"/>
                  </a:cubicBezTo>
                  <a:cubicBezTo>
                    <a:pt x="5868755" y="552033"/>
                    <a:pt x="5882110" y="560814"/>
                    <a:pt x="5898208" y="566851"/>
                  </a:cubicBezTo>
                  <a:cubicBezTo>
                    <a:pt x="5914306" y="572888"/>
                    <a:pt x="5933240" y="575906"/>
                    <a:pt x="5955009" y="575906"/>
                  </a:cubicBezTo>
                  <a:cubicBezTo>
                    <a:pt x="5977510" y="575906"/>
                    <a:pt x="5997175" y="572522"/>
                    <a:pt x="6014006" y="565754"/>
                  </a:cubicBezTo>
                  <a:cubicBezTo>
                    <a:pt x="6030836" y="558985"/>
                    <a:pt x="6044830" y="549381"/>
                    <a:pt x="6055989" y="536941"/>
                  </a:cubicBezTo>
                  <a:cubicBezTo>
                    <a:pt x="6067148" y="524502"/>
                    <a:pt x="6075472" y="509684"/>
                    <a:pt x="6080960" y="492488"/>
                  </a:cubicBezTo>
                  <a:cubicBezTo>
                    <a:pt x="6086448" y="475292"/>
                    <a:pt x="6089192" y="456267"/>
                    <a:pt x="6089192" y="435413"/>
                  </a:cubicBezTo>
                  <a:cubicBezTo>
                    <a:pt x="6089192" y="413643"/>
                    <a:pt x="6086630" y="394344"/>
                    <a:pt x="6081509" y="377514"/>
                  </a:cubicBezTo>
                  <a:cubicBezTo>
                    <a:pt x="6076386" y="360684"/>
                    <a:pt x="6068566" y="346506"/>
                    <a:pt x="6058047" y="334982"/>
                  </a:cubicBezTo>
                  <a:cubicBezTo>
                    <a:pt x="6047528" y="323457"/>
                    <a:pt x="6034220" y="314722"/>
                    <a:pt x="6018122" y="308776"/>
                  </a:cubicBezTo>
                  <a:cubicBezTo>
                    <a:pt x="6002023" y="302831"/>
                    <a:pt x="5982998" y="299858"/>
                    <a:pt x="5961046" y="299858"/>
                  </a:cubicBezTo>
                  <a:close/>
                  <a:moveTo>
                    <a:pt x="4251718" y="299858"/>
                  </a:moveTo>
                  <a:cubicBezTo>
                    <a:pt x="4236352" y="299858"/>
                    <a:pt x="4222494" y="301779"/>
                    <a:pt x="4210146" y="305621"/>
                  </a:cubicBezTo>
                  <a:cubicBezTo>
                    <a:pt x="4197798" y="309462"/>
                    <a:pt x="4187325" y="314859"/>
                    <a:pt x="4178727" y="321810"/>
                  </a:cubicBezTo>
                  <a:cubicBezTo>
                    <a:pt x="4170129" y="328762"/>
                    <a:pt x="4163544" y="337131"/>
                    <a:pt x="4158970" y="346918"/>
                  </a:cubicBezTo>
                  <a:cubicBezTo>
                    <a:pt x="4154397" y="356705"/>
                    <a:pt x="4152110" y="367452"/>
                    <a:pt x="4152110" y="379160"/>
                  </a:cubicBezTo>
                  <a:cubicBezTo>
                    <a:pt x="4152110" y="390685"/>
                    <a:pt x="4153802" y="400564"/>
                    <a:pt x="4157186" y="408796"/>
                  </a:cubicBezTo>
                  <a:cubicBezTo>
                    <a:pt x="4160571" y="417028"/>
                    <a:pt x="4165053" y="424071"/>
                    <a:pt x="4170632" y="429925"/>
                  </a:cubicBezTo>
                  <a:cubicBezTo>
                    <a:pt x="4176211" y="435779"/>
                    <a:pt x="4182523" y="440718"/>
                    <a:pt x="4189566" y="444742"/>
                  </a:cubicBezTo>
                  <a:cubicBezTo>
                    <a:pt x="4196609" y="448767"/>
                    <a:pt x="4203835" y="452334"/>
                    <a:pt x="4211244" y="455444"/>
                  </a:cubicBezTo>
                  <a:cubicBezTo>
                    <a:pt x="4218653" y="458554"/>
                    <a:pt x="4225879" y="461389"/>
                    <a:pt x="4232922" y="463950"/>
                  </a:cubicBezTo>
                  <a:cubicBezTo>
                    <a:pt x="4239964" y="466512"/>
                    <a:pt x="4246276" y="469256"/>
                    <a:pt x="4251855" y="472182"/>
                  </a:cubicBezTo>
                  <a:cubicBezTo>
                    <a:pt x="4257435" y="475109"/>
                    <a:pt x="4261917" y="478539"/>
                    <a:pt x="4265301" y="482473"/>
                  </a:cubicBezTo>
                  <a:cubicBezTo>
                    <a:pt x="4268685" y="486406"/>
                    <a:pt x="4270377" y="491116"/>
                    <a:pt x="4270377" y="496604"/>
                  </a:cubicBezTo>
                  <a:cubicBezTo>
                    <a:pt x="4270377" y="501361"/>
                    <a:pt x="4269463" y="505568"/>
                    <a:pt x="4267633" y="509227"/>
                  </a:cubicBezTo>
                  <a:cubicBezTo>
                    <a:pt x="4265804" y="512885"/>
                    <a:pt x="4263106" y="515904"/>
                    <a:pt x="4259539" y="518282"/>
                  </a:cubicBezTo>
                  <a:cubicBezTo>
                    <a:pt x="4255971" y="520660"/>
                    <a:pt x="4251764" y="522490"/>
                    <a:pt x="4246916" y="523770"/>
                  </a:cubicBezTo>
                  <a:cubicBezTo>
                    <a:pt x="4242068" y="525051"/>
                    <a:pt x="4236534" y="525691"/>
                    <a:pt x="4230315" y="525691"/>
                  </a:cubicBezTo>
                  <a:cubicBezTo>
                    <a:pt x="4220436" y="525691"/>
                    <a:pt x="4211609" y="524502"/>
                    <a:pt x="4203835" y="522124"/>
                  </a:cubicBezTo>
                  <a:cubicBezTo>
                    <a:pt x="4196060" y="519745"/>
                    <a:pt x="4189246" y="517184"/>
                    <a:pt x="4183392" y="514440"/>
                  </a:cubicBezTo>
                  <a:cubicBezTo>
                    <a:pt x="4177538" y="511696"/>
                    <a:pt x="4172644" y="509181"/>
                    <a:pt x="4168711" y="506894"/>
                  </a:cubicBezTo>
                  <a:cubicBezTo>
                    <a:pt x="4164778" y="504608"/>
                    <a:pt x="4161805" y="503464"/>
                    <a:pt x="4159793" y="503464"/>
                  </a:cubicBezTo>
                  <a:cubicBezTo>
                    <a:pt x="4158147" y="503464"/>
                    <a:pt x="4156775" y="503784"/>
                    <a:pt x="4155677" y="504425"/>
                  </a:cubicBezTo>
                  <a:cubicBezTo>
                    <a:pt x="4154580" y="505065"/>
                    <a:pt x="4153665" y="506346"/>
                    <a:pt x="4152933" y="508266"/>
                  </a:cubicBezTo>
                  <a:cubicBezTo>
                    <a:pt x="4152201" y="510187"/>
                    <a:pt x="4151653" y="512748"/>
                    <a:pt x="4151287" y="515950"/>
                  </a:cubicBezTo>
                  <a:cubicBezTo>
                    <a:pt x="4150921" y="519151"/>
                    <a:pt x="4150738" y="523404"/>
                    <a:pt x="4150738" y="528709"/>
                  </a:cubicBezTo>
                  <a:cubicBezTo>
                    <a:pt x="4150738" y="536758"/>
                    <a:pt x="4151287" y="542841"/>
                    <a:pt x="4152384" y="546957"/>
                  </a:cubicBezTo>
                  <a:cubicBezTo>
                    <a:pt x="4153482" y="551073"/>
                    <a:pt x="4155037" y="554091"/>
                    <a:pt x="4157049" y="556012"/>
                  </a:cubicBezTo>
                  <a:cubicBezTo>
                    <a:pt x="4159062" y="557933"/>
                    <a:pt x="4162263" y="559991"/>
                    <a:pt x="4166653" y="562186"/>
                  </a:cubicBezTo>
                  <a:cubicBezTo>
                    <a:pt x="4171044" y="564381"/>
                    <a:pt x="4176532" y="566531"/>
                    <a:pt x="4183117" y="568635"/>
                  </a:cubicBezTo>
                  <a:cubicBezTo>
                    <a:pt x="4189703" y="570738"/>
                    <a:pt x="4197158" y="572476"/>
                    <a:pt x="4205481" y="573848"/>
                  </a:cubicBezTo>
                  <a:cubicBezTo>
                    <a:pt x="4213805" y="575220"/>
                    <a:pt x="4222540" y="575906"/>
                    <a:pt x="4231687" y="575906"/>
                  </a:cubicBezTo>
                  <a:cubicBezTo>
                    <a:pt x="4246870" y="575906"/>
                    <a:pt x="4260956" y="574123"/>
                    <a:pt x="4273945" y="570556"/>
                  </a:cubicBezTo>
                  <a:cubicBezTo>
                    <a:pt x="4286933" y="566988"/>
                    <a:pt x="4298183" y="561637"/>
                    <a:pt x="4307696" y="554503"/>
                  </a:cubicBezTo>
                  <a:cubicBezTo>
                    <a:pt x="4317209" y="547369"/>
                    <a:pt x="4324572" y="538496"/>
                    <a:pt x="4329785" y="527886"/>
                  </a:cubicBezTo>
                  <a:cubicBezTo>
                    <a:pt x="4334999" y="517276"/>
                    <a:pt x="4337606" y="505019"/>
                    <a:pt x="4337606" y="491116"/>
                  </a:cubicBezTo>
                  <a:cubicBezTo>
                    <a:pt x="4337606" y="479957"/>
                    <a:pt x="4335868" y="470307"/>
                    <a:pt x="4332392" y="462167"/>
                  </a:cubicBezTo>
                  <a:cubicBezTo>
                    <a:pt x="4328916" y="454026"/>
                    <a:pt x="4324343" y="447029"/>
                    <a:pt x="4318672" y="441175"/>
                  </a:cubicBezTo>
                  <a:cubicBezTo>
                    <a:pt x="4313001" y="435321"/>
                    <a:pt x="4306552" y="430382"/>
                    <a:pt x="4299327" y="426357"/>
                  </a:cubicBezTo>
                  <a:cubicBezTo>
                    <a:pt x="4292101" y="422333"/>
                    <a:pt x="4284783" y="418811"/>
                    <a:pt x="4277375" y="415793"/>
                  </a:cubicBezTo>
                  <a:cubicBezTo>
                    <a:pt x="4269966" y="412775"/>
                    <a:pt x="4262648" y="409985"/>
                    <a:pt x="4255422" y="407424"/>
                  </a:cubicBezTo>
                  <a:cubicBezTo>
                    <a:pt x="4248196" y="404863"/>
                    <a:pt x="4241748" y="402119"/>
                    <a:pt x="4236077" y="399192"/>
                  </a:cubicBezTo>
                  <a:cubicBezTo>
                    <a:pt x="4230406" y="396265"/>
                    <a:pt x="4225833" y="392880"/>
                    <a:pt x="4222357" y="389039"/>
                  </a:cubicBezTo>
                  <a:cubicBezTo>
                    <a:pt x="4218881" y="385197"/>
                    <a:pt x="4217143" y="380441"/>
                    <a:pt x="4217143" y="374770"/>
                  </a:cubicBezTo>
                  <a:cubicBezTo>
                    <a:pt x="4217143" y="371111"/>
                    <a:pt x="4217875" y="367681"/>
                    <a:pt x="4219339" y="364480"/>
                  </a:cubicBezTo>
                  <a:cubicBezTo>
                    <a:pt x="4220802" y="361278"/>
                    <a:pt x="4222997" y="358489"/>
                    <a:pt x="4225924" y="356110"/>
                  </a:cubicBezTo>
                  <a:cubicBezTo>
                    <a:pt x="4228851" y="353732"/>
                    <a:pt x="4232601" y="351903"/>
                    <a:pt x="4237175" y="350622"/>
                  </a:cubicBezTo>
                  <a:cubicBezTo>
                    <a:pt x="4241748" y="349342"/>
                    <a:pt x="4247144" y="348702"/>
                    <a:pt x="4253364" y="348702"/>
                  </a:cubicBezTo>
                  <a:cubicBezTo>
                    <a:pt x="4262145" y="348702"/>
                    <a:pt x="4269966" y="349662"/>
                    <a:pt x="4276826" y="351583"/>
                  </a:cubicBezTo>
                  <a:cubicBezTo>
                    <a:pt x="4283686" y="353504"/>
                    <a:pt x="4289723" y="355562"/>
                    <a:pt x="4294936" y="357757"/>
                  </a:cubicBezTo>
                  <a:cubicBezTo>
                    <a:pt x="4300150" y="359952"/>
                    <a:pt x="4304494" y="362010"/>
                    <a:pt x="4307970" y="363931"/>
                  </a:cubicBezTo>
                  <a:cubicBezTo>
                    <a:pt x="4311446" y="365852"/>
                    <a:pt x="4314007" y="366812"/>
                    <a:pt x="4315654" y="366812"/>
                  </a:cubicBezTo>
                  <a:cubicBezTo>
                    <a:pt x="4317117" y="366812"/>
                    <a:pt x="4318398" y="366492"/>
                    <a:pt x="4319495" y="365852"/>
                  </a:cubicBezTo>
                  <a:cubicBezTo>
                    <a:pt x="4320593" y="365212"/>
                    <a:pt x="4321462" y="363977"/>
                    <a:pt x="4322102" y="362147"/>
                  </a:cubicBezTo>
                  <a:cubicBezTo>
                    <a:pt x="4322742" y="360318"/>
                    <a:pt x="4323200" y="357848"/>
                    <a:pt x="4323474" y="354739"/>
                  </a:cubicBezTo>
                  <a:cubicBezTo>
                    <a:pt x="4323749" y="351629"/>
                    <a:pt x="4323886" y="347604"/>
                    <a:pt x="4323886" y="342665"/>
                  </a:cubicBezTo>
                  <a:cubicBezTo>
                    <a:pt x="4323886" y="338457"/>
                    <a:pt x="4323749" y="334936"/>
                    <a:pt x="4323474" y="332100"/>
                  </a:cubicBezTo>
                  <a:cubicBezTo>
                    <a:pt x="4323200" y="329265"/>
                    <a:pt x="4322879" y="326887"/>
                    <a:pt x="4322514" y="324966"/>
                  </a:cubicBezTo>
                  <a:cubicBezTo>
                    <a:pt x="4322148" y="323045"/>
                    <a:pt x="4321599" y="321399"/>
                    <a:pt x="4320867" y="320027"/>
                  </a:cubicBezTo>
                  <a:cubicBezTo>
                    <a:pt x="4320135" y="318655"/>
                    <a:pt x="4318901" y="317283"/>
                    <a:pt x="4317163" y="315911"/>
                  </a:cubicBezTo>
                  <a:cubicBezTo>
                    <a:pt x="4315425" y="314539"/>
                    <a:pt x="4312544" y="312892"/>
                    <a:pt x="4308519" y="310971"/>
                  </a:cubicBezTo>
                  <a:cubicBezTo>
                    <a:pt x="4304494" y="309051"/>
                    <a:pt x="4299555" y="307267"/>
                    <a:pt x="4293702" y="305621"/>
                  </a:cubicBezTo>
                  <a:cubicBezTo>
                    <a:pt x="4287848" y="303974"/>
                    <a:pt x="4281308" y="302602"/>
                    <a:pt x="4274082" y="301505"/>
                  </a:cubicBezTo>
                  <a:cubicBezTo>
                    <a:pt x="4266856" y="300407"/>
                    <a:pt x="4259401" y="299858"/>
                    <a:pt x="4251718" y="299858"/>
                  </a:cubicBezTo>
                  <a:close/>
                  <a:moveTo>
                    <a:pt x="3989487" y="299858"/>
                  </a:moveTo>
                  <a:cubicBezTo>
                    <a:pt x="3978694" y="299858"/>
                    <a:pt x="3968221" y="300727"/>
                    <a:pt x="3958068" y="302465"/>
                  </a:cubicBezTo>
                  <a:cubicBezTo>
                    <a:pt x="3947916" y="304203"/>
                    <a:pt x="3938540" y="306444"/>
                    <a:pt x="3929942" y="309188"/>
                  </a:cubicBezTo>
                  <a:cubicBezTo>
                    <a:pt x="3921344" y="311932"/>
                    <a:pt x="3913844" y="314905"/>
                    <a:pt x="3907441" y="318106"/>
                  </a:cubicBezTo>
                  <a:cubicBezTo>
                    <a:pt x="3901038" y="321307"/>
                    <a:pt x="3896556" y="324234"/>
                    <a:pt x="3893996" y="326887"/>
                  </a:cubicBezTo>
                  <a:cubicBezTo>
                    <a:pt x="3891434" y="329539"/>
                    <a:pt x="3889697" y="332512"/>
                    <a:pt x="3888782" y="335805"/>
                  </a:cubicBezTo>
                  <a:cubicBezTo>
                    <a:pt x="3887867" y="339098"/>
                    <a:pt x="3887410" y="343579"/>
                    <a:pt x="3887410" y="349251"/>
                  </a:cubicBezTo>
                  <a:cubicBezTo>
                    <a:pt x="3887410" y="353458"/>
                    <a:pt x="3887684" y="357300"/>
                    <a:pt x="3888233" y="360775"/>
                  </a:cubicBezTo>
                  <a:cubicBezTo>
                    <a:pt x="3888782" y="364251"/>
                    <a:pt x="3889560" y="367178"/>
                    <a:pt x="3890566" y="369556"/>
                  </a:cubicBezTo>
                  <a:cubicBezTo>
                    <a:pt x="3891572" y="371934"/>
                    <a:pt x="3892852" y="373764"/>
                    <a:pt x="3894407" y="375044"/>
                  </a:cubicBezTo>
                  <a:cubicBezTo>
                    <a:pt x="3895962" y="376325"/>
                    <a:pt x="3897746" y="376965"/>
                    <a:pt x="3899758" y="376965"/>
                  </a:cubicBezTo>
                  <a:cubicBezTo>
                    <a:pt x="3902685" y="376965"/>
                    <a:pt x="3906481" y="375684"/>
                    <a:pt x="3911146" y="373123"/>
                  </a:cubicBezTo>
                  <a:cubicBezTo>
                    <a:pt x="3915811" y="370562"/>
                    <a:pt x="3921619" y="367727"/>
                    <a:pt x="3928570" y="364617"/>
                  </a:cubicBezTo>
                  <a:cubicBezTo>
                    <a:pt x="3935522" y="361507"/>
                    <a:pt x="3943525" y="358672"/>
                    <a:pt x="3952580" y="356110"/>
                  </a:cubicBezTo>
                  <a:cubicBezTo>
                    <a:pt x="3961636" y="353549"/>
                    <a:pt x="3971926" y="352269"/>
                    <a:pt x="3983451" y="352269"/>
                  </a:cubicBezTo>
                  <a:cubicBezTo>
                    <a:pt x="3992231" y="352269"/>
                    <a:pt x="3999594" y="353183"/>
                    <a:pt x="4005540" y="355013"/>
                  </a:cubicBezTo>
                  <a:cubicBezTo>
                    <a:pt x="4011485" y="356842"/>
                    <a:pt x="4016242" y="359678"/>
                    <a:pt x="4019809" y="363519"/>
                  </a:cubicBezTo>
                  <a:cubicBezTo>
                    <a:pt x="4023376" y="367361"/>
                    <a:pt x="4025937" y="372163"/>
                    <a:pt x="4027492" y="377925"/>
                  </a:cubicBezTo>
                  <a:cubicBezTo>
                    <a:pt x="4029047" y="383688"/>
                    <a:pt x="4029824" y="390411"/>
                    <a:pt x="4029824" y="398094"/>
                  </a:cubicBezTo>
                  <a:lnTo>
                    <a:pt x="4029824" y="412912"/>
                  </a:lnTo>
                  <a:lnTo>
                    <a:pt x="4005952" y="412912"/>
                  </a:lnTo>
                  <a:cubicBezTo>
                    <a:pt x="3984182" y="412912"/>
                    <a:pt x="3965066" y="414558"/>
                    <a:pt x="3948602" y="417851"/>
                  </a:cubicBezTo>
                  <a:cubicBezTo>
                    <a:pt x="3932137" y="421144"/>
                    <a:pt x="3918371" y="426220"/>
                    <a:pt x="3907304" y="433080"/>
                  </a:cubicBezTo>
                  <a:cubicBezTo>
                    <a:pt x="3896237" y="439940"/>
                    <a:pt x="3887913" y="448630"/>
                    <a:pt x="3882334" y="459148"/>
                  </a:cubicBezTo>
                  <a:cubicBezTo>
                    <a:pt x="3876754" y="469667"/>
                    <a:pt x="3873964" y="482061"/>
                    <a:pt x="3873964" y="496330"/>
                  </a:cubicBezTo>
                  <a:cubicBezTo>
                    <a:pt x="3873964" y="509501"/>
                    <a:pt x="3876159" y="521026"/>
                    <a:pt x="3880550" y="530904"/>
                  </a:cubicBezTo>
                  <a:cubicBezTo>
                    <a:pt x="3884940" y="540783"/>
                    <a:pt x="3891114" y="549061"/>
                    <a:pt x="3899072" y="555738"/>
                  </a:cubicBezTo>
                  <a:cubicBezTo>
                    <a:pt x="3907030" y="562415"/>
                    <a:pt x="3916451" y="567446"/>
                    <a:pt x="3927335" y="570830"/>
                  </a:cubicBezTo>
                  <a:cubicBezTo>
                    <a:pt x="3938220" y="574214"/>
                    <a:pt x="3950156" y="575906"/>
                    <a:pt x="3963145" y="575906"/>
                  </a:cubicBezTo>
                  <a:cubicBezTo>
                    <a:pt x="3978877" y="575906"/>
                    <a:pt x="3993192" y="572888"/>
                    <a:pt x="4006089" y="566851"/>
                  </a:cubicBezTo>
                  <a:cubicBezTo>
                    <a:pt x="4018986" y="560814"/>
                    <a:pt x="4030465" y="552399"/>
                    <a:pt x="4040526" y="541606"/>
                  </a:cubicBezTo>
                  <a:lnTo>
                    <a:pt x="4040526" y="561089"/>
                  </a:lnTo>
                  <a:cubicBezTo>
                    <a:pt x="4040526" y="563650"/>
                    <a:pt x="4041304" y="565662"/>
                    <a:pt x="4042859" y="567126"/>
                  </a:cubicBezTo>
                  <a:cubicBezTo>
                    <a:pt x="4044413" y="568589"/>
                    <a:pt x="4047066" y="569641"/>
                    <a:pt x="4050816" y="570281"/>
                  </a:cubicBezTo>
                  <a:cubicBezTo>
                    <a:pt x="4054566" y="570921"/>
                    <a:pt x="4060558" y="571242"/>
                    <a:pt x="4068790" y="571242"/>
                  </a:cubicBezTo>
                  <a:cubicBezTo>
                    <a:pt x="4076473" y="571242"/>
                    <a:pt x="4082281" y="570921"/>
                    <a:pt x="4086214" y="570281"/>
                  </a:cubicBezTo>
                  <a:cubicBezTo>
                    <a:pt x="4090147" y="569641"/>
                    <a:pt x="4093028" y="568589"/>
                    <a:pt x="4094858" y="567126"/>
                  </a:cubicBezTo>
                  <a:cubicBezTo>
                    <a:pt x="4096687" y="565662"/>
                    <a:pt x="4097602" y="563650"/>
                    <a:pt x="4097602" y="561089"/>
                  </a:cubicBezTo>
                  <a:lnTo>
                    <a:pt x="4097602" y="396448"/>
                  </a:lnTo>
                  <a:cubicBezTo>
                    <a:pt x="4097602" y="379618"/>
                    <a:pt x="4095590" y="365074"/>
                    <a:pt x="4091565" y="352818"/>
                  </a:cubicBezTo>
                  <a:cubicBezTo>
                    <a:pt x="4087540" y="340561"/>
                    <a:pt x="4081138" y="330545"/>
                    <a:pt x="4072357" y="322771"/>
                  </a:cubicBezTo>
                  <a:cubicBezTo>
                    <a:pt x="4063576" y="314996"/>
                    <a:pt x="4052371" y="309234"/>
                    <a:pt x="4038743" y="305483"/>
                  </a:cubicBezTo>
                  <a:cubicBezTo>
                    <a:pt x="4025114" y="301733"/>
                    <a:pt x="4008696" y="299858"/>
                    <a:pt x="3989487" y="299858"/>
                  </a:cubicBezTo>
                  <a:close/>
                  <a:moveTo>
                    <a:pt x="3066191" y="299858"/>
                  </a:moveTo>
                  <a:cubicBezTo>
                    <a:pt x="3046800" y="299858"/>
                    <a:pt x="3029375" y="303060"/>
                    <a:pt x="3013917" y="309462"/>
                  </a:cubicBezTo>
                  <a:cubicBezTo>
                    <a:pt x="2998459" y="315865"/>
                    <a:pt x="2985334" y="325149"/>
                    <a:pt x="2974540" y="337314"/>
                  </a:cubicBezTo>
                  <a:cubicBezTo>
                    <a:pt x="2963747" y="349479"/>
                    <a:pt x="2955515" y="364297"/>
                    <a:pt x="2949844" y="381767"/>
                  </a:cubicBezTo>
                  <a:cubicBezTo>
                    <a:pt x="2944173" y="399237"/>
                    <a:pt x="2941338" y="418857"/>
                    <a:pt x="2941338" y="440626"/>
                  </a:cubicBezTo>
                  <a:cubicBezTo>
                    <a:pt x="2941338" y="463493"/>
                    <a:pt x="2944036" y="483433"/>
                    <a:pt x="2949432" y="500446"/>
                  </a:cubicBezTo>
                  <a:cubicBezTo>
                    <a:pt x="2954829" y="517459"/>
                    <a:pt x="2963015" y="531545"/>
                    <a:pt x="2973991" y="542704"/>
                  </a:cubicBezTo>
                  <a:cubicBezTo>
                    <a:pt x="2984967" y="553863"/>
                    <a:pt x="2998642" y="562186"/>
                    <a:pt x="3015015" y="567674"/>
                  </a:cubicBezTo>
                  <a:cubicBezTo>
                    <a:pt x="3031387" y="573162"/>
                    <a:pt x="3050458" y="575906"/>
                    <a:pt x="3072227" y="575906"/>
                  </a:cubicBezTo>
                  <a:cubicBezTo>
                    <a:pt x="3084301" y="575906"/>
                    <a:pt x="3095643" y="575129"/>
                    <a:pt x="3106253" y="573574"/>
                  </a:cubicBezTo>
                  <a:cubicBezTo>
                    <a:pt x="3116863" y="572019"/>
                    <a:pt x="3126284" y="570190"/>
                    <a:pt x="3134517" y="568086"/>
                  </a:cubicBezTo>
                  <a:cubicBezTo>
                    <a:pt x="3142748" y="565982"/>
                    <a:pt x="3149517" y="563833"/>
                    <a:pt x="3154822" y="561637"/>
                  </a:cubicBezTo>
                  <a:cubicBezTo>
                    <a:pt x="3160128" y="559442"/>
                    <a:pt x="3163374" y="557704"/>
                    <a:pt x="3164563" y="556424"/>
                  </a:cubicBezTo>
                  <a:cubicBezTo>
                    <a:pt x="3165753" y="555143"/>
                    <a:pt x="3166713" y="553817"/>
                    <a:pt x="3167445" y="552445"/>
                  </a:cubicBezTo>
                  <a:cubicBezTo>
                    <a:pt x="3168176" y="551073"/>
                    <a:pt x="3168725" y="549381"/>
                    <a:pt x="3169091" y="547369"/>
                  </a:cubicBezTo>
                  <a:cubicBezTo>
                    <a:pt x="3169457" y="545356"/>
                    <a:pt x="3169732" y="542932"/>
                    <a:pt x="3169914" y="540097"/>
                  </a:cubicBezTo>
                  <a:cubicBezTo>
                    <a:pt x="3170097" y="537261"/>
                    <a:pt x="3170189" y="533831"/>
                    <a:pt x="3170189" y="529807"/>
                  </a:cubicBezTo>
                  <a:cubicBezTo>
                    <a:pt x="3170189" y="525234"/>
                    <a:pt x="3170051" y="521438"/>
                    <a:pt x="3169777" y="518419"/>
                  </a:cubicBezTo>
                  <a:cubicBezTo>
                    <a:pt x="3169503" y="515401"/>
                    <a:pt x="3168999" y="513068"/>
                    <a:pt x="3168268" y="511422"/>
                  </a:cubicBezTo>
                  <a:cubicBezTo>
                    <a:pt x="3167536" y="509776"/>
                    <a:pt x="3166621" y="508632"/>
                    <a:pt x="3165524" y="507992"/>
                  </a:cubicBezTo>
                  <a:cubicBezTo>
                    <a:pt x="3164426" y="507352"/>
                    <a:pt x="3163054" y="507032"/>
                    <a:pt x="3161408" y="507032"/>
                  </a:cubicBezTo>
                  <a:cubicBezTo>
                    <a:pt x="3158664" y="507032"/>
                    <a:pt x="3155096" y="507900"/>
                    <a:pt x="3150707" y="509638"/>
                  </a:cubicBezTo>
                  <a:cubicBezTo>
                    <a:pt x="3146316" y="511376"/>
                    <a:pt x="3140782" y="513297"/>
                    <a:pt x="3134105" y="515401"/>
                  </a:cubicBezTo>
                  <a:cubicBezTo>
                    <a:pt x="3127428" y="517505"/>
                    <a:pt x="3119516" y="519425"/>
                    <a:pt x="3110369" y="521163"/>
                  </a:cubicBezTo>
                  <a:cubicBezTo>
                    <a:pt x="3101222" y="522901"/>
                    <a:pt x="3090612" y="523770"/>
                    <a:pt x="3078538" y="523770"/>
                  </a:cubicBezTo>
                  <a:cubicBezTo>
                    <a:pt x="3066648" y="523770"/>
                    <a:pt x="3056449" y="522215"/>
                    <a:pt x="3047943" y="519105"/>
                  </a:cubicBezTo>
                  <a:cubicBezTo>
                    <a:pt x="3039436" y="515995"/>
                    <a:pt x="3032485" y="511468"/>
                    <a:pt x="3027088" y="505522"/>
                  </a:cubicBezTo>
                  <a:cubicBezTo>
                    <a:pt x="3021692" y="499577"/>
                    <a:pt x="3017758" y="492351"/>
                    <a:pt x="3015289" y="483845"/>
                  </a:cubicBezTo>
                  <a:cubicBezTo>
                    <a:pt x="3012819" y="475338"/>
                    <a:pt x="3011584" y="465871"/>
                    <a:pt x="3011584" y="455444"/>
                  </a:cubicBezTo>
                  <a:lnTo>
                    <a:pt x="3160585" y="455444"/>
                  </a:lnTo>
                  <a:cubicBezTo>
                    <a:pt x="3167170" y="455444"/>
                    <a:pt x="3172338" y="453432"/>
                    <a:pt x="3176088" y="449407"/>
                  </a:cubicBezTo>
                  <a:cubicBezTo>
                    <a:pt x="3179839" y="445383"/>
                    <a:pt x="3181714" y="439163"/>
                    <a:pt x="3181714" y="430748"/>
                  </a:cubicBezTo>
                  <a:lnTo>
                    <a:pt x="3181714" y="419772"/>
                  </a:lnTo>
                  <a:cubicBezTo>
                    <a:pt x="3181714" y="402576"/>
                    <a:pt x="3179518" y="386661"/>
                    <a:pt x="3175128" y="372026"/>
                  </a:cubicBezTo>
                  <a:cubicBezTo>
                    <a:pt x="3170737" y="357391"/>
                    <a:pt x="3163877" y="344723"/>
                    <a:pt x="3154548" y="334021"/>
                  </a:cubicBezTo>
                  <a:cubicBezTo>
                    <a:pt x="3145218" y="323320"/>
                    <a:pt x="3133282" y="314950"/>
                    <a:pt x="3118738" y="308913"/>
                  </a:cubicBezTo>
                  <a:cubicBezTo>
                    <a:pt x="3104195" y="302877"/>
                    <a:pt x="3086679" y="299858"/>
                    <a:pt x="3066191" y="299858"/>
                  </a:cubicBezTo>
                  <a:close/>
                  <a:moveTo>
                    <a:pt x="2523265" y="299858"/>
                  </a:moveTo>
                  <a:cubicBezTo>
                    <a:pt x="2503874" y="299858"/>
                    <a:pt x="2486450" y="303060"/>
                    <a:pt x="2470992" y="309462"/>
                  </a:cubicBezTo>
                  <a:cubicBezTo>
                    <a:pt x="2455534" y="315865"/>
                    <a:pt x="2442408" y="325149"/>
                    <a:pt x="2431616" y="337314"/>
                  </a:cubicBezTo>
                  <a:cubicBezTo>
                    <a:pt x="2420822" y="349479"/>
                    <a:pt x="2412590" y="364297"/>
                    <a:pt x="2406919" y="381767"/>
                  </a:cubicBezTo>
                  <a:cubicBezTo>
                    <a:pt x="2401248" y="399237"/>
                    <a:pt x="2398412" y="418857"/>
                    <a:pt x="2398412" y="440626"/>
                  </a:cubicBezTo>
                  <a:cubicBezTo>
                    <a:pt x="2398412" y="463493"/>
                    <a:pt x="2401111" y="483433"/>
                    <a:pt x="2406508" y="500446"/>
                  </a:cubicBezTo>
                  <a:cubicBezTo>
                    <a:pt x="2411904" y="517459"/>
                    <a:pt x="2420090" y="531545"/>
                    <a:pt x="2431067" y="542704"/>
                  </a:cubicBezTo>
                  <a:cubicBezTo>
                    <a:pt x="2442043" y="553863"/>
                    <a:pt x="2455717" y="562186"/>
                    <a:pt x="2472089" y="567674"/>
                  </a:cubicBezTo>
                  <a:cubicBezTo>
                    <a:pt x="2488462" y="573162"/>
                    <a:pt x="2507533" y="575906"/>
                    <a:pt x="2529302" y="575906"/>
                  </a:cubicBezTo>
                  <a:cubicBezTo>
                    <a:pt x="2541376" y="575906"/>
                    <a:pt x="2552718" y="575129"/>
                    <a:pt x="2563328" y="573574"/>
                  </a:cubicBezTo>
                  <a:cubicBezTo>
                    <a:pt x="2573938" y="572019"/>
                    <a:pt x="2583360" y="570190"/>
                    <a:pt x="2591591" y="568086"/>
                  </a:cubicBezTo>
                  <a:cubicBezTo>
                    <a:pt x="2599823" y="565982"/>
                    <a:pt x="2606592" y="563833"/>
                    <a:pt x="2611897" y="561637"/>
                  </a:cubicBezTo>
                  <a:cubicBezTo>
                    <a:pt x="2617202" y="559442"/>
                    <a:pt x="2620449" y="557704"/>
                    <a:pt x="2621638" y="556424"/>
                  </a:cubicBezTo>
                  <a:cubicBezTo>
                    <a:pt x="2622827" y="555143"/>
                    <a:pt x="2623788" y="553817"/>
                    <a:pt x="2624520" y="552445"/>
                  </a:cubicBezTo>
                  <a:cubicBezTo>
                    <a:pt x="2625251" y="551073"/>
                    <a:pt x="2625800" y="549381"/>
                    <a:pt x="2626166" y="547369"/>
                  </a:cubicBezTo>
                  <a:cubicBezTo>
                    <a:pt x="2626532" y="545356"/>
                    <a:pt x="2626806" y="542932"/>
                    <a:pt x="2626989" y="540097"/>
                  </a:cubicBezTo>
                  <a:cubicBezTo>
                    <a:pt x="2627172" y="537261"/>
                    <a:pt x="2627264" y="533831"/>
                    <a:pt x="2627264" y="529807"/>
                  </a:cubicBezTo>
                  <a:cubicBezTo>
                    <a:pt x="2627264" y="525234"/>
                    <a:pt x="2627127" y="521438"/>
                    <a:pt x="2626852" y="518419"/>
                  </a:cubicBezTo>
                  <a:cubicBezTo>
                    <a:pt x="2626578" y="515401"/>
                    <a:pt x="2626074" y="513068"/>
                    <a:pt x="2625343" y="511422"/>
                  </a:cubicBezTo>
                  <a:cubicBezTo>
                    <a:pt x="2624611" y="509776"/>
                    <a:pt x="2623696" y="508632"/>
                    <a:pt x="2622599" y="507992"/>
                  </a:cubicBezTo>
                  <a:cubicBezTo>
                    <a:pt x="2621501" y="507352"/>
                    <a:pt x="2620129" y="507032"/>
                    <a:pt x="2618483" y="507032"/>
                  </a:cubicBezTo>
                  <a:cubicBezTo>
                    <a:pt x="2615739" y="507032"/>
                    <a:pt x="2612172" y="507900"/>
                    <a:pt x="2607781" y="509638"/>
                  </a:cubicBezTo>
                  <a:cubicBezTo>
                    <a:pt x="2603391" y="511376"/>
                    <a:pt x="2597857" y="513297"/>
                    <a:pt x="2591180" y="515401"/>
                  </a:cubicBezTo>
                  <a:cubicBezTo>
                    <a:pt x="2584503" y="517505"/>
                    <a:pt x="2576591" y="519425"/>
                    <a:pt x="2567444" y="521163"/>
                  </a:cubicBezTo>
                  <a:cubicBezTo>
                    <a:pt x="2558297" y="522901"/>
                    <a:pt x="2547687" y="523770"/>
                    <a:pt x="2535613" y="523770"/>
                  </a:cubicBezTo>
                  <a:cubicBezTo>
                    <a:pt x="2523723" y="523770"/>
                    <a:pt x="2513525" y="522215"/>
                    <a:pt x="2505018" y="519105"/>
                  </a:cubicBezTo>
                  <a:cubicBezTo>
                    <a:pt x="2496511" y="515995"/>
                    <a:pt x="2489560" y="511468"/>
                    <a:pt x="2484163" y="505522"/>
                  </a:cubicBezTo>
                  <a:cubicBezTo>
                    <a:pt x="2478767" y="499577"/>
                    <a:pt x="2474834" y="492351"/>
                    <a:pt x="2472364" y="483845"/>
                  </a:cubicBezTo>
                  <a:cubicBezTo>
                    <a:pt x="2469894" y="475338"/>
                    <a:pt x="2468660" y="465871"/>
                    <a:pt x="2468660" y="455444"/>
                  </a:cubicBezTo>
                  <a:lnTo>
                    <a:pt x="2617660" y="455444"/>
                  </a:lnTo>
                  <a:cubicBezTo>
                    <a:pt x="2624245" y="455444"/>
                    <a:pt x="2629413" y="453432"/>
                    <a:pt x="2633163" y="449407"/>
                  </a:cubicBezTo>
                  <a:cubicBezTo>
                    <a:pt x="2636913" y="445383"/>
                    <a:pt x="2638788" y="439163"/>
                    <a:pt x="2638788" y="430748"/>
                  </a:cubicBezTo>
                  <a:lnTo>
                    <a:pt x="2638788" y="419772"/>
                  </a:lnTo>
                  <a:cubicBezTo>
                    <a:pt x="2638788" y="402576"/>
                    <a:pt x="2636594" y="386661"/>
                    <a:pt x="2632203" y="372026"/>
                  </a:cubicBezTo>
                  <a:cubicBezTo>
                    <a:pt x="2627812" y="357391"/>
                    <a:pt x="2620953" y="344723"/>
                    <a:pt x="2611623" y="334021"/>
                  </a:cubicBezTo>
                  <a:cubicBezTo>
                    <a:pt x="2602293" y="323320"/>
                    <a:pt x="2590357" y="314950"/>
                    <a:pt x="2575813" y="308913"/>
                  </a:cubicBezTo>
                  <a:cubicBezTo>
                    <a:pt x="2561270" y="302877"/>
                    <a:pt x="2543754" y="299858"/>
                    <a:pt x="2523265" y="299858"/>
                  </a:cubicBezTo>
                  <a:close/>
                  <a:moveTo>
                    <a:pt x="1594243" y="299858"/>
                  </a:moveTo>
                  <a:cubicBezTo>
                    <a:pt x="1578877" y="299858"/>
                    <a:pt x="1565019" y="301779"/>
                    <a:pt x="1552671" y="305621"/>
                  </a:cubicBezTo>
                  <a:cubicBezTo>
                    <a:pt x="1540323" y="309462"/>
                    <a:pt x="1529850" y="314859"/>
                    <a:pt x="1521252" y="321810"/>
                  </a:cubicBezTo>
                  <a:cubicBezTo>
                    <a:pt x="1512654" y="328762"/>
                    <a:pt x="1506069" y="337131"/>
                    <a:pt x="1501495" y="346918"/>
                  </a:cubicBezTo>
                  <a:cubicBezTo>
                    <a:pt x="1496922" y="356705"/>
                    <a:pt x="1494635" y="367452"/>
                    <a:pt x="1494635" y="379160"/>
                  </a:cubicBezTo>
                  <a:cubicBezTo>
                    <a:pt x="1494635" y="390685"/>
                    <a:pt x="1496328" y="400564"/>
                    <a:pt x="1499712" y="408796"/>
                  </a:cubicBezTo>
                  <a:cubicBezTo>
                    <a:pt x="1503096" y="417028"/>
                    <a:pt x="1507578" y="424071"/>
                    <a:pt x="1513157" y="429925"/>
                  </a:cubicBezTo>
                  <a:cubicBezTo>
                    <a:pt x="1518737" y="435779"/>
                    <a:pt x="1525048" y="440718"/>
                    <a:pt x="1532091" y="444742"/>
                  </a:cubicBezTo>
                  <a:cubicBezTo>
                    <a:pt x="1539134" y="448767"/>
                    <a:pt x="1546360" y="452334"/>
                    <a:pt x="1553769" y="455444"/>
                  </a:cubicBezTo>
                  <a:cubicBezTo>
                    <a:pt x="1561178" y="458554"/>
                    <a:pt x="1568404" y="461389"/>
                    <a:pt x="1575447" y="463950"/>
                  </a:cubicBezTo>
                  <a:cubicBezTo>
                    <a:pt x="1582490" y="466512"/>
                    <a:pt x="1588801" y="469256"/>
                    <a:pt x="1594380" y="472182"/>
                  </a:cubicBezTo>
                  <a:cubicBezTo>
                    <a:pt x="1599960" y="475109"/>
                    <a:pt x="1604442" y="478539"/>
                    <a:pt x="1607826" y="482473"/>
                  </a:cubicBezTo>
                  <a:cubicBezTo>
                    <a:pt x="1611210" y="486406"/>
                    <a:pt x="1612903" y="491116"/>
                    <a:pt x="1612903" y="496604"/>
                  </a:cubicBezTo>
                  <a:cubicBezTo>
                    <a:pt x="1612903" y="501361"/>
                    <a:pt x="1611988" y="505568"/>
                    <a:pt x="1610159" y="509227"/>
                  </a:cubicBezTo>
                  <a:cubicBezTo>
                    <a:pt x="1608329" y="512885"/>
                    <a:pt x="1605631" y="515904"/>
                    <a:pt x="1602064" y="518282"/>
                  </a:cubicBezTo>
                  <a:cubicBezTo>
                    <a:pt x="1598496" y="520660"/>
                    <a:pt x="1594289" y="522490"/>
                    <a:pt x="1589441" y="523770"/>
                  </a:cubicBezTo>
                  <a:cubicBezTo>
                    <a:pt x="1584593" y="525051"/>
                    <a:pt x="1579060" y="525691"/>
                    <a:pt x="1572840" y="525691"/>
                  </a:cubicBezTo>
                  <a:cubicBezTo>
                    <a:pt x="1562961" y="525691"/>
                    <a:pt x="1554135" y="524502"/>
                    <a:pt x="1546360" y="522124"/>
                  </a:cubicBezTo>
                  <a:cubicBezTo>
                    <a:pt x="1538585" y="519745"/>
                    <a:pt x="1531771" y="517184"/>
                    <a:pt x="1525917" y="514440"/>
                  </a:cubicBezTo>
                  <a:cubicBezTo>
                    <a:pt x="1520063" y="511696"/>
                    <a:pt x="1515170" y="509181"/>
                    <a:pt x="1511237" y="506894"/>
                  </a:cubicBezTo>
                  <a:cubicBezTo>
                    <a:pt x="1507304" y="504608"/>
                    <a:pt x="1504331" y="503464"/>
                    <a:pt x="1502319" y="503464"/>
                  </a:cubicBezTo>
                  <a:cubicBezTo>
                    <a:pt x="1500672" y="503464"/>
                    <a:pt x="1499300" y="503784"/>
                    <a:pt x="1498203" y="504425"/>
                  </a:cubicBezTo>
                  <a:cubicBezTo>
                    <a:pt x="1497105" y="505065"/>
                    <a:pt x="1496190" y="506346"/>
                    <a:pt x="1495458" y="508266"/>
                  </a:cubicBezTo>
                  <a:cubicBezTo>
                    <a:pt x="1494727" y="510187"/>
                    <a:pt x="1494178" y="512748"/>
                    <a:pt x="1493812" y="515950"/>
                  </a:cubicBezTo>
                  <a:cubicBezTo>
                    <a:pt x="1493446" y="519151"/>
                    <a:pt x="1493263" y="523404"/>
                    <a:pt x="1493263" y="528709"/>
                  </a:cubicBezTo>
                  <a:cubicBezTo>
                    <a:pt x="1493263" y="536758"/>
                    <a:pt x="1493812" y="542841"/>
                    <a:pt x="1494910" y="546957"/>
                  </a:cubicBezTo>
                  <a:cubicBezTo>
                    <a:pt x="1496007" y="551073"/>
                    <a:pt x="1497562" y="554091"/>
                    <a:pt x="1499574" y="556012"/>
                  </a:cubicBezTo>
                  <a:cubicBezTo>
                    <a:pt x="1501587" y="557933"/>
                    <a:pt x="1504788" y="559991"/>
                    <a:pt x="1509179" y="562186"/>
                  </a:cubicBezTo>
                  <a:cubicBezTo>
                    <a:pt x="1513569" y="564381"/>
                    <a:pt x="1519057" y="566531"/>
                    <a:pt x="1525643" y="568635"/>
                  </a:cubicBezTo>
                  <a:cubicBezTo>
                    <a:pt x="1532228" y="570738"/>
                    <a:pt x="1539683" y="572476"/>
                    <a:pt x="1548007" y="573848"/>
                  </a:cubicBezTo>
                  <a:cubicBezTo>
                    <a:pt x="1556330" y="575220"/>
                    <a:pt x="1565065" y="575906"/>
                    <a:pt x="1574212" y="575906"/>
                  </a:cubicBezTo>
                  <a:cubicBezTo>
                    <a:pt x="1589395" y="575906"/>
                    <a:pt x="1603481" y="574123"/>
                    <a:pt x="1616469" y="570556"/>
                  </a:cubicBezTo>
                  <a:cubicBezTo>
                    <a:pt x="1629458" y="566988"/>
                    <a:pt x="1640709" y="561637"/>
                    <a:pt x="1650221" y="554503"/>
                  </a:cubicBezTo>
                  <a:cubicBezTo>
                    <a:pt x="1659734" y="547369"/>
                    <a:pt x="1667097" y="538496"/>
                    <a:pt x="1672310" y="527886"/>
                  </a:cubicBezTo>
                  <a:cubicBezTo>
                    <a:pt x="1677524" y="517276"/>
                    <a:pt x="1680131" y="505019"/>
                    <a:pt x="1680131" y="491116"/>
                  </a:cubicBezTo>
                  <a:cubicBezTo>
                    <a:pt x="1680131" y="479957"/>
                    <a:pt x="1678393" y="470307"/>
                    <a:pt x="1674917" y="462167"/>
                  </a:cubicBezTo>
                  <a:cubicBezTo>
                    <a:pt x="1671441" y="454026"/>
                    <a:pt x="1666868" y="447029"/>
                    <a:pt x="1661197" y="441175"/>
                  </a:cubicBezTo>
                  <a:cubicBezTo>
                    <a:pt x="1655526" y="435321"/>
                    <a:pt x="1649078" y="430382"/>
                    <a:pt x="1641852" y="426357"/>
                  </a:cubicBezTo>
                  <a:cubicBezTo>
                    <a:pt x="1634626" y="422333"/>
                    <a:pt x="1627309" y="418811"/>
                    <a:pt x="1619900" y="415793"/>
                  </a:cubicBezTo>
                  <a:cubicBezTo>
                    <a:pt x="1612491" y="412775"/>
                    <a:pt x="1605174" y="409985"/>
                    <a:pt x="1597948" y="407424"/>
                  </a:cubicBezTo>
                  <a:cubicBezTo>
                    <a:pt x="1590722" y="404863"/>
                    <a:pt x="1584273" y="402119"/>
                    <a:pt x="1578602" y="399192"/>
                  </a:cubicBezTo>
                  <a:cubicBezTo>
                    <a:pt x="1572931" y="396265"/>
                    <a:pt x="1568358" y="392880"/>
                    <a:pt x="1564882" y="389039"/>
                  </a:cubicBezTo>
                  <a:cubicBezTo>
                    <a:pt x="1561406" y="385197"/>
                    <a:pt x="1559669" y="380441"/>
                    <a:pt x="1559669" y="374770"/>
                  </a:cubicBezTo>
                  <a:cubicBezTo>
                    <a:pt x="1559669" y="371111"/>
                    <a:pt x="1560400" y="367681"/>
                    <a:pt x="1561864" y="364480"/>
                  </a:cubicBezTo>
                  <a:cubicBezTo>
                    <a:pt x="1563327" y="361278"/>
                    <a:pt x="1565523" y="358489"/>
                    <a:pt x="1568449" y="356110"/>
                  </a:cubicBezTo>
                  <a:cubicBezTo>
                    <a:pt x="1571376" y="353732"/>
                    <a:pt x="1575127" y="351903"/>
                    <a:pt x="1579700" y="350622"/>
                  </a:cubicBezTo>
                  <a:cubicBezTo>
                    <a:pt x="1584273" y="349342"/>
                    <a:pt x="1589670" y="348702"/>
                    <a:pt x="1595890" y="348702"/>
                  </a:cubicBezTo>
                  <a:cubicBezTo>
                    <a:pt x="1604670" y="348702"/>
                    <a:pt x="1612491" y="349662"/>
                    <a:pt x="1619351" y="351583"/>
                  </a:cubicBezTo>
                  <a:cubicBezTo>
                    <a:pt x="1626211" y="353504"/>
                    <a:pt x="1632248" y="355562"/>
                    <a:pt x="1637461" y="357757"/>
                  </a:cubicBezTo>
                  <a:cubicBezTo>
                    <a:pt x="1642675" y="359952"/>
                    <a:pt x="1647020" y="362010"/>
                    <a:pt x="1650495" y="363931"/>
                  </a:cubicBezTo>
                  <a:cubicBezTo>
                    <a:pt x="1653971" y="365852"/>
                    <a:pt x="1656532" y="366812"/>
                    <a:pt x="1658179" y="366812"/>
                  </a:cubicBezTo>
                  <a:cubicBezTo>
                    <a:pt x="1659642" y="366812"/>
                    <a:pt x="1660923" y="366492"/>
                    <a:pt x="1662020" y="365852"/>
                  </a:cubicBezTo>
                  <a:cubicBezTo>
                    <a:pt x="1663118" y="365212"/>
                    <a:pt x="1663987" y="363977"/>
                    <a:pt x="1664627" y="362147"/>
                  </a:cubicBezTo>
                  <a:cubicBezTo>
                    <a:pt x="1665267" y="360318"/>
                    <a:pt x="1665725" y="357848"/>
                    <a:pt x="1665999" y="354739"/>
                  </a:cubicBezTo>
                  <a:cubicBezTo>
                    <a:pt x="1666274" y="351629"/>
                    <a:pt x="1666411" y="347604"/>
                    <a:pt x="1666411" y="342665"/>
                  </a:cubicBezTo>
                  <a:cubicBezTo>
                    <a:pt x="1666411" y="338457"/>
                    <a:pt x="1666274" y="334936"/>
                    <a:pt x="1665999" y="332100"/>
                  </a:cubicBezTo>
                  <a:cubicBezTo>
                    <a:pt x="1665725" y="329265"/>
                    <a:pt x="1665405" y="326887"/>
                    <a:pt x="1665039" y="324966"/>
                  </a:cubicBezTo>
                  <a:cubicBezTo>
                    <a:pt x="1664673" y="323045"/>
                    <a:pt x="1664124" y="321399"/>
                    <a:pt x="1663392" y="320027"/>
                  </a:cubicBezTo>
                  <a:cubicBezTo>
                    <a:pt x="1662661" y="318655"/>
                    <a:pt x="1661426" y="317283"/>
                    <a:pt x="1659688" y="315911"/>
                  </a:cubicBezTo>
                  <a:cubicBezTo>
                    <a:pt x="1657950" y="314539"/>
                    <a:pt x="1655069" y="312892"/>
                    <a:pt x="1651044" y="310971"/>
                  </a:cubicBezTo>
                  <a:cubicBezTo>
                    <a:pt x="1647020" y="309051"/>
                    <a:pt x="1642081" y="307267"/>
                    <a:pt x="1636227" y="305621"/>
                  </a:cubicBezTo>
                  <a:cubicBezTo>
                    <a:pt x="1630373" y="303974"/>
                    <a:pt x="1623833" y="302602"/>
                    <a:pt x="1616607" y="301505"/>
                  </a:cubicBezTo>
                  <a:cubicBezTo>
                    <a:pt x="1609381" y="300407"/>
                    <a:pt x="1601926" y="299858"/>
                    <a:pt x="1594243" y="299858"/>
                  </a:cubicBezTo>
                  <a:close/>
                  <a:moveTo>
                    <a:pt x="1332013" y="299858"/>
                  </a:moveTo>
                  <a:cubicBezTo>
                    <a:pt x="1321220" y="299858"/>
                    <a:pt x="1310747" y="300727"/>
                    <a:pt x="1300594" y="302465"/>
                  </a:cubicBezTo>
                  <a:cubicBezTo>
                    <a:pt x="1290441" y="304203"/>
                    <a:pt x="1281065" y="306444"/>
                    <a:pt x="1272468" y="309188"/>
                  </a:cubicBezTo>
                  <a:cubicBezTo>
                    <a:pt x="1263870" y="311932"/>
                    <a:pt x="1256369" y="314904"/>
                    <a:pt x="1249967" y="318106"/>
                  </a:cubicBezTo>
                  <a:cubicBezTo>
                    <a:pt x="1243564" y="321307"/>
                    <a:pt x="1239082" y="324234"/>
                    <a:pt x="1236521" y="326887"/>
                  </a:cubicBezTo>
                  <a:cubicBezTo>
                    <a:pt x="1233960" y="329539"/>
                    <a:pt x="1232222" y="332512"/>
                    <a:pt x="1231307" y="335805"/>
                  </a:cubicBezTo>
                  <a:cubicBezTo>
                    <a:pt x="1230393" y="339098"/>
                    <a:pt x="1229935" y="343579"/>
                    <a:pt x="1229935" y="349251"/>
                  </a:cubicBezTo>
                  <a:cubicBezTo>
                    <a:pt x="1229935" y="353458"/>
                    <a:pt x="1230210" y="357300"/>
                    <a:pt x="1230758" y="360775"/>
                  </a:cubicBezTo>
                  <a:cubicBezTo>
                    <a:pt x="1231307" y="364251"/>
                    <a:pt x="1232085" y="367178"/>
                    <a:pt x="1233091" y="369556"/>
                  </a:cubicBezTo>
                  <a:cubicBezTo>
                    <a:pt x="1234097" y="371934"/>
                    <a:pt x="1235378" y="373764"/>
                    <a:pt x="1236932" y="375044"/>
                  </a:cubicBezTo>
                  <a:cubicBezTo>
                    <a:pt x="1238487" y="376325"/>
                    <a:pt x="1240271" y="376965"/>
                    <a:pt x="1242283" y="376965"/>
                  </a:cubicBezTo>
                  <a:cubicBezTo>
                    <a:pt x="1245210" y="376965"/>
                    <a:pt x="1249006" y="375684"/>
                    <a:pt x="1253671" y="373123"/>
                  </a:cubicBezTo>
                  <a:cubicBezTo>
                    <a:pt x="1258336" y="370562"/>
                    <a:pt x="1264144" y="367727"/>
                    <a:pt x="1271096" y="364617"/>
                  </a:cubicBezTo>
                  <a:cubicBezTo>
                    <a:pt x="1278047" y="361507"/>
                    <a:pt x="1286050" y="358672"/>
                    <a:pt x="1295106" y="356110"/>
                  </a:cubicBezTo>
                  <a:cubicBezTo>
                    <a:pt x="1304161" y="353549"/>
                    <a:pt x="1314451" y="352269"/>
                    <a:pt x="1325976" y="352269"/>
                  </a:cubicBezTo>
                  <a:cubicBezTo>
                    <a:pt x="1334757" y="352269"/>
                    <a:pt x="1342120" y="353183"/>
                    <a:pt x="1348065" y="355013"/>
                  </a:cubicBezTo>
                  <a:cubicBezTo>
                    <a:pt x="1354011" y="356842"/>
                    <a:pt x="1358767" y="359678"/>
                    <a:pt x="1362334" y="363519"/>
                  </a:cubicBezTo>
                  <a:cubicBezTo>
                    <a:pt x="1365901" y="367361"/>
                    <a:pt x="1368462" y="372163"/>
                    <a:pt x="1370017" y="377925"/>
                  </a:cubicBezTo>
                  <a:cubicBezTo>
                    <a:pt x="1371572" y="383688"/>
                    <a:pt x="1372350" y="390411"/>
                    <a:pt x="1372350" y="398094"/>
                  </a:cubicBezTo>
                  <a:lnTo>
                    <a:pt x="1372350" y="412912"/>
                  </a:lnTo>
                  <a:lnTo>
                    <a:pt x="1348477" y="412912"/>
                  </a:lnTo>
                  <a:cubicBezTo>
                    <a:pt x="1326708" y="412912"/>
                    <a:pt x="1307591" y="414558"/>
                    <a:pt x="1291127" y="417851"/>
                  </a:cubicBezTo>
                  <a:cubicBezTo>
                    <a:pt x="1274663" y="421144"/>
                    <a:pt x="1260897" y="426220"/>
                    <a:pt x="1249829" y="433080"/>
                  </a:cubicBezTo>
                  <a:cubicBezTo>
                    <a:pt x="1238762" y="439940"/>
                    <a:pt x="1230438" y="448630"/>
                    <a:pt x="1224859" y="459148"/>
                  </a:cubicBezTo>
                  <a:cubicBezTo>
                    <a:pt x="1219279" y="469667"/>
                    <a:pt x="1216489" y="482061"/>
                    <a:pt x="1216489" y="496330"/>
                  </a:cubicBezTo>
                  <a:cubicBezTo>
                    <a:pt x="1216489" y="509501"/>
                    <a:pt x="1218685" y="521026"/>
                    <a:pt x="1223075" y="530904"/>
                  </a:cubicBezTo>
                  <a:cubicBezTo>
                    <a:pt x="1227465" y="540783"/>
                    <a:pt x="1233640" y="549061"/>
                    <a:pt x="1241597" y="555738"/>
                  </a:cubicBezTo>
                  <a:cubicBezTo>
                    <a:pt x="1249555" y="562415"/>
                    <a:pt x="1258976" y="567446"/>
                    <a:pt x="1269861" y="570830"/>
                  </a:cubicBezTo>
                  <a:cubicBezTo>
                    <a:pt x="1280745" y="574214"/>
                    <a:pt x="1292682" y="575906"/>
                    <a:pt x="1305670" y="575906"/>
                  </a:cubicBezTo>
                  <a:cubicBezTo>
                    <a:pt x="1321402" y="575906"/>
                    <a:pt x="1335717" y="572888"/>
                    <a:pt x="1348614" y="566851"/>
                  </a:cubicBezTo>
                  <a:cubicBezTo>
                    <a:pt x="1361511" y="560814"/>
                    <a:pt x="1372990" y="552399"/>
                    <a:pt x="1383051" y="541606"/>
                  </a:cubicBezTo>
                  <a:lnTo>
                    <a:pt x="1383051" y="561089"/>
                  </a:lnTo>
                  <a:cubicBezTo>
                    <a:pt x="1383051" y="563650"/>
                    <a:pt x="1383829" y="565662"/>
                    <a:pt x="1385384" y="567126"/>
                  </a:cubicBezTo>
                  <a:cubicBezTo>
                    <a:pt x="1386939" y="568589"/>
                    <a:pt x="1389591" y="569641"/>
                    <a:pt x="1393341" y="570281"/>
                  </a:cubicBezTo>
                  <a:cubicBezTo>
                    <a:pt x="1397092" y="570921"/>
                    <a:pt x="1403083" y="571242"/>
                    <a:pt x="1411315" y="571242"/>
                  </a:cubicBezTo>
                  <a:cubicBezTo>
                    <a:pt x="1418998" y="571242"/>
                    <a:pt x="1424806" y="570921"/>
                    <a:pt x="1428739" y="570281"/>
                  </a:cubicBezTo>
                  <a:cubicBezTo>
                    <a:pt x="1432672" y="569641"/>
                    <a:pt x="1435554" y="568589"/>
                    <a:pt x="1437383" y="567126"/>
                  </a:cubicBezTo>
                  <a:cubicBezTo>
                    <a:pt x="1439212" y="565662"/>
                    <a:pt x="1440127" y="563650"/>
                    <a:pt x="1440127" y="561089"/>
                  </a:cubicBezTo>
                  <a:lnTo>
                    <a:pt x="1440127" y="396448"/>
                  </a:lnTo>
                  <a:cubicBezTo>
                    <a:pt x="1440127" y="379618"/>
                    <a:pt x="1438115" y="365074"/>
                    <a:pt x="1434090" y="352818"/>
                  </a:cubicBezTo>
                  <a:cubicBezTo>
                    <a:pt x="1430066" y="340561"/>
                    <a:pt x="1423663" y="330545"/>
                    <a:pt x="1414882" y="322771"/>
                  </a:cubicBezTo>
                  <a:cubicBezTo>
                    <a:pt x="1406101" y="314996"/>
                    <a:pt x="1394897" y="309234"/>
                    <a:pt x="1381268" y="305483"/>
                  </a:cubicBezTo>
                  <a:cubicBezTo>
                    <a:pt x="1367639" y="301733"/>
                    <a:pt x="1351221" y="299858"/>
                    <a:pt x="1332013" y="299858"/>
                  </a:cubicBezTo>
                  <a:close/>
                  <a:moveTo>
                    <a:pt x="5125781" y="240039"/>
                  </a:moveTo>
                  <a:cubicBezTo>
                    <a:pt x="5119195" y="240039"/>
                    <a:pt x="5113661" y="240267"/>
                    <a:pt x="5109180" y="240724"/>
                  </a:cubicBezTo>
                  <a:cubicBezTo>
                    <a:pt x="5104697" y="241182"/>
                    <a:pt x="5101130" y="241914"/>
                    <a:pt x="5098478" y="242920"/>
                  </a:cubicBezTo>
                  <a:cubicBezTo>
                    <a:pt x="5095825" y="243926"/>
                    <a:pt x="5093996" y="245161"/>
                    <a:pt x="5092990" y="246624"/>
                  </a:cubicBezTo>
                  <a:cubicBezTo>
                    <a:pt x="5091984" y="248088"/>
                    <a:pt x="5091481" y="249734"/>
                    <a:pt x="5091481" y="251563"/>
                  </a:cubicBezTo>
                  <a:lnTo>
                    <a:pt x="5091481" y="306169"/>
                  </a:lnTo>
                  <a:lnTo>
                    <a:pt x="5062394" y="306169"/>
                  </a:lnTo>
                  <a:cubicBezTo>
                    <a:pt x="5060565" y="306169"/>
                    <a:pt x="5058964" y="306627"/>
                    <a:pt x="5057592" y="307541"/>
                  </a:cubicBezTo>
                  <a:cubicBezTo>
                    <a:pt x="5056220" y="308456"/>
                    <a:pt x="5055077" y="309965"/>
                    <a:pt x="5054162" y="312069"/>
                  </a:cubicBezTo>
                  <a:cubicBezTo>
                    <a:pt x="5053247" y="314173"/>
                    <a:pt x="5052561" y="317054"/>
                    <a:pt x="5052104" y="320713"/>
                  </a:cubicBezTo>
                  <a:cubicBezTo>
                    <a:pt x="5051647" y="324371"/>
                    <a:pt x="5051418" y="328853"/>
                    <a:pt x="5051418" y="334158"/>
                  </a:cubicBezTo>
                  <a:cubicBezTo>
                    <a:pt x="5051418" y="344220"/>
                    <a:pt x="5052333" y="351400"/>
                    <a:pt x="5054162" y="355699"/>
                  </a:cubicBezTo>
                  <a:cubicBezTo>
                    <a:pt x="5055991" y="359998"/>
                    <a:pt x="5058644" y="362147"/>
                    <a:pt x="5062120" y="362147"/>
                  </a:cubicBezTo>
                  <a:lnTo>
                    <a:pt x="5091481" y="362147"/>
                  </a:lnTo>
                  <a:lnTo>
                    <a:pt x="5091481" y="487549"/>
                  </a:lnTo>
                  <a:cubicBezTo>
                    <a:pt x="5091481" y="502550"/>
                    <a:pt x="5093035" y="515538"/>
                    <a:pt x="5096146" y="526514"/>
                  </a:cubicBezTo>
                  <a:cubicBezTo>
                    <a:pt x="5099255" y="537490"/>
                    <a:pt x="5104103" y="546591"/>
                    <a:pt x="5110689" y="553817"/>
                  </a:cubicBezTo>
                  <a:cubicBezTo>
                    <a:pt x="5117275" y="561043"/>
                    <a:pt x="5125598" y="566394"/>
                    <a:pt x="5135659" y="569870"/>
                  </a:cubicBezTo>
                  <a:cubicBezTo>
                    <a:pt x="5145720" y="573345"/>
                    <a:pt x="5157612" y="575083"/>
                    <a:pt x="5171332" y="575083"/>
                  </a:cubicBezTo>
                  <a:cubicBezTo>
                    <a:pt x="5176453" y="575083"/>
                    <a:pt x="5181530" y="574809"/>
                    <a:pt x="5186561" y="574260"/>
                  </a:cubicBezTo>
                  <a:cubicBezTo>
                    <a:pt x="5191592" y="573711"/>
                    <a:pt x="5196256" y="572934"/>
                    <a:pt x="5200555" y="571928"/>
                  </a:cubicBezTo>
                  <a:cubicBezTo>
                    <a:pt x="5204854" y="570921"/>
                    <a:pt x="5208604" y="569732"/>
                    <a:pt x="5211806" y="568360"/>
                  </a:cubicBezTo>
                  <a:cubicBezTo>
                    <a:pt x="5215007" y="566988"/>
                    <a:pt x="5217431" y="565433"/>
                    <a:pt x="5219078" y="563695"/>
                  </a:cubicBezTo>
                  <a:cubicBezTo>
                    <a:pt x="5220724" y="561958"/>
                    <a:pt x="5222050" y="558939"/>
                    <a:pt x="5223056" y="554640"/>
                  </a:cubicBezTo>
                  <a:cubicBezTo>
                    <a:pt x="5224062" y="550341"/>
                    <a:pt x="5224566" y="544167"/>
                    <a:pt x="5224566" y="536118"/>
                  </a:cubicBezTo>
                  <a:cubicBezTo>
                    <a:pt x="5224566" y="530996"/>
                    <a:pt x="5224337" y="526788"/>
                    <a:pt x="5223880" y="523496"/>
                  </a:cubicBezTo>
                  <a:cubicBezTo>
                    <a:pt x="5223422" y="520203"/>
                    <a:pt x="5222919" y="517596"/>
                    <a:pt x="5222370" y="515675"/>
                  </a:cubicBezTo>
                  <a:cubicBezTo>
                    <a:pt x="5221822" y="513754"/>
                    <a:pt x="5221044" y="512474"/>
                    <a:pt x="5220038" y="511834"/>
                  </a:cubicBezTo>
                  <a:cubicBezTo>
                    <a:pt x="5219032" y="511193"/>
                    <a:pt x="5217980" y="510873"/>
                    <a:pt x="5216882" y="510873"/>
                  </a:cubicBezTo>
                  <a:cubicBezTo>
                    <a:pt x="5215602" y="510873"/>
                    <a:pt x="5214184" y="511193"/>
                    <a:pt x="5212629" y="511834"/>
                  </a:cubicBezTo>
                  <a:cubicBezTo>
                    <a:pt x="5211074" y="512474"/>
                    <a:pt x="5209153" y="513206"/>
                    <a:pt x="5206867" y="514029"/>
                  </a:cubicBezTo>
                  <a:cubicBezTo>
                    <a:pt x="5204580" y="514852"/>
                    <a:pt x="5201973" y="515584"/>
                    <a:pt x="5199046" y="516224"/>
                  </a:cubicBezTo>
                  <a:cubicBezTo>
                    <a:pt x="5196119" y="516864"/>
                    <a:pt x="5192826" y="517184"/>
                    <a:pt x="5189168" y="517184"/>
                  </a:cubicBezTo>
                  <a:cubicBezTo>
                    <a:pt x="5178374" y="517184"/>
                    <a:pt x="5170874" y="513846"/>
                    <a:pt x="5166667" y="507169"/>
                  </a:cubicBezTo>
                  <a:cubicBezTo>
                    <a:pt x="5162459" y="500492"/>
                    <a:pt x="5160356" y="490476"/>
                    <a:pt x="5160356" y="477122"/>
                  </a:cubicBezTo>
                  <a:lnTo>
                    <a:pt x="5160356" y="362147"/>
                  </a:lnTo>
                  <a:lnTo>
                    <a:pt x="5213864" y="362147"/>
                  </a:lnTo>
                  <a:cubicBezTo>
                    <a:pt x="5217339" y="362147"/>
                    <a:pt x="5219992" y="359998"/>
                    <a:pt x="5221822" y="355699"/>
                  </a:cubicBezTo>
                  <a:cubicBezTo>
                    <a:pt x="5223651" y="351400"/>
                    <a:pt x="5224566" y="344220"/>
                    <a:pt x="5224566" y="334158"/>
                  </a:cubicBezTo>
                  <a:cubicBezTo>
                    <a:pt x="5224566" y="328853"/>
                    <a:pt x="5224337" y="324371"/>
                    <a:pt x="5223880" y="320713"/>
                  </a:cubicBezTo>
                  <a:cubicBezTo>
                    <a:pt x="5223422" y="317054"/>
                    <a:pt x="5222736" y="314173"/>
                    <a:pt x="5221822" y="312069"/>
                  </a:cubicBezTo>
                  <a:cubicBezTo>
                    <a:pt x="5220907" y="309965"/>
                    <a:pt x="5219764" y="308456"/>
                    <a:pt x="5218392" y="307541"/>
                  </a:cubicBezTo>
                  <a:cubicBezTo>
                    <a:pt x="5217020" y="306627"/>
                    <a:pt x="5215419" y="306169"/>
                    <a:pt x="5213590" y="306169"/>
                  </a:cubicBezTo>
                  <a:lnTo>
                    <a:pt x="5160356" y="306169"/>
                  </a:lnTo>
                  <a:lnTo>
                    <a:pt x="5160356" y="251563"/>
                  </a:lnTo>
                  <a:cubicBezTo>
                    <a:pt x="5160356" y="249734"/>
                    <a:pt x="5159807" y="248088"/>
                    <a:pt x="5158709" y="246624"/>
                  </a:cubicBezTo>
                  <a:cubicBezTo>
                    <a:pt x="5157612" y="245161"/>
                    <a:pt x="5155782" y="243926"/>
                    <a:pt x="5153221" y="242920"/>
                  </a:cubicBezTo>
                  <a:cubicBezTo>
                    <a:pt x="5150660" y="241914"/>
                    <a:pt x="5147138" y="241182"/>
                    <a:pt x="5142657" y="240724"/>
                  </a:cubicBezTo>
                  <a:cubicBezTo>
                    <a:pt x="5138174" y="240267"/>
                    <a:pt x="5132549" y="240039"/>
                    <a:pt x="5125781" y="240039"/>
                  </a:cubicBezTo>
                  <a:close/>
                  <a:moveTo>
                    <a:pt x="4430456" y="240039"/>
                  </a:moveTo>
                  <a:cubicBezTo>
                    <a:pt x="4423870" y="240039"/>
                    <a:pt x="4418336" y="240267"/>
                    <a:pt x="4413855" y="240724"/>
                  </a:cubicBezTo>
                  <a:cubicBezTo>
                    <a:pt x="4409373" y="241182"/>
                    <a:pt x="4405805" y="241914"/>
                    <a:pt x="4403153" y="242920"/>
                  </a:cubicBezTo>
                  <a:cubicBezTo>
                    <a:pt x="4400501" y="243926"/>
                    <a:pt x="4398671" y="245161"/>
                    <a:pt x="4397665" y="246624"/>
                  </a:cubicBezTo>
                  <a:cubicBezTo>
                    <a:pt x="4396659" y="248088"/>
                    <a:pt x="4396156" y="249734"/>
                    <a:pt x="4396156" y="251563"/>
                  </a:cubicBezTo>
                  <a:lnTo>
                    <a:pt x="4396156" y="306169"/>
                  </a:lnTo>
                  <a:lnTo>
                    <a:pt x="4367069" y="306169"/>
                  </a:lnTo>
                  <a:cubicBezTo>
                    <a:pt x="4365240" y="306169"/>
                    <a:pt x="4363639" y="306627"/>
                    <a:pt x="4362267" y="307541"/>
                  </a:cubicBezTo>
                  <a:cubicBezTo>
                    <a:pt x="4360895" y="308456"/>
                    <a:pt x="4359752" y="309965"/>
                    <a:pt x="4358837" y="312069"/>
                  </a:cubicBezTo>
                  <a:cubicBezTo>
                    <a:pt x="4357922" y="314173"/>
                    <a:pt x="4357236" y="317054"/>
                    <a:pt x="4356779" y="320713"/>
                  </a:cubicBezTo>
                  <a:cubicBezTo>
                    <a:pt x="4356322" y="324371"/>
                    <a:pt x="4356093" y="328853"/>
                    <a:pt x="4356093" y="334158"/>
                  </a:cubicBezTo>
                  <a:cubicBezTo>
                    <a:pt x="4356093" y="344220"/>
                    <a:pt x="4357008" y="351400"/>
                    <a:pt x="4358837" y="355699"/>
                  </a:cubicBezTo>
                  <a:cubicBezTo>
                    <a:pt x="4360666" y="359998"/>
                    <a:pt x="4363319" y="362147"/>
                    <a:pt x="4366795" y="362147"/>
                  </a:cubicBezTo>
                  <a:lnTo>
                    <a:pt x="4396156" y="362147"/>
                  </a:lnTo>
                  <a:lnTo>
                    <a:pt x="4396156" y="487549"/>
                  </a:lnTo>
                  <a:cubicBezTo>
                    <a:pt x="4396156" y="502550"/>
                    <a:pt x="4397711" y="515538"/>
                    <a:pt x="4400821" y="526514"/>
                  </a:cubicBezTo>
                  <a:cubicBezTo>
                    <a:pt x="4403931" y="537490"/>
                    <a:pt x="4408778" y="546591"/>
                    <a:pt x="4415364" y="553817"/>
                  </a:cubicBezTo>
                  <a:cubicBezTo>
                    <a:pt x="4421950" y="561043"/>
                    <a:pt x="4430273" y="566394"/>
                    <a:pt x="4440334" y="569870"/>
                  </a:cubicBezTo>
                  <a:cubicBezTo>
                    <a:pt x="4450396" y="573345"/>
                    <a:pt x="4462287" y="575083"/>
                    <a:pt x="4476007" y="575083"/>
                  </a:cubicBezTo>
                  <a:cubicBezTo>
                    <a:pt x="4481129" y="575083"/>
                    <a:pt x="4486205" y="574809"/>
                    <a:pt x="4491236" y="574260"/>
                  </a:cubicBezTo>
                  <a:cubicBezTo>
                    <a:pt x="4496267" y="573711"/>
                    <a:pt x="4500931" y="572934"/>
                    <a:pt x="4505230" y="571928"/>
                  </a:cubicBezTo>
                  <a:cubicBezTo>
                    <a:pt x="4509529" y="570921"/>
                    <a:pt x="4513279" y="569732"/>
                    <a:pt x="4516481" y="568360"/>
                  </a:cubicBezTo>
                  <a:cubicBezTo>
                    <a:pt x="4519682" y="566988"/>
                    <a:pt x="4522106" y="565433"/>
                    <a:pt x="4523753" y="563695"/>
                  </a:cubicBezTo>
                  <a:cubicBezTo>
                    <a:pt x="4525399" y="561958"/>
                    <a:pt x="4526725" y="558939"/>
                    <a:pt x="4527731" y="554640"/>
                  </a:cubicBezTo>
                  <a:cubicBezTo>
                    <a:pt x="4528737" y="550341"/>
                    <a:pt x="4529241" y="544167"/>
                    <a:pt x="4529241" y="536118"/>
                  </a:cubicBezTo>
                  <a:cubicBezTo>
                    <a:pt x="4529241" y="530996"/>
                    <a:pt x="4529012" y="526788"/>
                    <a:pt x="4528555" y="523496"/>
                  </a:cubicBezTo>
                  <a:cubicBezTo>
                    <a:pt x="4528097" y="520203"/>
                    <a:pt x="4527594" y="517596"/>
                    <a:pt x="4527045" y="515675"/>
                  </a:cubicBezTo>
                  <a:cubicBezTo>
                    <a:pt x="4526497" y="513754"/>
                    <a:pt x="4525719" y="512474"/>
                    <a:pt x="4524713" y="511834"/>
                  </a:cubicBezTo>
                  <a:cubicBezTo>
                    <a:pt x="4523707" y="511193"/>
                    <a:pt x="4522655" y="510873"/>
                    <a:pt x="4521557" y="510873"/>
                  </a:cubicBezTo>
                  <a:cubicBezTo>
                    <a:pt x="4520277" y="510873"/>
                    <a:pt x="4518859" y="511193"/>
                    <a:pt x="4517304" y="511834"/>
                  </a:cubicBezTo>
                  <a:cubicBezTo>
                    <a:pt x="4515749" y="512474"/>
                    <a:pt x="4513828" y="513206"/>
                    <a:pt x="4511542" y="514029"/>
                  </a:cubicBezTo>
                  <a:cubicBezTo>
                    <a:pt x="4509255" y="514852"/>
                    <a:pt x="4506648" y="515584"/>
                    <a:pt x="4503721" y="516224"/>
                  </a:cubicBezTo>
                  <a:cubicBezTo>
                    <a:pt x="4500794" y="516864"/>
                    <a:pt x="4497501" y="517184"/>
                    <a:pt x="4493843" y="517184"/>
                  </a:cubicBezTo>
                  <a:cubicBezTo>
                    <a:pt x="4483050" y="517184"/>
                    <a:pt x="4475549" y="513846"/>
                    <a:pt x="4471342" y="507169"/>
                  </a:cubicBezTo>
                  <a:cubicBezTo>
                    <a:pt x="4467134" y="500492"/>
                    <a:pt x="4465031" y="490476"/>
                    <a:pt x="4465031" y="477122"/>
                  </a:cubicBezTo>
                  <a:lnTo>
                    <a:pt x="4465031" y="362147"/>
                  </a:lnTo>
                  <a:lnTo>
                    <a:pt x="4518539" y="362147"/>
                  </a:lnTo>
                  <a:cubicBezTo>
                    <a:pt x="4522015" y="362147"/>
                    <a:pt x="4524667" y="359998"/>
                    <a:pt x="4526497" y="355699"/>
                  </a:cubicBezTo>
                  <a:cubicBezTo>
                    <a:pt x="4528326" y="351400"/>
                    <a:pt x="4529241" y="344220"/>
                    <a:pt x="4529241" y="334158"/>
                  </a:cubicBezTo>
                  <a:cubicBezTo>
                    <a:pt x="4529241" y="328853"/>
                    <a:pt x="4529012" y="324371"/>
                    <a:pt x="4528555" y="320713"/>
                  </a:cubicBezTo>
                  <a:cubicBezTo>
                    <a:pt x="4528097" y="317054"/>
                    <a:pt x="4527411" y="314173"/>
                    <a:pt x="4526497" y="312069"/>
                  </a:cubicBezTo>
                  <a:cubicBezTo>
                    <a:pt x="4525582" y="309965"/>
                    <a:pt x="4524439" y="308456"/>
                    <a:pt x="4523067" y="307541"/>
                  </a:cubicBezTo>
                  <a:cubicBezTo>
                    <a:pt x="4521695" y="306627"/>
                    <a:pt x="4520094" y="306169"/>
                    <a:pt x="4518265" y="306169"/>
                  </a:cubicBezTo>
                  <a:lnTo>
                    <a:pt x="4465031" y="306169"/>
                  </a:lnTo>
                  <a:lnTo>
                    <a:pt x="4465031" y="251563"/>
                  </a:lnTo>
                  <a:cubicBezTo>
                    <a:pt x="4465031" y="249734"/>
                    <a:pt x="4464482" y="248088"/>
                    <a:pt x="4463384" y="246624"/>
                  </a:cubicBezTo>
                  <a:cubicBezTo>
                    <a:pt x="4462287" y="245161"/>
                    <a:pt x="4460457" y="243926"/>
                    <a:pt x="4457896" y="242920"/>
                  </a:cubicBezTo>
                  <a:cubicBezTo>
                    <a:pt x="4455335" y="241914"/>
                    <a:pt x="4451813" y="241182"/>
                    <a:pt x="4447332" y="240724"/>
                  </a:cubicBezTo>
                  <a:cubicBezTo>
                    <a:pt x="4442850" y="240267"/>
                    <a:pt x="4437224" y="240039"/>
                    <a:pt x="4430456" y="240039"/>
                  </a:cubicBezTo>
                  <a:close/>
                  <a:moveTo>
                    <a:pt x="1096706" y="240039"/>
                  </a:moveTo>
                  <a:cubicBezTo>
                    <a:pt x="1090120" y="240039"/>
                    <a:pt x="1084587" y="240267"/>
                    <a:pt x="1080105" y="240724"/>
                  </a:cubicBezTo>
                  <a:cubicBezTo>
                    <a:pt x="1075623" y="241182"/>
                    <a:pt x="1072056" y="241914"/>
                    <a:pt x="1069403" y="242920"/>
                  </a:cubicBezTo>
                  <a:cubicBezTo>
                    <a:pt x="1066751" y="243926"/>
                    <a:pt x="1064921" y="245161"/>
                    <a:pt x="1063915" y="246624"/>
                  </a:cubicBezTo>
                  <a:cubicBezTo>
                    <a:pt x="1062909" y="248088"/>
                    <a:pt x="1062406" y="249734"/>
                    <a:pt x="1062406" y="251563"/>
                  </a:cubicBezTo>
                  <a:lnTo>
                    <a:pt x="1062406" y="306169"/>
                  </a:lnTo>
                  <a:lnTo>
                    <a:pt x="1033319" y="306169"/>
                  </a:lnTo>
                  <a:cubicBezTo>
                    <a:pt x="1031490" y="306169"/>
                    <a:pt x="1029889" y="306627"/>
                    <a:pt x="1028517" y="307541"/>
                  </a:cubicBezTo>
                  <a:cubicBezTo>
                    <a:pt x="1027145" y="308456"/>
                    <a:pt x="1026002" y="309965"/>
                    <a:pt x="1025087" y="312069"/>
                  </a:cubicBezTo>
                  <a:cubicBezTo>
                    <a:pt x="1024173" y="314173"/>
                    <a:pt x="1023487" y="317054"/>
                    <a:pt x="1023029" y="320713"/>
                  </a:cubicBezTo>
                  <a:cubicBezTo>
                    <a:pt x="1022572" y="324371"/>
                    <a:pt x="1022343" y="328853"/>
                    <a:pt x="1022343" y="334158"/>
                  </a:cubicBezTo>
                  <a:cubicBezTo>
                    <a:pt x="1022343" y="344220"/>
                    <a:pt x="1023258" y="351400"/>
                    <a:pt x="1025087" y="355699"/>
                  </a:cubicBezTo>
                  <a:cubicBezTo>
                    <a:pt x="1026916" y="359998"/>
                    <a:pt x="1029569" y="362147"/>
                    <a:pt x="1033045" y="362147"/>
                  </a:cubicBezTo>
                  <a:lnTo>
                    <a:pt x="1062406" y="362147"/>
                  </a:lnTo>
                  <a:lnTo>
                    <a:pt x="1062406" y="487549"/>
                  </a:lnTo>
                  <a:cubicBezTo>
                    <a:pt x="1062406" y="502550"/>
                    <a:pt x="1063961" y="515538"/>
                    <a:pt x="1067071" y="526514"/>
                  </a:cubicBezTo>
                  <a:cubicBezTo>
                    <a:pt x="1070180" y="537490"/>
                    <a:pt x="1075028" y="546591"/>
                    <a:pt x="1081614" y="553817"/>
                  </a:cubicBezTo>
                  <a:cubicBezTo>
                    <a:pt x="1088200" y="561043"/>
                    <a:pt x="1096523" y="566394"/>
                    <a:pt x="1106584" y="569870"/>
                  </a:cubicBezTo>
                  <a:cubicBezTo>
                    <a:pt x="1116646" y="573345"/>
                    <a:pt x="1128537" y="575083"/>
                    <a:pt x="1142257" y="575083"/>
                  </a:cubicBezTo>
                  <a:cubicBezTo>
                    <a:pt x="1147379" y="575083"/>
                    <a:pt x="1152455" y="574809"/>
                    <a:pt x="1157486" y="574260"/>
                  </a:cubicBezTo>
                  <a:cubicBezTo>
                    <a:pt x="1162517" y="573711"/>
                    <a:pt x="1167182" y="572934"/>
                    <a:pt x="1171481" y="571928"/>
                  </a:cubicBezTo>
                  <a:cubicBezTo>
                    <a:pt x="1175780" y="570921"/>
                    <a:pt x="1179530" y="569732"/>
                    <a:pt x="1182731" y="568360"/>
                  </a:cubicBezTo>
                  <a:cubicBezTo>
                    <a:pt x="1185933" y="566988"/>
                    <a:pt x="1188356" y="565433"/>
                    <a:pt x="1190003" y="563695"/>
                  </a:cubicBezTo>
                  <a:cubicBezTo>
                    <a:pt x="1191649" y="561958"/>
                    <a:pt x="1192975" y="558939"/>
                    <a:pt x="1193982" y="554640"/>
                  </a:cubicBezTo>
                  <a:cubicBezTo>
                    <a:pt x="1194988" y="550341"/>
                    <a:pt x="1195491" y="544167"/>
                    <a:pt x="1195491" y="536118"/>
                  </a:cubicBezTo>
                  <a:cubicBezTo>
                    <a:pt x="1195491" y="530996"/>
                    <a:pt x="1195262" y="526788"/>
                    <a:pt x="1194805" y="523496"/>
                  </a:cubicBezTo>
                  <a:cubicBezTo>
                    <a:pt x="1194348" y="520203"/>
                    <a:pt x="1193844" y="517596"/>
                    <a:pt x="1193296" y="515675"/>
                  </a:cubicBezTo>
                  <a:cubicBezTo>
                    <a:pt x="1192747" y="513754"/>
                    <a:pt x="1191969" y="512474"/>
                    <a:pt x="1190963" y="511834"/>
                  </a:cubicBezTo>
                  <a:cubicBezTo>
                    <a:pt x="1189957" y="511193"/>
                    <a:pt x="1188905" y="510873"/>
                    <a:pt x="1187808" y="510873"/>
                  </a:cubicBezTo>
                  <a:cubicBezTo>
                    <a:pt x="1186527" y="510873"/>
                    <a:pt x="1185109" y="511193"/>
                    <a:pt x="1183554" y="511834"/>
                  </a:cubicBezTo>
                  <a:cubicBezTo>
                    <a:pt x="1181999" y="512474"/>
                    <a:pt x="1180079" y="513206"/>
                    <a:pt x="1177792" y="514029"/>
                  </a:cubicBezTo>
                  <a:cubicBezTo>
                    <a:pt x="1175505" y="514852"/>
                    <a:pt x="1172898" y="515584"/>
                    <a:pt x="1169971" y="516224"/>
                  </a:cubicBezTo>
                  <a:cubicBezTo>
                    <a:pt x="1167044" y="516864"/>
                    <a:pt x="1163752" y="517184"/>
                    <a:pt x="1160093" y="517184"/>
                  </a:cubicBezTo>
                  <a:cubicBezTo>
                    <a:pt x="1149300" y="517184"/>
                    <a:pt x="1141799" y="513846"/>
                    <a:pt x="1137592" y="507169"/>
                  </a:cubicBezTo>
                  <a:cubicBezTo>
                    <a:pt x="1133384" y="500492"/>
                    <a:pt x="1131281" y="490476"/>
                    <a:pt x="1131281" y="477122"/>
                  </a:cubicBezTo>
                  <a:lnTo>
                    <a:pt x="1131281" y="362147"/>
                  </a:lnTo>
                  <a:lnTo>
                    <a:pt x="1184789" y="362147"/>
                  </a:lnTo>
                  <a:cubicBezTo>
                    <a:pt x="1188265" y="362147"/>
                    <a:pt x="1190917" y="359998"/>
                    <a:pt x="1192747" y="355699"/>
                  </a:cubicBezTo>
                  <a:cubicBezTo>
                    <a:pt x="1194576" y="351400"/>
                    <a:pt x="1195491" y="344220"/>
                    <a:pt x="1195491" y="334158"/>
                  </a:cubicBezTo>
                  <a:cubicBezTo>
                    <a:pt x="1195491" y="328853"/>
                    <a:pt x="1195262" y="324371"/>
                    <a:pt x="1194805" y="320713"/>
                  </a:cubicBezTo>
                  <a:cubicBezTo>
                    <a:pt x="1194348" y="317054"/>
                    <a:pt x="1193661" y="314173"/>
                    <a:pt x="1192747" y="312069"/>
                  </a:cubicBezTo>
                  <a:cubicBezTo>
                    <a:pt x="1191832" y="309965"/>
                    <a:pt x="1190689" y="308456"/>
                    <a:pt x="1189317" y="307541"/>
                  </a:cubicBezTo>
                  <a:cubicBezTo>
                    <a:pt x="1187945" y="306627"/>
                    <a:pt x="1186344" y="306169"/>
                    <a:pt x="1184515" y="306169"/>
                  </a:cubicBezTo>
                  <a:lnTo>
                    <a:pt x="1131281" y="306169"/>
                  </a:lnTo>
                  <a:lnTo>
                    <a:pt x="1131281" y="251563"/>
                  </a:lnTo>
                  <a:cubicBezTo>
                    <a:pt x="1131281" y="249734"/>
                    <a:pt x="1130732" y="248088"/>
                    <a:pt x="1129634" y="246624"/>
                  </a:cubicBezTo>
                  <a:cubicBezTo>
                    <a:pt x="1128537" y="245161"/>
                    <a:pt x="1126707" y="243926"/>
                    <a:pt x="1124146" y="242920"/>
                  </a:cubicBezTo>
                  <a:cubicBezTo>
                    <a:pt x="1121585" y="241914"/>
                    <a:pt x="1118064" y="241182"/>
                    <a:pt x="1113582" y="240724"/>
                  </a:cubicBezTo>
                  <a:cubicBezTo>
                    <a:pt x="1109100" y="240267"/>
                    <a:pt x="1103475" y="240039"/>
                    <a:pt x="1096706" y="240039"/>
                  </a:cubicBezTo>
                  <a:close/>
                  <a:moveTo>
                    <a:pt x="3505001" y="214519"/>
                  </a:moveTo>
                  <a:cubicBezTo>
                    <a:pt x="3498964" y="214519"/>
                    <a:pt x="3493887" y="216303"/>
                    <a:pt x="3489771" y="219870"/>
                  </a:cubicBezTo>
                  <a:cubicBezTo>
                    <a:pt x="3485655" y="223437"/>
                    <a:pt x="3483597" y="229245"/>
                    <a:pt x="3483597" y="237295"/>
                  </a:cubicBezTo>
                  <a:lnTo>
                    <a:pt x="3483597" y="546820"/>
                  </a:lnTo>
                  <a:cubicBezTo>
                    <a:pt x="3483597" y="554869"/>
                    <a:pt x="3485655" y="560677"/>
                    <a:pt x="3489771" y="564244"/>
                  </a:cubicBezTo>
                  <a:cubicBezTo>
                    <a:pt x="3493887" y="567812"/>
                    <a:pt x="3498964" y="569595"/>
                    <a:pt x="3505001" y="569595"/>
                  </a:cubicBezTo>
                  <a:lnTo>
                    <a:pt x="3683362" y="569595"/>
                  </a:lnTo>
                  <a:cubicBezTo>
                    <a:pt x="3685008" y="569595"/>
                    <a:pt x="3686518" y="569092"/>
                    <a:pt x="3687890" y="568086"/>
                  </a:cubicBezTo>
                  <a:cubicBezTo>
                    <a:pt x="3689262" y="567080"/>
                    <a:pt x="3690405" y="565479"/>
                    <a:pt x="3691320" y="563284"/>
                  </a:cubicBezTo>
                  <a:cubicBezTo>
                    <a:pt x="3692234" y="561089"/>
                    <a:pt x="3692920" y="558207"/>
                    <a:pt x="3693378" y="554640"/>
                  </a:cubicBezTo>
                  <a:cubicBezTo>
                    <a:pt x="3693835" y="551073"/>
                    <a:pt x="3694064" y="546637"/>
                    <a:pt x="3694064" y="541332"/>
                  </a:cubicBezTo>
                  <a:cubicBezTo>
                    <a:pt x="3694064" y="536027"/>
                    <a:pt x="3693835" y="531590"/>
                    <a:pt x="3693378" y="528023"/>
                  </a:cubicBezTo>
                  <a:cubicBezTo>
                    <a:pt x="3692920" y="524456"/>
                    <a:pt x="3692234" y="521575"/>
                    <a:pt x="3691320" y="519380"/>
                  </a:cubicBezTo>
                  <a:cubicBezTo>
                    <a:pt x="3690405" y="517184"/>
                    <a:pt x="3689262" y="515584"/>
                    <a:pt x="3687890" y="514578"/>
                  </a:cubicBezTo>
                  <a:cubicBezTo>
                    <a:pt x="3686518" y="513571"/>
                    <a:pt x="3685008" y="513068"/>
                    <a:pt x="3683362" y="513068"/>
                  </a:cubicBezTo>
                  <a:lnTo>
                    <a:pt x="3555491" y="513068"/>
                  </a:lnTo>
                  <a:lnTo>
                    <a:pt x="3555491" y="412912"/>
                  </a:lnTo>
                  <a:lnTo>
                    <a:pt x="3662782" y="412912"/>
                  </a:lnTo>
                  <a:cubicBezTo>
                    <a:pt x="3664428" y="412912"/>
                    <a:pt x="3665937" y="412454"/>
                    <a:pt x="3667309" y="411540"/>
                  </a:cubicBezTo>
                  <a:cubicBezTo>
                    <a:pt x="3668681" y="410625"/>
                    <a:pt x="3669825" y="409116"/>
                    <a:pt x="3670739" y="407012"/>
                  </a:cubicBezTo>
                  <a:cubicBezTo>
                    <a:pt x="3671654" y="404908"/>
                    <a:pt x="3672340" y="402119"/>
                    <a:pt x="3672797" y="398643"/>
                  </a:cubicBezTo>
                  <a:cubicBezTo>
                    <a:pt x="3673255" y="395167"/>
                    <a:pt x="3673483" y="390777"/>
                    <a:pt x="3673483" y="385472"/>
                  </a:cubicBezTo>
                  <a:cubicBezTo>
                    <a:pt x="3673483" y="380349"/>
                    <a:pt x="3673255" y="376005"/>
                    <a:pt x="3672797" y="372437"/>
                  </a:cubicBezTo>
                  <a:cubicBezTo>
                    <a:pt x="3672340" y="368870"/>
                    <a:pt x="3671654" y="366035"/>
                    <a:pt x="3670739" y="363931"/>
                  </a:cubicBezTo>
                  <a:cubicBezTo>
                    <a:pt x="3669825" y="361827"/>
                    <a:pt x="3668681" y="360272"/>
                    <a:pt x="3667309" y="359266"/>
                  </a:cubicBezTo>
                  <a:cubicBezTo>
                    <a:pt x="3665937" y="358260"/>
                    <a:pt x="3664428" y="357757"/>
                    <a:pt x="3662782" y="357757"/>
                  </a:cubicBezTo>
                  <a:lnTo>
                    <a:pt x="3555491" y="357757"/>
                  </a:lnTo>
                  <a:lnTo>
                    <a:pt x="3555491" y="271046"/>
                  </a:lnTo>
                  <a:lnTo>
                    <a:pt x="3682264" y="271046"/>
                  </a:lnTo>
                  <a:cubicBezTo>
                    <a:pt x="3683911" y="271046"/>
                    <a:pt x="3685374" y="270543"/>
                    <a:pt x="3686655" y="269537"/>
                  </a:cubicBezTo>
                  <a:cubicBezTo>
                    <a:pt x="3687935" y="268531"/>
                    <a:pt x="3689033" y="266930"/>
                    <a:pt x="3689948" y="264735"/>
                  </a:cubicBezTo>
                  <a:cubicBezTo>
                    <a:pt x="3690862" y="262539"/>
                    <a:pt x="3691548" y="259658"/>
                    <a:pt x="3692006" y="256091"/>
                  </a:cubicBezTo>
                  <a:cubicBezTo>
                    <a:pt x="3692463" y="252524"/>
                    <a:pt x="3692692" y="248179"/>
                    <a:pt x="3692692" y="243057"/>
                  </a:cubicBezTo>
                  <a:cubicBezTo>
                    <a:pt x="3692692" y="237569"/>
                    <a:pt x="3692463" y="233041"/>
                    <a:pt x="3692006" y="229474"/>
                  </a:cubicBezTo>
                  <a:cubicBezTo>
                    <a:pt x="3691548" y="225907"/>
                    <a:pt x="3690862" y="222980"/>
                    <a:pt x="3689948" y="220693"/>
                  </a:cubicBezTo>
                  <a:cubicBezTo>
                    <a:pt x="3689033" y="218406"/>
                    <a:pt x="3687935" y="216806"/>
                    <a:pt x="3686655" y="215891"/>
                  </a:cubicBezTo>
                  <a:cubicBezTo>
                    <a:pt x="3685374" y="214976"/>
                    <a:pt x="3683911" y="214519"/>
                    <a:pt x="3682264" y="214519"/>
                  </a:cubicBezTo>
                  <a:close/>
                  <a:moveTo>
                    <a:pt x="2214894" y="212873"/>
                  </a:moveTo>
                  <a:cubicBezTo>
                    <a:pt x="2207942" y="212873"/>
                    <a:pt x="2202134" y="213147"/>
                    <a:pt x="2197469" y="213696"/>
                  </a:cubicBezTo>
                  <a:cubicBezTo>
                    <a:pt x="2192805" y="214245"/>
                    <a:pt x="2189100" y="214976"/>
                    <a:pt x="2186356" y="215891"/>
                  </a:cubicBezTo>
                  <a:cubicBezTo>
                    <a:pt x="2183612" y="216806"/>
                    <a:pt x="2181646" y="217995"/>
                    <a:pt x="2180456" y="219458"/>
                  </a:cubicBezTo>
                  <a:cubicBezTo>
                    <a:pt x="2179267" y="220922"/>
                    <a:pt x="2178673" y="222568"/>
                    <a:pt x="2178673" y="224398"/>
                  </a:cubicBezTo>
                  <a:lnTo>
                    <a:pt x="2178673" y="546820"/>
                  </a:lnTo>
                  <a:cubicBezTo>
                    <a:pt x="2178673" y="554869"/>
                    <a:pt x="2180731" y="560677"/>
                    <a:pt x="2184846" y="564244"/>
                  </a:cubicBezTo>
                  <a:cubicBezTo>
                    <a:pt x="2188963" y="567812"/>
                    <a:pt x="2194039" y="569595"/>
                    <a:pt x="2200076" y="569595"/>
                  </a:cubicBezTo>
                  <a:lnTo>
                    <a:pt x="2362797" y="569595"/>
                  </a:lnTo>
                  <a:cubicBezTo>
                    <a:pt x="2364626" y="569595"/>
                    <a:pt x="2366226" y="569046"/>
                    <a:pt x="2367598" y="567949"/>
                  </a:cubicBezTo>
                  <a:cubicBezTo>
                    <a:pt x="2368971" y="566851"/>
                    <a:pt x="2370113" y="565068"/>
                    <a:pt x="2371028" y="562598"/>
                  </a:cubicBezTo>
                  <a:cubicBezTo>
                    <a:pt x="2371943" y="560128"/>
                    <a:pt x="2372629" y="557018"/>
                    <a:pt x="2373086" y="553268"/>
                  </a:cubicBezTo>
                  <a:cubicBezTo>
                    <a:pt x="2373543" y="549518"/>
                    <a:pt x="2373772" y="544899"/>
                    <a:pt x="2373772" y="539411"/>
                  </a:cubicBezTo>
                  <a:cubicBezTo>
                    <a:pt x="2373772" y="533923"/>
                    <a:pt x="2373543" y="529304"/>
                    <a:pt x="2373086" y="525554"/>
                  </a:cubicBezTo>
                  <a:cubicBezTo>
                    <a:pt x="2372629" y="521803"/>
                    <a:pt x="2371943" y="518785"/>
                    <a:pt x="2371028" y="516498"/>
                  </a:cubicBezTo>
                  <a:cubicBezTo>
                    <a:pt x="2370113" y="514212"/>
                    <a:pt x="2368971" y="512565"/>
                    <a:pt x="2367598" y="511559"/>
                  </a:cubicBezTo>
                  <a:cubicBezTo>
                    <a:pt x="2366226" y="510553"/>
                    <a:pt x="2364626" y="510050"/>
                    <a:pt x="2362797" y="510050"/>
                  </a:cubicBezTo>
                  <a:lnTo>
                    <a:pt x="2251114" y="510050"/>
                  </a:lnTo>
                  <a:lnTo>
                    <a:pt x="2251114" y="224398"/>
                  </a:lnTo>
                  <a:cubicBezTo>
                    <a:pt x="2251114" y="222568"/>
                    <a:pt x="2250520" y="220922"/>
                    <a:pt x="2249331" y="219458"/>
                  </a:cubicBezTo>
                  <a:cubicBezTo>
                    <a:pt x="2248142" y="217995"/>
                    <a:pt x="2246175" y="216806"/>
                    <a:pt x="2243431" y="215891"/>
                  </a:cubicBezTo>
                  <a:cubicBezTo>
                    <a:pt x="2240687" y="214976"/>
                    <a:pt x="2237029" y="214245"/>
                    <a:pt x="2232455" y="213696"/>
                  </a:cubicBezTo>
                  <a:cubicBezTo>
                    <a:pt x="2227882" y="213147"/>
                    <a:pt x="2222028" y="212873"/>
                    <a:pt x="2214894" y="212873"/>
                  </a:cubicBezTo>
                  <a:close/>
                  <a:moveTo>
                    <a:pt x="282147" y="208208"/>
                  </a:moveTo>
                  <a:cubicBezTo>
                    <a:pt x="265865" y="208208"/>
                    <a:pt x="250453" y="210312"/>
                    <a:pt x="235910" y="214519"/>
                  </a:cubicBezTo>
                  <a:cubicBezTo>
                    <a:pt x="221366" y="218727"/>
                    <a:pt x="208744" y="225084"/>
                    <a:pt x="198042" y="233590"/>
                  </a:cubicBezTo>
                  <a:cubicBezTo>
                    <a:pt x="187341" y="242097"/>
                    <a:pt x="178834" y="252798"/>
                    <a:pt x="172523" y="265695"/>
                  </a:cubicBezTo>
                  <a:cubicBezTo>
                    <a:pt x="166212" y="278592"/>
                    <a:pt x="163056" y="293547"/>
                    <a:pt x="163056" y="310560"/>
                  </a:cubicBezTo>
                  <a:cubicBezTo>
                    <a:pt x="163056" y="325378"/>
                    <a:pt x="165251" y="338091"/>
                    <a:pt x="169642" y="348702"/>
                  </a:cubicBezTo>
                  <a:cubicBezTo>
                    <a:pt x="174032" y="359312"/>
                    <a:pt x="179749" y="368504"/>
                    <a:pt x="186792" y="376279"/>
                  </a:cubicBezTo>
                  <a:cubicBezTo>
                    <a:pt x="193835" y="384054"/>
                    <a:pt x="201838" y="390731"/>
                    <a:pt x="210802" y="396310"/>
                  </a:cubicBezTo>
                  <a:cubicBezTo>
                    <a:pt x="219766" y="401890"/>
                    <a:pt x="229004" y="406875"/>
                    <a:pt x="238517" y="411265"/>
                  </a:cubicBezTo>
                  <a:cubicBezTo>
                    <a:pt x="248029" y="415656"/>
                    <a:pt x="257267" y="419817"/>
                    <a:pt x="266231" y="423751"/>
                  </a:cubicBezTo>
                  <a:cubicBezTo>
                    <a:pt x="275195" y="427684"/>
                    <a:pt x="283198" y="431891"/>
                    <a:pt x="290241" y="436373"/>
                  </a:cubicBezTo>
                  <a:cubicBezTo>
                    <a:pt x="297284" y="440855"/>
                    <a:pt x="303001" y="445977"/>
                    <a:pt x="307391" y="451740"/>
                  </a:cubicBezTo>
                  <a:cubicBezTo>
                    <a:pt x="311782" y="457502"/>
                    <a:pt x="313977" y="464408"/>
                    <a:pt x="313977" y="472457"/>
                  </a:cubicBezTo>
                  <a:cubicBezTo>
                    <a:pt x="313977" y="479408"/>
                    <a:pt x="312697" y="485720"/>
                    <a:pt x="310135" y="491391"/>
                  </a:cubicBezTo>
                  <a:cubicBezTo>
                    <a:pt x="307574" y="497062"/>
                    <a:pt x="303870" y="501818"/>
                    <a:pt x="299022" y="505660"/>
                  </a:cubicBezTo>
                  <a:cubicBezTo>
                    <a:pt x="294174" y="509501"/>
                    <a:pt x="288275" y="512474"/>
                    <a:pt x="281323" y="514578"/>
                  </a:cubicBezTo>
                  <a:cubicBezTo>
                    <a:pt x="274372" y="516681"/>
                    <a:pt x="266506" y="517733"/>
                    <a:pt x="257725" y="517733"/>
                  </a:cubicBezTo>
                  <a:cubicBezTo>
                    <a:pt x="244370" y="517733"/>
                    <a:pt x="232617" y="516224"/>
                    <a:pt x="222464" y="513206"/>
                  </a:cubicBezTo>
                  <a:cubicBezTo>
                    <a:pt x="212311" y="510187"/>
                    <a:pt x="203576" y="506849"/>
                    <a:pt x="196259" y="503190"/>
                  </a:cubicBezTo>
                  <a:cubicBezTo>
                    <a:pt x="188941" y="499531"/>
                    <a:pt x="182950" y="496193"/>
                    <a:pt x="178285" y="493174"/>
                  </a:cubicBezTo>
                  <a:cubicBezTo>
                    <a:pt x="173621" y="490156"/>
                    <a:pt x="170008" y="488647"/>
                    <a:pt x="167447" y="488647"/>
                  </a:cubicBezTo>
                  <a:cubicBezTo>
                    <a:pt x="165617" y="488647"/>
                    <a:pt x="164016" y="489150"/>
                    <a:pt x="162645" y="490156"/>
                  </a:cubicBezTo>
                  <a:cubicBezTo>
                    <a:pt x="161272" y="491162"/>
                    <a:pt x="160175" y="492854"/>
                    <a:pt x="159352" y="495232"/>
                  </a:cubicBezTo>
                  <a:cubicBezTo>
                    <a:pt x="158528" y="497610"/>
                    <a:pt x="157934" y="500720"/>
                    <a:pt x="157568" y="504562"/>
                  </a:cubicBezTo>
                  <a:cubicBezTo>
                    <a:pt x="157202" y="508403"/>
                    <a:pt x="157019" y="513160"/>
                    <a:pt x="157019" y="518831"/>
                  </a:cubicBezTo>
                  <a:cubicBezTo>
                    <a:pt x="157019" y="527246"/>
                    <a:pt x="157522" y="533694"/>
                    <a:pt x="158528" y="538176"/>
                  </a:cubicBezTo>
                  <a:cubicBezTo>
                    <a:pt x="159535" y="542658"/>
                    <a:pt x="161227" y="546088"/>
                    <a:pt x="163605" y="548466"/>
                  </a:cubicBezTo>
                  <a:cubicBezTo>
                    <a:pt x="165983" y="550844"/>
                    <a:pt x="169870" y="553588"/>
                    <a:pt x="175267" y="556698"/>
                  </a:cubicBezTo>
                  <a:cubicBezTo>
                    <a:pt x="180663" y="559808"/>
                    <a:pt x="187386" y="562781"/>
                    <a:pt x="195436" y="565616"/>
                  </a:cubicBezTo>
                  <a:cubicBezTo>
                    <a:pt x="203485" y="568452"/>
                    <a:pt x="212769" y="570876"/>
                    <a:pt x="223287" y="572888"/>
                  </a:cubicBezTo>
                  <a:cubicBezTo>
                    <a:pt x="233806" y="574900"/>
                    <a:pt x="245194" y="575906"/>
                    <a:pt x="257450" y="575906"/>
                  </a:cubicBezTo>
                  <a:cubicBezTo>
                    <a:pt x="275561" y="575906"/>
                    <a:pt x="292574" y="573528"/>
                    <a:pt x="308489" y="568772"/>
                  </a:cubicBezTo>
                  <a:cubicBezTo>
                    <a:pt x="324404" y="564016"/>
                    <a:pt x="338307" y="556927"/>
                    <a:pt x="350198" y="547506"/>
                  </a:cubicBezTo>
                  <a:cubicBezTo>
                    <a:pt x="362089" y="538085"/>
                    <a:pt x="371510" y="526331"/>
                    <a:pt x="378462" y="512245"/>
                  </a:cubicBezTo>
                  <a:cubicBezTo>
                    <a:pt x="385413" y="498159"/>
                    <a:pt x="388889" y="481787"/>
                    <a:pt x="388889" y="463127"/>
                  </a:cubicBezTo>
                  <a:cubicBezTo>
                    <a:pt x="388889" y="448858"/>
                    <a:pt x="386694" y="436465"/>
                    <a:pt x="382303" y="425946"/>
                  </a:cubicBezTo>
                  <a:cubicBezTo>
                    <a:pt x="377913" y="415427"/>
                    <a:pt x="372150" y="406280"/>
                    <a:pt x="365016" y="398506"/>
                  </a:cubicBezTo>
                  <a:cubicBezTo>
                    <a:pt x="357881" y="390731"/>
                    <a:pt x="349741" y="384054"/>
                    <a:pt x="340594" y="378474"/>
                  </a:cubicBezTo>
                  <a:cubicBezTo>
                    <a:pt x="331447" y="372895"/>
                    <a:pt x="322118" y="367910"/>
                    <a:pt x="312605" y="363519"/>
                  </a:cubicBezTo>
                  <a:cubicBezTo>
                    <a:pt x="303093" y="359129"/>
                    <a:pt x="293763" y="354967"/>
                    <a:pt x="284616" y="351034"/>
                  </a:cubicBezTo>
                  <a:cubicBezTo>
                    <a:pt x="275469" y="347101"/>
                    <a:pt x="267283" y="342893"/>
                    <a:pt x="260057" y="338412"/>
                  </a:cubicBezTo>
                  <a:cubicBezTo>
                    <a:pt x="252831" y="333930"/>
                    <a:pt x="247069" y="328807"/>
                    <a:pt x="242770" y="323045"/>
                  </a:cubicBezTo>
                  <a:cubicBezTo>
                    <a:pt x="238471" y="317283"/>
                    <a:pt x="236321" y="310468"/>
                    <a:pt x="236321" y="302602"/>
                  </a:cubicBezTo>
                  <a:cubicBezTo>
                    <a:pt x="236321" y="297297"/>
                    <a:pt x="237282" y="292266"/>
                    <a:pt x="239203" y="287510"/>
                  </a:cubicBezTo>
                  <a:cubicBezTo>
                    <a:pt x="241123" y="282754"/>
                    <a:pt x="244050" y="278683"/>
                    <a:pt x="247983" y="275299"/>
                  </a:cubicBezTo>
                  <a:cubicBezTo>
                    <a:pt x="251917" y="271915"/>
                    <a:pt x="256810" y="269262"/>
                    <a:pt x="262664" y="267341"/>
                  </a:cubicBezTo>
                  <a:cubicBezTo>
                    <a:pt x="268518" y="265421"/>
                    <a:pt x="275378" y="264460"/>
                    <a:pt x="283244" y="264460"/>
                  </a:cubicBezTo>
                  <a:cubicBezTo>
                    <a:pt x="293306" y="264460"/>
                    <a:pt x="302544" y="265695"/>
                    <a:pt x="310959" y="268165"/>
                  </a:cubicBezTo>
                  <a:cubicBezTo>
                    <a:pt x="319374" y="270634"/>
                    <a:pt x="326783" y="273378"/>
                    <a:pt x="333185" y="276397"/>
                  </a:cubicBezTo>
                  <a:cubicBezTo>
                    <a:pt x="339588" y="279415"/>
                    <a:pt x="344985" y="282205"/>
                    <a:pt x="349375" y="284766"/>
                  </a:cubicBezTo>
                  <a:cubicBezTo>
                    <a:pt x="353765" y="287327"/>
                    <a:pt x="356967" y="288608"/>
                    <a:pt x="358979" y="288608"/>
                  </a:cubicBezTo>
                  <a:cubicBezTo>
                    <a:pt x="360991" y="288608"/>
                    <a:pt x="362592" y="288059"/>
                    <a:pt x="363781" y="286961"/>
                  </a:cubicBezTo>
                  <a:cubicBezTo>
                    <a:pt x="364970" y="285864"/>
                    <a:pt x="365885" y="284126"/>
                    <a:pt x="366525" y="281748"/>
                  </a:cubicBezTo>
                  <a:cubicBezTo>
                    <a:pt x="367165" y="279369"/>
                    <a:pt x="367623" y="276351"/>
                    <a:pt x="367897" y="272692"/>
                  </a:cubicBezTo>
                  <a:cubicBezTo>
                    <a:pt x="368171" y="269034"/>
                    <a:pt x="368309" y="264552"/>
                    <a:pt x="368309" y="259247"/>
                  </a:cubicBezTo>
                  <a:cubicBezTo>
                    <a:pt x="368309" y="254490"/>
                    <a:pt x="368217" y="250512"/>
                    <a:pt x="368034" y="247310"/>
                  </a:cubicBezTo>
                  <a:cubicBezTo>
                    <a:pt x="367851" y="244109"/>
                    <a:pt x="367531" y="241456"/>
                    <a:pt x="367074" y="239353"/>
                  </a:cubicBezTo>
                  <a:cubicBezTo>
                    <a:pt x="366617" y="237249"/>
                    <a:pt x="366068" y="235557"/>
                    <a:pt x="365427" y="234276"/>
                  </a:cubicBezTo>
                  <a:cubicBezTo>
                    <a:pt x="364787" y="232996"/>
                    <a:pt x="363552" y="231441"/>
                    <a:pt x="361723" y="229611"/>
                  </a:cubicBezTo>
                  <a:cubicBezTo>
                    <a:pt x="359894" y="227782"/>
                    <a:pt x="356144" y="225495"/>
                    <a:pt x="350473" y="222751"/>
                  </a:cubicBezTo>
                  <a:cubicBezTo>
                    <a:pt x="344802" y="220007"/>
                    <a:pt x="338307" y="217538"/>
                    <a:pt x="330990" y="215342"/>
                  </a:cubicBezTo>
                  <a:cubicBezTo>
                    <a:pt x="323673" y="213147"/>
                    <a:pt x="315806" y="211409"/>
                    <a:pt x="307391" y="210129"/>
                  </a:cubicBezTo>
                  <a:cubicBezTo>
                    <a:pt x="298976" y="208848"/>
                    <a:pt x="290562" y="208208"/>
                    <a:pt x="282147" y="208208"/>
                  </a:cubicBezTo>
                  <a:close/>
                  <a:moveTo>
                    <a:pt x="4981181" y="196957"/>
                  </a:moveTo>
                  <a:cubicBezTo>
                    <a:pt x="4965631" y="196957"/>
                    <a:pt x="4955066" y="199656"/>
                    <a:pt x="4949487" y="205052"/>
                  </a:cubicBezTo>
                  <a:cubicBezTo>
                    <a:pt x="4943907" y="210449"/>
                    <a:pt x="4941118" y="220099"/>
                    <a:pt x="4941118" y="234002"/>
                  </a:cubicBezTo>
                  <a:cubicBezTo>
                    <a:pt x="4941118" y="247356"/>
                    <a:pt x="4943816" y="256594"/>
                    <a:pt x="4949213" y="261716"/>
                  </a:cubicBezTo>
                  <a:cubicBezTo>
                    <a:pt x="4954609" y="266838"/>
                    <a:pt x="4965082" y="269400"/>
                    <a:pt x="4980632" y="269400"/>
                  </a:cubicBezTo>
                  <a:cubicBezTo>
                    <a:pt x="4995998" y="269400"/>
                    <a:pt x="5006517" y="266747"/>
                    <a:pt x="5012188" y="261442"/>
                  </a:cubicBezTo>
                  <a:cubicBezTo>
                    <a:pt x="5017859" y="256137"/>
                    <a:pt x="5020694" y="246533"/>
                    <a:pt x="5020694" y="232630"/>
                  </a:cubicBezTo>
                  <a:cubicBezTo>
                    <a:pt x="5020694" y="219275"/>
                    <a:pt x="5017950" y="209992"/>
                    <a:pt x="5012462" y="204778"/>
                  </a:cubicBezTo>
                  <a:cubicBezTo>
                    <a:pt x="5006974" y="199564"/>
                    <a:pt x="4996547" y="196957"/>
                    <a:pt x="4981181" y="196957"/>
                  </a:cubicBezTo>
                  <a:close/>
                  <a:moveTo>
                    <a:pt x="4609706" y="196957"/>
                  </a:moveTo>
                  <a:cubicBezTo>
                    <a:pt x="4594156" y="196957"/>
                    <a:pt x="4583591" y="199656"/>
                    <a:pt x="4578012" y="205052"/>
                  </a:cubicBezTo>
                  <a:cubicBezTo>
                    <a:pt x="4572432" y="210449"/>
                    <a:pt x="4569643" y="220099"/>
                    <a:pt x="4569643" y="234002"/>
                  </a:cubicBezTo>
                  <a:cubicBezTo>
                    <a:pt x="4569643" y="247356"/>
                    <a:pt x="4572341" y="256594"/>
                    <a:pt x="4577738" y="261716"/>
                  </a:cubicBezTo>
                  <a:cubicBezTo>
                    <a:pt x="4583134" y="266838"/>
                    <a:pt x="4593607" y="269400"/>
                    <a:pt x="4609157" y="269400"/>
                  </a:cubicBezTo>
                  <a:cubicBezTo>
                    <a:pt x="4624523" y="269400"/>
                    <a:pt x="4635042" y="266747"/>
                    <a:pt x="4640713" y="261442"/>
                  </a:cubicBezTo>
                  <a:cubicBezTo>
                    <a:pt x="4646384" y="256137"/>
                    <a:pt x="4649219" y="246533"/>
                    <a:pt x="4649219" y="232630"/>
                  </a:cubicBezTo>
                  <a:cubicBezTo>
                    <a:pt x="4649219" y="219275"/>
                    <a:pt x="4646475" y="209992"/>
                    <a:pt x="4640987" y="204778"/>
                  </a:cubicBezTo>
                  <a:cubicBezTo>
                    <a:pt x="4635499" y="199564"/>
                    <a:pt x="4625072" y="196957"/>
                    <a:pt x="4609706" y="196957"/>
                  </a:cubicBezTo>
                  <a:close/>
                  <a:moveTo>
                    <a:pt x="3790281" y="187628"/>
                  </a:moveTo>
                  <a:cubicBezTo>
                    <a:pt x="3783512" y="187628"/>
                    <a:pt x="3777933" y="187902"/>
                    <a:pt x="3773542" y="188451"/>
                  </a:cubicBezTo>
                  <a:cubicBezTo>
                    <a:pt x="3769152" y="189000"/>
                    <a:pt x="3765630" y="189777"/>
                    <a:pt x="3762978" y="190783"/>
                  </a:cubicBezTo>
                  <a:cubicBezTo>
                    <a:pt x="3760326" y="191789"/>
                    <a:pt x="3758450" y="193024"/>
                    <a:pt x="3757353" y="194488"/>
                  </a:cubicBezTo>
                  <a:cubicBezTo>
                    <a:pt x="3756255" y="195951"/>
                    <a:pt x="3755706" y="197598"/>
                    <a:pt x="3755706" y="199427"/>
                  </a:cubicBezTo>
                  <a:lnTo>
                    <a:pt x="3755706" y="560265"/>
                  </a:lnTo>
                  <a:cubicBezTo>
                    <a:pt x="3755706" y="562095"/>
                    <a:pt x="3756255" y="563695"/>
                    <a:pt x="3757353" y="565068"/>
                  </a:cubicBezTo>
                  <a:cubicBezTo>
                    <a:pt x="3758450" y="566440"/>
                    <a:pt x="3760326" y="567583"/>
                    <a:pt x="3762978" y="568498"/>
                  </a:cubicBezTo>
                  <a:cubicBezTo>
                    <a:pt x="3765630" y="569412"/>
                    <a:pt x="3769152" y="570098"/>
                    <a:pt x="3773542" y="570556"/>
                  </a:cubicBezTo>
                  <a:cubicBezTo>
                    <a:pt x="3777933" y="571013"/>
                    <a:pt x="3783512" y="571242"/>
                    <a:pt x="3790281" y="571242"/>
                  </a:cubicBezTo>
                  <a:cubicBezTo>
                    <a:pt x="3797049" y="571242"/>
                    <a:pt x="3802629" y="571013"/>
                    <a:pt x="3807019" y="570556"/>
                  </a:cubicBezTo>
                  <a:cubicBezTo>
                    <a:pt x="3811410" y="570098"/>
                    <a:pt x="3814932" y="569412"/>
                    <a:pt x="3817584" y="568498"/>
                  </a:cubicBezTo>
                  <a:cubicBezTo>
                    <a:pt x="3820236" y="567583"/>
                    <a:pt x="3822112" y="566440"/>
                    <a:pt x="3823209" y="565068"/>
                  </a:cubicBezTo>
                  <a:cubicBezTo>
                    <a:pt x="3824307" y="563695"/>
                    <a:pt x="3824856" y="562095"/>
                    <a:pt x="3824856" y="560265"/>
                  </a:cubicBezTo>
                  <a:lnTo>
                    <a:pt x="3824856" y="199427"/>
                  </a:lnTo>
                  <a:cubicBezTo>
                    <a:pt x="3824856" y="197598"/>
                    <a:pt x="3824307" y="195951"/>
                    <a:pt x="3823209" y="194488"/>
                  </a:cubicBezTo>
                  <a:cubicBezTo>
                    <a:pt x="3822112" y="193024"/>
                    <a:pt x="3820236" y="191789"/>
                    <a:pt x="3817584" y="190783"/>
                  </a:cubicBezTo>
                  <a:cubicBezTo>
                    <a:pt x="3814932" y="189777"/>
                    <a:pt x="3811410" y="189000"/>
                    <a:pt x="3807019" y="188451"/>
                  </a:cubicBezTo>
                  <a:cubicBezTo>
                    <a:pt x="3802629" y="187902"/>
                    <a:pt x="3797049" y="187628"/>
                    <a:pt x="3790281" y="187628"/>
                  </a:cubicBezTo>
                  <a:close/>
                  <a:moveTo>
                    <a:pt x="3275931" y="187628"/>
                  </a:moveTo>
                  <a:cubicBezTo>
                    <a:pt x="3269162" y="187628"/>
                    <a:pt x="3263583" y="187902"/>
                    <a:pt x="3259192" y="188451"/>
                  </a:cubicBezTo>
                  <a:cubicBezTo>
                    <a:pt x="3254802" y="189000"/>
                    <a:pt x="3251280" y="189777"/>
                    <a:pt x="3248628" y="190783"/>
                  </a:cubicBezTo>
                  <a:cubicBezTo>
                    <a:pt x="3245976" y="191789"/>
                    <a:pt x="3244100" y="193024"/>
                    <a:pt x="3243003" y="194488"/>
                  </a:cubicBezTo>
                  <a:cubicBezTo>
                    <a:pt x="3241905" y="195951"/>
                    <a:pt x="3241356" y="197598"/>
                    <a:pt x="3241356" y="199427"/>
                  </a:cubicBezTo>
                  <a:lnTo>
                    <a:pt x="3241356" y="560265"/>
                  </a:lnTo>
                  <a:cubicBezTo>
                    <a:pt x="3241356" y="562095"/>
                    <a:pt x="3241905" y="563695"/>
                    <a:pt x="3243003" y="565068"/>
                  </a:cubicBezTo>
                  <a:cubicBezTo>
                    <a:pt x="3244100" y="566440"/>
                    <a:pt x="3245975" y="567583"/>
                    <a:pt x="3248628" y="568498"/>
                  </a:cubicBezTo>
                  <a:cubicBezTo>
                    <a:pt x="3251280" y="569412"/>
                    <a:pt x="3254802" y="570098"/>
                    <a:pt x="3259192" y="570556"/>
                  </a:cubicBezTo>
                  <a:cubicBezTo>
                    <a:pt x="3263583" y="571013"/>
                    <a:pt x="3269162" y="571242"/>
                    <a:pt x="3275931" y="571242"/>
                  </a:cubicBezTo>
                  <a:cubicBezTo>
                    <a:pt x="3282699" y="571242"/>
                    <a:pt x="3288279" y="571013"/>
                    <a:pt x="3292669" y="570556"/>
                  </a:cubicBezTo>
                  <a:cubicBezTo>
                    <a:pt x="3297060" y="570098"/>
                    <a:pt x="3300581" y="569412"/>
                    <a:pt x="3303234" y="568498"/>
                  </a:cubicBezTo>
                  <a:cubicBezTo>
                    <a:pt x="3305886" y="567583"/>
                    <a:pt x="3307762" y="566440"/>
                    <a:pt x="3308859" y="565068"/>
                  </a:cubicBezTo>
                  <a:cubicBezTo>
                    <a:pt x="3309957" y="563695"/>
                    <a:pt x="3310506" y="562095"/>
                    <a:pt x="3310506" y="560265"/>
                  </a:cubicBezTo>
                  <a:lnTo>
                    <a:pt x="3310506" y="199427"/>
                  </a:lnTo>
                  <a:cubicBezTo>
                    <a:pt x="3310506" y="197598"/>
                    <a:pt x="3309957" y="195951"/>
                    <a:pt x="3308859" y="194488"/>
                  </a:cubicBezTo>
                  <a:cubicBezTo>
                    <a:pt x="3307762" y="193024"/>
                    <a:pt x="3305886" y="191789"/>
                    <a:pt x="3303234" y="190783"/>
                  </a:cubicBezTo>
                  <a:cubicBezTo>
                    <a:pt x="3300581" y="189777"/>
                    <a:pt x="3297060" y="189000"/>
                    <a:pt x="3292669" y="188451"/>
                  </a:cubicBezTo>
                  <a:cubicBezTo>
                    <a:pt x="3288279" y="187902"/>
                    <a:pt x="3282699" y="187628"/>
                    <a:pt x="3275931" y="187628"/>
                  </a:cubicBezTo>
                  <a:close/>
                  <a:moveTo>
                    <a:pt x="1770981" y="187628"/>
                  </a:moveTo>
                  <a:cubicBezTo>
                    <a:pt x="1764213" y="187628"/>
                    <a:pt x="1758633" y="187902"/>
                    <a:pt x="1754243" y="188451"/>
                  </a:cubicBezTo>
                  <a:cubicBezTo>
                    <a:pt x="1749852" y="189000"/>
                    <a:pt x="1746331" y="189777"/>
                    <a:pt x="1743678" y="190783"/>
                  </a:cubicBezTo>
                  <a:cubicBezTo>
                    <a:pt x="1741026" y="191789"/>
                    <a:pt x="1739151" y="193024"/>
                    <a:pt x="1738053" y="194488"/>
                  </a:cubicBezTo>
                  <a:cubicBezTo>
                    <a:pt x="1736955" y="195951"/>
                    <a:pt x="1736407" y="197598"/>
                    <a:pt x="1736407" y="199427"/>
                  </a:cubicBezTo>
                  <a:lnTo>
                    <a:pt x="1736407" y="560265"/>
                  </a:lnTo>
                  <a:cubicBezTo>
                    <a:pt x="1736407" y="562095"/>
                    <a:pt x="1736955" y="563695"/>
                    <a:pt x="1738053" y="565068"/>
                  </a:cubicBezTo>
                  <a:cubicBezTo>
                    <a:pt x="1739151" y="566440"/>
                    <a:pt x="1741026" y="567583"/>
                    <a:pt x="1743678" y="568498"/>
                  </a:cubicBezTo>
                  <a:cubicBezTo>
                    <a:pt x="1746331" y="569412"/>
                    <a:pt x="1749852" y="570098"/>
                    <a:pt x="1754243" y="570556"/>
                  </a:cubicBezTo>
                  <a:cubicBezTo>
                    <a:pt x="1758633" y="571013"/>
                    <a:pt x="1764213" y="571242"/>
                    <a:pt x="1770981" y="571242"/>
                  </a:cubicBezTo>
                  <a:cubicBezTo>
                    <a:pt x="1777750" y="571242"/>
                    <a:pt x="1783329" y="571013"/>
                    <a:pt x="1787720" y="570556"/>
                  </a:cubicBezTo>
                  <a:cubicBezTo>
                    <a:pt x="1792110" y="570098"/>
                    <a:pt x="1795632" y="569412"/>
                    <a:pt x="1798284" y="568498"/>
                  </a:cubicBezTo>
                  <a:cubicBezTo>
                    <a:pt x="1800937" y="567583"/>
                    <a:pt x="1802812" y="566440"/>
                    <a:pt x="1803909" y="565068"/>
                  </a:cubicBezTo>
                  <a:cubicBezTo>
                    <a:pt x="1805007" y="563695"/>
                    <a:pt x="1805556" y="562095"/>
                    <a:pt x="1805556" y="560265"/>
                  </a:cubicBezTo>
                  <a:lnTo>
                    <a:pt x="1805556" y="430748"/>
                  </a:lnTo>
                  <a:lnTo>
                    <a:pt x="1887053" y="559717"/>
                  </a:lnTo>
                  <a:cubicBezTo>
                    <a:pt x="1888334" y="562095"/>
                    <a:pt x="1889797" y="564016"/>
                    <a:pt x="1891444" y="565479"/>
                  </a:cubicBezTo>
                  <a:cubicBezTo>
                    <a:pt x="1893090" y="566943"/>
                    <a:pt x="1895422" y="568086"/>
                    <a:pt x="1898441" y="568909"/>
                  </a:cubicBezTo>
                  <a:cubicBezTo>
                    <a:pt x="1901459" y="569732"/>
                    <a:pt x="1905301" y="570327"/>
                    <a:pt x="1909966" y="570693"/>
                  </a:cubicBezTo>
                  <a:cubicBezTo>
                    <a:pt x="1914631" y="571059"/>
                    <a:pt x="1920713" y="571242"/>
                    <a:pt x="1928213" y="571242"/>
                  </a:cubicBezTo>
                  <a:cubicBezTo>
                    <a:pt x="1935531" y="571242"/>
                    <a:pt x="1941476" y="571013"/>
                    <a:pt x="1946049" y="570556"/>
                  </a:cubicBezTo>
                  <a:cubicBezTo>
                    <a:pt x="1950623" y="570098"/>
                    <a:pt x="1954236" y="569458"/>
                    <a:pt x="1956888" y="568635"/>
                  </a:cubicBezTo>
                  <a:cubicBezTo>
                    <a:pt x="1959541" y="567812"/>
                    <a:pt x="1961370" y="566714"/>
                    <a:pt x="1962377" y="565342"/>
                  </a:cubicBezTo>
                  <a:cubicBezTo>
                    <a:pt x="1963383" y="563970"/>
                    <a:pt x="1963886" y="562369"/>
                    <a:pt x="1963886" y="560540"/>
                  </a:cubicBezTo>
                  <a:cubicBezTo>
                    <a:pt x="1963886" y="558345"/>
                    <a:pt x="1963383" y="555921"/>
                    <a:pt x="1962377" y="553268"/>
                  </a:cubicBezTo>
                  <a:cubicBezTo>
                    <a:pt x="1961370" y="550616"/>
                    <a:pt x="1959770" y="547460"/>
                    <a:pt x="1957574" y="543801"/>
                  </a:cubicBezTo>
                  <a:lnTo>
                    <a:pt x="1874705" y="415656"/>
                  </a:lnTo>
                  <a:lnTo>
                    <a:pt x="1946324" y="334433"/>
                  </a:lnTo>
                  <a:cubicBezTo>
                    <a:pt x="1949068" y="330957"/>
                    <a:pt x="1951126" y="327664"/>
                    <a:pt x="1952498" y="324554"/>
                  </a:cubicBezTo>
                  <a:cubicBezTo>
                    <a:pt x="1953870" y="321444"/>
                    <a:pt x="1954556" y="318517"/>
                    <a:pt x="1954556" y="315773"/>
                  </a:cubicBezTo>
                  <a:cubicBezTo>
                    <a:pt x="1954556" y="313761"/>
                    <a:pt x="1954007" y="312069"/>
                    <a:pt x="1952910" y="310697"/>
                  </a:cubicBezTo>
                  <a:cubicBezTo>
                    <a:pt x="1951812" y="309325"/>
                    <a:pt x="1949845" y="308182"/>
                    <a:pt x="1947010" y="307267"/>
                  </a:cubicBezTo>
                  <a:cubicBezTo>
                    <a:pt x="1944174" y="306352"/>
                    <a:pt x="1940424" y="305666"/>
                    <a:pt x="1935759" y="305209"/>
                  </a:cubicBezTo>
                  <a:cubicBezTo>
                    <a:pt x="1931095" y="304752"/>
                    <a:pt x="1925378" y="304523"/>
                    <a:pt x="1918609" y="304523"/>
                  </a:cubicBezTo>
                  <a:cubicBezTo>
                    <a:pt x="1911658" y="304523"/>
                    <a:pt x="1905941" y="304752"/>
                    <a:pt x="1901459" y="305209"/>
                  </a:cubicBezTo>
                  <a:cubicBezTo>
                    <a:pt x="1896978" y="305666"/>
                    <a:pt x="1893227" y="306352"/>
                    <a:pt x="1890209" y="307267"/>
                  </a:cubicBezTo>
                  <a:cubicBezTo>
                    <a:pt x="1887190" y="308182"/>
                    <a:pt x="1884766" y="309462"/>
                    <a:pt x="1882937" y="311109"/>
                  </a:cubicBezTo>
                  <a:cubicBezTo>
                    <a:pt x="1881108" y="312755"/>
                    <a:pt x="1879461" y="314676"/>
                    <a:pt x="1877998" y="316871"/>
                  </a:cubicBezTo>
                  <a:lnTo>
                    <a:pt x="1805556" y="414284"/>
                  </a:lnTo>
                  <a:lnTo>
                    <a:pt x="1805556" y="199427"/>
                  </a:lnTo>
                  <a:cubicBezTo>
                    <a:pt x="1805556" y="197598"/>
                    <a:pt x="1805007" y="195951"/>
                    <a:pt x="1803909" y="194488"/>
                  </a:cubicBezTo>
                  <a:cubicBezTo>
                    <a:pt x="1802812" y="193024"/>
                    <a:pt x="1800937" y="191789"/>
                    <a:pt x="1798284" y="190783"/>
                  </a:cubicBezTo>
                  <a:cubicBezTo>
                    <a:pt x="1795632" y="189777"/>
                    <a:pt x="1792110" y="189000"/>
                    <a:pt x="1787720" y="188451"/>
                  </a:cubicBezTo>
                  <a:cubicBezTo>
                    <a:pt x="1783329" y="187902"/>
                    <a:pt x="1777750" y="187628"/>
                    <a:pt x="1770981" y="187628"/>
                  </a:cubicBezTo>
                  <a:close/>
                  <a:moveTo>
                    <a:pt x="780381" y="187628"/>
                  </a:moveTo>
                  <a:cubicBezTo>
                    <a:pt x="773613" y="187628"/>
                    <a:pt x="768033" y="187902"/>
                    <a:pt x="763643" y="188451"/>
                  </a:cubicBezTo>
                  <a:cubicBezTo>
                    <a:pt x="759252" y="189000"/>
                    <a:pt x="755731" y="189777"/>
                    <a:pt x="753078" y="190783"/>
                  </a:cubicBezTo>
                  <a:cubicBezTo>
                    <a:pt x="750426" y="191789"/>
                    <a:pt x="748551" y="193024"/>
                    <a:pt x="747453" y="194488"/>
                  </a:cubicBezTo>
                  <a:cubicBezTo>
                    <a:pt x="746355" y="195951"/>
                    <a:pt x="745806" y="197598"/>
                    <a:pt x="745806" y="199427"/>
                  </a:cubicBezTo>
                  <a:lnTo>
                    <a:pt x="745806" y="560265"/>
                  </a:lnTo>
                  <a:cubicBezTo>
                    <a:pt x="745806" y="562278"/>
                    <a:pt x="746264" y="563970"/>
                    <a:pt x="747179" y="565342"/>
                  </a:cubicBezTo>
                  <a:cubicBezTo>
                    <a:pt x="748093" y="566714"/>
                    <a:pt x="749694" y="567857"/>
                    <a:pt x="751981" y="568772"/>
                  </a:cubicBezTo>
                  <a:cubicBezTo>
                    <a:pt x="754267" y="569687"/>
                    <a:pt x="757286" y="570327"/>
                    <a:pt x="761036" y="570693"/>
                  </a:cubicBezTo>
                  <a:cubicBezTo>
                    <a:pt x="764786" y="571059"/>
                    <a:pt x="769497" y="571242"/>
                    <a:pt x="775168" y="571242"/>
                  </a:cubicBezTo>
                  <a:cubicBezTo>
                    <a:pt x="780656" y="571242"/>
                    <a:pt x="785320" y="571059"/>
                    <a:pt x="789162" y="570693"/>
                  </a:cubicBezTo>
                  <a:cubicBezTo>
                    <a:pt x="793004" y="570327"/>
                    <a:pt x="796068" y="569687"/>
                    <a:pt x="798355" y="568772"/>
                  </a:cubicBezTo>
                  <a:cubicBezTo>
                    <a:pt x="800641" y="567857"/>
                    <a:pt x="802288" y="566714"/>
                    <a:pt x="803294" y="565342"/>
                  </a:cubicBezTo>
                  <a:cubicBezTo>
                    <a:pt x="804300" y="563970"/>
                    <a:pt x="804803" y="562278"/>
                    <a:pt x="804803" y="560265"/>
                  </a:cubicBezTo>
                  <a:lnTo>
                    <a:pt x="804803" y="533649"/>
                  </a:lnTo>
                  <a:cubicBezTo>
                    <a:pt x="811389" y="541149"/>
                    <a:pt x="817837" y="547551"/>
                    <a:pt x="824148" y="552857"/>
                  </a:cubicBezTo>
                  <a:cubicBezTo>
                    <a:pt x="830460" y="558162"/>
                    <a:pt x="836862" y="562552"/>
                    <a:pt x="843356" y="566028"/>
                  </a:cubicBezTo>
                  <a:cubicBezTo>
                    <a:pt x="849851" y="569504"/>
                    <a:pt x="856665" y="572019"/>
                    <a:pt x="863799" y="573574"/>
                  </a:cubicBezTo>
                  <a:cubicBezTo>
                    <a:pt x="870934" y="575129"/>
                    <a:pt x="878617" y="575906"/>
                    <a:pt x="886849" y="575906"/>
                  </a:cubicBezTo>
                  <a:cubicBezTo>
                    <a:pt x="903496" y="575906"/>
                    <a:pt x="918360" y="572614"/>
                    <a:pt x="931439" y="566028"/>
                  </a:cubicBezTo>
                  <a:cubicBezTo>
                    <a:pt x="944519" y="559442"/>
                    <a:pt x="955541" y="550021"/>
                    <a:pt x="964505" y="537765"/>
                  </a:cubicBezTo>
                  <a:cubicBezTo>
                    <a:pt x="973469" y="525508"/>
                    <a:pt x="980329" y="510690"/>
                    <a:pt x="985085" y="493311"/>
                  </a:cubicBezTo>
                  <a:cubicBezTo>
                    <a:pt x="989841" y="475933"/>
                    <a:pt x="992219" y="456359"/>
                    <a:pt x="992219" y="434589"/>
                  </a:cubicBezTo>
                  <a:cubicBezTo>
                    <a:pt x="992219" y="416479"/>
                    <a:pt x="990390" y="399237"/>
                    <a:pt x="986731" y="382865"/>
                  </a:cubicBezTo>
                  <a:cubicBezTo>
                    <a:pt x="983073" y="366492"/>
                    <a:pt x="977264" y="352178"/>
                    <a:pt x="969307" y="339921"/>
                  </a:cubicBezTo>
                  <a:cubicBezTo>
                    <a:pt x="961349" y="327664"/>
                    <a:pt x="951059" y="317923"/>
                    <a:pt x="938437" y="310697"/>
                  </a:cubicBezTo>
                  <a:cubicBezTo>
                    <a:pt x="925814" y="303471"/>
                    <a:pt x="910448" y="299858"/>
                    <a:pt x="892337" y="299858"/>
                  </a:cubicBezTo>
                  <a:cubicBezTo>
                    <a:pt x="885020" y="299858"/>
                    <a:pt x="878068" y="300498"/>
                    <a:pt x="871483" y="301779"/>
                  </a:cubicBezTo>
                  <a:cubicBezTo>
                    <a:pt x="864897" y="303060"/>
                    <a:pt x="858494" y="305118"/>
                    <a:pt x="852275" y="307953"/>
                  </a:cubicBezTo>
                  <a:cubicBezTo>
                    <a:pt x="846055" y="310788"/>
                    <a:pt x="839835" y="314401"/>
                    <a:pt x="833615" y="318792"/>
                  </a:cubicBezTo>
                  <a:cubicBezTo>
                    <a:pt x="827395" y="323182"/>
                    <a:pt x="821176" y="328487"/>
                    <a:pt x="814956" y="334707"/>
                  </a:cubicBezTo>
                  <a:lnTo>
                    <a:pt x="814956" y="199427"/>
                  </a:lnTo>
                  <a:cubicBezTo>
                    <a:pt x="814956" y="197598"/>
                    <a:pt x="814407" y="195951"/>
                    <a:pt x="813309" y="194488"/>
                  </a:cubicBezTo>
                  <a:cubicBezTo>
                    <a:pt x="812212" y="193024"/>
                    <a:pt x="810337" y="191789"/>
                    <a:pt x="807684" y="190783"/>
                  </a:cubicBezTo>
                  <a:cubicBezTo>
                    <a:pt x="805032" y="189777"/>
                    <a:pt x="801510" y="189000"/>
                    <a:pt x="797120" y="188451"/>
                  </a:cubicBezTo>
                  <a:cubicBezTo>
                    <a:pt x="792729" y="187902"/>
                    <a:pt x="787150" y="187628"/>
                    <a:pt x="780381" y="187628"/>
                  </a:cubicBezTo>
                  <a:close/>
                  <a:moveTo>
                    <a:pt x="5769565" y="185433"/>
                  </a:moveTo>
                  <a:cubicBezTo>
                    <a:pt x="5754747" y="185433"/>
                    <a:pt x="5741896" y="187536"/>
                    <a:pt x="5731011" y="191744"/>
                  </a:cubicBezTo>
                  <a:cubicBezTo>
                    <a:pt x="5720127" y="195951"/>
                    <a:pt x="5711163" y="202217"/>
                    <a:pt x="5704120" y="210540"/>
                  </a:cubicBezTo>
                  <a:cubicBezTo>
                    <a:pt x="5697077" y="218864"/>
                    <a:pt x="5691909" y="229291"/>
                    <a:pt x="5688616" y="241822"/>
                  </a:cubicBezTo>
                  <a:cubicBezTo>
                    <a:pt x="5685324" y="254353"/>
                    <a:pt x="5683677" y="268942"/>
                    <a:pt x="5683677" y="285589"/>
                  </a:cubicBezTo>
                  <a:lnTo>
                    <a:pt x="5683677" y="306169"/>
                  </a:lnTo>
                  <a:lnTo>
                    <a:pt x="5653219" y="306169"/>
                  </a:lnTo>
                  <a:cubicBezTo>
                    <a:pt x="5651389" y="306169"/>
                    <a:pt x="5649789" y="306627"/>
                    <a:pt x="5648417" y="307541"/>
                  </a:cubicBezTo>
                  <a:cubicBezTo>
                    <a:pt x="5647045" y="308456"/>
                    <a:pt x="5645947" y="309965"/>
                    <a:pt x="5645124" y="312069"/>
                  </a:cubicBezTo>
                  <a:cubicBezTo>
                    <a:pt x="5644300" y="314173"/>
                    <a:pt x="5643660" y="317054"/>
                    <a:pt x="5643203" y="320713"/>
                  </a:cubicBezTo>
                  <a:cubicBezTo>
                    <a:pt x="5642745" y="324371"/>
                    <a:pt x="5642517" y="328853"/>
                    <a:pt x="5642517" y="334158"/>
                  </a:cubicBezTo>
                  <a:cubicBezTo>
                    <a:pt x="5642517" y="344220"/>
                    <a:pt x="5643385" y="351400"/>
                    <a:pt x="5645124" y="355699"/>
                  </a:cubicBezTo>
                  <a:cubicBezTo>
                    <a:pt x="5646861" y="359998"/>
                    <a:pt x="5649468" y="362147"/>
                    <a:pt x="5652944" y="362147"/>
                  </a:cubicBezTo>
                  <a:lnTo>
                    <a:pt x="5683677" y="362147"/>
                  </a:lnTo>
                  <a:lnTo>
                    <a:pt x="5683677" y="560265"/>
                  </a:lnTo>
                  <a:cubicBezTo>
                    <a:pt x="5683677" y="562095"/>
                    <a:pt x="5684180" y="563695"/>
                    <a:pt x="5685186" y="565068"/>
                  </a:cubicBezTo>
                  <a:cubicBezTo>
                    <a:pt x="5686192" y="566440"/>
                    <a:pt x="5688022" y="567583"/>
                    <a:pt x="5690674" y="568498"/>
                  </a:cubicBezTo>
                  <a:cubicBezTo>
                    <a:pt x="5693327" y="569412"/>
                    <a:pt x="5696894" y="570098"/>
                    <a:pt x="5701376" y="570556"/>
                  </a:cubicBezTo>
                  <a:cubicBezTo>
                    <a:pt x="5705858" y="571013"/>
                    <a:pt x="5711392" y="571242"/>
                    <a:pt x="5717977" y="571242"/>
                  </a:cubicBezTo>
                  <a:cubicBezTo>
                    <a:pt x="5724563" y="571242"/>
                    <a:pt x="5730142" y="571013"/>
                    <a:pt x="5734716" y="570556"/>
                  </a:cubicBezTo>
                  <a:cubicBezTo>
                    <a:pt x="5739289" y="570098"/>
                    <a:pt x="5742856" y="569412"/>
                    <a:pt x="5745418" y="568498"/>
                  </a:cubicBezTo>
                  <a:cubicBezTo>
                    <a:pt x="5747978" y="567583"/>
                    <a:pt x="5749808" y="566440"/>
                    <a:pt x="5750906" y="565068"/>
                  </a:cubicBezTo>
                  <a:cubicBezTo>
                    <a:pt x="5752003" y="563695"/>
                    <a:pt x="5752552" y="562095"/>
                    <a:pt x="5752552" y="560265"/>
                  </a:cubicBezTo>
                  <a:lnTo>
                    <a:pt x="5752552" y="362147"/>
                  </a:lnTo>
                  <a:lnTo>
                    <a:pt x="5797280" y="362147"/>
                  </a:lnTo>
                  <a:cubicBezTo>
                    <a:pt x="5800755" y="362147"/>
                    <a:pt x="5803408" y="359998"/>
                    <a:pt x="5805237" y="355699"/>
                  </a:cubicBezTo>
                  <a:cubicBezTo>
                    <a:pt x="5807066" y="351400"/>
                    <a:pt x="5807981" y="344220"/>
                    <a:pt x="5807981" y="334158"/>
                  </a:cubicBezTo>
                  <a:cubicBezTo>
                    <a:pt x="5807981" y="328853"/>
                    <a:pt x="5807752" y="324371"/>
                    <a:pt x="5807295" y="320713"/>
                  </a:cubicBezTo>
                  <a:cubicBezTo>
                    <a:pt x="5806838" y="317054"/>
                    <a:pt x="5806152" y="314173"/>
                    <a:pt x="5805237" y="312069"/>
                  </a:cubicBezTo>
                  <a:cubicBezTo>
                    <a:pt x="5804322" y="309965"/>
                    <a:pt x="5803179" y="308456"/>
                    <a:pt x="5801807" y="307541"/>
                  </a:cubicBezTo>
                  <a:cubicBezTo>
                    <a:pt x="5800435" y="306627"/>
                    <a:pt x="5798926" y="306169"/>
                    <a:pt x="5797280" y="306169"/>
                  </a:cubicBezTo>
                  <a:lnTo>
                    <a:pt x="5752552" y="306169"/>
                  </a:lnTo>
                  <a:lnTo>
                    <a:pt x="5752552" y="283668"/>
                  </a:lnTo>
                  <a:cubicBezTo>
                    <a:pt x="5752552" y="275802"/>
                    <a:pt x="5753101" y="269171"/>
                    <a:pt x="5754198" y="263774"/>
                  </a:cubicBezTo>
                  <a:cubicBezTo>
                    <a:pt x="5755296" y="258378"/>
                    <a:pt x="5757034" y="253987"/>
                    <a:pt x="5759412" y="250603"/>
                  </a:cubicBezTo>
                  <a:cubicBezTo>
                    <a:pt x="5761790" y="247219"/>
                    <a:pt x="5764763" y="244749"/>
                    <a:pt x="5768330" y="243194"/>
                  </a:cubicBezTo>
                  <a:cubicBezTo>
                    <a:pt x="5771897" y="241639"/>
                    <a:pt x="5776151" y="240862"/>
                    <a:pt x="5781090" y="240862"/>
                  </a:cubicBezTo>
                  <a:cubicBezTo>
                    <a:pt x="5785297" y="240862"/>
                    <a:pt x="5788956" y="241182"/>
                    <a:pt x="5792066" y="241822"/>
                  </a:cubicBezTo>
                  <a:cubicBezTo>
                    <a:pt x="5795176" y="242462"/>
                    <a:pt x="5797874" y="243148"/>
                    <a:pt x="5800161" y="243880"/>
                  </a:cubicBezTo>
                  <a:cubicBezTo>
                    <a:pt x="5802447" y="244612"/>
                    <a:pt x="5804368" y="245298"/>
                    <a:pt x="5805923" y="245938"/>
                  </a:cubicBezTo>
                  <a:cubicBezTo>
                    <a:pt x="5807478" y="246578"/>
                    <a:pt x="5808896" y="246899"/>
                    <a:pt x="5810176" y="246899"/>
                  </a:cubicBezTo>
                  <a:cubicBezTo>
                    <a:pt x="5811274" y="246899"/>
                    <a:pt x="5812280" y="246578"/>
                    <a:pt x="5813195" y="245938"/>
                  </a:cubicBezTo>
                  <a:cubicBezTo>
                    <a:pt x="5814109" y="245298"/>
                    <a:pt x="5814933" y="244109"/>
                    <a:pt x="5815664" y="242371"/>
                  </a:cubicBezTo>
                  <a:cubicBezTo>
                    <a:pt x="5816396" y="240633"/>
                    <a:pt x="5816945" y="238163"/>
                    <a:pt x="5817311" y="234962"/>
                  </a:cubicBezTo>
                  <a:cubicBezTo>
                    <a:pt x="5817677" y="231761"/>
                    <a:pt x="5817860" y="227508"/>
                    <a:pt x="5817860" y="222202"/>
                  </a:cubicBezTo>
                  <a:cubicBezTo>
                    <a:pt x="5817860" y="216897"/>
                    <a:pt x="5817677" y="212461"/>
                    <a:pt x="5817311" y="208894"/>
                  </a:cubicBezTo>
                  <a:cubicBezTo>
                    <a:pt x="5816945" y="205327"/>
                    <a:pt x="5816350" y="202400"/>
                    <a:pt x="5815527" y="200113"/>
                  </a:cubicBezTo>
                  <a:cubicBezTo>
                    <a:pt x="5814704" y="197826"/>
                    <a:pt x="5813652" y="196088"/>
                    <a:pt x="5812372" y="194899"/>
                  </a:cubicBezTo>
                  <a:cubicBezTo>
                    <a:pt x="5811091" y="193710"/>
                    <a:pt x="5808621" y="192430"/>
                    <a:pt x="5804963" y="191058"/>
                  </a:cubicBezTo>
                  <a:cubicBezTo>
                    <a:pt x="5801304" y="189686"/>
                    <a:pt x="5796273" y="188405"/>
                    <a:pt x="5789871" y="187216"/>
                  </a:cubicBezTo>
                  <a:cubicBezTo>
                    <a:pt x="5783468" y="186027"/>
                    <a:pt x="5776699" y="185433"/>
                    <a:pt x="5769565" y="185433"/>
                  </a:cubicBezTo>
                  <a:close/>
                  <a:moveTo>
                    <a:pt x="0" y="0"/>
                  </a:moveTo>
                  <a:lnTo>
                    <a:pt x="6457950" y="0"/>
                  </a:lnTo>
                  <a:lnTo>
                    <a:pt x="645795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DD8C7E-CA79-EE7A-A5FF-0B81000FD77C}"/>
                </a:ext>
              </a:extLst>
            </p:cNvPr>
            <p:cNvSpPr txBox="1"/>
            <p:nvPr/>
          </p:nvSpPr>
          <p:spPr>
            <a:xfrm>
              <a:off x="0" y="2427886"/>
              <a:ext cx="645795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Marion Sudvarg</a:t>
              </a:r>
              <a:r>
                <a:rPr lang="en-US" sz="2400" dirty="0"/>
                <a:t>, Chris Gill, Jeremy Buhler</a:t>
              </a:r>
            </a:p>
            <a:p>
              <a:pPr algn="ctr"/>
              <a:r>
                <a:rPr lang="en-US" sz="2400" dirty="0"/>
                <a:t>Department of Computer Science &amp; Engineering</a:t>
              </a:r>
            </a:p>
            <a:p>
              <a:pPr algn="ctr"/>
              <a:r>
                <a:rPr lang="en-US" sz="2400" dirty="0"/>
                <a:t>Washington University in St. Louis</a:t>
              </a:r>
            </a:p>
            <a:p>
              <a:pPr algn="ctr"/>
              <a:r>
                <a:rPr lang="en-US" sz="2400" dirty="0"/>
                <a:t>msudvarg@wustl.edu</a:t>
              </a:r>
            </a:p>
            <a:p>
              <a:pPr algn="ctr"/>
              <a:endParaRPr lang="en-US" sz="2400" dirty="0"/>
            </a:p>
            <a:p>
              <a:pPr algn="ctr"/>
              <a:r>
                <a:rPr lang="en-US" sz="2400" dirty="0"/>
                <a:t>December 5, 2023</a:t>
              </a:r>
            </a:p>
            <a:p>
              <a:pPr algn="ctr"/>
              <a:endParaRPr lang="en-US" sz="2400" dirty="0"/>
            </a:p>
            <a:p>
              <a:pPr algn="ctr"/>
              <a:r>
                <a:rPr lang="en-US" sz="1600" b="0" i="0" u="none" strike="noStrike" baseline="0" dirty="0"/>
                <a:t>This research was supported in part by NSF award CNS-2229290 (CPS)</a:t>
              </a:r>
            </a:p>
            <a:p>
              <a:pPr algn="ctr"/>
              <a:r>
                <a:rPr lang="en-US" sz="1600" b="0" i="0" u="none" strike="noStrike" baseline="0" dirty="0"/>
                <a:t>and NASA award 80NSSC21K1741.</a:t>
              </a:r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1C7BA95-472D-366B-7494-7FA9D5F55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639" y="6147996"/>
              <a:ext cx="3615683" cy="599893"/>
            </a:xfrm>
            <a:prstGeom prst="rect">
              <a:avLst/>
            </a:prstGeom>
          </p:spPr>
        </p:pic>
        <p:pic>
          <p:nvPicPr>
            <p:cNvPr id="17" name="Picture 16" descr="A red sign with white letters&#10;&#10;Description automatically generated">
              <a:extLst>
                <a:ext uri="{FF2B5EF4-FFF2-40B4-BE49-F238E27FC236}">
                  <a16:creationId xmlns:a16="http://schemas.microsoft.com/office/drawing/2014/main" id="{A5246739-6E2E-4F88-61C8-61E9CD00D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4713" y="6147996"/>
              <a:ext cx="2201442" cy="599893"/>
            </a:xfrm>
            <a:prstGeom prst="rect">
              <a:avLst/>
            </a:prstGeom>
          </p:spPr>
        </p:pic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D5CF876-B582-1429-7E29-D34E5586E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FF4D-3C2F-4AC2-9E3A-2683310D8F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1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249927-AB08-0268-D670-99B45C40E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39" y="6213312"/>
            <a:ext cx="3615683" cy="599893"/>
          </a:xfrm>
          <a:prstGeom prst="rect">
            <a:avLst/>
          </a:prstGeom>
        </p:spPr>
      </p:pic>
      <p:pic>
        <p:nvPicPr>
          <p:cNvPr id="5" name="Picture 4" descr="A red sign with white letters&#10;&#10;Description automatically generated">
            <a:extLst>
              <a:ext uri="{FF2B5EF4-FFF2-40B4-BE49-F238E27FC236}">
                <a16:creationId xmlns:a16="http://schemas.microsoft.com/office/drawing/2014/main" id="{8AFCFC83-7F53-A7DB-F2DB-24469E357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13" y="6213312"/>
            <a:ext cx="2201442" cy="599893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DAB8A84-DC75-10A4-9FA4-CCA23B8C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46761" cy="365125"/>
          </a:xfrm>
        </p:spPr>
        <p:txBody>
          <a:bodyPr/>
          <a:lstStyle/>
          <a:p>
            <a:fld id="{9F75FF4D-3C2F-4AC2-9E3A-2683310D8FD3}" type="slidenum">
              <a:rPr lang="en-US" sz="1800" b="1" smtClean="0">
                <a:solidFill>
                  <a:schemeClr val="tx1"/>
                </a:solidFill>
              </a:rPr>
              <a:t>10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FAF31DB-35B5-40E6-8CDD-CD2FD3BA9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J. Orr, C. Gill, K. Agrawal, S. Baruah, C. </a:t>
            </a:r>
            <a:r>
              <a:rPr lang="en-US" sz="2400" dirty="0" err="1"/>
              <a:t>Cianfarani</a:t>
            </a:r>
            <a:r>
              <a:rPr lang="en-US" sz="2400" dirty="0"/>
              <a:t>, P. Ang, and C. Wong, “Elasticity of Workloads and Periods of Parallel Real-Time Tasks,” RTNS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D33058-6EA7-A473-C1D0-7D4EB544D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9813" y="2865378"/>
            <a:ext cx="3572374" cy="857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DA087E-24CA-8267-2A69-42ED44271B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4070" y="3857685"/>
            <a:ext cx="4725059" cy="9812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71BB03-B49E-29E8-AA7E-EE066EB3B7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9813" y="4973834"/>
            <a:ext cx="3515216" cy="58110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DB86F5D-3FB0-1034-88CB-04129F7A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Elastic Scheduling: Optimization</a:t>
            </a:r>
          </a:p>
        </p:txBody>
      </p:sp>
    </p:spTree>
    <p:extLst>
      <p:ext uri="{BB962C8B-B14F-4D97-AF65-F5344CB8AC3E}">
        <p14:creationId xmlns:p14="http://schemas.microsoft.com/office/powerpoint/2010/main" val="374428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D489-977B-0C58-79D1-D50B94E5D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Scheduling: Optimization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49927-AB08-0268-D670-99B45C40E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39" y="6213312"/>
            <a:ext cx="3615683" cy="599893"/>
          </a:xfrm>
          <a:prstGeom prst="rect">
            <a:avLst/>
          </a:prstGeom>
        </p:spPr>
      </p:pic>
      <p:pic>
        <p:nvPicPr>
          <p:cNvPr id="5" name="Picture 4" descr="A red sign with white letters&#10;&#10;Description automatically generated">
            <a:extLst>
              <a:ext uri="{FF2B5EF4-FFF2-40B4-BE49-F238E27FC236}">
                <a16:creationId xmlns:a16="http://schemas.microsoft.com/office/drawing/2014/main" id="{8AFCFC83-7F53-A7DB-F2DB-24469E357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13" y="6213312"/>
            <a:ext cx="2201442" cy="599893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DAB8A84-DC75-10A4-9FA4-CCA23B8C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46761" cy="365125"/>
          </a:xfrm>
        </p:spPr>
        <p:txBody>
          <a:bodyPr/>
          <a:lstStyle/>
          <a:p>
            <a:fld id="{9F75FF4D-3C2F-4AC2-9E3A-2683310D8FD3}" type="slidenum">
              <a:rPr lang="en-US" sz="1800" b="1" smtClean="0">
                <a:solidFill>
                  <a:schemeClr val="tx1"/>
                </a:solidFill>
              </a:rPr>
              <a:t>11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FAF31DB-35B5-40E6-8CDD-CD2FD3BA9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J. Orr, C. Gill, K. Agrawal, S. Baruah, C. </a:t>
            </a:r>
            <a:r>
              <a:rPr lang="en-US" sz="2400" dirty="0" err="1"/>
              <a:t>Cianfarani</a:t>
            </a:r>
            <a:r>
              <a:rPr lang="en-US" sz="2400" dirty="0"/>
              <a:t>, P. Ang, and C. Wong, “Elasticity of Workloads and Periods of Parallel Real-Time Tasks,” RTNS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D33058-6EA7-A473-C1D0-7D4EB544D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3413" y="2865378"/>
            <a:ext cx="3572374" cy="857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DA087E-24CA-8267-2A69-42ED44271B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70" y="3857685"/>
            <a:ext cx="4725059" cy="9812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71BB03-B49E-29E8-AA7E-EE066EB3B7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3413" y="4973834"/>
            <a:ext cx="3515216" cy="5811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BC43ED-22B1-4BF4-4468-6BAB0BEED767}"/>
              </a:ext>
            </a:extLst>
          </p:cNvPr>
          <p:cNvSpPr txBox="1"/>
          <p:nvPr/>
        </p:nvSpPr>
        <p:spPr>
          <a:xfrm>
            <a:off x="6303930" y="3462685"/>
            <a:ext cx="5380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This does not address </a:t>
            </a:r>
            <a:r>
              <a:rPr lang="en-US" sz="3200" b="1" i="1" dirty="0">
                <a:solidFill>
                  <a:srgbClr val="C00000"/>
                </a:solidFill>
              </a:rPr>
              <a:t>how </a:t>
            </a:r>
            <a:r>
              <a:rPr lang="en-US" sz="3200" b="1" dirty="0">
                <a:solidFill>
                  <a:srgbClr val="C00000"/>
                </a:solidFill>
              </a:rPr>
              <a:t>and </a:t>
            </a:r>
            <a:r>
              <a:rPr lang="en-US" sz="3200" b="1" i="1" dirty="0">
                <a:solidFill>
                  <a:srgbClr val="C00000"/>
                </a:solidFill>
              </a:rPr>
              <a:t>where</a:t>
            </a:r>
            <a:r>
              <a:rPr lang="en-US" sz="3200" b="1" dirty="0">
                <a:solidFill>
                  <a:srgbClr val="C00000"/>
                </a:solidFill>
              </a:rPr>
              <a:t> to reduce workloads!</a:t>
            </a:r>
          </a:p>
        </p:txBody>
      </p:sp>
    </p:spTree>
    <p:extLst>
      <p:ext uri="{BB962C8B-B14F-4D97-AF65-F5344CB8AC3E}">
        <p14:creationId xmlns:p14="http://schemas.microsoft.com/office/powerpoint/2010/main" val="2376377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D489-977B-0C58-79D1-D50B94E5D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Considering Subtasks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49927-AB08-0268-D670-99B45C40E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39" y="6213312"/>
            <a:ext cx="3615683" cy="599893"/>
          </a:xfrm>
          <a:prstGeom prst="rect">
            <a:avLst/>
          </a:prstGeom>
        </p:spPr>
      </p:pic>
      <p:pic>
        <p:nvPicPr>
          <p:cNvPr id="5" name="Picture 4" descr="A red sign with white letters&#10;&#10;Description automatically generated">
            <a:extLst>
              <a:ext uri="{FF2B5EF4-FFF2-40B4-BE49-F238E27FC236}">
                <a16:creationId xmlns:a16="http://schemas.microsoft.com/office/drawing/2014/main" id="{8AFCFC83-7F53-A7DB-F2DB-24469E357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13" y="6213312"/>
            <a:ext cx="2201442" cy="599893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DAB8A84-DC75-10A4-9FA4-CCA23B8C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46761" cy="365125"/>
          </a:xfrm>
        </p:spPr>
        <p:txBody>
          <a:bodyPr/>
          <a:lstStyle/>
          <a:p>
            <a:fld id="{9F75FF4D-3C2F-4AC2-9E3A-2683310D8FD3}" type="slidenum">
              <a:rPr lang="en-US" sz="1800" b="1" smtClean="0">
                <a:solidFill>
                  <a:schemeClr val="tx1"/>
                </a:solidFill>
              </a:rPr>
              <a:t>12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DA087E-24CA-8267-2A69-42ED44271B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11"/>
          <a:stretch/>
        </p:blipFill>
        <p:spPr>
          <a:xfrm>
            <a:off x="1363413" y="3857685"/>
            <a:ext cx="3869316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D489-977B-0C58-79D1-D50B94E5D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Considering Subtasks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49927-AB08-0268-D670-99B45C40E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39" y="6213312"/>
            <a:ext cx="3615683" cy="599893"/>
          </a:xfrm>
          <a:prstGeom prst="rect">
            <a:avLst/>
          </a:prstGeom>
        </p:spPr>
      </p:pic>
      <p:pic>
        <p:nvPicPr>
          <p:cNvPr id="5" name="Picture 4" descr="A red sign with white letters&#10;&#10;Description automatically generated">
            <a:extLst>
              <a:ext uri="{FF2B5EF4-FFF2-40B4-BE49-F238E27FC236}">
                <a16:creationId xmlns:a16="http://schemas.microsoft.com/office/drawing/2014/main" id="{8AFCFC83-7F53-A7DB-F2DB-24469E357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13" y="6213312"/>
            <a:ext cx="2201442" cy="599893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DAB8A84-DC75-10A4-9FA4-CCA23B8C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46761" cy="365125"/>
          </a:xfrm>
        </p:spPr>
        <p:txBody>
          <a:bodyPr/>
          <a:lstStyle/>
          <a:p>
            <a:fld id="{9F75FF4D-3C2F-4AC2-9E3A-2683310D8FD3}" type="slidenum">
              <a:rPr lang="en-US" sz="1800" b="1" smtClean="0">
                <a:solidFill>
                  <a:schemeClr val="tx1"/>
                </a:solidFill>
              </a:rPr>
              <a:t>13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DA087E-24CA-8267-2A69-42ED44271B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11"/>
          <a:stretch/>
        </p:blipFill>
        <p:spPr>
          <a:xfrm>
            <a:off x="1363413" y="1749485"/>
            <a:ext cx="3869316" cy="9812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9B39E0-B221-FB92-B55C-21B4698157BA}"/>
              </a:ext>
            </a:extLst>
          </p:cNvPr>
          <p:cNvSpPr txBox="1"/>
          <p:nvPr/>
        </p:nvSpPr>
        <p:spPr>
          <a:xfrm>
            <a:off x="8024450" y="1673703"/>
            <a:ext cx="102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C=18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68779B-384C-FF83-AA3E-3FB836630EE6}"/>
              </a:ext>
            </a:extLst>
          </p:cNvPr>
          <p:cNvSpPr txBox="1"/>
          <p:nvPr/>
        </p:nvSpPr>
        <p:spPr>
          <a:xfrm>
            <a:off x="8024450" y="2155221"/>
            <a:ext cx="979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L=13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DA7397-D8D6-EFFE-E6A2-E4E5B6373314}"/>
              </a:ext>
            </a:extLst>
          </p:cNvPr>
          <p:cNvGrpSpPr/>
          <p:nvPr/>
        </p:nvGrpSpPr>
        <p:grpSpPr>
          <a:xfrm>
            <a:off x="3621452" y="2902120"/>
            <a:ext cx="5241198" cy="2705719"/>
            <a:chOff x="3621452" y="2902120"/>
            <a:chExt cx="5241198" cy="270571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037A7B0-E195-9AB6-4D94-0F1876528601}"/>
                </a:ext>
              </a:extLst>
            </p:cNvPr>
            <p:cNvSpPr/>
            <p:nvPr/>
          </p:nvSpPr>
          <p:spPr>
            <a:xfrm>
              <a:off x="3621452" y="3892561"/>
              <a:ext cx="838200" cy="838200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/>
                <a:t>c=3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08DDB02-ED8C-E3AA-05D3-C8B3DBD7B620}"/>
                </a:ext>
              </a:extLst>
            </p:cNvPr>
            <p:cNvSpPr/>
            <p:nvPr/>
          </p:nvSpPr>
          <p:spPr>
            <a:xfrm>
              <a:off x="5869064" y="2902120"/>
              <a:ext cx="838200" cy="8382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/>
                <a:t>c=5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6F3153D-06AD-6EBF-C254-5ABCAA5610A5}"/>
                </a:ext>
              </a:extLst>
            </p:cNvPr>
            <p:cNvSpPr/>
            <p:nvPr/>
          </p:nvSpPr>
          <p:spPr>
            <a:xfrm>
              <a:off x="5869064" y="4769639"/>
              <a:ext cx="838200" cy="838200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/>
                <a:t>c=8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764E46-77C3-EDEF-277C-2E6137F88E34}"/>
                </a:ext>
              </a:extLst>
            </p:cNvPr>
            <p:cNvSpPr/>
            <p:nvPr/>
          </p:nvSpPr>
          <p:spPr>
            <a:xfrm>
              <a:off x="8024450" y="3892561"/>
              <a:ext cx="838200" cy="838200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/>
                <a:t>c=2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85136FC-1A0B-9785-6260-CD203CC8E69C}"/>
                </a:ext>
              </a:extLst>
            </p:cNvPr>
            <p:cNvCxnSpPr>
              <a:cxnSpLocks/>
              <a:stCxn id="17" idx="7"/>
              <a:endCxn id="18" idx="2"/>
            </p:cNvCxnSpPr>
            <p:nvPr/>
          </p:nvCxnSpPr>
          <p:spPr>
            <a:xfrm flipV="1">
              <a:off x="4336900" y="3321220"/>
              <a:ext cx="1532164" cy="69409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3F69646-612A-0A07-19D5-68B77E55B224}"/>
                </a:ext>
              </a:extLst>
            </p:cNvPr>
            <p:cNvCxnSpPr>
              <a:cxnSpLocks/>
              <a:stCxn id="17" idx="5"/>
              <a:endCxn id="19" idx="2"/>
            </p:cNvCxnSpPr>
            <p:nvPr/>
          </p:nvCxnSpPr>
          <p:spPr>
            <a:xfrm>
              <a:off x="4336900" y="4608009"/>
              <a:ext cx="1532164" cy="58073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3854DBA-8414-8D6B-EF48-60CE773EAF8E}"/>
                </a:ext>
              </a:extLst>
            </p:cNvPr>
            <p:cNvCxnSpPr>
              <a:cxnSpLocks/>
              <a:stCxn id="19" idx="6"/>
              <a:endCxn id="20" idx="3"/>
            </p:cNvCxnSpPr>
            <p:nvPr/>
          </p:nvCxnSpPr>
          <p:spPr>
            <a:xfrm flipV="1">
              <a:off x="6707264" y="4608009"/>
              <a:ext cx="1439938" cy="58073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643383C-68E5-6819-109F-4333E2FC7EB5}"/>
                </a:ext>
              </a:extLst>
            </p:cNvPr>
            <p:cNvCxnSpPr>
              <a:cxnSpLocks/>
              <a:stCxn id="18" idx="6"/>
              <a:endCxn id="20" idx="1"/>
            </p:cNvCxnSpPr>
            <p:nvPr/>
          </p:nvCxnSpPr>
          <p:spPr>
            <a:xfrm>
              <a:off x="6707264" y="3321220"/>
              <a:ext cx="1439938" cy="69409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1B5C3432-29D2-8D48-7C5B-EC4699758C9A}"/>
              </a:ext>
            </a:extLst>
          </p:cNvPr>
          <p:cNvSpPr/>
          <p:nvPr/>
        </p:nvSpPr>
        <p:spPr>
          <a:xfrm>
            <a:off x="5869064" y="290212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/>
              <a:t>c=1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5AFFFB-3209-94F7-4E7B-88EC2845D624}"/>
              </a:ext>
            </a:extLst>
          </p:cNvPr>
          <p:cNvSpPr txBox="1"/>
          <p:nvPr/>
        </p:nvSpPr>
        <p:spPr>
          <a:xfrm>
            <a:off x="10315465" y="1673703"/>
            <a:ext cx="102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C=14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B6D3599-126D-2151-98E9-1F52817438A8}"/>
              </a:ext>
            </a:extLst>
          </p:cNvPr>
          <p:cNvCxnSpPr>
            <a:stCxn id="15" idx="3"/>
            <a:endCxn id="27" idx="1"/>
          </p:cNvCxnSpPr>
          <p:nvPr/>
        </p:nvCxnSpPr>
        <p:spPr>
          <a:xfrm>
            <a:off x="9050693" y="1966091"/>
            <a:ext cx="126477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75D4640-BA9A-1E87-76A5-5D6622A7C176}"/>
              </a:ext>
            </a:extLst>
          </p:cNvPr>
          <p:cNvCxnSpPr>
            <a:cxnSpLocks/>
          </p:cNvCxnSpPr>
          <p:nvPr/>
        </p:nvCxnSpPr>
        <p:spPr>
          <a:xfrm>
            <a:off x="6302896" y="1840332"/>
            <a:ext cx="0" cy="10617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042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5" grpId="0" animBg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D489-977B-0C58-79D1-D50B94E5D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Considering Subtasks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49927-AB08-0268-D670-99B45C40E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39" y="6213312"/>
            <a:ext cx="3615683" cy="599893"/>
          </a:xfrm>
          <a:prstGeom prst="rect">
            <a:avLst/>
          </a:prstGeom>
        </p:spPr>
      </p:pic>
      <p:pic>
        <p:nvPicPr>
          <p:cNvPr id="5" name="Picture 4" descr="A red sign with white letters&#10;&#10;Description automatically generated">
            <a:extLst>
              <a:ext uri="{FF2B5EF4-FFF2-40B4-BE49-F238E27FC236}">
                <a16:creationId xmlns:a16="http://schemas.microsoft.com/office/drawing/2014/main" id="{8AFCFC83-7F53-A7DB-F2DB-24469E357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13" y="6213312"/>
            <a:ext cx="2201442" cy="599893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DAB8A84-DC75-10A4-9FA4-CCA23B8C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46761" cy="365125"/>
          </a:xfrm>
        </p:spPr>
        <p:txBody>
          <a:bodyPr/>
          <a:lstStyle/>
          <a:p>
            <a:fld id="{9F75FF4D-3C2F-4AC2-9E3A-2683310D8FD3}" type="slidenum">
              <a:rPr lang="en-US" sz="1800" b="1" smtClean="0">
                <a:solidFill>
                  <a:schemeClr val="tx1"/>
                </a:solidFill>
              </a:rPr>
              <a:t>14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DA087E-24CA-8267-2A69-42ED44271B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11"/>
          <a:stretch/>
        </p:blipFill>
        <p:spPr>
          <a:xfrm>
            <a:off x="1363413" y="1749485"/>
            <a:ext cx="3869316" cy="9812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9B39E0-B221-FB92-B55C-21B4698157BA}"/>
              </a:ext>
            </a:extLst>
          </p:cNvPr>
          <p:cNvSpPr txBox="1"/>
          <p:nvPr/>
        </p:nvSpPr>
        <p:spPr>
          <a:xfrm>
            <a:off x="8024450" y="1673703"/>
            <a:ext cx="102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C=18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68779B-384C-FF83-AA3E-3FB836630EE6}"/>
              </a:ext>
            </a:extLst>
          </p:cNvPr>
          <p:cNvSpPr txBox="1"/>
          <p:nvPr/>
        </p:nvSpPr>
        <p:spPr>
          <a:xfrm>
            <a:off x="8024450" y="2155221"/>
            <a:ext cx="979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L=13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DA7397-D8D6-EFFE-E6A2-E4E5B6373314}"/>
              </a:ext>
            </a:extLst>
          </p:cNvPr>
          <p:cNvGrpSpPr/>
          <p:nvPr/>
        </p:nvGrpSpPr>
        <p:grpSpPr>
          <a:xfrm>
            <a:off x="3621452" y="2902120"/>
            <a:ext cx="5241198" cy="2705719"/>
            <a:chOff x="3621452" y="2902120"/>
            <a:chExt cx="5241198" cy="270571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037A7B0-E195-9AB6-4D94-0F1876528601}"/>
                </a:ext>
              </a:extLst>
            </p:cNvPr>
            <p:cNvSpPr/>
            <p:nvPr/>
          </p:nvSpPr>
          <p:spPr>
            <a:xfrm>
              <a:off x="3621452" y="3892561"/>
              <a:ext cx="838200" cy="838200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/>
                <a:t>c=3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08DDB02-ED8C-E3AA-05D3-C8B3DBD7B620}"/>
                </a:ext>
              </a:extLst>
            </p:cNvPr>
            <p:cNvSpPr/>
            <p:nvPr/>
          </p:nvSpPr>
          <p:spPr>
            <a:xfrm>
              <a:off x="5869064" y="2902120"/>
              <a:ext cx="838200" cy="8382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/>
                <a:t>c=5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6F3153D-06AD-6EBF-C254-5ABCAA5610A5}"/>
                </a:ext>
              </a:extLst>
            </p:cNvPr>
            <p:cNvSpPr/>
            <p:nvPr/>
          </p:nvSpPr>
          <p:spPr>
            <a:xfrm>
              <a:off x="5869064" y="4769639"/>
              <a:ext cx="838200" cy="838200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/>
                <a:t>c=8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764E46-77C3-EDEF-277C-2E6137F88E34}"/>
                </a:ext>
              </a:extLst>
            </p:cNvPr>
            <p:cNvSpPr/>
            <p:nvPr/>
          </p:nvSpPr>
          <p:spPr>
            <a:xfrm>
              <a:off x="8024450" y="3892561"/>
              <a:ext cx="838200" cy="838200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/>
                <a:t>c=2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85136FC-1A0B-9785-6260-CD203CC8E69C}"/>
                </a:ext>
              </a:extLst>
            </p:cNvPr>
            <p:cNvCxnSpPr>
              <a:cxnSpLocks/>
              <a:stCxn id="17" idx="7"/>
              <a:endCxn id="18" idx="2"/>
            </p:cNvCxnSpPr>
            <p:nvPr/>
          </p:nvCxnSpPr>
          <p:spPr>
            <a:xfrm flipV="1">
              <a:off x="4336900" y="3321220"/>
              <a:ext cx="1532164" cy="69409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3F69646-612A-0A07-19D5-68B77E55B224}"/>
                </a:ext>
              </a:extLst>
            </p:cNvPr>
            <p:cNvCxnSpPr>
              <a:cxnSpLocks/>
              <a:stCxn id="17" idx="5"/>
              <a:endCxn id="19" idx="2"/>
            </p:cNvCxnSpPr>
            <p:nvPr/>
          </p:nvCxnSpPr>
          <p:spPr>
            <a:xfrm>
              <a:off x="4336900" y="4608009"/>
              <a:ext cx="1532164" cy="58073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3854DBA-8414-8D6B-EF48-60CE773EAF8E}"/>
                </a:ext>
              </a:extLst>
            </p:cNvPr>
            <p:cNvCxnSpPr>
              <a:cxnSpLocks/>
              <a:stCxn id="19" idx="6"/>
              <a:endCxn id="20" idx="3"/>
            </p:cNvCxnSpPr>
            <p:nvPr/>
          </p:nvCxnSpPr>
          <p:spPr>
            <a:xfrm flipV="1">
              <a:off x="6707264" y="4608009"/>
              <a:ext cx="1439938" cy="58073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643383C-68E5-6819-109F-4333E2FC7EB5}"/>
                </a:ext>
              </a:extLst>
            </p:cNvPr>
            <p:cNvCxnSpPr>
              <a:cxnSpLocks/>
              <a:stCxn id="18" idx="6"/>
              <a:endCxn id="20" idx="1"/>
            </p:cNvCxnSpPr>
            <p:nvPr/>
          </p:nvCxnSpPr>
          <p:spPr>
            <a:xfrm>
              <a:off x="6707264" y="3321220"/>
              <a:ext cx="1439938" cy="69409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1B5C3432-29D2-8D48-7C5B-EC4699758C9A}"/>
              </a:ext>
            </a:extLst>
          </p:cNvPr>
          <p:cNvSpPr/>
          <p:nvPr/>
        </p:nvSpPr>
        <p:spPr>
          <a:xfrm>
            <a:off x="5869064" y="290212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/>
              <a:t>c=1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5AFFFB-3209-94F7-4E7B-88EC2845D624}"/>
              </a:ext>
            </a:extLst>
          </p:cNvPr>
          <p:cNvSpPr txBox="1"/>
          <p:nvPr/>
        </p:nvSpPr>
        <p:spPr>
          <a:xfrm>
            <a:off x="10315465" y="1673703"/>
            <a:ext cx="102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C=14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B6D3599-126D-2151-98E9-1F52817438A8}"/>
              </a:ext>
            </a:extLst>
          </p:cNvPr>
          <p:cNvCxnSpPr>
            <a:stCxn id="15" idx="3"/>
            <a:endCxn id="27" idx="1"/>
          </p:cNvCxnSpPr>
          <p:nvPr/>
        </p:nvCxnSpPr>
        <p:spPr>
          <a:xfrm>
            <a:off x="9050693" y="1966091"/>
            <a:ext cx="126477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C9A60D50-11A9-99BE-364C-31B902F05689}"/>
              </a:ext>
            </a:extLst>
          </p:cNvPr>
          <p:cNvSpPr/>
          <p:nvPr/>
        </p:nvSpPr>
        <p:spPr>
          <a:xfrm>
            <a:off x="5869064" y="4769639"/>
            <a:ext cx="838200" cy="8382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/>
              <a:t>c=4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CF2E75-0077-ECCF-AA71-5B3119A1FAC2}"/>
              </a:ext>
            </a:extLst>
          </p:cNvPr>
          <p:cNvCxnSpPr>
            <a:cxnSpLocks/>
          </p:cNvCxnSpPr>
          <p:nvPr/>
        </p:nvCxnSpPr>
        <p:spPr>
          <a:xfrm flipV="1">
            <a:off x="6302896" y="5607839"/>
            <a:ext cx="0" cy="11377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57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D489-977B-0C58-79D1-D50B94E5D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Considering Subtasks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49927-AB08-0268-D670-99B45C40E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39" y="6213312"/>
            <a:ext cx="3615683" cy="599893"/>
          </a:xfrm>
          <a:prstGeom prst="rect">
            <a:avLst/>
          </a:prstGeom>
        </p:spPr>
      </p:pic>
      <p:pic>
        <p:nvPicPr>
          <p:cNvPr id="5" name="Picture 4" descr="A red sign with white letters&#10;&#10;Description automatically generated">
            <a:extLst>
              <a:ext uri="{FF2B5EF4-FFF2-40B4-BE49-F238E27FC236}">
                <a16:creationId xmlns:a16="http://schemas.microsoft.com/office/drawing/2014/main" id="{8AFCFC83-7F53-A7DB-F2DB-24469E357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13" y="6213312"/>
            <a:ext cx="2201442" cy="599893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DAB8A84-DC75-10A4-9FA4-CCA23B8C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46761" cy="365125"/>
          </a:xfrm>
        </p:spPr>
        <p:txBody>
          <a:bodyPr/>
          <a:lstStyle/>
          <a:p>
            <a:fld id="{9F75FF4D-3C2F-4AC2-9E3A-2683310D8FD3}" type="slidenum">
              <a:rPr lang="en-US" sz="1800" b="1" smtClean="0">
                <a:solidFill>
                  <a:schemeClr val="tx1"/>
                </a:solidFill>
              </a:rPr>
              <a:t>15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DA087E-24CA-8267-2A69-42ED44271B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11"/>
          <a:stretch/>
        </p:blipFill>
        <p:spPr>
          <a:xfrm>
            <a:off x="1363413" y="1749485"/>
            <a:ext cx="3869316" cy="9812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9B39E0-B221-FB92-B55C-21B4698157BA}"/>
              </a:ext>
            </a:extLst>
          </p:cNvPr>
          <p:cNvSpPr txBox="1"/>
          <p:nvPr/>
        </p:nvSpPr>
        <p:spPr>
          <a:xfrm>
            <a:off x="8024450" y="1673703"/>
            <a:ext cx="102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C=18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68779B-384C-FF83-AA3E-3FB836630EE6}"/>
              </a:ext>
            </a:extLst>
          </p:cNvPr>
          <p:cNvSpPr txBox="1"/>
          <p:nvPr/>
        </p:nvSpPr>
        <p:spPr>
          <a:xfrm>
            <a:off x="8024450" y="2155221"/>
            <a:ext cx="979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L=13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DA7397-D8D6-EFFE-E6A2-E4E5B6373314}"/>
              </a:ext>
            </a:extLst>
          </p:cNvPr>
          <p:cNvGrpSpPr/>
          <p:nvPr/>
        </p:nvGrpSpPr>
        <p:grpSpPr>
          <a:xfrm>
            <a:off x="3621452" y="2902120"/>
            <a:ext cx="5241198" cy="2705719"/>
            <a:chOff x="3621452" y="2902120"/>
            <a:chExt cx="5241198" cy="270571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037A7B0-E195-9AB6-4D94-0F1876528601}"/>
                </a:ext>
              </a:extLst>
            </p:cNvPr>
            <p:cNvSpPr/>
            <p:nvPr/>
          </p:nvSpPr>
          <p:spPr>
            <a:xfrm>
              <a:off x="3621452" y="3892561"/>
              <a:ext cx="838200" cy="838200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/>
                <a:t>c=3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08DDB02-ED8C-E3AA-05D3-C8B3DBD7B620}"/>
                </a:ext>
              </a:extLst>
            </p:cNvPr>
            <p:cNvSpPr/>
            <p:nvPr/>
          </p:nvSpPr>
          <p:spPr>
            <a:xfrm>
              <a:off x="5869064" y="2902120"/>
              <a:ext cx="838200" cy="838200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/>
                <a:t>c=5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6F3153D-06AD-6EBF-C254-5ABCAA5610A5}"/>
                </a:ext>
              </a:extLst>
            </p:cNvPr>
            <p:cNvSpPr/>
            <p:nvPr/>
          </p:nvSpPr>
          <p:spPr>
            <a:xfrm>
              <a:off x="5869064" y="4769639"/>
              <a:ext cx="838200" cy="8382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/>
                <a:t>c=4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764E46-77C3-EDEF-277C-2E6137F88E34}"/>
                </a:ext>
              </a:extLst>
            </p:cNvPr>
            <p:cNvSpPr/>
            <p:nvPr/>
          </p:nvSpPr>
          <p:spPr>
            <a:xfrm>
              <a:off x="8024450" y="3892561"/>
              <a:ext cx="838200" cy="838200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/>
                <a:t>c=2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85136FC-1A0B-9785-6260-CD203CC8E69C}"/>
                </a:ext>
              </a:extLst>
            </p:cNvPr>
            <p:cNvCxnSpPr>
              <a:cxnSpLocks/>
              <a:stCxn id="17" idx="7"/>
              <a:endCxn id="18" idx="2"/>
            </p:cNvCxnSpPr>
            <p:nvPr/>
          </p:nvCxnSpPr>
          <p:spPr>
            <a:xfrm flipV="1">
              <a:off x="4336900" y="3321220"/>
              <a:ext cx="1532164" cy="694093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3F69646-612A-0A07-19D5-68B77E55B224}"/>
                </a:ext>
              </a:extLst>
            </p:cNvPr>
            <p:cNvCxnSpPr>
              <a:cxnSpLocks/>
              <a:stCxn id="17" idx="5"/>
              <a:endCxn id="19" idx="2"/>
            </p:cNvCxnSpPr>
            <p:nvPr/>
          </p:nvCxnSpPr>
          <p:spPr>
            <a:xfrm>
              <a:off x="4336900" y="4608009"/>
              <a:ext cx="1532164" cy="58073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3854DBA-8414-8D6B-EF48-60CE773EAF8E}"/>
                </a:ext>
              </a:extLst>
            </p:cNvPr>
            <p:cNvCxnSpPr>
              <a:cxnSpLocks/>
              <a:stCxn id="19" idx="6"/>
              <a:endCxn id="20" idx="3"/>
            </p:cNvCxnSpPr>
            <p:nvPr/>
          </p:nvCxnSpPr>
          <p:spPr>
            <a:xfrm flipV="1">
              <a:off x="6707264" y="4608009"/>
              <a:ext cx="1439938" cy="58073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643383C-68E5-6819-109F-4333E2FC7EB5}"/>
                </a:ext>
              </a:extLst>
            </p:cNvPr>
            <p:cNvCxnSpPr>
              <a:cxnSpLocks/>
              <a:stCxn id="18" idx="6"/>
              <a:endCxn id="20" idx="1"/>
            </p:cNvCxnSpPr>
            <p:nvPr/>
          </p:nvCxnSpPr>
          <p:spPr>
            <a:xfrm>
              <a:off x="6707264" y="3321220"/>
              <a:ext cx="1439938" cy="694093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75AFFFB-3209-94F7-4E7B-88EC2845D624}"/>
              </a:ext>
            </a:extLst>
          </p:cNvPr>
          <p:cNvSpPr txBox="1"/>
          <p:nvPr/>
        </p:nvSpPr>
        <p:spPr>
          <a:xfrm>
            <a:off x="10315465" y="1673703"/>
            <a:ext cx="102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C=14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B6D3599-126D-2151-98E9-1F52817438A8}"/>
              </a:ext>
            </a:extLst>
          </p:cNvPr>
          <p:cNvCxnSpPr>
            <a:stCxn id="15" idx="3"/>
            <a:endCxn id="27" idx="1"/>
          </p:cNvCxnSpPr>
          <p:nvPr/>
        </p:nvCxnSpPr>
        <p:spPr>
          <a:xfrm>
            <a:off x="9050693" y="1966091"/>
            <a:ext cx="126477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C71727C-310F-6BCC-CAB0-B487E26F1086}"/>
              </a:ext>
            </a:extLst>
          </p:cNvPr>
          <p:cNvSpPr txBox="1"/>
          <p:nvPr/>
        </p:nvSpPr>
        <p:spPr>
          <a:xfrm>
            <a:off x="10315465" y="2155221"/>
            <a:ext cx="1026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L=10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AD070B1-6730-CA6C-9A2F-54158F50C249}"/>
              </a:ext>
            </a:extLst>
          </p:cNvPr>
          <p:cNvCxnSpPr>
            <a:cxnSpLocks/>
            <a:stCxn id="16" idx="3"/>
            <a:endCxn id="6" idx="1"/>
          </p:cNvCxnSpPr>
          <p:nvPr/>
        </p:nvCxnSpPr>
        <p:spPr>
          <a:xfrm>
            <a:off x="9004205" y="2447609"/>
            <a:ext cx="131126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38D35D0-3290-84E1-8044-4CAEE1F8367F}"/>
              </a:ext>
            </a:extLst>
          </p:cNvPr>
          <p:cNvSpPr/>
          <p:nvPr/>
        </p:nvSpPr>
        <p:spPr>
          <a:xfrm>
            <a:off x="2908300" y="1736785"/>
            <a:ext cx="406400" cy="4057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D489-977B-0C58-79D1-D50B94E5D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Considering Subtasks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49927-AB08-0268-D670-99B45C40E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39" y="6213312"/>
            <a:ext cx="3615683" cy="599893"/>
          </a:xfrm>
          <a:prstGeom prst="rect">
            <a:avLst/>
          </a:prstGeom>
        </p:spPr>
      </p:pic>
      <p:pic>
        <p:nvPicPr>
          <p:cNvPr id="5" name="Picture 4" descr="A red sign with white letters&#10;&#10;Description automatically generated">
            <a:extLst>
              <a:ext uri="{FF2B5EF4-FFF2-40B4-BE49-F238E27FC236}">
                <a16:creationId xmlns:a16="http://schemas.microsoft.com/office/drawing/2014/main" id="{8AFCFC83-7F53-A7DB-F2DB-24469E357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13" y="6213312"/>
            <a:ext cx="2201442" cy="599893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DAB8A84-DC75-10A4-9FA4-CCA23B8C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46761" cy="365125"/>
          </a:xfrm>
        </p:spPr>
        <p:txBody>
          <a:bodyPr/>
          <a:lstStyle/>
          <a:p>
            <a:fld id="{9F75FF4D-3C2F-4AC2-9E3A-2683310D8FD3}" type="slidenum">
              <a:rPr lang="en-US" sz="1800" b="1" smtClean="0">
                <a:solidFill>
                  <a:schemeClr val="tx1"/>
                </a:solidFill>
              </a:rPr>
              <a:t>16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D33058-6EA7-A473-C1D0-7D4EB544D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3413" y="2865378"/>
            <a:ext cx="3572374" cy="857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DA087E-24CA-8267-2A69-42ED44271B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70" y="3857685"/>
            <a:ext cx="4725059" cy="98121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115D831-D301-FC60-D08A-86835BE1414A}"/>
              </a:ext>
            </a:extLst>
          </p:cNvPr>
          <p:cNvGrpSpPr/>
          <p:nvPr/>
        </p:nvGrpSpPr>
        <p:grpSpPr>
          <a:xfrm>
            <a:off x="5894752" y="2369888"/>
            <a:ext cx="5241198" cy="2705719"/>
            <a:chOff x="3621452" y="2902120"/>
            <a:chExt cx="5241198" cy="270571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A24A3CA-D5A2-6D4F-AA6A-9F779657988B}"/>
                </a:ext>
              </a:extLst>
            </p:cNvPr>
            <p:cNvSpPr/>
            <p:nvPr/>
          </p:nvSpPr>
          <p:spPr>
            <a:xfrm>
              <a:off x="3621452" y="3892561"/>
              <a:ext cx="838200" cy="838200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/>
                <a:t>c=3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A3C0474-07E8-4676-C6E0-80CABCB27308}"/>
                </a:ext>
              </a:extLst>
            </p:cNvPr>
            <p:cNvSpPr/>
            <p:nvPr/>
          </p:nvSpPr>
          <p:spPr>
            <a:xfrm>
              <a:off x="5869064" y="2902120"/>
              <a:ext cx="838200" cy="838200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/>
                <a:t>c=5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1B71AE3-7441-B2BA-F965-7200B312F176}"/>
                </a:ext>
              </a:extLst>
            </p:cNvPr>
            <p:cNvSpPr/>
            <p:nvPr/>
          </p:nvSpPr>
          <p:spPr>
            <a:xfrm>
              <a:off x="5869064" y="4769639"/>
              <a:ext cx="838200" cy="8382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/>
                <a:t>c=4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7AC7251-F685-C849-70ED-05275347AF54}"/>
                </a:ext>
              </a:extLst>
            </p:cNvPr>
            <p:cNvSpPr/>
            <p:nvPr/>
          </p:nvSpPr>
          <p:spPr>
            <a:xfrm>
              <a:off x="8024450" y="3892561"/>
              <a:ext cx="838200" cy="838200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/>
                <a:t>c=2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4ED3EE4-D44D-DFA2-DDF4-1DAC49C2B392}"/>
                </a:ext>
              </a:extLst>
            </p:cNvPr>
            <p:cNvCxnSpPr>
              <a:cxnSpLocks/>
              <a:stCxn id="12" idx="7"/>
              <a:endCxn id="13" idx="2"/>
            </p:cNvCxnSpPr>
            <p:nvPr/>
          </p:nvCxnSpPr>
          <p:spPr>
            <a:xfrm flipV="1">
              <a:off x="4336900" y="3321220"/>
              <a:ext cx="1532164" cy="694093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8F9B0A6-FA5F-66F3-6A79-17398B37FEC0}"/>
                </a:ext>
              </a:extLst>
            </p:cNvPr>
            <p:cNvCxnSpPr>
              <a:cxnSpLocks/>
              <a:stCxn id="12" idx="5"/>
              <a:endCxn id="15" idx="2"/>
            </p:cNvCxnSpPr>
            <p:nvPr/>
          </p:nvCxnSpPr>
          <p:spPr>
            <a:xfrm>
              <a:off x="4336900" y="4608009"/>
              <a:ext cx="1532164" cy="58073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813B22B-168D-2C07-A79F-B750634B0A8A}"/>
                </a:ext>
              </a:extLst>
            </p:cNvPr>
            <p:cNvCxnSpPr>
              <a:cxnSpLocks/>
              <a:stCxn id="15" idx="6"/>
              <a:endCxn id="17" idx="3"/>
            </p:cNvCxnSpPr>
            <p:nvPr/>
          </p:nvCxnSpPr>
          <p:spPr>
            <a:xfrm flipV="1">
              <a:off x="6707264" y="4608009"/>
              <a:ext cx="1439938" cy="58073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CB8015A-CABB-BFC8-FEA6-1178D714A021}"/>
                </a:ext>
              </a:extLst>
            </p:cNvPr>
            <p:cNvCxnSpPr>
              <a:cxnSpLocks/>
              <a:stCxn id="13" idx="6"/>
              <a:endCxn id="17" idx="1"/>
            </p:cNvCxnSpPr>
            <p:nvPr/>
          </p:nvCxnSpPr>
          <p:spPr>
            <a:xfrm>
              <a:off x="6707264" y="3321220"/>
              <a:ext cx="1439938" cy="694093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AF5257E-04B8-94FA-9E8D-DAB4860895A7}"/>
              </a:ext>
            </a:extLst>
          </p:cNvPr>
          <p:cNvSpPr/>
          <p:nvPr/>
        </p:nvSpPr>
        <p:spPr>
          <a:xfrm>
            <a:off x="2514600" y="2979993"/>
            <a:ext cx="406400" cy="4057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0E67C4-CA7B-B886-D075-7CE6C4FC3B44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8561464" y="1308100"/>
            <a:ext cx="0" cy="10617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7E75020-991D-0172-BFA5-0A5F0EBC4470}"/>
              </a:ext>
            </a:extLst>
          </p:cNvPr>
          <p:cNvCxnSpPr>
            <a:cxnSpLocks/>
            <a:endCxn id="15" idx="4"/>
          </p:cNvCxnSpPr>
          <p:nvPr/>
        </p:nvCxnSpPr>
        <p:spPr>
          <a:xfrm flipV="1">
            <a:off x="8561464" y="5075607"/>
            <a:ext cx="0" cy="11377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35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B28D2-E8E4-82C0-C41C-7F7EF5D03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Subtask-Level Elastic Scheduling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3D653-ED29-D796-04E9-C9E60B38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813" y="2865378"/>
            <a:ext cx="3572374" cy="857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9EF82A-D65B-4687-D9CE-1A38B24B6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070" y="3857685"/>
            <a:ext cx="4725059" cy="981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030201-8D69-CF3E-D143-AE2770D21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813" y="4973834"/>
            <a:ext cx="3515216" cy="5811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8E81AA-4BDD-55D9-A417-D4DE5386C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39" y="6213312"/>
            <a:ext cx="3615683" cy="599893"/>
          </a:xfrm>
          <a:prstGeom prst="rect">
            <a:avLst/>
          </a:prstGeom>
        </p:spPr>
      </p:pic>
      <p:pic>
        <p:nvPicPr>
          <p:cNvPr id="12" name="Picture 11" descr="A red sign with white letters&#10;&#10;Description automatically generated">
            <a:extLst>
              <a:ext uri="{FF2B5EF4-FFF2-40B4-BE49-F238E27FC236}">
                <a16:creationId xmlns:a16="http://schemas.microsoft.com/office/drawing/2014/main" id="{1EB2EF2C-213E-B53F-5948-AFD7CE5216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13" y="6213312"/>
            <a:ext cx="2201442" cy="599893"/>
          </a:xfrm>
          <a:prstGeom prst="rect">
            <a:avLst/>
          </a:prstGeom>
        </p:spPr>
      </p:pic>
      <p:sp>
        <p:nvSpPr>
          <p:cNvPr id="13" name="Slide Number Placeholder 13">
            <a:extLst>
              <a:ext uri="{FF2B5EF4-FFF2-40B4-BE49-F238E27FC236}">
                <a16:creationId xmlns:a16="http://schemas.microsoft.com/office/drawing/2014/main" id="{DCB56E92-F384-5F2A-6070-2DF6FF2BB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46761" cy="365125"/>
          </a:xfrm>
        </p:spPr>
        <p:txBody>
          <a:bodyPr/>
          <a:lstStyle/>
          <a:p>
            <a:fld id="{9F75FF4D-3C2F-4AC2-9E3A-2683310D8FD3}" type="slidenum">
              <a:rPr lang="en-US" sz="1800" b="1" smtClean="0">
                <a:solidFill>
                  <a:schemeClr val="tx1"/>
                </a:solidFill>
              </a:rPr>
              <a:t>17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51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0B8603-8AC7-4CBD-FBAB-C1EA69083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328" y="2805722"/>
            <a:ext cx="4915586" cy="26387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FB28D2-E8E4-82C0-C41C-7F7EF5D03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Subtask-Level Elastic Scheduling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AE9940-6C19-E832-61AE-535C2F99667A}"/>
              </a:ext>
            </a:extLst>
          </p:cNvPr>
          <p:cNvSpPr/>
          <p:nvPr/>
        </p:nvSpPr>
        <p:spPr>
          <a:xfrm>
            <a:off x="3393728" y="3222035"/>
            <a:ext cx="543272" cy="2704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C69331-ACAB-1F20-5C9A-13E13524719A}"/>
              </a:ext>
            </a:extLst>
          </p:cNvPr>
          <p:cNvSpPr/>
          <p:nvPr/>
        </p:nvSpPr>
        <p:spPr>
          <a:xfrm>
            <a:off x="4841528" y="2951570"/>
            <a:ext cx="581372" cy="3758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7A143E-577C-0729-814A-A2BA632F6A11}"/>
              </a:ext>
            </a:extLst>
          </p:cNvPr>
          <p:cNvSpPr/>
          <p:nvPr/>
        </p:nvSpPr>
        <p:spPr>
          <a:xfrm>
            <a:off x="5080000" y="3848100"/>
            <a:ext cx="406400" cy="381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642A5D-D93E-49B4-7988-3448457438FA}"/>
              </a:ext>
            </a:extLst>
          </p:cNvPr>
          <p:cNvSpPr/>
          <p:nvPr/>
        </p:nvSpPr>
        <p:spPr>
          <a:xfrm>
            <a:off x="5826120" y="3860800"/>
            <a:ext cx="1450979" cy="381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AB3576-53FF-5D0D-777E-ACF9BBC58264}"/>
              </a:ext>
            </a:extLst>
          </p:cNvPr>
          <p:cNvSpPr/>
          <p:nvPr/>
        </p:nvSpPr>
        <p:spPr>
          <a:xfrm>
            <a:off x="4200520" y="4876800"/>
            <a:ext cx="3597280" cy="533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8DE6CF-27EA-EB78-F274-1FDD7D530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39" y="6213312"/>
            <a:ext cx="3615683" cy="599893"/>
          </a:xfrm>
          <a:prstGeom prst="rect">
            <a:avLst/>
          </a:prstGeom>
        </p:spPr>
      </p:pic>
      <p:pic>
        <p:nvPicPr>
          <p:cNvPr id="15" name="Picture 14" descr="A red sign with white letters&#10;&#10;Description automatically generated">
            <a:extLst>
              <a:ext uri="{FF2B5EF4-FFF2-40B4-BE49-F238E27FC236}">
                <a16:creationId xmlns:a16="http://schemas.microsoft.com/office/drawing/2014/main" id="{429D5087-531F-98A5-6AB6-394363891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13" y="6213312"/>
            <a:ext cx="2201442" cy="599893"/>
          </a:xfrm>
          <a:prstGeom prst="rect">
            <a:avLst/>
          </a:prstGeom>
        </p:spPr>
      </p:pic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A31CB550-D463-EF80-A027-CE9FA003C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46761" cy="365125"/>
          </a:xfrm>
        </p:spPr>
        <p:txBody>
          <a:bodyPr/>
          <a:lstStyle/>
          <a:p>
            <a:fld id="{9F75FF4D-3C2F-4AC2-9E3A-2683310D8FD3}" type="slidenum">
              <a:rPr lang="en-US" sz="1800" b="1" smtClean="0">
                <a:solidFill>
                  <a:schemeClr val="tx1"/>
                </a:solidFill>
              </a:rPr>
              <a:t>18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0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0B8603-8AC7-4CBD-FBAB-C1EA69083D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867"/>
          <a:stretch/>
        </p:blipFill>
        <p:spPr>
          <a:xfrm>
            <a:off x="3368328" y="2805723"/>
            <a:ext cx="4915586" cy="9534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68DF92-6D91-EA3D-1F45-BD2A9B6F0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39" y="6213312"/>
            <a:ext cx="3615683" cy="599893"/>
          </a:xfrm>
          <a:prstGeom prst="rect">
            <a:avLst/>
          </a:prstGeom>
        </p:spPr>
      </p:pic>
      <p:pic>
        <p:nvPicPr>
          <p:cNvPr id="5" name="Picture 4" descr="A red sign with white letters&#10;&#10;Description automatically generated">
            <a:extLst>
              <a:ext uri="{FF2B5EF4-FFF2-40B4-BE49-F238E27FC236}">
                <a16:creationId xmlns:a16="http://schemas.microsoft.com/office/drawing/2014/main" id="{57AB226F-AB1D-7DEF-C39C-CFF21775DD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13" y="6213312"/>
            <a:ext cx="2201442" cy="599893"/>
          </a:xfrm>
          <a:prstGeom prst="rect">
            <a:avLst/>
          </a:prstGeom>
        </p:spPr>
      </p:pic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C117767-6003-73B6-D307-20078265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46761" cy="365125"/>
          </a:xfrm>
        </p:spPr>
        <p:txBody>
          <a:bodyPr/>
          <a:lstStyle/>
          <a:p>
            <a:fld id="{9F75FF4D-3C2F-4AC2-9E3A-2683310D8FD3}" type="slidenum">
              <a:rPr lang="en-US" sz="1800" b="1" smtClean="0">
                <a:solidFill>
                  <a:schemeClr val="tx1"/>
                </a:solidFill>
              </a:rPr>
              <a:t>19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2BEADC8-C630-2CF9-48D4-F189BDFD8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86" y="365125"/>
            <a:ext cx="11698514" cy="1325563"/>
          </a:xfr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OP</a:t>
            </a:r>
            <a:r>
              <a:rPr lang="en-US" dirty="0" err="1"/>
              <a:t>timization</a:t>
            </a:r>
            <a:r>
              <a:rPr lang="en-US" dirty="0"/>
              <a:t> for </a:t>
            </a:r>
            <a:r>
              <a:rPr lang="en-US" b="1" dirty="0">
                <a:solidFill>
                  <a:srgbClr val="C00000"/>
                </a:solidFill>
              </a:rPr>
              <a:t>E</a:t>
            </a:r>
            <a:r>
              <a:rPr lang="en-US" dirty="0"/>
              <a:t>mbedded and </a:t>
            </a:r>
            <a:r>
              <a:rPr lang="en-US" b="1" dirty="0" err="1">
                <a:solidFill>
                  <a:srgbClr val="C00000"/>
                </a:solidFill>
              </a:rPr>
              <a:t>R</a:t>
            </a:r>
            <a:r>
              <a:rPr lang="en-US" dirty="0" err="1"/>
              <a:t>e</a:t>
            </a:r>
            <a:r>
              <a:rPr lang="en-US" b="1" dirty="0" err="1">
                <a:solidFill>
                  <a:srgbClr val="C00000"/>
                </a:solidFill>
              </a:rPr>
              <a:t>A</a:t>
            </a:r>
            <a:r>
              <a:rPr lang="en-US" dirty="0" err="1"/>
              <a:t>l-time</a:t>
            </a:r>
            <a:r>
              <a:rPr lang="en-US" dirty="0"/>
              <a:t> systems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35241E1-32CB-DD73-FD59-B5D3C36F3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683" b="23164"/>
          <a:stretch/>
        </p:blipFill>
        <p:spPr>
          <a:xfrm>
            <a:off x="3368328" y="3773714"/>
            <a:ext cx="4915586" cy="10595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1658E6-89EB-3D90-DD49-34C4638479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266"/>
          <a:stretch/>
        </p:blipFill>
        <p:spPr>
          <a:xfrm>
            <a:off x="3368328" y="4844622"/>
            <a:ext cx="4915586" cy="59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D489-977B-0C58-79D1-D50B94E5D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DAG Task Scheduling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49927-AB08-0268-D670-99B45C40E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39" y="6213312"/>
            <a:ext cx="3615683" cy="599893"/>
          </a:xfrm>
          <a:prstGeom prst="rect">
            <a:avLst/>
          </a:prstGeom>
        </p:spPr>
      </p:pic>
      <p:pic>
        <p:nvPicPr>
          <p:cNvPr id="5" name="Picture 4" descr="A red sign with white letters&#10;&#10;Description automatically generated">
            <a:extLst>
              <a:ext uri="{FF2B5EF4-FFF2-40B4-BE49-F238E27FC236}">
                <a16:creationId xmlns:a16="http://schemas.microsoft.com/office/drawing/2014/main" id="{8AFCFC83-7F53-A7DB-F2DB-24469E357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13" y="6213312"/>
            <a:ext cx="2201442" cy="59989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A1FE271-A6CE-A5FA-91CB-EBE39BB4A8E2}"/>
              </a:ext>
            </a:extLst>
          </p:cNvPr>
          <p:cNvSpPr/>
          <p:nvPr/>
        </p:nvSpPr>
        <p:spPr>
          <a:xfrm>
            <a:off x="3265852" y="30099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/>
              <a:t>c=3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9547A6-977D-2A74-06F8-6082A7D7207A}"/>
              </a:ext>
            </a:extLst>
          </p:cNvPr>
          <p:cNvSpPr/>
          <p:nvPr/>
        </p:nvSpPr>
        <p:spPr>
          <a:xfrm>
            <a:off x="5513464" y="2019459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/>
              <a:t>c=5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A6F17A-5945-6558-00A4-E12669FADFE1}"/>
              </a:ext>
            </a:extLst>
          </p:cNvPr>
          <p:cNvSpPr/>
          <p:nvPr/>
        </p:nvSpPr>
        <p:spPr>
          <a:xfrm>
            <a:off x="5513464" y="3886978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/>
              <a:t>c=8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AC3C92-DD0B-264B-2219-792BF98D4AE1}"/>
              </a:ext>
            </a:extLst>
          </p:cNvPr>
          <p:cNvSpPr/>
          <p:nvPr/>
        </p:nvSpPr>
        <p:spPr>
          <a:xfrm>
            <a:off x="7668850" y="30099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/>
              <a:t>c=2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FB6896-3104-2134-23F5-E9862BC96509}"/>
              </a:ext>
            </a:extLst>
          </p:cNvPr>
          <p:cNvCxnSpPr>
            <a:cxnSpLocks/>
            <a:stCxn id="6" idx="7"/>
            <a:endCxn id="7" idx="2"/>
          </p:cNvCxnSpPr>
          <p:nvPr/>
        </p:nvCxnSpPr>
        <p:spPr>
          <a:xfrm flipV="1">
            <a:off x="3981300" y="2438559"/>
            <a:ext cx="1532164" cy="69409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1EAB19-A118-07CF-5AE7-C0A43430E17A}"/>
              </a:ext>
            </a:extLst>
          </p:cNvPr>
          <p:cNvCxnSpPr>
            <a:cxnSpLocks/>
            <a:stCxn id="6" idx="5"/>
            <a:endCxn id="8" idx="2"/>
          </p:cNvCxnSpPr>
          <p:nvPr/>
        </p:nvCxnSpPr>
        <p:spPr>
          <a:xfrm>
            <a:off x="3981300" y="3725348"/>
            <a:ext cx="1532164" cy="58073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1D45712-351A-AF2F-4451-16A17D210DB6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6351664" y="3725348"/>
            <a:ext cx="1439938" cy="58073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7E581B-8445-B720-8616-5B35790EEA1C}"/>
              </a:ext>
            </a:extLst>
          </p:cNvPr>
          <p:cNvCxnSpPr>
            <a:cxnSpLocks/>
            <a:stCxn id="7" idx="6"/>
            <a:endCxn id="9" idx="1"/>
          </p:cNvCxnSpPr>
          <p:nvPr/>
        </p:nvCxnSpPr>
        <p:spPr>
          <a:xfrm>
            <a:off x="6351664" y="2438559"/>
            <a:ext cx="1439938" cy="69409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DAB8A84-DC75-10A4-9FA4-CCA23B8C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46761" cy="365125"/>
          </a:xfrm>
        </p:spPr>
        <p:txBody>
          <a:bodyPr/>
          <a:lstStyle/>
          <a:p>
            <a:fld id="{9F75FF4D-3C2F-4AC2-9E3A-2683310D8FD3}" type="slidenum">
              <a:rPr lang="en-US" sz="1800" b="1" smtClean="0">
                <a:solidFill>
                  <a:schemeClr val="tx1"/>
                </a:solidFill>
              </a:rPr>
              <a:t>2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8CE1AF-8645-4675-C9D6-64F4081872B8}"/>
              </a:ext>
            </a:extLst>
          </p:cNvPr>
          <p:cNvSpPr txBox="1"/>
          <p:nvPr/>
        </p:nvSpPr>
        <p:spPr>
          <a:xfrm>
            <a:off x="7574828" y="3147290"/>
            <a:ext cx="102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C=18</a:t>
            </a:r>
          </a:p>
        </p:txBody>
      </p:sp>
    </p:spTree>
    <p:extLst>
      <p:ext uri="{BB962C8B-B14F-4D97-AF65-F5344CB8AC3E}">
        <p14:creationId xmlns:p14="http://schemas.microsoft.com/office/powerpoint/2010/main" val="35667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53867 -0.2122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0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3" grpId="0"/>
      <p:bldP spid="3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3D702A-FDB5-FEF1-C663-F2A1A3F591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9"/>
          <a:stretch/>
        </p:blipFill>
        <p:spPr>
          <a:xfrm>
            <a:off x="3750322" y="2100619"/>
            <a:ext cx="5226945" cy="16819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68DF92-6D91-EA3D-1F45-BD2A9B6F0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39" y="6213312"/>
            <a:ext cx="3615683" cy="599893"/>
          </a:xfrm>
          <a:prstGeom prst="rect">
            <a:avLst/>
          </a:prstGeom>
        </p:spPr>
      </p:pic>
      <p:pic>
        <p:nvPicPr>
          <p:cNvPr id="5" name="Picture 4" descr="A red sign with white letters&#10;&#10;Description automatically generated">
            <a:extLst>
              <a:ext uri="{FF2B5EF4-FFF2-40B4-BE49-F238E27FC236}">
                <a16:creationId xmlns:a16="http://schemas.microsoft.com/office/drawing/2014/main" id="{57AB226F-AB1D-7DEF-C39C-CFF21775DD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13" y="6213312"/>
            <a:ext cx="2201442" cy="599893"/>
          </a:xfrm>
          <a:prstGeom prst="rect">
            <a:avLst/>
          </a:prstGeom>
        </p:spPr>
      </p:pic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C117767-6003-73B6-D307-20078265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46761" cy="365125"/>
          </a:xfrm>
        </p:spPr>
        <p:txBody>
          <a:bodyPr/>
          <a:lstStyle/>
          <a:p>
            <a:fld id="{9F75FF4D-3C2F-4AC2-9E3A-2683310D8FD3}" type="slidenum">
              <a:rPr lang="en-US" sz="1800" b="1" smtClean="0">
                <a:solidFill>
                  <a:schemeClr val="tx1"/>
                </a:solidFill>
              </a:rPr>
              <a:t>20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24F0D35-C973-37EE-91F6-F667C050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Constraints on Core Assignments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D65D1A-6A9E-47C5-FF5F-E32EBD13C934}"/>
              </a:ext>
            </a:extLst>
          </p:cNvPr>
          <p:cNvSpPr txBox="1"/>
          <p:nvPr/>
        </p:nvSpPr>
        <p:spPr>
          <a:xfrm>
            <a:off x="634287" y="2463269"/>
            <a:ext cx="15404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Integer</a:t>
            </a:r>
          </a:p>
          <a:p>
            <a:pPr algn="ctr"/>
            <a:r>
              <a:rPr lang="en-US" sz="3200" dirty="0"/>
              <a:t>Variable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E1448B9-97D5-18F0-5ABF-034DD73AC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019" y="4192505"/>
            <a:ext cx="8487960" cy="144800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537107C-184E-6F3C-8CCA-FA379B228327}"/>
              </a:ext>
            </a:extLst>
          </p:cNvPr>
          <p:cNvSpPr/>
          <p:nvPr/>
        </p:nvSpPr>
        <p:spPr>
          <a:xfrm>
            <a:off x="1846019" y="4257307"/>
            <a:ext cx="1724495" cy="7791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19BDD9-E272-75E4-1B38-87F64526661F}"/>
              </a:ext>
            </a:extLst>
          </p:cNvPr>
          <p:cNvSpPr/>
          <p:nvPr/>
        </p:nvSpPr>
        <p:spPr>
          <a:xfrm>
            <a:off x="6197600" y="4255183"/>
            <a:ext cx="638630" cy="7791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ABDCD0-F61D-E31C-4699-67ECC6CB1600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2174709" y="3001878"/>
            <a:ext cx="1517556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859E2C1-2C09-EB0E-522F-B5A45980848C}"/>
              </a:ext>
            </a:extLst>
          </p:cNvPr>
          <p:cNvSpPr/>
          <p:nvPr/>
        </p:nvSpPr>
        <p:spPr>
          <a:xfrm>
            <a:off x="8681797" y="2053697"/>
            <a:ext cx="447870" cy="16819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37B7A9-3689-F0DB-FE5A-09A45AA1B2BB}"/>
              </a:ext>
            </a:extLst>
          </p:cNvPr>
          <p:cNvSpPr/>
          <p:nvPr/>
        </p:nvSpPr>
        <p:spPr>
          <a:xfrm>
            <a:off x="5148606" y="2098505"/>
            <a:ext cx="447870" cy="16819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3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 animBg="1"/>
      <p:bldP spid="23" grpId="1" animBg="1"/>
      <p:bldP spid="24" grpId="0" animBg="1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8DF92-6D91-EA3D-1F45-BD2A9B6F0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39" y="6213312"/>
            <a:ext cx="3615683" cy="599893"/>
          </a:xfrm>
          <a:prstGeom prst="rect">
            <a:avLst/>
          </a:prstGeom>
        </p:spPr>
      </p:pic>
      <p:pic>
        <p:nvPicPr>
          <p:cNvPr id="5" name="Picture 4" descr="A red sign with white letters&#10;&#10;Description automatically generated">
            <a:extLst>
              <a:ext uri="{FF2B5EF4-FFF2-40B4-BE49-F238E27FC236}">
                <a16:creationId xmlns:a16="http://schemas.microsoft.com/office/drawing/2014/main" id="{57AB226F-AB1D-7DEF-C39C-CFF21775D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13" y="6213312"/>
            <a:ext cx="2201442" cy="599893"/>
          </a:xfrm>
          <a:prstGeom prst="rect">
            <a:avLst/>
          </a:prstGeom>
        </p:spPr>
      </p:pic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C117767-6003-73B6-D307-20078265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46761" cy="365125"/>
          </a:xfrm>
        </p:spPr>
        <p:txBody>
          <a:bodyPr/>
          <a:lstStyle/>
          <a:p>
            <a:fld id="{9F75FF4D-3C2F-4AC2-9E3A-2683310D8FD3}" type="slidenum">
              <a:rPr lang="en-US" sz="1800" b="1" smtClean="0">
                <a:solidFill>
                  <a:schemeClr val="tx1"/>
                </a:solidFill>
              </a:rPr>
              <a:t>21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24F0D35-C973-37EE-91F6-F667C050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Constraints on Span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D9E2BD-EA9C-7B9F-8449-1AE072C04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32" y="1582591"/>
            <a:ext cx="6456071" cy="3207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75FF6A-86E2-4DC4-F677-05415E6DB43D}"/>
              </a:ext>
            </a:extLst>
          </p:cNvPr>
          <p:cNvSpPr txBox="1"/>
          <p:nvPr/>
        </p:nvSpPr>
        <p:spPr>
          <a:xfrm>
            <a:off x="362862" y="2663544"/>
            <a:ext cx="737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</a:t>
            </a:r>
            <a:r>
              <a:rPr lang="en-US" sz="4000" baseline="-25000" dirty="0">
                <a:solidFill>
                  <a:schemeClr val="bg1"/>
                </a:solidFill>
              </a:rPr>
              <a:t>i,1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1A6CB-D2BD-D629-CAF8-585EE4BEBD03}"/>
              </a:ext>
            </a:extLst>
          </p:cNvPr>
          <p:cNvSpPr txBox="1"/>
          <p:nvPr/>
        </p:nvSpPr>
        <p:spPr>
          <a:xfrm>
            <a:off x="1932980" y="2140544"/>
            <a:ext cx="737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</a:t>
            </a:r>
            <a:r>
              <a:rPr lang="en-US" sz="4000" baseline="-25000" dirty="0">
                <a:solidFill>
                  <a:schemeClr val="bg1"/>
                </a:solidFill>
              </a:rPr>
              <a:t>i,2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78AB70-2B19-4053-4D15-13EEDB2D2B75}"/>
              </a:ext>
            </a:extLst>
          </p:cNvPr>
          <p:cNvSpPr txBox="1"/>
          <p:nvPr/>
        </p:nvSpPr>
        <p:spPr>
          <a:xfrm>
            <a:off x="3573466" y="1582591"/>
            <a:ext cx="737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</a:t>
            </a:r>
            <a:r>
              <a:rPr lang="en-US" sz="4000" baseline="-25000" dirty="0">
                <a:solidFill>
                  <a:schemeClr val="bg1"/>
                </a:solidFill>
              </a:rPr>
              <a:t>i,4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6CDBA-3EDB-3888-4DC3-55A0CF9A4FB9}"/>
              </a:ext>
            </a:extLst>
          </p:cNvPr>
          <p:cNvSpPr txBox="1"/>
          <p:nvPr/>
        </p:nvSpPr>
        <p:spPr>
          <a:xfrm>
            <a:off x="5903009" y="2228477"/>
            <a:ext cx="737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</a:t>
            </a:r>
            <a:r>
              <a:rPr lang="en-US" sz="4000" baseline="-25000" dirty="0">
                <a:solidFill>
                  <a:schemeClr val="bg1"/>
                </a:solidFill>
              </a:rPr>
              <a:t>i,8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F145F9-4B4A-1D4C-1840-F6C5BD6748DD}"/>
              </a:ext>
            </a:extLst>
          </p:cNvPr>
          <p:cNvSpPr txBox="1"/>
          <p:nvPr/>
        </p:nvSpPr>
        <p:spPr>
          <a:xfrm>
            <a:off x="1882180" y="3192830"/>
            <a:ext cx="737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</a:t>
            </a:r>
            <a:r>
              <a:rPr lang="en-US" sz="4000" baseline="-25000" dirty="0">
                <a:solidFill>
                  <a:schemeClr val="bg1"/>
                </a:solidFill>
              </a:rPr>
              <a:t>i,3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3465A1-2A0D-BDD4-FA8A-3F582B3A8D7B}"/>
              </a:ext>
            </a:extLst>
          </p:cNvPr>
          <p:cNvSpPr txBox="1"/>
          <p:nvPr/>
        </p:nvSpPr>
        <p:spPr>
          <a:xfrm>
            <a:off x="3583300" y="2661882"/>
            <a:ext cx="737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</a:t>
            </a:r>
            <a:r>
              <a:rPr lang="en-US" sz="4000" baseline="-25000" dirty="0">
                <a:solidFill>
                  <a:schemeClr val="bg1"/>
                </a:solidFill>
              </a:rPr>
              <a:t>i,5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FFB039-3392-E55C-A621-B9B406696071}"/>
              </a:ext>
            </a:extLst>
          </p:cNvPr>
          <p:cNvSpPr txBox="1"/>
          <p:nvPr/>
        </p:nvSpPr>
        <p:spPr>
          <a:xfrm>
            <a:off x="3566209" y="3897620"/>
            <a:ext cx="737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</a:t>
            </a:r>
            <a:r>
              <a:rPr lang="en-US" sz="4000" baseline="-25000" dirty="0">
                <a:solidFill>
                  <a:schemeClr val="bg1"/>
                </a:solidFill>
              </a:rPr>
              <a:t>i,6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2BD713-48E5-E951-D266-021AC4059773}"/>
              </a:ext>
            </a:extLst>
          </p:cNvPr>
          <p:cNvSpPr txBox="1"/>
          <p:nvPr/>
        </p:nvSpPr>
        <p:spPr>
          <a:xfrm>
            <a:off x="4915569" y="3192830"/>
            <a:ext cx="737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</a:t>
            </a:r>
            <a:r>
              <a:rPr lang="en-US" sz="4000" baseline="-25000" dirty="0">
                <a:solidFill>
                  <a:schemeClr val="bg1"/>
                </a:solidFill>
              </a:rPr>
              <a:t>i,7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050B741-15F2-A817-35D5-DCF0D8637D86}"/>
              </a:ext>
            </a:extLst>
          </p:cNvPr>
          <p:cNvSpPr/>
          <p:nvPr/>
        </p:nvSpPr>
        <p:spPr>
          <a:xfrm>
            <a:off x="609602" y="1580706"/>
            <a:ext cx="5878286" cy="1060895"/>
          </a:xfrm>
          <a:custGeom>
            <a:avLst/>
            <a:gdLst>
              <a:gd name="connsiteX0" fmla="*/ 0 w 5878286"/>
              <a:gd name="connsiteY0" fmla="*/ 1060895 h 1060895"/>
              <a:gd name="connsiteX1" fmla="*/ 1509486 w 5878286"/>
              <a:gd name="connsiteY1" fmla="*/ 523867 h 1060895"/>
              <a:gd name="connsiteX2" fmla="*/ 3222171 w 5878286"/>
              <a:gd name="connsiteY2" fmla="*/ 1353 h 1060895"/>
              <a:gd name="connsiteX3" fmla="*/ 5878286 w 5878286"/>
              <a:gd name="connsiteY3" fmla="*/ 683524 h 106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8286" h="1060895">
                <a:moveTo>
                  <a:pt x="0" y="1060895"/>
                </a:moveTo>
                <a:cubicBezTo>
                  <a:pt x="486228" y="880676"/>
                  <a:pt x="972457" y="700457"/>
                  <a:pt x="1509486" y="523867"/>
                </a:cubicBezTo>
                <a:cubicBezTo>
                  <a:pt x="2046515" y="347277"/>
                  <a:pt x="2494038" y="-25256"/>
                  <a:pt x="3222171" y="1353"/>
                </a:cubicBezTo>
                <a:cubicBezTo>
                  <a:pt x="3950304" y="27962"/>
                  <a:pt x="5406572" y="603695"/>
                  <a:pt x="5878286" y="683524"/>
                </a:cubicBezTo>
              </a:path>
            </a:pathLst>
          </a:custGeom>
          <a:ln w="3810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D35CD6E-426E-FEB4-4F2F-3C9E6856B7B6}"/>
                  </a:ext>
                </a:extLst>
              </p:cNvPr>
              <p:cNvSpPr txBox="1"/>
              <p:nvPr/>
            </p:nvSpPr>
            <p:spPr>
              <a:xfrm>
                <a:off x="6247838" y="3429000"/>
                <a:ext cx="5784724" cy="642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,8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D35CD6E-426E-FEB4-4F2F-3C9E6856B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838" y="3429000"/>
                <a:ext cx="5784724" cy="6426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F9B4D44-AE71-EC0E-7883-596EB5F04676}"/>
              </a:ext>
            </a:extLst>
          </p:cNvPr>
          <p:cNvSpPr/>
          <p:nvPr/>
        </p:nvSpPr>
        <p:spPr>
          <a:xfrm>
            <a:off x="1117600" y="2844800"/>
            <a:ext cx="4717143" cy="680579"/>
          </a:xfrm>
          <a:custGeom>
            <a:avLst/>
            <a:gdLst>
              <a:gd name="connsiteX0" fmla="*/ 0 w 4717143"/>
              <a:gd name="connsiteY0" fmla="*/ 391886 h 680579"/>
              <a:gd name="connsiteX1" fmla="*/ 1132114 w 4717143"/>
              <a:gd name="connsiteY1" fmla="*/ 116114 h 680579"/>
              <a:gd name="connsiteX2" fmla="*/ 2757714 w 4717143"/>
              <a:gd name="connsiteY2" fmla="*/ 667657 h 680579"/>
              <a:gd name="connsiteX3" fmla="*/ 3831771 w 4717143"/>
              <a:gd name="connsiteY3" fmla="*/ 464457 h 680579"/>
              <a:gd name="connsiteX4" fmla="*/ 4717143 w 4717143"/>
              <a:gd name="connsiteY4" fmla="*/ 0 h 68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7143" h="680579">
                <a:moveTo>
                  <a:pt x="0" y="391886"/>
                </a:moveTo>
                <a:cubicBezTo>
                  <a:pt x="336247" y="231019"/>
                  <a:pt x="672495" y="70152"/>
                  <a:pt x="1132114" y="116114"/>
                </a:cubicBezTo>
                <a:cubicBezTo>
                  <a:pt x="1591733" y="162076"/>
                  <a:pt x="2307771" y="609600"/>
                  <a:pt x="2757714" y="667657"/>
                </a:cubicBezTo>
                <a:cubicBezTo>
                  <a:pt x="3207657" y="725714"/>
                  <a:pt x="3505200" y="575733"/>
                  <a:pt x="3831771" y="464457"/>
                </a:cubicBezTo>
                <a:cubicBezTo>
                  <a:pt x="4158343" y="353181"/>
                  <a:pt x="4437743" y="176590"/>
                  <a:pt x="4717143" y="0"/>
                </a:cubicBezTo>
              </a:path>
            </a:pathLst>
          </a:custGeom>
          <a:noFill/>
          <a:ln w="3810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0BD81BB-3E88-A417-8372-348005874B38}"/>
              </a:ext>
            </a:extLst>
          </p:cNvPr>
          <p:cNvSpPr/>
          <p:nvPr/>
        </p:nvSpPr>
        <p:spPr>
          <a:xfrm>
            <a:off x="812800" y="3048000"/>
            <a:ext cx="5646057" cy="1699308"/>
          </a:xfrm>
          <a:custGeom>
            <a:avLst/>
            <a:gdLst>
              <a:gd name="connsiteX0" fmla="*/ 0 w 5646057"/>
              <a:gd name="connsiteY0" fmla="*/ 464457 h 1699308"/>
              <a:gd name="connsiteX1" fmla="*/ 1378857 w 5646057"/>
              <a:gd name="connsiteY1" fmla="*/ 986971 h 1699308"/>
              <a:gd name="connsiteX2" fmla="*/ 3004457 w 5646057"/>
              <a:gd name="connsiteY2" fmla="*/ 1698171 h 1699308"/>
              <a:gd name="connsiteX3" fmla="*/ 4804229 w 5646057"/>
              <a:gd name="connsiteY3" fmla="*/ 812800 h 1699308"/>
              <a:gd name="connsiteX4" fmla="*/ 5646057 w 5646057"/>
              <a:gd name="connsiteY4" fmla="*/ 0 h 169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6057" h="1699308">
                <a:moveTo>
                  <a:pt x="0" y="464457"/>
                </a:moveTo>
                <a:cubicBezTo>
                  <a:pt x="439057" y="622904"/>
                  <a:pt x="878114" y="781352"/>
                  <a:pt x="1378857" y="986971"/>
                </a:cubicBezTo>
                <a:cubicBezTo>
                  <a:pt x="1879600" y="1192590"/>
                  <a:pt x="2433562" y="1727200"/>
                  <a:pt x="3004457" y="1698171"/>
                </a:cubicBezTo>
                <a:cubicBezTo>
                  <a:pt x="3575352" y="1669142"/>
                  <a:pt x="4363962" y="1095829"/>
                  <a:pt x="4804229" y="812800"/>
                </a:cubicBezTo>
                <a:cubicBezTo>
                  <a:pt x="5244496" y="529771"/>
                  <a:pt x="5445276" y="264885"/>
                  <a:pt x="5646057" y="0"/>
                </a:cubicBezTo>
              </a:path>
            </a:pathLst>
          </a:custGeom>
          <a:noFill/>
          <a:ln w="3810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E7034E4-74B4-3451-BF21-96AFC1A208D1}"/>
                  </a:ext>
                </a:extLst>
              </p:cNvPr>
              <p:cNvSpPr txBox="1"/>
              <p:nvPr/>
            </p:nvSpPr>
            <p:spPr>
              <a:xfrm>
                <a:off x="4954662" y="4328954"/>
                <a:ext cx="7077900" cy="642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,5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,7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,8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E7034E4-74B4-3451-BF21-96AFC1A20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662" y="4328954"/>
                <a:ext cx="7077900" cy="6426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F705CBE-7A79-9560-8840-518EF849A0D6}"/>
                  </a:ext>
                </a:extLst>
              </p:cNvPr>
              <p:cNvSpPr txBox="1"/>
              <p:nvPr/>
            </p:nvSpPr>
            <p:spPr>
              <a:xfrm>
                <a:off x="4957166" y="5232538"/>
                <a:ext cx="7077900" cy="642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,6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,7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,8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F705CBE-7A79-9560-8840-518EF849A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166" y="5232538"/>
                <a:ext cx="7077900" cy="6426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71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animBg="1"/>
      <p:bldP spid="28" grpId="0" animBg="1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8DF92-6D91-EA3D-1F45-BD2A9B6F0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39" y="6213312"/>
            <a:ext cx="3615683" cy="599893"/>
          </a:xfrm>
          <a:prstGeom prst="rect">
            <a:avLst/>
          </a:prstGeom>
        </p:spPr>
      </p:pic>
      <p:pic>
        <p:nvPicPr>
          <p:cNvPr id="5" name="Picture 4" descr="A red sign with white letters&#10;&#10;Description automatically generated">
            <a:extLst>
              <a:ext uri="{FF2B5EF4-FFF2-40B4-BE49-F238E27FC236}">
                <a16:creationId xmlns:a16="http://schemas.microsoft.com/office/drawing/2014/main" id="{57AB226F-AB1D-7DEF-C39C-CFF21775D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13" y="6213312"/>
            <a:ext cx="2201442" cy="599893"/>
          </a:xfrm>
          <a:prstGeom prst="rect">
            <a:avLst/>
          </a:prstGeom>
        </p:spPr>
      </p:pic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C117767-6003-73B6-D307-20078265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46761" cy="365125"/>
          </a:xfrm>
        </p:spPr>
        <p:txBody>
          <a:bodyPr/>
          <a:lstStyle/>
          <a:p>
            <a:fld id="{9F75FF4D-3C2F-4AC2-9E3A-2683310D8FD3}" type="slidenum">
              <a:rPr lang="en-US" sz="1800" b="1" smtClean="0">
                <a:solidFill>
                  <a:schemeClr val="tx1"/>
                </a:solidFill>
              </a:rPr>
              <a:t>22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24F0D35-C973-37EE-91F6-F667C050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Enumerating Possible Spans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0F1DF2-1108-F325-F8AF-79EDC14333D7}"/>
              </a:ext>
            </a:extLst>
          </p:cNvPr>
          <p:cNvSpPr/>
          <p:nvPr/>
        </p:nvSpPr>
        <p:spPr>
          <a:xfrm>
            <a:off x="3265852" y="30099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E0394C3-9D22-5529-CF14-E948DCF9F01B}"/>
              </a:ext>
            </a:extLst>
          </p:cNvPr>
          <p:cNvSpPr/>
          <p:nvPr/>
        </p:nvSpPr>
        <p:spPr>
          <a:xfrm>
            <a:off x="4680926" y="220314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AB5CD61-A187-77BF-8E8B-E8B28CC08D82}"/>
              </a:ext>
            </a:extLst>
          </p:cNvPr>
          <p:cNvSpPr/>
          <p:nvPr/>
        </p:nvSpPr>
        <p:spPr>
          <a:xfrm>
            <a:off x="4680926" y="3667065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E8B7EB9-B3AF-D8B4-2256-70E919BB1CC7}"/>
              </a:ext>
            </a:extLst>
          </p:cNvPr>
          <p:cNvSpPr/>
          <p:nvPr/>
        </p:nvSpPr>
        <p:spPr>
          <a:xfrm>
            <a:off x="6096000" y="1690688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A66E1ED-013F-5593-5C57-83EC671AC98E}"/>
              </a:ext>
            </a:extLst>
          </p:cNvPr>
          <p:cNvCxnSpPr>
            <a:cxnSpLocks/>
            <a:stCxn id="11" idx="7"/>
            <a:endCxn id="12" idx="2"/>
          </p:cNvCxnSpPr>
          <p:nvPr/>
        </p:nvCxnSpPr>
        <p:spPr>
          <a:xfrm flipV="1">
            <a:off x="3981300" y="2622240"/>
            <a:ext cx="699626" cy="51041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3738D89-6A7A-406F-E565-E88126480441}"/>
              </a:ext>
            </a:extLst>
          </p:cNvPr>
          <p:cNvCxnSpPr>
            <a:cxnSpLocks/>
            <a:stCxn id="11" idx="5"/>
            <a:endCxn id="14" idx="2"/>
          </p:cNvCxnSpPr>
          <p:nvPr/>
        </p:nvCxnSpPr>
        <p:spPr>
          <a:xfrm>
            <a:off x="3981300" y="3725348"/>
            <a:ext cx="699626" cy="36081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B5C3CD8F-51D6-B7C5-67B1-B0AC6F723A7D}"/>
              </a:ext>
            </a:extLst>
          </p:cNvPr>
          <p:cNvSpPr/>
          <p:nvPr/>
        </p:nvSpPr>
        <p:spPr>
          <a:xfrm>
            <a:off x="1712204" y="3009878"/>
            <a:ext cx="838200" cy="8382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/>
              <a:t>S</a:t>
            </a:r>
          </a:p>
          <a:p>
            <a:pPr algn="ctr"/>
            <a:r>
              <a:rPr lang="en-US" sz="2400" dirty="0"/>
              <a:t>c=0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6EF3E5E-5B2A-928A-9DC6-33711C464CCA}"/>
              </a:ext>
            </a:extLst>
          </p:cNvPr>
          <p:cNvSpPr/>
          <p:nvPr/>
        </p:nvSpPr>
        <p:spPr>
          <a:xfrm>
            <a:off x="7845062" y="3009878"/>
            <a:ext cx="838200" cy="8382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/>
              <a:t>T</a:t>
            </a:r>
          </a:p>
          <a:p>
            <a:pPr algn="ctr"/>
            <a:r>
              <a:rPr lang="en-US" sz="2400" dirty="0"/>
              <a:t>c=0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8CD8DFB-D16D-91CE-240D-EF580510203F}"/>
              </a:ext>
            </a:extLst>
          </p:cNvPr>
          <p:cNvSpPr/>
          <p:nvPr/>
        </p:nvSpPr>
        <p:spPr>
          <a:xfrm>
            <a:off x="6096000" y="2666465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FF8E863-AD19-DB1E-5A90-52CB5BD8B409}"/>
              </a:ext>
            </a:extLst>
          </p:cNvPr>
          <p:cNvSpPr/>
          <p:nvPr/>
        </p:nvSpPr>
        <p:spPr>
          <a:xfrm>
            <a:off x="6122731" y="3641252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B9710A5-BA19-CC80-CC82-C17BE1999FF7}"/>
              </a:ext>
            </a:extLst>
          </p:cNvPr>
          <p:cNvCxnSpPr>
            <a:cxnSpLocks/>
            <a:stCxn id="12" idx="7"/>
            <a:endCxn id="18" idx="2"/>
          </p:cNvCxnSpPr>
          <p:nvPr/>
        </p:nvCxnSpPr>
        <p:spPr>
          <a:xfrm flipV="1">
            <a:off x="5396374" y="2109788"/>
            <a:ext cx="699626" cy="21610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ED9BF2A-586D-16EA-F37A-F53DE80EAE7E}"/>
              </a:ext>
            </a:extLst>
          </p:cNvPr>
          <p:cNvCxnSpPr>
            <a:cxnSpLocks/>
            <a:stCxn id="12" idx="5"/>
            <a:endCxn id="43" idx="2"/>
          </p:cNvCxnSpPr>
          <p:nvPr/>
        </p:nvCxnSpPr>
        <p:spPr>
          <a:xfrm>
            <a:off x="5396374" y="2918588"/>
            <a:ext cx="699626" cy="16697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4ABEFB3C-8213-5582-8FBD-ED8712A1D02C}"/>
              </a:ext>
            </a:extLst>
          </p:cNvPr>
          <p:cNvSpPr/>
          <p:nvPr/>
        </p:nvSpPr>
        <p:spPr>
          <a:xfrm>
            <a:off x="3265852" y="4735983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DBC617A-35C6-B38C-EA58-9F6A5614C22A}"/>
              </a:ext>
            </a:extLst>
          </p:cNvPr>
          <p:cNvCxnSpPr>
            <a:cxnSpLocks/>
            <a:stCxn id="54" idx="6"/>
            <a:endCxn id="44" idx="3"/>
          </p:cNvCxnSpPr>
          <p:nvPr/>
        </p:nvCxnSpPr>
        <p:spPr>
          <a:xfrm flipV="1">
            <a:off x="4104052" y="4356700"/>
            <a:ext cx="2141431" cy="79838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95736A0-E48B-7C95-D65A-ACAA1CADCA54}"/>
              </a:ext>
            </a:extLst>
          </p:cNvPr>
          <p:cNvCxnSpPr>
            <a:stCxn id="33" idx="6"/>
            <a:endCxn id="11" idx="2"/>
          </p:cNvCxnSpPr>
          <p:nvPr/>
        </p:nvCxnSpPr>
        <p:spPr>
          <a:xfrm>
            <a:off x="2550404" y="3428978"/>
            <a:ext cx="715448" cy="2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32F5947-86C1-0687-FB1F-502A7556389F}"/>
              </a:ext>
            </a:extLst>
          </p:cNvPr>
          <p:cNvCxnSpPr>
            <a:cxnSpLocks/>
            <a:stCxn id="33" idx="5"/>
            <a:endCxn id="54" idx="1"/>
          </p:cNvCxnSpPr>
          <p:nvPr/>
        </p:nvCxnSpPr>
        <p:spPr>
          <a:xfrm>
            <a:off x="2427652" y="3725326"/>
            <a:ext cx="960952" cy="113340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68F414B-CB08-7A0D-3411-8ED6B76765F4}"/>
              </a:ext>
            </a:extLst>
          </p:cNvPr>
          <p:cNvCxnSpPr>
            <a:cxnSpLocks/>
            <a:stCxn id="18" idx="6"/>
            <a:endCxn id="36" idx="1"/>
          </p:cNvCxnSpPr>
          <p:nvPr/>
        </p:nvCxnSpPr>
        <p:spPr>
          <a:xfrm>
            <a:off x="6934200" y="2109788"/>
            <a:ext cx="1033614" cy="102284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434C2E6-AC1B-BDC2-3C72-B35526D638FD}"/>
              </a:ext>
            </a:extLst>
          </p:cNvPr>
          <p:cNvCxnSpPr>
            <a:cxnSpLocks/>
            <a:stCxn id="43" idx="6"/>
            <a:endCxn id="36" idx="2"/>
          </p:cNvCxnSpPr>
          <p:nvPr/>
        </p:nvCxnSpPr>
        <p:spPr>
          <a:xfrm>
            <a:off x="6934200" y="3085565"/>
            <a:ext cx="910862" cy="34341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C68C594-8854-2F47-81B2-CC325F1C72BE}"/>
              </a:ext>
            </a:extLst>
          </p:cNvPr>
          <p:cNvCxnSpPr>
            <a:cxnSpLocks/>
            <a:stCxn id="44" idx="6"/>
            <a:endCxn id="36" idx="3"/>
          </p:cNvCxnSpPr>
          <p:nvPr/>
        </p:nvCxnSpPr>
        <p:spPr>
          <a:xfrm flipV="1">
            <a:off x="6960931" y="3725326"/>
            <a:ext cx="1006883" cy="33502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3FD7E1FE-182B-E771-72CC-DE2823B44003}"/>
              </a:ext>
            </a:extLst>
          </p:cNvPr>
          <p:cNvCxnSpPr>
            <a:cxnSpLocks/>
            <a:stCxn id="14" idx="6"/>
            <a:endCxn id="44" idx="2"/>
          </p:cNvCxnSpPr>
          <p:nvPr/>
        </p:nvCxnSpPr>
        <p:spPr>
          <a:xfrm flipV="1">
            <a:off x="5519126" y="4060352"/>
            <a:ext cx="603605" cy="2581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D6C4AE35-0330-2A02-1981-1E6CD7B4A496}"/>
              </a:ext>
            </a:extLst>
          </p:cNvPr>
          <p:cNvCxnSpPr>
            <a:cxnSpLocks/>
            <a:stCxn id="11" idx="6"/>
            <a:endCxn id="44" idx="1"/>
          </p:cNvCxnSpPr>
          <p:nvPr/>
        </p:nvCxnSpPr>
        <p:spPr>
          <a:xfrm>
            <a:off x="4104052" y="3429000"/>
            <a:ext cx="2141431" cy="33500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42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8DF92-6D91-EA3D-1F45-BD2A9B6F0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39" y="6213312"/>
            <a:ext cx="3615683" cy="599893"/>
          </a:xfrm>
          <a:prstGeom prst="rect">
            <a:avLst/>
          </a:prstGeom>
        </p:spPr>
      </p:pic>
      <p:pic>
        <p:nvPicPr>
          <p:cNvPr id="5" name="Picture 4" descr="A red sign with white letters&#10;&#10;Description automatically generated">
            <a:extLst>
              <a:ext uri="{FF2B5EF4-FFF2-40B4-BE49-F238E27FC236}">
                <a16:creationId xmlns:a16="http://schemas.microsoft.com/office/drawing/2014/main" id="{57AB226F-AB1D-7DEF-C39C-CFF21775D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13" y="6213312"/>
            <a:ext cx="2201442" cy="599893"/>
          </a:xfrm>
          <a:prstGeom prst="rect">
            <a:avLst/>
          </a:prstGeom>
        </p:spPr>
      </p:pic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C117767-6003-73B6-D307-20078265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46761" cy="365125"/>
          </a:xfrm>
        </p:spPr>
        <p:txBody>
          <a:bodyPr/>
          <a:lstStyle/>
          <a:p>
            <a:fld id="{9F75FF4D-3C2F-4AC2-9E3A-2683310D8FD3}" type="slidenum">
              <a:rPr lang="en-US" sz="1800" b="1" smtClean="0">
                <a:solidFill>
                  <a:schemeClr val="tx1"/>
                </a:solidFill>
              </a:rPr>
              <a:t>23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24F0D35-C973-37EE-91F6-F667C050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Number of Span Constraints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F555D56-38C4-EE31-5C0D-5F5E1FD26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1530152"/>
            <a:ext cx="11353800" cy="34555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8350C55-3D67-1A5D-D1DD-E0561649FE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258" y="5040490"/>
            <a:ext cx="7049484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3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8C37D-6E4E-77D5-C477-1C027F096E04}"/>
              </a:ext>
            </a:extLst>
          </p:cNvPr>
          <p:cNvGrpSpPr/>
          <p:nvPr/>
        </p:nvGrpSpPr>
        <p:grpSpPr>
          <a:xfrm>
            <a:off x="6335697" y="1052303"/>
            <a:ext cx="5856304" cy="4621386"/>
            <a:chOff x="6335697" y="1052303"/>
            <a:chExt cx="5856304" cy="4621386"/>
          </a:xfrm>
        </p:grpSpPr>
        <p:pic>
          <p:nvPicPr>
            <p:cNvPr id="18" name="Picture 17" descr="A graph of a number of objects&#10;&#10;Description automatically generated with medium confidence">
              <a:extLst>
                <a:ext uri="{FF2B5EF4-FFF2-40B4-BE49-F238E27FC236}">
                  <a16:creationId xmlns:a16="http://schemas.microsoft.com/office/drawing/2014/main" id="{E779176E-F80A-F780-9B46-46C58AD60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697" y="1052303"/>
              <a:ext cx="5856304" cy="43905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55A5E8-1D16-0EBD-E7FF-C9C03187FA7B}"/>
                </a:ext>
              </a:extLst>
            </p:cNvPr>
            <p:cNvSpPr txBox="1"/>
            <p:nvPr/>
          </p:nvSpPr>
          <p:spPr>
            <a:xfrm>
              <a:off x="8808436" y="5212024"/>
              <a:ext cx="7251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Max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DDA5A0F-BDC3-EDD8-0780-B50AB8246E30}"/>
              </a:ext>
            </a:extLst>
          </p:cNvPr>
          <p:cNvGrpSpPr/>
          <p:nvPr/>
        </p:nvGrpSpPr>
        <p:grpSpPr>
          <a:xfrm>
            <a:off x="1" y="1052303"/>
            <a:ext cx="5856304" cy="4621386"/>
            <a:chOff x="1" y="1052303"/>
            <a:chExt cx="5856304" cy="4621386"/>
          </a:xfrm>
        </p:grpSpPr>
        <p:pic>
          <p:nvPicPr>
            <p:cNvPr id="12" name="Picture 11" descr="A graph of a function&#10;&#10;Description automatically generated">
              <a:extLst>
                <a:ext uri="{FF2B5EF4-FFF2-40B4-BE49-F238E27FC236}">
                  <a16:creationId xmlns:a16="http://schemas.microsoft.com/office/drawing/2014/main" id="{D7F7C4C9-A0B0-BFB9-ECA9-05AE19C05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052303"/>
              <a:ext cx="5856304" cy="439055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28ED7C2-1235-FDA9-389D-A7A250BB785A}"/>
                </a:ext>
              </a:extLst>
            </p:cNvPr>
            <p:cNvSpPr txBox="1"/>
            <p:nvPr/>
          </p:nvSpPr>
          <p:spPr>
            <a:xfrm>
              <a:off x="2472739" y="5212024"/>
              <a:ext cx="910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Mean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C68DF92-6D91-EA3D-1F45-BD2A9B6F0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39" y="6213312"/>
            <a:ext cx="3615683" cy="599893"/>
          </a:xfrm>
          <a:prstGeom prst="rect">
            <a:avLst/>
          </a:prstGeom>
        </p:spPr>
      </p:pic>
      <p:pic>
        <p:nvPicPr>
          <p:cNvPr id="5" name="Picture 4" descr="A red sign with white letters&#10;&#10;Description automatically generated">
            <a:extLst>
              <a:ext uri="{FF2B5EF4-FFF2-40B4-BE49-F238E27FC236}">
                <a16:creationId xmlns:a16="http://schemas.microsoft.com/office/drawing/2014/main" id="{57AB226F-AB1D-7DEF-C39C-CFF21775DD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13" y="6213312"/>
            <a:ext cx="2201442" cy="599893"/>
          </a:xfrm>
          <a:prstGeom prst="rect">
            <a:avLst/>
          </a:prstGeom>
        </p:spPr>
      </p:pic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C117767-6003-73B6-D307-20078265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46761" cy="365125"/>
          </a:xfrm>
        </p:spPr>
        <p:txBody>
          <a:bodyPr/>
          <a:lstStyle/>
          <a:p>
            <a:fld id="{9F75FF4D-3C2F-4AC2-9E3A-2683310D8FD3}" type="slidenum">
              <a:rPr lang="en-US" sz="1800" b="1" smtClean="0">
                <a:solidFill>
                  <a:schemeClr val="tx1"/>
                </a:solidFill>
              </a:rPr>
              <a:t>24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24F0D35-C973-37EE-91F6-F667C050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Number of Span Constraints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95024C-15F3-9E40-3F09-4CA3D4CFB89E}"/>
              </a:ext>
            </a:extLst>
          </p:cNvPr>
          <p:cNvSpPr txBox="1"/>
          <p:nvPr/>
        </p:nvSpPr>
        <p:spPr>
          <a:xfrm>
            <a:off x="3844149" y="5605452"/>
            <a:ext cx="4983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100,000 DAGs per input combination</a:t>
            </a:r>
          </a:p>
        </p:txBody>
      </p:sp>
    </p:spTree>
    <p:extLst>
      <p:ext uri="{BB962C8B-B14F-4D97-AF65-F5344CB8AC3E}">
        <p14:creationId xmlns:p14="http://schemas.microsoft.com/office/powerpoint/2010/main" val="599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B89BC5-6D1C-2EC6-A214-B90698D45269}"/>
              </a:ext>
            </a:extLst>
          </p:cNvPr>
          <p:cNvGrpSpPr/>
          <p:nvPr/>
        </p:nvGrpSpPr>
        <p:grpSpPr>
          <a:xfrm>
            <a:off x="1117" y="1052303"/>
            <a:ext cx="5854071" cy="4621386"/>
            <a:chOff x="1117" y="1052303"/>
            <a:chExt cx="5854071" cy="46213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7F7C4C9-A0B0-BFB9-ECA9-05AE19C05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7" y="1052303"/>
              <a:ext cx="5854071" cy="439055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28ED7C2-1235-FDA9-389D-A7A250BB785A}"/>
                </a:ext>
              </a:extLst>
            </p:cNvPr>
            <p:cNvSpPr txBox="1"/>
            <p:nvPr/>
          </p:nvSpPr>
          <p:spPr>
            <a:xfrm>
              <a:off x="1743436" y="5212024"/>
              <a:ext cx="23694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 minute timeout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F12ADE-FE78-A3E5-9CE6-900942FEABD1}"/>
              </a:ext>
            </a:extLst>
          </p:cNvPr>
          <p:cNvGrpSpPr/>
          <p:nvPr/>
        </p:nvGrpSpPr>
        <p:grpSpPr>
          <a:xfrm>
            <a:off x="6336813" y="1052303"/>
            <a:ext cx="5854071" cy="4621386"/>
            <a:chOff x="6336813" y="1052303"/>
            <a:chExt cx="5854071" cy="462138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779176E-F80A-F780-9B46-46C58AD60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36813" y="1052303"/>
              <a:ext cx="5854071" cy="43905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55A5E8-1D16-0EBD-E7FF-C9C03187FA7B}"/>
                </a:ext>
              </a:extLst>
            </p:cNvPr>
            <p:cNvSpPr txBox="1"/>
            <p:nvPr/>
          </p:nvSpPr>
          <p:spPr>
            <a:xfrm>
              <a:off x="8378767" y="5212024"/>
              <a:ext cx="2069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 hour timeout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C68DF92-6D91-EA3D-1F45-BD2A9B6F0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39" y="6213312"/>
            <a:ext cx="3615683" cy="599893"/>
          </a:xfrm>
          <a:prstGeom prst="rect">
            <a:avLst/>
          </a:prstGeom>
        </p:spPr>
      </p:pic>
      <p:pic>
        <p:nvPicPr>
          <p:cNvPr id="5" name="Picture 4" descr="A red sign with white letters&#10;&#10;Description automatically generated">
            <a:extLst>
              <a:ext uri="{FF2B5EF4-FFF2-40B4-BE49-F238E27FC236}">
                <a16:creationId xmlns:a16="http://schemas.microsoft.com/office/drawing/2014/main" id="{57AB226F-AB1D-7DEF-C39C-CFF21775DD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13" y="6213312"/>
            <a:ext cx="2201442" cy="599893"/>
          </a:xfrm>
          <a:prstGeom prst="rect">
            <a:avLst/>
          </a:prstGeom>
        </p:spPr>
      </p:pic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C117767-6003-73B6-D307-20078265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46761" cy="365125"/>
          </a:xfrm>
        </p:spPr>
        <p:txBody>
          <a:bodyPr/>
          <a:lstStyle/>
          <a:p>
            <a:fld id="{9F75FF4D-3C2F-4AC2-9E3A-2683310D8FD3}" type="slidenum">
              <a:rPr lang="en-US" sz="1800" b="1" smtClean="0">
                <a:solidFill>
                  <a:schemeClr val="tx1"/>
                </a:solidFill>
              </a:rPr>
              <a:t>25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24F0D35-C973-37EE-91F6-F667C050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Solving in SCIP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95024C-15F3-9E40-3F09-4CA3D4CFB89E}"/>
              </a:ext>
            </a:extLst>
          </p:cNvPr>
          <p:cNvSpPr txBox="1"/>
          <p:nvPr/>
        </p:nvSpPr>
        <p:spPr>
          <a:xfrm>
            <a:off x="3833916" y="5585895"/>
            <a:ext cx="5005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20 DAGs per input combination</a:t>
            </a:r>
          </a:p>
          <a:p>
            <a:pPr algn="ctr"/>
            <a:r>
              <a:rPr lang="en-US" sz="2400" dirty="0"/>
              <a:t>Running on Xeon Gold 6130 at 2.1 GHz</a:t>
            </a:r>
          </a:p>
        </p:txBody>
      </p:sp>
    </p:spTree>
    <p:extLst>
      <p:ext uri="{BB962C8B-B14F-4D97-AF65-F5344CB8AC3E}">
        <p14:creationId xmlns:p14="http://schemas.microsoft.com/office/powerpoint/2010/main" val="204333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ty landscape with a tall building and trees&#10;&#10;Description automatically generated">
            <a:extLst>
              <a:ext uri="{FF2B5EF4-FFF2-40B4-BE49-F238E27FC236}">
                <a16:creationId xmlns:a16="http://schemas.microsoft.com/office/drawing/2014/main" id="{FD8E7A7F-5F62-E806-BD15-41E3A3805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50" y="0"/>
            <a:ext cx="126873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4F5C888-F73E-E094-19DB-D58DBBB5DA00}"/>
              </a:ext>
            </a:extLst>
          </p:cNvPr>
          <p:cNvGrpSpPr/>
          <p:nvPr/>
        </p:nvGrpSpPr>
        <p:grpSpPr>
          <a:xfrm>
            <a:off x="0" y="0"/>
            <a:ext cx="6457951" cy="6858000"/>
            <a:chOff x="0" y="0"/>
            <a:chExt cx="6457951" cy="68580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AD2E2EB-2482-2048-8C5C-96232B66F1DD}"/>
                </a:ext>
              </a:extLst>
            </p:cNvPr>
            <p:cNvSpPr/>
            <p:nvPr/>
          </p:nvSpPr>
          <p:spPr>
            <a:xfrm>
              <a:off x="0" y="0"/>
              <a:ext cx="6457951" cy="6858000"/>
            </a:xfrm>
            <a:custGeom>
              <a:avLst/>
              <a:gdLst/>
              <a:ahLst/>
              <a:cxnLst/>
              <a:rect l="l" t="t" r="r" b="b"/>
              <a:pathLst>
                <a:path w="6457951" h="6858000">
                  <a:moveTo>
                    <a:pt x="4836453" y="332958"/>
                  </a:moveTo>
                  <a:cubicBezTo>
                    <a:pt x="4871924" y="332958"/>
                    <a:pt x="4900015" y="344803"/>
                    <a:pt x="4920727" y="368491"/>
                  </a:cubicBezTo>
                  <a:cubicBezTo>
                    <a:pt x="4941439" y="392180"/>
                    <a:pt x="4951795" y="429697"/>
                    <a:pt x="4951795" y="481042"/>
                  </a:cubicBezTo>
                  <a:cubicBezTo>
                    <a:pt x="4951795" y="542062"/>
                    <a:pt x="4941872" y="584354"/>
                    <a:pt x="4922029" y="607919"/>
                  </a:cubicBezTo>
                  <a:cubicBezTo>
                    <a:pt x="4902185" y="631483"/>
                    <a:pt x="4874156" y="643265"/>
                    <a:pt x="4837941" y="643265"/>
                  </a:cubicBezTo>
                  <a:cubicBezTo>
                    <a:pt x="4802718" y="643265"/>
                    <a:pt x="4774875" y="631235"/>
                    <a:pt x="4754411" y="607174"/>
                  </a:cubicBezTo>
                  <a:cubicBezTo>
                    <a:pt x="4733948" y="583114"/>
                    <a:pt x="4723716" y="543550"/>
                    <a:pt x="4723716" y="488484"/>
                  </a:cubicBezTo>
                  <a:cubicBezTo>
                    <a:pt x="4723716" y="432921"/>
                    <a:pt x="4734010" y="393110"/>
                    <a:pt x="4754598" y="369049"/>
                  </a:cubicBezTo>
                  <a:cubicBezTo>
                    <a:pt x="4775185" y="344989"/>
                    <a:pt x="4802471" y="332958"/>
                    <a:pt x="4836453" y="332958"/>
                  </a:cubicBezTo>
                  <a:close/>
                  <a:moveTo>
                    <a:pt x="997878" y="332958"/>
                  </a:moveTo>
                  <a:cubicBezTo>
                    <a:pt x="1033349" y="332958"/>
                    <a:pt x="1061440" y="344803"/>
                    <a:pt x="1082152" y="368491"/>
                  </a:cubicBezTo>
                  <a:cubicBezTo>
                    <a:pt x="1102864" y="392180"/>
                    <a:pt x="1113220" y="429697"/>
                    <a:pt x="1113220" y="481042"/>
                  </a:cubicBezTo>
                  <a:cubicBezTo>
                    <a:pt x="1113220" y="542062"/>
                    <a:pt x="1103298" y="584354"/>
                    <a:pt x="1083454" y="607919"/>
                  </a:cubicBezTo>
                  <a:cubicBezTo>
                    <a:pt x="1063610" y="631483"/>
                    <a:pt x="1035581" y="643265"/>
                    <a:pt x="999366" y="643265"/>
                  </a:cubicBezTo>
                  <a:cubicBezTo>
                    <a:pt x="964144" y="643265"/>
                    <a:pt x="936300" y="631235"/>
                    <a:pt x="915836" y="607174"/>
                  </a:cubicBezTo>
                  <a:cubicBezTo>
                    <a:pt x="895372" y="583114"/>
                    <a:pt x="885140" y="543550"/>
                    <a:pt x="885140" y="488484"/>
                  </a:cubicBezTo>
                  <a:cubicBezTo>
                    <a:pt x="885140" y="432921"/>
                    <a:pt x="895435" y="393110"/>
                    <a:pt x="916022" y="369049"/>
                  </a:cubicBezTo>
                  <a:cubicBezTo>
                    <a:pt x="936610" y="344989"/>
                    <a:pt x="963895" y="332958"/>
                    <a:pt x="997878" y="332958"/>
                  </a:cubicBezTo>
                  <a:close/>
                  <a:moveTo>
                    <a:pt x="5215667" y="214640"/>
                  </a:moveTo>
                  <a:lnTo>
                    <a:pt x="5215667" y="760095"/>
                  </a:lnTo>
                  <a:lnTo>
                    <a:pt x="5374169" y="760095"/>
                  </a:lnTo>
                  <a:lnTo>
                    <a:pt x="5374169" y="460602"/>
                  </a:lnTo>
                  <a:lnTo>
                    <a:pt x="5578435" y="760095"/>
                  </a:lnTo>
                  <a:lnTo>
                    <a:pt x="5737309" y="760095"/>
                  </a:lnTo>
                  <a:lnTo>
                    <a:pt x="5737309" y="214640"/>
                  </a:lnTo>
                  <a:lnTo>
                    <a:pt x="5578435" y="214640"/>
                  </a:lnTo>
                  <a:lnTo>
                    <a:pt x="5578435" y="516412"/>
                  </a:lnTo>
                  <a:lnTo>
                    <a:pt x="5373053" y="214640"/>
                  </a:lnTo>
                  <a:close/>
                  <a:moveTo>
                    <a:pt x="4287798" y="214640"/>
                  </a:moveTo>
                  <a:lnTo>
                    <a:pt x="4287798" y="760095"/>
                  </a:lnTo>
                  <a:lnTo>
                    <a:pt x="4456718" y="760095"/>
                  </a:lnTo>
                  <a:lnTo>
                    <a:pt x="4456718" y="214640"/>
                  </a:lnTo>
                  <a:close/>
                  <a:moveTo>
                    <a:pt x="3090848" y="214640"/>
                  </a:moveTo>
                  <a:lnTo>
                    <a:pt x="3090848" y="539615"/>
                  </a:lnTo>
                  <a:cubicBezTo>
                    <a:pt x="3090848" y="566384"/>
                    <a:pt x="3096057" y="597121"/>
                    <a:pt x="3106475" y="631824"/>
                  </a:cubicBezTo>
                  <a:cubicBezTo>
                    <a:pt x="3112924" y="653389"/>
                    <a:pt x="3124892" y="674334"/>
                    <a:pt x="3142380" y="694660"/>
                  </a:cubicBezTo>
                  <a:cubicBezTo>
                    <a:pt x="3159867" y="714986"/>
                    <a:pt x="3179153" y="730665"/>
                    <a:pt x="3200236" y="741695"/>
                  </a:cubicBezTo>
                  <a:cubicBezTo>
                    <a:pt x="3221321" y="752725"/>
                    <a:pt x="3247551" y="760100"/>
                    <a:pt x="3278929" y="763819"/>
                  </a:cubicBezTo>
                  <a:cubicBezTo>
                    <a:pt x="3310307" y="767538"/>
                    <a:pt x="3339267" y="769397"/>
                    <a:pt x="3365808" y="769397"/>
                  </a:cubicBezTo>
                  <a:cubicBezTo>
                    <a:pt x="3411697" y="769397"/>
                    <a:pt x="3451012" y="763324"/>
                    <a:pt x="3483754" y="751177"/>
                  </a:cubicBezTo>
                  <a:cubicBezTo>
                    <a:pt x="3507319" y="742503"/>
                    <a:pt x="3529829" y="727445"/>
                    <a:pt x="3551285" y="706003"/>
                  </a:cubicBezTo>
                  <a:cubicBezTo>
                    <a:pt x="3572741" y="684560"/>
                    <a:pt x="3588492" y="659524"/>
                    <a:pt x="3598538" y="630894"/>
                  </a:cubicBezTo>
                  <a:cubicBezTo>
                    <a:pt x="3608584" y="602264"/>
                    <a:pt x="3613607" y="571837"/>
                    <a:pt x="3613607" y="539615"/>
                  </a:cubicBezTo>
                  <a:lnTo>
                    <a:pt x="3613607" y="214640"/>
                  </a:lnTo>
                  <a:lnTo>
                    <a:pt x="3445431" y="214640"/>
                  </a:lnTo>
                  <a:lnTo>
                    <a:pt x="3445431" y="547352"/>
                  </a:lnTo>
                  <a:cubicBezTo>
                    <a:pt x="3445431" y="577587"/>
                    <a:pt x="3437183" y="600945"/>
                    <a:pt x="3420688" y="617427"/>
                  </a:cubicBezTo>
                  <a:cubicBezTo>
                    <a:pt x="3404193" y="633908"/>
                    <a:pt x="3381435" y="642149"/>
                    <a:pt x="3352413" y="642149"/>
                  </a:cubicBezTo>
                  <a:cubicBezTo>
                    <a:pt x="3323144" y="642149"/>
                    <a:pt x="3300261" y="633785"/>
                    <a:pt x="3283766" y="617057"/>
                  </a:cubicBezTo>
                  <a:cubicBezTo>
                    <a:pt x="3267271" y="600330"/>
                    <a:pt x="3259024" y="577095"/>
                    <a:pt x="3259024" y="547352"/>
                  </a:cubicBezTo>
                  <a:lnTo>
                    <a:pt x="3259024" y="214640"/>
                  </a:lnTo>
                  <a:close/>
                  <a:moveTo>
                    <a:pt x="2604701" y="214640"/>
                  </a:moveTo>
                  <a:lnTo>
                    <a:pt x="2604701" y="760095"/>
                  </a:lnTo>
                  <a:lnTo>
                    <a:pt x="3036303" y="760095"/>
                  </a:lnTo>
                  <a:lnTo>
                    <a:pt x="3036303" y="625778"/>
                  </a:lnTo>
                  <a:lnTo>
                    <a:pt x="2773249" y="625778"/>
                  </a:lnTo>
                  <a:lnTo>
                    <a:pt x="2773249" y="214640"/>
                  </a:lnTo>
                  <a:close/>
                  <a:moveTo>
                    <a:pt x="1377092" y="214640"/>
                  </a:moveTo>
                  <a:lnTo>
                    <a:pt x="1377092" y="760095"/>
                  </a:lnTo>
                  <a:lnTo>
                    <a:pt x="1535594" y="760095"/>
                  </a:lnTo>
                  <a:lnTo>
                    <a:pt x="1535594" y="460602"/>
                  </a:lnTo>
                  <a:lnTo>
                    <a:pt x="1739861" y="760095"/>
                  </a:lnTo>
                  <a:lnTo>
                    <a:pt x="1898734" y="760095"/>
                  </a:lnTo>
                  <a:lnTo>
                    <a:pt x="1898734" y="214640"/>
                  </a:lnTo>
                  <a:lnTo>
                    <a:pt x="1739861" y="214640"/>
                  </a:lnTo>
                  <a:lnTo>
                    <a:pt x="1739861" y="516412"/>
                  </a:lnTo>
                  <a:lnTo>
                    <a:pt x="1534478" y="214640"/>
                  </a:lnTo>
                  <a:close/>
                  <a:moveTo>
                    <a:pt x="6075596" y="205338"/>
                  </a:moveTo>
                  <a:cubicBezTo>
                    <a:pt x="6018793" y="205338"/>
                    <a:pt x="5974082" y="212470"/>
                    <a:pt x="5941464" y="226732"/>
                  </a:cubicBezTo>
                  <a:cubicBezTo>
                    <a:pt x="5908846" y="240995"/>
                    <a:pt x="5884413" y="260591"/>
                    <a:pt x="5868166" y="285520"/>
                  </a:cubicBezTo>
                  <a:cubicBezTo>
                    <a:pt x="5851919" y="310448"/>
                    <a:pt x="5843796" y="336927"/>
                    <a:pt x="5843796" y="364956"/>
                  </a:cubicBezTo>
                  <a:cubicBezTo>
                    <a:pt x="5843796" y="407621"/>
                    <a:pt x="5859670" y="442719"/>
                    <a:pt x="5891421" y="470252"/>
                  </a:cubicBezTo>
                  <a:cubicBezTo>
                    <a:pt x="5922922" y="497786"/>
                    <a:pt x="5975633" y="519862"/>
                    <a:pt x="6049551" y="536481"/>
                  </a:cubicBezTo>
                  <a:cubicBezTo>
                    <a:pt x="6094695" y="546403"/>
                    <a:pt x="6123468" y="556945"/>
                    <a:pt x="6135871" y="568107"/>
                  </a:cubicBezTo>
                  <a:cubicBezTo>
                    <a:pt x="6148273" y="579269"/>
                    <a:pt x="6154475" y="591920"/>
                    <a:pt x="6154475" y="606058"/>
                  </a:cubicBezTo>
                  <a:cubicBezTo>
                    <a:pt x="6154475" y="620941"/>
                    <a:pt x="6147963" y="634025"/>
                    <a:pt x="6134941" y="645311"/>
                  </a:cubicBezTo>
                  <a:cubicBezTo>
                    <a:pt x="6121918" y="656598"/>
                    <a:pt x="6103377" y="662241"/>
                    <a:pt x="6079316" y="662241"/>
                  </a:cubicBezTo>
                  <a:cubicBezTo>
                    <a:pt x="6047070" y="662241"/>
                    <a:pt x="6022265" y="651203"/>
                    <a:pt x="6004902" y="629126"/>
                  </a:cubicBezTo>
                  <a:cubicBezTo>
                    <a:pt x="5994236" y="615484"/>
                    <a:pt x="5987167" y="595640"/>
                    <a:pt x="5983694" y="569595"/>
                  </a:cubicBezTo>
                  <a:lnTo>
                    <a:pt x="5823332" y="579641"/>
                  </a:lnTo>
                  <a:cubicBezTo>
                    <a:pt x="5828045" y="634707"/>
                    <a:pt x="5848261" y="680100"/>
                    <a:pt x="5883979" y="715819"/>
                  </a:cubicBezTo>
                  <a:cubicBezTo>
                    <a:pt x="5919698" y="751538"/>
                    <a:pt x="5983942" y="769397"/>
                    <a:pt x="6076712" y="769397"/>
                  </a:cubicBezTo>
                  <a:cubicBezTo>
                    <a:pt x="6129546" y="769397"/>
                    <a:pt x="6173326" y="761770"/>
                    <a:pt x="6208053" y="746515"/>
                  </a:cubicBezTo>
                  <a:cubicBezTo>
                    <a:pt x="6242779" y="731260"/>
                    <a:pt x="6269816" y="708873"/>
                    <a:pt x="6289164" y="679356"/>
                  </a:cubicBezTo>
                  <a:cubicBezTo>
                    <a:pt x="6308512" y="649838"/>
                    <a:pt x="6318186" y="617592"/>
                    <a:pt x="6318186" y="582618"/>
                  </a:cubicBezTo>
                  <a:cubicBezTo>
                    <a:pt x="6318186" y="552852"/>
                    <a:pt x="6310930" y="525939"/>
                    <a:pt x="6296419" y="501879"/>
                  </a:cubicBezTo>
                  <a:cubicBezTo>
                    <a:pt x="6281909" y="477818"/>
                    <a:pt x="6258716" y="457664"/>
                    <a:pt x="6226842" y="441417"/>
                  </a:cubicBezTo>
                  <a:cubicBezTo>
                    <a:pt x="6194968" y="425170"/>
                    <a:pt x="6142196" y="409109"/>
                    <a:pt x="6068526" y="393234"/>
                  </a:cubicBezTo>
                  <a:cubicBezTo>
                    <a:pt x="6038761" y="387033"/>
                    <a:pt x="6019909" y="380335"/>
                    <a:pt x="6011972" y="373142"/>
                  </a:cubicBezTo>
                  <a:cubicBezTo>
                    <a:pt x="6003786" y="366197"/>
                    <a:pt x="5999693" y="358383"/>
                    <a:pt x="5999693" y="349702"/>
                  </a:cubicBezTo>
                  <a:cubicBezTo>
                    <a:pt x="5999693" y="337796"/>
                    <a:pt x="6004654" y="327687"/>
                    <a:pt x="6014576" y="319378"/>
                  </a:cubicBezTo>
                  <a:cubicBezTo>
                    <a:pt x="6024498" y="311068"/>
                    <a:pt x="6039257" y="306913"/>
                    <a:pt x="6058853" y="306913"/>
                  </a:cubicBezTo>
                  <a:cubicBezTo>
                    <a:pt x="6082665" y="306913"/>
                    <a:pt x="6101330" y="312495"/>
                    <a:pt x="6114849" y="323657"/>
                  </a:cubicBezTo>
                  <a:cubicBezTo>
                    <a:pt x="6128367" y="334819"/>
                    <a:pt x="6137235" y="352678"/>
                    <a:pt x="6141452" y="377235"/>
                  </a:cubicBezTo>
                  <a:lnTo>
                    <a:pt x="6300326" y="367933"/>
                  </a:lnTo>
                  <a:cubicBezTo>
                    <a:pt x="6293381" y="311378"/>
                    <a:pt x="6271615" y="270141"/>
                    <a:pt x="6235028" y="244220"/>
                  </a:cubicBezTo>
                  <a:cubicBezTo>
                    <a:pt x="6198441" y="218299"/>
                    <a:pt x="6145297" y="205338"/>
                    <a:pt x="6075596" y="205338"/>
                  </a:cubicBezTo>
                  <a:close/>
                  <a:moveTo>
                    <a:pt x="4836825" y="205338"/>
                  </a:moveTo>
                  <a:cubicBezTo>
                    <a:pt x="4748272" y="205338"/>
                    <a:pt x="4679191" y="230143"/>
                    <a:pt x="4629582" y="279753"/>
                  </a:cubicBezTo>
                  <a:cubicBezTo>
                    <a:pt x="4579973" y="329362"/>
                    <a:pt x="4555168" y="398691"/>
                    <a:pt x="4555168" y="487740"/>
                  </a:cubicBezTo>
                  <a:cubicBezTo>
                    <a:pt x="4555168" y="551488"/>
                    <a:pt x="4567694" y="604570"/>
                    <a:pt x="4592747" y="646986"/>
                  </a:cubicBezTo>
                  <a:cubicBezTo>
                    <a:pt x="4617799" y="689402"/>
                    <a:pt x="4650480" y="720408"/>
                    <a:pt x="4690787" y="740003"/>
                  </a:cubicBezTo>
                  <a:cubicBezTo>
                    <a:pt x="4731095" y="759599"/>
                    <a:pt x="4782007" y="769397"/>
                    <a:pt x="4843522" y="769397"/>
                  </a:cubicBezTo>
                  <a:cubicBezTo>
                    <a:pt x="4904046" y="769397"/>
                    <a:pt x="4954585" y="758049"/>
                    <a:pt x="4995141" y="735353"/>
                  </a:cubicBezTo>
                  <a:cubicBezTo>
                    <a:pt x="5035696" y="712656"/>
                    <a:pt x="5066702" y="680906"/>
                    <a:pt x="5088158" y="640103"/>
                  </a:cubicBezTo>
                  <a:cubicBezTo>
                    <a:pt x="5109615" y="599299"/>
                    <a:pt x="5120342" y="547023"/>
                    <a:pt x="5120342" y="483275"/>
                  </a:cubicBezTo>
                  <a:cubicBezTo>
                    <a:pt x="5120342" y="395466"/>
                    <a:pt x="5095786" y="327191"/>
                    <a:pt x="5046672" y="278450"/>
                  </a:cubicBezTo>
                  <a:cubicBezTo>
                    <a:pt x="4997559" y="229709"/>
                    <a:pt x="4927610" y="205338"/>
                    <a:pt x="4836825" y="205338"/>
                  </a:cubicBezTo>
                  <a:close/>
                  <a:moveTo>
                    <a:pt x="3951521" y="205338"/>
                  </a:moveTo>
                  <a:cubicBezTo>
                    <a:pt x="3894718" y="205338"/>
                    <a:pt x="3850008" y="212470"/>
                    <a:pt x="3817389" y="226732"/>
                  </a:cubicBezTo>
                  <a:cubicBezTo>
                    <a:pt x="3784771" y="240995"/>
                    <a:pt x="3760339" y="260591"/>
                    <a:pt x="3744092" y="285520"/>
                  </a:cubicBezTo>
                  <a:cubicBezTo>
                    <a:pt x="3727845" y="310448"/>
                    <a:pt x="3719721" y="336927"/>
                    <a:pt x="3719721" y="364956"/>
                  </a:cubicBezTo>
                  <a:cubicBezTo>
                    <a:pt x="3719721" y="407621"/>
                    <a:pt x="3735596" y="442719"/>
                    <a:pt x="3767346" y="470252"/>
                  </a:cubicBezTo>
                  <a:cubicBezTo>
                    <a:pt x="3798848" y="497786"/>
                    <a:pt x="3851558" y="519862"/>
                    <a:pt x="3925476" y="536481"/>
                  </a:cubicBezTo>
                  <a:cubicBezTo>
                    <a:pt x="3970621" y="546403"/>
                    <a:pt x="3999394" y="556945"/>
                    <a:pt x="4011796" y="568107"/>
                  </a:cubicBezTo>
                  <a:cubicBezTo>
                    <a:pt x="4024199" y="579269"/>
                    <a:pt x="4030400" y="591920"/>
                    <a:pt x="4030400" y="606058"/>
                  </a:cubicBezTo>
                  <a:cubicBezTo>
                    <a:pt x="4030400" y="620941"/>
                    <a:pt x="4023889" y="634025"/>
                    <a:pt x="4010866" y="645311"/>
                  </a:cubicBezTo>
                  <a:cubicBezTo>
                    <a:pt x="3997844" y="656598"/>
                    <a:pt x="3979302" y="662241"/>
                    <a:pt x="3955242" y="662241"/>
                  </a:cubicBezTo>
                  <a:cubicBezTo>
                    <a:pt x="3922996" y="662241"/>
                    <a:pt x="3898191" y="651203"/>
                    <a:pt x="3880827" y="629126"/>
                  </a:cubicBezTo>
                  <a:cubicBezTo>
                    <a:pt x="3870162" y="615484"/>
                    <a:pt x="3863092" y="595640"/>
                    <a:pt x="3859619" y="569595"/>
                  </a:cubicBezTo>
                  <a:lnTo>
                    <a:pt x="3699257" y="579641"/>
                  </a:lnTo>
                  <a:cubicBezTo>
                    <a:pt x="3703970" y="634707"/>
                    <a:pt x="3724186" y="680100"/>
                    <a:pt x="3759905" y="715819"/>
                  </a:cubicBezTo>
                  <a:cubicBezTo>
                    <a:pt x="3795623" y="751538"/>
                    <a:pt x="3859867" y="769397"/>
                    <a:pt x="3952637" y="769397"/>
                  </a:cubicBezTo>
                  <a:cubicBezTo>
                    <a:pt x="4005471" y="769397"/>
                    <a:pt x="4049251" y="761770"/>
                    <a:pt x="4083978" y="746515"/>
                  </a:cubicBezTo>
                  <a:cubicBezTo>
                    <a:pt x="4118705" y="731260"/>
                    <a:pt x="4145742" y="708873"/>
                    <a:pt x="4165089" y="679356"/>
                  </a:cubicBezTo>
                  <a:cubicBezTo>
                    <a:pt x="4184437" y="649838"/>
                    <a:pt x="4194111" y="617592"/>
                    <a:pt x="4194111" y="582618"/>
                  </a:cubicBezTo>
                  <a:cubicBezTo>
                    <a:pt x="4194111" y="552852"/>
                    <a:pt x="4186855" y="525939"/>
                    <a:pt x="4172345" y="501879"/>
                  </a:cubicBezTo>
                  <a:cubicBezTo>
                    <a:pt x="4157834" y="477818"/>
                    <a:pt x="4134641" y="457664"/>
                    <a:pt x="4102767" y="441417"/>
                  </a:cubicBezTo>
                  <a:cubicBezTo>
                    <a:pt x="4070894" y="425170"/>
                    <a:pt x="4018121" y="409109"/>
                    <a:pt x="3944452" y="393234"/>
                  </a:cubicBezTo>
                  <a:cubicBezTo>
                    <a:pt x="3914686" y="387033"/>
                    <a:pt x="3895834" y="380335"/>
                    <a:pt x="3887897" y="373142"/>
                  </a:cubicBezTo>
                  <a:cubicBezTo>
                    <a:pt x="3879711" y="366197"/>
                    <a:pt x="3875619" y="358383"/>
                    <a:pt x="3875619" y="349702"/>
                  </a:cubicBezTo>
                  <a:cubicBezTo>
                    <a:pt x="3875619" y="337796"/>
                    <a:pt x="3880580" y="327687"/>
                    <a:pt x="3890501" y="319378"/>
                  </a:cubicBezTo>
                  <a:cubicBezTo>
                    <a:pt x="3900423" y="311068"/>
                    <a:pt x="3915182" y="306913"/>
                    <a:pt x="3934778" y="306913"/>
                  </a:cubicBezTo>
                  <a:cubicBezTo>
                    <a:pt x="3958590" y="306913"/>
                    <a:pt x="3977256" y="312495"/>
                    <a:pt x="3990774" y="323657"/>
                  </a:cubicBezTo>
                  <a:cubicBezTo>
                    <a:pt x="4004293" y="334819"/>
                    <a:pt x="4013160" y="352678"/>
                    <a:pt x="4017377" y="377235"/>
                  </a:cubicBezTo>
                  <a:lnTo>
                    <a:pt x="4176251" y="367933"/>
                  </a:lnTo>
                  <a:cubicBezTo>
                    <a:pt x="4169306" y="311378"/>
                    <a:pt x="4147540" y="270141"/>
                    <a:pt x="4110953" y="244220"/>
                  </a:cubicBezTo>
                  <a:cubicBezTo>
                    <a:pt x="4074366" y="218299"/>
                    <a:pt x="4021222" y="205338"/>
                    <a:pt x="3951521" y="205338"/>
                  </a:cubicBezTo>
                  <a:close/>
                  <a:moveTo>
                    <a:pt x="2270135" y="205338"/>
                  </a:moveTo>
                  <a:cubicBezTo>
                    <a:pt x="2182327" y="205338"/>
                    <a:pt x="2114424" y="229569"/>
                    <a:pt x="2066427" y="278032"/>
                  </a:cubicBezTo>
                  <a:cubicBezTo>
                    <a:pt x="2018430" y="326494"/>
                    <a:pt x="1994431" y="395839"/>
                    <a:pt x="1994431" y="486066"/>
                  </a:cubicBezTo>
                  <a:cubicBezTo>
                    <a:pt x="1994431" y="553740"/>
                    <a:pt x="2008074" y="609266"/>
                    <a:pt x="2035359" y="652645"/>
                  </a:cubicBezTo>
                  <a:cubicBezTo>
                    <a:pt x="2062644" y="696025"/>
                    <a:pt x="2095076" y="726328"/>
                    <a:pt x="2132655" y="743556"/>
                  </a:cubicBezTo>
                  <a:cubicBezTo>
                    <a:pt x="2170234" y="760783"/>
                    <a:pt x="2218665" y="769397"/>
                    <a:pt x="2277949" y="769397"/>
                  </a:cubicBezTo>
                  <a:cubicBezTo>
                    <a:pt x="2326814" y="769397"/>
                    <a:pt x="2367060" y="762328"/>
                    <a:pt x="2398686" y="748189"/>
                  </a:cubicBezTo>
                  <a:cubicBezTo>
                    <a:pt x="2430311" y="734050"/>
                    <a:pt x="2456790" y="713090"/>
                    <a:pt x="2478122" y="685309"/>
                  </a:cubicBezTo>
                  <a:cubicBezTo>
                    <a:pt x="2499455" y="657528"/>
                    <a:pt x="2515081" y="622925"/>
                    <a:pt x="2525003" y="581501"/>
                  </a:cubicBezTo>
                  <a:lnTo>
                    <a:pt x="2377292" y="536853"/>
                  </a:lnTo>
                  <a:cubicBezTo>
                    <a:pt x="2369850" y="571331"/>
                    <a:pt x="2357882" y="597625"/>
                    <a:pt x="2341387" y="615732"/>
                  </a:cubicBezTo>
                  <a:cubicBezTo>
                    <a:pt x="2324892" y="633839"/>
                    <a:pt x="2300521" y="642893"/>
                    <a:pt x="2268275" y="642893"/>
                  </a:cubicBezTo>
                  <a:cubicBezTo>
                    <a:pt x="2235037" y="642893"/>
                    <a:pt x="2209240" y="631682"/>
                    <a:pt x="2190884" y="609261"/>
                  </a:cubicBezTo>
                  <a:cubicBezTo>
                    <a:pt x="2172529" y="586840"/>
                    <a:pt x="2163351" y="545403"/>
                    <a:pt x="2163351" y="484949"/>
                  </a:cubicBezTo>
                  <a:cubicBezTo>
                    <a:pt x="2163351" y="436146"/>
                    <a:pt x="2171040" y="400348"/>
                    <a:pt x="2186419" y="377555"/>
                  </a:cubicBezTo>
                  <a:cubicBezTo>
                    <a:pt x="2206759" y="346832"/>
                    <a:pt x="2236029" y="331470"/>
                    <a:pt x="2274228" y="331470"/>
                  </a:cubicBezTo>
                  <a:cubicBezTo>
                    <a:pt x="2291095" y="331470"/>
                    <a:pt x="2306350" y="334943"/>
                    <a:pt x="2319993" y="341888"/>
                  </a:cubicBezTo>
                  <a:cubicBezTo>
                    <a:pt x="2333635" y="348833"/>
                    <a:pt x="2345169" y="358755"/>
                    <a:pt x="2354595" y="371654"/>
                  </a:cubicBezTo>
                  <a:cubicBezTo>
                    <a:pt x="2360300" y="379343"/>
                    <a:pt x="2365757" y="391497"/>
                    <a:pt x="2370966" y="408117"/>
                  </a:cubicBezTo>
                  <a:lnTo>
                    <a:pt x="2519794" y="375002"/>
                  </a:lnTo>
                  <a:cubicBezTo>
                    <a:pt x="2500695" y="317456"/>
                    <a:pt x="2471487" y="274791"/>
                    <a:pt x="2432172" y="247010"/>
                  </a:cubicBezTo>
                  <a:cubicBezTo>
                    <a:pt x="2392856" y="219229"/>
                    <a:pt x="2338844" y="205338"/>
                    <a:pt x="2270135" y="205338"/>
                  </a:cubicBezTo>
                  <a:close/>
                  <a:moveTo>
                    <a:pt x="998250" y="205338"/>
                  </a:moveTo>
                  <a:cubicBezTo>
                    <a:pt x="909697" y="205338"/>
                    <a:pt x="840616" y="230143"/>
                    <a:pt x="791007" y="279753"/>
                  </a:cubicBezTo>
                  <a:cubicBezTo>
                    <a:pt x="741397" y="329362"/>
                    <a:pt x="716593" y="398691"/>
                    <a:pt x="716593" y="487740"/>
                  </a:cubicBezTo>
                  <a:cubicBezTo>
                    <a:pt x="716593" y="551488"/>
                    <a:pt x="729119" y="604570"/>
                    <a:pt x="754172" y="646986"/>
                  </a:cubicBezTo>
                  <a:cubicBezTo>
                    <a:pt x="779225" y="689402"/>
                    <a:pt x="811905" y="720408"/>
                    <a:pt x="852212" y="740003"/>
                  </a:cubicBezTo>
                  <a:cubicBezTo>
                    <a:pt x="892520" y="759599"/>
                    <a:pt x="943432" y="769397"/>
                    <a:pt x="1004947" y="769397"/>
                  </a:cubicBezTo>
                  <a:cubicBezTo>
                    <a:pt x="1065471" y="769397"/>
                    <a:pt x="1116010" y="758049"/>
                    <a:pt x="1156566" y="735353"/>
                  </a:cubicBezTo>
                  <a:cubicBezTo>
                    <a:pt x="1197121" y="712656"/>
                    <a:pt x="1228128" y="680906"/>
                    <a:pt x="1249583" y="640103"/>
                  </a:cubicBezTo>
                  <a:cubicBezTo>
                    <a:pt x="1271039" y="599299"/>
                    <a:pt x="1281768" y="547023"/>
                    <a:pt x="1281768" y="483275"/>
                  </a:cubicBezTo>
                  <a:cubicBezTo>
                    <a:pt x="1281768" y="395466"/>
                    <a:pt x="1257211" y="327191"/>
                    <a:pt x="1208098" y="278450"/>
                  </a:cubicBezTo>
                  <a:cubicBezTo>
                    <a:pt x="1158984" y="229709"/>
                    <a:pt x="1089035" y="205338"/>
                    <a:pt x="998250" y="205338"/>
                  </a:cubicBezTo>
                  <a:close/>
                  <a:moveTo>
                    <a:pt x="403235" y="205338"/>
                  </a:moveTo>
                  <a:cubicBezTo>
                    <a:pt x="315427" y="205338"/>
                    <a:pt x="247524" y="229569"/>
                    <a:pt x="199527" y="278032"/>
                  </a:cubicBezTo>
                  <a:cubicBezTo>
                    <a:pt x="151530" y="326494"/>
                    <a:pt x="127531" y="395839"/>
                    <a:pt x="127531" y="486066"/>
                  </a:cubicBezTo>
                  <a:cubicBezTo>
                    <a:pt x="127531" y="553740"/>
                    <a:pt x="141174" y="609266"/>
                    <a:pt x="168459" y="652645"/>
                  </a:cubicBezTo>
                  <a:cubicBezTo>
                    <a:pt x="195744" y="696025"/>
                    <a:pt x="228176" y="726328"/>
                    <a:pt x="265755" y="743556"/>
                  </a:cubicBezTo>
                  <a:cubicBezTo>
                    <a:pt x="303334" y="760783"/>
                    <a:pt x="351765" y="769397"/>
                    <a:pt x="411049" y="769397"/>
                  </a:cubicBezTo>
                  <a:cubicBezTo>
                    <a:pt x="459914" y="769397"/>
                    <a:pt x="500159" y="762328"/>
                    <a:pt x="531785" y="748189"/>
                  </a:cubicBezTo>
                  <a:cubicBezTo>
                    <a:pt x="563411" y="734050"/>
                    <a:pt x="589890" y="713090"/>
                    <a:pt x="611222" y="685309"/>
                  </a:cubicBezTo>
                  <a:cubicBezTo>
                    <a:pt x="632554" y="657528"/>
                    <a:pt x="648181" y="622925"/>
                    <a:pt x="658103" y="581501"/>
                  </a:cubicBezTo>
                  <a:lnTo>
                    <a:pt x="510391" y="536853"/>
                  </a:lnTo>
                  <a:cubicBezTo>
                    <a:pt x="502950" y="571331"/>
                    <a:pt x="490982" y="597625"/>
                    <a:pt x="474487" y="615732"/>
                  </a:cubicBezTo>
                  <a:cubicBezTo>
                    <a:pt x="457991" y="633839"/>
                    <a:pt x="433621" y="642893"/>
                    <a:pt x="401375" y="642893"/>
                  </a:cubicBezTo>
                  <a:cubicBezTo>
                    <a:pt x="368136" y="642893"/>
                    <a:pt x="342340" y="631682"/>
                    <a:pt x="323984" y="609261"/>
                  </a:cubicBezTo>
                  <a:cubicBezTo>
                    <a:pt x="305629" y="586840"/>
                    <a:pt x="296451" y="545403"/>
                    <a:pt x="296451" y="484949"/>
                  </a:cubicBezTo>
                  <a:cubicBezTo>
                    <a:pt x="296451" y="436146"/>
                    <a:pt x="304140" y="400348"/>
                    <a:pt x="319519" y="377555"/>
                  </a:cubicBezTo>
                  <a:cubicBezTo>
                    <a:pt x="339859" y="346832"/>
                    <a:pt x="369129" y="331470"/>
                    <a:pt x="407328" y="331470"/>
                  </a:cubicBezTo>
                  <a:cubicBezTo>
                    <a:pt x="424195" y="331470"/>
                    <a:pt x="439450" y="334943"/>
                    <a:pt x="453093" y="341888"/>
                  </a:cubicBezTo>
                  <a:cubicBezTo>
                    <a:pt x="466735" y="348833"/>
                    <a:pt x="478269" y="358755"/>
                    <a:pt x="487695" y="371654"/>
                  </a:cubicBezTo>
                  <a:cubicBezTo>
                    <a:pt x="493400" y="379343"/>
                    <a:pt x="498857" y="391497"/>
                    <a:pt x="504066" y="408117"/>
                  </a:cubicBezTo>
                  <a:lnTo>
                    <a:pt x="652894" y="375002"/>
                  </a:lnTo>
                  <a:cubicBezTo>
                    <a:pt x="633795" y="317456"/>
                    <a:pt x="604587" y="274791"/>
                    <a:pt x="565272" y="247010"/>
                  </a:cubicBezTo>
                  <a:cubicBezTo>
                    <a:pt x="525956" y="219229"/>
                    <a:pt x="471944" y="205338"/>
                    <a:pt x="403235" y="205338"/>
                  </a:cubicBezTo>
                  <a:close/>
                  <a:moveTo>
                    <a:pt x="0" y="0"/>
                  </a:moveTo>
                  <a:lnTo>
                    <a:pt x="6457951" y="0"/>
                  </a:lnTo>
                  <a:lnTo>
                    <a:pt x="645795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1C7BA95-472D-366B-7494-7FA9D5F55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639" y="6147996"/>
              <a:ext cx="3615683" cy="599893"/>
            </a:xfrm>
            <a:prstGeom prst="rect">
              <a:avLst/>
            </a:prstGeom>
          </p:spPr>
        </p:pic>
        <p:pic>
          <p:nvPicPr>
            <p:cNvPr id="17" name="Picture 16" descr="A red sign with white letters&#10;&#10;Description automatically generated">
              <a:extLst>
                <a:ext uri="{FF2B5EF4-FFF2-40B4-BE49-F238E27FC236}">
                  <a16:creationId xmlns:a16="http://schemas.microsoft.com/office/drawing/2014/main" id="{A5246739-6E2E-4F88-61C8-61E9CD00D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4713" y="6147996"/>
              <a:ext cx="2201442" cy="599893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DD8C7E-CA79-EE7A-A5FF-0B81000FD77C}"/>
              </a:ext>
            </a:extLst>
          </p:cNvPr>
          <p:cNvSpPr txBox="1"/>
          <p:nvPr/>
        </p:nvSpPr>
        <p:spPr>
          <a:xfrm>
            <a:off x="1" y="1129587"/>
            <a:ext cx="645795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Parallel task workloads can adapt in response to system overload</a:t>
            </a:r>
          </a:p>
          <a:p>
            <a:pPr marL="231775" indent="-2317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Elastic scheduling frames this as a quadratic optimization problem</a:t>
            </a:r>
          </a:p>
          <a:p>
            <a:pPr marL="231775" indent="-2317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We should consider adaptation at the individual subtask level</a:t>
            </a:r>
          </a:p>
          <a:p>
            <a:pPr marL="231775" indent="-2317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But this adds a constraint for each possible critical path</a:t>
            </a:r>
          </a:p>
          <a:p>
            <a:pPr marL="231775" indent="-2317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SCIP can solve efficiently for small task sets</a:t>
            </a:r>
          </a:p>
          <a:p>
            <a:pPr marL="231775" indent="-231775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D5CF876-B582-1429-7E29-D34E5586E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FF4D-3C2F-4AC2-9E3A-2683310D8FD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6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ty landscape with a tall building and trees&#10;&#10;Description automatically generated">
            <a:extLst>
              <a:ext uri="{FF2B5EF4-FFF2-40B4-BE49-F238E27FC236}">
                <a16:creationId xmlns:a16="http://schemas.microsoft.com/office/drawing/2014/main" id="{FD8E7A7F-5F62-E806-BD15-41E3A3805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50" y="0"/>
            <a:ext cx="126873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7FE6324-BFDF-4E9E-4C57-19CFD5653B1B}"/>
              </a:ext>
            </a:extLst>
          </p:cNvPr>
          <p:cNvGrpSpPr/>
          <p:nvPr/>
        </p:nvGrpSpPr>
        <p:grpSpPr>
          <a:xfrm>
            <a:off x="-1" y="0"/>
            <a:ext cx="6457951" cy="6858000"/>
            <a:chOff x="-1" y="0"/>
            <a:chExt cx="6457951" cy="685800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1E5E2D7-F60B-1B12-DC74-46E9491386EB}"/>
                </a:ext>
              </a:extLst>
            </p:cNvPr>
            <p:cNvSpPr/>
            <p:nvPr/>
          </p:nvSpPr>
          <p:spPr>
            <a:xfrm>
              <a:off x="-1" y="0"/>
              <a:ext cx="6457951" cy="6858000"/>
            </a:xfrm>
            <a:custGeom>
              <a:avLst/>
              <a:gdLst/>
              <a:ahLst/>
              <a:cxnLst/>
              <a:rect l="l" t="t" r="r" b="b"/>
              <a:pathLst>
                <a:path w="6457951" h="6858000">
                  <a:moveTo>
                    <a:pt x="804441" y="1252567"/>
                  </a:moveTo>
                  <a:lnTo>
                    <a:pt x="846485" y="1252567"/>
                  </a:lnTo>
                  <a:cubicBezTo>
                    <a:pt x="890141" y="1252567"/>
                    <a:pt x="921395" y="1263233"/>
                    <a:pt x="940246" y="1284566"/>
                  </a:cubicBezTo>
                  <a:cubicBezTo>
                    <a:pt x="959098" y="1305898"/>
                    <a:pt x="968524" y="1345461"/>
                    <a:pt x="968524" y="1403256"/>
                  </a:cubicBezTo>
                  <a:cubicBezTo>
                    <a:pt x="968524" y="1446912"/>
                    <a:pt x="964307" y="1478476"/>
                    <a:pt x="955873" y="1497948"/>
                  </a:cubicBezTo>
                  <a:cubicBezTo>
                    <a:pt x="947440" y="1517419"/>
                    <a:pt x="935781" y="1531062"/>
                    <a:pt x="920898" y="1538876"/>
                  </a:cubicBezTo>
                  <a:cubicBezTo>
                    <a:pt x="906016" y="1546689"/>
                    <a:pt x="880963" y="1550596"/>
                    <a:pt x="845740" y="1550596"/>
                  </a:cubicBezTo>
                  <a:lnTo>
                    <a:pt x="804441" y="1550596"/>
                  </a:lnTo>
                  <a:close/>
                  <a:moveTo>
                    <a:pt x="4360838" y="1247358"/>
                  </a:moveTo>
                  <a:cubicBezTo>
                    <a:pt x="4396308" y="1247358"/>
                    <a:pt x="4424400" y="1259203"/>
                    <a:pt x="4445111" y="1282891"/>
                  </a:cubicBezTo>
                  <a:cubicBezTo>
                    <a:pt x="4465823" y="1306580"/>
                    <a:pt x="4476179" y="1344097"/>
                    <a:pt x="4476179" y="1395443"/>
                  </a:cubicBezTo>
                  <a:cubicBezTo>
                    <a:pt x="4476179" y="1456462"/>
                    <a:pt x="4466258" y="1498754"/>
                    <a:pt x="4446414" y="1522318"/>
                  </a:cubicBezTo>
                  <a:cubicBezTo>
                    <a:pt x="4426570" y="1545883"/>
                    <a:pt x="4398541" y="1557665"/>
                    <a:pt x="4362326" y="1557665"/>
                  </a:cubicBezTo>
                  <a:cubicBezTo>
                    <a:pt x="4327103" y="1557665"/>
                    <a:pt x="4299260" y="1545635"/>
                    <a:pt x="4278796" y="1521574"/>
                  </a:cubicBezTo>
                  <a:cubicBezTo>
                    <a:pt x="4258332" y="1497514"/>
                    <a:pt x="4248100" y="1457950"/>
                    <a:pt x="4248100" y="1402884"/>
                  </a:cubicBezTo>
                  <a:cubicBezTo>
                    <a:pt x="4248100" y="1347321"/>
                    <a:pt x="4258394" y="1307510"/>
                    <a:pt x="4278982" y="1283449"/>
                  </a:cubicBezTo>
                  <a:cubicBezTo>
                    <a:pt x="4299570" y="1259389"/>
                    <a:pt x="4326855" y="1247358"/>
                    <a:pt x="4360838" y="1247358"/>
                  </a:cubicBezTo>
                  <a:close/>
                  <a:moveTo>
                    <a:pt x="1691010" y="1239173"/>
                  </a:moveTo>
                  <a:lnTo>
                    <a:pt x="1765052" y="1239173"/>
                  </a:lnTo>
                  <a:cubicBezTo>
                    <a:pt x="1795809" y="1239173"/>
                    <a:pt x="1816770" y="1243886"/>
                    <a:pt x="1827931" y="1253312"/>
                  </a:cubicBezTo>
                  <a:cubicBezTo>
                    <a:pt x="1839094" y="1262737"/>
                    <a:pt x="1844675" y="1276256"/>
                    <a:pt x="1844675" y="1293867"/>
                  </a:cubicBezTo>
                  <a:cubicBezTo>
                    <a:pt x="1844675" y="1305774"/>
                    <a:pt x="1841140" y="1316316"/>
                    <a:pt x="1834071" y="1325493"/>
                  </a:cubicBezTo>
                  <a:cubicBezTo>
                    <a:pt x="1827001" y="1334671"/>
                    <a:pt x="1817886" y="1340376"/>
                    <a:pt x="1806723" y="1342608"/>
                  </a:cubicBezTo>
                  <a:cubicBezTo>
                    <a:pt x="1784647" y="1347569"/>
                    <a:pt x="1769765" y="1350050"/>
                    <a:pt x="1762075" y="1350050"/>
                  </a:cubicBezTo>
                  <a:lnTo>
                    <a:pt x="1691010" y="1350050"/>
                  </a:lnTo>
                  <a:close/>
                  <a:moveTo>
                    <a:pt x="4740052" y="1129040"/>
                  </a:moveTo>
                  <a:lnTo>
                    <a:pt x="4740052" y="1674495"/>
                  </a:lnTo>
                  <a:lnTo>
                    <a:pt x="4898554" y="1674495"/>
                  </a:lnTo>
                  <a:lnTo>
                    <a:pt x="4898554" y="1375002"/>
                  </a:lnTo>
                  <a:lnTo>
                    <a:pt x="5102820" y="1674495"/>
                  </a:lnTo>
                  <a:lnTo>
                    <a:pt x="5261694" y="1674495"/>
                  </a:lnTo>
                  <a:lnTo>
                    <a:pt x="5261694" y="1129040"/>
                  </a:lnTo>
                  <a:lnTo>
                    <a:pt x="5102820" y="1129040"/>
                  </a:lnTo>
                  <a:lnTo>
                    <a:pt x="5102820" y="1430812"/>
                  </a:lnTo>
                  <a:lnTo>
                    <a:pt x="4897437" y="1129040"/>
                  </a:lnTo>
                  <a:close/>
                  <a:moveTo>
                    <a:pt x="3812183" y="1129040"/>
                  </a:moveTo>
                  <a:lnTo>
                    <a:pt x="3812183" y="1674495"/>
                  </a:lnTo>
                  <a:lnTo>
                    <a:pt x="3981102" y="1674495"/>
                  </a:lnTo>
                  <a:lnTo>
                    <a:pt x="3981102" y="1129040"/>
                  </a:lnTo>
                  <a:close/>
                  <a:moveTo>
                    <a:pt x="3214712" y="1129040"/>
                  </a:moveTo>
                  <a:lnTo>
                    <a:pt x="3214712" y="1263730"/>
                  </a:lnTo>
                  <a:lnTo>
                    <a:pt x="3386609" y="1263730"/>
                  </a:lnTo>
                  <a:lnTo>
                    <a:pt x="3386609" y="1674495"/>
                  </a:lnTo>
                  <a:lnTo>
                    <a:pt x="3555156" y="1674495"/>
                  </a:lnTo>
                  <a:lnTo>
                    <a:pt x="3555156" y="1263730"/>
                  </a:lnTo>
                  <a:lnTo>
                    <a:pt x="3727053" y="1263730"/>
                  </a:lnTo>
                  <a:lnTo>
                    <a:pt x="3727053" y="1129040"/>
                  </a:lnTo>
                  <a:close/>
                  <a:moveTo>
                    <a:pt x="2109663" y="1129040"/>
                  </a:moveTo>
                  <a:lnTo>
                    <a:pt x="2109663" y="1674495"/>
                  </a:lnTo>
                  <a:lnTo>
                    <a:pt x="2569542" y="1674495"/>
                  </a:lnTo>
                  <a:lnTo>
                    <a:pt x="2569542" y="1550968"/>
                  </a:lnTo>
                  <a:lnTo>
                    <a:pt x="2278583" y="1550968"/>
                  </a:lnTo>
                  <a:lnTo>
                    <a:pt x="2278583" y="1443440"/>
                  </a:lnTo>
                  <a:lnTo>
                    <a:pt x="2540893" y="1443440"/>
                  </a:lnTo>
                  <a:lnTo>
                    <a:pt x="2540893" y="1332191"/>
                  </a:lnTo>
                  <a:lnTo>
                    <a:pt x="2278583" y="1332191"/>
                  </a:lnTo>
                  <a:lnTo>
                    <a:pt x="2278583" y="1245498"/>
                  </a:lnTo>
                  <a:lnTo>
                    <a:pt x="2561357" y="1245498"/>
                  </a:lnTo>
                  <a:lnTo>
                    <a:pt x="2561357" y="1129040"/>
                  </a:lnTo>
                  <a:close/>
                  <a:moveTo>
                    <a:pt x="1521718" y="1129040"/>
                  </a:moveTo>
                  <a:lnTo>
                    <a:pt x="1521718" y="1674495"/>
                  </a:lnTo>
                  <a:lnTo>
                    <a:pt x="1691010" y="1674495"/>
                  </a:lnTo>
                  <a:lnTo>
                    <a:pt x="1691010" y="1453114"/>
                  </a:lnTo>
                  <a:lnTo>
                    <a:pt x="1705893" y="1453114"/>
                  </a:lnTo>
                  <a:cubicBezTo>
                    <a:pt x="1721271" y="1453114"/>
                    <a:pt x="1735038" y="1457330"/>
                    <a:pt x="1747192" y="1465764"/>
                  </a:cubicBezTo>
                  <a:cubicBezTo>
                    <a:pt x="1756122" y="1472213"/>
                    <a:pt x="1766292" y="1486228"/>
                    <a:pt x="1777702" y="1507808"/>
                  </a:cubicBezTo>
                  <a:lnTo>
                    <a:pt x="1867795" y="1674495"/>
                  </a:lnTo>
                  <a:lnTo>
                    <a:pt x="2058243" y="1674495"/>
                  </a:lnTo>
                  <a:lnTo>
                    <a:pt x="1976620" y="1516441"/>
                  </a:lnTo>
                  <a:cubicBezTo>
                    <a:pt x="1972655" y="1508496"/>
                    <a:pt x="1964786" y="1497199"/>
                    <a:pt x="1953011" y="1482551"/>
                  </a:cubicBezTo>
                  <a:cubicBezTo>
                    <a:pt x="1941236" y="1467902"/>
                    <a:pt x="1932251" y="1458344"/>
                    <a:pt x="1926053" y="1453875"/>
                  </a:cubicBezTo>
                  <a:cubicBezTo>
                    <a:pt x="1916880" y="1447174"/>
                    <a:pt x="1902254" y="1440471"/>
                    <a:pt x="1882178" y="1433766"/>
                  </a:cubicBezTo>
                  <a:cubicBezTo>
                    <a:pt x="1907246" y="1428061"/>
                    <a:pt x="1926978" y="1420867"/>
                    <a:pt x="1941372" y="1412186"/>
                  </a:cubicBezTo>
                  <a:cubicBezTo>
                    <a:pt x="1963956" y="1398543"/>
                    <a:pt x="1981701" y="1380746"/>
                    <a:pt x="1994607" y="1358794"/>
                  </a:cubicBezTo>
                  <a:cubicBezTo>
                    <a:pt x="2007514" y="1336841"/>
                    <a:pt x="2013967" y="1310734"/>
                    <a:pt x="2013967" y="1280473"/>
                  </a:cubicBezTo>
                  <a:cubicBezTo>
                    <a:pt x="2013967" y="1245746"/>
                    <a:pt x="2005533" y="1216291"/>
                    <a:pt x="1988666" y="1192106"/>
                  </a:cubicBezTo>
                  <a:cubicBezTo>
                    <a:pt x="1971799" y="1167921"/>
                    <a:pt x="1949599" y="1151364"/>
                    <a:pt x="1922065" y="1142435"/>
                  </a:cubicBezTo>
                  <a:cubicBezTo>
                    <a:pt x="1894532" y="1133505"/>
                    <a:pt x="1854721" y="1129040"/>
                    <a:pt x="1802631" y="1129040"/>
                  </a:cubicBezTo>
                  <a:close/>
                  <a:moveTo>
                    <a:pt x="1230908" y="1129040"/>
                  </a:moveTo>
                  <a:lnTo>
                    <a:pt x="1230908" y="1674495"/>
                  </a:lnTo>
                  <a:lnTo>
                    <a:pt x="1399828" y="1674495"/>
                  </a:lnTo>
                  <a:lnTo>
                    <a:pt x="1399828" y="1129040"/>
                  </a:lnTo>
                  <a:close/>
                  <a:moveTo>
                    <a:pt x="635893" y="1129040"/>
                  </a:moveTo>
                  <a:lnTo>
                    <a:pt x="635893" y="1674495"/>
                  </a:lnTo>
                  <a:lnTo>
                    <a:pt x="886296" y="1674495"/>
                  </a:lnTo>
                  <a:cubicBezTo>
                    <a:pt x="916310" y="1674495"/>
                    <a:pt x="949796" y="1669534"/>
                    <a:pt x="986755" y="1659613"/>
                  </a:cubicBezTo>
                  <a:cubicBezTo>
                    <a:pt x="1013792" y="1652419"/>
                    <a:pt x="1039093" y="1637970"/>
                    <a:pt x="1062657" y="1616266"/>
                  </a:cubicBezTo>
                  <a:cubicBezTo>
                    <a:pt x="1086222" y="1594562"/>
                    <a:pt x="1104639" y="1567649"/>
                    <a:pt x="1117910" y="1535527"/>
                  </a:cubicBezTo>
                  <a:cubicBezTo>
                    <a:pt x="1131180" y="1503405"/>
                    <a:pt x="1137816" y="1458199"/>
                    <a:pt x="1137816" y="1399907"/>
                  </a:cubicBezTo>
                  <a:cubicBezTo>
                    <a:pt x="1137816" y="1362700"/>
                    <a:pt x="1133351" y="1327478"/>
                    <a:pt x="1124421" y="1294239"/>
                  </a:cubicBezTo>
                  <a:cubicBezTo>
                    <a:pt x="1115491" y="1261001"/>
                    <a:pt x="1101105" y="1231856"/>
                    <a:pt x="1081261" y="1206803"/>
                  </a:cubicBezTo>
                  <a:cubicBezTo>
                    <a:pt x="1061417" y="1181750"/>
                    <a:pt x="1036302" y="1162526"/>
                    <a:pt x="1005917" y="1149132"/>
                  </a:cubicBezTo>
                  <a:cubicBezTo>
                    <a:pt x="975531" y="1135737"/>
                    <a:pt x="935657" y="1129040"/>
                    <a:pt x="886296" y="1129040"/>
                  </a:cubicBezTo>
                  <a:close/>
                  <a:moveTo>
                    <a:pt x="5599981" y="1119738"/>
                  </a:moveTo>
                  <a:cubicBezTo>
                    <a:pt x="5543178" y="1119738"/>
                    <a:pt x="5498468" y="1126870"/>
                    <a:pt x="5465849" y="1141133"/>
                  </a:cubicBezTo>
                  <a:cubicBezTo>
                    <a:pt x="5433231" y="1155395"/>
                    <a:pt x="5408799" y="1174991"/>
                    <a:pt x="5392551" y="1199920"/>
                  </a:cubicBezTo>
                  <a:cubicBezTo>
                    <a:pt x="5376304" y="1224848"/>
                    <a:pt x="5368181" y="1251327"/>
                    <a:pt x="5368181" y="1279357"/>
                  </a:cubicBezTo>
                  <a:cubicBezTo>
                    <a:pt x="5368181" y="1322021"/>
                    <a:pt x="5384056" y="1357119"/>
                    <a:pt x="5415806" y="1384652"/>
                  </a:cubicBezTo>
                  <a:cubicBezTo>
                    <a:pt x="5447308" y="1412186"/>
                    <a:pt x="5500017" y="1434262"/>
                    <a:pt x="5573936" y="1450881"/>
                  </a:cubicBezTo>
                  <a:cubicBezTo>
                    <a:pt x="5619081" y="1460803"/>
                    <a:pt x="5647854" y="1471345"/>
                    <a:pt x="5660256" y="1482507"/>
                  </a:cubicBezTo>
                  <a:cubicBezTo>
                    <a:pt x="5672659" y="1493669"/>
                    <a:pt x="5678859" y="1506319"/>
                    <a:pt x="5678859" y="1520458"/>
                  </a:cubicBezTo>
                  <a:cubicBezTo>
                    <a:pt x="5678859" y="1535341"/>
                    <a:pt x="5672348" y="1548425"/>
                    <a:pt x="5659326" y="1559712"/>
                  </a:cubicBezTo>
                  <a:cubicBezTo>
                    <a:pt x="5646303" y="1570998"/>
                    <a:pt x="5627762" y="1576641"/>
                    <a:pt x="5603701" y="1576641"/>
                  </a:cubicBezTo>
                  <a:cubicBezTo>
                    <a:pt x="5571456" y="1576641"/>
                    <a:pt x="5546651" y="1565603"/>
                    <a:pt x="5529287" y="1543527"/>
                  </a:cubicBezTo>
                  <a:cubicBezTo>
                    <a:pt x="5518622" y="1529884"/>
                    <a:pt x="5511552" y="1510040"/>
                    <a:pt x="5508079" y="1483995"/>
                  </a:cubicBezTo>
                  <a:lnTo>
                    <a:pt x="5347717" y="1494041"/>
                  </a:lnTo>
                  <a:cubicBezTo>
                    <a:pt x="5352430" y="1549108"/>
                    <a:pt x="5372646" y="1594500"/>
                    <a:pt x="5408364" y="1630219"/>
                  </a:cubicBezTo>
                  <a:cubicBezTo>
                    <a:pt x="5444083" y="1665938"/>
                    <a:pt x="5508327" y="1683797"/>
                    <a:pt x="5601097" y="1683797"/>
                  </a:cubicBezTo>
                  <a:cubicBezTo>
                    <a:pt x="5653931" y="1683797"/>
                    <a:pt x="5697711" y="1676170"/>
                    <a:pt x="5732438" y="1660915"/>
                  </a:cubicBezTo>
                  <a:cubicBezTo>
                    <a:pt x="5767165" y="1645660"/>
                    <a:pt x="5794201" y="1623273"/>
                    <a:pt x="5813549" y="1593756"/>
                  </a:cubicBezTo>
                  <a:cubicBezTo>
                    <a:pt x="5832897" y="1564238"/>
                    <a:pt x="5842570" y="1531992"/>
                    <a:pt x="5842570" y="1497018"/>
                  </a:cubicBezTo>
                  <a:cubicBezTo>
                    <a:pt x="5842570" y="1467252"/>
                    <a:pt x="5835315" y="1440339"/>
                    <a:pt x="5820804" y="1416278"/>
                  </a:cubicBezTo>
                  <a:cubicBezTo>
                    <a:pt x="5806294" y="1392218"/>
                    <a:pt x="5783101" y="1372064"/>
                    <a:pt x="5751227" y="1355817"/>
                  </a:cubicBezTo>
                  <a:cubicBezTo>
                    <a:pt x="5719353" y="1339570"/>
                    <a:pt x="5666581" y="1323509"/>
                    <a:pt x="5592911" y="1307634"/>
                  </a:cubicBezTo>
                  <a:cubicBezTo>
                    <a:pt x="5563146" y="1301433"/>
                    <a:pt x="5544294" y="1294735"/>
                    <a:pt x="5536357" y="1287542"/>
                  </a:cubicBezTo>
                  <a:cubicBezTo>
                    <a:pt x="5528171" y="1280597"/>
                    <a:pt x="5524078" y="1272783"/>
                    <a:pt x="5524078" y="1264102"/>
                  </a:cubicBezTo>
                  <a:cubicBezTo>
                    <a:pt x="5524078" y="1252195"/>
                    <a:pt x="5529039" y="1242088"/>
                    <a:pt x="5538961" y="1233778"/>
                  </a:cubicBezTo>
                  <a:cubicBezTo>
                    <a:pt x="5548883" y="1225468"/>
                    <a:pt x="5563641" y="1221314"/>
                    <a:pt x="5583237" y="1221314"/>
                  </a:cubicBezTo>
                  <a:cubicBezTo>
                    <a:pt x="5607050" y="1221314"/>
                    <a:pt x="5625716" y="1226895"/>
                    <a:pt x="5639234" y="1238057"/>
                  </a:cubicBezTo>
                  <a:cubicBezTo>
                    <a:pt x="5652753" y="1249219"/>
                    <a:pt x="5661620" y="1267078"/>
                    <a:pt x="5665837" y="1291635"/>
                  </a:cubicBezTo>
                  <a:lnTo>
                    <a:pt x="5824711" y="1282333"/>
                  </a:lnTo>
                  <a:cubicBezTo>
                    <a:pt x="5817766" y="1225778"/>
                    <a:pt x="5795999" y="1184541"/>
                    <a:pt x="5759413" y="1158620"/>
                  </a:cubicBezTo>
                  <a:cubicBezTo>
                    <a:pt x="5722826" y="1132699"/>
                    <a:pt x="5669682" y="1119738"/>
                    <a:pt x="5599981" y="1119738"/>
                  </a:cubicBezTo>
                  <a:close/>
                  <a:moveTo>
                    <a:pt x="4361210" y="1119738"/>
                  </a:moveTo>
                  <a:cubicBezTo>
                    <a:pt x="4272657" y="1119738"/>
                    <a:pt x="4203576" y="1144543"/>
                    <a:pt x="4153966" y="1194152"/>
                  </a:cubicBezTo>
                  <a:cubicBezTo>
                    <a:pt x="4104357" y="1243762"/>
                    <a:pt x="4079552" y="1313091"/>
                    <a:pt x="4079552" y="1402140"/>
                  </a:cubicBezTo>
                  <a:cubicBezTo>
                    <a:pt x="4079552" y="1465888"/>
                    <a:pt x="4092079" y="1518970"/>
                    <a:pt x="4117131" y="1561386"/>
                  </a:cubicBezTo>
                  <a:cubicBezTo>
                    <a:pt x="4142184" y="1603802"/>
                    <a:pt x="4174864" y="1634808"/>
                    <a:pt x="4215172" y="1654403"/>
                  </a:cubicBezTo>
                  <a:cubicBezTo>
                    <a:pt x="4255480" y="1673999"/>
                    <a:pt x="4306391" y="1683797"/>
                    <a:pt x="4367907" y="1683797"/>
                  </a:cubicBezTo>
                  <a:cubicBezTo>
                    <a:pt x="4428430" y="1683797"/>
                    <a:pt x="4478970" y="1672449"/>
                    <a:pt x="4519526" y="1649753"/>
                  </a:cubicBezTo>
                  <a:cubicBezTo>
                    <a:pt x="4560081" y="1627056"/>
                    <a:pt x="4591087" y="1595306"/>
                    <a:pt x="4612543" y="1554503"/>
                  </a:cubicBezTo>
                  <a:cubicBezTo>
                    <a:pt x="4633999" y="1513699"/>
                    <a:pt x="4644727" y="1461423"/>
                    <a:pt x="4644727" y="1397675"/>
                  </a:cubicBezTo>
                  <a:cubicBezTo>
                    <a:pt x="4644727" y="1309866"/>
                    <a:pt x="4620171" y="1241591"/>
                    <a:pt x="4571057" y="1192850"/>
                  </a:cubicBezTo>
                  <a:cubicBezTo>
                    <a:pt x="4521944" y="1144109"/>
                    <a:pt x="4451995" y="1119738"/>
                    <a:pt x="4361210" y="1119738"/>
                  </a:cubicBezTo>
                  <a:close/>
                  <a:moveTo>
                    <a:pt x="2918470" y="1119738"/>
                  </a:moveTo>
                  <a:cubicBezTo>
                    <a:pt x="2830661" y="1119738"/>
                    <a:pt x="2762758" y="1143969"/>
                    <a:pt x="2714761" y="1192432"/>
                  </a:cubicBezTo>
                  <a:cubicBezTo>
                    <a:pt x="2666764" y="1240894"/>
                    <a:pt x="2642766" y="1310238"/>
                    <a:pt x="2642766" y="1400465"/>
                  </a:cubicBezTo>
                  <a:cubicBezTo>
                    <a:pt x="2642766" y="1468140"/>
                    <a:pt x="2656409" y="1523666"/>
                    <a:pt x="2683694" y="1567046"/>
                  </a:cubicBezTo>
                  <a:cubicBezTo>
                    <a:pt x="2710978" y="1610424"/>
                    <a:pt x="2743411" y="1640728"/>
                    <a:pt x="2780990" y="1657956"/>
                  </a:cubicBezTo>
                  <a:cubicBezTo>
                    <a:pt x="2818569" y="1675183"/>
                    <a:pt x="2867000" y="1683797"/>
                    <a:pt x="2926283" y="1683797"/>
                  </a:cubicBezTo>
                  <a:cubicBezTo>
                    <a:pt x="2975148" y="1683797"/>
                    <a:pt x="3015394" y="1676728"/>
                    <a:pt x="3047020" y="1662589"/>
                  </a:cubicBezTo>
                  <a:cubicBezTo>
                    <a:pt x="3078646" y="1648450"/>
                    <a:pt x="3105125" y="1627490"/>
                    <a:pt x="3126457" y="1599709"/>
                  </a:cubicBezTo>
                  <a:cubicBezTo>
                    <a:pt x="3147789" y="1571928"/>
                    <a:pt x="3163416" y="1537325"/>
                    <a:pt x="3173338" y="1495901"/>
                  </a:cubicBezTo>
                  <a:lnTo>
                    <a:pt x="3025626" y="1451253"/>
                  </a:lnTo>
                  <a:cubicBezTo>
                    <a:pt x="3018185" y="1485732"/>
                    <a:pt x="3006217" y="1512024"/>
                    <a:pt x="2989721" y="1530132"/>
                  </a:cubicBezTo>
                  <a:cubicBezTo>
                    <a:pt x="2973226" y="1548239"/>
                    <a:pt x="2948856" y="1557293"/>
                    <a:pt x="2916609" y="1557293"/>
                  </a:cubicBezTo>
                  <a:cubicBezTo>
                    <a:pt x="2883371" y="1557293"/>
                    <a:pt x="2857574" y="1546082"/>
                    <a:pt x="2839219" y="1523661"/>
                  </a:cubicBezTo>
                  <a:cubicBezTo>
                    <a:pt x="2820863" y="1501240"/>
                    <a:pt x="2811686" y="1459803"/>
                    <a:pt x="2811686" y="1399349"/>
                  </a:cubicBezTo>
                  <a:cubicBezTo>
                    <a:pt x="2811686" y="1350546"/>
                    <a:pt x="2819375" y="1314748"/>
                    <a:pt x="2834754" y="1291955"/>
                  </a:cubicBezTo>
                  <a:cubicBezTo>
                    <a:pt x="2855094" y="1261232"/>
                    <a:pt x="2884363" y="1245870"/>
                    <a:pt x="2922562" y="1245870"/>
                  </a:cubicBezTo>
                  <a:cubicBezTo>
                    <a:pt x="2939429" y="1245870"/>
                    <a:pt x="2954685" y="1249343"/>
                    <a:pt x="2968327" y="1256288"/>
                  </a:cubicBezTo>
                  <a:cubicBezTo>
                    <a:pt x="2981970" y="1263233"/>
                    <a:pt x="2993504" y="1273155"/>
                    <a:pt x="3002930" y="1286054"/>
                  </a:cubicBezTo>
                  <a:cubicBezTo>
                    <a:pt x="3008635" y="1293743"/>
                    <a:pt x="3014092" y="1305898"/>
                    <a:pt x="3019301" y="1322517"/>
                  </a:cubicBezTo>
                  <a:lnTo>
                    <a:pt x="3168129" y="1289402"/>
                  </a:lnTo>
                  <a:cubicBezTo>
                    <a:pt x="3149029" y="1231856"/>
                    <a:pt x="3119822" y="1189191"/>
                    <a:pt x="3080506" y="1161410"/>
                  </a:cubicBezTo>
                  <a:cubicBezTo>
                    <a:pt x="3041191" y="1133629"/>
                    <a:pt x="2987179" y="1119738"/>
                    <a:pt x="2918470" y="1119738"/>
                  </a:cubicBezTo>
                  <a:close/>
                  <a:moveTo>
                    <a:pt x="4053210" y="324773"/>
                  </a:moveTo>
                  <a:lnTo>
                    <a:pt x="4127252" y="324773"/>
                  </a:lnTo>
                  <a:cubicBezTo>
                    <a:pt x="4158009" y="324773"/>
                    <a:pt x="4178969" y="329486"/>
                    <a:pt x="4190132" y="338912"/>
                  </a:cubicBezTo>
                  <a:cubicBezTo>
                    <a:pt x="4201294" y="348337"/>
                    <a:pt x="4206875" y="361856"/>
                    <a:pt x="4206875" y="379467"/>
                  </a:cubicBezTo>
                  <a:cubicBezTo>
                    <a:pt x="4206875" y="391373"/>
                    <a:pt x="4203340" y="401915"/>
                    <a:pt x="4196271" y="411093"/>
                  </a:cubicBezTo>
                  <a:cubicBezTo>
                    <a:pt x="4189201" y="420271"/>
                    <a:pt x="4180086" y="425976"/>
                    <a:pt x="4168924" y="428208"/>
                  </a:cubicBezTo>
                  <a:cubicBezTo>
                    <a:pt x="4146847" y="433170"/>
                    <a:pt x="4131964" y="435650"/>
                    <a:pt x="4124275" y="435650"/>
                  </a:cubicBezTo>
                  <a:lnTo>
                    <a:pt x="4053210" y="435650"/>
                  </a:lnTo>
                  <a:close/>
                  <a:moveTo>
                    <a:pt x="4471863" y="214640"/>
                  </a:moveTo>
                  <a:lnTo>
                    <a:pt x="4471863" y="760095"/>
                  </a:lnTo>
                  <a:lnTo>
                    <a:pt x="4931742" y="760095"/>
                  </a:lnTo>
                  <a:lnTo>
                    <a:pt x="4931742" y="636568"/>
                  </a:lnTo>
                  <a:lnTo>
                    <a:pt x="4640783" y="636568"/>
                  </a:lnTo>
                  <a:lnTo>
                    <a:pt x="4640783" y="529039"/>
                  </a:lnTo>
                  <a:lnTo>
                    <a:pt x="4903093" y="529039"/>
                  </a:lnTo>
                  <a:lnTo>
                    <a:pt x="4903093" y="417791"/>
                  </a:lnTo>
                  <a:lnTo>
                    <a:pt x="4640783" y="417791"/>
                  </a:lnTo>
                  <a:lnTo>
                    <a:pt x="4640783" y="331098"/>
                  </a:lnTo>
                  <a:lnTo>
                    <a:pt x="4923557" y="331098"/>
                  </a:lnTo>
                  <a:lnTo>
                    <a:pt x="4923557" y="214640"/>
                  </a:lnTo>
                  <a:close/>
                  <a:moveTo>
                    <a:pt x="3883918" y="214640"/>
                  </a:moveTo>
                  <a:lnTo>
                    <a:pt x="3883918" y="760095"/>
                  </a:lnTo>
                  <a:lnTo>
                    <a:pt x="4053210" y="760095"/>
                  </a:lnTo>
                  <a:lnTo>
                    <a:pt x="4053210" y="538713"/>
                  </a:lnTo>
                  <a:lnTo>
                    <a:pt x="4068093" y="538713"/>
                  </a:lnTo>
                  <a:cubicBezTo>
                    <a:pt x="4083472" y="538713"/>
                    <a:pt x="4097238" y="542930"/>
                    <a:pt x="4109392" y="551364"/>
                  </a:cubicBezTo>
                  <a:cubicBezTo>
                    <a:pt x="4118322" y="557813"/>
                    <a:pt x="4128492" y="571828"/>
                    <a:pt x="4139902" y="593408"/>
                  </a:cubicBezTo>
                  <a:lnTo>
                    <a:pt x="4229996" y="760095"/>
                  </a:lnTo>
                  <a:lnTo>
                    <a:pt x="4420443" y="760095"/>
                  </a:lnTo>
                  <a:lnTo>
                    <a:pt x="4338820" y="602041"/>
                  </a:lnTo>
                  <a:cubicBezTo>
                    <a:pt x="4334855" y="594096"/>
                    <a:pt x="4326986" y="582799"/>
                    <a:pt x="4315211" y="568150"/>
                  </a:cubicBezTo>
                  <a:cubicBezTo>
                    <a:pt x="4303437" y="553502"/>
                    <a:pt x="4294451" y="543944"/>
                    <a:pt x="4288254" y="539475"/>
                  </a:cubicBezTo>
                  <a:cubicBezTo>
                    <a:pt x="4279080" y="532774"/>
                    <a:pt x="4264455" y="526071"/>
                    <a:pt x="4244378" y="519366"/>
                  </a:cubicBezTo>
                  <a:cubicBezTo>
                    <a:pt x="4269447" y="513661"/>
                    <a:pt x="4289178" y="506467"/>
                    <a:pt x="4303572" y="497786"/>
                  </a:cubicBezTo>
                  <a:cubicBezTo>
                    <a:pt x="4326156" y="484143"/>
                    <a:pt x="4343901" y="466346"/>
                    <a:pt x="4356808" y="444393"/>
                  </a:cubicBezTo>
                  <a:cubicBezTo>
                    <a:pt x="4369714" y="422441"/>
                    <a:pt x="4376167" y="396334"/>
                    <a:pt x="4376167" y="366073"/>
                  </a:cubicBezTo>
                  <a:cubicBezTo>
                    <a:pt x="4376167" y="331346"/>
                    <a:pt x="4367733" y="301891"/>
                    <a:pt x="4350866" y="277706"/>
                  </a:cubicBezTo>
                  <a:cubicBezTo>
                    <a:pt x="4333999" y="253522"/>
                    <a:pt x="4311799" y="236964"/>
                    <a:pt x="4284265" y="228035"/>
                  </a:cubicBezTo>
                  <a:cubicBezTo>
                    <a:pt x="4256732" y="219105"/>
                    <a:pt x="4216921" y="214640"/>
                    <a:pt x="4164831" y="214640"/>
                  </a:cubicBezTo>
                  <a:close/>
                  <a:moveTo>
                    <a:pt x="3243882" y="214640"/>
                  </a:moveTo>
                  <a:lnTo>
                    <a:pt x="3243882" y="539615"/>
                  </a:lnTo>
                  <a:cubicBezTo>
                    <a:pt x="3243882" y="566384"/>
                    <a:pt x="3249091" y="597121"/>
                    <a:pt x="3259509" y="631824"/>
                  </a:cubicBezTo>
                  <a:cubicBezTo>
                    <a:pt x="3265958" y="653389"/>
                    <a:pt x="3277927" y="674334"/>
                    <a:pt x="3295414" y="694660"/>
                  </a:cubicBezTo>
                  <a:cubicBezTo>
                    <a:pt x="3312901" y="714986"/>
                    <a:pt x="3332187" y="730665"/>
                    <a:pt x="3353271" y="741695"/>
                  </a:cubicBezTo>
                  <a:cubicBezTo>
                    <a:pt x="3374355" y="752725"/>
                    <a:pt x="3400586" y="760100"/>
                    <a:pt x="3431964" y="763819"/>
                  </a:cubicBezTo>
                  <a:cubicBezTo>
                    <a:pt x="3463342" y="767538"/>
                    <a:pt x="3492301" y="769397"/>
                    <a:pt x="3518842" y="769397"/>
                  </a:cubicBezTo>
                  <a:cubicBezTo>
                    <a:pt x="3564731" y="769397"/>
                    <a:pt x="3604046" y="763324"/>
                    <a:pt x="3636789" y="751177"/>
                  </a:cubicBezTo>
                  <a:cubicBezTo>
                    <a:pt x="3660353" y="742503"/>
                    <a:pt x="3682863" y="727445"/>
                    <a:pt x="3704319" y="706003"/>
                  </a:cubicBezTo>
                  <a:cubicBezTo>
                    <a:pt x="3725775" y="684560"/>
                    <a:pt x="3741526" y="659524"/>
                    <a:pt x="3751572" y="630894"/>
                  </a:cubicBezTo>
                  <a:cubicBezTo>
                    <a:pt x="3761618" y="602264"/>
                    <a:pt x="3766641" y="571837"/>
                    <a:pt x="3766641" y="539615"/>
                  </a:cubicBezTo>
                  <a:lnTo>
                    <a:pt x="3766641" y="214640"/>
                  </a:lnTo>
                  <a:lnTo>
                    <a:pt x="3598465" y="214640"/>
                  </a:lnTo>
                  <a:lnTo>
                    <a:pt x="3598465" y="547352"/>
                  </a:lnTo>
                  <a:cubicBezTo>
                    <a:pt x="3598465" y="577587"/>
                    <a:pt x="3590218" y="600945"/>
                    <a:pt x="3573723" y="617427"/>
                  </a:cubicBezTo>
                  <a:cubicBezTo>
                    <a:pt x="3557227" y="633908"/>
                    <a:pt x="3534469" y="642149"/>
                    <a:pt x="3505448" y="642149"/>
                  </a:cubicBezTo>
                  <a:cubicBezTo>
                    <a:pt x="3476178" y="642149"/>
                    <a:pt x="3453296" y="633785"/>
                    <a:pt x="3436801" y="617057"/>
                  </a:cubicBezTo>
                  <a:cubicBezTo>
                    <a:pt x="3420306" y="600330"/>
                    <a:pt x="3412058" y="577095"/>
                    <a:pt x="3412058" y="547352"/>
                  </a:cubicBezTo>
                  <a:lnTo>
                    <a:pt x="3412058" y="214640"/>
                  </a:lnTo>
                  <a:close/>
                  <a:moveTo>
                    <a:pt x="2652737" y="214640"/>
                  </a:moveTo>
                  <a:lnTo>
                    <a:pt x="2652737" y="349330"/>
                  </a:lnTo>
                  <a:lnTo>
                    <a:pt x="2824634" y="349330"/>
                  </a:lnTo>
                  <a:lnTo>
                    <a:pt x="2824634" y="760095"/>
                  </a:lnTo>
                  <a:lnTo>
                    <a:pt x="2993182" y="760095"/>
                  </a:lnTo>
                  <a:lnTo>
                    <a:pt x="2993182" y="349330"/>
                  </a:lnTo>
                  <a:lnTo>
                    <a:pt x="3165078" y="349330"/>
                  </a:lnTo>
                  <a:lnTo>
                    <a:pt x="3165078" y="214640"/>
                  </a:lnTo>
                  <a:close/>
                  <a:moveTo>
                    <a:pt x="2053257" y="214640"/>
                  </a:moveTo>
                  <a:lnTo>
                    <a:pt x="2053257" y="539615"/>
                  </a:lnTo>
                  <a:cubicBezTo>
                    <a:pt x="2053257" y="566384"/>
                    <a:pt x="2058466" y="597121"/>
                    <a:pt x="2068884" y="631824"/>
                  </a:cubicBezTo>
                  <a:cubicBezTo>
                    <a:pt x="2075334" y="653389"/>
                    <a:pt x="2087302" y="674334"/>
                    <a:pt x="2104789" y="694660"/>
                  </a:cubicBezTo>
                  <a:cubicBezTo>
                    <a:pt x="2122276" y="714986"/>
                    <a:pt x="2141562" y="730665"/>
                    <a:pt x="2162646" y="741695"/>
                  </a:cubicBezTo>
                  <a:cubicBezTo>
                    <a:pt x="2183730" y="752725"/>
                    <a:pt x="2209961" y="760100"/>
                    <a:pt x="2241339" y="763819"/>
                  </a:cubicBezTo>
                  <a:cubicBezTo>
                    <a:pt x="2272717" y="767538"/>
                    <a:pt x="2301677" y="769397"/>
                    <a:pt x="2328218" y="769397"/>
                  </a:cubicBezTo>
                  <a:cubicBezTo>
                    <a:pt x="2374106" y="769397"/>
                    <a:pt x="2413421" y="763324"/>
                    <a:pt x="2446164" y="751177"/>
                  </a:cubicBezTo>
                  <a:cubicBezTo>
                    <a:pt x="2469728" y="742503"/>
                    <a:pt x="2492238" y="727445"/>
                    <a:pt x="2513695" y="706003"/>
                  </a:cubicBezTo>
                  <a:cubicBezTo>
                    <a:pt x="2535150" y="684560"/>
                    <a:pt x="2550902" y="659524"/>
                    <a:pt x="2560948" y="630894"/>
                  </a:cubicBezTo>
                  <a:cubicBezTo>
                    <a:pt x="2570993" y="602264"/>
                    <a:pt x="2576016" y="571837"/>
                    <a:pt x="2576016" y="539615"/>
                  </a:cubicBezTo>
                  <a:lnTo>
                    <a:pt x="2576016" y="214640"/>
                  </a:lnTo>
                  <a:lnTo>
                    <a:pt x="2407841" y="214640"/>
                  </a:lnTo>
                  <a:lnTo>
                    <a:pt x="2407841" y="547352"/>
                  </a:lnTo>
                  <a:cubicBezTo>
                    <a:pt x="2407841" y="577587"/>
                    <a:pt x="2399593" y="600945"/>
                    <a:pt x="2383098" y="617427"/>
                  </a:cubicBezTo>
                  <a:cubicBezTo>
                    <a:pt x="2366602" y="633908"/>
                    <a:pt x="2343844" y="642149"/>
                    <a:pt x="2314823" y="642149"/>
                  </a:cubicBezTo>
                  <a:cubicBezTo>
                    <a:pt x="2285553" y="642149"/>
                    <a:pt x="2262671" y="633785"/>
                    <a:pt x="2246176" y="617057"/>
                  </a:cubicBezTo>
                  <a:cubicBezTo>
                    <a:pt x="2229681" y="600330"/>
                    <a:pt x="2221433" y="577095"/>
                    <a:pt x="2221433" y="547352"/>
                  </a:cubicBezTo>
                  <a:lnTo>
                    <a:pt x="2221433" y="214640"/>
                  </a:lnTo>
                  <a:close/>
                  <a:moveTo>
                    <a:pt x="1548804" y="214640"/>
                  </a:moveTo>
                  <a:lnTo>
                    <a:pt x="1548804" y="760095"/>
                  </a:lnTo>
                  <a:lnTo>
                    <a:pt x="1718097" y="760095"/>
                  </a:lnTo>
                  <a:lnTo>
                    <a:pt x="1718097" y="537225"/>
                  </a:lnTo>
                  <a:lnTo>
                    <a:pt x="1929432" y="537225"/>
                  </a:lnTo>
                  <a:lnTo>
                    <a:pt x="1929432" y="427092"/>
                  </a:lnTo>
                  <a:lnTo>
                    <a:pt x="1718097" y="427092"/>
                  </a:lnTo>
                  <a:lnTo>
                    <a:pt x="1718097" y="331842"/>
                  </a:lnTo>
                  <a:lnTo>
                    <a:pt x="1965523" y="331842"/>
                  </a:lnTo>
                  <a:lnTo>
                    <a:pt x="1965523" y="214640"/>
                  </a:lnTo>
                  <a:close/>
                  <a:moveTo>
                    <a:pt x="0" y="0"/>
                  </a:moveTo>
                  <a:lnTo>
                    <a:pt x="6457951" y="0"/>
                  </a:lnTo>
                  <a:lnTo>
                    <a:pt x="645795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1C7BA95-472D-366B-7494-7FA9D5F55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639" y="6147996"/>
              <a:ext cx="3615683" cy="599893"/>
            </a:xfrm>
            <a:prstGeom prst="rect">
              <a:avLst/>
            </a:prstGeom>
          </p:spPr>
        </p:pic>
        <p:pic>
          <p:nvPicPr>
            <p:cNvPr id="17" name="Picture 16" descr="A red sign with white letters&#10;&#10;Description automatically generated">
              <a:extLst>
                <a:ext uri="{FF2B5EF4-FFF2-40B4-BE49-F238E27FC236}">
                  <a16:creationId xmlns:a16="http://schemas.microsoft.com/office/drawing/2014/main" id="{A5246739-6E2E-4F88-61C8-61E9CD00D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4713" y="6147996"/>
              <a:ext cx="2201442" cy="599893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DD8C7E-CA79-EE7A-A5FF-0B81000FD77C}"/>
              </a:ext>
            </a:extLst>
          </p:cNvPr>
          <p:cNvSpPr txBox="1"/>
          <p:nvPr/>
        </p:nvSpPr>
        <p:spPr>
          <a:xfrm>
            <a:off x="1" y="2102045"/>
            <a:ext cx="645795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Preprocess to remove unnecessary span constraints</a:t>
            </a:r>
          </a:p>
          <a:p>
            <a:pPr marL="231775" indent="-2317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Try other solvers (</a:t>
            </a:r>
            <a:r>
              <a:rPr lang="en-US" sz="2600" dirty="0" err="1"/>
              <a:t>Gurobi</a:t>
            </a:r>
            <a:r>
              <a:rPr lang="en-US" sz="2600" dirty="0"/>
              <a:t>, CPLEX)</a:t>
            </a:r>
          </a:p>
          <a:p>
            <a:pPr marL="231775" indent="-2317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Try an iterative solution (apply increasing “compression” on subtasks until schedulable)</a:t>
            </a:r>
          </a:p>
          <a:p>
            <a:pPr marL="231775" indent="-2317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Any questions or suggestions?</a:t>
            </a:r>
          </a:p>
          <a:p>
            <a:pPr marL="231775" indent="-23177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D5CF876-B582-1429-7E29-D34E5586E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FF4D-3C2F-4AC2-9E3A-2683310D8FD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3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D489-977B-0C58-79D1-D50B94E5D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DAG Task Scheduling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49927-AB08-0268-D670-99B45C40E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39" y="6213312"/>
            <a:ext cx="3615683" cy="599893"/>
          </a:xfrm>
          <a:prstGeom prst="rect">
            <a:avLst/>
          </a:prstGeom>
        </p:spPr>
      </p:pic>
      <p:pic>
        <p:nvPicPr>
          <p:cNvPr id="5" name="Picture 4" descr="A red sign with white letters&#10;&#10;Description automatically generated">
            <a:extLst>
              <a:ext uri="{FF2B5EF4-FFF2-40B4-BE49-F238E27FC236}">
                <a16:creationId xmlns:a16="http://schemas.microsoft.com/office/drawing/2014/main" id="{8AFCFC83-7F53-A7DB-F2DB-24469E357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13" y="6213312"/>
            <a:ext cx="2201442" cy="59989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A1FE271-A6CE-A5FA-91CB-EBE39BB4A8E2}"/>
              </a:ext>
            </a:extLst>
          </p:cNvPr>
          <p:cNvSpPr/>
          <p:nvPr/>
        </p:nvSpPr>
        <p:spPr>
          <a:xfrm>
            <a:off x="3265852" y="30099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/>
              <a:t>c=3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9547A6-977D-2A74-06F8-6082A7D7207A}"/>
              </a:ext>
            </a:extLst>
          </p:cNvPr>
          <p:cNvSpPr/>
          <p:nvPr/>
        </p:nvSpPr>
        <p:spPr>
          <a:xfrm>
            <a:off x="5513464" y="2019459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/>
              <a:t>c=5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A6F17A-5945-6558-00A4-E12669FADFE1}"/>
              </a:ext>
            </a:extLst>
          </p:cNvPr>
          <p:cNvSpPr/>
          <p:nvPr/>
        </p:nvSpPr>
        <p:spPr>
          <a:xfrm>
            <a:off x="5513464" y="3886978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/>
              <a:t>c=8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AC3C92-DD0B-264B-2219-792BF98D4AE1}"/>
              </a:ext>
            </a:extLst>
          </p:cNvPr>
          <p:cNvSpPr/>
          <p:nvPr/>
        </p:nvSpPr>
        <p:spPr>
          <a:xfrm>
            <a:off x="7668850" y="30099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/>
              <a:t>c=2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FB6896-3104-2134-23F5-E9862BC96509}"/>
              </a:ext>
            </a:extLst>
          </p:cNvPr>
          <p:cNvCxnSpPr>
            <a:cxnSpLocks/>
            <a:stCxn id="6" idx="7"/>
            <a:endCxn id="7" idx="2"/>
          </p:cNvCxnSpPr>
          <p:nvPr/>
        </p:nvCxnSpPr>
        <p:spPr>
          <a:xfrm flipV="1">
            <a:off x="3981300" y="2438559"/>
            <a:ext cx="1532164" cy="69409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1EAB19-A118-07CF-5AE7-C0A43430E17A}"/>
              </a:ext>
            </a:extLst>
          </p:cNvPr>
          <p:cNvCxnSpPr>
            <a:cxnSpLocks/>
            <a:stCxn id="6" idx="5"/>
            <a:endCxn id="8" idx="2"/>
          </p:cNvCxnSpPr>
          <p:nvPr/>
        </p:nvCxnSpPr>
        <p:spPr>
          <a:xfrm>
            <a:off x="3981300" y="3725348"/>
            <a:ext cx="1532164" cy="58073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1D45712-351A-AF2F-4451-16A17D210DB6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6351664" y="3725348"/>
            <a:ext cx="1439938" cy="58073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7E581B-8445-B720-8616-5B35790EEA1C}"/>
              </a:ext>
            </a:extLst>
          </p:cNvPr>
          <p:cNvCxnSpPr>
            <a:cxnSpLocks/>
            <a:stCxn id="7" idx="6"/>
            <a:endCxn id="9" idx="1"/>
          </p:cNvCxnSpPr>
          <p:nvPr/>
        </p:nvCxnSpPr>
        <p:spPr>
          <a:xfrm>
            <a:off x="6351664" y="2438559"/>
            <a:ext cx="1439938" cy="69409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DAB8A84-DC75-10A4-9FA4-CCA23B8C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46761" cy="365125"/>
          </a:xfrm>
        </p:spPr>
        <p:txBody>
          <a:bodyPr/>
          <a:lstStyle/>
          <a:p>
            <a:fld id="{9F75FF4D-3C2F-4AC2-9E3A-2683310D8FD3}" type="slidenum">
              <a:rPr lang="en-US" sz="1800" b="1" smtClean="0">
                <a:solidFill>
                  <a:schemeClr val="tx1"/>
                </a:solidFill>
              </a:rPr>
              <a:t>3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61D76B-AFB9-B832-2B8E-4B8DC023B4A2}"/>
              </a:ext>
            </a:extLst>
          </p:cNvPr>
          <p:cNvSpPr txBox="1"/>
          <p:nvPr/>
        </p:nvSpPr>
        <p:spPr>
          <a:xfrm>
            <a:off x="1006388" y="1690688"/>
            <a:ext cx="102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C=18</a:t>
            </a:r>
          </a:p>
        </p:txBody>
      </p:sp>
    </p:spTree>
    <p:extLst>
      <p:ext uri="{BB962C8B-B14F-4D97-AF65-F5344CB8AC3E}">
        <p14:creationId xmlns:p14="http://schemas.microsoft.com/office/powerpoint/2010/main" val="89216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D489-977B-0C58-79D1-D50B94E5D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DAG Task Scheduling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49927-AB08-0268-D670-99B45C40E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39" y="6213312"/>
            <a:ext cx="3615683" cy="599893"/>
          </a:xfrm>
          <a:prstGeom prst="rect">
            <a:avLst/>
          </a:prstGeom>
        </p:spPr>
      </p:pic>
      <p:pic>
        <p:nvPicPr>
          <p:cNvPr id="5" name="Picture 4" descr="A red sign with white letters&#10;&#10;Description automatically generated">
            <a:extLst>
              <a:ext uri="{FF2B5EF4-FFF2-40B4-BE49-F238E27FC236}">
                <a16:creationId xmlns:a16="http://schemas.microsoft.com/office/drawing/2014/main" id="{8AFCFC83-7F53-A7DB-F2DB-24469E357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13" y="6213312"/>
            <a:ext cx="2201442" cy="59989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A1FE271-A6CE-A5FA-91CB-EBE39BB4A8E2}"/>
              </a:ext>
            </a:extLst>
          </p:cNvPr>
          <p:cNvSpPr/>
          <p:nvPr/>
        </p:nvSpPr>
        <p:spPr>
          <a:xfrm>
            <a:off x="3265852" y="30099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/>
              <a:t>c=3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9547A6-977D-2A74-06F8-6082A7D7207A}"/>
              </a:ext>
            </a:extLst>
          </p:cNvPr>
          <p:cNvSpPr/>
          <p:nvPr/>
        </p:nvSpPr>
        <p:spPr>
          <a:xfrm>
            <a:off x="5513464" y="2019459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/>
              <a:t>c=5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A6F17A-5945-6558-00A4-E12669FADFE1}"/>
              </a:ext>
            </a:extLst>
          </p:cNvPr>
          <p:cNvSpPr/>
          <p:nvPr/>
        </p:nvSpPr>
        <p:spPr>
          <a:xfrm>
            <a:off x="5513464" y="3886978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/>
              <a:t>c=8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AC3C92-DD0B-264B-2219-792BF98D4AE1}"/>
              </a:ext>
            </a:extLst>
          </p:cNvPr>
          <p:cNvSpPr/>
          <p:nvPr/>
        </p:nvSpPr>
        <p:spPr>
          <a:xfrm>
            <a:off x="7668850" y="30099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/>
              <a:t>c=2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FB6896-3104-2134-23F5-E9862BC96509}"/>
              </a:ext>
            </a:extLst>
          </p:cNvPr>
          <p:cNvCxnSpPr>
            <a:cxnSpLocks/>
            <a:stCxn id="6" idx="7"/>
            <a:endCxn id="7" idx="2"/>
          </p:cNvCxnSpPr>
          <p:nvPr/>
        </p:nvCxnSpPr>
        <p:spPr>
          <a:xfrm flipV="1">
            <a:off x="3981300" y="2438559"/>
            <a:ext cx="1532164" cy="69409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1EAB19-A118-07CF-5AE7-C0A43430E17A}"/>
              </a:ext>
            </a:extLst>
          </p:cNvPr>
          <p:cNvCxnSpPr>
            <a:cxnSpLocks/>
            <a:stCxn id="6" idx="5"/>
            <a:endCxn id="8" idx="2"/>
          </p:cNvCxnSpPr>
          <p:nvPr/>
        </p:nvCxnSpPr>
        <p:spPr>
          <a:xfrm>
            <a:off x="3981300" y="3725348"/>
            <a:ext cx="1532164" cy="58073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1D45712-351A-AF2F-4451-16A17D210DB6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6351664" y="3725348"/>
            <a:ext cx="1439938" cy="58073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7E581B-8445-B720-8616-5B35790EEA1C}"/>
              </a:ext>
            </a:extLst>
          </p:cNvPr>
          <p:cNvCxnSpPr>
            <a:cxnSpLocks/>
            <a:stCxn id="7" idx="6"/>
            <a:endCxn id="9" idx="1"/>
          </p:cNvCxnSpPr>
          <p:nvPr/>
        </p:nvCxnSpPr>
        <p:spPr>
          <a:xfrm>
            <a:off x="6351664" y="2438559"/>
            <a:ext cx="1439938" cy="69409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DAB8A84-DC75-10A4-9FA4-CCA23B8C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46761" cy="365125"/>
          </a:xfrm>
        </p:spPr>
        <p:txBody>
          <a:bodyPr/>
          <a:lstStyle/>
          <a:p>
            <a:fld id="{9F75FF4D-3C2F-4AC2-9E3A-2683310D8FD3}" type="slidenum">
              <a:rPr lang="en-US" sz="1800" b="1" smtClean="0">
                <a:solidFill>
                  <a:schemeClr val="tx1"/>
                </a:solidFill>
              </a:rPr>
              <a:t>4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61D76B-AFB9-B832-2B8E-4B8DC023B4A2}"/>
              </a:ext>
            </a:extLst>
          </p:cNvPr>
          <p:cNvSpPr txBox="1"/>
          <p:nvPr/>
        </p:nvSpPr>
        <p:spPr>
          <a:xfrm>
            <a:off x="1006388" y="1690688"/>
            <a:ext cx="102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C=18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5A16E0-B887-CE39-5737-EAEC02DB9BD3}"/>
              </a:ext>
            </a:extLst>
          </p:cNvPr>
          <p:cNvSpPr txBox="1"/>
          <p:nvPr/>
        </p:nvSpPr>
        <p:spPr>
          <a:xfrm>
            <a:off x="1006388" y="2172206"/>
            <a:ext cx="979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L=13</a:t>
            </a:r>
          </a:p>
        </p:txBody>
      </p:sp>
    </p:spTree>
    <p:extLst>
      <p:ext uri="{BB962C8B-B14F-4D97-AF65-F5344CB8AC3E}">
        <p14:creationId xmlns:p14="http://schemas.microsoft.com/office/powerpoint/2010/main" val="18911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D489-977B-0C58-79D1-D50B94E5D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DAG Task Scheduling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49927-AB08-0268-D670-99B45C40E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39" y="6213312"/>
            <a:ext cx="3615683" cy="599893"/>
          </a:xfrm>
          <a:prstGeom prst="rect">
            <a:avLst/>
          </a:prstGeom>
        </p:spPr>
      </p:pic>
      <p:pic>
        <p:nvPicPr>
          <p:cNvPr id="5" name="Picture 4" descr="A red sign with white letters&#10;&#10;Description automatically generated">
            <a:extLst>
              <a:ext uri="{FF2B5EF4-FFF2-40B4-BE49-F238E27FC236}">
                <a16:creationId xmlns:a16="http://schemas.microsoft.com/office/drawing/2014/main" id="{8AFCFC83-7F53-A7DB-F2DB-24469E357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13" y="6213312"/>
            <a:ext cx="2201442" cy="59989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A1FE271-A6CE-A5FA-91CB-EBE39BB4A8E2}"/>
              </a:ext>
            </a:extLst>
          </p:cNvPr>
          <p:cNvSpPr/>
          <p:nvPr/>
        </p:nvSpPr>
        <p:spPr>
          <a:xfrm>
            <a:off x="3265852" y="3009900"/>
            <a:ext cx="838200" cy="8382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/>
              <a:t>c=3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9547A6-977D-2A74-06F8-6082A7D7207A}"/>
              </a:ext>
            </a:extLst>
          </p:cNvPr>
          <p:cNvSpPr/>
          <p:nvPr/>
        </p:nvSpPr>
        <p:spPr>
          <a:xfrm>
            <a:off x="5513464" y="2019459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/>
              <a:t>c=5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A6F17A-5945-6558-00A4-E12669FADFE1}"/>
              </a:ext>
            </a:extLst>
          </p:cNvPr>
          <p:cNvSpPr/>
          <p:nvPr/>
        </p:nvSpPr>
        <p:spPr>
          <a:xfrm>
            <a:off x="5513464" y="3886978"/>
            <a:ext cx="838200" cy="8382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/>
              <a:t>c=8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AC3C92-DD0B-264B-2219-792BF98D4AE1}"/>
              </a:ext>
            </a:extLst>
          </p:cNvPr>
          <p:cNvSpPr/>
          <p:nvPr/>
        </p:nvSpPr>
        <p:spPr>
          <a:xfrm>
            <a:off x="7668850" y="3009900"/>
            <a:ext cx="838200" cy="8382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/>
              <a:t>c=2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FB6896-3104-2134-23F5-E9862BC96509}"/>
              </a:ext>
            </a:extLst>
          </p:cNvPr>
          <p:cNvCxnSpPr>
            <a:cxnSpLocks/>
            <a:stCxn id="6" idx="7"/>
            <a:endCxn id="7" idx="2"/>
          </p:cNvCxnSpPr>
          <p:nvPr/>
        </p:nvCxnSpPr>
        <p:spPr>
          <a:xfrm flipV="1">
            <a:off x="3981300" y="2438559"/>
            <a:ext cx="1532164" cy="69409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1EAB19-A118-07CF-5AE7-C0A43430E17A}"/>
              </a:ext>
            </a:extLst>
          </p:cNvPr>
          <p:cNvCxnSpPr>
            <a:cxnSpLocks/>
            <a:stCxn id="6" idx="5"/>
            <a:endCxn id="8" idx="2"/>
          </p:cNvCxnSpPr>
          <p:nvPr/>
        </p:nvCxnSpPr>
        <p:spPr>
          <a:xfrm>
            <a:off x="3981300" y="3725348"/>
            <a:ext cx="1532164" cy="58073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1D45712-351A-AF2F-4451-16A17D210DB6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6351664" y="3725348"/>
            <a:ext cx="1439938" cy="58073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7E581B-8445-B720-8616-5B35790EEA1C}"/>
              </a:ext>
            </a:extLst>
          </p:cNvPr>
          <p:cNvCxnSpPr>
            <a:cxnSpLocks/>
            <a:stCxn id="7" idx="6"/>
            <a:endCxn id="9" idx="1"/>
          </p:cNvCxnSpPr>
          <p:nvPr/>
        </p:nvCxnSpPr>
        <p:spPr>
          <a:xfrm>
            <a:off x="6351664" y="2438559"/>
            <a:ext cx="1439938" cy="69409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DAB8A84-DC75-10A4-9FA4-CCA23B8C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46761" cy="365125"/>
          </a:xfrm>
        </p:spPr>
        <p:txBody>
          <a:bodyPr/>
          <a:lstStyle/>
          <a:p>
            <a:fld id="{9F75FF4D-3C2F-4AC2-9E3A-2683310D8FD3}" type="slidenum">
              <a:rPr lang="en-US" sz="1800" b="1" smtClean="0">
                <a:solidFill>
                  <a:schemeClr val="tx1"/>
                </a:solidFill>
              </a:rPr>
              <a:t>5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61D76B-AFB9-B832-2B8E-4B8DC023B4A2}"/>
              </a:ext>
            </a:extLst>
          </p:cNvPr>
          <p:cNvSpPr txBox="1"/>
          <p:nvPr/>
        </p:nvSpPr>
        <p:spPr>
          <a:xfrm>
            <a:off x="1006388" y="1690688"/>
            <a:ext cx="10599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C=18</a:t>
            </a:r>
          </a:p>
          <a:p>
            <a:r>
              <a:rPr lang="en-US" sz="3200" dirty="0"/>
              <a:t>L=13</a:t>
            </a:r>
          </a:p>
          <a:p>
            <a:r>
              <a:rPr lang="en-US" sz="3200" dirty="0"/>
              <a:t>D=16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07BF182-C9A4-B67F-58DB-03698F8F4BBF}"/>
                  </a:ext>
                </a:extLst>
              </p:cNvPr>
              <p:cNvSpPr txBox="1"/>
              <p:nvPr/>
            </p:nvSpPr>
            <p:spPr>
              <a:xfrm>
                <a:off x="7563551" y="1639677"/>
                <a:ext cx="2094095" cy="796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⌈"/>
                          <m:endChr m:val="⌉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07BF182-C9A4-B67F-58DB-03698F8F4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551" y="1639677"/>
                <a:ext cx="2094095" cy="7961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DD8DE3-8884-8D2F-4131-300A17AB6F34}"/>
                  </a:ext>
                </a:extLst>
              </p:cNvPr>
              <p:cNvSpPr txBox="1"/>
              <p:nvPr/>
            </p:nvSpPr>
            <p:spPr>
              <a:xfrm>
                <a:off x="9069354" y="1639677"/>
                <a:ext cx="1851215" cy="7961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18−13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16−13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DD8DE3-8884-8D2F-4131-300A17AB6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354" y="1639677"/>
                <a:ext cx="1851215" cy="7961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CE0BCD-BB28-6DE9-9F8C-0AA49EEFAEE6}"/>
                  </a:ext>
                </a:extLst>
              </p:cNvPr>
              <p:cNvSpPr txBox="1"/>
              <p:nvPr/>
            </p:nvSpPr>
            <p:spPr>
              <a:xfrm>
                <a:off x="10866593" y="1770852"/>
                <a:ext cx="7531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CE0BCD-BB28-6DE9-9F8C-0AA49EEFA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6593" y="1770852"/>
                <a:ext cx="75316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808E2484-A5C4-68A5-2882-777C3EAE82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153" y="2728428"/>
            <a:ext cx="1037361" cy="1037361"/>
          </a:xfrm>
          <a:prstGeom prst="rect">
            <a:avLst/>
          </a:prstGeom>
        </p:spPr>
      </p:pic>
      <p:pic>
        <p:nvPicPr>
          <p:cNvPr id="20" name="Picture 19" descr="Graphical user interface&#10;&#10;Description automatically generated">
            <a:extLst>
              <a:ext uri="{FF2B5EF4-FFF2-40B4-BE49-F238E27FC236}">
                <a16:creationId xmlns:a16="http://schemas.microsoft.com/office/drawing/2014/main" id="{01968114-3703-7E20-EF30-1C50A6E5C2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152" y="4138211"/>
            <a:ext cx="1037361" cy="103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4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D489-977B-0C58-79D1-D50B94E5D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Federated Scheduling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49927-AB08-0268-D670-99B45C40E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39" y="6213312"/>
            <a:ext cx="3615683" cy="599893"/>
          </a:xfrm>
          <a:prstGeom prst="rect">
            <a:avLst/>
          </a:prstGeom>
        </p:spPr>
      </p:pic>
      <p:pic>
        <p:nvPicPr>
          <p:cNvPr id="5" name="Picture 4" descr="A red sign with white letters&#10;&#10;Description automatically generated">
            <a:extLst>
              <a:ext uri="{FF2B5EF4-FFF2-40B4-BE49-F238E27FC236}">
                <a16:creationId xmlns:a16="http://schemas.microsoft.com/office/drawing/2014/main" id="{8AFCFC83-7F53-A7DB-F2DB-24469E357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13" y="6213312"/>
            <a:ext cx="2201442" cy="599893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DAB8A84-DC75-10A4-9FA4-CCA23B8C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46761" cy="365125"/>
          </a:xfrm>
        </p:spPr>
        <p:txBody>
          <a:bodyPr/>
          <a:lstStyle/>
          <a:p>
            <a:fld id="{9F75FF4D-3C2F-4AC2-9E3A-2683310D8FD3}" type="slidenum">
              <a:rPr lang="en-US" sz="1800" b="1" smtClean="0">
                <a:solidFill>
                  <a:schemeClr val="tx1"/>
                </a:solidFill>
              </a:rPr>
              <a:t>6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FAF31DB-35B5-40E6-8CDD-CD2FD3BA9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Assign each parallel task its own dedicated cores</a:t>
            </a:r>
          </a:p>
          <a:p>
            <a:endParaRPr lang="en-US" sz="3600"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BF02A2FF-9661-9388-68E1-40018118E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332" y="2634960"/>
            <a:ext cx="1469540" cy="88034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69B014A9-20A9-1BE4-491E-BBACDA64B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455" y="4295755"/>
            <a:ext cx="2245844" cy="1115648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44FD8F1-A83D-70B3-9AB9-EC5CFC3DA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332" y="3682822"/>
            <a:ext cx="1469540" cy="880342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4186333-561F-B345-AA5A-1EAEA42A2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332" y="4853579"/>
            <a:ext cx="1469540" cy="880342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5FFBD66-4EA7-3A29-73E5-F1CAA230C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417" y="3125201"/>
            <a:ext cx="1469540" cy="880342"/>
          </a:xfrm>
          <a:prstGeom prst="rect">
            <a:avLst/>
          </a:prstGeom>
        </p:spPr>
      </p:pic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4B7531D-8E6C-5BB8-03AC-9D7BF69E5A1F}"/>
              </a:ext>
            </a:extLst>
          </p:cNvPr>
          <p:cNvGrpSpPr/>
          <p:nvPr/>
        </p:nvGrpSpPr>
        <p:grpSpPr>
          <a:xfrm>
            <a:off x="8237213" y="2987291"/>
            <a:ext cx="1181100" cy="2424112"/>
            <a:chOff x="9105900" y="3759201"/>
            <a:chExt cx="1181100" cy="2424112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C26ACE95-B938-E553-A9DB-6A63EEC0C8DC}"/>
                </a:ext>
              </a:extLst>
            </p:cNvPr>
            <p:cNvSpPr/>
            <p:nvPr/>
          </p:nvSpPr>
          <p:spPr>
            <a:xfrm>
              <a:off x="9105900" y="3759201"/>
              <a:ext cx="295275" cy="2952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4E40F2E7-7190-A3E2-7036-B570E15A96E0}"/>
                </a:ext>
              </a:extLst>
            </p:cNvPr>
            <p:cNvSpPr/>
            <p:nvPr/>
          </p:nvSpPr>
          <p:spPr>
            <a:xfrm>
              <a:off x="9401175" y="3759201"/>
              <a:ext cx="295275" cy="2952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A6E4766-1267-08E7-34C7-6C015ABF90C1}"/>
                </a:ext>
              </a:extLst>
            </p:cNvPr>
            <p:cNvSpPr/>
            <p:nvPr/>
          </p:nvSpPr>
          <p:spPr>
            <a:xfrm>
              <a:off x="9696450" y="3759201"/>
              <a:ext cx="295275" cy="2952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FC93818-4F7D-E5DE-16FE-FD734A64483A}"/>
                </a:ext>
              </a:extLst>
            </p:cNvPr>
            <p:cNvSpPr/>
            <p:nvPr/>
          </p:nvSpPr>
          <p:spPr>
            <a:xfrm>
              <a:off x="9991725" y="3759201"/>
              <a:ext cx="295275" cy="2952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8FDDD99A-C08A-B2EF-69F9-66238F5BC78A}"/>
                </a:ext>
              </a:extLst>
            </p:cNvPr>
            <p:cNvSpPr/>
            <p:nvPr/>
          </p:nvSpPr>
          <p:spPr>
            <a:xfrm>
              <a:off x="9105900" y="4054476"/>
              <a:ext cx="295275" cy="2952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42197A12-0F0F-0616-8960-EA5EC6CEEB4D}"/>
                </a:ext>
              </a:extLst>
            </p:cNvPr>
            <p:cNvSpPr/>
            <p:nvPr/>
          </p:nvSpPr>
          <p:spPr>
            <a:xfrm>
              <a:off x="9401175" y="4054476"/>
              <a:ext cx="295275" cy="295275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DDD6D115-F3F1-8F35-4F30-D617C4F0B1C5}"/>
                </a:ext>
              </a:extLst>
            </p:cNvPr>
            <p:cNvSpPr/>
            <p:nvPr/>
          </p:nvSpPr>
          <p:spPr>
            <a:xfrm>
              <a:off x="9696450" y="4054476"/>
              <a:ext cx="295275" cy="295275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5A6E5C12-7792-B34B-9ABA-348D56BEE27B}"/>
                </a:ext>
              </a:extLst>
            </p:cNvPr>
            <p:cNvSpPr/>
            <p:nvPr/>
          </p:nvSpPr>
          <p:spPr>
            <a:xfrm>
              <a:off x="9991725" y="4054476"/>
              <a:ext cx="295275" cy="295275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9EEF551-F941-357E-9BC6-0F224E85BAAC}"/>
                </a:ext>
              </a:extLst>
            </p:cNvPr>
            <p:cNvSpPr/>
            <p:nvPr/>
          </p:nvSpPr>
          <p:spPr>
            <a:xfrm>
              <a:off x="9105900" y="4359276"/>
              <a:ext cx="295275" cy="295275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477BE39-D525-0847-E106-5B272D71FC18}"/>
                </a:ext>
              </a:extLst>
            </p:cNvPr>
            <p:cNvSpPr/>
            <p:nvPr/>
          </p:nvSpPr>
          <p:spPr>
            <a:xfrm>
              <a:off x="9401175" y="4359276"/>
              <a:ext cx="295275" cy="295275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5090700-CA38-C792-41E8-3F8803D36B16}"/>
                </a:ext>
              </a:extLst>
            </p:cNvPr>
            <p:cNvSpPr/>
            <p:nvPr/>
          </p:nvSpPr>
          <p:spPr>
            <a:xfrm>
              <a:off x="9696450" y="4359276"/>
              <a:ext cx="295275" cy="295275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4F2261C7-846F-0718-37FC-E0EBA5231569}"/>
                </a:ext>
              </a:extLst>
            </p:cNvPr>
            <p:cNvSpPr/>
            <p:nvPr/>
          </p:nvSpPr>
          <p:spPr>
            <a:xfrm>
              <a:off x="9991725" y="4359276"/>
              <a:ext cx="295275" cy="295275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D8C8B309-F006-4E07-D51A-11A93EA94273}"/>
                </a:ext>
              </a:extLst>
            </p:cNvPr>
            <p:cNvSpPr/>
            <p:nvPr/>
          </p:nvSpPr>
          <p:spPr>
            <a:xfrm>
              <a:off x="9105900" y="4664076"/>
              <a:ext cx="295275" cy="295275"/>
            </a:xfrm>
            <a:prstGeom prst="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C0217CC3-E334-A716-BCD3-12A4EF5353EE}"/>
                </a:ext>
              </a:extLst>
            </p:cNvPr>
            <p:cNvSpPr/>
            <p:nvPr/>
          </p:nvSpPr>
          <p:spPr>
            <a:xfrm>
              <a:off x="9401175" y="4664076"/>
              <a:ext cx="295275" cy="295275"/>
            </a:xfrm>
            <a:prstGeom prst="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77272A16-8591-E903-67E6-41C8DC6FD158}"/>
                </a:ext>
              </a:extLst>
            </p:cNvPr>
            <p:cNvSpPr/>
            <p:nvPr/>
          </p:nvSpPr>
          <p:spPr>
            <a:xfrm>
              <a:off x="9696450" y="4664076"/>
              <a:ext cx="295275" cy="295275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E4B180B-CE0C-783D-5181-88AB3B2FC0ED}"/>
                </a:ext>
              </a:extLst>
            </p:cNvPr>
            <p:cNvSpPr/>
            <p:nvPr/>
          </p:nvSpPr>
          <p:spPr>
            <a:xfrm>
              <a:off x="9991725" y="4664076"/>
              <a:ext cx="295275" cy="295275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1116AC0F-8828-2C16-AAA2-BBB337A2A1C9}"/>
                </a:ext>
              </a:extLst>
            </p:cNvPr>
            <p:cNvSpPr/>
            <p:nvPr/>
          </p:nvSpPr>
          <p:spPr>
            <a:xfrm>
              <a:off x="9105900" y="4983163"/>
              <a:ext cx="295275" cy="295275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C94452D0-0BEE-8A00-60B6-91FA6198DA25}"/>
                </a:ext>
              </a:extLst>
            </p:cNvPr>
            <p:cNvSpPr/>
            <p:nvPr/>
          </p:nvSpPr>
          <p:spPr>
            <a:xfrm>
              <a:off x="9401175" y="4983163"/>
              <a:ext cx="295275" cy="295275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25145EE-8983-4D47-0A4D-904F8EB5D2FD}"/>
                </a:ext>
              </a:extLst>
            </p:cNvPr>
            <p:cNvSpPr/>
            <p:nvPr/>
          </p:nvSpPr>
          <p:spPr>
            <a:xfrm>
              <a:off x="9696450" y="4983163"/>
              <a:ext cx="295275" cy="2952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0078CD01-1E17-5E0A-D50D-7F30A4712B40}"/>
                </a:ext>
              </a:extLst>
            </p:cNvPr>
            <p:cNvSpPr/>
            <p:nvPr/>
          </p:nvSpPr>
          <p:spPr>
            <a:xfrm>
              <a:off x="9991725" y="4983163"/>
              <a:ext cx="295275" cy="2952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4FB6CA40-0670-E4F9-54DE-098BF448A3D8}"/>
                </a:ext>
              </a:extLst>
            </p:cNvPr>
            <p:cNvSpPr/>
            <p:nvPr/>
          </p:nvSpPr>
          <p:spPr>
            <a:xfrm>
              <a:off x="9105900" y="5278438"/>
              <a:ext cx="295275" cy="2952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503CDB1-31F3-BAD9-3015-9D37D6B0DC98}"/>
                </a:ext>
              </a:extLst>
            </p:cNvPr>
            <p:cNvSpPr/>
            <p:nvPr/>
          </p:nvSpPr>
          <p:spPr>
            <a:xfrm>
              <a:off x="9401175" y="5278438"/>
              <a:ext cx="295275" cy="295275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79293035-97FF-5C26-908F-2749A191C671}"/>
                </a:ext>
              </a:extLst>
            </p:cNvPr>
            <p:cNvSpPr/>
            <p:nvPr/>
          </p:nvSpPr>
          <p:spPr>
            <a:xfrm>
              <a:off x="9696450" y="5278438"/>
              <a:ext cx="295275" cy="295275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A8A045A9-D30E-61ED-AF07-991776A8BF5C}"/>
                </a:ext>
              </a:extLst>
            </p:cNvPr>
            <p:cNvSpPr/>
            <p:nvPr/>
          </p:nvSpPr>
          <p:spPr>
            <a:xfrm>
              <a:off x="9991725" y="5278438"/>
              <a:ext cx="295275" cy="295275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BD40F446-F639-10A9-A60B-8C81A5EFBDB7}"/>
                </a:ext>
              </a:extLst>
            </p:cNvPr>
            <p:cNvSpPr/>
            <p:nvPr/>
          </p:nvSpPr>
          <p:spPr>
            <a:xfrm>
              <a:off x="9105900" y="5583238"/>
              <a:ext cx="295275" cy="295275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5CAC665C-3A00-BA4E-5C81-8B144BDCA79A}"/>
                </a:ext>
              </a:extLst>
            </p:cNvPr>
            <p:cNvSpPr/>
            <p:nvPr/>
          </p:nvSpPr>
          <p:spPr>
            <a:xfrm>
              <a:off x="9401175" y="5583238"/>
              <a:ext cx="295275" cy="295275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3338AE55-FC9D-4A2B-9318-221A1C86A16A}"/>
                </a:ext>
              </a:extLst>
            </p:cNvPr>
            <p:cNvSpPr/>
            <p:nvPr/>
          </p:nvSpPr>
          <p:spPr>
            <a:xfrm>
              <a:off x="9696450" y="5583238"/>
              <a:ext cx="295275" cy="295275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C25C5B6-25F2-4921-7C65-60E37F8153F6}"/>
                </a:ext>
              </a:extLst>
            </p:cNvPr>
            <p:cNvSpPr/>
            <p:nvPr/>
          </p:nvSpPr>
          <p:spPr>
            <a:xfrm>
              <a:off x="9991725" y="5583238"/>
              <a:ext cx="295275" cy="295275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F31975A9-74B5-6A1B-5BC1-0D55195DC544}"/>
                </a:ext>
              </a:extLst>
            </p:cNvPr>
            <p:cNvSpPr/>
            <p:nvPr/>
          </p:nvSpPr>
          <p:spPr>
            <a:xfrm>
              <a:off x="9105900" y="5888038"/>
              <a:ext cx="295275" cy="29527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E91D9FA9-6D83-0CB8-ABFB-788EE3AB087F}"/>
                </a:ext>
              </a:extLst>
            </p:cNvPr>
            <p:cNvSpPr/>
            <p:nvPr/>
          </p:nvSpPr>
          <p:spPr>
            <a:xfrm>
              <a:off x="9401175" y="5888038"/>
              <a:ext cx="295275" cy="29527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B62E37A-A788-3D2D-3532-3EF08CEAF24B}"/>
                </a:ext>
              </a:extLst>
            </p:cNvPr>
            <p:cNvSpPr/>
            <p:nvPr/>
          </p:nvSpPr>
          <p:spPr>
            <a:xfrm>
              <a:off x="9696450" y="5888038"/>
              <a:ext cx="295275" cy="29527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F8DFFDA-2D4E-9BE0-81B0-D04E3AB5068D}"/>
                </a:ext>
              </a:extLst>
            </p:cNvPr>
            <p:cNvSpPr/>
            <p:nvPr/>
          </p:nvSpPr>
          <p:spPr>
            <a:xfrm>
              <a:off x="9991725" y="5888038"/>
              <a:ext cx="295275" cy="29527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454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D489-977B-0C58-79D1-D50B94E5D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Federated Scheduling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49927-AB08-0268-D670-99B45C40E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39" y="6213312"/>
            <a:ext cx="3615683" cy="599893"/>
          </a:xfrm>
          <a:prstGeom prst="rect">
            <a:avLst/>
          </a:prstGeom>
        </p:spPr>
      </p:pic>
      <p:pic>
        <p:nvPicPr>
          <p:cNvPr id="5" name="Picture 4" descr="A red sign with white letters&#10;&#10;Description automatically generated">
            <a:extLst>
              <a:ext uri="{FF2B5EF4-FFF2-40B4-BE49-F238E27FC236}">
                <a16:creationId xmlns:a16="http://schemas.microsoft.com/office/drawing/2014/main" id="{8AFCFC83-7F53-A7DB-F2DB-24469E357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13" y="6213312"/>
            <a:ext cx="2201442" cy="599893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DAB8A84-DC75-10A4-9FA4-CCA23B8C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46761" cy="365125"/>
          </a:xfrm>
        </p:spPr>
        <p:txBody>
          <a:bodyPr/>
          <a:lstStyle/>
          <a:p>
            <a:fld id="{9F75FF4D-3C2F-4AC2-9E3A-2683310D8FD3}" type="slidenum">
              <a:rPr lang="en-US" sz="1800" b="1" smtClean="0">
                <a:solidFill>
                  <a:schemeClr val="tx1"/>
                </a:solidFill>
              </a:rPr>
              <a:t>7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FAF31DB-35B5-40E6-8CDD-CD2FD3BA9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What if the system is overloaded? </a:t>
            </a:r>
          </a:p>
          <a:p>
            <a:endParaRPr lang="en-US" sz="3600"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BF02A2FF-9661-9388-68E1-40018118E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332" y="2634960"/>
            <a:ext cx="1469540" cy="88034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69B014A9-20A9-1BE4-491E-BBACDA64B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455" y="4295755"/>
            <a:ext cx="2245844" cy="1115648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44FD8F1-A83D-70B3-9AB9-EC5CFC3DA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332" y="3682822"/>
            <a:ext cx="1469540" cy="880342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4186333-561F-B345-AA5A-1EAEA42A2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332" y="4853579"/>
            <a:ext cx="1469540" cy="880342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5FFBD66-4EA7-3A29-73E5-F1CAA230C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417" y="3125201"/>
            <a:ext cx="1469540" cy="880342"/>
          </a:xfrm>
          <a:prstGeom prst="rect">
            <a:avLst/>
          </a:prstGeom>
        </p:spPr>
      </p:pic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4B7531D-8E6C-5BB8-03AC-9D7BF69E5A1F}"/>
              </a:ext>
            </a:extLst>
          </p:cNvPr>
          <p:cNvGrpSpPr/>
          <p:nvPr/>
        </p:nvGrpSpPr>
        <p:grpSpPr>
          <a:xfrm>
            <a:off x="8237213" y="2987291"/>
            <a:ext cx="1181100" cy="2424112"/>
            <a:chOff x="9105900" y="3759201"/>
            <a:chExt cx="1181100" cy="2424112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C26ACE95-B938-E553-A9DB-6A63EEC0C8DC}"/>
                </a:ext>
              </a:extLst>
            </p:cNvPr>
            <p:cNvSpPr/>
            <p:nvPr/>
          </p:nvSpPr>
          <p:spPr>
            <a:xfrm>
              <a:off x="9105900" y="3759201"/>
              <a:ext cx="295275" cy="2952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4E40F2E7-7190-A3E2-7036-B570E15A96E0}"/>
                </a:ext>
              </a:extLst>
            </p:cNvPr>
            <p:cNvSpPr/>
            <p:nvPr/>
          </p:nvSpPr>
          <p:spPr>
            <a:xfrm>
              <a:off x="9401175" y="3759201"/>
              <a:ext cx="295275" cy="2952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A6E4766-1267-08E7-34C7-6C015ABF90C1}"/>
                </a:ext>
              </a:extLst>
            </p:cNvPr>
            <p:cNvSpPr/>
            <p:nvPr/>
          </p:nvSpPr>
          <p:spPr>
            <a:xfrm>
              <a:off x="9696450" y="3759201"/>
              <a:ext cx="295275" cy="2952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FC93818-4F7D-E5DE-16FE-FD734A64483A}"/>
                </a:ext>
              </a:extLst>
            </p:cNvPr>
            <p:cNvSpPr/>
            <p:nvPr/>
          </p:nvSpPr>
          <p:spPr>
            <a:xfrm>
              <a:off x="9991725" y="3759201"/>
              <a:ext cx="295275" cy="2952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8FDDD99A-C08A-B2EF-69F9-66238F5BC78A}"/>
                </a:ext>
              </a:extLst>
            </p:cNvPr>
            <p:cNvSpPr/>
            <p:nvPr/>
          </p:nvSpPr>
          <p:spPr>
            <a:xfrm>
              <a:off x="9105900" y="4054476"/>
              <a:ext cx="295275" cy="2952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42197A12-0F0F-0616-8960-EA5EC6CEEB4D}"/>
                </a:ext>
              </a:extLst>
            </p:cNvPr>
            <p:cNvSpPr/>
            <p:nvPr/>
          </p:nvSpPr>
          <p:spPr>
            <a:xfrm>
              <a:off x="9401175" y="4054476"/>
              <a:ext cx="295275" cy="295275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DDD6D115-F3F1-8F35-4F30-D617C4F0B1C5}"/>
                </a:ext>
              </a:extLst>
            </p:cNvPr>
            <p:cNvSpPr/>
            <p:nvPr/>
          </p:nvSpPr>
          <p:spPr>
            <a:xfrm>
              <a:off x="9696450" y="4054476"/>
              <a:ext cx="295275" cy="295275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5A6E5C12-7792-B34B-9ABA-348D56BEE27B}"/>
                </a:ext>
              </a:extLst>
            </p:cNvPr>
            <p:cNvSpPr/>
            <p:nvPr/>
          </p:nvSpPr>
          <p:spPr>
            <a:xfrm>
              <a:off x="9991725" y="4054476"/>
              <a:ext cx="295275" cy="295275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9EEF551-F941-357E-9BC6-0F224E85BAAC}"/>
                </a:ext>
              </a:extLst>
            </p:cNvPr>
            <p:cNvSpPr/>
            <p:nvPr/>
          </p:nvSpPr>
          <p:spPr>
            <a:xfrm>
              <a:off x="9105900" y="4359276"/>
              <a:ext cx="295275" cy="295275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477BE39-D525-0847-E106-5B272D71FC18}"/>
                </a:ext>
              </a:extLst>
            </p:cNvPr>
            <p:cNvSpPr/>
            <p:nvPr/>
          </p:nvSpPr>
          <p:spPr>
            <a:xfrm>
              <a:off x="9401175" y="4359276"/>
              <a:ext cx="295275" cy="295275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5090700-CA38-C792-41E8-3F8803D36B16}"/>
                </a:ext>
              </a:extLst>
            </p:cNvPr>
            <p:cNvSpPr/>
            <p:nvPr/>
          </p:nvSpPr>
          <p:spPr>
            <a:xfrm>
              <a:off x="9696450" y="4359276"/>
              <a:ext cx="295275" cy="295275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4F2261C7-846F-0718-37FC-E0EBA5231569}"/>
                </a:ext>
              </a:extLst>
            </p:cNvPr>
            <p:cNvSpPr/>
            <p:nvPr/>
          </p:nvSpPr>
          <p:spPr>
            <a:xfrm>
              <a:off x="9991725" y="4359276"/>
              <a:ext cx="295275" cy="295275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D8C8B309-F006-4E07-D51A-11A93EA94273}"/>
                </a:ext>
              </a:extLst>
            </p:cNvPr>
            <p:cNvSpPr/>
            <p:nvPr/>
          </p:nvSpPr>
          <p:spPr>
            <a:xfrm>
              <a:off x="9105900" y="4664076"/>
              <a:ext cx="295275" cy="295275"/>
            </a:xfrm>
            <a:prstGeom prst="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C0217CC3-E334-A716-BCD3-12A4EF5353EE}"/>
                </a:ext>
              </a:extLst>
            </p:cNvPr>
            <p:cNvSpPr/>
            <p:nvPr/>
          </p:nvSpPr>
          <p:spPr>
            <a:xfrm>
              <a:off x="9401175" y="4664076"/>
              <a:ext cx="295275" cy="295275"/>
            </a:xfrm>
            <a:prstGeom prst="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77272A16-8591-E903-67E6-41C8DC6FD158}"/>
                </a:ext>
              </a:extLst>
            </p:cNvPr>
            <p:cNvSpPr/>
            <p:nvPr/>
          </p:nvSpPr>
          <p:spPr>
            <a:xfrm>
              <a:off x="9696450" y="4664076"/>
              <a:ext cx="295275" cy="295275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E4B180B-CE0C-783D-5181-88AB3B2FC0ED}"/>
                </a:ext>
              </a:extLst>
            </p:cNvPr>
            <p:cNvSpPr/>
            <p:nvPr/>
          </p:nvSpPr>
          <p:spPr>
            <a:xfrm>
              <a:off x="9991725" y="4664076"/>
              <a:ext cx="295275" cy="295275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1116AC0F-8828-2C16-AAA2-BBB337A2A1C9}"/>
                </a:ext>
              </a:extLst>
            </p:cNvPr>
            <p:cNvSpPr/>
            <p:nvPr/>
          </p:nvSpPr>
          <p:spPr>
            <a:xfrm>
              <a:off x="9105900" y="4983163"/>
              <a:ext cx="295275" cy="295275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C94452D0-0BEE-8A00-60B6-91FA6198DA25}"/>
                </a:ext>
              </a:extLst>
            </p:cNvPr>
            <p:cNvSpPr/>
            <p:nvPr/>
          </p:nvSpPr>
          <p:spPr>
            <a:xfrm>
              <a:off x="9401175" y="4983163"/>
              <a:ext cx="295275" cy="295275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25145EE-8983-4D47-0A4D-904F8EB5D2FD}"/>
                </a:ext>
              </a:extLst>
            </p:cNvPr>
            <p:cNvSpPr/>
            <p:nvPr/>
          </p:nvSpPr>
          <p:spPr>
            <a:xfrm>
              <a:off x="9696450" y="4983163"/>
              <a:ext cx="295275" cy="2952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0078CD01-1E17-5E0A-D50D-7F30A4712B40}"/>
                </a:ext>
              </a:extLst>
            </p:cNvPr>
            <p:cNvSpPr/>
            <p:nvPr/>
          </p:nvSpPr>
          <p:spPr>
            <a:xfrm>
              <a:off x="9991725" y="4983163"/>
              <a:ext cx="295275" cy="2952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4FB6CA40-0670-E4F9-54DE-098BF448A3D8}"/>
                </a:ext>
              </a:extLst>
            </p:cNvPr>
            <p:cNvSpPr/>
            <p:nvPr/>
          </p:nvSpPr>
          <p:spPr>
            <a:xfrm>
              <a:off x="9105900" y="5278438"/>
              <a:ext cx="295275" cy="2952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503CDB1-31F3-BAD9-3015-9D37D6B0DC98}"/>
                </a:ext>
              </a:extLst>
            </p:cNvPr>
            <p:cNvSpPr/>
            <p:nvPr/>
          </p:nvSpPr>
          <p:spPr>
            <a:xfrm>
              <a:off x="9401175" y="5278438"/>
              <a:ext cx="295275" cy="295275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79293035-97FF-5C26-908F-2749A191C671}"/>
                </a:ext>
              </a:extLst>
            </p:cNvPr>
            <p:cNvSpPr/>
            <p:nvPr/>
          </p:nvSpPr>
          <p:spPr>
            <a:xfrm>
              <a:off x="9696450" y="5278438"/>
              <a:ext cx="295275" cy="295275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A8A045A9-D30E-61ED-AF07-991776A8BF5C}"/>
                </a:ext>
              </a:extLst>
            </p:cNvPr>
            <p:cNvSpPr/>
            <p:nvPr/>
          </p:nvSpPr>
          <p:spPr>
            <a:xfrm>
              <a:off x="9991725" y="5278438"/>
              <a:ext cx="295275" cy="295275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BD40F446-F639-10A9-A60B-8C81A5EFBDB7}"/>
                </a:ext>
              </a:extLst>
            </p:cNvPr>
            <p:cNvSpPr/>
            <p:nvPr/>
          </p:nvSpPr>
          <p:spPr>
            <a:xfrm>
              <a:off x="9105900" y="5583238"/>
              <a:ext cx="295275" cy="295275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5CAC665C-3A00-BA4E-5C81-8B144BDCA79A}"/>
                </a:ext>
              </a:extLst>
            </p:cNvPr>
            <p:cNvSpPr/>
            <p:nvPr/>
          </p:nvSpPr>
          <p:spPr>
            <a:xfrm>
              <a:off x="9401175" y="5583238"/>
              <a:ext cx="295275" cy="295275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3338AE55-FC9D-4A2B-9318-221A1C86A16A}"/>
                </a:ext>
              </a:extLst>
            </p:cNvPr>
            <p:cNvSpPr/>
            <p:nvPr/>
          </p:nvSpPr>
          <p:spPr>
            <a:xfrm>
              <a:off x="9696450" y="5583238"/>
              <a:ext cx="295275" cy="295275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C25C5B6-25F2-4921-7C65-60E37F8153F6}"/>
                </a:ext>
              </a:extLst>
            </p:cNvPr>
            <p:cNvSpPr/>
            <p:nvPr/>
          </p:nvSpPr>
          <p:spPr>
            <a:xfrm>
              <a:off x="9991725" y="5583238"/>
              <a:ext cx="295275" cy="295275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F31975A9-74B5-6A1B-5BC1-0D55195DC544}"/>
                </a:ext>
              </a:extLst>
            </p:cNvPr>
            <p:cNvSpPr/>
            <p:nvPr/>
          </p:nvSpPr>
          <p:spPr>
            <a:xfrm>
              <a:off x="9105900" y="5888038"/>
              <a:ext cx="295275" cy="29527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E91D9FA9-6D83-0CB8-ABFB-788EE3AB087F}"/>
                </a:ext>
              </a:extLst>
            </p:cNvPr>
            <p:cNvSpPr/>
            <p:nvPr/>
          </p:nvSpPr>
          <p:spPr>
            <a:xfrm>
              <a:off x="9401175" y="5888038"/>
              <a:ext cx="295275" cy="29527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B62E37A-A788-3D2D-3532-3EF08CEAF24B}"/>
                </a:ext>
              </a:extLst>
            </p:cNvPr>
            <p:cNvSpPr/>
            <p:nvPr/>
          </p:nvSpPr>
          <p:spPr>
            <a:xfrm>
              <a:off x="9696450" y="5888038"/>
              <a:ext cx="295275" cy="29527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F8DFFDA-2D4E-9BE0-81B0-D04E3AB5068D}"/>
                </a:ext>
              </a:extLst>
            </p:cNvPr>
            <p:cNvSpPr/>
            <p:nvPr/>
          </p:nvSpPr>
          <p:spPr>
            <a:xfrm>
              <a:off x="9991725" y="5888038"/>
              <a:ext cx="295275" cy="29527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284A757-B3EA-F759-C972-2302342A8FD8}"/>
              </a:ext>
            </a:extLst>
          </p:cNvPr>
          <p:cNvGrpSpPr/>
          <p:nvPr/>
        </p:nvGrpSpPr>
        <p:grpSpPr>
          <a:xfrm>
            <a:off x="8237213" y="2987291"/>
            <a:ext cx="1181100" cy="2733674"/>
            <a:chOff x="6772275" y="3759201"/>
            <a:chExt cx="1181100" cy="27336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ADAE1F-4469-A2DB-486B-6568A8352DBD}"/>
                </a:ext>
              </a:extLst>
            </p:cNvPr>
            <p:cNvSpPr/>
            <p:nvPr/>
          </p:nvSpPr>
          <p:spPr>
            <a:xfrm>
              <a:off x="6772275" y="3759201"/>
              <a:ext cx="295275" cy="2952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3FB0218-96E6-1909-2FE0-8E09A00BCDED}"/>
                </a:ext>
              </a:extLst>
            </p:cNvPr>
            <p:cNvSpPr/>
            <p:nvPr/>
          </p:nvSpPr>
          <p:spPr>
            <a:xfrm>
              <a:off x="7067550" y="3759201"/>
              <a:ext cx="295275" cy="2952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6F03C04-FAF3-0149-2014-CBA070D3108D}"/>
                </a:ext>
              </a:extLst>
            </p:cNvPr>
            <p:cNvSpPr/>
            <p:nvPr/>
          </p:nvSpPr>
          <p:spPr>
            <a:xfrm>
              <a:off x="7362825" y="3759201"/>
              <a:ext cx="295275" cy="2952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DE025F-8167-F61B-0F7C-22A9519883AC}"/>
                </a:ext>
              </a:extLst>
            </p:cNvPr>
            <p:cNvSpPr/>
            <p:nvPr/>
          </p:nvSpPr>
          <p:spPr>
            <a:xfrm>
              <a:off x="7658100" y="3759201"/>
              <a:ext cx="295275" cy="2952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0F99E2-0AEB-E469-B9A7-2D76484904BD}"/>
                </a:ext>
              </a:extLst>
            </p:cNvPr>
            <p:cNvSpPr/>
            <p:nvPr/>
          </p:nvSpPr>
          <p:spPr>
            <a:xfrm>
              <a:off x="6772275" y="4054476"/>
              <a:ext cx="295275" cy="2952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31F3CFF-3323-9380-240D-FC4898A3C4D6}"/>
                </a:ext>
              </a:extLst>
            </p:cNvPr>
            <p:cNvSpPr/>
            <p:nvPr/>
          </p:nvSpPr>
          <p:spPr>
            <a:xfrm>
              <a:off x="7067550" y="4054476"/>
              <a:ext cx="295275" cy="2952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EFADBB-845E-5D9B-2397-01ED7BB0E5AA}"/>
                </a:ext>
              </a:extLst>
            </p:cNvPr>
            <p:cNvSpPr/>
            <p:nvPr/>
          </p:nvSpPr>
          <p:spPr>
            <a:xfrm>
              <a:off x="7362825" y="4054476"/>
              <a:ext cx="295275" cy="295275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3AB49F-F9B6-9B6F-2B12-4B44C3EC18C1}"/>
                </a:ext>
              </a:extLst>
            </p:cNvPr>
            <p:cNvSpPr/>
            <p:nvPr/>
          </p:nvSpPr>
          <p:spPr>
            <a:xfrm>
              <a:off x="7658100" y="4054476"/>
              <a:ext cx="295275" cy="295275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DA4218-713E-B974-C1AD-BC5EC5053E1D}"/>
                </a:ext>
              </a:extLst>
            </p:cNvPr>
            <p:cNvSpPr/>
            <p:nvPr/>
          </p:nvSpPr>
          <p:spPr>
            <a:xfrm>
              <a:off x="6772275" y="4359276"/>
              <a:ext cx="295275" cy="295275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0888105-1C1A-95A9-E334-D62D46807EB8}"/>
                </a:ext>
              </a:extLst>
            </p:cNvPr>
            <p:cNvSpPr/>
            <p:nvPr/>
          </p:nvSpPr>
          <p:spPr>
            <a:xfrm>
              <a:off x="7067550" y="4359276"/>
              <a:ext cx="295275" cy="295275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F434BC7-C1FE-30D1-F62C-C9769812B782}"/>
                </a:ext>
              </a:extLst>
            </p:cNvPr>
            <p:cNvSpPr/>
            <p:nvPr/>
          </p:nvSpPr>
          <p:spPr>
            <a:xfrm>
              <a:off x="7362825" y="4359276"/>
              <a:ext cx="295275" cy="295275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D26BD1F-6E35-9F31-D438-6DD06BF68B3D}"/>
                </a:ext>
              </a:extLst>
            </p:cNvPr>
            <p:cNvSpPr/>
            <p:nvPr/>
          </p:nvSpPr>
          <p:spPr>
            <a:xfrm>
              <a:off x="7658100" y="4359276"/>
              <a:ext cx="295275" cy="295275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0647195-9DF7-0E02-278A-41F0695C583C}"/>
                </a:ext>
              </a:extLst>
            </p:cNvPr>
            <p:cNvSpPr/>
            <p:nvPr/>
          </p:nvSpPr>
          <p:spPr>
            <a:xfrm>
              <a:off x="6772275" y="4664076"/>
              <a:ext cx="295275" cy="295275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B7740E7-340D-12E7-0CAC-7C5373D5D08A}"/>
                </a:ext>
              </a:extLst>
            </p:cNvPr>
            <p:cNvSpPr/>
            <p:nvPr/>
          </p:nvSpPr>
          <p:spPr>
            <a:xfrm>
              <a:off x="7067550" y="4664076"/>
              <a:ext cx="295275" cy="295275"/>
            </a:xfrm>
            <a:prstGeom prst="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D9D57E-92DC-6CC3-465E-A301C57DC70A}"/>
                </a:ext>
              </a:extLst>
            </p:cNvPr>
            <p:cNvSpPr/>
            <p:nvPr/>
          </p:nvSpPr>
          <p:spPr>
            <a:xfrm>
              <a:off x="7362825" y="4664076"/>
              <a:ext cx="295275" cy="295275"/>
            </a:xfrm>
            <a:prstGeom prst="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63391A7-D749-1310-6BCB-DF11C075875C}"/>
                </a:ext>
              </a:extLst>
            </p:cNvPr>
            <p:cNvSpPr/>
            <p:nvPr/>
          </p:nvSpPr>
          <p:spPr>
            <a:xfrm>
              <a:off x="7658100" y="4664076"/>
              <a:ext cx="295275" cy="295275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5191EF9-FB99-07C0-8F03-F39B29AD90FF}"/>
                </a:ext>
              </a:extLst>
            </p:cNvPr>
            <p:cNvSpPr/>
            <p:nvPr/>
          </p:nvSpPr>
          <p:spPr>
            <a:xfrm>
              <a:off x="6772275" y="4983163"/>
              <a:ext cx="295275" cy="295275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5F747E-F21C-1BB2-D05A-934A9B1C7267}"/>
                </a:ext>
              </a:extLst>
            </p:cNvPr>
            <p:cNvSpPr/>
            <p:nvPr/>
          </p:nvSpPr>
          <p:spPr>
            <a:xfrm>
              <a:off x="7067550" y="4983163"/>
              <a:ext cx="295275" cy="295275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188D194-2F46-F178-1A57-617B5721668F}"/>
                </a:ext>
              </a:extLst>
            </p:cNvPr>
            <p:cNvSpPr/>
            <p:nvPr/>
          </p:nvSpPr>
          <p:spPr>
            <a:xfrm>
              <a:off x="7362825" y="4983163"/>
              <a:ext cx="295275" cy="295275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5DA4C35-811A-984F-EB7C-2189EF1E0E85}"/>
                </a:ext>
              </a:extLst>
            </p:cNvPr>
            <p:cNvSpPr/>
            <p:nvPr/>
          </p:nvSpPr>
          <p:spPr>
            <a:xfrm>
              <a:off x="7658100" y="4983163"/>
              <a:ext cx="295275" cy="295275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8886CA5-B417-429C-0FAF-536C5E25C33F}"/>
                </a:ext>
              </a:extLst>
            </p:cNvPr>
            <p:cNvSpPr/>
            <p:nvPr/>
          </p:nvSpPr>
          <p:spPr>
            <a:xfrm>
              <a:off x="6772275" y="5278438"/>
              <a:ext cx="295275" cy="2952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ACF28B5-17E1-34D2-10E0-8A14BCA0851D}"/>
                </a:ext>
              </a:extLst>
            </p:cNvPr>
            <p:cNvSpPr/>
            <p:nvPr/>
          </p:nvSpPr>
          <p:spPr>
            <a:xfrm>
              <a:off x="7067550" y="5278438"/>
              <a:ext cx="295275" cy="2952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54CC744-4E16-E360-6D05-A9B629E8F92D}"/>
                </a:ext>
              </a:extLst>
            </p:cNvPr>
            <p:cNvSpPr/>
            <p:nvPr/>
          </p:nvSpPr>
          <p:spPr>
            <a:xfrm>
              <a:off x="7362825" y="5278438"/>
              <a:ext cx="295275" cy="2952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B914DEE-229F-D5CA-E07F-541F108741A1}"/>
                </a:ext>
              </a:extLst>
            </p:cNvPr>
            <p:cNvSpPr/>
            <p:nvPr/>
          </p:nvSpPr>
          <p:spPr>
            <a:xfrm>
              <a:off x="7658100" y="5278438"/>
              <a:ext cx="295275" cy="295275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E12FAD1-8378-C30E-FB20-1FFAD66588EA}"/>
                </a:ext>
              </a:extLst>
            </p:cNvPr>
            <p:cNvSpPr/>
            <p:nvPr/>
          </p:nvSpPr>
          <p:spPr>
            <a:xfrm>
              <a:off x="6772275" y="5583238"/>
              <a:ext cx="295275" cy="295275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2A5371-6377-3768-DC7E-08031EFB3AC4}"/>
                </a:ext>
              </a:extLst>
            </p:cNvPr>
            <p:cNvSpPr/>
            <p:nvPr/>
          </p:nvSpPr>
          <p:spPr>
            <a:xfrm>
              <a:off x="7067550" y="5583238"/>
              <a:ext cx="295275" cy="295275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0872ED7-A843-A532-4CF2-8CDD90FD5952}"/>
                </a:ext>
              </a:extLst>
            </p:cNvPr>
            <p:cNvSpPr/>
            <p:nvPr/>
          </p:nvSpPr>
          <p:spPr>
            <a:xfrm>
              <a:off x="7362825" y="5583238"/>
              <a:ext cx="295275" cy="295275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A6FDFF2-3189-D830-0655-D7B863BBAD27}"/>
                </a:ext>
              </a:extLst>
            </p:cNvPr>
            <p:cNvSpPr/>
            <p:nvPr/>
          </p:nvSpPr>
          <p:spPr>
            <a:xfrm>
              <a:off x="7658100" y="5583238"/>
              <a:ext cx="295275" cy="295275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A539D44-EA7D-594F-3BAB-0057C99BDD11}"/>
                </a:ext>
              </a:extLst>
            </p:cNvPr>
            <p:cNvSpPr/>
            <p:nvPr/>
          </p:nvSpPr>
          <p:spPr>
            <a:xfrm>
              <a:off x="6772275" y="5888038"/>
              <a:ext cx="295275" cy="295275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ACB35AF-C59B-767A-617E-06297C8E9224}"/>
                </a:ext>
              </a:extLst>
            </p:cNvPr>
            <p:cNvSpPr/>
            <p:nvPr/>
          </p:nvSpPr>
          <p:spPr>
            <a:xfrm>
              <a:off x="7067550" y="5888038"/>
              <a:ext cx="295275" cy="295275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C77A2E4-3718-2C9B-F57E-61B8B8CE4266}"/>
                </a:ext>
              </a:extLst>
            </p:cNvPr>
            <p:cNvSpPr/>
            <p:nvPr/>
          </p:nvSpPr>
          <p:spPr>
            <a:xfrm>
              <a:off x="7362825" y="5888038"/>
              <a:ext cx="295275" cy="29527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35BABE1-D9BF-38AB-61A8-54ADCA5775AF}"/>
                </a:ext>
              </a:extLst>
            </p:cNvPr>
            <p:cNvSpPr/>
            <p:nvPr/>
          </p:nvSpPr>
          <p:spPr>
            <a:xfrm>
              <a:off x="7658100" y="5888038"/>
              <a:ext cx="295275" cy="29527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5BEB30B-BE27-DD83-0BD9-743F1BE3498B}"/>
                </a:ext>
              </a:extLst>
            </p:cNvPr>
            <p:cNvSpPr/>
            <p:nvPr/>
          </p:nvSpPr>
          <p:spPr>
            <a:xfrm>
              <a:off x="6772275" y="6197600"/>
              <a:ext cx="295275" cy="295275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313F5A2-9CAD-FD8B-6D05-1F0EEF6D1B9D}"/>
                </a:ext>
              </a:extLst>
            </p:cNvPr>
            <p:cNvSpPr/>
            <p:nvPr/>
          </p:nvSpPr>
          <p:spPr>
            <a:xfrm>
              <a:off x="7067550" y="6197600"/>
              <a:ext cx="295275" cy="295275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CD9239D-92D5-68B3-F902-DA70CD88A361}"/>
                </a:ext>
              </a:extLst>
            </p:cNvPr>
            <p:cNvSpPr/>
            <p:nvPr/>
          </p:nvSpPr>
          <p:spPr>
            <a:xfrm>
              <a:off x="7362825" y="6197600"/>
              <a:ext cx="295275" cy="295275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219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D489-977B-0C58-79D1-D50B94E5D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Scheduling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49927-AB08-0268-D670-99B45C40E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39" y="6213312"/>
            <a:ext cx="3615683" cy="599893"/>
          </a:xfrm>
          <a:prstGeom prst="rect">
            <a:avLst/>
          </a:prstGeom>
        </p:spPr>
      </p:pic>
      <p:pic>
        <p:nvPicPr>
          <p:cNvPr id="5" name="Picture 4" descr="A red sign with white letters&#10;&#10;Description automatically generated">
            <a:extLst>
              <a:ext uri="{FF2B5EF4-FFF2-40B4-BE49-F238E27FC236}">
                <a16:creationId xmlns:a16="http://schemas.microsoft.com/office/drawing/2014/main" id="{8AFCFC83-7F53-A7DB-F2DB-24469E357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13" y="6213312"/>
            <a:ext cx="2201442" cy="599893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DAB8A84-DC75-10A4-9FA4-CCA23B8C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46761" cy="365125"/>
          </a:xfrm>
        </p:spPr>
        <p:txBody>
          <a:bodyPr/>
          <a:lstStyle/>
          <a:p>
            <a:fld id="{9F75FF4D-3C2F-4AC2-9E3A-2683310D8FD3}" type="slidenum">
              <a:rPr lang="en-US" sz="1800" b="1" smtClean="0">
                <a:solidFill>
                  <a:schemeClr val="tx1"/>
                </a:solidFill>
              </a:rPr>
              <a:t>8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FAF31DB-35B5-40E6-8CDD-CD2FD3BA9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Reduce task workloads so the system becomes schedulable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3305DB-6747-AC70-1CEE-E96843986208}"/>
              </a:ext>
            </a:extLst>
          </p:cNvPr>
          <p:cNvSpPr txBox="1"/>
          <p:nvPr/>
        </p:nvSpPr>
        <p:spPr>
          <a:xfrm>
            <a:off x="1106425" y="5096361"/>
            <a:ext cx="3615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Force early termination of iterative anytime algorithm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A2C2071-ECD7-6ECF-F0CE-60095AD082C8}"/>
              </a:ext>
            </a:extLst>
          </p:cNvPr>
          <p:cNvSpPr/>
          <p:nvPr/>
        </p:nvSpPr>
        <p:spPr>
          <a:xfrm>
            <a:off x="996696" y="2554224"/>
            <a:ext cx="4160520" cy="2453925"/>
          </a:xfrm>
          <a:custGeom>
            <a:avLst/>
            <a:gdLst>
              <a:gd name="connsiteX0" fmla="*/ 0 w 4160520"/>
              <a:gd name="connsiteY0" fmla="*/ 0 h 2106453"/>
              <a:gd name="connsiteX1" fmla="*/ 1207008 w 4160520"/>
              <a:gd name="connsiteY1" fmla="*/ 329184 h 2106453"/>
              <a:gd name="connsiteX2" fmla="*/ 1956816 w 4160520"/>
              <a:gd name="connsiteY2" fmla="*/ 1389888 h 2106453"/>
              <a:gd name="connsiteX3" fmla="*/ 2514600 w 4160520"/>
              <a:gd name="connsiteY3" fmla="*/ 1938528 h 2106453"/>
              <a:gd name="connsiteX4" fmla="*/ 3054096 w 4160520"/>
              <a:gd name="connsiteY4" fmla="*/ 2048256 h 2106453"/>
              <a:gd name="connsiteX5" fmla="*/ 3639312 w 4160520"/>
              <a:gd name="connsiteY5" fmla="*/ 1106424 h 2106453"/>
              <a:gd name="connsiteX6" fmla="*/ 4160520 w 4160520"/>
              <a:gd name="connsiteY6" fmla="*/ 585216 h 210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0520" h="2106453">
                <a:moveTo>
                  <a:pt x="0" y="0"/>
                </a:moveTo>
                <a:cubicBezTo>
                  <a:pt x="440436" y="48768"/>
                  <a:pt x="880872" y="97536"/>
                  <a:pt x="1207008" y="329184"/>
                </a:cubicBezTo>
                <a:cubicBezTo>
                  <a:pt x="1533144" y="560832"/>
                  <a:pt x="1738884" y="1121664"/>
                  <a:pt x="1956816" y="1389888"/>
                </a:cubicBezTo>
                <a:cubicBezTo>
                  <a:pt x="2174748" y="1658112"/>
                  <a:pt x="2331720" y="1828800"/>
                  <a:pt x="2514600" y="1938528"/>
                </a:cubicBezTo>
                <a:cubicBezTo>
                  <a:pt x="2697480" y="2048256"/>
                  <a:pt x="2866644" y="2186940"/>
                  <a:pt x="3054096" y="2048256"/>
                </a:cubicBezTo>
                <a:cubicBezTo>
                  <a:pt x="3241548" y="1909572"/>
                  <a:pt x="3454908" y="1350264"/>
                  <a:pt x="3639312" y="1106424"/>
                </a:cubicBezTo>
                <a:cubicBezTo>
                  <a:pt x="3823716" y="862584"/>
                  <a:pt x="3992118" y="723900"/>
                  <a:pt x="4160520" y="585216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8BBA5B-5A6A-8F1D-0EDB-CCB8A5F56BC3}"/>
              </a:ext>
            </a:extLst>
          </p:cNvPr>
          <p:cNvSpPr/>
          <p:nvPr/>
        </p:nvSpPr>
        <p:spPr>
          <a:xfrm>
            <a:off x="1178052" y="2417064"/>
            <a:ext cx="137160" cy="13716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6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5.55112E-17 C 0.003 -0.01204 0.0323 -0.00116 0.04271 0.00694 C 0.05417 0.01481 0.05743 0.0331 0.06849 0.04792 C 0.07839 0.0625 0.0948 0.07616 0.1017 0.09491 C 0.11055 0.11389 0.10573 0.1206 0.11589 0.16111 C 0.12331 0.1787 0.13125 0.19097 0.13855 0.20903 C 0.14362 0.22685 0.14467 0.25185 0.14987 0.26458 C 0.15586 0.27801 0.16498 0.27546 0.17162 0.28889 C 0.17618 0.30231 0.17943 0.32963 0.18269 0.33125 C 0.18581 0.33218 0.19102 0.33125 0.19206 0.3331 C 0.19414 0.33542 0.19349 0.34722 0.1944 0.34468 C 0.19571 0.34236 0.20065 0.3456 0.20222 0.34722 C 0.20378 0.34954 0.20209 0.35579 0.20248 0.35486 C 0.20326 0.35324 0.20756 0.35231 0.20886 0.35324 C 0.2099 0.35394 0.20912 0.35648 0.20977 0.35972 C 0.21068 0.3625 0.21328 0.35833 0.21433 0.35833 C 0.21524 0.3588 0.21498 0.36134 0.21524 0.36343 " pathEditMode="relative" rAng="0" ptsTypes="AAAAAAAAAAAAAAA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A5A94F-AF6C-E1C4-CF60-448A61895E26}"/>
              </a:ext>
            </a:extLst>
          </p:cNvPr>
          <p:cNvSpPr/>
          <p:nvPr/>
        </p:nvSpPr>
        <p:spPr>
          <a:xfrm>
            <a:off x="6096000" y="2417063"/>
            <a:ext cx="5715000" cy="267929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5DD489-977B-0C58-79D1-D50B94E5D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Scheduling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49927-AB08-0268-D670-99B45C40E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39" y="6213312"/>
            <a:ext cx="3615683" cy="599893"/>
          </a:xfrm>
          <a:prstGeom prst="rect">
            <a:avLst/>
          </a:prstGeom>
        </p:spPr>
      </p:pic>
      <p:pic>
        <p:nvPicPr>
          <p:cNvPr id="5" name="Picture 4" descr="A red sign with white letters&#10;&#10;Description automatically generated">
            <a:extLst>
              <a:ext uri="{FF2B5EF4-FFF2-40B4-BE49-F238E27FC236}">
                <a16:creationId xmlns:a16="http://schemas.microsoft.com/office/drawing/2014/main" id="{8AFCFC83-7F53-A7DB-F2DB-24469E357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13" y="6213312"/>
            <a:ext cx="2201442" cy="599893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DAB8A84-DC75-10A4-9FA4-CCA23B8C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46761" cy="365125"/>
          </a:xfrm>
        </p:spPr>
        <p:txBody>
          <a:bodyPr/>
          <a:lstStyle/>
          <a:p>
            <a:fld id="{9F75FF4D-3C2F-4AC2-9E3A-2683310D8FD3}" type="slidenum">
              <a:rPr lang="en-US" sz="1800" b="1" smtClean="0">
                <a:solidFill>
                  <a:schemeClr val="tx1"/>
                </a:solidFill>
              </a:rPr>
              <a:t>9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FAF31DB-35B5-40E6-8CDD-CD2FD3BA9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Reduce task workloads so the system becomes schedulable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3305DB-6747-AC70-1CEE-E96843986208}"/>
              </a:ext>
            </a:extLst>
          </p:cNvPr>
          <p:cNvSpPr txBox="1"/>
          <p:nvPr/>
        </p:nvSpPr>
        <p:spPr>
          <a:xfrm>
            <a:off x="1106425" y="5096361"/>
            <a:ext cx="3615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Force early termination of iterative anytime algorithm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A2C2071-ECD7-6ECF-F0CE-60095AD082C8}"/>
              </a:ext>
            </a:extLst>
          </p:cNvPr>
          <p:cNvSpPr/>
          <p:nvPr/>
        </p:nvSpPr>
        <p:spPr>
          <a:xfrm>
            <a:off x="996696" y="2554224"/>
            <a:ext cx="4160520" cy="2453925"/>
          </a:xfrm>
          <a:custGeom>
            <a:avLst/>
            <a:gdLst>
              <a:gd name="connsiteX0" fmla="*/ 0 w 4160520"/>
              <a:gd name="connsiteY0" fmla="*/ 0 h 2106453"/>
              <a:gd name="connsiteX1" fmla="*/ 1207008 w 4160520"/>
              <a:gd name="connsiteY1" fmla="*/ 329184 h 2106453"/>
              <a:gd name="connsiteX2" fmla="*/ 1956816 w 4160520"/>
              <a:gd name="connsiteY2" fmla="*/ 1389888 h 2106453"/>
              <a:gd name="connsiteX3" fmla="*/ 2514600 w 4160520"/>
              <a:gd name="connsiteY3" fmla="*/ 1938528 h 2106453"/>
              <a:gd name="connsiteX4" fmla="*/ 3054096 w 4160520"/>
              <a:gd name="connsiteY4" fmla="*/ 2048256 h 2106453"/>
              <a:gd name="connsiteX5" fmla="*/ 3639312 w 4160520"/>
              <a:gd name="connsiteY5" fmla="*/ 1106424 h 2106453"/>
              <a:gd name="connsiteX6" fmla="*/ 4160520 w 4160520"/>
              <a:gd name="connsiteY6" fmla="*/ 585216 h 210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0520" h="2106453">
                <a:moveTo>
                  <a:pt x="0" y="0"/>
                </a:moveTo>
                <a:cubicBezTo>
                  <a:pt x="440436" y="48768"/>
                  <a:pt x="880872" y="97536"/>
                  <a:pt x="1207008" y="329184"/>
                </a:cubicBezTo>
                <a:cubicBezTo>
                  <a:pt x="1533144" y="560832"/>
                  <a:pt x="1738884" y="1121664"/>
                  <a:pt x="1956816" y="1389888"/>
                </a:cubicBezTo>
                <a:cubicBezTo>
                  <a:pt x="2174748" y="1658112"/>
                  <a:pt x="2331720" y="1828800"/>
                  <a:pt x="2514600" y="1938528"/>
                </a:cubicBezTo>
                <a:cubicBezTo>
                  <a:pt x="2697480" y="2048256"/>
                  <a:pt x="2866644" y="2186940"/>
                  <a:pt x="3054096" y="2048256"/>
                </a:cubicBezTo>
                <a:cubicBezTo>
                  <a:pt x="3241548" y="1909572"/>
                  <a:pt x="3454908" y="1350264"/>
                  <a:pt x="3639312" y="1106424"/>
                </a:cubicBezTo>
                <a:cubicBezTo>
                  <a:pt x="3823716" y="862584"/>
                  <a:pt x="3992118" y="723900"/>
                  <a:pt x="4160520" y="585216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8BBA5B-5A6A-8F1D-0EDB-CCB8A5F56BC3}"/>
              </a:ext>
            </a:extLst>
          </p:cNvPr>
          <p:cNvSpPr/>
          <p:nvPr/>
        </p:nvSpPr>
        <p:spPr>
          <a:xfrm>
            <a:off x="1178052" y="2417064"/>
            <a:ext cx="137160" cy="13716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1FAE3-8A1D-2457-6DCC-6F655A1B974F}"/>
              </a:ext>
            </a:extLst>
          </p:cNvPr>
          <p:cNvSpPr txBox="1"/>
          <p:nvPr/>
        </p:nvSpPr>
        <p:spPr>
          <a:xfrm>
            <a:off x="7738118" y="5096361"/>
            <a:ext cx="2863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Reduce quantity of input data to process</a:t>
            </a:r>
          </a:p>
        </p:txBody>
      </p:sp>
      <p:pic>
        <p:nvPicPr>
          <p:cNvPr id="11" name="Picture 10" descr="A satellite in space with solar panels&#10;&#10;Description automatically generated">
            <a:extLst>
              <a:ext uri="{FF2B5EF4-FFF2-40B4-BE49-F238E27FC236}">
                <a16:creationId xmlns:a16="http://schemas.microsoft.com/office/drawing/2014/main" id="{CB5E1A30-588F-D51D-6348-CE8052394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908" y="2733675"/>
            <a:ext cx="3078416" cy="2308811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0EE1FCF3-51B9-71DA-0B41-FB3BE21631E0}"/>
              </a:ext>
            </a:extLst>
          </p:cNvPr>
          <p:cNvGrpSpPr/>
          <p:nvPr/>
        </p:nvGrpSpPr>
        <p:grpSpPr>
          <a:xfrm>
            <a:off x="6239041" y="2303347"/>
            <a:ext cx="3840130" cy="1658532"/>
            <a:chOff x="6239041" y="2303347"/>
            <a:chExt cx="3840130" cy="1658532"/>
          </a:xfrm>
        </p:grpSpPr>
        <p:cxnSp>
          <p:nvCxnSpPr>
            <p:cNvPr id="13" name="Connector: Curved 12">
              <a:extLst>
                <a:ext uri="{FF2B5EF4-FFF2-40B4-BE49-F238E27FC236}">
                  <a16:creationId xmlns:a16="http://schemas.microsoft.com/office/drawing/2014/main" id="{E254A952-CFC1-12C5-6013-DC093E932D5A}"/>
                </a:ext>
              </a:extLst>
            </p:cNvPr>
            <p:cNvCxnSpPr>
              <a:cxnSpLocks/>
            </p:cNvCxnSpPr>
            <p:nvPr/>
          </p:nvCxnSpPr>
          <p:spPr>
            <a:xfrm>
              <a:off x="6448425" y="2733675"/>
              <a:ext cx="3581400" cy="847725"/>
            </a:xfrm>
            <a:prstGeom prst="curvedConnector3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B9D2A2D-F899-CE1F-0157-8A1CD5ABDFC1}"/>
                </a:ext>
              </a:extLst>
            </p:cNvPr>
            <p:cNvSpPr txBox="1"/>
            <p:nvPr/>
          </p:nvSpPr>
          <p:spPr>
            <a:xfrm>
              <a:off x="6239041" y="251266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chemeClr val="accent4"/>
                  </a:solidFill>
                </a:rPr>
                <a:t>γ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25" name="Connector: Curved 24">
              <a:extLst>
                <a:ext uri="{FF2B5EF4-FFF2-40B4-BE49-F238E27FC236}">
                  <a16:creationId xmlns:a16="http://schemas.microsoft.com/office/drawing/2014/main" id="{75DB0164-05E3-1549-3B17-9A751BBD2E7F}"/>
                </a:ext>
              </a:extLst>
            </p:cNvPr>
            <p:cNvCxnSpPr>
              <a:cxnSpLocks/>
            </p:cNvCxnSpPr>
            <p:nvPr/>
          </p:nvCxnSpPr>
          <p:spPr>
            <a:xfrm>
              <a:off x="6531109" y="3328515"/>
              <a:ext cx="3498716" cy="387498"/>
            </a:xfrm>
            <a:prstGeom prst="curvedConnector3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Connector: Curved 35">
              <a:extLst>
                <a:ext uri="{FF2B5EF4-FFF2-40B4-BE49-F238E27FC236}">
                  <a16:creationId xmlns:a16="http://schemas.microsoft.com/office/drawing/2014/main" id="{2164E6E9-A8DD-FF04-5E3F-82605AF1C209}"/>
                </a:ext>
              </a:extLst>
            </p:cNvPr>
            <p:cNvCxnSpPr>
              <a:cxnSpLocks/>
            </p:cNvCxnSpPr>
            <p:nvPr/>
          </p:nvCxnSpPr>
          <p:spPr>
            <a:xfrm>
              <a:off x="6531109" y="3787739"/>
              <a:ext cx="3498716" cy="116086"/>
            </a:xfrm>
            <a:prstGeom prst="curvedConnector3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Connector: Curved 39">
              <a:extLst>
                <a:ext uri="{FF2B5EF4-FFF2-40B4-BE49-F238E27FC236}">
                  <a16:creationId xmlns:a16="http://schemas.microsoft.com/office/drawing/2014/main" id="{F54B0D98-C372-B56B-2102-BACB8F1089C1}"/>
                </a:ext>
              </a:extLst>
            </p:cNvPr>
            <p:cNvCxnSpPr>
              <a:cxnSpLocks/>
            </p:cNvCxnSpPr>
            <p:nvPr/>
          </p:nvCxnSpPr>
          <p:spPr>
            <a:xfrm>
              <a:off x="7341361" y="2537221"/>
              <a:ext cx="2737810" cy="911609"/>
            </a:xfrm>
            <a:prstGeom prst="curvedConnector3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5B7D15E-C6F5-51D3-6034-65EC8CBFB62C}"/>
                </a:ext>
              </a:extLst>
            </p:cNvPr>
            <p:cNvSpPr txBox="1"/>
            <p:nvPr/>
          </p:nvSpPr>
          <p:spPr>
            <a:xfrm>
              <a:off x="6289165" y="3094223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chemeClr val="accent4"/>
                  </a:solidFill>
                </a:rPr>
                <a:t>γ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0FE2AD2-B13C-F294-093A-B34FDBCD1A81}"/>
                </a:ext>
              </a:extLst>
            </p:cNvPr>
            <p:cNvSpPr txBox="1"/>
            <p:nvPr/>
          </p:nvSpPr>
          <p:spPr>
            <a:xfrm>
              <a:off x="6324527" y="3592547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chemeClr val="accent4"/>
                  </a:solidFill>
                </a:rPr>
                <a:t>γ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B349682-27BD-FB39-DFBD-2A03538862C8}"/>
                </a:ext>
              </a:extLst>
            </p:cNvPr>
            <p:cNvSpPr txBox="1"/>
            <p:nvPr/>
          </p:nvSpPr>
          <p:spPr>
            <a:xfrm>
              <a:off x="7135019" y="2303347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chemeClr val="accent4"/>
                  </a:solidFill>
                </a:rPr>
                <a:t>γ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1583D7E-A60F-23F6-59C7-13B7E659A9A1}"/>
              </a:ext>
            </a:extLst>
          </p:cNvPr>
          <p:cNvGrpSpPr/>
          <p:nvPr/>
        </p:nvGrpSpPr>
        <p:grpSpPr>
          <a:xfrm>
            <a:off x="6262194" y="2303305"/>
            <a:ext cx="3791444" cy="1529147"/>
            <a:chOff x="6262194" y="2303305"/>
            <a:chExt cx="3791444" cy="1529147"/>
          </a:xfrm>
        </p:grpSpPr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7A936704-ACD1-3B91-C681-BDC5E6F88724}"/>
                </a:ext>
              </a:extLst>
            </p:cNvPr>
            <p:cNvCxnSpPr>
              <a:cxnSpLocks/>
            </p:cNvCxnSpPr>
            <p:nvPr/>
          </p:nvCxnSpPr>
          <p:spPr>
            <a:xfrm>
              <a:off x="6481763" y="2941544"/>
              <a:ext cx="3548062" cy="676205"/>
            </a:xfrm>
            <a:prstGeom prst="curvedConnector3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F7E1D705-0394-AF48-6AF6-B8A6E43250EF}"/>
                </a:ext>
              </a:extLst>
            </p:cNvPr>
            <p:cNvCxnSpPr>
              <a:cxnSpLocks/>
            </p:cNvCxnSpPr>
            <p:nvPr/>
          </p:nvCxnSpPr>
          <p:spPr>
            <a:xfrm>
              <a:off x="6504915" y="3147883"/>
              <a:ext cx="3498716" cy="506215"/>
            </a:xfrm>
            <a:prstGeom prst="curvedConnector3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Connector: Curved 30">
              <a:extLst>
                <a:ext uri="{FF2B5EF4-FFF2-40B4-BE49-F238E27FC236}">
                  <a16:creationId xmlns:a16="http://schemas.microsoft.com/office/drawing/2014/main" id="{F57FA1EF-C8C9-C79E-C6A1-317432F42C44}"/>
                </a:ext>
              </a:extLst>
            </p:cNvPr>
            <p:cNvCxnSpPr>
              <a:cxnSpLocks/>
            </p:cNvCxnSpPr>
            <p:nvPr/>
          </p:nvCxnSpPr>
          <p:spPr>
            <a:xfrm>
              <a:off x="6531109" y="3484982"/>
              <a:ext cx="3472522" cy="275805"/>
            </a:xfrm>
            <a:prstGeom prst="curvedConnector3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Connector: Curved 33">
              <a:extLst>
                <a:ext uri="{FF2B5EF4-FFF2-40B4-BE49-F238E27FC236}">
                  <a16:creationId xmlns:a16="http://schemas.microsoft.com/office/drawing/2014/main" id="{19DA5A81-AE24-3F61-FEEB-0EAC25DFDE74}"/>
                </a:ext>
              </a:extLst>
            </p:cNvPr>
            <p:cNvCxnSpPr>
              <a:cxnSpLocks/>
            </p:cNvCxnSpPr>
            <p:nvPr/>
          </p:nvCxnSpPr>
          <p:spPr>
            <a:xfrm>
              <a:off x="6531109" y="3651249"/>
              <a:ext cx="3498716" cy="181203"/>
            </a:xfrm>
            <a:prstGeom prst="curvedConnector3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166B6550-297C-94D7-43B6-0F3597D36145}"/>
                </a:ext>
              </a:extLst>
            </p:cNvPr>
            <p:cNvCxnSpPr>
              <a:cxnSpLocks/>
            </p:cNvCxnSpPr>
            <p:nvPr/>
          </p:nvCxnSpPr>
          <p:spPr>
            <a:xfrm>
              <a:off x="6737451" y="2609919"/>
              <a:ext cx="3316187" cy="899727"/>
            </a:xfrm>
            <a:prstGeom prst="curvedConnector3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Connector: Curved 42">
              <a:extLst>
                <a:ext uri="{FF2B5EF4-FFF2-40B4-BE49-F238E27FC236}">
                  <a16:creationId xmlns:a16="http://schemas.microsoft.com/office/drawing/2014/main" id="{3CBFC29F-CAA0-B631-48AE-3AB7793D0DF9}"/>
                </a:ext>
              </a:extLst>
            </p:cNvPr>
            <p:cNvCxnSpPr>
              <a:cxnSpLocks/>
            </p:cNvCxnSpPr>
            <p:nvPr/>
          </p:nvCxnSpPr>
          <p:spPr>
            <a:xfrm>
              <a:off x="8192690" y="2537220"/>
              <a:ext cx="1860287" cy="860873"/>
            </a:xfrm>
            <a:prstGeom prst="curvedConnector3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6C9CF64-B4CF-D135-23A1-F839B6BC0C17}"/>
                </a:ext>
              </a:extLst>
            </p:cNvPr>
            <p:cNvSpPr txBox="1"/>
            <p:nvPr/>
          </p:nvSpPr>
          <p:spPr>
            <a:xfrm>
              <a:off x="6262194" y="274179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chemeClr val="accent4"/>
                  </a:solidFill>
                </a:rPr>
                <a:t>γ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F6D6547-0DEB-5834-A5FE-23D094D8D4F9}"/>
                </a:ext>
              </a:extLst>
            </p:cNvPr>
            <p:cNvSpPr txBox="1"/>
            <p:nvPr/>
          </p:nvSpPr>
          <p:spPr>
            <a:xfrm>
              <a:off x="6295532" y="292392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chemeClr val="accent4"/>
                  </a:solidFill>
                </a:rPr>
                <a:t>γ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76F623B-8059-E735-12B7-4C7B5B26510A}"/>
                </a:ext>
              </a:extLst>
            </p:cNvPr>
            <p:cNvSpPr txBox="1"/>
            <p:nvPr/>
          </p:nvSpPr>
          <p:spPr>
            <a:xfrm>
              <a:off x="6312317" y="3255802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chemeClr val="accent4"/>
                  </a:solidFill>
                </a:rPr>
                <a:t>γ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45D798C-0394-683A-9007-34DF25B8AB27}"/>
                </a:ext>
              </a:extLst>
            </p:cNvPr>
            <p:cNvSpPr txBox="1"/>
            <p:nvPr/>
          </p:nvSpPr>
          <p:spPr>
            <a:xfrm>
              <a:off x="6326061" y="3427357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chemeClr val="accent4"/>
                  </a:solidFill>
                </a:rPr>
                <a:t>γ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605A82B-3C73-79A6-01B5-20D4F7E455CC}"/>
                </a:ext>
              </a:extLst>
            </p:cNvPr>
            <p:cNvSpPr txBox="1"/>
            <p:nvPr/>
          </p:nvSpPr>
          <p:spPr>
            <a:xfrm>
              <a:off x="6534421" y="238016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chemeClr val="accent4"/>
                  </a:solidFill>
                </a:rPr>
                <a:t>γ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9193A8D-9E25-B64E-4ABB-2C4790A5EFE9}"/>
                </a:ext>
              </a:extLst>
            </p:cNvPr>
            <p:cNvSpPr txBox="1"/>
            <p:nvPr/>
          </p:nvSpPr>
          <p:spPr>
            <a:xfrm>
              <a:off x="7971731" y="2303305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chemeClr val="accent4"/>
                  </a:solidFill>
                </a:rPr>
                <a:t>γ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354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5.55112E-17 C 0.00248 -0.01204 0.03138 -0.00116 0.04154 0.00694 C 0.05261 0.01481 0.05599 0.0331 0.06719 0.04792 C 0.07722 0.0625 0.09362 0.07616 0.10026 0.09514 C 0.10912 0.11412 0.10456 0.1206 0.11446 0.16111 C 0.12201 0.1787 0.12982 0.19051 0.13698 0.20856 C 0.14219 0.22662 0.14323 0.25116 0.14844 0.26389 C 0.15443 0.27708 0.16368 0.27454 0.17032 0.28773 C 0.175 0.30116 0.17813 0.32847 0.18125 0.3294 C 0.18438 0.33148 0.18959 0.3294 0.19089 0.33171 C 0.19271 0.33426 0.19219 0.3463 0.19323 0.34282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4128</TotalTime>
  <Words>650</Words>
  <Application>Microsoft Office PowerPoint</Application>
  <PresentationFormat>Widescreen</PresentationFormat>
  <Paragraphs>180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PowerPoint Presentation</vt:lpstr>
      <vt:lpstr>Parallel DAG Task Scheduling</vt:lpstr>
      <vt:lpstr>Parallel DAG Task Scheduling</vt:lpstr>
      <vt:lpstr>Parallel DAG Task Scheduling</vt:lpstr>
      <vt:lpstr>Parallel DAG Task Scheduling</vt:lpstr>
      <vt:lpstr>Federated Scheduling</vt:lpstr>
      <vt:lpstr>Federated Scheduling</vt:lpstr>
      <vt:lpstr>Elastic Scheduling</vt:lpstr>
      <vt:lpstr>Elastic Scheduling</vt:lpstr>
      <vt:lpstr>Elastic Scheduling: Optimization</vt:lpstr>
      <vt:lpstr>Elastic Scheduling: Optimization</vt:lpstr>
      <vt:lpstr>Considering Subtasks</vt:lpstr>
      <vt:lpstr>Considering Subtasks</vt:lpstr>
      <vt:lpstr>Considering Subtasks</vt:lpstr>
      <vt:lpstr>Considering Subtasks</vt:lpstr>
      <vt:lpstr>Considering Subtasks</vt:lpstr>
      <vt:lpstr>Subtask-Level Elastic Scheduling</vt:lpstr>
      <vt:lpstr>Subtask-Level Elastic Scheduling</vt:lpstr>
      <vt:lpstr>OPtimization for Embedded and ReAl-time systems</vt:lpstr>
      <vt:lpstr>Constraints on Core Assignments</vt:lpstr>
      <vt:lpstr>Constraints on Span</vt:lpstr>
      <vt:lpstr>Enumerating Possible Spans</vt:lpstr>
      <vt:lpstr>Number of Span Constraints</vt:lpstr>
      <vt:lpstr>Number of Span Constraints</vt:lpstr>
      <vt:lpstr>Solving in SCIP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Marion Sudvarg</dc:creator>
  <cp:lastModifiedBy>Marion Sudvarg</cp:lastModifiedBy>
  <cp:revision>1</cp:revision>
  <dcterms:created xsi:type="dcterms:W3CDTF">2023-11-19T03:03:31Z</dcterms:created>
  <dcterms:modified xsi:type="dcterms:W3CDTF">2023-12-21T22:22:06Z</dcterms:modified>
</cp:coreProperties>
</file>